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overincontro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fo@soverincontro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object 1117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875493" y="1650936"/>
            <a:ext cx="3239998" cy="5096891"/>
          </a:xfrm>
          <a:custGeom>
            <a:avLst/>
            <a:gdLst/>
            <a:ahLst/>
            <a:cxnLst/>
            <a:rect l="l" t="t" r="r" b="b"/>
            <a:pathLst>
              <a:path w="3239998" h="5096891">
                <a:moveTo>
                  <a:pt x="0" y="5096891"/>
                </a:moveTo>
                <a:lnTo>
                  <a:pt x="3239998" y="5096891"/>
                </a:lnTo>
                <a:lnTo>
                  <a:pt x="3239998" y="0"/>
                </a:lnTo>
                <a:lnTo>
                  <a:pt x="0" y="0"/>
                </a:lnTo>
                <a:lnTo>
                  <a:pt x="0" y="5096891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655011" y="1725170"/>
            <a:ext cx="1680975" cy="4948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69900" y="163022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227314" y="1712013"/>
            <a:ext cx="1725171" cy="228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9900" y="4276229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74588" y="4604608"/>
            <a:ext cx="3030613" cy="1793989"/>
          </a:xfrm>
          <a:custGeom>
            <a:avLst/>
            <a:gdLst/>
            <a:ahLst/>
            <a:cxnLst/>
            <a:rect l="l" t="t" r="r" b="b"/>
            <a:pathLst>
              <a:path w="3030613" h="1793989">
                <a:moveTo>
                  <a:pt x="1772158" y="12712"/>
                </a:moveTo>
                <a:lnTo>
                  <a:pt x="1630781" y="1803"/>
                </a:lnTo>
                <a:lnTo>
                  <a:pt x="1569097" y="0"/>
                </a:lnTo>
                <a:lnTo>
                  <a:pt x="1437995" y="0"/>
                </a:lnTo>
                <a:lnTo>
                  <a:pt x="1370914" y="1803"/>
                </a:lnTo>
                <a:lnTo>
                  <a:pt x="1253045" y="10922"/>
                </a:lnTo>
                <a:lnTo>
                  <a:pt x="1126083" y="27241"/>
                </a:lnTo>
                <a:lnTo>
                  <a:pt x="990104" y="52565"/>
                </a:lnTo>
                <a:lnTo>
                  <a:pt x="877760" y="81610"/>
                </a:lnTo>
                <a:lnTo>
                  <a:pt x="767118" y="117957"/>
                </a:lnTo>
                <a:lnTo>
                  <a:pt x="665581" y="159613"/>
                </a:lnTo>
                <a:lnTo>
                  <a:pt x="567651" y="210375"/>
                </a:lnTo>
                <a:lnTo>
                  <a:pt x="568185" y="266547"/>
                </a:lnTo>
                <a:lnTo>
                  <a:pt x="658799" y="323354"/>
                </a:lnTo>
                <a:lnTo>
                  <a:pt x="622020" y="337235"/>
                </a:lnTo>
                <a:lnTo>
                  <a:pt x="518794" y="386308"/>
                </a:lnTo>
                <a:lnTo>
                  <a:pt x="497497" y="386207"/>
                </a:lnTo>
                <a:lnTo>
                  <a:pt x="388645" y="378993"/>
                </a:lnTo>
                <a:lnTo>
                  <a:pt x="366394" y="378993"/>
                </a:lnTo>
                <a:lnTo>
                  <a:pt x="330885" y="434213"/>
                </a:lnTo>
                <a:lnTo>
                  <a:pt x="307035" y="490169"/>
                </a:lnTo>
                <a:lnTo>
                  <a:pt x="298132" y="528320"/>
                </a:lnTo>
                <a:lnTo>
                  <a:pt x="235813" y="576656"/>
                </a:lnTo>
                <a:lnTo>
                  <a:pt x="172237" y="639927"/>
                </a:lnTo>
                <a:lnTo>
                  <a:pt x="122313" y="704265"/>
                </a:lnTo>
                <a:lnTo>
                  <a:pt x="85115" y="774001"/>
                </a:lnTo>
                <a:lnTo>
                  <a:pt x="61683" y="846709"/>
                </a:lnTo>
                <a:lnTo>
                  <a:pt x="55117" y="927252"/>
                </a:lnTo>
                <a:lnTo>
                  <a:pt x="0" y="928319"/>
                </a:lnTo>
                <a:lnTo>
                  <a:pt x="634" y="1029944"/>
                </a:lnTo>
                <a:lnTo>
                  <a:pt x="1803" y="1045108"/>
                </a:lnTo>
                <a:lnTo>
                  <a:pt x="53314" y="1046162"/>
                </a:lnTo>
                <a:lnTo>
                  <a:pt x="62217" y="1116965"/>
                </a:lnTo>
                <a:lnTo>
                  <a:pt x="85851" y="1191361"/>
                </a:lnTo>
                <a:lnTo>
                  <a:pt x="124218" y="1259941"/>
                </a:lnTo>
                <a:lnTo>
                  <a:pt x="173075" y="1323530"/>
                </a:lnTo>
                <a:lnTo>
                  <a:pt x="211124" y="1361579"/>
                </a:lnTo>
                <a:lnTo>
                  <a:pt x="241960" y="1390611"/>
                </a:lnTo>
                <a:lnTo>
                  <a:pt x="316369" y="1448587"/>
                </a:lnTo>
                <a:lnTo>
                  <a:pt x="357911" y="1474127"/>
                </a:lnTo>
                <a:lnTo>
                  <a:pt x="388861" y="1499463"/>
                </a:lnTo>
                <a:lnTo>
                  <a:pt x="474179" y="1555521"/>
                </a:lnTo>
                <a:lnTo>
                  <a:pt x="569988" y="1606613"/>
                </a:lnTo>
                <a:lnTo>
                  <a:pt x="680631" y="1653667"/>
                </a:lnTo>
                <a:lnTo>
                  <a:pt x="791171" y="1691817"/>
                </a:lnTo>
                <a:lnTo>
                  <a:pt x="928954" y="1729981"/>
                </a:lnTo>
                <a:lnTo>
                  <a:pt x="1052322" y="1755190"/>
                </a:lnTo>
                <a:lnTo>
                  <a:pt x="1195603" y="1776933"/>
                </a:lnTo>
                <a:lnTo>
                  <a:pt x="1329778" y="1789645"/>
                </a:lnTo>
                <a:lnTo>
                  <a:pt x="1400581" y="1793989"/>
                </a:lnTo>
                <a:lnTo>
                  <a:pt x="1404073" y="1773961"/>
                </a:lnTo>
                <a:lnTo>
                  <a:pt x="1405242" y="1753285"/>
                </a:lnTo>
                <a:lnTo>
                  <a:pt x="1532851" y="1755190"/>
                </a:lnTo>
                <a:lnTo>
                  <a:pt x="1638096" y="1755089"/>
                </a:lnTo>
                <a:lnTo>
                  <a:pt x="1639785" y="1776933"/>
                </a:lnTo>
                <a:lnTo>
                  <a:pt x="1642757" y="1793989"/>
                </a:lnTo>
                <a:lnTo>
                  <a:pt x="1696072" y="1792084"/>
                </a:lnTo>
                <a:lnTo>
                  <a:pt x="1792084" y="1784769"/>
                </a:lnTo>
                <a:lnTo>
                  <a:pt x="1928177" y="1768449"/>
                </a:lnTo>
                <a:lnTo>
                  <a:pt x="2060435" y="1744814"/>
                </a:lnTo>
                <a:lnTo>
                  <a:pt x="2189213" y="1714080"/>
                </a:lnTo>
                <a:lnTo>
                  <a:pt x="2304732" y="1679105"/>
                </a:lnTo>
                <a:lnTo>
                  <a:pt x="2415908" y="1636179"/>
                </a:lnTo>
                <a:lnTo>
                  <a:pt x="2519248" y="1587220"/>
                </a:lnTo>
                <a:lnTo>
                  <a:pt x="2609227" y="1533804"/>
                </a:lnTo>
                <a:lnTo>
                  <a:pt x="2678747" y="1483779"/>
                </a:lnTo>
                <a:lnTo>
                  <a:pt x="2725280" y="1454099"/>
                </a:lnTo>
                <a:lnTo>
                  <a:pt x="2800426" y="1395171"/>
                </a:lnTo>
                <a:lnTo>
                  <a:pt x="2863799" y="1331480"/>
                </a:lnTo>
                <a:lnTo>
                  <a:pt x="2914040" y="1263853"/>
                </a:lnTo>
                <a:lnTo>
                  <a:pt x="2948482" y="1196771"/>
                </a:lnTo>
                <a:lnTo>
                  <a:pt x="2968929" y="1130211"/>
                </a:lnTo>
                <a:lnTo>
                  <a:pt x="2975927" y="1057503"/>
                </a:lnTo>
                <a:lnTo>
                  <a:pt x="2977413" y="1055281"/>
                </a:lnTo>
                <a:lnTo>
                  <a:pt x="3030613" y="1054112"/>
                </a:lnTo>
                <a:lnTo>
                  <a:pt x="3030613" y="930109"/>
                </a:lnTo>
                <a:lnTo>
                  <a:pt x="2977311" y="929055"/>
                </a:lnTo>
                <a:lnTo>
                  <a:pt x="2968929" y="857618"/>
                </a:lnTo>
                <a:lnTo>
                  <a:pt x="2943606" y="783323"/>
                </a:lnTo>
                <a:lnTo>
                  <a:pt x="2905455" y="714438"/>
                </a:lnTo>
                <a:lnTo>
                  <a:pt x="2856699" y="652653"/>
                </a:lnTo>
                <a:lnTo>
                  <a:pt x="2789389" y="585660"/>
                </a:lnTo>
                <a:lnTo>
                  <a:pt x="2740012" y="548043"/>
                </a:lnTo>
                <a:lnTo>
                  <a:pt x="2729623" y="502259"/>
                </a:lnTo>
                <a:lnTo>
                  <a:pt x="2704185" y="444284"/>
                </a:lnTo>
                <a:lnTo>
                  <a:pt x="2664447" y="386105"/>
                </a:lnTo>
                <a:lnTo>
                  <a:pt x="2641968" y="386207"/>
                </a:lnTo>
                <a:lnTo>
                  <a:pt x="2522321" y="393522"/>
                </a:lnTo>
                <a:lnTo>
                  <a:pt x="2504617" y="393522"/>
                </a:lnTo>
                <a:lnTo>
                  <a:pt x="2448560" y="364477"/>
                </a:lnTo>
                <a:lnTo>
                  <a:pt x="2370226" y="331939"/>
                </a:lnTo>
                <a:lnTo>
                  <a:pt x="2368003" y="329819"/>
                </a:lnTo>
                <a:lnTo>
                  <a:pt x="2461171" y="270687"/>
                </a:lnTo>
                <a:lnTo>
                  <a:pt x="2461374" y="217373"/>
                </a:lnTo>
                <a:lnTo>
                  <a:pt x="2428633" y="199466"/>
                </a:lnTo>
                <a:lnTo>
                  <a:pt x="2370556" y="168617"/>
                </a:lnTo>
                <a:lnTo>
                  <a:pt x="2256294" y="121564"/>
                </a:lnTo>
                <a:lnTo>
                  <a:pt x="2145652" y="85318"/>
                </a:lnTo>
                <a:lnTo>
                  <a:pt x="2025992" y="54368"/>
                </a:lnTo>
                <a:lnTo>
                  <a:pt x="1893722" y="29044"/>
                </a:lnTo>
                <a:lnTo>
                  <a:pt x="1772158" y="127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76390" y="5135370"/>
            <a:ext cx="3027019" cy="1261427"/>
          </a:xfrm>
          <a:custGeom>
            <a:avLst/>
            <a:gdLst/>
            <a:ahLst/>
            <a:cxnLst/>
            <a:rect l="l" t="t" r="r" b="b"/>
            <a:pathLst>
              <a:path w="3027019" h="1261427">
                <a:moveTo>
                  <a:pt x="55118" y="398297"/>
                </a:moveTo>
                <a:lnTo>
                  <a:pt x="0" y="399351"/>
                </a:lnTo>
                <a:lnTo>
                  <a:pt x="635" y="497382"/>
                </a:lnTo>
                <a:lnTo>
                  <a:pt x="1803" y="512546"/>
                </a:lnTo>
                <a:lnTo>
                  <a:pt x="53314" y="513600"/>
                </a:lnTo>
                <a:lnTo>
                  <a:pt x="62318" y="584403"/>
                </a:lnTo>
                <a:lnTo>
                  <a:pt x="85852" y="658799"/>
                </a:lnTo>
                <a:lnTo>
                  <a:pt x="124218" y="727367"/>
                </a:lnTo>
                <a:lnTo>
                  <a:pt x="173075" y="790955"/>
                </a:lnTo>
                <a:lnTo>
                  <a:pt x="211226" y="829017"/>
                </a:lnTo>
                <a:lnTo>
                  <a:pt x="241960" y="858050"/>
                </a:lnTo>
                <a:lnTo>
                  <a:pt x="316369" y="916025"/>
                </a:lnTo>
                <a:lnTo>
                  <a:pt x="357911" y="941565"/>
                </a:lnTo>
                <a:lnTo>
                  <a:pt x="388861" y="966889"/>
                </a:lnTo>
                <a:lnTo>
                  <a:pt x="474179" y="1022959"/>
                </a:lnTo>
                <a:lnTo>
                  <a:pt x="569988" y="1073937"/>
                </a:lnTo>
                <a:lnTo>
                  <a:pt x="680631" y="1121105"/>
                </a:lnTo>
                <a:lnTo>
                  <a:pt x="791171" y="1159255"/>
                </a:lnTo>
                <a:lnTo>
                  <a:pt x="928954" y="1197406"/>
                </a:lnTo>
                <a:lnTo>
                  <a:pt x="1052322" y="1222628"/>
                </a:lnTo>
                <a:lnTo>
                  <a:pt x="1195603" y="1244358"/>
                </a:lnTo>
                <a:lnTo>
                  <a:pt x="1329791" y="1257084"/>
                </a:lnTo>
                <a:lnTo>
                  <a:pt x="1396987" y="1261325"/>
                </a:lnTo>
                <a:lnTo>
                  <a:pt x="1400467" y="1241399"/>
                </a:lnTo>
                <a:lnTo>
                  <a:pt x="1401648" y="1220736"/>
                </a:lnTo>
                <a:lnTo>
                  <a:pt x="1532851" y="1222628"/>
                </a:lnTo>
                <a:lnTo>
                  <a:pt x="1638096" y="1222527"/>
                </a:lnTo>
                <a:lnTo>
                  <a:pt x="1639900" y="1244358"/>
                </a:lnTo>
                <a:lnTo>
                  <a:pt x="1642757" y="1261427"/>
                </a:lnTo>
                <a:lnTo>
                  <a:pt x="1692465" y="1259522"/>
                </a:lnTo>
                <a:lnTo>
                  <a:pt x="1788490" y="1252207"/>
                </a:lnTo>
                <a:lnTo>
                  <a:pt x="1924570" y="1235875"/>
                </a:lnTo>
                <a:lnTo>
                  <a:pt x="2056841" y="1212253"/>
                </a:lnTo>
                <a:lnTo>
                  <a:pt x="2185606" y="1181404"/>
                </a:lnTo>
                <a:lnTo>
                  <a:pt x="2301125" y="1146543"/>
                </a:lnTo>
                <a:lnTo>
                  <a:pt x="2412301" y="1103515"/>
                </a:lnTo>
                <a:lnTo>
                  <a:pt x="2515641" y="1054544"/>
                </a:lnTo>
                <a:lnTo>
                  <a:pt x="2605519" y="1001242"/>
                </a:lnTo>
                <a:lnTo>
                  <a:pt x="2675153" y="951204"/>
                </a:lnTo>
                <a:lnTo>
                  <a:pt x="2721673" y="921537"/>
                </a:lnTo>
                <a:lnTo>
                  <a:pt x="2796819" y="862507"/>
                </a:lnTo>
                <a:lnTo>
                  <a:pt x="2860192" y="798906"/>
                </a:lnTo>
                <a:lnTo>
                  <a:pt x="2910332" y="731291"/>
                </a:lnTo>
                <a:lnTo>
                  <a:pt x="2944876" y="664209"/>
                </a:lnTo>
                <a:lnTo>
                  <a:pt x="2965335" y="597649"/>
                </a:lnTo>
                <a:lnTo>
                  <a:pt x="2972333" y="524941"/>
                </a:lnTo>
                <a:lnTo>
                  <a:pt x="2973806" y="522719"/>
                </a:lnTo>
                <a:lnTo>
                  <a:pt x="3027019" y="521550"/>
                </a:lnTo>
                <a:lnTo>
                  <a:pt x="3027019" y="401154"/>
                </a:lnTo>
                <a:lnTo>
                  <a:pt x="2973705" y="400088"/>
                </a:lnTo>
                <a:lnTo>
                  <a:pt x="2965335" y="328663"/>
                </a:lnTo>
                <a:lnTo>
                  <a:pt x="2939999" y="254368"/>
                </a:lnTo>
                <a:lnTo>
                  <a:pt x="2901848" y="185470"/>
                </a:lnTo>
                <a:lnTo>
                  <a:pt x="2853093" y="123685"/>
                </a:lnTo>
                <a:lnTo>
                  <a:pt x="2785795" y="56705"/>
                </a:lnTo>
                <a:lnTo>
                  <a:pt x="2737358" y="20243"/>
                </a:lnTo>
                <a:lnTo>
                  <a:pt x="2737675" y="23533"/>
                </a:lnTo>
                <a:lnTo>
                  <a:pt x="2739263" y="25120"/>
                </a:lnTo>
                <a:lnTo>
                  <a:pt x="2742336" y="38582"/>
                </a:lnTo>
                <a:lnTo>
                  <a:pt x="2766085" y="62001"/>
                </a:lnTo>
                <a:lnTo>
                  <a:pt x="2813240" y="129095"/>
                </a:lnTo>
                <a:lnTo>
                  <a:pt x="2845676" y="198081"/>
                </a:lnTo>
                <a:lnTo>
                  <a:pt x="2861995" y="267080"/>
                </a:lnTo>
                <a:lnTo>
                  <a:pt x="2861995" y="412915"/>
                </a:lnTo>
                <a:lnTo>
                  <a:pt x="2860192" y="268884"/>
                </a:lnTo>
                <a:lnTo>
                  <a:pt x="2843872" y="199885"/>
                </a:lnTo>
                <a:lnTo>
                  <a:pt x="2811437" y="130898"/>
                </a:lnTo>
                <a:lnTo>
                  <a:pt x="2764167" y="63804"/>
                </a:lnTo>
                <a:lnTo>
                  <a:pt x="2742336" y="41973"/>
                </a:lnTo>
                <a:lnTo>
                  <a:pt x="2740431" y="264007"/>
                </a:lnTo>
                <a:lnTo>
                  <a:pt x="2738742" y="309371"/>
                </a:lnTo>
                <a:lnTo>
                  <a:pt x="2733217" y="325691"/>
                </a:lnTo>
                <a:lnTo>
                  <a:pt x="2724213" y="334810"/>
                </a:lnTo>
                <a:lnTo>
                  <a:pt x="2722308" y="440054"/>
                </a:lnTo>
                <a:lnTo>
                  <a:pt x="2722422" y="333006"/>
                </a:lnTo>
                <a:lnTo>
                  <a:pt x="2731427" y="323888"/>
                </a:lnTo>
                <a:lnTo>
                  <a:pt x="2736938" y="307568"/>
                </a:lnTo>
                <a:lnTo>
                  <a:pt x="2738628" y="262204"/>
                </a:lnTo>
                <a:lnTo>
                  <a:pt x="2738843" y="154000"/>
                </a:lnTo>
                <a:lnTo>
                  <a:pt x="2735986" y="168313"/>
                </a:lnTo>
                <a:lnTo>
                  <a:pt x="2735351" y="170421"/>
                </a:lnTo>
                <a:lnTo>
                  <a:pt x="2734183" y="177533"/>
                </a:lnTo>
                <a:lnTo>
                  <a:pt x="2731643" y="186753"/>
                </a:lnTo>
                <a:lnTo>
                  <a:pt x="2731427" y="196926"/>
                </a:lnTo>
                <a:lnTo>
                  <a:pt x="2727921" y="213347"/>
                </a:lnTo>
                <a:lnTo>
                  <a:pt x="2703652" y="267080"/>
                </a:lnTo>
                <a:lnTo>
                  <a:pt x="2661894" y="330466"/>
                </a:lnTo>
                <a:lnTo>
                  <a:pt x="2467940" y="330250"/>
                </a:lnTo>
                <a:lnTo>
                  <a:pt x="2468486" y="441845"/>
                </a:lnTo>
                <a:lnTo>
                  <a:pt x="2466784" y="334060"/>
                </a:lnTo>
                <a:lnTo>
                  <a:pt x="2463177" y="330466"/>
                </a:lnTo>
                <a:lnTo>
                  <a:pt x="565746" y="324954"/>
                </a:lnTo>
                <a:lnTo>
                  <a:pt x="562775" y="327494"/>
                </a:lnTo>
                <a:lnTo>
                  <a:pt x="560971" y="432841"/>
                </a:lnTo>
                <a:lnTo>
                  <a:pt x="560870" y="324840"/>
                </a:lnTo>
                <a:lnTo>
                  <a:pt x="376034" y="323253"/>
                </a:lnTo>
                <a:lnTo>
                  <a:pt x="332473" y="259880"/>
                </a:lnTo>
                <a:lnTo>
                  <a:pt x="307035" y="203707"/>
                </a:lnTo>
                <a:lnTo>
                  <a:pt x="301637" y="181876"/>
                </a:lnTo>
                <a:lnTo>
                  <a:pt x="300901" y="172224"/>
                </a:lnTo>
                <a:lnTo>
                  <a:pt x="300151" y="170103"/>
                </a:lnTo>
                <a:lnTo>
                  <a:pt x="298983" y="165023"/>
                </a:lnTo>
                <a:lnTo>
                  <a:pt x="298348" y="162902"/>
                </a:lnTo>
                <a:lnTo>
                  <a:pt x="297180" y="157810"/>
                </a:lnTo>
                <a:lnTo>
                  <a:pt x="296545" y="155701"/>
                </a:lnTo>
                <a:lnTo>
                  <a:pt x="295376" y="150393"/>
                </a:lnTo>
                <a:lnTo>
                  <a:pt x="293687" y="143090"/>
                </a:lnTo>
                <a:lnTo>
                  <a:pt x="292633" y="218643"/>
                </a:lnTo>
                <a:lnTo>
                  <a:pt x="292519" y="298030"/>
                </a:lnTo>
                <a:lnTo>
                  <a:pt x="297929" y="314248"/>
                </a:lnTo>
                <a:lnTo>
                  <a:pt x="307251" y="324954"/>
                </a:lnTo>
                <a:lnTo>
                  <a:pt x="307149" y="436448"/>
                </a:lnTo>
                <a:lnTo>
                  <a:pt x="305447" y="326758"/>
                </a:lnTo>
                <a:lnTo>
                  <a:pt x="296125" y="316052"/>
                </a:lnTo>
                <a:lnTo>
                  <a:pt x="290715" y="299834"/>
                </a:lnTo>
                <a:lnTo>
                  <a:pt x="290931" y="22263"/>
                </a:lnTo>
                <a:lnTo>
                  <a:pt x="289242" y="22682"/>
                </a:lnTo>
                <a:lnTo>
                  <a:pt x="233807" y="91046"/>
                </a:lnTo>
                <a:lnTo>
                  <a:pt x="197459" y="156222"/>
                </a:lnTo>
                <a:lnTo>
                  <a:pt x="174663" y="225856"/>
                </a:lnTo>
                <a:lnTo>
                  <a:pt x="169265" y="278523"/>
                </a:lnTo>
                <a:lnTo>
                  <a:pt x="165658" y="369354"/>
                </a:lnTo>
                <a:lnTo>
                  <a:pt x="165658" y="323888"/>
                </a:lnTo>
                <a:lnTo>
                  <a:pt x="167462" y="276732"/>
                </a:lnTo>
                <a:lnTo>
                  <a:pt x="172859" y="224053"/>
                </a:lnTo>
                <a:lnTo>
                  <a:pt x="195643" y="154419"/>
                </a:lnTo>
                <a:lnTo>
                  <a:pt x="232003" y="89141"/>
                </a:lnTo>
                <a:lnTo>
                  <a:pt x="288175" y="20243"/>
                </a:lnTo>
                <a:lnTo>
                  <a:pt x="292633" y="15582"/>
                </a:lnTo>
                <a:lnTo>
                  <a:pt x="296659" y="5410"/>
                </a:lnTo>
                <a:lnTo>
                  <a:pt x="235813" y="47701"/>
                </a:lnTo>
                <a:lnTo>
                  <a:pt x="172224" y="110972"/>
                </a:lnTo>
                <a:lnTo>
                  <a:pt x="122313" y="175298"/>
                </a:lnTo>
                <a:lnTo>
                  <a:pt x="85115" y="245046"/>
                </a:lnTo>
                <a:lnTo>
                  <a:pt x="61683" y="317741"/>
                </a:lnTo>
                <a:lnTo>
                  <a:pt x="55118" y="398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42052" y="5140780"/>
            <a:ext cx="141592" cy="431038"/>
          </a:xfrm>
          <a:custGeom>
            <a:avLst/>
            <a:gdLst/>
            <a:ahLst/>
            <a:cxnLst/>
            <a:rect l="l" t="t" r="r" b="b"/>
            <a:pathLst>
              <a:path w="141592" h="431038">
                <a:moveTo>
                  <a:pt x="3594" y="273126"/>
                </a:moveTo>
                <a:lnTo>
                  <a:pt x="9004" y="220446"/>
                </a:lnTo>
                <a:lnTo>
                  <a:pt x="31788" y="150812"/>
                </a:lnTo>
                <a:lnTo>
                  <a:pt x="68148" y="85636"/>
                </a:lnTo>
                <a:lnTo>
                  <a:pt x="123570" y="17272"/>
                </a:lnTo>
                <a:lnTo>
                  <a:pt x="125260" y="16852"/>
                </a:lnTo>
                <a:lnTo>
                  <a:pt x="125056" y="294424"/>
                </a:lnTo>
                <a:lnTo>
                  <a:pt x="130467" y="310642"/>
                </a:lnTo>
                <a:lnTo>
                  <a:pt x="139788" y="321335"/>
                </a:lnTo>
                <a:lnTo>
                  <a:pt x="141477" y="431038"/>
                </a:lnTo>
                <a:lnTo>
                  <a:pt x="141592" y="319544"/>
                </a:lnTo>
                <a:lnTo>
                  <a:pt x="132270" y="308838"/>
                </a:lnTo>
                <a:lnTo>
                  <a:pt x="126860" y="292620"/>
                </a:lnTo>
                <a:lnTo>
                  <a:pt x="126961" y="213233"/>
                </a:lnTo>
                <a:lnTo>
                  <a:pt x="128028" y="137668"/>
                </a:lnTo>
                <a:lnTo>
                  <a:pt x="126860" y="71958"/>
                </a:lnTo>
                <a:lnTo>
                  <a:pt x="128765" y="15684"/>
                </a:lnTo>
                <a:lnTo>
                  <a:pt x="130987" y="0"/>
                </a:lnTo>
                <a:lnTo>
                  <a:pt x="126961" y="10172"/>
                </a:lnTo>
                <a:lnTo>
                  <a:pt x="66344" y="83718"/>
                </a:lnTo>
                <a:lnTo>
                  <a:pt x="29984" y="149009"/>
                </a:lnTo>
                <a:lnTo>
                  <a:pt x="7200" y="218643"/>
                </a:lnTo>
                <a:lnTo>
                  <a:pt x="1790" y="271322"/>
                </a:lnTo>
                <a:lnTo>
                  <a:pt x="0" y="318477"/>
                </a:lnTo>
                <a:lnTo>
                  <a:pt x="0" y="363943"/>
                </a:lnTo>
                <a:lnTo>
                  <a:pt x="3594" y="2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68912" y="4606406"/>
            <a:ext cx="2446324" cy="857618"/>
          </a:xfrm>
          <a:custGeom>
            <a:avLst/>
            <a:gdLst/>
            <a:ahLst/>
            <a:cxnLst/>
            <a:rect l="l" t="t" r="r" b="b"/>
            <a:pathLst>
              <a:path w="2446324" h="857618">
                <a:moveTo>
                  <a:pt x="2444838" y="549211"/>
                </a:moveTo>
                <a:lnTo>
                  <a:pt x="2433396" y="502259"/>
                </a:lnTo>
                <a:lnTo>
                  <a:pt x="2408059" y="444284"/>
                </a:lnTo>
                <a:lnTo>
                  <a:pt x="2368321" y="386105"/>
                </a:lnTo>
                <a:lnTo>
                  <a:pt x="2209241" y="394373"/>
                </a:lnTo>
                <a:lnTo>
                  <a:pt x="2203830" y="394258"/>
                </a:lnTo>
                <a:lnTo>
                  <a:pt x="2198954" y="395325"/>
                </a:lnTo>
                <a:lnTo>
                  <a:pt x="2156028" y="395325"/>
                </a:lnTo>
                <a:lnTo>
                  <a:pt x="2126996" y="391718"/>
                </a:lnTo>
                <a:lnTo>
                  <a:pt x="2106968" y="388226"/>
                </a:lnTo>
                <a:lnTo>
                  <a:pt x="2071027" y="375183"/>
                </a:lnTo>
                <a:lnTo>
                  <a:pt x="2047392" y="360768"/>
                </a:lnTo>
                <a:lnTo>
                  <a:pt x="2041778" y="353453"/>
                </a:lnTo>
                <a:lnTo>
                  <a:pt x="2041677" y="348907"/>
                </a:lnTo>
                <a:lnTo>
                  <a:pt x="2064778" y="330034"/>
                </a:lnTo>
                <a:lnTo>
                  <a:pt x="2067852" y="328968"/>
                </a:lnTo>
                <a:lnTo>
                  <a:pt x="2165045" y="267080"/>
                </a:lnTo>
                <a:lnTo>
                  <a:pt x="2165248" y="217373"/>
                </a:lnTo>
                <a:lnTo>
                  <a:pt x="2074418" y="168617"/>
                </a:lnTo>
                <a:lnTo>
                  <a:pt x="1960168" y="121564"/>
                </a:lnTo>
                <a:lnTo>
                  <a:pt x="1849526" y="85318"/>
                </a:lnTo>
                <a:lnTo>
                  <a:pt x="1729866" y="54470"/>
                </a:lnTo>
                <a:lnTo>
                  <a:pt x="1597494" y="29044"/>
                </a:lnTo>
                <a:lnTo>
                  <a:pt x="1476032" y="12725"/>
                </a:lnTo>
                <a:lnTo>
                  <a:pt x="1334655" y="1803"/>
                </a:lnTo>
                <a:lnTo>
                  <a:pt x="1272971" y="0"/>
                </a:lnTo>
                <a:lnTo>
                  <a:pt x="1145476" y="0"/>
                </a:lnTo>
                <a:lnTo>
                  <a:pt x="1078382" y="1803"/>
                </a:lnTo>
                <a:lnTo>
                  <a:pt x="960526" y="10921"/>
                </a:lnTo>
                <a:lnTo>
                  <a:pt x="833564" y="27241"/>
                </a:lnTo>
                <a:lnTo>
                  <a:pt x="697585" y="52565"/>
                </a:lnTo>
                <a:lnTo>
                  <a:pt x="585241" y="81711"/>
                </a:lnTo>
                <a:lnTo>
                  <a:pt x="474598" y="117957"/>
                </a:lnTo>
                <a:lnTo>
                  <a:pt x="373062" y="159613"/>
                </a:lnTo>
                <a:lnTo>
                  <a:pt x="275132" y="210375"/>
                </a:lnTo>
                <a:lnTo>
                  <a:pt x="275767" y="262953"/>
                </a:lnTo>
                <a:lnTo>
                  <a:pt x="360870" y="315518"/>
                </a:lnTo>
                <a:lnTo>
                  <a:pt x="368820" y="321868"/>
                </a:lnTo>
                <a:lnTo>
                  <a:pt x="370408" y="322719"/>
                </a:lnTo>
                <a:lnTo>
                  <a:pt x="380911" y="328231"/>
                </a:lnTo>
                <a:lnTo>
                  <a:pt x="402526" y="346354"/>
                </a:lnTo>
                <a:lnTo>
                  <a:pt x="395528" y="354304"/>
                </a:lnTo>
                <a:lnTo>
                  <a:pt x="372846" y="369671"/>
                </a:lnTo>
                <a:lnTo>
                  <a:pt x="336918" y="382714"/>
                </a:lnTo>
                <a:lnTo>
                  <a:pt x="302259" y="388010"/>
                </a:lnTo>
                <a:lnTo>
                  <a:pt x="229031" y="387908"/>
                </a:lnTo>
                <a:lnTo>
                  <a:pt x="225526" y="387057"/>
                </a:lnTo>
                <a:lnTo>
                  <a:pt x="201371" y="386206"/>
                </a:lnTo>
                <a:lnTo>
                  <a:pt x="92519" y="379006"/>
                </a:lnTo>
                <a:lnTo>
                  <a:pt x="73863" y="379006"/>
                </a:lnTo>
                <a:lnTo>
                  <a:pt x="38366" y="434225"/>
                </a:lnTo>
                <a:lnTo>
                  <a:pt x="13982" y="491451"/>
                </a:lnTo>
                <a:lnTo>
                  <a:pt x="5829" y="528967"/>
                </a:lnTo>
                <a:lnTo>
                  <a:pt x="4140" y="534377"/>
                </a:lnTo>
                <a:lnTo>
                  <a:pt x="1904" y="550062"/>
                </a:lnTo>
                <a:lnTo>
                  <a:pt x="0" y="606336"/>
                </a:lnTo>
                <a:lnTo>
                  <a:pt x="1168" y="672045"/>
                </a:lnTo>
                <a:lnTo>
                  <a:pt x="2857" y="679361"/>
                </a:lnTo>
                <a:lnTo>
                  <a:pt x="3708" y="679996"/>
                </a:lnTo>
                <a:lnTo>
                  <a:pt x="4025" y="684657"/>
                </a:lnTo>
                <a:lnTo>
                  <a:pt x="5511" y="687412"/>
                </a:lnTo>
                <a:lnTo>
                  <a:pt x="5829" y="691870"/>
                </a:lnTo>
                <a:lnTo>
                  <a:pt x="7416" y="694626"/>
                </a:lnTo>
                <a:lnTo>
                  <a:pt x="7632" y="699071"/>
                </a:lnTo>
                <a:lnTo>
                  <a:pt x="8369" y="701192"/>
                </a:lnTo>
                <a:lnTo>
                  <a:pt x="16319" y="730872"/>
                </a:lnTo>
                <a:lnTo>
                  <a:pt x="41757" y="787044"/>
                </a:lnTo>
                <a:lnTo>
                  <a:pt x="85318" y="850417"/>
                </a:lnTo>
                <a:lnTo>
                  <a:pt x="2367572" y="857618"/>
                </a:lnTo>
                <a:lnTo>
                  <a:pt x="2409329" y="794245"/>
                </a:lnTo>
                <a:lnTo>
                  <a:pt x="2433612" y="740511"/>
                </a:lnTo>
                <a:lnTo>
                  <a:pt x="2439111" y="715708"/>
                </a:lnTo>
                <a:lnTo>
                  <a:pt x="2441663" y="706488"/>
                </a:lnTo>
                <a:lnTo>
                  <a:pt x="2442832" y="699388"/>
                </a:lnTo>
                <a:lnTo>
                  <a:pt x="2443467" y="697268"/>
                </a:lnTo>
                <a:lnTo>
                  <a:pt x="2446324" y="682967"/>
                </a:lnTo>
                <a:lnTo>
                  <a:pt x="2445156" y="552500"/>
                </a:lnTo>
                <a:lnTo>
                  <a:pt x="2444838" y="5492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371269" y="4799827"/>
            <a:ext cx="1446999" cy="429767"/>
          </a:xfrm>
          <a:custGeom>
            <a:avLst/>
            <a:gdLst/>
            <a:ahLst/>
            <a:cxnLst/>
            <a:rect l="l" t="t" r="r" b="b"/>
            <a:pathLst>
              <a:path w="1446999" h="429767">
                <a:moveTo>
                  <a:pt x="1445209" y="31369"/>
                </a:moveTo>
                <a:lnTo>
                  <a:pt x="639406" y="28511"/>
                </a:lnTo>
                <a:lnTo>
                  <a:pt x="638352" y="635"/>
                </a:lnTo>
                <a:lnTo>
                  <a:pt x="637501" y="0"/>
                </a:lnTo>
                <a:lnTo>
                  <a:pt x="636651" y="9118"/>
                </a:lnTo>
                <a:lnTo>
                  <a:pt x="636536" y="28511"/>
                </a:lnTo>
                <a:lnTo>
                  <a:pt x="615873" y="28511"/>
                </a:lnTo>
                <a:lnTo>
                  <a:pt x="615670" y="9118"/>
                </a:lnTo>
                <a:lnTo>
                  <a:pt x="614819" y="0"/>
                </a:lnTo>
                <a:lnTo>
                  <a:pt x="612914" y="28511"/>
                </a:lnTo>
                <a:lnTo>
                  <a:pt x="1168" y="27774"/>
                </a:lnTo>
                <a:lnTo>
                  <a:pt x="0" y="171589"/>
                </a:lnTo>
                <a:lnTo>
                  <a:pt x="0" y="375932"/>
                </a:lnTo>
                <a:lnTo>
                  <a:pt x="2019" y="426161"/>
                </a:lnTo>
                <a:lnTo>
                  <a:pt x="1803" y="173494"/>
                </a:lnTo>
                <a:lnTo>
                  <a:pt x="2971" y="29578"/>
                </a:lnTo>
                <a:lnTo>
                  <a:pt x="1443405" y="33172"/>
                </a:lnTo>
                <a:lnTo>
                  <a:pt x="1445094" y="84048"/>
                </a:lnTo>
                <a:lnTo>
                  <a:pt x="1444358" y="429768"/>
                </a:lnTo>
                <a:lnTo>
                  <a:pt x="1446999" y="204241"/>
                </a:lnTo>
                <a:lnTo>
                  <a:pt x="1446999" y="82245"/>
                </a:lnTo>
                <a:lnTo>
                  <a:pt x="1445209" y="31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373080" y="4829395"/>
            <a:ext cx="1443291" cy="423202"/>
          </a:xfrm>
          <a:custGeom>
            <a:avLst/>
            <a:gdLst/>
            <a:ahLst/>
            <a:cxnLst/>
            <a:rect l="l" t="t" r="r" b="b"/>
            <a:pathLst>
              <a:path w="1443291" h="423202">
                <a:moveTo>
                  <a:pt x="1441589" y="3606"/>
                </a:moveTo>
                <a:lnTo>
                  <a:pt x="1155" y="0"/>
                </a:lnTo>
                <a:lnTo>
                  <a:pt x="0" y="143929"/>
                </a:lnTo>
                <a:lnTo>
                  <a:pt x="203" y="396595"/>
                </a:lnTo>
                <a:lnTo>
                  <a:pt x="1155" y="417791"/>
                </a:lnTo>
                <a:lnTo>
                  <a:pt x="41643" y="418960"/>
                </a:lnTo>
                <a:lnTo>
                  <a:pt x="1441589" y="423202"/>
                </a:lnTo>
                <a:lnTo>
                  <a:pt x="1442542" y="400202"/>
                </a:lnTo>
                <a:lnTo>
                  <a:pt x="1443291" y="54482"/>
                </a:lnTo>
                <a:lnTo>
                  <a:pt x="1441589" y="36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984283" y="4623898"/>
            <a:ext cx="850" cy="30949"/>
          </a:xfrm>
          <a:custGeom>
            <a:avLst/>
            <a:gdLst/>
            <a:ahLst/>
            <a:cxnLst/>
            <a:rect l="l" t="t" r="r" b="b"/>
            <a:pathLst>
              <a:path w="850" h="30949">
                <a:moveTo>
                  <a:pt x="101" y="30949"/>
                </a:moveTo>
                <a:lnTo>
                  <a:pt x="850" y="9118"/>
                </a:lnTo>
                <a:lnTo>
                  <a:pt x="0" y="0"/>
                </a:lnTo>
                <a:lnTo>
                  <a:pt x="101" y="30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167426" y="4669261"/>
            <a:ext cx="850" cy="29032"/>
          </a:xfrm>
          <a:custGeom>
            <a:avLst/>
            <a:gdLst/>
            <a:ahLst/>
            <a:cxnLst/>
            <a:rect l="l" t="t" r="r" b="b"/>
            <a:pathLst>
              <a:path w="850" h="29032">
                <a:moveTo>
                  <a:pt x="101" y="29032"/>
                </a:moveTo>
                <a:lnTo>
                  <a:pt x="850" y="7315"/>
                </a:lnTo>
                <a:lnTo>
                  <a:pt x="0" y="0"/>
                </a:lnTo>
                <a:lnTo>
                  <a:pt x="101" y="29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986089" y="4710916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169232" y="4756282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01932" y="5449404"/>
            <a:ext cx="2580182" cy="669925"/>
          </a:xfrm>
          <a:custGeom>
            <a:avLst/>
            <a:gdLst/>
            <a:ahLst/>
            <a:cxnLst/>
            <a:rect l="l" t="t" r="r" b="b"/>
            <a:pathLst>
              <a:path w="2580182" h="669925">
                <a:moveTo>
                  <a:pt x="0" y="0"/>
                </a:moveTo>
                <a:lnTo>
                  <a:pt x="0" y="12827"/>
                </a:lnTo>
                <a:lnTo>
                  <a:pt x="5295" y="52882"/>
                </a:lnTo>
                <a:lnTo>
                  <a:pt x="27127" y="114465"/>
                </a:lnTo>
                <a:lnTo>
                  <a:pt x="65277" y="179743"/>
                </a:lnTo>
                <a:lnTo>
                  <a:pt x="114350" y="239420"/>
                </a:lnTo>
                <a:lnTo>
                  <a:pt x="179641" y="299199"/>
                </a:lnTo>
                <a:lnTo>
                  <a:pt x="257644" y="355358"/>
                </a:lnTo>
                <a:lnTo>
                  <a:pt x="349948" y="408139"/>
                </a:lnTo>
                <a:lnTo>
                  <a:pt x="451484" y="455307"/>
                </a:lnTo>
                <a:lnTo>
                  <a:pt x="558431" y="495261"/>
                </a:lnTo>
                <a:lnTo>
                  <a:pt x="679780" y="531622"/>
                </a:lnTo>
                <a:lnTo>
                  <a:pt x="814057" y="562356"/>
                </a:lnTo>
                <a:lnTo>
                  <a:pt x="944626" y="584073"/>
                </a:lnTo>
                <a:lnTo>
                  <a:pt x="1075207" y="598601"/>
                </a:lnTo>
                <a:lnTo>
                  <a:pt x="1176845" y="605701"/>
                </a:lnTo>
                <a:lnTo>
                  <a:pt x="1177899" y="668121"/>
                </a:lnTo>
                <a:lnTo>
                  <a:pt x="1189456" y="669290"/>
                </a:lnTo>
                <a:lnTo>
                  <a:pt x="1414348" y="669925"/>
                </a:lnTo>
                <a:lnTo>
                  <a:pt x="1415415" y="607504"/>
                </a:lnTo>
                <a:lnTo>
                  <a:pt x="1424635" y="605815"/>
                </a:lnTo>
                <a:lnTo>
                  <a:pt x="1530299" y="599122"/>
                </a:lnTo>
                <a:lnTo>
                  <a:pt x="1660867" y="584606"/>
                </a:lnTo>
                <a:lnTo>
                  <a:pt x="1783702" y="564159"/>
                </a:lnTo>
                <a:lnTo>
                  <a:pt x="1912480" y="535228"/>
                </a:lnTo>
                <a:lnTo>
                  <a:pt x="2034463" y="499402"/>
                </a:lnTo>
                <a:lnTo>
                  <a:pt x="2135886" y="461238"/>
                </a:lnTo>
                <a:lnTo>
                  <a:pt x="2239340" y="414185"/>
                </a:lnTo>
                <a:lnTo>
                  <a:pt x="2329954" y="361518"/>
                </a:lnTo>
                <a:lnTo>
                  <a:pt x="2403614" y="308203"/>
                </a:lnTo>
                <a:lnTo>
                  <a:pt x="2468892" y="248424"/>
                </a:lnTo>
                <a:lnTo>
                  <a:pt x="2509697" y="198615"/>
                </a:lnTo>
                <a:lnTo>
                  <a:pt x="2554846" y="122199"/>
                </a:lnTo>
                <a:lnTo>
                  <a:pt x="2576576" y="53314"/>
                </a:lnTo>
                <a:lnTo>
                  <a:pt x="2580182" y="5410"/>
                </a:lnTo>
                <a:lnTo>
                  <a:pt x="2579649" y="5410"/>
                </a:lnTo>
                <a:lnTo>
                  <a:pt x="2574772" y="51511"/>
                </a:lnTo>
                <a:lnTo>
                  <a:pt x="2553042" y="120396"/>
                </a:lnTo>
                <a:lnTo>
                  <a:pt x="2521572" y="176034"/>
                </a:lnTo>
                <a:lnTo>
                  <a:pt x="2467089" y="246621"/>
                </a:lnTo>
                <a:lnTo>
                  <a:pt x="2401811" y="306400"/>
                </a:lnTo>
                <a:lnTo>
                  <a:pt x="2328151" y="359702"/>
                </a:lnTo>
                <a:lnTo>
                  <a:pt x="2237536" y="412381"/>
                </a:lnTo>
                <a:lnTo>
                  <a:pt x="2134095" y="459447"/>
                </a:lnTo>
                <a:lnTo>
                  <a:pt x="2032660" y="497598"/>
                </a:lnTo>
                <a:lnTo>
                  <a:pt x="1910676" y="533412"/>
                </a:lnTo>
                <a:lnTo>
                  <a:pt x="1781898" y="562356"/>
                </a:lnTo>
                <a:lnTo>
                  <a:pt x="1646351" y="584606"/>
                </a:lnTo>
                <a:lnTo>
                  <a:pt x="1485049" y="600925"/>
                </a:lnTo>
                <a:lnTo>
                  <a:pt x="1422730" y="602843"/>
                </a:lnTo>
                <a:lnTo>
                  <a:pt x="1421561" y="582282"/>
                </a:lnTo>
                <a:lnTo>
                  <a:pt x="1417955" y="571360"/>
                </a:lnTo>
                <a:lnTo>
                  <a:pt x="1405445" y="556628"/>
                </a:lnTo>
                <a:lnTo>
                  <a:pt x="1387119" y="544118"/>
                </a:lnTo>
                <a:lnTo>
                  <a:pt x="1365389" y="535012"/>
                </a:lnTo>
                <a:lnTo>
                  <a:pt x="1332750" y="527799"/>
                </a:lnTo>
                <a:lnTo>
                  <a:pt x="1318221" y="525995"/>
                </a:lnTo>
                <a:lnTo>
                  <a:pt x="1270431" y="525995"/>
                </a:lnTo>
                <a:lnTo>
                  <a:pt x="1254213" y="527799"/>
                </a:lnTo>
                <a:lnTo>
                  <a:pt x="1228775" y="533311"/>
                </a:lnTo>
                <a:lnTo>
                  <a:pt x="1208849" y="540524"/>
                </a:lnTo>
                <a:lnTo>
                  <a:pt x="1187119" y="553237"/>
                </a:lnTo>
                <a:lnTo>
                  <a:pt x="1171333" y="570191"/>
                </a:lnTo>
                <a:lnTo>
                  <a:pt x="1167625" y="584606"/>
                </a:lnTo>
                <a:lnTo>
                  <a:pt x="1166037" y="602843"/>
                </a:lnTo>
                <a:lnTo>
                  <a:pt x="1077010" y="596684"/>
                </a:lnTo>
                <a:lnTo>
                  <a:pt x="946543" y="582168"/>
                </a:lnTo>
                <a:lnTo>
                  <a:pt x="815860" y="560552"/>
                </a:lnTo>
                <a:lnTo>
                  <a:pt x="681685" y="529704"/>
                </a:lnTo>
                <a:lnTo>
                  <a:pt x="560222" y="493458"/>
                </a:lnTo>
                <a:lnTo>
                  <a:pt x="453288" y="453504"/>
                </a:lnTo>
                <a:lnTo>
                  <a:pt x="351764" y="406349"/>
                </a:lnTo>
                <a:lnTo>
                  <a:pt x="259448" y="353568"/>
                </a:lnTo>
                <a:lnTo>
                  <a:pt x="181444" y="297395"/>
                </a:lnTo>
                <a:lnTo>
                  <a:pt x="116154" y="237515"/>
                </a:lnTo>
                <a:lnTo>
                  <a:pt x="67081" y="177838"/>
                </a:lnTo>
                <a:lnTo>
                  <a:pt x="28930" y="112661"/>
                </a:lnTo>
                <a:lnTo>
                  <a:pt x="7099" y="5097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970718" y="5977202"/>
            <a:ext cx="250977" cy="140322"/>
          </a:xfrm>
          <a:custGeom>
            <a:avLst/>
            <a:gdLst/>
            <a:ahLst/>
            <a:cxnLst/>
            <a:rect l="l" t="t" r="r" b="b"/>
            <a:pathLst>
              <a:path w="250977" h="140322">
                <a:moveTo>
                  <a:pt x="162051" y="1803"/>
                </a:moveTo>
                <a:lnTo>
                  <a:pt x="147637" y="0"/>
                </a:lnTo>
                <a:lnTo>
                  <a:pt x="103555" y="0"/>
                </a:lnTo>
                <a:lnTo>
                  <a:pt x="87223" y="1803"/>
                </a:lnTo>
                <a:lnTo>
                  <a:pt x="61899" y="7315"/>
                </a:lnTo>
                <a:lnTo>
                  <a:pt x="41871" y="14528"/>
                </a:lnTo>
                <a:lnTo>
                  <a:pt x="20142" y="27241"/>
                </a:lnTo>
                <a:lnTo>
                  <a:pt x="4343" y="44195"/>
                </a:lnTo>
                <a:lnTo>
                  <a:pt x="634" y="58610"/>
                </a:lnTo>
                <a:lnTo>
                  <a:pt x="0" y="75044"/>
                </a:lnTo>
                <a:lnTo>
                  <a:pt x="9855" y="76098"/>
                </a:lnTo>
                <a:lnTo>
                  <a:pt x="10921" y="138518"/>
                </a:lnTo>
                <a:lnTo>
                  <a:pt x="22466" y="139687"/>
                </a:lnTo>
                <a:lnTo>
                  <a:pt x="243763" y="140322"/>
                </a:lnTo>
                <a:lnTo>
                  <a:pt x="244932" y="77901"/>
                </a:lnTo>
                <a:lnTo>
                  <a:pt x="250977" y="76834"/>
                </a:lnTo>
                <a:lnTo>
                  <a:pt x="250977" y="56273"/>
                </a:lnTo>
                <a:lnTo>
                  <a:pt x="247370" y="45364"/>
                </a:lnTo>
                <a:lnTo>
                  <a:pt x="234861" y="30632"/>
                </a:lnTo>
                <a:lnTo>
                  <a:pt x="216522" y="18122"/>
                </a:lnTo>
                <a:lnTo>
                  <a:pt x="194805" y="9016"/>
                </a:lnTo>
                <a:lnTo>
                  <a:pt x="162051" y="1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84275" y="4620616"/>
            <a:ext cx="22694" cy="12395"/>
          </a:xfrm>
          <a:custGeom>
            <a:avLst/>
            <a:gdLst/>
            <a:ahLst/>
            <a:cxnLst/>
            <a:rect l="l" t="t" r="r" b="b"/>
            <a:pathLst>
              <a:path w="22694" h="12395">
                <a:moveTo>
                  <a:pt x="863" y="1473"/>
                </a:moveTo>
                <a:lnTo>
                  <a:pt x="0" y="3276"/>
                </a:lnTo>
                <a:lnTo>
                  <a:pt x="863" y="12395"/>
                </a:lnTo>
                <a:lnTo>
                  <a:pt x="21844" y="12395"/>
                </a:lnTo>
                <a:lnTo>
                  <a:pt x="22694" y="3276"/>
                </a:lnTo>
                <a:lnTo>
                  <a:pt x="21844" y="1473"/>
                </a:lnTo>
                <a:lnTo>
                  <a:pt x="15062" y="0"/>
                </a:lnTo>
                <a:lnTo>
                  <a:pt x="863" y="147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67423" y="4664383"/>
            <a:ext cx="22796" cy="13881"/>
          </a:xfrm>
          <a:custGeom>
            <a:avLst/>
            <a:gdLst/>
            <a:ahLst/>
            <a:cxnLst/>
            <a:rect l="l" t="t" r="r" b="b"/>
            <a:pathLst>
              <a:path w="22796" h="13881">
                <a:moveTo>
                  <a:pt x="850" y="12192"/>
                </a:moveTo>
                <a:lnTo>
                  <a:pt x="20040" y="12712"/>
                </a:lnTo>
                <a:lnTo>
                  <a:pt x="21945" y="13881"/>
                </a:lnTo>
                <a:lnTo>
                  <a:pt x="22796" y="2971"/>
                </a:lnTo>
                <a:lnTo>
                  <a:pt x="21729" y="1270"/>
                </a:lnTo>
                <a:lnTo>
                  <a:pt x="15062" y="0"/>
                </a:lnTo>
                <a:lnTo>
                  <a:pt x="14528" y="2336"/>
                </a:lnTo>
                <a:lnTo>
                  <a:pt x="8267" y="2336"/>
                </a:lnTo>
                <a:lnTo>
                  <a:pt x="7213" y="1168"/>
                </a:lnTo>
                <a:lnTo>
                  <a:pt x="533" y="2755"/>
                </a:lnTo>
                <a:lnTo>
                  <a:pt x="0" y="4876"/>
                </a:lnTo>
                <a:lnTo>
                  <a:pt x="850" y="1219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986084" y="4707939"/>
            <a:ext cx="22796" cy="12077"/>
          </a:xfrm>
          <a:custGeom>
            <a:avLst/>
            <a:gdLst/>
            <a:ahLst/>
            <a:cxnLst/>
            <a:rect l="l" t="t" r="r" b="b"/>
            <a:pathLst>
              <a:path w="22796" h="12077">
                <a:moveTo>
                  <a:pt x="21831" y="12077"/>
                </a:moveTo>
                <a:lnTo>
                  <a:pt x="22796" y="4762"/>
                </a:lnTo>
                <a:lnTo>
                  <a:pt x="22148" y="2654"/>
                </a:lnTo>
                <a:lnTo>
                  <a:pt x="15582" y="1168"/>
                </a:lnTo>
                <a:lnTo>
                  <a:pt x="14516" y="2336"/>
                </a:lnTo>
                <a:lnTo>
                  <a:pt x="8267" y="2336"/>
                </a:lnTo>
                <a:lnTo>
                  <a:pt x="7746" y="0"/>
                </a:lnTo>
                <a:lnTo>
                  <a:pt x="952" y="1270"/>
                </a:lnTo>
                <a:lnTo>
                  <a:pt x="0" y="2971"/>
                </a:lnTo>
                <a:lnTo>
                  <a:pt x="850" y="12077"/>
                </a:lnTo>
                <a:lnTo>
                  <a:pt x="21831" y="1207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169229" y="4753085"/>
            <a:ext cx="22682" cy="12306"/>
          </a:xfrm>
          <a:custGeom>
            <a:avLst/>
            <a:gdLst/>
            <a:ahLst/>
            <a:cxnLst/>
            <a:rect l="l" t="t" r="r" b="b"/>
            <a:pathLst>
              <a:path w="22682" h="12306">
                <a:moveTo>
                  <a:pt x="21831" y="12306"/>
                </a:moveTo>
                <a:lnTo>
                  <a:pt x="22682" y="3175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552"/>
                </a:lnTo>
                <a:lnTo>
                  <a:pt x="8267" y="2552"/>
                </a:lnTo>
                <a:lnTo>
                  <a:pt x="7518" y="0"/>
                </a:lnTo>
                <a:lnTo>
                  <a:pt x="850" y="1384"/>
                </a:lnTo>
                <a:lnTo>
                  <a:pt x="0" y="3175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986086" y="4796643"/>
            <a:ext cx="22694" cy="12306"/>
          </a:xfrm>
          <a:custGeom>
            <a:avLst/>
            <a:gdLst/>
            <a:ahLst/>
            <a:cxnLst/>
            <a:rect l="l" t="t" r="r" b="b"/>
            <a:pathLst>
              <a:path w="22694" h="12306">
                <a:moveTo>
                  <a:pt x="21831" y="12306"/>
                </a:moveTo>
                <a:lnTo>
                  <a:pt x="22694" y="3187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451"/>
                </a:lnTo>
                <a:lnTo>
                  <a:pt x="8267" y="2451"/>
                </a:lnTo>
                <a:lnTo>
                  <a:pt x="7518" y="0"/>
                </a:lnTo>
                <a:lnTo>
                  <a:pt x="850" y="1384"/>
                </a:lnTo>
                <a:lnTo>
                  <a:pt x="0" y="3187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174637" y="4664378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0" y="1168"/>
                </a:moveTo>
                <a:lnTo>
                  <a:pt x="1066" y="2336"/>
                </a:lnTo>
                <a:lnTo>
                  <a:pt x="7315" y="2336"/>
                </a:lnTo>
                <a:lnTo>
                  <a:pt x="7835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984385" y="4633012"/>
            <a:ext cx="22580" cy="43027"/>
          </a:xfrm>
          <a:custGeom>
            <a:avLst/>
            <a:gdLst/>
            <a:ahLst/>
            <a:cxnLst/>
            <a:rect l="l" t="t" r="r" b="b"/>
            <a:pathLst>
              <a:path w="22580" h="43027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850" y="43027"/>
                </a:lnTo>
                <a:lnTo>
                  <a:pt x="21628" y="43027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167533" y="4676565"/>
            <a:ext cx="22580" cy="44729"/>
          </a:xfrm>
          <a:custGeom>
            <a:avLst/>
            <a:gdLst/>
            <a:ahLst/>
            <a:cxnLst/>
            <a:rect l="l" t="t" r="r" b="b"/>
            <a:pathLst>
              <a:path w="22580" h="44729">
                <a:moveTo>
                  <a:pt x="21831" y="1701"/>
                </a:moveTo>
                <a:lnTo>
                  <a:pt x="19926" y="533"/>
                </a:lnTo>
                <a:lnTo>
                  <a:pt x="736" y="0"/>
                </a:lnTo>
                <a:lnTo>
                  <a:pt x="0" y="21729"/>
                </a:lnTo>
                <a:lnTo>
                  <a:pt x="850" y="44729"/>
                </a:lnTo>
                <a:lnTo>
                  <a:pt x="21615" y="44729"/>
                </a:lnTo>
                <a:lnTo>
                  <a:pt x="22580" y="21729"/>
                </a:lnTo>
                <a:lnTo>
                  <a:pt x="21831" y="170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993831" y="4707935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520" y="2336"/>
                </a:moveTo>
                <a:lnTo>
                  <a:pt x="6769" y="2336"/>
                </a:lnTo>
                <a:lnTo>
                  <a:pt x="7835" y="1168"/>
                </a:lnTo>
                <a:lnTo>
                  <a:pt x="0" y="0"/>
                </a:lnTo>
                <a:lnTo>
                  <a:pt x="520" y="2336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176752" y="4753089"/>
            <a:ext cx="7734" cy="2552"/>
          </a:xfrm>
          <a:custGeom>
            <a:avLst/>
            <a:gdLst/>
            <a:ahLst/>
            <a:cxnLst/>
            <a:rect l="l" t="t" r="r" b="b"/>
            <a:pathLst>
              <a:path w="7734" h="2552">
                <a:moveTo>
                  <a:pt x="0" y="0"/>
                </a:moveTo>
                <a:lnTo>
                  <a:pt x="749" y="2552"/>
                </a:lnTo>
                <a:lnTo>
                  <a:pt x="6896" y="2552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986189" y="4720026"/>
            <a:ext cx="22580" cy="44831"/>
          </a:xfrm>
          <a:custGeom>
            <a:avLst/>
            <a:gdLst/>
            <a:ahLst/>
            <a:cxnLst/>
            <a:rect l="l" t="t" r="r" b="b"/>
            <a:pathLst>
              <a:path w="22580" h="44830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952" y="44830"/>
                </a:lnTo>
                <a:lnTo>
                  <a:pt x="19710" y="44729"/>
                </a:lnTo>
                <a:lnTo>
                  <a:pt x="21628" y="41224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993609" y="4796649"/>
            <a:ext cx="7734" cy="2438"/>
          </a:xfrm>
          <a:custGeom>
            <a:avLst/>
            <a:gdLst/>
            <a:ahLst/>
            <a:cxnLst/>
            <a:rect l="l" t="t" r="r" b="b"/>
            <a:pathLst>
              <a:path w="7734" h="2438">
                <a:moveTo>
                  <a:pt x="0" y="0"/>
                </a:moveTo>
                <a:lnTo>
                  <a:pt x="749" y="2438"/>
                </a:lnTo>
                <a:lnTo>
                  <a:pt x="6896" y="2438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169337" y="4765381"/>
            <a:ext cx="22567" cy="44831"/>
          </a:xfrm>
          <a:custGeom>
            <a:avLst/>
            <a:gdLst/>
            <a:ahLst/>
            <a:cxnLst/>
            <a:rect l="l" t="t" r="r" b="b"/>
            <a:pathLst>
              <a:path w="22567" h="44830">
                <a:moveTo>
                  <a:pt x="952" y="42925"/>
                </a:moveTo>
                <a:lnTo>
                  <a:pt x="21513" y="44830"/>
                </a:lnTo>
                <a:lnTo>
                  <a:pt x="22567" y="21831"/>
                </a:lnTo>
                <a:lnTo>
                  <a:pt x="21729" y="0"/>
                </a:lnTo>
                <a:lnTo>
                  <a:pt x="736" y="0"/>
                </a:lnTo>
                <a:lnTo>
                  <a:pt x="0" y="21831"/>
                </a:lnTo>
                <a:lnTo>
                  <a:pt x="952" y="42925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86935" y="4808946"/>
            <a:ext cx="20980" cy="19392"/>
          </a:xfrm>
          <a:custGeom>
            <a:avLst/>
            <a:gdLst/>
            <a:ahLst/>
            <a:cxnLst/>
            <a:rect l="l" t="t" r="r" b="b"/>
            <a:pathLst>
              <a:path w="20980" h="19392">
                <a:moveTo>
                  <a:pt x="20878" y="19392"/>
                </a:moveTo>
                <a:lnTo>
                  <a:pt x="20980" y="0"/>
                </a:lnTo>
                <a:lnTo>
                  <a:pt x="0" y="0"/>
                </a:lnTo>
                <a:lnTo>
                  <a:pt x="215" y="19392"/>
                </a:lnTo>
                <a:lnTo>
                  <a:pt x="20878" y="19392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938190" y="4856850"/>
            <a:ext cx="133210" cy="51511"/>
          </a:xfrm>
          <a:custGeom>
            <a:avLst/>
            <a:gdLst/>
            <a:ahLst/>
            <a:cxnLst/>
            <a:rect l="l" t="t" r="r" b="b"/>
            <a:pathLst>
              <a:path w="133210" h="51511">
                <a:moveTo>
                  <a:pt x="62420" y="0"/>
                </a:moveTo>
                <a:lnTo>
                  <a:pt x="36245" y="3390"/>
                </a:lnTo>
                <a:lnTo>
                  <a:pt x="20027" y="8902"/>
                </a:lnTo>
                <a:lnTo>
                  <a:pt x="8890" y="15900"/>
                </a:lnTo>
                <a:lnTo>
                  <a:pt x="0" y="26809"/>
                </a:lnTo>
                <a:lnTo>
                  <a:pt x="9842" y="37731"/>
                </a:lnTo>
                <a:lnTo>
                  <a:pt x="25958" y="45250"/>
                </a:lnTo>
                <a:lnTo>
                  <a:pt x="59131" y="51511"/>
                </a:lnTo>
                <a:lnTo>
                  <a:pt x="60401" y="37731"/>
                </a:lnTo>
                <a:lnTo>
                  <a:pt x="61569" y="49390"/>
                </a:lnTo>
                <a:lnTo>
                  <a:pt x="73228" y="49390"/>
                </a:lnTo>
                <a:lnTo>
                  <a:pt x="74930" y="21412"/>
                </a:lnTo>
                <a:lnTo>
                  <a:pt x="75666" y="51511"/>
                </a:lnTo>
                <a:lnTo>
                  <a:pt x="103543" y="47053"/>
                </a:lnTo>
                <a:lnTo>
                  <a:pt x="123888" y="38468"/>
                </a:lnTo>
                <a:lnTo>
                  <a:pt x="133108" y="31267"/>
                </a:lnTo>
                <a:lnTo>
                  <a:pt x="133210" y="25120"/>
                </a:lnTo>
                <a:lnTo>
                  <a:pt x="122301" y="14096"/>
                </a:lnTo>
                <a:lnTo>
                  <a:pt x="104076" y="5194"/>
                </a:lnTo>
                <a:lnTo>
                  <a:pt x="87642" y="1587"/>
                </a:lnTo>
                <a:lnTo>
                  <a:pt x="6242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758645" y="4856632"/>
            <a:ext cx="133222" cy="50558"/>
          </a:xfrm>
          <a:custGeom>
            <a:avLst/>
            <a:gdLst/>
            <a:ahLst/>
            <a:cxnLst/>
            <a:rect l="l" t="t" r="r" b="b"/>
            <a:pathLst>
              <a:path w="133223" h="50558">
                <a:moveTo>
                  <a:pt x="749" y="24269"/>
                </a:moveTo>
                <a:lnTo>
                  <a:pt x="0" y="29463"/>
                </a:lnTo>
                <a:lnTo>
                  <a:pt x="8051" y="36144"/>
                </a:lnTo>
                <a:lnTo>
                  <a:pt x="25971" y="45465"/>
                </a:lnTo>
                <a:lnTo>
                  <a:pt x="44195" y="48971"/>
                </a:lnTo>
                <a:lnTo>
                  <a:pt x="57442" y="49809"/>
                </a:lnTo>
                <a:lnTo>
                  <a:pt x="58712" y="19824"/>
                </a:lnTo>
                <a:lnTo>
                  <a:pt x="59994" y="47701"/>
                </a:lnTo>
                <a:lnTo>
                  <a:pt x="64655" y="49809"/>
                </a:lnTo>
                <a:lnTo>
                  <a:pt x="66662" y="50558"/>
                </a:lnTo>
                <a:lnTo>
                  <a:pt x="73240" y="49606"/>
                </a:lnTo>
                <a:lnTo>
                  <a:pt x="75031" y="19824"/>
                </a:lnTo>
                <a:lnTo>
                  <a:pt x="75996" y="50241"/>
                </a:lnTo>
                <a:lnTo>
                  <a:pt x="98564" y="47701"/>
                </a:lnTo>
                <a:lnTo>
                  <a:pt x="118808" y="40703"/>
                </a:lnTo>
                <a:lnTo>
                  <a:pt x="132486" y="30733"/>
                </a:lnTo>
                <a:lnTo>
                  <a:pt x="133222" y="27343"/>
                </a:lnTo>
                <a:lnTo>
                  <a:pt x="131000" y="21945"/>
                </a:lnTo>
                <a:lnTo>
                  <a:pt x="116687" y="10921"/>
                </a:lnTo>
                <a:lnTo>
                  <a:pt x="98564" y="3606"/>
                </a:lnTo>
                <a:lnTo>
                  <a:pt x="75031" y="0"/>
                </a:lnTo>
                <a:lnTo>
                  <a:pt x="56273" y="0"/>
                </a:lnTo>
                <a:lnTo>
                  <a:pt x="39954" y="1803"/>
                </a:lnTo>
                <a:lnTo>
                  <a:pt x="25971" y="5943"/>
                </a:lnTo>
                <a:lnTo>
                  <a:pt x="9118" y="14528"/>
                </a:lnTo>
                <a:lnTo>
                  <a:pt x="749" y="2426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577740" y="4856632"/>
            <a:ext cx="132791" cy="49809"/>
          </a:xfrm>
          <a:custGeom>
            <a:avLst/>
            <a:gdLst/>
            <a:ahLst/>
            <a:cxnLst/>
            <a:rect l="l" t="t" r="r" b="b"/>
            <a:pathLst>
              <a:path w="132791" h="49809">
                <a:moveTo>
                  <a:pt x="0" y="25971"/>
                </a:moveTo>
                <a:lnTo>
                  <a:pt x="203" y="28943"/>
                </a:lnTo>
                <a:lnTo>
                  <a:pt x="9423" y="36144"/>
                </a:lnTo>
                <a:lnTo>
                  <a:pt x="29133" y="45465"/>
                </a:lnTo>
                <a:lnTo>
                  <a:pt x="47371" y="48971"/>
                </a:lnTo>
                <a:lnTo>
                  <a:pt x="58928" y="49809"/>
                </a:lnTo>
                <a:lnTo>
                  <a:pt x="60083" y="19824"/>
                </a:lnTo>
                <a:lnTo>
                  <a:pt x="61252" y="47802"/>
                </a:lnTo>
                <a:lnTo>
                  <a:pt x="74612" y="47802"/>
                </a:lnTo>
                <a:lnTo>
                  <a:pt x="76403" y="41554"/>
                </a:lnTo>
                <a:lnTo>
                  <a:pt x="77038" y="49809"/>
                </a:lnTo>
                <a:lnTo>
                  <a:pt x="99517" y="47269"/>
                </a:lnTo>
                <a:lnTo>
                  <a:pt x="118376" y="40703"/>
                </a:lnTo>
                <a:lnTo>
                  <a:pt x="132257" y="31051"/>
                </a:lnTo>
                <a:lnTo>
                  <a:pt x="132791" y="23533"/>
                </a:lnTo>
                <a:lnTo>
                  <a:pt x="121767" y="12725"/>
                </a:lnTo>
                <a:lnTo>
                  <a:pt x="101841" y="3606"/>
                </a:lnTo>
                <a:lnTo>
                  <a:pt x="83616" y="0"/>
                </a:lnTo>
                <a:lnTo>
                  <a:pt x="52235" y="0"/>
                </a:lnTo>
                <a:lnTo>
                  <a:pt x="39522" y="1803"/>
                </a:lnTo>
                <a:lnTo>
                  <a:pt x="25539" y="5943"/>
                </a:lnTo>
                <a:lnTo>
                  <a:pt x="8686" y="14528"/>
                </a:lnTo>
                <a:lnTo>
                  <a:pt x="0" y="25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398196" y="4856641"/>
            <a:ext cx="132905" cy="49911"/>
          </a:xfrm>
          <a:custGeom>
            <a:avLst/>
            <a:gdLst/>
            <a:ahLst/>
            <a:cxnLst/>
            <a:rect l="l" t="t" r="r" b="b"/>
            <a:pathLst>
              <a:path w="132905" h="49911">
                <a:moveTo>
                  <a:pt x="25539" y="43560"/>
                </a:moveTo>
                <a:lnTo>
                  <a:pt x="40055" y="47269"/>
                </a:lnTo>
                <a:lnTo>
                  <a:pt x="57023" y="49809"/>
                </a:lnTo>
                <a:lnTo>
                  <a:pt x="58293" y="19811"/>
                </a:lnTo>
                <a:lnTo>
                  <a:pt x="59448" y="47790"/>
                </a:lnTo>
                <a:lnTo>
                  <a:pt x="72910" y="47790"/>
                </a:lnTo>
                <a:lnTo>
                  <a:pt x="74612" y="19811"/>
                </a:lnTo>
                <a:lnTo>
                  <a:pt x="75349" y="49910"/>
                </a:lnTo>
                <a:lnTo>
                  <a:pt x="97713" y="47269"/>
                </a:lnTo>
                <a:lnTo>
                  <a:pt x="121246" y="38150"/>
                </a:lnTo>
                <a:lnTo>
                  <a:pt x="132905" y="29667"/>
                </a:lnTo>
                <a:lnTo>
                  <a:pt x="132803" y="25438"/>
                </a:lnTo>
                <a:lnTo>
                  <a:pt x="123786" y="14300"/>
                </a:lnTo>
                <a:lnTo>
                  <a:pt x="116370" y="9105"/>
                </a:lnTo>
                <a:lnTo>
                  <a:pt x="103759" y="3492"/>
                </a:lnTo>
                <a:lnTo>
                  <a:pt x="85420" y="0"/>
                </a:lnTo>
                <a:lnTo>
                  <a:pt x="46837" y="0"/>
                </a:lnTo>
                <a:lnTo>
                  <a:pt x="35928" y="1790"/>
                </a:lnTo>
                <a:lnTo>
                  <a:pt x="23736" y="5930"/>
                </a:lnTo>
                <a:lnTo>
                  <a:pt x="10591" y="12712"/>
                </a:lnTo>
                <a:lnTo>
                  <a:pt x="0" y="24155"/>
                </a:lnTo>
                <a:lnTo>
                  <a:pt x="215" y="28930"/>
                </a:lnTo>
                <a:lnTo>
                  <a:pt x="9436" y="36131"/>
                </a:lnTo>
                <a:lnTo>
                  <a:pt x="25539" y="435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78492" y="4858332"/>
            <a:ext cx="133223" cy="51828"/>
          </a:xfrm>
          <a:custGeom>
            <a:avLst/>
            <a:gdLst/>
            <a:ahLst/>
            <a:cxnLst/>
            <a:rect l="l" t="t" r="r" b="b"/>
            <a:pathLst>
              <a:path w="133223" h="51828">
                <a:moveTo>
                  <a:pt x="9855" y="38049"/>
                </a:moveTo>
                <a:lnTo>
                  <a:pt x="25958" y="45567"/>
                </a:lnTo>
                <a:lnTo>
                  <a:pt x="59245" y="51828"/>
                </a:lnTo>
                <a:lnTo>
                  <a:pt x="60515" y="27127"/>
                </a:lnTo>
                <a:lnTo>
                  <a:pt x="61683" y="49707"/>
                </a:lnTo>
                <a:lnTo>
                  <a:pt x="75780" y="51714"/>
                </a:lnTo>
                <a:lnTo>
                  <a:pt x="102158" y="47904"/>
                </a:lnTo>
                <a:lnTo>
                  <a:pt x="124002" y="38785"/>
                </a:lnTo>
                <a:lnTo>
                  <a:pt x="133223" y="31584"/>
                </a:lnTo>
                <a:lnTo>
                  <a:pt x="133108" y="25438"/>
                </a:lnTo>
                <a:lnTo>
                  <a:pt x="129400" y="20027"/>
                </a:lnTo>
                <a:lnTo>
                  <a:pt x="116687" y="11023"/>
                </a:lnTo>
                <a:lnTo>
                  <a:pt x="96761" y="3708"/>
                </a:lnTo>
                <a:lnTo>
                  <a:pt x="64008" y="0"/>
                </a:lnTo>
                <a:lnTo>
                  <a:pt x="36245" y="3708"/>
                </a:lnTo>
                <a:lnTo>
                  <a:pt x="20027" y="9220"/>
                </a:lnTo>
                <a:lnTo>
                  <a:pt x="8902" y="16217"/>
                </a:lnTo>
                <a:lnTo>
                  <a:pt x="0" y="27127"/>
                </a:lnTo>
                <a:lnTo>
                  <a:pt x="9855" y="3804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299594" y="4858434"/>
            <a:ext cx="132588" cy="50660"/>
          </a:xfrm>
          <a:custGeom>
            <a:avLst/>
            <a:gdLst/>
            <a:ahLst/>
            <a:cxnLst/>
            <a:rect l="l" t="t" r="r" b="b"/>
            <a:pathLst>
              <a:path w="132587" h="50660">
                <a:moveTo>
                  <a:pt x="43560" y="48971"/>
                </a:moveTo>
                <a:lnTo>
                  <a:pt x="56908" y="49809"/>
                </a:lnTo>
                <a:lnTo>
                  <a:pt x="58077" y="19824"/>
                </a:lnTo>
                <a:lnTo>
                  <a:pt x="59245" y="47802"/>
                </a:lnTo>
                <a:lnTo>
                  <a:pt x="65912" y="49809"/>
                </a:lnTo>
                <a:lnTo>
                  <a:pt x="67932" y="50660"/>
                </a:lnTo>
                <a:lnTo>
                  <a:pt x="72593" y="49606"/>
                </a:lnTo>
                <a:lnTo>
                  <a:pt x="74396" y="19824"/>
                </a:lnTo>
                <a:lnTo>
                  <a:pt x="75450" y="50241"/>
                </a:lnTo>
                <a:lnTo>
                  <a:pt x="98031" y="47802"/>
                </a:lnTo>
                <a:lnTo>
                  <a:pt x="115519" y="41655"/>
                </a:lnTo>
                <a:lnTo>
                  <a:pt x="131940" y="30733"/>
                </a:lnTo>
                <a:lnTo>
                  <a:pt x="132587" y="27343"/>
                </a:lnTo>
                <a:lnTo>
                  <a:pt x="128866" y="19824"/>
                </a:lnTo>
                <a:lnTo>
                  <a:pt x="116154" y="10921"/>
                </a:lnTo>
                <a:lnTo>
                  <a:pt x="98031" y="3606"/>
                </a:lnTo>
                <a:lnTo>
                  <a:pt x="76199" y="0"/>
                </a:lnTo>
                <a:lnTo>
                  <a:pt x="53835" y="0"/>
                </a:lnTo>
                <a:lnTo>
                  <a:pt x="39319" y="1803"/>
                </a:lnTo>
                <a:lnTo>
                  <a:pt x="25323" y="5943"/>
                </a:lnTo>
                <a:lnTo>
                  <a:pt x="8470" y="14528"/>
                </a:lnTo>
                <a:lnTo>
                  <a:pt x="101" y="24383"/>
                </a:lnTo>
                <a:lnTo>
                  <a:pt x="0" y="28943"/>
                </a:lnTo>
                <a:lnTo>
                  <a:pt x="5613" y="34340"/>
                </a:lnTo>
                <a:lnTo>
                  <a:pt x="21729" y="43560"/>
                </a:lnTo>
                <a:lnTo>
                  <a:pt x="43560" y="48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120155" y="4858434"/>
            <a:ext cx="132372" cy="49809"/>
          </a:xfrm>
          <a:custGeom>
            <a:avLst/>
            <a:gdLst/>
            <a:ahLst/>
            <a:cxnLst/>
            <a:rect l="l" t="t" r="r" b="b"/>
            <a:pathLst>
              <a:path w="132372" h="49809">
                <a:moveTo>
                  <a:pt x="7429" y="36144"/>
                </a:moveTo>
                <a:lnTo>
                  <a:pt x="23533" y="43560"/>
                </a:lnTo>
                <a:lnTo>
                  <a:pt x="45262" y="48971"/>
                </a:lnTo>
                <a:lnTo>
                  <a:pt x="56807" y="49809"/>
                </a:lnTo>
                <a:lnTo>
                  <a:pt x="57975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295" y="32537"/>
                </a:lnTo>
                <a:lnTo>
                  <a:pt x="74930" y="49809"/>
                </a:lnTo>
                <a:lnTo>
                  <a:pt x="97409" y="47269"/>
                </a:lnTo>
                <a:lnTo>
                  <a:pt x="119659" y="38684"/>
                </a:lnTo>
                <a:lnTo>
                  <a:pt x="130048" y="30949"/>
                </a:lnTo>
                <a:lnTo>
                  <a:pt x="132372" y="27025"/>
                </a:lnTo>
                <a:lnTo>
                  <a:pt x="128562" y="20142"/>
                </a:lnTo>
                <a:lnTo>
                  <a:pt x="117856" y="10921"/>
                </a:lnTo>
                <a:lnTo>
                  <a:pt x="99733" y="3606"/>
                </a:lnTo>
                <a:lnTo>
                  <a:pt x="83413" y="0"/>
                </a:lnTo>
                <a:lnTo>
                  <a:pt x="48336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578" y="14528"/>
                </a:lnTo>
                <a:lnTo>
                  <a:pt x="0" y="22478"/>
                </a:lnTo>
                <a:lnTo>
                  <a:pt x="0" y="28943"/>
                </a:lnTo>
                <a:lnTo>
                  <a:pt x="7429" y="361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660458" y="4860237"/>
            <a:ext cx="132384" cy="49809"/>
          </a:xfrm>
          <a:custGeom>
            <a:avLst/>
            <a:gdLst/>
            <a:ahLst/>
            <a:cxnLst/>
            <a:rect l="l" t="t" r="r" b="b"/>
            <a:pathLst>
              <a:path w="132384" h="49809">
                <a:moveTo>
                  <a:pt x="74409" y="23431"/>
                </a:moveTo>
                <a:lnTo>
                  <a:pt x="74942" y="49809"/>
                </a:lnTo>
                <a:lnTo>
                  <a:pt x="97510" y="47269"/>
                </a:lnTo>
                <a:lnTo>
                  <a:pt x="119659" y="38684"/>
                </a:lnTo>
                <a:lnTo>
                  <a:pt x="130162" y="30949"/>
                </a:lnTo>
                <a:lnTo>
                  <a:pt x="132384" y="27139"/>
                </a:lnTo>
                <a:lnTo>
                  <a:pt x="129095" y="19608"/>
                </a:lnTo>
                <a:lnTo>
                  <a:pt x="117856" y="10921"/>
                </a:lnTo>
                <a:lnTo>
                  <a:pt x="92532" y="1803"/>
                </a:lnTo>
                <a:lnTo>
                  <a:pt x="83413" y="0"/>
                </a:lnTo>
                <a:lnTo>
                  <a:pt x="48437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680" y="14528"/>
                </a:lnTo>
                <a:lnTo>
                  <a:pt x="114" y="22580"/>
                </a:lnTo>
                <a:lnTo>
                  <a:pt x="0" y="28930"/>
                </a:lnTo>
                <a:lnTo>
                  <a:pt x="7429" y="36144"/>
                </a:lnTo>
                <a:lnTo>
                  <a:pt x="23533" y="43560"/>
                </a:lnTo>
                <a:lnTo>
                  <a:pt x="45262" y="49072"/>
                </a:lnTo>
                <a:lnTo>
                  <a:pt x="56819" y="49809"/>
                </a:lnTo>
                <a:lnTo>
                  <a:pt x="58089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409" y="2343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389293" y="5068604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0" y="73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109141" y="5071153"/>
            <a:ext cx="150812" cy="134277"/>
          </a:xfrm>
          <a:custGeom>
            <a:avLst/>
            <a:gdLst/>
            <a:ahLst/>
            <a:cxnLst/>
            <a:rect l="l" t="t" r="r" b="b"/>
            <a:pathLst>
              <a:path w="150812" h="134277">
                <a:moveTo>
                  <a:pt x="149009" y="1054"/>
                </a:moveTo>
                <a:lnTo>
                  <a:pt x="1803" y="0"/>
                </a:lnTo>
                <a:lnTo>
                  <a:pt x="101" y="76200"/>
                </a:lnTo>
                <a:lnTo>
                  <a:pt x="0" y="133743"/>
                </a:lnTo>
                <a:lnTo>
                  <a:pt x="148793" y="134277"/>
                </a:lnTo>
                <a:lnTo>
                  <a:pt x="150596" y="126961"/>
                </a:lnTo>
                <a:lnTo>
                  <a:pt x="150812" y="2857"/>
                </a:lnTo>
                <a:lnTo>
                  <a:pt x="149009" y="105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929709" y="5070403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8907" y="0"/>
                </a:lnTo>
                <a:lnTo>
                  <a:pt x="0" y="749"/>
                </a:lnTo>
                <a:lnTo>
                  <a:pt x="0" y="134492"/>
                </a:lnTo>
                <a:lnTo>
                  <a:pt x="148259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749538" y="5070403"/>
            <a:ext cx="149644" cy="134493"/>
          </a:xfrm>
          <a:custGeom>
            <a:avLst/>
            <a:gdLst/>
            <a:ahLst/>
            <a:cxnLst/>
            <a:rect l="l" t="t" r="r" b="b"/>
            <a:pathLst>
              <a:path w="149644" h="134492">
                <a:moveTo>
                  <a:pt x="149644" y="1803"/>
                </a:moveTo>
                <a:lnTo>
                  <a:pt x="147840" y="0"/>
                </a:lnTo>
                <a:lnTo>
                  <a:pt x="634" y="749"/>
                </a:lnTo>
                <a:lnTo>
                  <a:pt x="0" y="133222"/>
                </a:lnTo>
                <a:lnTo>
                  <a:pt x="29667" y="134391"/>
                </a:lnTo>
                <a:lnTo>
                  <a:pt x="148907" y="134492"/>
                </a:lnTo>
                <a:lnTo>
                  <a:pt x="149644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568820" y="5070403"/>
            <a:ext cx="150825" cy="133223"/>
          </a:xfrm>
          <a:custGeom>
            <a:avLst/>
            <a:gdLst/>
            <a:ahLst/>
            <a:cxnLst/>
            <a:rect l="l" t="t" r="r" b="b"/>
            <a:pathLst>
              <a:path w="150825" h="133223">
                <a:moveTo>
                  <a:pt x="150825" y="1803"/>
                </a:moveTo>
                <a:lnTo>
                  <a:pt x="149021" y="0"/>
                </a:lnTo>
                <a:lnTo>
                  <a:pt x="1816" y="749"/>
                </a:lnTo>
                <a:lnTo>
                  <a:pt x="114" y="64223"/>
                </a:lnTo>
                <a:lnTo>
                  <a:pt x="0" y="132689"/>
                </a:lnTo>
                <a:lnTo>
                  <a:pt x="148805" y="133222"/>
                </a:lnTo>
                <a:lnTo>
                  <a:pt x="150609" y="114998"/>
                </a:lnTo>
                <a:lnTo>
                  <a:pt x="150825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649552" y="5072206"/>
            <a:ext cx="150812" cy="135026"/>
          </a:xfrm>
          <a:custGeom>
            <a:avLst/>
            <a:gdLst/>
            <a:ahLst/>
            <a:cxnLst/>
            <a:rect l="l" t="t" r="r" b="b"/>
            <a:pathLst>
              <a:path w="150812" h="135026">
                <a:moveTo>
                  <a:pt x="149009" y="1803"/>
                </a:moveTo>
                <a:lnTo>
                  <a:pt x="2857" y="0"/>
                </a:lnTo>
                <a:lnTo>
                  <a:pt x="1054" y="1803"/>
                </a:lnTo>
                <a:lnTo>
                  <a:pt x="0" y="134492"/>
                </a:lnTo>
                <a:lnTo>
                  <a:pt x="150596" y="135026"/>
                </a:lnTo>
                <a:lnTo>
                  <a:pt x="150812" y="3606"/>
                </a:lnTo>
                <a:lnTo>
                  <a:pt x="149009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470012" y="5072206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2971" y="0"/>
                </a:lnTo>
                <a:lnTo>
                  <a:pt x="0" y="435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289947" y="5072206"/>
            <a:ext cx="149542" cy="134493"/>
          </a:xfrm>
          <a:custGeom>
            <a:avLst/>
            <a:gdLst/>
            <a:ahLst/>
            <a:cxnLst/>
            <a:rect l="l" t="t" r="r" b="b"/>
            <a:pathLst>
              <a:path w="149542" h="134492">
                <a:moveTo>
                  <a:pt x="149542" y="1803"/>
                </a:moveTo>
                <a:lnTo>
                  <a:pt x="147739" y="0"/>
                </a:lnTo>
                <a:lnTo>
                  <a:pt x="533" y="749"/>
                </a:lnTo>
                <a:lnTo>
                  <a:pt x="0" y="133222"/>
                </a:lnTo>
                <a:lnTo>
                  <a:pt x="62318" y="134391"/>
                </a:lnTo>
                <a:lnTo>
                  <a:pt x="148793" y="134492"/>
                </a:lnTo>
                <a:lnTo>
                  <a:pt x="14954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90950" y="5074222"/>
            <a:ext cx="241960" cy="174129"/>
          </a:xfrm>
          <a:custGeom>
            <a:avLst/>
            <a:gdLst/>
            <a:ahLst/>
            <a:cxnLst/>
            <a:rect l="l" t="t" r="r" b="b"/>
            <a:pathLst>
              <a:path w="241960" h="174129">
                <a:moveTo>
                  <a:pt x="168414" y="3708"/>
                </a:moveTo>
                <a:lnTo>
                  <a:pt x="150291" y="0"/>
                </a:lnTo>
                <a:lnTo>
                  <a:pt x="91681" y="0"/>
                </a:lnTo>
                <a:lnTo>
                  <a:pt x="62636" y="5410"/>
                </a:lnTo>
                <a:lnTo>
                  <a:pt x="41440" y="13246"/>
                </a:lnTo>
                <a:lnTo>
                  <a:pt x="19088" y="25336"/>
                </a:lnTo>
                <a:lnTo>
                  <a:pt x="7213" y="38785"/>
                </a:lnTo>
                <a:lnTo>
                  <a:pt x="1485" y="53098"/>
                </a:lnTo>
                <a:lnTo>
                  <a:pt x="0" y="93802"/>
                </a:lnTo>
                <a:lnTo>
                  <a:pt x="1600" y="116052"/>
                </a:lnTo>
                <a:lnTo>
                  <a:pt x="3289" y="127076"/>
                </a:lnTo>
                <a:lnTo>
                  <a:pt x="12611" y="141376"/>
                </a:lnTo>
                <a:lnTo>
                  <a:pt x="25120" y="150609"/>
                </a:lnTo>
                <a:lnTo>
                  <a:pt x="50558" y="163220"/>
                </a:lnTo>
                <a:lnTo>
                  <a:pt x="77685" y="170535"/>
                </a:lnTo>
                <a:lnTo>
                  <a:pt x="104927" y="174129"/>
                </a:lnTo>
                <a:lnTo>
                  <a:pt x="140639" y="174129"/>
                </a:lnTo>
                <a:lnTo>
                  <a:pt x="173812" y="169151"/>
                </a:lnTo>
                <a:lnTo>
                  <a:pt x="197459" y="161937"/>
                </a:lnTo>
                <a:lnTo>
                  <a:pt x="216852" y="152412"/>
                </a:lnTo>
                <a:lnTo>
                  <a:pt x="231901" y="140220"/>
                </a:lnTo>
                <a:lnTo>
                  <a:pt x="239217" y="129400"/>
                </a:lnTo>
                <a:lnTo>
                  <a:pt x="241960" y="102806"/>
                </a:lnTo>
                <a:lnTo>
                  <a:pt x="241122" y="50660"/>
                </a:lnTo>
                <a:lnTo>
                  <a:pt x="233908" y="36029"/>
                </a:lnTo>
                <a:lnTo>
                  <a:pt x="222884" y="25336"/>
                </a:lnTo>
                <a:lnTo>
                  <a:pt x="199250" y="12725"/>
                </a:lnTo>
                <a:lnTo>
                  <a:pt x="168414" y="3708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052284" y="5079730"/>
            <a:ext cx="242062" cy="174028"/>
          </a:xfrm>
          <a:custGeom>
            <a:avLst/>
            <a:gdLst/>
            <a:ahLst/>
            <a:cxnLst/>
            <a:rect l="l" t="t" r="r" b="b"/>
            <a:pathLst>
              <a:path w="242062" h="174028">
                <a:moveTo>
                  <a:pt x="152196" y="1803"/>
                </a:moveTo>
                <a:lnTo>
                  <a:pt x="126758" y="0"/>
                </a:lnTo>
                <a:lnTo>
                  <a:pt x="89979" y="1803"/>
                </a:lnTo>
                <a:lnTo>
                  <a:pt x="69951" y="5410"/>
                </a:lnTo>
                <a:lnTo>
                  <a:pt x="41021" y="14414"/>
                </a:lnTo>
                <a:lnTo>
                  <a:pt x="19189" y="27139"/>
                </a:lnTo>
                <a:lnTo>
                  <a:pt x="9017" y="38684"/>
                </a:lnTo>
                <a:lnTo>
                  <a:pt x="3390" y="49390"/>
                </a:lnTo>
                <a:lnTo>
                  <a:pt x="850" y="80860"/>
                </a:lnTo>
                <a:lnTo>
                  <a:pt x="101" y="82778"/>
                </a:lnTo>
                <a:lnTo>
                  <a:pt x="0" y="93687"/>
                </a:lnTo>
                <a:lnTo>
                  <a:pt x="1701" y="115950"/>
                </a:lnTo>
                <a:lnTo>
                  <a:pt x="3390" y="126974"/>
                </a:lnTo>
                <a:lnTo>
                  <a:pt x="12407" y="141490"/>
                </a:lnTo>
                <a:lnTo>
                  <a:pt x="25438" y="152082"/>
                </a:lnTo>
                <a:lnTo>
                  <a:pt x="46951" y="163220"/>
                </a:lnTo>
                <a:lnTo>
                  <a:pt x="79590" y="172224"/>
                </a:lnTo>
                <a:lnTo>
                  <a:pt x="94119" y="174028"/>
                </a:lnTo>
                <a:lnTo>
                  <a:pt x="151561" y="174028"/>
                </a:lnTo>
                <a:lnTo>
                  <a:pt x="172021" y="170954"/>
                </a:lnTo>
                <a:lnTo>
                  <a:pt x="201155" y="161950"/>
                </a:lnTo>
                <a:lnTo>
                  <a:pt x="223100" y="149440"/>
                </a:lnTo>
                <a:lnTo>
                  <a:pt x="231889" y="141909"/>
                </a:lnTo>
                <a:lnTo>
                  <a:pt x="241109" y="127609"/>
                </a:lnTo>
                <a:lnTo>
                  <a:pt x="242062" y="106413"/>
                </a:lnTo>
                <a:lnTo>
                  <a:pt x="241109" y="50660"/>
                </a:lnTo>
                <a:lnTo>
                  <a:pt x="234010" y="37833"/>
                </a:lnTo>
                <a:lnTo>
                  <a:pt x="221081" y="25336"/>
                </a:lnTo>
                <a:lnTo>
                  <a:pt x="201155" y="14414"/>
                </a:lnTo>
                <a:lnTo>
                  <a:pt x="172123" y="5410"/>
                </a:lnTo>
                <a:lnTo>
                  <a:pt x="152196" y="1803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985143" y="4618912"/>
            <a:ext cx="20980" cy="3175"/>
          </a:xfrm>
          <a:custGeom>
            <a:avLst/>
            <a:gdLst/>
            <a:ahLst/>
            <a:cxnLst/>
            <a:rect l="l" t="t" r="r" b="b"/>
            <a:pathLst>
              <a:path w="20980" h="3175">
                <a:moveTo>
                  <a:pt x="14198" y="1689"/>
                </a:moveTo>
                <a:lnTo>
                  <a:pt x="20980" y="3175"/>
                </a:lnTo>
                <a:lnTo>
                  <a:pt x="19278" y="0"/>
                </a:lnTo>
                <a:lnTo>
                  <a:pt x="1790" y="0"/>
                </a:lnTo>
                <a:lnTo>
                  <a:pt x="0" y="3175"/>
                </a:lnTo>
                <a:lnTo>
                  <a:pt x="14198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006125" y="4623898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38" y="30949"/>
                </a:lnTo>
                <a:lnTo>
                  <a:pt x="1689" y="635"/>
                </a:lnTo>
                <a:lnTo>
                  <a:pt x="838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67963" y="4662473"/>
            <a:ext cx="21196" cy="4660"/>
          </a:xfrm>
          <a:custGeom>
            <a:avLst/>
            <a:gdLst/>
            <a:ahLst/>
            <a:cxnLst/>
            <a:rect l="l" t="t" r="r" b="b"/>
            <a:pathLst>
              <a:path w="21196" h="4660">
                <a:moveTo>
                  <a:pt x="5930" y="101"/>
                </a:moveTo>
                <a:lnTo>
                  <a:pt x="520" y="2120"/>
                </a:lnTo>
                <a:lnTo>
                  <a:pt x="0" y="4660"/>
                </a:lnTo>
                <a:lnTo>
                  <a:pt x="6680" y="3073"/>
                </a:lnTo>
                <a:lnTo>
                  <a:pt x="14516" y="1904"/>
                </a:lnTo>
                <a:lnTo>
                  <a:pt x="21196" y="3174"/>
                </a:lnTo>
                <a:lnTo>
                  <a:pt x="17589" y="0"/>
                </a:lnTo>
                <a:lnTo>
                  <a:pt x="593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189359" y="4667346"/>
            <a:ext cx="1600" cy="30949"/>
          </a:xfrm>
          <a:custGeom>
            <a:avLst/>
            <a:gdLst/>
            <a:ahLst/>
            <a:cxnLst/>
            <a:rect l="l" t="t" r="r" b="b"/>
            <a:pathLst>
              <a:path w="1600" h="30949">
                <a:moveTo>
                  <a:pt x="0" y="10922"/>
                </a:moveTo>
                <a:lnTo>
                  <a:pt x="749" y="30949"/>
                </a:lnTo>
                <a:lnTo>
                  <a:pt x="1600" y="635"/>
                </a:lnTo>
                <a:lnTo>
                  <a:pt x="850" y="0"/>
                </a:lnTo>
                <a:lnTo>
                  <a:pt x="0" y="109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987048" y="4706034"/>
            <a:ext cx="21196" cy="4559"/>
          </a:xfrm>
          <a:custGeom>
            <a:avLst/>
            <a:gdLst/>
            <a:ahLst/>
            <a:cxnLst/>
            <a:rect l="l" t="t" r="r" b="b"/>
            <a:pathLst>
              <a:path w="21196" h="4559">
                <a:moveTo>
                  <a:pt x="15265" y="114"/>
                </a:moveTo>
                <a:lnTo>
                  <a:pt x="3606" y="0"/>
                </a:lnTo>
                <a:lnTo>
                  <a:pt x="0" y="3175"/>
                </a:lnTo>
                <a:lnTo>
                  <a:pt x="6781" y="1905"/>
                </a:lnTo>
                <a:lnTo>
                  <a:pt x="14617" y="3073"/>
                </a:lnTo>
                <a:lnTo>
                  <a:pt x="21196" y="4559"/>
                </a:lnTo>
                <a:lnTo>
                  <a:pt x="20650" y="2006"/>
                </a:lnTo>
                <a:lnTo>
                  <a:pt x="15265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007919" y="4712707"/>
            <a:ext cx="1587" cy="29146"/>
          </a:xfrm>
          <a:custGeom>
            <a:avLst/>
            <a:gdLst/>
            <a:ahLst/>
            <a:cxnLst/>
            <a:rect l="l" t="t" r="r" b="b"/>
            <a:pathLst>
              <a:path w="1587" h="29146">
                <a:moveTo>
                  <a:pt x="0" y="7315"/>
                </a:moveTo>
                <a:lnTo>
                  <a:pt x="863" y="29146"/>
                </a:lnTo>
                <a:lnTo>
                  <a:pt x="1587" y="749"/>
                </a:lnTo>
                <a:lnTo>
                  <a:pt x="965" y="0"/>
                </a:lnTo>
                <a:lnTo>
                  <a:pt x="0" y="73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170079" y="4751283"/>
            <a:ext cx="20980" cy="3187"/>
          </a:xfrm>
          <a:custGeom>
            <a:avLst/>
            <a:gdLst/>
            <a:ahLst/>
            <a:cxnLst/>
            <a:rect l="l" t="t" r="r" b="b"/>
            <a:pathLst>
              <a:path w="20980" h="3187">
                <a:moveTo>
                  <a:pt x="19278" y="0"/>
                </a:moveTo>
                <a:lnTo>
                  <a:pt x="1803" y="0"/>
                </a:lnTo>
                <a:lnTo>
                  <a:pt x="0" y="3187"/>
                </a:lnTo>
                <a:lnTo>
                  <a:pt x="6667" y="1803"/>
                </a:lnTo>
                <a:lnTo>
                  <a:pt x="14414" y="1803"/>
                </a:lnTo>
                <a:lnTo>
                  <a:pt x="20980" y="3187"/>
                </a:lnTo>
                <a:lnTo>
                  <a:pt x="1927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191062" y="4756269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50" y="30949"/>
                </a:lnTo>
                <a:lnTo>
                  <a:pt x="1689" y="635"/>
                </a:lnTo>
                <a:lnTo>
                  <a:pt x="850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986936" y="4794740"/>
            <a:ext cx="20980" cy="3289"/>
          </a:xfrm>
          <a:custGeom>
            <a:avLst/>
            <a:gdLst/>
            <a:ahLst/>
            <a:cxnLst/>
            <a:rect l="l" t="t" r="r" b="b"/>
            <a:pathLst>
              <a:path w="20980" h="3289">
                <a:moveTo>
                  <a:pt x="19291" y="0"/>
                </a:moveTo>
                <a:lnTo>
                  <a:pt x="1803" y="0"/>
                </a:lnTo>
                <a:lnTo>
                  <a:pt x="0" y="3289"/>
                </a:lnTo>
                <a:lnTo>
                  <a:pt x="6667" y="1905"/>
                </a:lnTo>
                <a:lnTo>
                  <a:pt x="14414" y="1905"/>
                </a:lnTo>
                <a:lnTo>
                  <a:pt x="20980" y="3289"/>
                </a:lnTo>
                <a:lnTo>
                  <a:pt x="1929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816089" y="4876448"/>
            <a:ext cx="7213" cy="29997"/>
          </a:xfrm>
          <a:custGeom>
            <a:avLst/>
            <a:gdLst/>
            <a:ahLst/>
            <a:cxnLst/>
            <a:rect l="l" t="t" r="r" b="b"/>
            <a:pathLst>
              <a:path w="7213" h="29997">
                <a:moveTo>
                  <a:pt x="0" y="29997"/>
                </a:moveTo>
                <a:lnTo>
                  <a:pt x="7213" y="29997"/>
                </a:lnTo>
                <a:lnTo>
                  <a:pt x="2552" y="27876"/>
                </a:lnTo>
                <a:lnTo>
                  <a:pt x="1270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36665" y="4876458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155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475" y="21729"/>
                </a:lnTo>
                <a:lnTo>
                  <a:pt x="15684" y="27978"/>
                </a:lnTo>
                <a:lnTo>
                  <a:pt x="2324" y="27978"/>
                </a:lnTo>
                <a:lnTo>
                  <a:pt x="115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455211" y="4876458"/>
            <a:ext cx="18338" cy="30098"/>
          </a:xfrm>
          <a:custGeom>
            <a:avLst/>
            <a:gdLst/>
            <a:ahLst/>
            <a:cxnLst/>
            <a:rect l="l" t="t" r="r" b="b"/>
            <a:pathLst>
              <a:path w="18338" h="30099">
                <a:moveTo>
                  <a:pt x="1269" y="0"/>
                </a:moveTo>
                <a:lnTo>
                  <a:pt x="0" y="29997"/>
                </a:lnTo>
                <a:lnTo>
                  <a:pt x="18338" y="30098"/>
                </a:lnTo>
                <a:lnTo>
                  <a:pt x="17589" y="0"/>
                </a:lnTo>
                <a:lnTo>
                  <a:pt x="15900" y="27978"/>
                </a:lnTo>
                <a:lnTo>
                  <a:pt x="2438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356500" y="4878254"/>
            <a:ext cx="9004" cy="29997"/>
          </a:xfrm>
          <a:custGeom>
            <a:avLst/>
            <a:gdLst/>
            <a:ahLst/>
            <a:cxnLst/>
            <a:rect l="l" t="t" r="r" b="b"/>
            <a:pathLst>
              <a:path w="9004" h="29997">
                <a:moveTo>
                  <a:pt x="0" y="29997"/>
                </a:moveTo>
                <a:lnTo>
                  <a:pt x="9004" y="29997"/>
                </a:lnTo>
                <a:lnTo>
                  <a:pt x="2336" y="27990"/>
                </a:lnTo>
                <a:lnTo>
                  <a:pt x="1168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176961" y="4878259"/>
            <a:ext cx="18135" cy="29997"/>
          </a:xfrm>
          <a:custGeom>
            <a:avLst/>
            <a:gdLst/>
            <a:ahLst/>
            <a:cxnLst/>
            <a:rect l="l" t="t" r="r" b="b"/>
            <a:pathLst>
              <a:path w="18135" h="29997">
                <a:moveTo>
                  <a:pt x="1168" y="0"/>
                </a:moveTo>
                <a:lnTo>
                  <a:pt x="0" y="29997"/>
                </a:lnTo>
                <a:lnTo>
                  <a:pt x="18135" y="29997"/>
                </a:lnTo>
                <a:lnTo>
                  <a:pt x="17500" y="12712"/>
                </a:lnTo>
                <a:lnTo>
                  <a:pt x="15798" y="27978"/>
                </a:lnTo>
                <a:lnTo>
                  <a:pt x="2336" y="27978"/>
                </a:lnTo>
                <a:lnTo>
                  <a:pt x="11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997320" y="4878259"/>
            <a:ext cx="16535" cy="30098"/>
          </a:xfrm>
          <a:custGeom>
            <a:avLst/>
            <a:gdLst/>
            <a:ahLst/>
            <a:cxnLst/>
            <a:rect l="l" t="t" r="r" b="b"/>
            <a:pathLst>
              <a:path w="16535" h="30099">
                <a:moveTo>
                  <a:pt x="1270" y="16319"/>
                </a:moveTo>
                <a:lnTo>
                  <a:pt x="0" y="30098"/>
                </a:lnTo>
                <a:lnTo>
                  <a:pt x="16535" y="30098"/>
                </a:lnTo>
                <a:lnTo>
                  <a:pt x="15798" y="0"/>
                </a:lnTo>
                <a:lnTo>
                  <a:pt x="14097" y="27978"/>
                </a:lnTo>
                <a:lnTo>
                  <a:pt x="2438" y="27978"/>
                </a:lnTo>
                <a:lnTo>
                  <a:pt x="1270" y="163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717279" y="4880062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269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589" y="3606"/>
                </a:lnTo>
                <a:lnTo>
                  <a:pt x="15786" y="27978"/>
                </a:lnTo>
                <a:lnTo>
                  <a:pt x="2324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537735" y="4885460"/>
            <a:ext cx="16535" cy="24701"/>
          </a:xfrm>
          <a:custGeom>
            <a:avLst/>
            <a:gdLst/>
            <a:ahLst/>
            <a:cxnLst/>
            <a:rect l="l" t="t" r="r" b="b"/>
            <a:pathLst>
              <a:path w="16535" h="24701">
                <a:moveTo>
                  <a:pt x="2438" y="22580"/>
                </a:moveTo>
                <a:lnTo>
                  <a:pt x="1270" y="0"/>
                </a:lnTo>
                <a:lnTo>
                  <a:pt x="0" y="24701"/>
                </a:lnTo>
                <a:lnTo>
                  <a:pt x="16535" y="24599"/>
                </a:lnTo>
                <a:lnTo>
                  <a:pt x="2438" y="22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825307" y="4876458"/>
            <a:ext cx="9334" cy="31572"/>
          </a:xfrm>
          <a:custGeom>
            <a:avLst/>
            <a:gdLst/>
            <a:ahLst/>
            <a:cxnLst/>
            <a:rect l="l" t="t" r="r" b="b"/>
            <a:pathLst>
              <a:path w="9334" h="31572">
                <a:moveTo>
                  <a:pt x="6578" y="29781"/>
                </a:moveTo>
                <a:lnTo>
                  <a:pt x="0" y="30734"/>
                </a:lnTo>
                <a:lnTo>
                  <a:pt x="8267" y="31572"/>
                </a:lnTo>
                <a:lnTo>
                  <a:pt x="9334" y="30403"/>
                </a:lnTo>
                <a:lnTo>
                  <a:pt x="8369" y="0"/>
                </a:lnTo>
                <a:lnTo>
                  <a:pt x="6578" y="29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367520" y="4878265"/>
            <a:ext cx="7531" cy="31572"/>
          </a:xfrm>
          <a:custGeom>
            <a:avLst/>
            <a:gdLst/>
            <a:ahLst/>
            <a:cxnLst/>
            <a:rect l="l" t="t" r="r" b="b"/>
            <a:pathLst>
              <a:path w="7531" h="31572">
                <a:moveTo>
                  <a:pt x="4673" y="29768"/>
                </a:moveTo>
                <a:lnTo>
                  <a:pt x="0" y="30835"/>
                </a:lnTo>
                <a:lnTo>
                  <a:pt x="6362" y="31572"/>
                </a:lnTo>
                <a:lnTo>
                  <a:pt x="7531" y="30403"/>
                </a:lnTo>
                <a:lnTo>
                  <a:pt x="6464" y="0"/>
                </a:lnTo>
                <a:lnTo>
                  <a:pt x="4673" y="29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097937" y="4929129"/>
            <a:ext cx="173494" cy="65290"/>
          </a:xfrm>
          <a:custGeom>
            <a:avLst/>
            <a:gdLst/>
            <a:ahLst/>
            <a:cxnLst/>
            <a:rect l="l" t="t" r="r" b="b"/>
            <a:pathLst>
              <a:path w="173494" h="65290">
                <a:moveTo>
                  <a:pt x="141706" y="1066"/>
                </a:moveTo>
                <a:lnTo>
                  <a:pt x="149974" y="7315"/>
                </a:lnTo>
                <a:lnTo>
                  <a:pt x="166611" y="21628"/>
                </a:lnTo>
                <a:lnTo>
                  <a:pt x="168414" y="25971"/>
                </a:lnTo>
                <a:lnTo>
                  <a:pt x="164706" y="29781"/>
                </a:lnTo>
                <a:lnTo>
                  <a:pt x="142024" y="45148"/>
                </a:lnTo>
                <a:lnTo>
                  <a:pt x="106095" y="58178"/>
                </a:lnTo>
                <a:lnTo>
                  <a:pt x="71437" y="63487"/>
                </a:lnTo>
                <a:lnTo>
                  <a:pt x="0" y="65176"/>
                </a:lnTo>
                <a:lnTo>
                  <a:pt x="73240" y="65290"/>
                </a:lnTo>
                <a:lnTo>
                  <a:pt x="107899" y="59982"/>
                </a:lnTo>
                <a:lnTo>
                  <a:pt x="143827" y="46951"/>
                </a:lnTo>
                <a:lnTo>
                  <a:pt x="166509" y="31584"/>
                </a:lnTo>
                <a:lnTo>
                  <a:pt x="173494" y="23634"/>
                </a:lnTo>
                <a:lnTo>
                  <a:pt x="151879" y="5511"/>
                </a:lnTo>
                <a:lnTo>
                  <a:pt x="141389" y="0"/>
                </a:lnTo>
                <a:lnTo>
                  <a:pt x="141706" y="10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910593" y="4936238"/>
            <a:ext cx="162153" cy="65493"/>
          </a:xfrm>
          <a:custGeom>
            <a:avLst/>
            <a:gdLst/>
            <a:ahLst/>
            <a:cxnLst/>
            <a:rect l="l" t="t" r="r" b="b"/>
            <a:pathLst>
              <a:path w="162153" h="65493">
                <a:moveTo>
                  <a:pt x="3708" y="19075"/>
                </a:moveTo>
                <a:lnTo>
                  <a:pt x="23736" y="2641"/>
                </a:lnTo>
                <a:lnTo>
                  <a:pt x="24371" y="0"/>
                </a:lnTo>
                <a:lnTo>
                  <a:pt x="23101" y="203"/>
                </a:lnTo>
                <a:lnTo>
                  <a:pt x="0" y="19075"/>
                </a:lnTo>
                <a:lnTo>
                  <a:pt x="101" y="23622"/>
                </a:lnTo>
                <a:lnTo>
                  <a:pt x="5714" y="30937"/>
                </a:lnTo>
                <a:lnTo>
                  <a:pt x="29349" y="45351"/>
                </a:lnTo>
                <a:lnTo>
                  <a:pt x="65277" y="58381"/>
                </a:lnTo>
                <a:lnTo>
                  <a:pt x="85305" y="61887"/>
                </a:lnTo>
                <a:lnTo>
                  <a:pt x="114350" y="65493"/>
                </a:lnTo>
                <a:lnTo>
                  <a:pt x="157276" y="65493"/>
                </a:lnTo>
                <a:lnTo>
                  <a:pt x="162153" y="64427"/>
                </a:lnTo>
                <a:lnTo>
                  <a:pt x="116154" y="63690"/>
                </a:lnTo>
                <a:lnTo>
                  <a:pt x="87109" y="59982"/>
                </a:lnTo>
                <a:lnTo>
                  <a:pt x="67081" y="56476"/>
                </a:lnTo>
                <a:lnTo>
                  <a:pt x="31153" y="43548"/>
                </a:lnTo>
                <a:lnTo>
                  <a:pt x="7518" y="29032"/>
                </a:lnTo>
                <a:lnTo>
                  <a:pt x="3708" y="23520"/>
                </a:lnTo>
                <a:lnTo>
                  <a:pt x="3708" y="190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890642" y="5072416"/>
            <a:ext cx="243230" cy="104609"/>
          </a:xfrm>
          <a:custGeom>
            <a:avLst/>
            <a:gdLst/>
            <a:ahLst/>
            <a:cxnLst/>
            <a:rect l="l" t="t" r="r" b="b"/>
            <a:pathLst>
              <a:path w="243230" h="104609">
                <a:moveTo>
                  <a:pt x="1803" y="54902"/>
                </a:moveTo>
                <a:lnTo>
                  <a:pt x="7518" y="40589"/>
                </a:lnTo>
                <a:lnTo>
                  <a:pt x="19392" y="27139"/>
                </a:lnTo>
                <a:lnTo>
                  <a:pt x="41757" y="15049"/>
                </a:lnTo>
                <a:lnTo>
                  <a:pt x="62953" y="7213"/>
                </a:lnTo>
                <a:lnTo>
                  <a:pt x="91986" y="1803"/>
                </a:lnTo>
                <a:lnTo>
                  <a:pt x="150596" y="1803"/>
                </a:lnTo>
                <a:lnTo>
                  <a:pt x="168719" y="5511"/>
                </a:lnTo>
                <a:lnTo>
                  <a:pt x="199567" y="14528"/>
                </a:lnTo>
                <a:lnTo>
                  <a:pt x="223202" y="27139"/>
                </a:lnTo>
                <a:lnTo>
                  <a:pt x="234213" y="37833"/>
                </a:lnTo>
                <a:lnTo>
                  <a:pt x="241426" y="52463"/>
                </a:lnTo>
                <a:lnTo>
                  <a:pt x="242277" y="104609"/>
                </a:lnTo>
                <a:lnTo>
                  <a:pt x="243230" y="50660"/>
                </a:lnTo>
                <a:lnTo>
                  <a:pt x="236029" y="36042"/>
                </a:lnTo>
                <a:lnTo>
                  <a:pt x="224993" y="25336"/>
                </a:lnTo>
                <a:lnTo>
                  <a:pt x="201358" y="12725"/>
                </a:lnTo>
                <a:lnTo>
                  <a:pt x="170522" y="3606"/>
                </a:lnTo>
                <a:lnTo>
                  <a:pt x="152399" y="0"/>
                </a:lnTo>
                <a:lnTo>
                  <a:pt x="90195" y="0"/>
                </a:lnTo>
                <a:lnTo>
                  <a:pt x="61150" y="5410"/>
                </a:lnTo>
                <a:lnTo>
                  <a:pt x="39954" y="13258"/>
                </a:lnTo>
                <a:lnTo>
                  <a:pt x="17589" y="25336"/>
                </a:lnTo>
                <a:lnTo>
                  <a:pt x="5714" y="38798"/>
                </a:lnTo>
                <a:lnTo>
                  <a:pt x="0" y="53098"/>
                </a:lnTo>
                <a:lnTo>
                  <a:pt x="317" y="95605"/>
                </a:lnTo>
                <a:lnTo>
                  <a:pt x="1803" y="549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053132" y="5077828"/>
            <a:ext cx="242074" cy="108318"/>
          </a:xfrm>
          <a:custGeom>
            <a:avLst/>
            <a:gdLst/>
            <a:ahLst/>
            <a:cxnLst/>
            <a:rect l="l" t="t" r="r" b="b"/>
            <a:pathLst>
              <a:path w="242074" h="108318">
                <a:moveTo>
                  <a:pt x="2552" y="51295"/>
                </a:moveTo>
                <a:lnTo>
                  <a:pt x="8166" y="40589"/>
                </a:lnTo>
                <a:lnTo>
                  <a:pt x="18338" y="29032"/>
                </a:lnTo>
                <a:lnTo>
                  <a:pt x="40170" y="16319"/>
                </a:lnTo>
                <a:lnTo>
                  <a:pt x="69100" y="7315"/>
                </a:lnTo>
                <a:lnTo>
                  <a:pt x="89141" y="3708"/>
                </a:lnTo>
                <a:lnTo>
                  <a:pt x="125907" y="1904"/>
                </a:lnTo>
                <a:lnTo>
                  <a:pt x="151345" y="3708"/>
                </a:lnTo>
                <a:lnTo>
                  <a:pt x="171272" y="7315"/>
                </a:lnTo>
                <a:lnTo>
                  <a:pt x="200317" y="16319"/>
                </a:lnTo>
                <a:lnTo>
                  <a:pt x="220230" y="27241"/>
                </a:lnTo>
                <a:lnTo>
                  <a:pt x="233159" y="39738"/>
                </a:lnTo>
                <a:lnTo>
                  <a:pt x="240271" y="52565"/>
                </a:lnTo>
                <a:lnTo>
                  <a:pt x="241223" y="108318"/>
                </a:lnTo>
                <a:lnTo>
                  <a:pt x="242074" y="50761"/>
                </a:lnTo>
                <a:lnTo>
                  <a:pt x="234975" y="37934"/>
                </a:lnTo>
                <a:lnTo>
                  <a:pt x="222046" y="25438"/>
                </a:lnTo>
                <a:lnTo>
                  <a:pt x="202120" y="14516"/>
                </a:lnTo>
                <a:lnTo>
                  <a:pt x="173075" y="5511"/>
                </a:lnTo>
                <a:lnTo>
                  <a:pt x="153149" y="1904"/>
                </a:lnTo>
                <a:lnTo>
                  <a:pt x="127711" y="0"/>
                </a:lnTo>
                <a:lnTo>
                  <a:pt x="87337" y="1904"/>
                </a:lnTo>
                <a:lnTo>
                  <a:pt x="67309" y="5511"/>
                </a:lnTo>
                <a:lnTo>
                  <a:pt x="38366" y="14516"/>
                </a:lnTo>
                <a:lnTo>
                  <a:pt x="16535" y="27241"/>
                </a:lnTo>
                <a:lnTo>
                  <a:pt x="6362" y="38785"/>
                </a:lnTo>
                <a:lnTo>
                  <a:pt x="749" y="49491"/>
                </a:lnTo>
                <a:lnTo>
                  <a:pt x="0" y="82765"/>
                </a:lnTo>
                <a:lnTo>
                  <a:pt x="2552" y="5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418224" y="5090440"/>
            <a:ext cx="91147" cy="26276"/>
          </a:xfrm>
          <a:custGeom>
            <a:avLst/>
            <a:gdLst/>
            <a:ahLst/>
            <a:cxnLst/>
            <a:rect l="l" t="t" r="r" b="b"/>
            <a:pathLst>
              <a:path w="91147" h="26276">
                <a:moveTo>
                  <a:pt x="32219" y="3708"/>
                </a:moveTo>
                <a:lnTo>
                  <a:pt x="45681" y="2120"/>
                </a:lnTo>
                <a:lnTo>
                  <a:pt x="58292" y="3708"/>
                </a:lnTo>
                <a:lnTo>
                  <a:pt x="70904" y="9220"/>
                </a:lnTo>
                <a:lnTo>
                  <a:pt x="81927" y="16319"/>
                </a:lnTo>
                <a:lnTo>
                  <a:pt x="91147" y="24168"/>
                </a:lnTo>
                <a:lnTo>
                  <a:pt x="89344" y="19811"/>
                </a:lnTo>
                <a:lnTo>
                  <a:pt x="80022" y="10909"/>
                </a:lnTo>
                <a:lnTo>
                  <a:pt x="60096" y="1904"/>
                </a:lnTo>
                <a:lnTo>
                  <a:pt x="47167" y="0"/>
                </a:lnTo>
                <a:lnTo>
                  <a:pt x="30416" y="1904"/>
                </a:lnTo>
                <a:lnTo>
                  <a:pt x="17703" y="7302"/>
                </a:lnTo>
                <a:lnTo>
                  <a:pt x="5092" y="16421"/>
                </a:lnTo>
                <a:lnTo>
                  <a:pt x="0" y="22466"/>
                </a:lnTo>
                <a:lnTo>
                  <a:pt x="215" y="26276"/>
                </a:lnTo>
                <a:lnTo>
                  <a:pt x="6896" y="18224"/>
                </a:lnTo>
                <a:lnTo>
                  <a:pt x="19507" y="9220"/>
                </a:lnTo>
                <a:lnTo>
                  <a:pt x="32219" y="37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958533" y="5092340"/>
            <a:ext cx="91147" cy="26187"/>
          </a:xfrm>
          <a:custGeom>
            <a:avLst/>
            <a:gdLst/>
            <a:ahLst/>
            <a:cxnLst/>
            <a:rect l="l" t="t" r="r" b="b"/>
            <a:pathLst>
              <a:path w="91147" h="26187">
                <a:moveTo>
                  <a:pt x="32219" y="3606"/>
                </a:moveTo>
                <a:lnTo>
                  <a:pt x="47269" y="1803"/>
                </a:lnTo>
                <a:lnTo>
                  <a:pt x="60198" y="3505"/>
                </a:lnTo>
                <a:lnTo>
                  <a:pt x="76415" y="10922"/>
                </a:lnTo>
                <a:lnTo>
                  <a:pt x="81927" y="16217"/>
                </a:lnTo>
                <a:lnTo>
                  <a:pt x="91147" y="24066"/>
                </a:lnTo>
                <a:lnTo>
                  <a:pt x="89344" y="19723"/>
                </a:lnTo>
                <a:lnTo>
                  <a:pt x="78219" y="9118"/>
                </a:lnTo>
                <a:lnTo>
                  <a:pt x="62001" y="1701"/>
                </a:lnTo>
                <a:lnTo>
                  <a:pt x="49174" y="0"/>
                </a:lnTo>
                <a:lnTo>
                  <a:pt x="30416" y="1803"/>
                </a:lnTo>
                <a:lnTo>
                  <a:pt x="17805" y="7315"/>
                </a:lnTo>
                <a:lnTo>
                  <a:pt x="5080" y="16332"/>
                </a:lnTo>
                <a:lnTo>
                  <a:pt x="0" y="22479"/>
                </a:lnTo>
                <a:lnTo>
                  <a:pt x="215" y="26187"/>
                </a:lnTo>
                <a:lnTo>
                  <a:pt x="6896" y="18135"/>
                </a:lnTo>
                <a:lnTo>
                  <a:pt x="19608" y="9118"/>
                </a:lnTo>
                <a:lnTo>
                  <a:pt x="32219" y="36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76771" y="5092340"/>
            <a:ext cx="93268" cy="26073"/>
          </a:xfrm>
          <a:custGeom>
            <a:avLst/>
            <a:gdLst/>
            <a:ahLst/>
            <a:cxnLst/>
            <a:rect l="l" t="t" r="r" b="b"/>
            <a:pathLst>
              <a:path w="93268" h="26073">
                <a:moveTo>
                  <a:pt x="28930" y="1701"/>
                </a:moveTo>
                <a:lnTo>
                  <a:pt x="16954" y="7848"/>
                </a:lnTo>
                <a:lnTo>
                  <a:pt x="7200" y="16217"/>
                </a:lnTo>
                <a:lnTo>
                  <a:pt x="0" y="25552"/>
                </a:lnTo>
                <a:lnTo>
                  <a:pt x="2120" y="26073"/>
                </a:lnTo>
                <a:lnTo>
                  <a:pt x="16319" y="10922"/>
                </a:lnTo>
                <a:lnTo>
                  <a:pt x="30835" y="3505"/>
                </a:lnTo>
                <a:lnTo>
                  <a:pt x="53200" y="1803"/>
                </a:lnTo>
                <a:lnTo>
                  <a:pt x="64223" y="3505"/>
                </a:lnTo>
                <a:lnTo>
                  <a:pt x="78638" y="10922"/>
                </a:lnTo>
                <a:lnTo>
                  <a:pt x="89763" y="21844"/>
                </a:lnTo>
                <a:lnTo>
                  <a:pt x="93268" y="21844"/>
                </a:lnTo>
                <a:lnTo>
                  <a:pt x="80441" y="9017"/>
                </a:lnTo>
                <a:lnTo>
                  <a:pt x="66027" y="1701"/>
                </a:lnTo>
                <a:lnTo>
                  <a:pt x="55003" y="0"/>
                </a:lnTo>
                <a:lnTo>
                  <a:pt x="39954" y="0"/>
                </a:lnTo>
                <a:lnTo>
                  <a:pt x="28930" y="17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597333" y="5092340"/>
            <a:ext cx="93167" cy="24282"/>
          </a:xfrm>
          <a:custGeom>
            <a:avLst/>
            <a:gdLst/>
            <a:ahLst/>
            <a:cxnLst/>
            <a:rect l="l" t="t" r="r" b="b"/>
            <a:pathLst>
              <a:path w="93167" h="24282">
                <a:moveTo>
                  <a:pt x="0" y="23749"/>
                </a:moveTo>
                <a:lnTo>
                  <a:pt x="2019" y="24282"/>
                </a:lnTo>
                <a:lnTo>
                  <a:pt x="14528" y="10922"/>
                </a:lnTo>
                <a:lnTo>
                  <a:pt x="28930" y="3606"/>
                </a:lnTo>
                <a:lnTo>
                  <a:pt x="38049" y="1803"/>
                </a:lnTo>
                <a:lnTo>
                  <a:pt x="55016" y="1803"/>
                </a:lnTo>
                <a:lnTo>
                  <a:pt x="64122" y="3606"/>
                </a:lnTo>
                <a:lnTo>
                  <a:pt x="78536" y="10922"/>
                </a:lnTo>
                <a:lnTo>
                  <a:pt x="89662" y="21844"/>
                </a:lnTo>
                <a:lnTo>
                  <a:pt x="93167" y="21844"/>
                </a:lnTo>
                <a:lnTo>
                  <a:pt x="80441" y="9017"/>
                </a:lnTo>
                <a:lnTo>
                  <a:pt x="65925" y="1701"/>
                </a:lnTo>
                <a:lnTo>
                  <a:pt x="56807" y="0"/>
                </a:lnTo>
                <a:lnTo>
                  <a:pt x="36245" y="0"/>
                </a:lnTo>
                <a:lnTo>
                  <a:pt x="27139" y="1701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677951" y="5094358"/>
            <a:ext cx="93268" cy="25857"/>
          </a:xfrm>
          <a:custGeom>
            <a:avLst/>
            <a:gdLst/>
            <a:ahLst/>
            <a:cxnLst/>
            <a:rect l="l" t="t" r="r" b="b"/>
            <a:pathLst>
              <a:path w="93268" h="25857">
                <a:moveTo>
                  <a:pt x="0" y="25336"/>
                </a:moveTo>
                <a:lnTo>
                  <a:pt x="2120" y="25857"/>
                </a:lnTo>
                <a:lnTo>
                  <a:pt x="14528" y="12509"/>
                </a:lnTo>
                <a:lnTo>
                  <a:pt x="29032" y="5194"/>
                </a:lnTo>
                <a:lnTo>
                  <a:pt x="36347" y="3505"/>
                </a:lnTo>
                <a:lnTo>
                  <a:pt x="56908" y="3505"/>
                </a:lnTo>
                <a:lnTo>
                  <a:pt x="64122" y="5194"/>
                </a:lnTo>
                <a:lnTo>
                  <a:pt x="78638" y="12509"/>
                </a:lnTo>
                <a:lnTo>
                  <a:pt x="89763" y="23418"/>
                </a:lnTo>
                <a:lnTo>
                  <a:pt x="93268" y="23418"/>
                </a:lnTo>
                <a:lnTo>
                  <a:pt x="80441" y="10706"/>
                </a:lnTo>
                <a:lnTo>
                  <a:pt x="66027" y="3390"/>
                </a:lnTo>
                <a:lnTo>
                  <a:pt x="47904" y="0"/>
                </a:lnTo>
                <a:lnTo>
                  <a:pt x="27241" y="3390"/>
                </a:lnTo>
                <a:lnTo>
                  <a:pt x="16421" y="8902"/>
                </a:lnTo>
                <a:lnTo>
                  <a:pt x="7213" y="16001"/>
                </a:lnTo>
                <a:lnTo>
                  <a:pt x="0" y="25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498838" y="5094152"/>
            <a:ext cx="91147" cy="26174"/>
          </a:xfrm>
          <a:custGeom>
            <a:avLst/>
            <a:gdLst/>
            <a:ahLst/>
            <a:cxnLst/>
            <a:rect l="l" t="t" r="r" b="b"/>
            <a:pathLst>
              <a:path w="91147" h="26174">
                <a:moveTo>
                  <a:pt x="30416" y="3594"/>
                </a:moveTo>
                <a:lnTo>
                  <a:pt x="47269" y="1689"/>
                </a:lnTo>
                <a:lnTo>
                  <a:pt x="60198" y="3594"/>
                </a:lnTo>
                <a:lnTo>
                  <a:pt x="72809" y="9105"/>
                </a:lnTo>
                <a:lnTo>
                  <a:pt x="82029" y="16205"/>
                </a:lnTo>
                <a:lnTo>
                  <a:pt x="91147" y="24053"/>
                </a:lnTo>
                <a:lnTo>
                  <a:pt x="89446" y="19710"/>
                </a:lnTo>
                <a:lnTo>
                  <a:pt x="78219" y="9105"/>
                </a:lnTo>
                <a:lnTo>
                  <a:pt x="62001" y="1689"/>
                </a:lnTo>
                <a:lnTo>
                  <a:pt x="49174" y="0"/>
                </a:lnTo>
                <a:lnTo>
                  <a:pt x="28613" y="1689"/>
                </a:lnTo>
                <a:lnTo>
                  <a:pt x="21412" y="5511"/>
                </a:lnTo>
                <a:lnTo>
                  <a:pt x="6896" y="14516"/>
                </a:lnTo>
                <a:lnTo>
                  <a:pt x="0" y="22466"/>
                </a:lnTo>
                <a:lnTo>
                  <a:pt x="317" y="26174"/>
                </a:lnTo>
                <a:lnTo>
                  <a:pt x="8801" y="16319"/>
                </a:lnTo>
                <a:lnTo>
                  <a:pt x="23215" y="7302"/>
                </a:lnTo>
                <a:lnTo>
                  <a:pt x="30416" y="3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17182" y="5094152"/>
            <a:ext cx="93154" cy="26060"/>
          </a:xfrm>
          <a:custGeom>
            <a:avLst/>
            <a:gdLst/>
            <a:ahLst/>
            <a:cxnLst/>
            <a:rect l="l" t="t" r="r" b="b"/>
            <a:pathLst>
              <a:path w="93154" h="26060">
                <a:moveTo>
                  <a:pt x="28930" y="1689"/>
                </a:moveTo>
                <a:lnTo>
                  <a:pt x="16852" y="7835"/>
                </a:lnTo>
                <a:lnTo>
                  <a:pt x="7099" y="16205"/>
                </a:lnTo>
                <a:lnTo>
                  <a:pt x="0" y="25539"/>
                </a:lnTo>
                <a:lnTo>
                  <a:pt x="2019" y="26060"/>
                </a:lnTo>
                <a:lnTo>
                  <a:pt x="16319" y="10909"/>
                </a:lnTo>
                <a:lnTo>
                  <a:pt x="30734" y="3594"/>
                </a:lnTo>
                <a:lnTo>
                  <a:pt x="53200" y="1904"/>
                </a:lnTo>
                <a:lnTo>
                  <a:pt x="64122" y="3594"/>
                </a:lnTo>
                <a:lnTo>
                  <a:pt x="78638" y="10909"/>
                </a:lnTo>
                <a:lnTo>
                  <a:pt x="89662" y="21831"/>
                </a:lnTo>
                <a:lnTo>
                  <a:pt x="93154" y="21831"/>
                </a:lnTo>
                <a:lnTo>
                  <a:pt x="80441" y="9105"/>
                </a:lnTo>
                <a:lnTo>
                  <a:pt x="66027" y="1689"/>
                </a:lnTo>
                <a:lnTo>
                  <a:pt x="55003" y="0"/>
                </a:lnTo>
                <a:lnTo>
                  <a:pt x="39954" y="0"/>
                </a:lnTo>
                <a:lnTo>
                  <a:pt x="28930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137642" y="5094145"/>
            <a:ext cx="93167" cy="24269"/>
          </a:xfrm>
          <a:custGeom>
            <a:avLst/>
            <a:gdLst/>
            <a:ahLst/>
            <a:cxnLst/>
            <a:rect l="l" t="t" r="r" b="b"/>
            <a:pathLst>
              <a:path w="93167" h="24269">
                <a:moveTo>
                  <a:pt x="0" y="23748"/>
                </a:moveTo>
                <a:lnTo>
                  <a:pt x="2019" y="24269"/>
                </a:lnTo>
                <a:lnTo>
                  <a:pt x="14528" y="10921"/>
                </a:lnTo>
                <a:lnTo>
                  <a:pt x="29044" y="3606"/>
                </a:lnTo>
                <a:lnTo>
                  <a:pt x="36360" y="1917"/>
                </a:lnTo>
                <a:lnTo>
                  <a:pt x="56807" y="1917"/>
                </a:lnTo>
                <a:lnTo>
                  <a:pt x="64122" y="3606"/>
                </a:lnTo>
                <a:lnTo>
                  <a:pt x="78638" y="10921"/>
                </a:lnTo>
                <a:lnTo>
                  <a:pt x="89662" y="21831"/>
                </a:lnTo>
                <a:lnTo>
                  <a:pt x="93167" y="21831"/>
                </a:lnTo>
                <a:lnTo>
                  <a:pt x="80441" y="9118"/>
                </a:lnTo>
                <a:lnTo>
                  <a:pt x="65925" y="1803"/>
                </a:lnTo>
                <a:lnTo>
                  <a:pt x="58610" y="0"/>
                </a:lnTo>
                <a:lnTo>
                  <a:pt x="34442" y="0"/>
                </a:lnTo>
                <a:lnTo>
                  <a:pt x="27241" y="1803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88146" y="5121167"/>
            <a:ext cx="9639" cy="17284"/>
          </a:xfrm>
          <a:custGeom>
            <a:avLst/>
            <a:gdLst/>
            <a:ahLst/>
            <a:cxnLst/>
            <a:rect l="l" t="t" r="r" b="b"/>
            <a:pathLst>
              <a:path w="9639" h="17284">
                <a:moveTo>
                  <a:pt x="0" y="17284"/>
                </a:moveTo>
                <a:lnTo>
                  <a:pt x="9639" y="15163"/>
                </a:lnTo>
                <a:lnTo>
                  <a:pt x="2222" y="15379"/>
                </a:lnTo>
                <a:lnTo>
                  <a:pt x="520" y="0"/>
                </a:lnTo>
                <a:lnTo>
                  <a:pt x="0" y="17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149479" y="5128482"/>
            <a:ext cx="7950" cy="17170"/>
          </a:xfrm>
          <a:custGeom>
            <a:avLst/>
            <a:gdLst/>
            <a:ahLst/>
            <a:cxnLst/>
            <a:rect l="l" t="t" r="r" b="b"/>
            <a:pathLst>
              <a:path w="7950" h="17170">
                <a:moveTo>
                  <a:pt x="0" y="17170"/>
                </a:moveTo>
                <a:lnTo>
                  <a:pt x="7950" y="14630"/>
                </a:lnTo>
                <a:lnTo>
                  <a:pt x="1689" y="13461"/>
                </a:lnTo>
                <a:lnTo>
                  <a:pt x="520" y="0"/>
                </a:lnTo>
                <a:lnTo>
                  <a:pt x="0" y="17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027991" y="5148305"/>
            <a:ext cx="11455" cy="5930"/>
          </a:xfrm>
          <a:custGeom>
            <a:avLst/>
            <a:gdLst/>
            <a:ahLst/>
            <a:cxnLst/>
            <a:rect l="l" t="t" r="r" b="b"/>
            <a:pathLst>
              <a:path w="11455" h="5930">
                <a:moveTo>
                  <a:pt x="0" y="101"/>
                </a:moveTo>
                <a:lnTo>
                  <a:pt x="419" y="1803"/>
                </a:lnTo>
                <a:lnTo>
                  <a:pt x="6146" y="5626"/>
                </a:lnTo>
                <a:lnTo>
                  <a:pt x="11455" y="5930"/>
                </a:lnTo>
                <a:lnTo>
                  <a:pt x="2120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191233" y="5155619"/>
            <a:ext cx="9753" cy="5930"/>
          </a:xfrm>
          <a:custGeom>
            <a:avLst/>
            <a:gdLst/>
            <a:ahLst/>
            <a:cxnLst/>
            <a:rect l="l" t="t" r="r" b="b"/>
            <a:pathLst>
              <a:path w="9753" h="5930">
                <a:moveTo>
                  <a:pt x="0" y="0"/>
                </a:moveTo>
                <a:lnTo>
                  <a:pt x="317" y="1790"/>
                </a:lnTo>
                <a:lnTo>
                  <a:pt x="6045" y="5930"/>
                </a:lnTo>
                <a:lnTo>
                  <a:pt x="9753" y="5613"/>
                </a:lnTo>
                <a:lnTo>
                  <a:pt x="2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298704" y="5158905"/>
            <a:ext cx="139687" cy="416509"/>
          </a:xfrm>
          <a:custGeom>
            <a:avLst/>
            <a:gdLst/>
            <a:ahLst/>
            <a:cxnLst/>
            <a:rect l="l" t="t" r="r" b="b"/>
            <a:pathLst>
              <a:path w="139687" h="416509">
                <a:moveTo>
                  <a:pt x="9105" y="300355"/>
                </a:moveTo>
                <a:lnTo>
                  <a:pt x="101" y="309473"/>
                </a:lnTo>
                <a:lnTo>
                  <a:pt x="0" y="416509"/>
                </a:lnTo>
                <a:lnTo>
                  <a:pt x="1904" y="311277"/>
                </a:lnTo>
                <a:lnTo>
                  <a:pt x="10909" y="302158"/>
                </a:lnTo>
                <a:lnTo>
                  <a:pt x="16421" y="285838"/>
                </a:lnTo>
                <a:lnTo>
                  <a:pt x="18122" y="240474"/>
                </a:lnTo>
                <a:lnTo>
                  <a:pt x="20027" y="18440"/>
                </a:lnTo>
                <a:lnTo>
                  <a:pt x="41859" y="40271"/>
                </a:lnTo>
                <a:lnTo>
                  <a:pt x="89128" y="107365"/>
                </a:lnTo>
                <a:lnTo>
                  <a:pt x="121564" y="176352"/>
                </a:lnTo>
                <a:lnTo>
                  <a:pt x="137883" y="245351"/>
                </a:lnTo>
                <a:lnTo>
                  <a:pt x="139687" y="389382"/>
                </a:lnTo>
                <a:lnTo>
                  <a:pt x="139687" y="243547"/>
                </a:lnTo>
                <a:lnTo>
                  <a:pt x="123367" y="174548"/>
                </a:lnTo>
                <a:lnTo>
                  <a:pt x="90931" y="105562"/>
                </a:lnTo>
                <a:lnTo>
                  <a:pt x="43764" y="38468"/>
                </a:lnTo>
                <a:lnTo>
                  <a:pt x="20027" y="15049"/>
                </a:lnTo>
                <a:lnTo>
                  <a:pt x="16954" y="1587"/>
                </a:lnTo>
                <a:lnTo>
                  <a:pt x="15366" y="0"/>
                </a:lnTo>
                <a:lnTo>
                  <a:pt x="16535" y="130467"/>
                </a:lnTo>
                <a:lnTo>
                  <a:pt x="16319" y="238671"/>
                </a:lnTo>
                <a:lnTo>
                  <a:pt x="14617" y="284035"/>
                </a:lnTo>
                <a:lnTo>
                  <a:pt x="9105" y="3003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71774" y="5285756"/>
            <a:ext cx="1168" cy="5308"/>
          </a:xfrm>
          <a:custGeom>
            <a:avLst/>
            <a:gdLst/>
            <a:ahLst/>
            <a:cxnLst/>
            <a:rect l="l" t="t" r="r" b="b"/>
            <a:pathLst>
              <a:path w="1168" h="5308">
                <a:moveTo>
                  <a:pt x="1168" y="5308"/>
                </a:moveTo>
                <a:lnTo>
                  <a:pt x="850" y="647"/>
                </a:lnTo>
                <a:lnTo>
                  <a:pt x="0" y="0"/>
                </a:lnTo>
                <a:lnTo>
                  <a:pt x="1168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73569" y="5293184"/>
            <a:ext cx="1168" cy="5092"/>
          </a:xfrm>
          <a:custGeom>
            <a:avLst/>
            <a:gdLst/>
            <a:ahLst/>
            <a:cxnLst/>
            <a:rect l="l" t="t" r="r" b="b"/>
            <a:pathLst>
              <a:path w="1168" h="5092">
                <a:moveTo>
                  <a:pt x="1168" y="5092"/>
                </a:moveTo>
                <a:lnTo>
                  <a:pt x="850" y="635"/>
                </a:lnTo>
                <a:lnTo>
                  <a:pt x="0" y="0"/>
                </a:lnTo>
                <a:lnTo>
                  <a:pt x="1168" y="5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75375" y="5300398"/>
            <a:ext cx="1168" cy="5080"/>
          </a:xfrm>
          <a:custGeom>
            <a:avLst/>
            <a:gdLst/>
            <a:ahLst/>
            <a:cxnLst/>
            <a:rect l="l" t="t" r="r" b="b"/>
            <a:pathLst>
              <a:path w="1168" h="5079">
                <a:moveTo>
                  <a:pt x="1168" y="5079"/>
                </a:moveTo>
                <a:lnTo>
                  <a:pt x="952" y="622"/>
                </a:lnTo>
                <a:lnTo>
                  <a:pt x="0" y="0"/>
                </a:lnTo>
                <a:lnTo>
                  <a:pt x="1168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77282" y="5307594"/>
            <a:ext cx="2430741" cy="269633"/>
          </a:xfrm>
          <a:custGeom>
            <a:avLst/>
            <a:gdLst/>
            <a:ahLst/>
            <a:cxnLst/>
            <a:rect l="l" t="t" r="r" b="b"/>
            <a:pathLst>
              <a:path w="2430741" h="269633">
                <a:moveTo>
                  <a:pt x="736" y="9651"/>
                </a:moveTo>
                <a:lnTo>
                  <a:pt x="6146" y="31483"/>
                </a:lnTo>
                <a:lnTo>
                  <a:pt x="31584" y="87655"/>
                </a:lnTo>
                <a:lnTo>
                  <a:pt x="75145" y="151028"/>
                </a:lnTo>
                <a:lnTo>
                  <a:pt x="259981" y="152615"/>
                </a:lnTo>
                <a:lnTo>
                  <a:pt x="260083" y="260616"/>
                </a:lnTo>
                <a:lnTo>
                  <a:pt x="261886" y="155270"/>
                </a:lnTo>
                <a:lnTo>
                  <a:pt x="264858" y="152730"/>
                </a:lnTo>
                <a:lnTo>
                  <a:pt x="2162289" y="158241"/>
                </a:lnTo>
                <a:lnTo>
                  <a:pt x="2165883" y="161836"/>
                </a:lnTo>
                <a:lnTo>
                  <a:pt x="2167585" y="269633"/>
                </a:lnTo>
                <a:lnTo>
                  <a:pt x="2167051" y="158026"/>
                </a:lnTo>
                <a:lnTo>
                  <a:pt x="2361006" y="158241"/>
                </a:lnTo>
                <a:lnTo>
                  <a:pt x="2402763" y="94856"/>
                </a:lnTo>
                <a:lnTo>
                  <a:pt x="2427033" y="41122"/>
                </a:lnTo>
                <a:lnTo>
                  <a:pt x="2430526" y="24701"/>
                </a:lnTo>
                <a:lnTo>
                  <a:pt x="2430741" y="14528"/>
                </a:lnTo>
                <a:lnTo>
                  <a:pt x="2425230" y="39331"/>
                </a:lnTo>
                <a:lnTo>
                  <a:pt x="2400960" y="93052"/>
                </a:lnTo>
                <a:lnTo>
                  <a:pt x="2359202" y="156438"/>
                </a:lnTo>
                <a:lnTo>
                  <a:pt x="76949" y="149224"/>
                </a:lnTo>
                <a:lnTo>
                  <a:pt x="33388" y="85851"/>
                </a:lnTo>
                <a:lnTo>
                  <a:pt x="7950" y="29679"/>
                </a:lnTo>
                <a:lnTo>
                  <a:pt x="0" y="0"/>
                </a:lnTo>
                <a:lnTo>
                  <a:pt x="736" y="96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050309" y="6057221"/>
            <a:ext cx="95288" cy="10706"/>
          </a:xfrm>
          <a:custGeom>
            <a:avLst/>
            <a:gdLst/>
            <a:ahLst/>
            <a:cxnLst/>
            <a:rect l="l" t="t" r="r" b="b"/>
            <a:pathLst>
              <a:path w="95288" h="10706">
                <a:moveTo>
                  <a:pt x="2552" y="3505"/>
                </a:moveTo>
                <a:lnTo>
                  <a:pt x="6261" y="5295"/>
                </a:lnTo>
                <a:lnTo>
                  <a:pt x="33604" y="10706"/>
                </a:lnTo>
                <a:lnTo>
                  <a:pt x="60210" y="10706"/>
                </a:lnTo>
                <a:lnTo>
                  <a:pt x="74828" y="9017"/>
                </a:lnTo>
                <a:lnTo>
                  <a:pt x="95288" y="2019"/>
                </a:lnTo>
                <a:lnTo>
                  <a:pt x="91147" y="1485"/>
                </a:lnTo>
                <a:lnTo>
                  <a:pt x="73024" y="7213"/>
                </a:lnTo>
                <a:lnTo>
                  <a:pt x="58394" y="8902"/>
                </a:lnTo>
                <a:lnTo>
                  <a:pt x="35407" y="8801"/>
                </a:lnTo>
                <a:lnTo>
                  <a:pt x="8064" y="3505"/>
                </a:lnTo>
                <a:lnTo>
                  <a:pt x="0" y="0"/>
                </a:lnTo>
                <a:lnTo>
                  <a:pt x="2552" y="35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66726" y="6098443"/>
            <a:ext cx="1008557" cy="257759"/>
          </a:xfrm>
          <a:custGeom>
            <a:avLst/>
            <a:gdLst/>
            <a:ahLst/>
            <a:cxnLst/>
            <a:rect l="l" t="t" r="r" b="b"/>
            <a:pathLst>
              <a:path w="1008557" h="257759">
                <a:moveTo>
                  <a:pt x="1816" y="0"/>
                </a:moveTo>
                <a:lnTo>
                  <a:pt x="118071" y="63703"/>
                </a:lnTo>
                <a:lnTo>
                  <a:pt x="225005" y="109067"/>
                </a:lnTo>
                <a:lnTo>
                  <a:pt x="348272" y="150825"/>
                </a:lnTo>
                <a:lnTo>
                  <a:pt x="473443" y="185267"/>
                </a:lnTo>
                <a:lnTo>
                  <a:pt x="616623" y="216103"/>
                </a:lnTo>
                <a:lnTo>
                  <a:pt x="758113" y="237832"/>
                </a:lnTo>
                <a:lnTo>
                  <a:pt x="895896" y="252349"/>
                </a:lnTo>
                <a:lnTo>
                  <a:pt x="990219" y="257759"/>
                </a:lnTo>
                <a:lnTo>
                  <a:pt x="1008557" y="257759"/>
                </a:lnTo>
                <a:lnTo>
                  <a:pt x="897686" y="250558"/>
                </a:lnTo>
                <a:lnTo>
                  <a:pt x="759917" y="236029"/>
                </a:lnTo>
                <a:lnTo>
                  <a:pt x="618426" y="214312"/>
                </a:lnTo>
                <a:lnTo>
                  <a:pt x="475233" y="183464"/>
                </a:lnTo>
                <a:lnTo>
                  <a:pt x="350075" y="149021"/>
                </a:lnTo>
                <a:lnTo>
                  <a:pt x="226821" y="107264"/>
                </a:lnTo>
                <a:lnTo>
                  <a:pt x="119875" y="61899"/>
                </a:lnTo>
                <a:lnTo>
                  <a:pt x="16433" y="9334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217337" y="6122079"/>
            <a:ext cx="978242" cy="234124"/>
          </a:xfrm>
          <a:custGeom>
            <a:avLst/>
            <a:gdLst/>
            <a:ahLst/>
            <a:cxnLst/>
            <a:rect l="l" t="t" r="r" b="b"/>
            <a:pathLst>
              <a:path w="978242" h="234124">
                <a:moveTo>
                  <a:pt x="0" y="234124"/>
                </a:moveTo>
                <a:lnTo>
                  <a:pt x="40068" y="234124"/>
                </a:lnTo>
                <a:lnTo>
                  <a:pt x="129412" y="229247"/>
                </a:lnTo>
                <a:lnTo>
                  <a:pt x="269100" y="214731"/>
                </a:lnTo>
                <a:lnTo>
                  <a:pt x="400951" y="194271"/>
                </a:lnTo>
                <a:lnTo>
                  <a:pt x="544664" y="163957"/>
                </a:lnTo>
                <a:lnTo>
                  <a:pt x="665695" y="130784"/>
                </a:lnTo>
                <a:lnTo>
                  <a:pt x="783437" y="90944"/>
                </a:lnTo>
                <a:lnTo>
                  <a:pt x="894613" y="44310"/>
                </a:lnTo>
                <a:lnTo>
                  <a:pt x="978242" y="749"/>
                </a:lnTo>
                <a:lnTo>
                  <a:pt x="975906" y="0"/>
                </a:lnTo>
                <a:lnTo>
                  <a:pt x="892822" y="42506"/>
                </a:lnTo>
                <a:lnTo>
                  <a:pt x="781646" y="89141"/>
                </a:lnTo>
                <a:lnTo>
                  <a:pt x="663790" y="128993"/>
                </a:lnTo>
                <a:lnTo>
                  <a:pt x="542861" y="162166"/>
                </a:lnTo>
                <a:lnTo>
                  <a:pt x="399148" y="192468"/>
                </a:lnTo>
                <a:lnTo>
                  <a:pt x="255752" y="214198"/>
                </a:lnTo>
                <a:lnTo>
                  <a:pt x="108965" y="228714"/>
                </a:lnTo>
                <a:lnTo>
                  <a:pt x="0" y="2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94442" y="4928285"/>
            <a:ext cx="171907" cy="66027"/>
          </a:xfrm>
          <a:custGeom>
            <a:avLst/>
            <a:gdLst/>
            <a:ahLst/>
            <a:cxnLst/>
            <a:rect l="l" t="t" r="r" b="b"/>
            <a:pathLst>
              <a:path w="171907" h="66027">
                <a:moveTo>
                  <a:pt x="145199" y="1904"/>
                </a:moveTo>
                <a:lnTo>
                  <a:pt x="143294" y="0"/>
                </a:lnTo>
                <a:lnTo>
                  <a:pt x="117220" y="10490"/>
                </a:lnTo>
                <a:lnTo>
                  <a:pt x="56807" y="37198"/>
                </a:lnTo>
                <a:lnTo>
                  <a:pt x="0" y="65176"/>
                </a:lnTo>
                <a:lnTo>
                  <a:pt x="3505" y="66027"/>
                </a:lnTo>
                <a:lnTo>
                  <a:pt x="74929" y="64325"/>
                </a:lnTo>
                <a:lnTo>
                  <a:pt x="109588" y="59029"/>
                </a:lnTo>
                <a:lnTo>
                  <a:pt x="145516" y="45999"/>
                </a:lnTo>
                <a:lnTo>
                  <a:pt x="168198" y="30632"/>
                </a:lnTo>
                <a:lnTo>
                  <a:pt x="171907" y="26809"/>
                </a:lnTo>
                <a:lnTo>
                  <a:pt x="170103" y="22466"/>
                </a:lnTo>
                <a:lnTo>
                  <a:pt x="153466" y="8153"/>
                </a:lnTo>
                <a:lnTo>
                  <a:pt x="145199" y="19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914294" y="4935377"/>
            <a:ext cx="163855" cy="65392"/>
          </a:xfrm>
          <a:custGeom>
            <a:avLst/>
            <a:gdLst/>
            <a:ahLst/>
            <a:cxnLst/>
            <a:rect l="l" t="t" r="r" b="b"/>
            <a:pathLst>
              <a:path w="163855" h="65392">
                <a:moveTo>
                  <a:pt x="107048" y="35509"/>
                </a:moveTo>
                <a:lnTo>
                  <a:pt x="22466" y="0"/>
                </a:lnTo>
                <a:lnTo>
                  <a:pt x="20662" y="850"/>
                </a:lnTo>
                <a:lnTo>
                  <a:pt x="20040" y="3505"/>
                </a:lnTo>
                <a:lnTo>
                  <a:pt x="0" y="19926"/>
                </a:lnTo>
                <a:lnTo>
                  <a:pt x="0" y="24383"/>
                </a:lnTo>
                <a:lnTo>
                  <a:pt x="3822" y="29895"/>
                </a:lnTo>
                <a:lnTo>
                  <a:pt x="27457" y="44411"/>
                </a:lnTo>
                <a:lnTo>
                  <a:pt x="63373" y="57340"/>
                </a:lnTo>
                <a:lnTo>
                  <a:pt x="83413" y="60845"/>
                </a:lnTo>
                <a:lnTo>
                  <a:pt x="112445" y="64554"/>
                </a:lnTo>
                <a:lnTo>
                  <a:pt x="158445" y="65290"/>
                </a:lnTo>
                <a:lnTo>
                  <a:pt x="163855" y="65392"/>
                </a:lnTo>
                <a:lnTo>
                  <a:pt x="107048" y="355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041898" y="5460640"/>
            <a:ext cx="265811" cy="46951"/>
          </a:xfrm>
          <a:custGeom>
            <a:avLst/>
            <a:gdLst/>
            <a:ahLst/>
            <a:cxnLst/>
            <a:rect l="l" t="t" r="r" b="b"/>
            <a:pathLst>
              <a:path w="265811" h="46951">
                <a:moveTo>
                  <a:pt x="265811" y="0"/>
                </a:moveTo>
                <a:lnTo>
                  <a:pt x="257589" y="10062"/>
                </a:lnTo>
                <a:lnTo>
                  <a:pt x="248168" y="17381"/>
                </a:lnTo>
                <a:lnTo>
                  <a:pt x="234265" y="26209"/>
                </a:lnTo>
                <a:lnTo>
                  <a:pt x="224754" y="30468"/>
                </a:lnTo>
                <a:lnTo>
                  <a:pt x="214515" y="34124"/>
                </a:lnTo>
                <a:lnTo>
                  <a:pt x="201011" y="38603"/>
                </a:lnTo>
                <a:lnTo>
                  <a:pt x="191220" y="41046"/>
                </a:lnTo>
                <a:lnTo>
                  <a:pt x="178502" y="43133"/>
                </a:lnTo>
                <a:lnTo>
                  <a:pt x="160566" y="45764"/>
                </a:lnTo>
                <a:lnTo>
                  <a:pt x="150505" y="46701"/>
                </a:lnTo>
                <a:lnTo>
                  <a:pt x="138812" y="46943"/>
                </a:lnTo>
                <a:lnTo>
                  <a:pt x="131000" y="46951"/>
                </a:lnTo>
                <a:lnTo>
                  <a:pt x="116437" y="46806"/>
                </a:lnTo>
                <a:lnTo>
                  <a:pt x="106325" y="46210"/>
                </a:lnTo>
                <a:lnTo>
                  <a:pt x="94736" y="44666"/>
                </a:lnTo>
                <a:lnTo>
                  <a:pt x="72857" y="41104"/>
                </a:lnTo>
                <a:lnTo>
                  <a:pt x="63013" y="38822"/>
                </a:lnTo>
                <a:lnTo>
                  <a:pt x="50978" y="34915"/>
                </a:lnTo>
                <a:lnTo>
                  <a:pt x="34221" y="28773"/>
                </a:lnTo>
                <a:lnTo>
                  <a:pt x="25036" y="24116"/>
                </a:lnTo>
                <a:lnTo>
                  <a:pt x="15582" y="18224"/>
                </a:lnTo>
                <a:lnTo>
                  <a:pt x="7213" y="13030"/>
                </a:lnTo>
                <a:lnTo>
                  <a:pt x="5727" y="11658"/>
                </a:lnTo>
                <a:lnTo>
                  <a:pt x="0" y="370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07703" y="5286720"/>
            <a:ext cx="7848" cy="173926"/>
          </a:xfrm>
          <a:custGeom>
            <a:avLst/>
            <a:gdLst/>
            <a:ahLst/>
            <a:cxnLst/>
            <a:rect l="l" t="t" r="r" b="b"/>
            <a:pathLst>
              <a:path w="7848" h="173926">
                <a:moveTo>
                  <a:pt x="7848" y="0"/>
                </a:moveTo>
                <a:lnTo>
                  <a:pt x="6680" y="152717"/>
                </a:lnTo>
                <a:lnTo>
                  <a:pt x="0" y="1739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91696" y="5104427"/>
            <a:ext cx="14630" cy="82880"/>
          </a:xfrm>
          <a:custGeom>
            <a:avLst/>
            <a:gdLst/>
            <a:ahLst/>
            <a:cxnLst/>
            <a:rect l="l" t="t" r="r" b="b"/>
            <a:pathLst>
              <a:path w="14630" h="82880">
                <a:moveTo>
                  <a:pt x="0" y="82880"/>
                </a:moveTo>
                <a:lnTo>
                  <a:pt x="114" y="67398"/>
                </a:lnTo>
                <a:lnTo>
                  <a:pt x="193" y="56584"/>
                </a:lnTo>
                <a:lnTo>
                  <a:pt x="263" y="46834"/>
                </a:lnTo>
                <a:lnTo>
                  <a:pt x="349" y="34543"/>
                </a:lnTo>
                <a:lnTo>
                  <a:pt x="419" y="24485"/>
                </a:lnTo>
                <a:lnTo>
                  <a:pt x="419" y="24269"/>
                </a:lnTo>
                <a:lnTo>
                  <a:pt x="533" y="24053"/>
                </a:lnTo>
                <a:lnTo>
                  <a:pt x="3073" y="16852"/>
                </a:lnTo>
                <a:lnTo>
                  <a:pt x="5613" y="9652"/>
                </a:lnTo>
                <a:lnTo>
                  <a:pt x="5727" y="9436"/>
                </a:lnTo>
                <a:lnTo>
                  <a:pt x="10172" y="4559"/>
                </a:lnTo>
                <a:lnTo>
                  <a:pt x="1463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92970" y="5126998"/>
            <a:ext cx="239420" cy="61785"/>
          </a:xfrm>
          <a:custGeom>
            <a:avLst/>
            <a:gdLst/>
            <a:ahLst/>
            <a:cxnLst/>
            <a:rect l="l" t="t" r="r" b="b"/>
            <a:pathLst>
              <a:path w="239420" h="61785">
                <a:moveTo>
                  <a:pt x="0" y="3289"/>
                </a:moveTo>
                <a:lnTo>
                  <a:pt x="736" y="9220"/>
                </a:lnTo>
                <a:lnTo>
                  <a:pt x="2324" y="15163"/>
                </a:lnTo>
                <a:lnTo>
                  <a:pt x="2540" y="16433"/>
                </a:lnTo>
                <a:lnTo>
                  <a:pt x="2755" y="16535"/>
                </a:lnTo>
                <a:lnTo>
                  <a:pt x="3606" y="17602"/>
                </a:lnTo>
                <a:lnTo>
                  <a:pt x="7734" y="23431"/>
                </a:lnTo>
                <a:lnTo>
                  <a:pt x="12077" y="28943"/>
                </a:lnTo>
                <a:lnTo>
                  <a:pt x="13144" y="30213"/>
                </a:lnTo>
                <a:lnTo>
                  <a:pt x="14516" y="31165"/>
                </a:lnTo>
                <a:lnTo>
                  <a:pt x="21513" y="36245"/>
                </a:lnTo>
                <a:lnTo>
                  <a:pt x="28727" y="41122"/>
                </a:lnTo>
                <a:lnTo>
                  <a:pt x="30302" y="42189"/>
                </a:lnTo>
                <a:lnTo>
                  <a:pt x="32118" y="43027"/>
                </a:lnTo>
                <a:lnTo>
                  <a:pt x="41440" y="47167"/>
                </a:lnTo>
                <a:lnTo>
                  <a:pt x="51079" y="50977"/>
                </a:lnTo>
                <a:lnTo>
                  <a:pt x="52997" y="51828"/>
                </a:lnTo>
                <a:lnTo>
                  <a:pt x="55105" y="52463"/>
                </a:lnTo>
                <a:lnTo>
                  <a:pt x="66344" y="55321"/>
                </a:lnTo>
                <a:lnTo>
                  <a:pt x="77685" y="57873"/>
                </a:lnTo>
                <a:lnTo>
                  <a:pt x="79908" y="58394"/>
                </a:lnTo>
                <a:lnTo>
                  <a:pt x="82245" y="58826"/>
                </a:lnTo>
                <a:lnTo>
                  <a:pt x="94538" y="60312"/>
                </a:lnTo>
                <a:lnTo>
                  <a:pt x="106934" y="61366"/>
                </a:lnTo>
                <a:lnTo>
                  <a:pt x="109372" y="61582"/>
                </a:lnTo>
                <a:lnTo>
                  <a:pt x="109372" y="61785"/>
                </a:lnTo>
                <a:lnTo>
                  <a:pt x="111709" y="61785"/>
                </a:lnTo>
                <a:lnTo>
                  <a:pt x="124320" y="61683"/>
                </a:lnTo>
                <a:lnTo>
                  <a:pt x="137033" y="61264"/>
                </a:lnTo>
                <a:lnTo>
                  <a:pt x="139369" y="61264"/>
                </a:lnTo>
                <a:lnTo>
                  <a:pt x="141693" y="61048"/>
                </a:lnTo>
                <a:lnTo>
                  <a:pt x="153885" y="59563"/>
                </a:lnTo>
                <a:lnTo>
                  <a:pt x="153885" y="59359"/>
                </a:lnTo>
                <a:lnTo>
                  <a:pt x="166077" y="57556"/>
                </a:lnTo>
                <a:lnTo>
                  <a:pt x="168198" y="57238"/>
                </a:lnTo>
                <a:lnTo>
                  <a:pt x="168198" y="57442"/>
                </a:lnTo>
                <a:lnTo>
                  <a:pt x="170319" y="56807"/>
                </a:lnTo>
                <a:lnTo>
                  <a:pt x="181229" y="53848"/>
                </a:lnTo>
                <a:lnTo>
                  <a:pt x="192151" y="50558"/>
                </a:lnTo>
                <a:lnTo>
                  <a:pt x="193954" y="50025"/>
                </a:lnTo>
                <a:lnTo>
                  <a:pt x="195745" y="49288"/>
                </a:lnTo>
                <a:lnTo>
                  <a:pt x="204762" y="45046"/>
                </a:lnTo>
                <a:lnTo>
                  <a:pt x="213664" y="40487"/>
                </a:lnTo>
                <a:lnTo>
                  <a:pt x="215036" y="39852"/>
                </a:lnTo>
                <a:lnTo>
                  <a:pt x="216306" y="38900"/>
                </a:lnTo>
                <a:lnTo>
                  <a:pt x="222986" y="33705"/>
                </a:lnTo>
                <a:lnTo>
                  <a:pt x="229349" y="28194"/>
                </a:lnTo>
                <a:lnTo>
                  <a:pt x="230200" y="27457"/>
                </a:lnTo>
                <a:lnTo>
                  <a:pt x="230936" y="26390"/>
                </a:lnTo>
                <a:lnTo>
                  <a:pt x="234645" y="20459"/>
                </a:lnTo>
                <a:lnTo>
                  <a:pt x="238036" y="14414"/>
                </a:lnTo>
                <a:lnTo>
                  <a:pt x="238467" y="13677"/>
                </a:lnTo>
                <a:lnTo>
                  <a:pt x="238467" y="13360"/>
                </a:lnTo>
                <a:lnTo>
                  <a:pt x="238569" y="12407"/>
                </a:lnTo>
                <a:lnTo>
                  <a:pt x="239102" y="6146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06640" y="5218253"/>
            <a:ext cx="199783" cy="30949"/>
          </a:xfrm>
          <a:custGeom>
            <a:avLst/>
            <a:gdLst/>
            <a:ahLst/>
            <a:cxnLst/>
            <a:rect l="l" t="t" r="r" b="b"/>
            <a:pathLst>
              <a:path w="199783" h="30949">
                <a:moveTo>
                  <a:pt x="0" y="0"/>
                </a:moveTo>
                <a:lnTo>
                  <a:pt x="6362" y="5930"/>
                </a:lnTo>
                <a:lnTo>
                  <a:pt x="6896" y="6362"/>
                </a:lnTo>
                <a:lnTo>
                  <a:pt x="14516" y="10706"/>
                </a:lnTo>
                <a:lnTo>
                  <a:pt x="23850" y="15900"/>
                </a:lnTo>
                <a:lnTo>
                  <a:pt x="24587" y="15049"/>
                </a:lnTo>
                <a:lnTo>
                  <a:pt x="34658" y="19507"/>
                </a:lnTo>
                <a:lnTo>
                  <a:pt x="35712" y="20027"/>
                </a:lnTo>
                <a:lnTo>
                  <a:pt x="35712" y="20243"/>
                </a:lnTo>
                <a:lnTo>
                  <a:pt x="36880" y="20561"/>
                </a:lnTo>
                <a:lnTo>
                  <a:pt x="48856" y="23850"/>
                </a:lnTo>
                <a:lnTo>
                  <a:pt x="48856" y="23634"/>
                </a:lnTo>
                <a:lnTo>
                  <a:pt x="60947" y="26708"/>
                </a:lnTo>
                <a:lnTo>
                  <a:pt x="62217" y="27025"/>
                </a:lnTo>
                <a:lnTo>
                  <a:pt x="62217" y="27241"/>
                </a:lnTo>
                <a:lnTo>
                  <a:pt x="63487" y="27444"/>
                </a:lnTo>
                <a:lnTo>
                  <a:pt x="76253" y="28967"/>
                </a:lnTo>
                <a:lnTo>
                  <a:pt x="88073" y="30288"/>
                </a:lnTo>
                <a:lnTo>
                  <a:pt x="90093" y="30530"/>
                </a:lnTo>
                <a:lnTo>
                  <a:pt x="91465" y="30734"/>
                </a:lnTo>
                <a:lnTo>
                  <a:pt x="91465" y="30949"/>
                </a:lnTo>
                <a:lnTo>
                  <a:pt x="92849" y="30949"/>
                </a:lnTo>
                <a:lnTo>
                  <a:pt x="105786" y="30945"/>
                </a:lnTo>
                <a:lnTo>
                  <a:pt x="117472" y="30851"/>
                </a:lnTo>
                <a:lnTo>
                  <a:pt x="120192" y="30848"/>
                </a:lnTo>
                <a:lnTo>
                  <a:pt x="121564" y="30734"/>
                </a:lnTo>
                <a:lnTo>
                  <a:pt x="121564" y="30949"/>
                </a:lnTo>
                <a:lnTo>
                  <a:pt x="122936" y="30848"/>
                </a:lnTo>
                <a:lnTo>
                  <a:pt x="135643" y="29289"/>
                </a:lnTo>
                <a:lnTo>
                  <a:pt x="147600" y="27667"/>
                </a:lnTo>
                <a:lnTo>
                  <a:pt x="149326" y="27444"/>
                </a:lnTo>
                <a:lnTo>
                  <a:pt x="150596" y="27241"/>
                </a:lnTo>
                <a:lnTo>
                  <a:pt x="150710" y="27444"/>
                </a:lnTo>
                <a:lnTo>
                  <a:pt x="151980" y="27127"/>
                </a:lnTo>
                <a:lnTo>
                  <a:pt x="163855" y="24066"/>
                </a:lnTo>
                <a:lnTo>
                  <a:pt x="163855" y="23850"/>
                </a:lnTo>
                <a:lnTo>
                  <a:pt x="175729" y="20662"/>
                </a:lnTo>
                <a:lnTo>
                  <a:pt x="176885" y="20345"/>
                </a:lnTo>
                <a:lnTo>
                  <a:pt x="176999" y="20561"/>
                </a:lnTo>
                <a:lnTo>
                  <a:pt x="178054" y="20027"/>
                </a:lnTo>
                <a:lnTo>
                  <a:pt x="188861" y="15265"/>
                </a:lnTo>
                <a:lnTo>
                  <a:pt x="188861" y="15049"/>
                </a:lnTo>
                <a:lnTo>
                  <a:pt x="199669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21266" y="5216555"/>
            <a:ext cx="199986" cy="33368"/>
          </a:xfrm>
          <a:custGeom>
            <a:avLst/>
            <a:gdLst/>
            <a:ahLst/>
            <a:cxnLst/>
            <a:rect l="l" t="t" r="r" b="b"/>
            <a:pathLst>
              <a:path w="199986" h="33368">
                <a:moveTo>
                  <a:pt x="0" y="12509"/>
                </a:moveTo>
                <a:lnTo>
                  <a:pt x="10490" y="18237"/>
                </a:lnTo>
                <a:lnTo>
                  <a:pt x="22364" y="22364"/>
                </a:lnTo>
                <a:lnTo>
                  <a:pt x="34701" y="26284"/>
                </a:lnTo>
                <a:lnTo>
                  <a:pt x="46146" y="28723"/>
                </a:lnTo>
                <a:lnTo>
                  <a:pt x="61931" y="31483"/>
                </a:lnTo>
                <a:lnTo>
                  <a:pt x="72903" y="32440"/>
                </a:lnTo>
                <a:lnTo>
                  <a:pt x="91414" y="33368"/>
                </a:lnTo>
                <a:lnTo>
                  <a:pt x="102226" y="33031"/>
                </a:lnTo>
                <a:lnTo>
                  <a:pt x="108318" y="32651"/>
                </a:lnTo>
                <a:lnTo>
                  <a:pt x="121439" y="31633"/>
                </a:lnTo>
                <a:lnTo>
                  <a:pt x="132381" y="29876"/>
                </a:lnTo>
                <a:lnTo>
                  <a:pt x="149879" y="26297"/>
                </a:lnTo>
                <a:lnTo>
                  <a:pt x="161189" y="22606"/>
                </a:lnTo>
                <a:lnTo>
                  <a:pt x="163322" y="21831"/>
                </a:lnTo>
                <a:lnTo>
                  <a:pt x="174244" y="17907"/>
                </a:lnTo>
                <a:lnTo>
                  <a:pt x="174980" y="17805"/>
                </a:lnTo>
                <a:lnTo>
                  <a:pt x="184835" y="11874"/>
                </a:lnTo>
                <a:lnTo>
                  <a:pt x="192786" y="7099"/>
                </a:lnTo>
                <a:lnTo>
                  <a:pt x="193522" y="6578"/>
                </a:lnTo>
                <a:lnTo>
                  <a:pt x="19998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52635" y="5074333"/>
            <a:ext cx="37414" cy="6248"/>
          </a:xfrm>
          <a:custGeom>
            <a:avLst/>
            <a:gdLst/>
            <a:ahLst/>
            <a:cxnLst/>
            <a:rect l="l" t="t" r="r" b="b"/>
            <a:pathLst>
              <a:path w="37414" h="6248">
                <a:moveTo>
                  <a:pt x="37414" y="101"/>
                </a:moveTo>
                <a:lnTo>
                  <a:pt x="32854" y="0"/>
                </a:lnTo>
                <a:lnTo>
                  <a:pt x="32651" y="0"/>
                </a:lnTo>
                <a:lnTo>
                  <a:pt x="28092" y="736"/>
                </a:lnTo>
                <a:lnTo>
                  <a:pt x="15402" y="3006"/>
                </a:lnTo>
                <a:lnTo>
                  <a:pt x="3751" y="5416"/>
                </a:lnTo>
                <a:lnTo>
                  <a:pt x="1701" y="5816"/>
                </a:lnTo>
                <a:lnTo>
                  <a:pt x="952" y="6032"/>
                </a:lnTo>
                <a:lnTo>
                  <a:pt x="317" y="6146"/>
                </a:lnTo>
                <a:lnTo>
                  <a:pt x="101" y="61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002026" y="5072955"/>
            <a:ext cx="74193" cy="9753"/>
          </a:xfrm>
          <a:custGeom>
            <a:avLst/>
            <a:gdLst/>
            <a:ahLst/>
            <a:cxnLst/>
            <a:rect l="l" t="t" r="r" b="b"/>
            <a:pathLst>
              <a:path w="74193" h="9753">
                <a:moveTo>
                  <a:pt x="0" y="736"/>
                </a:moveTo>
                <a:lnTo>
                  <a:pt x="4127" y="0"/>
                </a:lnTo>
                <a:lnTo>
                  <a:pt x="4343" y="0"/>
                </a:lnTo>
                <a:lnTo>
                  <a:pt x="8483" y="203"/>
                </a:lnTo>
                <a:lnTo>
                  <a:pt x="21752" y="483"/>
                </a:lnTo>
                <a:lnTo>
                  <a:pt x="32498" y="1227"/>
                </a:lnTo>
                <a:lnTo>
                  <a:pt x="38366" y="1904"/>
                </a:lnTo>
                <a:lnTo>
                  <a:pt x="51290" y="3753"/>
                </a:lnTo>
                <a:lnTo>
                  <a:pt x="62277" y="6145"/>
                </a:lnTo>
                <a:lnTo>
                  <a:pt x="66560" y="7099"/>
                </a:lnTo>
                <a:lnTo>
                  <a:pt x="70370" y="7950"/>
                </a:lnTo>
                <a:lnTo>
                  <a:pt x="70586" y="8051"/>
                </a:lnTo>
                <a:lnTo>
                  <a:pt x="74193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97410" y="5090967"/>
            <a:ext cx="35610" cy="37198"/>
          </a:xfrm>
          <a:custGeom>
            <a:avLst/>
            <a:gdLst/>
            <a:ahLst/>
            <a:cxnLst/>
            <a:rect l="l" t="t" r="r" b="b"/>
            <a:pathLst>
              <a:path w="35610" h="37198">
                <a:moveTo>
                  <a:pt x="0" y="0"/>
                </a:moveTo>
                <a:lnTo>
                  <a:pt x="7734" y="4241"/>
                </a:lnTo>
                <a:lnTo>
                  <a:pt x="15367" y="8686"/>
                </a:lnTo>
                <a:lnTo>
                  <a:pt x="15582" y="8801"/>
                </a:lnTo>
                <a:lnTo>
                  <a:pt x="22364" y="15481"/>
                </a:lnTo>
                <a:lnTo>
                  <a:pt x="29044" y="22047"/>
                </a:lnTo>
                <a:lnTo>
                  <a:pt x="29248" y="22148"/>
                </a:lnTo>
                <a:lnTo>
                  <a:pt x="29248" y="22364"/>
                </a:lnTo>
                <a:lnTo>
                  <a:pt x="32435" y="29565"/>
                </a:lnTo>
                <a:lnTo>
                  <a:pt x="35509" y="36664"/>
                </a:lnTo>
                <a:lnTo>
                  <a:pt x="35610" y="36880"/>
                </a:lnTo>
                <a:lnTo>
                  <a:pt x="35610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131116" y="5128168"/>
            <a:ext cx="2029" cy="73444"/>
          </a:xfrm>
          <a:custGeom>
            <a:avLst/>
            <a:gdLst/>
            <a:ahLst/>
            <a:cxnLst/>
            <a:rect l="l" t="t" r="r" b="b"/>
            <a:pathLst>
              <a:path w="2029" h="73444">
                <a:moveTo>
                  <a:pt x="1905" y="0"/>
                </a:moveTo>
                <a:lnTo>
                  <a:pt x="2010" y="15491"/>
                </a:lnTo>
                <a:lnTo>
                  <a:pt x="2029" y="26326"/>
                </a:lnTo>
                <a:lnTo>
                  <a:pt x="1935" y="36088"/>
                </a:lnTo>
                <a:lnTo>
                  <a:pt x="1702" y="48362"/>
                </a:lnTo>
                <a:lnTo>
                  <a:pt x="1485" y="58394"/>
                </a:lnTo>
                <a:lnTo>
                  <a:pt x="1270" y="65608"/>
                </a:lnTo>
                <a:lnTo>
                  <a:pt x="850" y="65709"/>
                </a:lnTo>
                <a:lnTo>
                  <a:pt x="101" y="72910"/>
                </a:lnTo>
                <a:lnTo>
                  <a:pt x="101" y="73228"/>
                </a:lnTo>
                <a:lnTo>
                  <a:pt x="0" y="73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92013" y="5189005"/>
            <a:ext cx="14630" cy="29248"/>
          </a:xfrm>
          <a:custGeom>
            <a:avLst/>
            <a:gdLst/>
            <a:ahLst/>
            <a:cxnLst/>
            <a:rect l="l" t="t" r="r" b="b"/>
            <a:pathLst>
              <a:path w="14630" h="29248">
                <a:moveTo>
                  <a:pt x="12509" y="27660"/>
                </a:moveTo>
                <a:lnTo>
                  <a:pt x="14630" y="29248"/>
                </a:lnTo>
                <a:lnTo>
                  <a:pt x="12293" y="27546"/>
                </a:lnTo>
                <a:lnTo>
                  <a:pt x="2438" y="13779"/>
                </a:lnTo>
                <a:lnTo>
                  <a:pt x="2222" y="1334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91696" y="5187312"/>
            <a:ext cx="0" cy="419"/>
          </a:xfrm>
          <a:custGeom>
            <a:avLst/>
            <a:gdLst/>
            <a:ahLst/>
            <a:cxnLst/>
            <a:rect l="l" t="t" r="r" b="b"/>
            <a:pathLst>
              <a:path h="419">
                <a:moveTo>
                  <a:pt x="0" y="419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892759" y="5104427"/>
            <a:ext cx="13563" cy="25857"/>
          </a:xfrm>
          <a:custGeom>
            <a:avLst/>
            <a:gdLst/>
            <a:ahLst/>
            <a:cxnLst/>
            <a:rect l="l" t="t" r="r" b="b"/>
            <a:pathLst>
              <a:path w="13563" h="25857">
                <a:moveTo>
                  <a:pt x="13563" y="0"/>
                </a:moveTo>
                <a:lnTo>
                  <a:pt x="5079" y="9004"/>
                </a:lnTo>
                <a:lnTo>
                  <a:pt x="4025" y="11557"/>
                </a:lnTo>
                <a:lnTo>
                  <a:pt x="0" y="23317"/>
                </a:lnTo>
                <a:lnTo>
                  <a:pt x="215" y="258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112879" y="5099658"/>
            <a:ext cx="19507" cy="27343"/>
          </a:xfrm>
          <a:custGeom>
            <a:avLst/>
            <a:gdLst/>
            <a:ahLst/>
            <a:cxnLst/>
            <a:rect l="l" t="t" r="r" b="b"/>
            <a:pathLst>
              <a:path w="19507" h="27343">
                <a:moveTo>
                  <a:pt x="19507" y="27343"/>
                </a:moveTo>
                <a:lnTo>
                  <a:pt x="18770" y="25222"/>
                </a:lnTo>
                <a:lnTo>
                  <a:pt x="13258" y="13030"/>
                </a:lnTo>
                <a:lnTo>
                  <a:pt x="11455" y="1122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00706" y="5211471"/>
            <a:ext cx="3390" cy="4660"/>
          </a:xfrm>
          <a:custGeom>
            <a:avLst/>
            <a:gdLst/>
            <a:ahLst/>
            <a:cxnLst/>
            <a:rect l="l" t="t" r="r" b="b"/>
            <a:pathLst>
              <a:path w="3390" h="4660">
                <a:moveTo>
                  <a:pt x="0" y="0"/>
                </a:moveTo>
                <a:lnTo>
                  <a:pt x="3390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05155" y="5155939"/>
            <a:ext cx="16535" cy="12077"/>
          </a:xfrm>
          <a:custGeom>
            <a:avLst/>
            <a:gdLst/>
            <a:ahLst/>
            <a:cxnLst/>
            <a:rect l="l" t="t" r="r" b="b"/>
            <a:pathLst>
              <a:path w="16535" h="12077">
                <a:moveTo>
                  <a:pt x="16535" y="12077"/>
                </a:moveTo>
                <a:lnTo>
                  <a:pt x="7848" y="593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898373" y="5100187"/>
            <a:ext cx="12293" cy="13030"/>
          </a:xfrm>
          <a:custGeom>
            <a:avLst/>
            <a:gdLst/>
            <a:ahLst/>
            <a:cxnLst/>
            <a:rect l="l" t="t" r="r" b="b"/>
            <a:pathLst>
              <a:path w="12293" h="13030">
                <a:moveTo>
                  <a:pt x="12293" y="0"/>
                </a:moveTo>
                <a:lnTo>
                  <a:pt x="0" y="130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06322" y="5100299"/>
            <a:ext cx="3822" cy="4127"/>
          </a:xfrm>
          <a:custGeom>
            <a:avLst/>
            <a:gdLst/>
            <a:ahLst/>
            <a:cxnLst/>
            <a:rect l="l" t="t" r="r" b="b"/>
            <a:pathLst>
              <a:path w="3822" h="4127">
                <a:moveTo>
                  <a:pt x="0" y="4127"/>
                </a:moveTo>
                <a:lnTo>
                  <a:pt x="382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06640" y="5088522"/>
            <a:ext cx="23850" cy="15481"/>
          </a:xfrm>
          <a:custGeom>
            <a:avLst/>
            <a:gdLst/>
            <a:ahLst/>
            <a:cxnLst/>
            <a:rect l="l" t="t" r="r" b="b"/>
            <a:pathLst>
              <a:path w="23850" h="15481">
                <a:moveTo>
                  <a:pt x="0" y="15481"/>
                </a:moveTo>
                <a:lnTo>
                  <a:pt x="3289" y="11976"/>
                </a:lnTo>
                <a:lnTo>
                  <a:pt x="3606" y="11772"/>
                </a:lnTo>
                <a:lnTo>
                  <a:pt x="22263" y="533"/>
                </a:lnTo>
                <a:lnTo>
                  <a:pt x="23850" y="0"/>
                </a:lnTo>
                <a:lnTo>
                  <a:pt x="22364" y="5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18510" y="5227050"/>
            <a:ext cx="2755" cy="2019"/>
          </a:xfrm>
          <a:custGeom>
            <a:avLst/>
            <a:gdLst/>
            <a:ahLst/>
            <a:cxnLst/>
            <a:rect l="l" t="t" r="r" b="b"/>
            <a:pathLst>
              <a:path w="2755" h="2019">
                <a:moveTo>
                  <a:pt x="0" y="0"/>
                </a:moveTo>
                <a:lnTo>
                  <a:pt x="2755" y="20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112570" y="5216558"/>
            <a:ext cx="8686" cy="6896"/>
          </a:xfrm>
          <a:custGeom>
            <a:avLst/>
            <a:gdLst/>
            <a:ahLst/>
            <a:cxnLst/>
            <a:rect l="l" t="t" r="r" b="b"/>
            <a:pathLst>
              <a:path w="8686" h="6896">
                <a:moveTo>
                  <a:pt x="8686" y="0"/>
                </a:moveTo>
                <a:lnTo>
                  <a:pt x="0" y="68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30485" y="5080476"/>
            <a:ext cx="22682" cy="8051"/>
          </a:xfrm>
          <a:custGeom>
            <a:avLst/>
            <a:gdLst/>
            <a:ahLst/>
            <a:cxnLst/>
            <a:rect l="l" t="t" r="r" b="b"/>
            <a:pathLst>
              <a:path w="22682" h="8051">
                <a:moveTo>
                  <a:pt x="22682" y="0"/>
                </a:moveTo>
                <a:lnTo>
                  <a:pt x="22148" y="101"/>
                </a:lnTo>
                <a:lnTo>
                  <a:pt x="0" y="8051"/>
                </a:lnTo>
                <a:lnTo>
                  <a:pt x="4775" y="6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28682" y="5089060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937798" y="5083337"/>
            <a:ext cx="150075" cy="72491"/>
          </a:xfrm>
          <a:custGeom>
            <a:avLst/>
            <a:gdLst/>
            <a:ahLst/>
            <a:cxnLst/>
            <a:rect l="l" t="t" r="r" b="b"/>
            <a:pathLst>
              <a:path w="150075" h="72491">
                <a:moveTo>
                  <a:pt x="104927" y="39319"/>
                </a:moveTo>
                <a:lnTo>
                  <a:pt x="134810" y="61264"/>
                </a:lnTo>
                <a:lnTo>
                  <a:pt x="98666" y="72491"/>
                </a:lnTo>
                <a:lnTo>
                  <a:pt x="68884" y="50660"/>
                </a:lnTo>
                <a:lnTo>
                  <a:pt x="23850" y="64757"/>
                </a:lnTo>
                <a:lnTo>
                  <a:pt x="0" y="47269"/>
                </a:lnTo>
                <a:lnTo>
                  <a:pt x="45046" y="33172"/>
                </a:lnTo>
                <a:lnTo>
                  <a:pt x="15265" y="11226"/>
                </a:lnTo>
                <a:lnTo>
                  <a:pt x="16535" y="10807"/>
                </a:lnTo>
                <a:lnTo>
                  <a:pt x="51295" y="0"/>
                </a:lnTo>
                <a:lnTo>
                  <a:pt x="81076" y="21831"/>
                </a:lnTo>
                <a:lnTo>
                  <a:pt x="126225" y="7734"/>
                </a:lnTo>
                <a:lnTo>
                  <a:pt x="150075" y="25222"/>
                </a:lnTo>
                <a:lnTo>
                  <a:pt x="104927" y="39319"/>
                </a:lnTo>
                <a:lnTo>
                  <a:pt x="99949" y="41960"/>
                </a:lnTo>
                <a:lnTo>
                  <a:pt x="99733" y="721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42780" y="5116504"/>
            <a:ext cx="45046" cy="17703"/>
          </a:xfrm>
          <a:custGeom>
            <a:avLst/>
            <a:gdLst/>
            <a:ahLst/>
            <a:cxnLst/>
            <a:rect l="l" t="t" r="r" b="b"/>
            <a:pathLst>
              <a:path w="45046" h="17703">
                <a:moveTo>
                  <a:pt x="0" y="17703"/>
                </a:moveTo>
                <a:lnTo>
                  <a:pt x="45046" y="3606"/>
                </a:lnTo>
                <a:lnTo>
                  <a:pt x="4005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980829" y="5074434"/>
            <a:ext cx="9220" cy="635"/>
          </a:xfrm>
          <a:custGeom>
            <a:avLst/>
            <a:gdLst/>
            <a:ahLst/>
            <a:cxnLst/>
            <a:rect l="l" t="t" r="r" b="b"/>
            <a:pathLst>
              <a:path w="9220" h="635">
                <a:moveTo>
                  <a:pt x="0" y="635"/>
                </a:moveTo>
                <a:lnTo>
                  <a:pt x="92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958039" y="5088853"/>
            <a:ext cx="29997" cy="51079"/>
          </a:xfrm>
          <a:custGeom>
            <a:avLst/>
            <a:gdLst/>
            <a:ahLst/>
            <a:cxnLst/>
            <a:rect l="l" t="t" r="r" b="b"/>
            <a:pathLst>
              <a:path w="29997" h="51079">
                <a:moveTo>
                  <a:pt x="29679" y="51079"/>
                </a:moveTo>
                <a:lnTo>
                  <a:pt x="29997" y="0"/>
                </a:lnTo>
                <a:lnTo>
                  <a:pt x="0" y="942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987719" y="5133042"/>
            <a:ext cx="6565" cy="4775"/>
          </a:xfrm>
          <a:custGeom>
            <a:avLst/>
            <a:gdLst/>
            <a:ahLst/>
            <a:cxnLst/>
            <a:rect l="l" t="t" r="r" b="b"/>
            <a:pathLst>
              <a:path w="6565" h="4775">
                <a:moveTo>
                  <a:pt x="0" y="0"/>
                </a:moveTo>
                <a:lnTo>
                  <a:pt x="6565" y="477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88042" y="5083336"/>
            <a:ext cx="29883" cy="58712"/>
          </a:xfrm>
          <a:custGeom>
            <a:avLst/>
            <a:gdLst/>
            <a:ahLst/>
            <a:cxnLst/>
            <a:rect l="l" t="t" r="r" b="b"/>
            <a:pathLst>
              <a:path w="29883" h="58712">
                <a:moveTo>
                  <a:pt x="1054" y="0"/>
                </a:moveTo>
                <a:lnTo>
                  <a:pt x="0" y="5511"/>
                </a:lnTo>
                <a:lnTo>
                  <a:pt x="29883" y="27444"/>
                </a:lnTo>
                <a:lnTo>
                  <a:pt x="29565" y="5871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90050" y="5073685"/>
            <a:ext cx="11976" cy="749"/>
          </a:xfrm>
          <a:custGeom>
            <a:avLst/>
            <a:gdLst/>
            <a:ahLst/>
            <a:cxnLst/>
            <a:rect l="l" t="t" r="r" b="b"/>
            <a:pathLst>
              <a:path w="11976" h="749">
                <a:moveTo>
                  <a:pt x="0" y="749"/>
                </a:moveTo>
                <a:lnTo>
                  <a:pt x="11976" y="0"/>
                </a:lnTo>
                <a:lnTo>
                  <a:pt x="0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00013" y="5187735"/>
            <a:ext cx="29883" cy="101"/>
          </a:xfrm>
          <a:custGeom>
            <a:avLst/>
            <a:gdLst/>
            <a:ahLst/>
            <a:cxnLst/>
            <a:rect l="l" t="t" r="r" b="b"/>
            <a:pathLst>
              <a:path w="29883" h="101">
                <a:moveTo>
                  <a:pt x="0" y="101"/>
                </a:moveTo>
                <a:lnTo>
                  <a:pt x="2988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7926" y="5091073"/>
            <a:ext cx="46101" cy="19710"/>
          </a:xfrm>
          <a:custGeom>
            <a:avLst/>
            <a:gdLst/>
            <a:ahLst/>
            <a:cxnLst/>
            <a:rect l="l" t="t" r="r" b="b"/>
            <a:pathLst>
              <a:path w="46100" h="19710">
                <a:moveTo>
                  <a:pt x="46100" y="0"/>
                </a:moveTo>
                <a:lnTo>
                  <a:pt x="45046" y="5613"/>
                </a:lnTo>
                <a:lnTo>
                  <a:pt x="0" y="19710"/>
                </a:lnTo>
                <a:lnTo>
                  <a:pt x="952" y="140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30005" y="5148621"/>
            <a:ext cx="7531" cy="2438"/>
          </a:xfrm>
          <a:custGeom>
            <a:avLst/>
            <a:gdLst/>
            <a:ahLst/>
            <a:cxnLst/>
            <a:rect l="l" t="t" r="r" b="b"/>
            <a:pathLst>
              <a:path w="7531" h="2438">
                <a:moveTo>
                  <a:pt x="0" y="2438"/>
                </a:moveTo>
                <a:lnTo>
                  <a:pt x="75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37742" y="5125305"/>
            <a:ext cx="28829" cy="21196"/>
          </a:xfrm>
          <a:custGeom>
            <a:avLst/>
            <a:gdLst/>
            <a:ahLst/>
            <a:cxnLst/>
            <a:rect l="l" t="t" r="r" b="b"/>
            <a:pathLst>
              <a:path w="28828" h="21196">
                <a:moveTo>
                  <a:pt x="0" y="0"/>
                </a:moveTo>
                <a:lnTo>
                  <a:pt x="28829" y="21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62755" y="5096689"/>
            <a:ext cx="19075" cy="19710"/>
          </a:xfrm>
          <a:custGeom>
            <a:avLst/>
            <a:gdLst/>
            <a:ahLst/>
            <a:cxnLst/>
            <a:rect l="l" t="t" r="r" b="b"/>
            <a:pathLst>
              <a:path w="19075" h="19710">
                <a:moveTo>
                  <a:pt x="19075" y="13779"/>
                </a:moveTo>
                <a:lnTo>
                  <a:pt x="215" y="0"/>
                </a:lnTo>
                <a:lnTo>
                  <a:pt x="0" y="197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68372" y="5080046"/>
            <a:ext cx="29032" cy="10922"/>
          </a:xfrm>
          <a:custGeom>
            <a:avLst/>
            <a:gdLst/>
            <a:ahLst/>
            <a:cxnLst/>
            <a:rect l="l" t="t" r="r" b="b"/>
            <a:pathLst>
              <a:path w="29032" h="10922">
                <a:moveTo>
                  <a:pt x="24904" y="8483"/>
                </a:moveTo>
                <a:lnTo>
                  <a:pt x="29032" y="10922"/>
                </a:lnTo>
                <a:lnTo>
                  <a:pt x="24803" y="8483"/>
                </a:lnTo>
                <a:lnTo>
                  <a:pt x="1587" y="5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1260" y="5201615"/>
            <a:ext cx="9855" cy="14947"/>
          </a:xfrm>
          <a:custGeom>
            <a:avLst/>
            <a:gdLst/>
            <a:ahLst/>
            <a:cxnLst/>
            <a:rect l="l" t="t" r="r" b="b"/>
            <a:pathLst>
              <a:path w="9855" h="14947">
                <a:moveTo>
                  <a:pt x="9855" y="0"/>
                </a:moveTo>
                <a:lnTo>
                  <a:pt x="9639" y="419"/>
                </a:lnTo>
                <a:lnTo>
                  <a:pt x="850" y="14312"/>
                </a:lnTo>
                <a:lnTo>
                  <a:pt x="0" y="149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91901" y="5088106"/>
            <a:ext cx="1168" cy="419"/>
          </a:xfrm>
          <a:custGeom>
            <a:avLst/>
            <a:gdLst/>
            <a:ahLst/>
            <a:cxnLst/>
            <a:rect l="l" t="t" r="r" b="b"/>
            <a:pathLst>
              <a:path w="1168" h="419">
                <a:moveTo>
                  <a:pt x="0" y="0"/>
                </a:moveTo>
                <a:lnTo>
                  <a:pt x="1168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92854" y="5088423"/>
            <a:ext cx="32854" cy="24053"/>
          </a:xfrm>
          <a:custGeom>
            <a:avLst/>
            <a:gdLst/>
            <a:ahLst/>
            <a:cxnLst/>
            <a:rect l="l" t="t" r="r" b="b"/>
            <a:pathLst>
              <a:path w="32854" h="24053">
                <a:moveTo>
                  <a:pt x="0" y="0"/>
                </a:moveTo>
                <a:lnTo>
                  <a:pt x="19507" y="11125"/>
                </a:lnTo>
                <a:lnTo>
                  <a:pt x="32854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06210" y="5154871"/>
            <a:ext cx="15582" cy="12192"/>
          </a:xfrm>
          <a:custGeom>
            <a:avLst/>
            <a:gdLst/>
            <a:ahLst/>
            <a:cxnLst/>
            <a:rect l="l" t="t" r="r" b="b"/>
            <a:pathLst>
              <a:path w="15582" h="12191">
                <a:moveTo>
                  <a:pt x="0" y="12191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053038" y="5104319"/>
            <a:ext cx="23628" cy="104927"/>
          </a:xfrm>
          <a:custGeom>
            <a:avLst/>
            <a:gdLst/>
            <a:ahLst/>
            <a:cxnLst/>
            <a:rect l="l" t="t" r="r" b="b"/>
            <a:pathLst>
              <a:path w="23628" h="104927">
                <a:moveTo>
                  <a:pt x="2851" y="104927"/>
                </a:moveTo>
                <a:lnTo>
                  <a:pt x="629" y="97929"/>
                </a:lnTo>
                <a:lnTo>
                  <a:pt x="527" y="97193"/>
                </a:lnTo>
                <a:lnTo>
                  <a:pt x="311" y="89877"/>
                </a:lnTo>
                <a:lnTo>
                  <a:pt x="0" y="74433"/>
                </a:lnTo>
                <a:lnTo>
                  <a:pt x="60" y="63604"/>
                </a:lnTo>
                <a:lnTo>
                  <a:pt x="322" y="53830"/>
                </a:lnTo>
                <a:lnTo>
                  <a:pt x="613" y="41552"/>
                </a:lnTo>
                <a:lnTo>
                  <a:pt x="730" y="31483"/>
                </a:lnTo>
                <a:lnTo>
                  <a:pt x="730" y="31165"/>
                </a:lnTo>
                <a:lnTo>
                  <a:pt x="845" y="30949"/>
                </a:lnTo>
                <a:lnTo>
                  <a:pt x="3385" y="23749"/>
                </a:lnTo>
                <a:lnTo>
                  <a:pt x="5925" y="16637"/>
                </a:lnTo>
                <a:lnTo>
                  <a:pt x="6039" y="16433"/>
                </a:lnTo>
                <a:lnTo>
                  <a:pt x="6242" y="16217"/>
                </a:lnTo>
                <a:lnTo>
                  <a:pt x="12287" y="9652"/>
                </a:lnTo>
                <a:lnTo>
                  <a:pt x="18536" y="3073"/>
                </a:lnTo>
                <a:lnTo>
                  <a:pt x="18650" y="2857"/>
                </a:lnTo>
                <a:lnTo>
                  <a:pt x="18853" y="2755"/>
                </a:lnTo>
                <a:lnTo>
                  <a:pt x="21190" y="1384"/>
                </a:lnTo>
                <a:lnTo>
                  <a:pt x="2362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054619" y="5133793"/>
            <a:ext cx="239420" cy="61772"/>
          </a:xfrm>
          <a:custGeom>
            <a:avLst/>
            <a:gdLst/>
            <a:ahLst/>
            <a:cxnLst/>
            <a:rect l="l" t="t" r="r" b="b"/>
            <a:pathLst>
              <a:path w="239420" h="61772">
                <a:moveTo>
                  <a:pt x="0" y="3276"/>
                </a:moveTo>
                <a:lnTo>
                  <a:pt x="850" y="9207"/>
                </a:lnTo>
                <a:lnTo>
                  <a:pt x="850" y="9423"/>
                </a:lnTo>
                <a:lnTo>
                  <a:pt x="2336" y="15252"/>
                </a:lnTo>
                <a:lnTo>
                  <a:pt x="2654" y="16421"/>
                </a:lnTo>
                <a:lnTo>
                  <a:pt x="2870" y="16636"/>
                </a:lnTo>
                <a:lnTo>
                  <a:pt x="3606" y="17691"/>
                </a:lnTo>
                <a:lnTo>
                  <a:pt x="7734" y="23418"/>
                </a:lnTo>
                <a:lnTo>
                  <a:pt x="12192" y="29032"/>
                </a:lnTo>
                <a:lnTo>
                  <a:pt x="13144" y="30200"/>
                </a:lnTo>
                <a:lnTo>
                  <a:pt x="14516" y="31254"/>
                </a:lnTo>
                <a:lnTo>
                  <a:pt x="21513" y="36347"/>
                </a:lnTo>
                <a:lnTo>
                  <a:pt x="28727" y="41224"/>
                </a:lnTo>
                <a:lnTo>
                  <a:pt x="30314" y="42278"/>
                </a:lnTo>
                <a:lnTo>
                  <a:pt x="32118" y="43014"/>
                </a:lnTo>
                <a:lnTo>
                  <a:pt x="41440" y="47256"/>
                </a:lnTo>
                <a:lnTo>
                  <a:pt x="51079" y="51079"/>
                </a:lnTo>
                <a:lnTo>
                  <a:pt x="53098" y="51815"/>
                </a:lnTo>
                <a:lnTo>
                  <a:pt x="55105" y="52450"/>
                </a:lnTo>
                <a:lnTo>
                  <a:pt x="66344" y="55422"/>
                </a:lnTo>
                <a:lnTo>
                  <a:pt x="77685" y="57962"/>
                </a:lnTo>
                <a:lnTo>
                  <a:pt x="79908" y="58496"/>
                </a:lnTo>
                <a:lnTo>
                  <a:pt x="82245" y="58813"/>
                </a:lnTo>
                <a:lnTo>
                  <a:pt x="94538" y="60299"/>
                </a:lnTo>
                <a:lnTo>
                  <a:pt x="106934" y="61467"/>
                </a:lnTo>
                <a:lnTo>
                  <a:pt x="109372" y="61671"/>
                </a:lnTo>
                <a:lnTo>
                  <a:pt x="111709" y="61772"/>
                </a:lnTo>
                <a:lnTo>
                  <a:pt x="124421" y="61772"/>
                </a:lnTo>
                <a:lnTo>
                  <a:pt x="137033" y="61353"/>
                </a:lnTo>
                <a:lnTo>
                  <a:pt x="139369" y="61252"/>
                </a:lnTo>
                <a:lnTo>
                  <a:pt x="139471" y="61467"/>
                </a:lnTo>
                <a:lnTo>
                  <a:pt x="141693" y="61137"/>
                </a:lnTo>
                <a:lnTo>
                  <a:pt x="153885" y="59550"/>
                </a:lnTo>
                <a:lnTo>
                  <a:pt x="166077" y="57645"/>
                </a:lnTo>
                <a:lnTo>
                  <a:pt x="168198" y="57327"/>
                </a:lnTo>
                <a:lnTo>
                  <a:pt x="170319" y="56908"/>
                </a:lnTo>
                <a:lnTo>
                  <a:pt x="181229" y="53936"/>
                </a:lnTo>
                <a:lnTo>
                  <a:pt x="192151" y="50545"/>
                </a:lnTo>
                <a:lnTo>
                  <a:pt x="193954" y="50012"/>
                </a:lnTo>
                <a:lnTo>
                  <a:pt x="195745" y="49377"/>
                </a:lnTo>
                <a:lnTo>
                  <a:pt x="204762" y="45135"/>
                </a:lnTo>
                <a:lnTo>
                  <a:pt x="213664" y="40589"/>
                </a:lnTo>
                <a:lnTo>
                  <a:pt x="215036" y="39839"/>
                </a:lnTo>
                <a:lnTo>
                  <a:pt x="216420" y="38988"/>
                </a:lnTo>
                <a:lnTo>
                  <a:pt x="222986" y="33807"/>
                </a:lnTo>
                <a:lnTo>
                  <a:pt x="229349" y="28295"/>
                </a:lnTo>
                <a:lnTo>
                  <a:pt x="230200" y="27546"/>
                </a:lnTo>
                <a:lnTo>
                  <a:pt x="230936" y="26377"/>
                </a:lnTo>
                <a:lnTo>
                  <a:pt x="234645" y="20548"/>
                </a:lnTo>
                <a:lnTo>
                  <a:pt x="238036" y="14516"/>
                </a:lnTo>
                <a:lnTo>
                  <a:pt x="238569" y="13665"/>
                </a:lnTo>
                <a:lnTo>
                  <a:pt x="238467" y="13449"/>
                </a:lnTo>
                <a:lnTo>
                  <a:pt x="238569" y="12395"/>
                </a:lnTo>
                <a:lnTo>
                  <a:pt x="239102" y="6248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292769" y="5134950"/>
            <a:ext cx="2104" cy="73545"/>
          </a:xfrm>
          <a:custGeom>
            <a:avLst/>
            <a:gdLst/>
            <a:ahLst/>
            <a:cxnLst/>
            <a:rect l="l" t="t" r="r" b="b"/>
            <a:pathLst>
              <a:path w="2104" h="73545">
                <a:moveTo>
                  <a:pt x="1904" y="0"/>
                </a:moveTo>
                <a:lnTo>
                  <a:pt x="2062" y="15470"/>
                </a:lnTo>
                <a:lnTo>
                  <a:pt x="2104" y="26299"/>
                </a:lnTo>
                <a:lnTo>
                  <a:pt x="2005" y="36060"/>
                </a:lnTo>
                <a:lnTo>
                  <a:pt x="1739" y="48323"/>
                </a:lnTo>
                <a:lnTo>
                  <a:pt x="1485" y="58496"/>
                </a:lnTo>
                <a:lnTo>
                  <a:pt x="1269" y="65709"/>
                </a:lnTo>
                <a:lnTo>
                  <a:pt x="838" y="65709"/>
                </a:lnTo>
                <a:lnTo>
                  <a:pt x="101" y="73025"/>
                </a:lnTo>
                <a:lnTo>
                  <a:pt x="101" y="73228"/>
                </a:lnTo>
                <a:lnTo>
                  <a:pt x="0" y="735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066168" y="5222706"/>
            <a:ext cx="217589" cy="33988"/>
          </a:xfrm>
          <a:custGeom>
            <a:avLst/>
            <a:gdLst/>
            <a:ahLst/>
            <a:cxnLst/>
            <a:rect l="l" t="t" r="r" b="b"/>
            <a:pathLst>
              <a:path w="217589" h="33988">
                <a:moveTo>
                  <a:pt x="217589" y="0"/>
                </a:moveTo>
                <a:lnTo>
                  <a:pt x="210693" y="6997"/>
                </a:lnTo>
                <a:lnTo>
                  <a:pt x="209956" y="7518"/>
                </a:lnTo>
                <a:lnTo>
                  <a:pt x="201587" y="12611"/>
                </a:lnTo>
                <a:lnTo>
                  <a:pt x="191731" y="18542"/>
                </a:lnTo>
                <a:lnTo>
                  <a:pt x="190982" y="18656"/>
                </a:lnTo>
                <a:lnTo>
                  <a:pt x="180073" y="22580"/>
                </a:lnTo>
                <a:lnTo>
                  <a:pt x="167860" y="26630"/>
                </a:lnTo>
                <a:lnTo>
                  <a:pt x="156198" y="29141"/>
                </a:lnTo>
                <a:lnTo>
                  <a:pt x="141032" y="31987"/>
                </a:lnTo>
                <a:lnTo>
                  <a:pt x="130009" y="32982"/>
                </a:lnTo>
                <a:lnTo>
                  <a:pt x="125056" y="33274"/>
                </a:lnTo>
                <a:lnTo>
                  <a:pt x="111827" y="33988"/>
                </a:lnTo>
                <a:lnTo>
                  <a:pt x="101012" y="33726"/>
                </a:lnTo>
                <a:lnTo>
                  <a:pt x="94970" y="33388"/>
                </a:lnTo>
                <a:lnTo>
                  <a:pt x="81807" y="32481"/>
                </a:lnTo>
                <a:lnTo>
                  <a:pt x="70918" y="30840"/>
                </a:lnTo>
                <a:lnTo>
                  <a:pt x="65709" y="29883"/>
                </a:lnTo>
                <a:lnTo>
                  <a:pt x="52979" y="27349"/>
                </a:lnTo>
                <a:lnTo>
                  <a:pt x="41812" y="23912"/>
                </a:lnTo>
                <a:lnTo>
                  <a:pt x="39116" y="22999"/>
                </a:lnTo>
                <a:lnTo>
                  <a:pt x="27774" y="19177"/>
                </a:lnTo>
                <a:lnTo>
                  <a:pt x="27139" y="18973"/>
                </a:lnTo>
                <a:lnTo>
                  <a:pt x="16751" y="13144"/>
                </a:lnTo>
                <a:lnTo>
                  <a:pt x="8064" y="8166"/>
                </a:lnTo>
                <a:lnTo>
                  <a:pt x="7416" y="7734"/>
                </a:ln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066060" y="5223447"/>
            <a:ext cx="201904" cy="32657"/>
          </a:xfrm>
          <a:custGeom>
            <a:avLst/>
            <a:gdLst/>
            <a:ahLst/>
            <a:cxnLst/>
            <a:rect l="l" t="t" r="r" b="b"/>
            <a:pathLst>
              <a:path w="201904" h="32657">
                <a:moveTo>
                  <a:pt x="201904" y="11658"/>
                </a:moveTo>
                <a:lnTo>
                  <a:pt x="191198" y="16852"/>
                </a:lnTo>
                <a:lnTo>
                  <a:pt x="180276" y="21729"/>
                </a:lnTo>
                <a:lnTo>
                  <a:pt x="179323" y="22148"/>
                </a:lnTo>
                <a:lnTo>
                  <a:pt x="179120" y="21945"/>
                </a:lnTo>
                <a:lnTo>
                  <a:pt x="177952" y="22250"/>
                </a:lnTo>
                <a:lnTo>
                  <a:pt x="166077" y="25539"/>
                </a:lnTo>
                <a:lnTo>
                  <a:pt x="166077" y="25755"/>
                </a:lnTo>
                <a:lnTo>
                  <a:pt x="154216" y="28829"/>
                </a:lnTo>
                <a:lnTo>
                  <a:pt x="152933" y="29146"/>
                </a:lnTo>
                <a:lnTo>
                  <a:pt x="152831" y="28930"/>
                </a:lnTo>
                <a:lnTo>
                  <a:pt x="151561" y="29044"/>
                </a:lnTo>
                <a:lnTo>
                  <a:pt x="138858" y="30765"/>
                </a:lnTo>
                <a:lnTo>
                  <a:pt x="126912" y="32327"/>
                </a:lnTo>
                <a:lnTo>
                  <a:pt x="125171" y="32537"/>
                </a:lnTo>
                <a:lnTo>
                  <a:pt x="123901" y="32639"/>
                </a:lnTo>
                <a:lnTo>
                  <a:pt x="123786" y="32435"/>
                </a:lnTo>
                <a:lnTo>
                  <a:pt x="122415" y="32435"/>
                </a:lnTo>
                <a:lnTo>
                  <a:pt x="109470" y="32566"/>
                </a:lnTo>
                <a:lnTo>
                  <a:pt x="97792" y="32657"/>
                </a:lnTo>
                <a:lnTo>
                  <a:pt x="95072" y="32639"/>
                </a:lnTo>
                <a:lnTo>
                  <a:pt x="93687" y="32537"/>
                </a:lnTo>
                <a:lnTo>
                  <a:pt x="93687" y="32321"/>
                </a:lnTo>
                <a:lnTo>
                  <a:pt x="92316" y="32219"/>
                </a:lnTo>
                <a:lnTo>
                  <a:pt x="79557" y="30768"/>
                </a:lnTo>
                <a:lnTo>
                  <a:pt x="67742" y="29317"/>
                </a:lnTo>
                <a:lnTo>
                  <a:pt x="65709" y="29044"/>
                </a:lnTo>
                <a:lnTo>
                  <a:pt x="64554" y="28930"/>
                </a:lnTo>
                <a:lnTo>
                  <a:pt x="64439" y="28714"/>
                </a:lnTo>
                <a:lnTo>
                  <a:pt x="63169" y="28409"/>
                </a:lnTo>
                <a:lnTo>
                  <a:pt x="51193" y="25222"/>
                </a:lnTo>
                <a:lnTo>
                  <a:pt x="51092" y="25438"/>
                </a:lnTo>
                <a:lnTo>
                  <a:pt x="39115" y="22148"/>
                </a:lnTo>
                <a:lnTo>
                  <a:pt x="38049" y="21831"/>
                </a:lnTo>
                <a:lnTo>
                  <a:pt x="38049" y="21628"/>
                </a:lnTo>
                <a:lnTo>
                  <a:pt x="36880" y="21196"/>
                </a:lnTo>
                <a:lnTo>
                  <a:pt x="26822" y="16738"/>
                </a:lnTo>
                <a:lnTo>
                  <a:pt x="26073" y="17589"/>
                </a:lnTo>
                <a:lnTo>
                  <a:pt x="16751" y="12293"/>
                </a:lnTo>
                <a:lnTo>
                  <a:pt x="7950" y="7315"/>
                </a:lnTo>
                <a:lnTo>
                  <a:pt x="7315" y="678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076666" y="5087252"/>
            <a:ext cx="38150" cy="17068"/>
          </a:xfrm>
          <a:custGeom>
            <a:avLst/>
            <a:gdLst/>
            <a:ahLst/>
            <a:cxnLst/>
            <a:rect l="l" t="t" r="r" b="b"/>
            <a:pathLst>
              <a:path w="38150" h="17068">
                <a:moveTo>
                  <a:pt x="0" y="17068"/>
                </a:moveTo>
                <a:lnTo>
                  <a:pt x="6248" y="12191"/>
                </a:lnTo>
                <a:lnTo>
                  <a:pt x="13982" y="8585"/>
                </a:lnTo>
                <a:lnTo>
                  <a:pt x="25531" y="4089"/>
                </a:lnTo>
                <a:lnTo>
                  <a:pt x="37049" y="319"/>
                </a:lnTo>
                <a:lnTo>
                  <a:pt x="37934" y="0"/>
                </a:lnTo>
                <a:lnTo>
                  <a:pt x="3815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148205" y="5079946"/>
            <a:ext cx="82029" cy="6997"/>
          </a:xfrm>
          <a:custGeom>
            <a:avLst/>
            <a:gdLst/>
            <a:ahLst/>
            <a:cxnLst/>
            <a:rect l="l" t="t" r="r" b="b"/>
            <a:pathLst>
              <a:path w="82029" h="6997">
                <a:moveTo>
                  <a:pt x="0" y="1587"/>
                </a:moveTo>
                <a:lnTo>
                  <a:pt x="11760" y="0"/>
                </a:lnTo>
                <a:lnTo>
                  <a:pt x="12077" y="0"/>
                </a:lnTo>
                <a:lnTo>
                  <a:pt x="23952" y="0"/>
                </a:lnTo>
                <a:lnTo>
                  <a:pt x="37200" y="171"/>
                </a:lnTo>
                <a:lnTo>
                  <a:pt x="48024" y="1036"/>
                </a:lnTo>
                <a:lnTo>
                  <a:pt x="53835" y="1689"/>
                </a:lnTo>
                <a:lnTo>
                  <a:pt x="66818" y="3442"/>
                </a:lnTo>
                <a:lnTo>
                  <a:pt x="77779" y="5918"/>
                </a:lnTo>
                <a:lnTo>
                  <a:pt x="82029" y="6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255459" y="5095736"/>
            <a:ext cx="29044" cy="20561"/>
          </a:xfrm>
          <a:custGeom>
            <a:avLst/>
            <a:gdLst/>
            <a:ahLst/>
            <a:cxnLst/>
            <a:rect l="l" t="t" r="r" b="b"/>
            <a:pathLst>
              <a:path w="29044" h="20561">
                <a:moveTo>
                  <a:pt x="0" y="0"/>
                </a:moveTo>
                <a:lnTo>
                  <a:pt x="9537" y="5295"/>
                </a:lnTo>
                <a:lnTo>
                  <a:pt x="18973" y="10706"/>
                </a:lnTo>
                <a:lnTo>
                  <a:pt x="19189" y="10807"/>
                </a:lnTo>
                <a:lnTo>
                  <a:pt x="19291" y="11023"/>
                </a:lnTo>
                <a:lnTo>
                  <a:pt x="24269" y="15798"/>
                </a:lnTo>
                <a:lnTo>
                  <a:pt x="29044" y="205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055893" y="5209240"/>
            <a:ext cx="9855" cy="13677"/>
          </a:xfrm>
          <a:custGeom>
            <a:avLst/>
            <a:gdLst/>
            <a:ahLst/>
            <a:cxnLst/>
            <a:rect l="l" t="t" r="r" b="b"/>
            <a:pathLst>
              <a:path w="9855" h="13677">
                <a:moveTo>
                  <a:pt x="9855" y="13677"/>
                </a:moveTo>
                <a:lnTo>
                  <a:pt x="8902" y="12407"/>
                </a:lnTo>
                <a:lnTo>
                  <a:pt x="317" y="43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071891" y="5104321"/>
            <a:ext cx="4775" cy="2755"/>
          </a:xfrm>
          <a:custGeom>
            <a:avLst/>
            <a:gdLst/>
            <a:ahLst/>
            <a:cxnLst/>
            <a:rect l="l" t="t" r="r" b="b"/>
            <a:pathLst>
              <a:path w="4775" h="2755">
                <a:moveTo>
                  <a:pt x="4775" y="0"/>
                </a:moveTo>
                <a:lnTo>
                  <a:pt x="0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054520" y="5107076"/>
            <a:ext cx="17373" cy="29997"/>
          </a:xfrm>
          <a:custGeom>
            <a:avLst/>
            <a:gdLst/>
            <a:ahLst/>
            <a:cxnLst/>
            <a:rect l="l" t="t" r="r" b="b"/>
            <a:pathLst>
              <a:path w="17373" h="29997">
                <a:moveTo>
                  <a:pt x="17373" y="0"/>
                </a:moveTo>
                <a:lnTo>
                  <a:pt x="15151" y="2336"/>
                </a:lnTo>
                <a:lnTo>
                  <a:pt x="5079" y="13246"/>
                </a:lnTo>
                <a:lnTo>
                  <a:pt x="3911" y="15684"/>
                </a:lnTo>
                <a:lnTo>
                  <a:pt x="0" y="27444"/>
                </a:lnTo>
                <a:lnTo>
                  <a:pt x="101" y="29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284498" y="5116297"/>
            <a:ext cx="10172" cy="18656"/>
          </a:xfrm>
          <a:custGeom>
            <a:avLst/>
            <a:gdLst/>
            <a:ahLst/>
            <a:cxnLst/>
            <a:rect l="l" t="t" r="r" b="b"/>
            <a:pathLst>
              <a:path w="10172" h="18656">
                <a:moveTo>
                  <a:pt x="9537" y="17487"/>
                </a:moveTo>
                <a:lnTo>
                  <a:pt x="8801" y="15468"/>
                </a:lnTo>
                <a:lnTo>
                  <a:pt x="3390" y="3289"/>
                </a:lnTo>
                <a:lnTo>
                  <a:pt x="0" y="0"/>
                </a:lnTo>
                <a:lnTo>
                  <a:pt x="3606" y="3492"/>
                </a:lnTo>
                <a:lnTo>
                  <a:pt x="3924" y="3924"/>
                </a:lnTo>
                <a:lnTo>
                  <a:pt x="10071" y="18224"/>
                </a:lnTo>
                <a:lnTo>
                  <a:pt x="10172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283761" y="5208503"/>
            <a:ext cx="9004" cy="14198"/>
          </a:xfrm>
          <a:custGeom>
            <a:avLst/>
            <a:gdLst/>
            <a:ahLst/>
            <a:cxnLst/>
            <a:rect l="l" t="t" r="r" b="b"/>
            <a:pathLst>
              <a:path w="9004" h="14198">
                <a:moveTo>
                  <a:pt x="9004" y="0"/>
                </a:moveTo>
                <a:lnTo>
                  <a:pt x="0" y="14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060023" y="5106970"/>
            <a:ext cx="12293" cy="13144"/>
          </a:xfrm>
          <a:custGeom>
            <a:avLst/>
            <a:gdLst/>
            <a:ahLst/>
            <a:cxnLst/>
            <a:rect l="l" t="t" r="r" b="b"/>
            <a:pathLst>
              <a:path w="12293" h="13144">
                <a:moveTo>
                  <a:pt x="12293" y="0"/>
                </a:moveTo>
                <a:lnTo>
                  <a:pt x="0" y="131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267970" y="5235106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101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064795" y="5221644"/>
            <a:ext cx="1270" cy="1803"/>
          </a:xfrm>
          <a:custGeom>
            <a:avLst/>
            <a:gdLst/>
            <a:ahLst/>
            <a:cxnLst/>
            <a:rect l="l" t="t" r="r" b="b"/>
            <a:pathLst>
              <a:path w="1269" h="1803">
                <a:moveTo>
                  <a:pt x="1269" y="180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066808" y="5162713"/>
            <a:ext cx="16637" cy="12192"/>
          </a:xfrm>
          <a:custGeom>
            <a:avLst/>
            <a:gdLst/>
            <a:ahLst/>
            <a:cxnLst/>
            <a:rect l="l" t="t" r="r" b="b"/>
            <a:pathLst>
              <a:path w="16637" h="12191">
                <a:moveTo>
                  <a:pt x="16637" y="12191"/>
                </a:moveTo>
                <a:lnTo>
                  <a:pt x="7950" y="60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099446" y="5090124"/>
            <a:ext cx="134810" cy="72593"/>
          </a:xfrm>
          <a:custGeom>
            <a:avLst/>
            <a:gdLst/>
            <a:ahLst/>
            <a:cxnLst/>
            <a:rect l="l" t="t" r="r" b="b"/>
            <a:pathLst>
              <a:path w="134810" h="72593">
                <a:moveTo>
                  <a:pt x="99733" y="72275"/>
                </a:moveTo>
                <a:lnTo>
                  <a:pt x="99949" y="42075"/>
                </a:lnTo>
                <a:lnTo>
                  <a:pt x="105029" y="39420"/>
                </a:lnTo>
                <a:lnTo>
                  <a:pt x="134810" y="61252"/>
                </a:lnTo>
                <a:lnTo>
                  <a:pt x="98780" y="72593"/>
                </a:lnTo>
                <a:lnTo>
                  <a:pt x="68897" y="50647"/>
                </a:lnTo>
                <a:lnTo>
                  <a:pt x="23850" y="64744"/>
                </a:lnTo>
                <a:lnTo>
                  <a:pt x="0" y="47256"/>
                </a:lnTo>
                <a:lnTo>
                  <a:pt x="45046" y="33172"/>
                </a:lnTo>
                <a:lnTo>
                  <a:pt x="15265" y="11341"/>
                </a:lnTo>
                <a:lnTo>
                  <a:pt x="51295" y="0"/>
                </a:lnTo>
                <a:lnTo>
                  <a:pt x="50241" y="5613"/>
                </a:lnTo>
                <a:lnTo>
                  <a:pt x="49923" y="565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090759" y="5093619"/>
            <a:ext cx="6261" cy="2222"/>
          </a:xfrm>
          <a:custGeom>
            <a:avLst/>
            <a:gdLst/>
            <a:ahLst/>
            <a:cxnLst/>
            <a:rect l="l" t="t" r="r" b="b"/>
            <a:pathLst>
              <a:path w="6261" h="2222">
                <a:moveTo>
                  <a:pt x="0" y="2222"/>
                </a:moveTo>
                <a:lnTo>
                  <a:pt x="626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090331" y="5095948"/>
            <a:ext cx="215" cy="114"/>
          </a:xfrm>
          <a:custGeom>
            <a:avLst/>
            <a:gdLst/>
            <a:ahLst/>
            <a:cxnLst/>
            <a:rect l="l" t="t" r="r" b="b"/>
            <a:pathLst>
              <a:path w="215" h="114">
                <a:moveTo>
                  <a:pt x="215" y="0"/>
                </a:moveTo>
                <a:lnTo>
                  <a:pt x="0" y="11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104427" y="5123291"/>
            <a:ext cx="45046" cy="17805"/>
          </a:xfrm>
          <a:custGeom>
            <a:avLst/>
            <a:gdLst/>
            <a:ahLst/>
            <a:cxnLst/>
            <a:rect l="l" t="t" r="r" b="b"/>
            <a:pathLst>
              <a:path w="45046" h="17805">
                <a:moveTo>
                  <a:pt x="40068" y="0"/>
                </a:moveTo>
                <a:lnTo>
                  <a:pt x="45046" y="3708"/>
                </a:lnTo>
                <a:lnTo>
                  <a:pt x="0" y="178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119692" y="5095728"/>
            <a:ext cx="59880" cy="53111"/>
          </a:xfrm>
          <a:custGeom>
            <a:avLst/>
            <a:gdLst/>
            <a:ahLst/>
            <a:cxnLst/>
            <a:rect l="l" t="t" r="r" b="b"/>
            <a:pathLst>
              <a:path w="59880" h="53111">
                <a:moveTo>
                  <a:pt x="0" y="9334"/>
                </a:moveTo>
                <a:lnTo>
                  <a:pt x="29997" y="0"/>
                </a:lnTo>
                <a:lnTo>
                  <a:pt x="59880" y="21844"/>
                </a:lnTo>
                <a:lnTo>
                  <a:pt x="59562" y="531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114606" y="5081530"/>
            <a:ext cx="33591" cy="5727"/>
          </a:xfrm>
          <a:custGeom>
            <a:avLst/>
            <a:gdLst/>
            <a:ahLst/>
            <a:cxnLst/>
            <a:rect l="l" t="t" r="r" b="b"/>
            <a:pathLst>
              <a:path w="33591" h="5727">
                <a:moveTo>
                  <a:pt x="0" y="5727"/>
                </a:moveTo>
                <a:lnTo>
                  <a:pt x="27762" y="317"/>
                </a:lnTo>
                <a:lnTo>
                  <a:pt x="33591" y="0"/>
                </a:lnTo>
                <a:lnTo>
                  <a:pt x="27876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149363" y="5139938"/>
            <a:ext cx="6578" cy="4762"/>
          </a:xfrm>
          <a:custGeom>
            <a:avLst/>
            <a:gdLst/>
            <a:ahLst/>
            <a:cxnLst/>
            <a:rect l="l" t="t" r="r" b="b"/>
            <a:pathLst>
              <a:path w="6578" h="4762">
                <a:moveTo>
                  <a:pt x="6578" y="476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150751" y="5090113"/>
            <a:ext cx="74930" cy="27457"/>
          </a:xfrm>
          <a:custGeom>
            <a:avLst/>
            <a:gdLst/>
            <a:ahLst/>
            <a:cxnLst/>
            <a:rect l="l" t="t" r="r" b="b"/>
            <a:pathLst>
              <a:path w="74930" h="27457">
                <a:moveTo>
                  <a:pt x="29883" y="21945"/>
                </a:moveTo>
                <a:lnTo>
                  <a:pt x="74930" y="7848"/>
                </a:lnTo>
                <a:lnTo>
                  <a:pt x="73863" y="13360"/>
                </a:lnTo>
                <a:lnTo>
                  <a:pt x="28829" y="27457"/>
                </a:lnTo>
                <a:lnTo>
                  <a:pt x="29883" y="219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148204" y="5080687"/>
            <a:ext cx="11976" cy="850"/>
          </a:xfrm>
          <a:custGeom>
            <a:avLst/>
            <a:gdLst/>
            <a:ahLst/>
            <a:cxnLst/>
            <a:rect l="l" t="t" r="r" b="b"/>
            <a:pathLst>
              <a:path w="11976" h="850">
                <a:moveTo>
                  <a:pt x="11976" y="0"/>
                </a:move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230017" y="5086940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161663" y="5194623"/>
            <a:ext cx="29997" cy="101"/>
          </a:xfrm>
          <a:custGeom>
            <a:avLst/>
            <a:gdLst/>
            <a:ahLst/>
            <a:cxnLst/>
            <a:rect l="l" t="t" r="r" b="b"/>
            <a:pathLst>
              <a:path w="29997" h="101">
                <a:moveTo>
                  <a:pt x="0" y="101"/>
                </a:moveTo>
                <a:lnTo>
                  <a:pt x="2999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191657" y="5155511"/>
            <a:ext cx="7632" cy="2336"/>
          </a:xfrm>
          <a:custGeom>
            <a:avLst/>
            <a:gdLst/>
            <a:ahLst/>
            <a:cxnLst/>
            <a:rect l="l" t="t" r="r" b="b"/>
            <a:pathLst>
              <a:path w="7632" h="2336">
                <a:moveTo>
                  <a:pt x="7632" y="0"/>
                </a:moveTo>
                <a:lnTo>
                  <a:pt x="0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199391" y="5132195"/>
            <a:ext cx="28829" cy="21094"/>
          </a:xfrm>
          <a:custGeom>
            <a:avLst/>
            <a:gdLst/>
            <a:ahLst/>
            <a:cxnLst/>
            <a:rect l="l" t="t" r="r" b="b"/>
            <a:pathLst>
              <a:path w="28829" h="21094">
                <a:moveTo>
                  <a:pt x="0" y="0"/>
                </a:moveTo>
                <a:lnTo>
                  <a:pt x="28829" y="210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204481" y="5097961"/>
            <a:ext cx="45046" cy="31584"/>
          </a:xfrm>
          <a:custGeom>
            <a:avLst/>
            <a:gdLst/>
            <a:ahLst/>
            <a:cxnLst/>
            <a:rect l="l" t="t" r="r" b="b"/>
            <a:pathLst>
              <a:path w="45046" h="31584">
                <a:moveTo>
                  <a:pt x="0" y="31584"/>
                </a:moveTo>
                <a:lnTo>
                  <a:pt x="45046" y="17487"/>
                </a:lnTo>
                <a:lnTo>
                  <a:pt x="2119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224512" y="5103467"/>
            <a:ext cx="18973" cy="19824"/>
          </a:xfrm>
          <a:custGeom>
            <a:avLst/>
            <a:gdLst/>
            <a:ahLst/>
            <a:cxnLst/>
            <a:rect l="l" t="t" r="r" b="b"/>
            <a:pathLst>
              <a:path w="18973" h="19824">
                <a:moveTo>
                  <a:pt x="0" y="19824"/>
                </a:moveTo>
                <a:lnTo>
                  <a:pt x="101" y="0"/>
                </a:lnTo>
                <a:lnTo>
                  <a:pt x="18973" y="138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230233" y="5086940"/>
            <a:ext cx="7632" cy="2641"/>
          </a:xfrm>
          <a:custGeom>
            <a:avLst/>
            <a:gdLst/>
            <a:ahLst/>
            <a:cxnLst/>
            <a:rect l="l" t="t" r="r" b="b"/>
            <a:pathLst>
              <a:path w="7632" h="2641">
                <a:moveTo>
                  <a:pt x="0" y="0"/>
                </a:moveTo>
                <a:lnTo>
                  <a:pt x="7632" y="26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231614" y="5087470"/>
            <a:ext cx="23850" cy="8267"/>
          </a:xfrm>
          <a:custGeom>
            <a:avLst/>
            <a:gdLst/>
            <a:ahLst/>
            <a:cxnLst/>
            <a:rect l="l" t="t" r="r" b="b"/>
            <a:pathLst>
              <a:path w="23850" h="8267">
                <a:moveTo>
                  <a:pt x="0" y="0"/>
                </a:moveTo>
                <a:lnTo>
                  <a:pt x="23215" y="7848"/>
                </a:lnTo>
                <a:lnTo>
                  <a:pt x="23850" y="8267"/>
                </a:lnTo>
                <a:lnTo>
                  <a:pt x="23317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274541" y="5106442"/>
            <a:ext cx="9956" cy="9855"/>
          </a:xfrm>
          <a:custGeom>
            <a:avLst/>
            <a:gdLst/>
            <a:ahLst/>
            <a:cxnLst/>
            <a:rect l="l" t="t" r="r" b="b"/>
            <a:pathLst>
              <a:path w="9956" h="9855">
                <a:moveTo>
                  <a:pt x="9956" y="985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253656" y="5094994"/>
            <a:ext cx="1054" cy="317"/>
          </a:xfrm>
          <a:custGeom>
            <a:avLst/>
            <a:gdLst/>
            <a:ahLst/>
            <a:cxnLst/>
            <a:rect l="l" t="t" r="r" b="b"/>
            <a:pathLst>
              <a:path w="1054" h="317">
                <a:moveTo>
                  <a:pt x="0" y="0"/>
                </a:moveTo>
                <a:lnTo>
                  <a:pt x="1054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254613" y="5095312"/>
            <a:ext cx="32753" cy="24053"/>
          </a:xfrm>
          <a:custGeom>
            <a:avLst/>
            <a:gdLst/>
            <a:ahLst/>
            <a:cxnLst/>
            <a:rect l="l" t="t" r="r" b="b"/>
            <a:pathLst>
              <a:path w="32753" h="24053">
                <a:moveTo>
                  <a:pt x="0" y="0"/>
                </a:moveTo>
                <a:lnTo>
                  <a:pt x="19494" y="11023"/>
                </a:lnTo>
                <a:lnTo>
                  <a:pt x="32753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267859" y="5161659"/>
            <a:ext cx="15582" cy="12293"/>
          </a:xfrm>
          <a:custGeom>
            <a:avLst/>
            <a:gdLst/>
            <a:ahLst/>
            <a:cxnLst/>
            <a:rect l="l" t="t" r="r" b="b"/>
            <a:pathLst>
              <a:path w="15582" h="12293">
                <a:moveTo>
                  <a:pt x="0" y="12293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279413" y="5223446"/>
            <a:ext cx="3505" cy="2755"/>
          </a:xfrm>
          <a:custGeom>
            <a:avLst/>
            <a:gdLst/>
            <a:ahLst/>
            <a:cxnLst/>
            <a:rect l="l" t="t" r="r" b="b"/>
            <a:pathLst>
              <a:path w="3505" h="2755">
                <a:moveTo>
                  <a:pt x="0" y="2755"/>
                </a:moveTo>
                <a:lnTo>
                  <a:pt x="350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69649" y="5271034"/>
            <a:ext cx="85001" cy="186740"/>
          </a:xfrm>
          <a:custGeom>
            <a:avLst/>
            <a:gdLst/>
            <a:ahLst/>
            <a:cxnLst/>
            <a:rect l="l" t="t" r="r" b="b"/>
            <a:pathLst>
              <a:path w="85001" h="186740">
                <a:moveTo>
                  <a:pt x="533" y="0"/>
                </a:moveTo>
                <a:lnTo>
                  <a:pt x="0" y="2959"/>
                </a:lnTo>
                <a:lnTo>
                  <a:pt x="0" y="3505"/>
                </a:lnTo>
                <a:lnTo>
                  <a:pt x="635" y="6464"/>
                </a:lnTo>
                <a:lnTo>
                  <a:pt x="3834" y="21715"/>
                </a:lnTo>
                <a:lnTo>
                  <a:pt x="5910" y="32748"/>
                </a:lnTo>
                <a:lnTo>
                  <a:pt x="7858" y="42185"/>
                </a:lnTo>
                <a:lnTo>
                  <a:pt x="10672" y="52647"/>
                </a:lnTo>
                <a:lnTo>
                  <a:pt x="15344" y="66755"/>
                </a:lnTo>
                <a:lnTo>
                  <a:pt x="21013" y="82452"/>
                </a:lnTo>
                <a:lnTo>
                  <a:pt x="25211" y="93151"/>
                </a:lnTo>
                <a:lnTo>
                  <a:pt x="29346" y="102138"/>
                </a:lnTo>
                <a:lnTo>
                  <a:pt x="34486" y="111741"/>
                </a:lnTo>
                <a:lnTo>
                  <a:pt x="41699" y="124285"/>
                </a:lnTo>
                <a:lnTo>
                  <a:pt x="51923" y="141756"/>
                </a:lnTo>
                <a:lnTo>
                  <a:pt x="58090" y="151826"/>
                </a:lnTo>
                <a:lnTo>
                  <a:pt x="63656" y="160071"/>
                </a:lnTo>
                <a:lnTo>
                  <a:pt x="69898" y="168322"/>
                </a:lnTo>
                <a:lnTo>
                  <a:pt x="78092" y="178412"/>
                </a:lnTo>
                <a:lnTo>
                  <a:pt x="85001" y="1867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67461" y="5165263"/>
            <a:ext cx="87507" cy="241960"/>
          </a:xfrm>
          <a:custGeom>
            <a:avLst/>
            <a:gdLst/>
            <a:ahLst/>
            <a:cxnLst/>
            <a:rect l="l" t="t" r="r" b="b"/>
            <a:pathLst>
              <a:path w="87507" h="241960">
                <a:moveTo>
                  <a:pt x="87507" y="241960"/>
                </a:moveTo>
                <a:lnTo>
                  <a:pt x="77371" y="229703"/>
                </a:lnTo>
                <a:lnTo>
                  <a:pt x="70030" y="220486"/>
                </a:lnTo>
                <a:lnTo>
                  <a:pt x="64194" y="212459"/>
                </a:lnTo>
                <a:lnTo>
                  <a:pt x="58572" y="203771"/>
                </a:lnTo>
                <a:lnTo>
                  <a:pt x="51871" y="192574"/>
                </a:lnTo>
                <a:lnTo>
                  <a:pt x="46486" y="183349"/>
                </a:lnTo>
                <a:lnTo>
                  <a:pt x="38609" y="169740"/>
                </a:lnTo>
                <a:lnTo>
                  <a:pt x="33065" y="159637"/>
                </a:lnTo>
                <a:lnTo>
                  <a:pt x="28786" y="150713"/>
                </a:lnTo>
                <a:lnTo>
                  <a:pt x="24703" y="140641"/>
                </a:lnTo>
                <a:lnTo>
                  <a:pt x="19748" y="127094"/>
                </a:lnTo>
                <a:lnTo>
                  <a:pt x="13165" y="108373"/>
                </a:lnTo>
                <a:lnTo>
                  <a:pt x="9724" y="97564"/>
                </a:lnTo>
                <a:lnTo>
                  <a:pt x="7343" y="87911"/>
                </a:lnTo>
                <a:lnTo>
                  <a:pt x="5379" y="76702"/>
                </a:lnTo>
                <a:lnTo>
                  <a:pt x="3256" y="61683"/>
                </a:lnTo>
                <a:lnTo>
                  <a:pt x="1274" y="46440"/>
                </a:lnTo>
                <a:lnTo>
                  <a:pt x="218" y="35281"/>
                </a:lnTo>
                <a:lnTo>
                  <a:pt x="0" y="25355"/>
                </a:lnTo>
                <a:lnTo>
                  <a:pt x="531" y="13811"/>
                </a:lnTo>
                <a:lnTo>
                  <a:pt x="15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69017" y="4984871"/>
            <a:ext cx="74612" cy="180390"/>
          </a:xfrm>
          <a:custGeom>
            <a:avLst/>
            <a:gdLst/>
            <a:ahLst/>
            <a:cxnLst/>
            <a:rect l="l" t="t" r="r" b="b"/>
            <a:pathLst>
              <a:path w="74612" h="180390">
                <a:moveTo>
                  <a:pt x="0" y="180390"/>
                </a:moveTo>
                <a:lnTo>
                  <a:pt x="1413" y="164959"/>
                </a:lnTo>
                <a:lnTo>
                  <a:pt x="2795" y="153766"/>
                </a:lnTo>
                <a:lnTo>
                  <a:pt x="4690" y="144008"/>
                </a:lnTo>
                <a:lnTo>
                  <a:pt x="7642" y="132880"/>
                </a:lnTo>
                <a:lnTo>
                  <a:pt x="11760" y="119024"/>
                </a:lnTo>
                <a:lnTo>
                  <a:pt x="16310" y="104128"/>
                </a:lnTo>
                <a:lnTo>
                  <a:pt x="19970" y="93330"/>
                </a:lnTo>
                <a:lnTo>
                  <a:pt x="23728" y="84170"/>
                </a:lnTo>
                <a:lnTo>
                  <a:pt x="28575" y="74190"/>
                </a:lnTo>
                <a:lnTo>
                  <a:pt x="35499" y="60933"/>
                </a:lnTo>
                <a:lnTo>
                  <a:pt x="44101" y="44742"/>
                </a:lnTo>
                <a:lnTo>
                  <a:pt x="49808" y="34524"/>
                </a:lnTo>
                <a:lnTo>
                  <a:pt x="55058" y="26108"/>
                </a:lnTo>
                <a:lnTo>
                  <a:pt x="61127" y="17533"/>
                </a:lnTo>
                <a:lnTo>
                  <a:pt x="69287" y="6836"/>
                </a:lnTo>
                <a:lnTo>
                  <a:pt x="7461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43631" y="4963045"/>
            <a:ext cx="319963" cy="34481"/>
          </a:xfrm>
          <a:custGeom>
            <a:avLst/>
            <a:gdLst/>
            <a:ahLst/>
            <a:cxnLst/>
            <a:rect l="l" t="t" r="r" b="b"/>
            <a:pathLst>
              <a:path w="319963" h="34481">
                <a:moveTo>
                  <a:pt x="0" y="21831"/>
                </a:moveTo>
                <a:lnTo>
                  <a:pt x="17670" y="23252"/>
                </a:lnTo>
                <a:lnTo>
                  <a:pt x="33018" y="24481"/>
                </a:lnTo>
                <a:lnTo>
                  <a:pt x="46433" y="25543"/>
                </a:lnTo>
                <a:lnTo>
                  <a:pt x="58304" y="26464"/>
                </a:lnTo>
                <a:lnTo>
                  <a:pt x="69020" y="27270"/>
                </a:lnTo>
                <a:lnTo>
                  <a:pt x="78971" y="27987"/>
                </a:lnTo>
                <a:lnTo>
                  <a:pt x="88545" y="28641"/>
                </a:lnTo>
                <a:lnTo>
                  <a:pt x="98132" y="29258"/>
                </a:lnTo>
                <a:lnTo>
                  <a:pt x="108121" y="29864"/>
                </a:lnTo>
                <a:lnTo>
                  <a:pt x="118902" y="30485"/>
                </a:lnTo>
                <a:lnTo>
                  <a:pt x="130863" y="31148"/>
                </a:lnTo>
                <a:lnTo>
                  <a:pt x="144394" y="31877"/>
                </a:lnTo>
                <a:lnTo>
                  <a:pt x="159884" y="32699"/>
                </a:lnTo>
                <a:lnTo>
                  <a:pt x="176784" y="33591"/>
                </a:lnTo>
                <a:lnTo>
                  <a:pt x="191185" y="34363"/>
                </a:lnTo>
                <a:lnTo>
                  <a:pt x="201178" y="34481"/>
                </a:lnTo>
                <a:lnTo>
                  <a:pt x="213354" y="33807"/>
                </a:lnTo>
                <a:lnTo>
                  <a:pt x="218960" y="33388"/>
                </a:lnTo>
                <a:lnTo>
                  <a:pt x="233226" y="32248"/>
                </a:lnTo>
                <a:lnTo>
                  <a:pt x="243162" y="30875"/>
                </a:lnTo>
                <a:lnTo>
                  <a:pt x="255688" y="28168"/>
                </a:lnTo>
                <a:lnTo>
                  <a:pt x="272791" y="24015"/>
                </a:lnTo>
                <a:lnTo>
                  <a:pt x="282422" y="20763"/>
                </a:lnTo>
                <a:lnTo>
                  <a:pt x="293789" y="15786"/>
                </a:lnTo>
                <a:lnTo>
                  <a:pt x="305824" y="10066"/>
                </a:lnTo>
                <a:lnTo>
                  <a:pt x="314885" y="3963"/>
                </a:lnTo>
                <a:lnTo>
                  <a:pt x="3199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42986" y="4605384"/>
            <a:ext cx="1891499" cy="218189"/>
          </a:xfrm>
          <a:custGeom>
            <a:avLst/>
            <a:gdLst/>
            <a:ahLst/>
            <a:cxnLst/>
            <a:rect l="l" t="t" r="r" b="b"/>
            <a:pathLst>
              <a:path w="1891499" h="218189">
                <a:moveTo>
                  <a:pt x="0" y="212144"/>
                </a:moveTo>
                <a:lnTo>
                  <a:pt x="14548" y="203694"/>
                </a:lnTo>
                <a:lnTo>
                  <a:pt x="35683" y="191679"/>
                </a:lnTo>
                <a:lnTo>
                  <a:pt x="52987" y="182608"/>
                </a:lnTo>
                <a:lnTo>
                  <a:pt x="74602" y="172197"/>
                </a:lnTo>
                <a:lnTo>
                  <a:pt x="89569" y="165150"/>
                </a:lnTo>
                <a:lnTo>
                  <a:pt x="106189" y="157401"/>
                </a:lnTo>
                <a:lnTo>
                  <a:pt x="128824" y="147059"/>
                </a:lnTo>
                <a:lnTo>
                  <a:pt x="146849" y="139414"/>
                </a:lnTo>
                <a:lnTo>
                  <a:pt x="167664" y="131343"/>
                </a:lnTo>
                <a:lnTo>
                  <a:pt x="192151" y="122165"/>
                </a:lnTo>
                <a:lnTo>
                  <a:pt x="208136" y="116209"/>
                </a:lnTo>
                <a:lnTo>
                  <a:pt x="231984" y="107482"/>
                </a:lnTo>
                <a:lnTo>
                  <a:pt x="250662" y="101108"/>
                </a:lnTo>
                <a:lnTo>
                  <a:pt x="270961" y="94818"/>
                </a:lnTo>
                <a:lnTo>
                  <a:pt x="299671" y="86344"/>
                </a:lnTo>
                <a:lnTo>
                  <a:pt x="319062" y="80666"/>
                </a:lnTo>
                <a:lnTo>
                  <a:pt x="343885" y="73543"/>
                </a:lnTo>
                <a:lnTo>
                  <a:pt x="363120" y="68394"/>
                </a:lnTo>
                <a:lnTo>
                  <a:pt x="383060" y="63556"/>
                </a:lnTo>
                <a:lnTo>
                  <a:pt x="409994" y="57369"/>
                </a:lnTo>
                <a:lnTo>
                  <a:pt x="437399" y="51212"/>
                </a:lnTo>
                <a:lnTo>
                  <a:pt x="461482" y="46267"/>
                </a:lnTo>
                <a:lnTo>
                  <a:pt x="480553" y="42834"/>
                </a:lnTo>
                <a:lnTo>
                  <a:pt x="490721" y="41069"/>
                </a:lnTo>
                <a:lnTo>
                  <a:pt x="502650" y="38944"/>
                </a:lnTo>
                <a:lnTo>
                  <a:pt x="517345" y="36213"/>
                </a:lnTo>
                <a:lnTo>
                  <a:pt x="526745" y="34408"/>
                </a:lnTo>
                <a:lnTo>
                  <a:pt x="536282" y="32604"/>
                </a:lnTo>
                <a:lnTo>
                  <a:pt x="536168" y="32185"/>
                </a:lnTo>
                <a:lnTo>
                  <a:pt x="545706" y="30801"/>
                </a:lnTo>
                <a:lnTo>
                  <a:pt x="562847" y="28356"/>
                </a:lnTo>
                <a:lnTo>
                  <a:pt x="577041" y="26276"/>
                </a:lnTo>
                <a:lnTo>
                  <a:pt x="588998" y="24488"/>
                </a:lnTo>
                <a:lnTo>
                  <a:pt x="599430" y="22920"/>
                </a:lnTo>
                <a:lnTo>
                  <a:pt x="609049" y="21501"/>
                </a:lnTo>
                <a:lnTo>
                  <a:pt x="618566" y="20159"/>
                </a:lnTo>
                <a:lnTo>
                  <a:pt x="628691" y="18821"/>
                </a:lnTo>
                <a:lnTo>
                  <a:pt x="640136" y="17416"/>
                </a:lnTo>
                <a:lnTo>
                  <a:pt x="653613" y="15872"/>
                </a:lnTo>
                <a:lnTo>
                  <a:pt x="669832" y="14117"/>
                </a:lnTo>
                <a:lnTo>
                  <a:pt x="675436" y="13529"/>
                </a:lnTo>
                <a:lnTo>
                  <a:pt x="692677" y="11712"/>
                </a:lnTo>
                <a:lnTo>
                  <a:pt x="707016" y="10222"/>
                </a:lnTo>
                <a:lnTo>
                  <a:pt x="719138" y="9006"/>
                </a:lnTo>
                <a:lnTo>
                  <a:pt x="729725" y="8012"/>
                </a:lnTo>
                <a:lnTo>
                  <a:pt x="739462" y="7185"/>
                </a:lnTo>
                <a:lnTo>
                  <a:pt x="749032" y="6472"/>
                </a:lnTo>
                <a:lnTo>
                  <a:pt x="759119" y="5821"/>
                </a:lnTo>
                <a:lnTo>
                  <a:pt x="770407" y="5179"/>
                </a:lnTo>
                <a:lnTo>
                  <a:pt x="783578" y="4491"/>
                </a:lnTo>
                <a:lnTo>
                  <a:pt x="799318" y="3705"/>
                </a:lnTo>
                <a:lnTo>
                  <a:pt x="808443" y="3255"/>
                </a:lnTo>
                <a:lnTo>
                  <a:pt x="825772" y="2384"/>
                </a:lnTo>
                <a:lnTo>
                  <a:pt x="840208" y="1677"/>
                </a:lnTo>
                <a:lnTo>
                  <a:pt x="852423" y="1120"/>
                </a:lnTo>
                <a:lnTo>
                  <a:pt x="863090" y="695"/>
                </a:lnTo>
                <a:lnTo>
                  <a:pt x="872880" y="386"/>
                </a:lnTo>
                <a:lnTo>
                  <a:pt x="882465" y="179"/>
                </a:lnTo>
                <a:lnTo>
                  <a:pt x="892516" y="56"/>
                </a:lnTo>
                <a:lnTo>
                  <a:pt x="903706" y="1"/>
                </a:lnTo>
                <a:lnTo>
                  <a:pt x="916706" y="0"/>
                </a:lnTo>
                <a:lnTo>
                  <a:pt x="932188" y="34"/>
                </a:lnTo>
                <a:lnTo>
                  <a:pt x="943152" y="67"/>
                </a:lnTo>
                <a:lnTo>
                  <a:pt x="960505" y="125"/>
                </a:lnTo>
                <a:lnTo>
                  <a:pt x="974960" y="193"/>
                </a:lnTo>
                <a:lnTo>
                  <a:pt x="987189" y="289"/>
                </a:lnTo>
                <a:lnTo>
                  <a:pt x="997861" y="434"/>
                </a:lnTo>
                <a:lnTo>
                  <a:pt x="1007650" y="647"/>
                </a:lnTo>
                <a:lnTo>
                  <a:pt x="1017225" y="950"/>
                </a:lnTo>
                <a:lnTo>
                  <a:pt x="1027258" y="1363"/>
                </a:lnTo>
                <a:lnTo>
                  <a:pt x="1038420" y="1905"/>
                </a:lnTo>
                <a:lnTo>
                  <a:pt x="1051381" y="2596"/>
                </a:lnTo>
                <a:lnTo>
                  <a:pt x="1066814" y="3457"/>
                </a:lnTo>
                <a:lnTo>
                  <a:pt x="1078064" y="4093"/>
                </a:lnTo>
                <a:lnTo>
                  <a:pt x="1095377" y="5059"/>
                </a:lnTo>
                <a:lnTo>
                  <a:pt x="1109774" y="5881"/>
                </a:lnTo>
                <a:lnTo>
                  <a:pt x="1121937" y="6618"/>
                </a:lnTo>
                <a:lnTo>
                  <a:pt x="1132548" y="7325"/>
                </a:lnTo>
                <a:lnTo>
                  <a:pt x="1142289" y="8061"/>
                </a:lnTo>
                <a:lnTo>
                  <a:pt x="1151842" y="8882"/>
                </a:lnTo>
                <a:lnTo>
                  <a:pt x="1161889" y="9846"/>
                </a:lnTo>
                <a:lnTo>
                  <a:pt x="1173111" y="11011"/>
                </a:lnTo>
                <a:lnTo>
                  <a:pt x="1186191" y="12433"/>
                </a:lnTo>
                <a:lnTo>
                  <a:pt x="1201811" y="14170"/>
                </a:lnTo>
                <a:lnTo>
                  <a:pt x="1211287" y="15231"/>
                </a:lnTo>
                <a:lnTo>
                  <a:pt x="1228487" y="17133"/>
                </a:lnTo>
                <a:lnTo>
                  <a:pt x="1242751" y="18730"/>
                </a:lnTo>
                <a:lnTo>
                  <a:pt x="1254779" y="20120"/>
                </a:lnTo>
                <a:lnTo>
                  <a:pt x="1265271" y="21401"/>
                </a:lnTo>
                <a:lnTo>
                  <a:pt x="1274926" y="22670"/>
                </a:lnTo>
                <a:lnTo>
                  <a:pt x="1284444" y="24027"/>
                </a:lnTo>
                <a:lnTo>
                  <a:pt x="1294526" y="25570"/>
                </a:lnTo>
                <a:lnTo>
                  <a:pt x="1305871" y="27396"/>
                </a:lnTo>
                <a:lnTo>
                  <a:pt x="1319178" y="29604"/>
                </a:lnTo>
                <a:lnTo>
                  <a:pt x="1335148" y="32291"/>
                </a:lnTo>
                <a:lnTo>
                  <a:pt x="1341437" y="33354"/>
                </a:lnTo>
                <a:lnTo>
                  <a:pt x="1358445" y="36197"/>
                </a:lnTo>
                <a:lnTo>
                  <a:pt x="1372485" y="38569"/>
                </a:lnTo>
                <a:lnTo>
                  <a:pt x="1384289" y="40614"/>
                </a:lnTo>
                <a:lnTo>
                  <a:pt x="1394585" y="42476"/>
                </a:lnTo>
                <a:lnTo>
                  <a:pt x="1404106" y="44299"/>
                </a:lnTo>
                <a:lnTo>
                  <a:pt x="1413582" y="46227"/>
                </a:lnTo>
                <a:lnTo>
                  <a:pt x="1423743" y="48404"/>
                </a:lnTo>
                <a:lnTo>
                  <a:pt x="1435320" y="50975"/>
                </a:lnTo>
                <a:lnTo>
                  <a:pt x="1449043" y="54084"/>
                </a:lnTo>
                <a:lnTo>
                  <a:pt x="1465644" y="57874"/>
                </a:lnTo>
                <a:lnTo>
                  <a:pt x="1483588" y="62004"/>
                </a:lnTo>
                <a:lnTo>
                  <a:pt x="1497324" y="65190"/>
                </a:lnTo>
                <a:lnTo>
                  <a:pt x="1508812" y="67910"/>
                </a:lnTo>
                <a:lnTo>
                  <a:pt x="1518830" y="70370"/>
                </a:lnTo>
                <a:lnTo>
                  <a:pt x="1528155" y="72778"/>
                </a:lnTo>
                <a:lnTo>
                  <a:pt x="1537567" y="75339"/>
                </a:lnTo>
                <a:lnTo>
                  <a:pt x="1547843" y="78261"/>
                </a:lnTo>
                <a:lnTo>
                  <a:pt x="1559761" y="81751"/>
                </a:lnTo>
                <a:lnTo>
                  <a:pt x="1574100" y="86016"/>
                </a:lnTo>
                <a:lnTo>
                  <a:pt x="1585836" y="89526"/>
                </a:lnTo>
                <a:lnTo>
                  <a:pt x="1602235" y="94414"/>
                </a:lnTo>
                <a:lnTo>
                  <a:pt x="1615561" y="98412"/>
                </a:lnTo>
                <a:lnTo>
                  <a:pt x="1626649" y="101803"/>
                </a:lnTo>
                <a:lnTo>
                  <a:pt x="1636332" y="104872"/>
                </a:lnTo>
                <a:lnTo>
                  <a:pt x="1645444" y="107900"/>
                </a:lnTo>
                <a:lnTo>
                  <a:pt x="1654819" y="111172"/>
                </a:lnTo>
                <a:lnTo>
                  <a:pt x="1665292" y="114971"/>
                </a:lnTo>
                <a:lnTo>
                  <a:pt x="1677696" y="119580"/>
                </a:lnTo>
                <a:lnTo>
                  <a:pt x="1692866" y="125283"/>
                </a:lnTo>
                <a:lnTo>
                  <a:pt x="1713124" y="132927"/>
                </a:lnTo>
                <a:lnTo>
                  <a:pt x="1725903" y="137785"/>
                </a:lnTo>
                <a:lnTo>
                  <a:pt x="1736471" y="141888"/>
                </a:lnTo>
                <a:lnTo>
                  <a:pt x="1745733" y="145618"/>
                </a:lnTo>
                <a:lnTo>
                  <a:pt x="1754595" y="149361"/>
                </a:lnTo>
                <a:lnTo>
                  <a:pt x="1763962" y="153501"/>
                </a:lnTo>
                <a:lnTo>
                  <a:pt x="1774741" y="158423"/>
                </a:lnTo>
                <a:lnTo>
                  <a:pt x="1787836" y="164510"/>
                </a:lnTo>
                <a:lnTo>
                  <a:pt x="1799501" y="169967"/>
                </a:lnTo>
                <a:lnTo>
                  <a:pt x="1814737" y="177158"/>
                </a:lnTo>
                <a:lnTo>
                  <a:pt x="1826820" y="182914"/>
                </a:lnTo>
                <a:lnTo>
                  <a:pt x="1836742" y="187756"/>
                </a:lnTo>
                <a:lnTo>
                  <a:pt x="1845493" y="192206"/>
                </a:lnTo>
                <a:lnTo>
                  <a:pt x="1854067" y="196786"/>
                </a:lnTo>
                <a:lnTo>
                  <a:pt x="1863453" y="202017"/>
                </a:lnTo>
                <a:lnTo>
                  <a:pt x="1874643" y="208422"/>
                </a:lnTo>
                <a:lnTo>
                  <a:pt x="1888628" y="216522"/>
                </a:lnTo>
                <a:lnTo>
                  <a:pt x="1891499" y="21818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917263" y="4968237"/>
            <a:ext cx="320497" cy="35305"/>
          </a:xfrm>
          <a:custGeom>
            <a:avLst/>
            <a:gdLst/>
            <a:ahLst/>
            <a:cxnLst/>
            <a:rect l="l" t="t" r="r" b="b"/>
            <a:pathLst>
              <a:path w="320497" h="35305">
                <a:moveTo>
                  <a:pt x="0" y="0"/>
                </a:moveTo>
                <a:lnTo>
                  <a:pt x="10684" y="7987"/>
                </a:lnTo>
                <a:lnTo>
                  <a:pt x="20221" y="13145"/>
                </a:lnTo>
                <a:lnTo>
                  <a:pt x="26492" y="16002"/>
                </a:lnTo>
                <a:lnTo>
                  <a:pt x="39215" y="21540"/>
                </a:lnTo>
                <a:lnTo>
                  <a:pt x="48852" y="24676"/>
                </a:lnTo>
                <a:lnTo>
                  <a:pt x="61366" y="27762"/>
                </a:lnTo>
                <a:lnTo>
                  <a:pt x="75258" y="30956"/>
                </a:lnTo>
                <a:lnTo>
                  <a:pt x="85146" y="32587"/>
                </a:lnTo>
                <a:lnTo>
                  <a:pt x="97900" y="33802"/>
                </a:lnTo>
                <a:lnTo>
                  <a:pt x="116079" y="35149"/>
                </a:lnTo>
                <a:lnTo>
                  <a:pt x="126061" y="35305"/>
                </a:lnTo>
                <a:lnTo>
                  <a:pt x="138278" y="34819"/>
                </a:lnTo>
                <a:lnTo>
                  <a:pt x="143929" y="34556"/>
                </a:lnTo>
                <a:lnTo>
                  <a:pt x="161646" y="33743"/>
                </a:lnTo>
                <a:lnTo>
                  <a:pt x="177031" y="33029"/>
                </a:lnTo>
                <a:lnTo>
                  <a:pt x="190473" y="32392"/>
                </a:lnTo>
                <a:lnTo>
                  <a:pt x="202364" y="31807"/>
                </a:lnTo>
                <a:lnTo>
                  <a:pt x="213093" y="31252"/>
                </a:lnTo>
                <a:lnTo>
                  <a:pt x="223052" y="30705"/>
                </a:lnTo>
                <a:lnTo>
                  <a:pt x="232631" y="30143"/>
                </a:lnTo>
                <a:lnTo>
                  <a:pt x="242222" y="29542"/>
                </a:lnTo>
                <a:lnTo>
                  <a:pt x="252213" y="28880"/>
                </a:lnTo>
                <a:lnTo>
                  <a:pt x="262997" y="28134"/>
                </a:lnTo>
                <a:lnTo>
                  <a:pt x="274964" y="27281"/>
                </a:lnTo>
                <a:lnTo>
                  <a:pt x="288505" y="26298"/>
                </a:lnTo>
                <a:lnTo>
                  <a:pt x="304009" y="25162"/>
                </a:lnTo>
                <a:lnTo>
                  <a:pt x="320497" y="23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236172" y="4992190"/>
            <a:ext cx="82555" cy="422236"/>
          </a:xfrm>
          <a:custGeom>
            <a:avLst/>
            <a:gdLst/>
            <a:ahLst/>
            <a:cxnLst/>
            <a:rect l="l" t="t" r="r" b="b"/>
            <a:pathLst>
              <a:path w="82555" h="422236">
                <a:moveTo>
                  <a:pt x="1587" y="0"/>
                </a:moveTo>
                <a:lnTo>
                  <a:pt x="11433" y="12423"/>
                </a:lnTo>
                <a:lnTo>
                  <a:pt x="24165" y="29930"/>
                </a:lnTo>
                <a:lnTo>
                  <a:pt x="36098" y="50374"/>
                </a:lnTo>
                <a:lnTo>
                  <a:pt x="48335" y="72689"/>
                </a:lnTo>
                <a:lnTo>
                  <a:pt x="57679" y="91947"/>
                </a:lnTo>
                <a:lnTo>
                  <a:pt x="66103" y="116060"/>
                </a:lnTo>
                <a:lnTo>
                  <a:pt x="71920" y="134208"/>
                </a:lnTo>
                <a:lnTo>
                  <a:pt x="77111" y="154826"/>
                </a:lnTo>
                <a:lnTo>
                  <a:pt x="80340" y="180809"/>
                </a:lnTo>
                <a:lnTo>
                  <a:pt x="81839" y="196102"/>
                </a:lnTo>
                <a:lnTo>
                  <a:pt x="82555" y="207285"/>
                </a:lnTo>
                <a:lnTo>
                  <a:pt x="82474" y="217209"/>
                </a:lnTo>
                <a:lnTo>
                  <a:pt x="80124" y="242493"/>
                </a:lnTo>
                <a:lnTo>
                  <a:pt x="78317" y="257872"/>
                </a:lnTo>
                <a:lnTo>
                  <a:pt x="74428" y="278730"/>
                </a:lnTo>
                <a:lnTo>
                  <a:pt x="66560" y="303745"/>
                </a:lnTo>
                <a:lnTo>
                  <a:pt x="61533" y="318533"/>
                </a:lnTo>
                <a:lnTo>
                  <a:pt x="53552" y="338328"/>
                </a:lnTo>
                <a:lnTo>
                  <a:pt x="41348" y="360980"/>
                </a:lnTo>
                <a:lnTo>
                  <a:pt x="31930" y="377653"/>
                </a:lnTo>
                <a:lnTo>
                  <a:pt x="20481" y="396073"/>
                </a:lnTo>
                <a:lnTo>
                  <a:pt x="6013" y="414836"/>
                </a:lnTo>
                <a:lnTo>
                  <a:pt x="0" y="4222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235853" y="5235318"/>
            <a:ext cx="82279" cy="229666"/>
          </a:xfrm>
          <a:custGeom>
            <a:avLst/>
            <a:gdLst/>
            <a:ahLst/>
            <a:cxnLst/>
            <a:rect l="l" t="t" r="r" b="b"/>
            <a:pathLst>
              <a:path w="82279" h="229666">
                <a:moveTo>
                  <a:pt x="0" y="229666"/>
                </a:moveTo>
                <a:lnTo>
                  <a:pt x="9963" y="217306"/>
                </a:lnTo>
                <a:lnTo>
                  <a:pt x="17147" y="208021"/>
                </a:lnTo>
                <a:lnTo>
                  <a:pt x="22847" y="199904"/>
                </a:lnTo>
                <a:lnTo>
                  <a:pt x="28361" y="191046"/>
                </a:lnTo>
                <a:lnTo>
                  <a:pt x="34985" y="179538"/>
                </a:lnTo>
                <a:lnTo>
                  <a:pt x="39636" y="171272"/>
                </a:lnTo>
                <a:lnTo>
                  <a:pt x="47273" y="157586"/>
                </a:lnTo>
                <a:lnTo>
                  <a:pt x="52623" y="147426"/>
                </a:lnTo>
                <a:lnTo>
                  <a:pt x="56728" y="138412"/>
                </a:lnTo>
                <a:lnTo>
                  <a:pt x="60630" y="128161"/>
                </a:lnTo>
                <a:lnTo>
                  <a:pt x="65371" y="114293"/>
                </a:lnTo>
                <a:lnTo>
                  <a:pt x="71259" y="96359"/>
                </a:lnTo>
                <a:lnTo>
                  <a:pt x="74389" y="85547"/>
                </a:lnTo>
                <a:lnTo>
                  <a:pt x="76485" y="75850"/>
                </a:lnTo>
                <a:lnTo>
                  <a:pt x="78194" y="64481"/>
                </a:lnTo>
                <a:lnTo>
                  <a:pt x="80010" y="49911"/>
                </a:lnTo>
                <a:lnTo>
                  <a:pt x="81699" y="35241"/>
                </a:lnTo>
                <a:lnTo>
                  <a:pt x="82279" y="24733"/>
                </a:lnTo>
                <a:lnTo>
                  <a:pt x="81781" y="14129"/>
                </a:lnTo>
                <a:lnTo>
                  <a:pt x="8032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954651" y="5407219"/>
            <a:ext cx="2281516" cy="57772"/>
          </a:xfrm>
          <a:custGeom>
            <a:avLst/>
            <a:gdLst/>
            <a:ahLst/>
            <a:cxnLst/>
            <a:rect l="l" t="t" r="r" b="b"/>
            <a:pathLst>
              <a:path w="2281516" h="57772">
                <a:moveTo>
                  <a:pt x="0" y="50558"/>
                </a:moveTo>
                <a:lnTo>
                  <a:pt x="2281199" y="57772"/>
                </a:lnTo>
                <a:lnTo>
                  <a:pt x="2281516" y="7213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8700" y="5165262"/>
            <a:ext cx="1485" cy="105778"/>
          </a:xfrm>
          <a:custGeom>
            <a:avLst/>
            <a:gdLst/>
            <a:ahLst/>
            <a:cxnLst/>
            <a:rect l="l" t="t" r="r" b="b"/>
            <a:pathLst>
              <a:path w="1485" h="105778">
                <a:moveTo>
                  <a:pt x="317" y="0"/>
                </a:moveTo>
                <a:lnTo>
                  <a:pt x="0" y="50558"/>
                </a:lnTo>
                <a:lnTo>
                  <a:pt x="1485" y="1057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42563" y="4817527"/>
            <a:ext cx="139585" cy="145516"/>
          </a:xfrm>
          <a:custGeom>
            <a:avLst/>
            <a:gdLst/>
            <a:ahLst/>
            <a:cxnLst/>
            <a:rect l="l" t="t" r="r" b="b"/>
            <a:pathLst>
              <a:path w="139585" h="145516">
                <a:moveTo>
                  <a:pt x="121031" y="145516"/>
                </a:moveTo>
                <a:lnTo>
                  <a:pt x="136398" y="126542"/>
                </a:lnTo>
                <a:lnTo>
                  <a:pt x="139585" y="106299"/>
                </a:lnTo>
                <a:lnTo>
                  <a:pt x="130365" y="86385"/>
                </a:lnTo>
                <a:lnTo>
                  <a:pt x="109791" y="68681"/>
                </a:lnTo>
                <a:lnTo>
                  <a:pt x="419" y="0"/>
                </a:lnTo>
                <a:lnTo>
                  <a:pt x="0" y="50558"/>
                </a:lnTo>
                <a:lnTo>
                  <a:pt x="109270" y="119024"/>
                </a:lnTo>
                <a:lnTo>
                  <a:pt x="128879" y="13586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954651" y="5407219"/>
            <a:ext cx="317" cy="50558"/>
          </a:xfrm>
          <a:custGeom>
            <a:avLst/>
            <a:gdLst/>
            <a:ahLst/>
            <a:cxnLst/>
            <a:rect l="l" t="t" r="r" b="b"/>
            <a:pathLst>
              <a:path w="317" h="50558">
                <a:moveTo>
                  <a:pt x="0" y="50558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897767" y="4823570"/>
            <a:ext cx="136715" cy="144665"/>
          </a:xfrm>
          <a:custGeom>
            <a:avLst/>
            <a:gdLst/>
            <a:ahLst/>
            <a:cxnLst/>
            <a:rect l="l" t="t" r="r" b="b"/>
            <a:pathLst>
              <a:path w="136715" h="144665">
                <a:moveTo>
                  <a:pt x="136715" y="0"/>
                </a:moveTo>
                <a:lnTo>
                  <a:pt x="29032" y="67716"/>
                </a:lnTo>
                <a:lnTo>
                  <a:pt x="8686" y="85420"/>
                </a:lnTo>
                <a:lnTo>
                  <a:pt x="0" y="105562"/>
                </a:lnTo>
                <a:lnTo>
                  <a:pt x="3708" y="125691"/>
                </a:lnTo>
                <a:lnTo>
                  <a:pt x="19494" y="1446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908362" y="4823575"/>
            <a:ext cx="126123" cy="133959"/>
          </a:xfrm>
          <a:custGeom>
            <a:avLst/>
            <a:gdLst/>
            <a:ahLst/>
            <a:cxnLst/>
            <a:rect l="l" t="t" r="r" b="b"/>
            <a:pathLst>
              <a:path w="126123" h="133959">
                <a:moveTo>
                  <a:pt x="0" y="133959"/>
                </a:moveTo>
                <a:lnTo>
                  <a:pt x="18021" y="118275"/>
                </a:lnTo>
                <a:lnTo>
                  <a:pt x="125691" y="50444"/>
                </a:lnTo>
                <a:lnTo>
                  <a:pt x="12612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117507" y="4885993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295" y="6362"/>
                </a:lnTo>
                <a:lnTo>
                  <a:pt x="11341" y="10071"/>
                </a:lnTo>
                <a:lnTo>
                  <a:pt x="19189" y="14947"/>
                </a:lnTo>
                <a:lnTo>
                  <a:pt x="20027" y="15049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737" y="23215"/>
                </a:lnTo>
                <a:lnTo>
                  <a:pt x="86271" y="23215"/>
                </a:lnTo>
                <a:lnTo>
                  <a:pt x="97294" y="20878"/>
                </a:lnTo>
                <a:lnTo>
                  <a:pt x="107251" y="18757"/>
                </a:lnTo>
                <a:lnTo>
                  <a:pt x="107886" y="18757"/>
                </a:lnTo>
                <a:lnTo>
                  <a:pt x="117106" y="14630"/>
                </a:lnTo>
                <a:lnTo>
                  <a:pt x="124536" y="11341"/>
                </a:lnTo>
                <a:lnTo>
                  <a:pt x="125272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117194" y="4839893"/>
            <a:ext cx="131521" cy="23634"/>
          </a:xfrm>
          <a:custGeom>
            <a:avLst/>
            <a:gdLst/>
            <a:ahLst/>
            <a:cxnLst/>
            <a:rect l="l" t="t" r="r" b="b"/>
            <a:pathLst>
              <a:path w="131521" h="23634">
                <a:moveTo>
                  <a:pt x="131521" y="18757"/>
                </a:moveTo>
                <a:lnTo>
                  <a:pt x="125171" y="13563"/>
                </a:lnTo>
                <a:lnTo>
                  <a:pt x="124320" y="13030"/>
                </a:lnTo>
                <a:lnTo>
                  <a:pt x="116789" y="9639"/>
                </a:lnTo>
                <a:lnTo>
                  <a:pt x="107568" y="5613"/>
                </a:lnTo>
                <a:lnTo>
                  <a:pt x="106933" y="5511"/>
                </a:lnTo>
                <a:lnTo>
                  <a:pt x="96862" y="3390"/>
                </a:lnTo>
                <a:lnTo>
                  <a:pt x="85737" y="952"/>
                </a:lnTo>
                <a:lnTo>
                  <a:pt x="85318" y="952"/>
                </a:lnTo>
                <a:lnTo>
                  <a:pt x="73863" y="533"/>
                </a:lnTo>
                <a:lnTo>
                  <a:pt x="62204" y="0"/>
                </a:lnTo>
                <a:lnTo>
                  <a:pt x="61785" y="0"/>
                </a:lnTo>
                <a:lnTo>
                  <a:pt x="50228" y="1371"/>
                </a:lnTo>
                <a:lnTo>
                  <a:pt x="39420" y="2641"/>
                </a:lnTo>
                <a:lnTo>
                  <a:pt x="38900" y="2641"/>
                </a:lnTo>
                <a:lnTo>
                  <a:pt x="28613" y="5930"/>
                </a:lnTo>
                <a:lnTo>
                  <a:pt x="19811" y="8686"/>
                </a:lnTo>
                <a:lnTo>
                  <a:pt x="18859" y="8788"/>
                </a:lnTo>
                <a:lnTo>
                  <a:pt x="11226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125033" y="4857480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779" y="8902"/>
                </a:lnTo>
                <a:lnTo>
                  <a:pt x="22466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510" y="5829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62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151319" y="5093079"/>
            <a:ext cx="66344" cy="10185"/>
          </a:xfrm>
          <a:custGeom>
            <a:avLst/>
            <a:gdLst/>
            <a:ahLst/>
            <a:cxnLst/>
            <a:rect l="l" t="t" r="r" b="b"/>
            <a:pathLst>
              <a:path w="66344" h="10185">
                <a:moveTo>
                  <a:pt x="0" y="9969"/>
                </a:moveTo>
                <a:lnTo>
                  <a:pt x="6781" y="5410"/>
                </a:lnTo>
                <a:lnTo>
                  <a:pt x="7848" y="4889"/>
                </a:lnTo>
                <a:lnTo>
                  <a:pt x="15684" y="2552"/>
                </a:lnTo>
                <a:lnTo>
                  <a:pt x="23736" y="114"/>
                </a:lnTo>
                <a:lnTo>
                  <a:pt x="24803" y="0"/>
                </a:lnTo>
                <a:lnTo>
                  <a:pt x="33274" y="0"/>
                </a:lnTo>
                <a:lnTo>
                  <a:pt x="41656" y="114"/>
                </a:lnTo>
                <a:lnTo>
                  <a:pt x="50761" y="2654"/>
                </a:lnTo>
                <a:lnTo>
                  <a:pt x="58610" y="5092"/>
                </a:lnTo>
                <a:lnTo>
                  <a:pt x="59664" y="5524"/>
                </a:lnTo>
                <a:lnTo>
                  <a:pt x="66344" y="101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144215" y="5172464"/>
            <a:ext cx="79489" cy="15900"/>
          </a:xfrm>
          <a:custGeom>
            <a:avLst/>
            <a:gdLst/>
            <a:ahLst/>
            <a:cxnLst/>
            <a:rect l="l" t="t" r="r" b="b"/>
            <a:pathLst>
              <a:path w="79489" h="15900">
                <a:moveTo>
                  <a:pt x="79489" y="215"/>
                </a:moveTo>
                <a:lnTo>
                  <a:pt x="73660" y="5626"/>
                </a:lnTo>
                <a:lnTo>
                  <a:pt x="72707" y="6362"/>
                </a:lnTo>
                <a:lnTo>
                  <a:pt x="65392" y="9753"/>
                </a:lnTo>
                <a:lnTo>
                  <a:pt x="57873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5900"/>
                </a:lnTo>
                <a:lnTo>
                  <a:pt x="39103" y="15900"/>
                </a:lnTo>
                <a:lnTo>
                  <a:pt x="30734" y="14731"/>
                </a:lnTo>
                <a:lnTo>
                  <a:pt x="22580" y="13461"/>
                </a:lnTo>
                <a:lnTo>
                  <a:pt x="21412" y="13144"/>
                </a:lnTo>
                <a:lnTo>
                  <a:pt x="13995" y="9550"/>
                </a:lnTo>
                <a:lnTo>
                  <a:pt x="6781" y="6146"/>
                </a:lnTo>
                <a:lnTo>
                  <a:pt x="5829" y="541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143580" y="5122127"/>
            <a:ext cx="79590" cy="15900"/>
          </a:xfrm>
          <a:custGeom>
            <a:avLst/>
            <a:gdLst/>
            <a:ahLst/>
            <a:cxnLst/>
            <a:rect l="l" t="t" r="r" b="b"/>
            <a:pathLst>
              <a:path w="79590" h="15900">
                <a:moveTo>
                  <a:pt x="0" y="0"/>
                </a:moveTo>
                <a:lnTo>
                  <a:pt x="5829" y="5397"/>
                </a:lnTo>
                <a:lnTo>
                  <a:pt x="6781" y="6146"/>
                </a:lnTo>
                <a:lnTo>
                  <a:pt x="13982" y="9537"/>
                </a:lnTo>
                <a:lnTo>
                  <a:pt x="21513" y="13144"/>
                </a:lnTo>
                <a:lnTo>
                  <a:pt x="22580" y="13462"/>
                </a:lnTo>
                <a:lnTo>
                  <a:pt x="30848" y="14731"/>
                </a:lnTo>
                <a:lnTo>
                  <a:pt x="39103" y="15900"/>
                </a:lnTo>
                <a:lnTo>
                  <a:pt x="40271" y="15900"/>
                </a:lnTo>
                <a:lnTo>
                  <a:pt x="48641" y="14731"/>
                </a:lnTo>
                <a:lnTo>
                  <a:pt x="56807" y="13563"/>
                </a:lnTo>
                <a:lnTo>
                  <a:pt x="65493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305102" y="4858010"/>
            <a:ext cx="125056" cy="22796"/>
          </a:xfrm>
          <a:custGeom>
            <a:avLst/>
            <a:gdLst/>
            <a:ahLst/>
            <a:cxnLst/>
            <a:rect l="l" t="t" r="r" b="b"/>
            <a:pathLst>
              <a:path w="125056" h="22796">
                <a:moveTo>
                  <a:pt x="0" y="17386"/>
                </a:moveTo>
                <a:lnTo>
                  <a:pt x="5930" y="12509"/>
                </a:lnTo>
                <a:lnTo>
                  <a:pt x="6781" y="11976"/>
                </a:lnTo>
                <a:lnTo>
                  <a:pt x="13779" y="8902"/>
                </a:lnTo>
                <a:lnTo>
                  <a:pt x="22466" y="5092"/>
                </a:lnTo>
                <a:lnTo>
                  <a:pt x="23215" y="4991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31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497" y="5829"/>
                </a:lnTo>
                <a:lnTo>
                  <a:pt x="105981" y="8483"/>
                </a:lnTo>
                <a:lnTo>
                  <a:pt x="106832" y="8699"/>
                </a:lnTo>
                <a:lnTo>
                  <a:pt x="114249" y="13258"/>
                </a:lnTo>
                <a:lnTo>
                  <a:pt x="119976" y="16751"/>
                </a:lnTo>
                <a:lnTo>
                  <a:pt x="120815" y="17602"/>
                </a:lnTo>
                <a:lnTo>
                  <a:pt x="125056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297365" y="4840420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343" y="18122"/>
                </a:lnTo>
                <a:lnTo>
                  <a:pt x="5295" y="17271"/>
                </a:lnTo>
                <a:lnTo>
                  <a:pt x="11125" y="13563"/>
                </a:lnTo>
                <a:lnTo>
                  <a:pt x="18859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887" y="2755"/>
                </a:lnTo>
                <a:lnTo>
                  <a:pt x="39420" y="2654"/>
                </a:lnTo>
                <a:lnTo>
                  <a:pt x="50241" y="1371"/>
                </a:lnTo>
                <a:lnTo>
                  <a:pt x="61785" y="0"/>
                </a:lnTo>
                <a:lnTo>
                  <a:pt x="62217" y="0"/>
                </a:lnTo>
                <a:lnTo>
                  <a:pt x="73863" y="533"/>
                </a:lnTo>
                <a:lnTo>
                  <a:pt x="85204" y="1054"/>
                </a:lnTo>
                <a:lnTo>
                  <a:pt x="85737" y="1054"/>
                </a:lnTo>
                <a:lnTo>
                  <a:pt x="96862" y="3390"/>
                </a:lnTo>
                <a:lnTo>
                  <a:pt x="106832" y="5511"/>
                </a:lnTo>
                <a:lnTo>
                  <a:pt x="107569" y="5613"/>
                </a:lnTo>
                <a:lnTo>
                  <a:pt x="116789" y="9753"/>
                </a:lnTo>
                <a:lnTo>
                  <a:pt x="124320" y="13042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297686" y="4886634"/>
            <a:ext cx="131521" cy="23952"/>
          </a:xfrm>
          <a:custGeom>
            <a:avLst/>
            <a:gdLst/>
            <a:ahLst/>
            <a:cxnLst/>
            <a:rect l="l" t="t" r="r" b="b"/>
            <a:pathLst>
              <a:path w="131521" h="23952">
                <a:moveTo>
                  <a:pt x="131521" y="5613"/>
                </a:moveTo>
                <a:lnTo>
                  <a:pt x="125260" y="10807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643"/>
                </a:lnTo>
                <a:lnTo>
                  <a:pt x="107149" y="18757"/>
                </a:lnTo>
                <a:lnTo>
                  <a:pt x="97281" y="20764"/>
                </a:lnTo>
                <a:lnTo>
                  <a:pt x="86156" y="23101"/>
                </a:lnTo>
                <a:lnTo>
                  <a:pt x="85737" y="23101"/>
                </a:lnTo>
                <a:lnTo>
                  <a:pt x="74282" y="23520"/>
                </a:lnTo>
                <a:lnTo>
                  <a:pt x="62636" y="23952"/>
                </a:lnTo>
                <a:lnTo>
                  <a:pt x="62204" y="23952"/>
                </a:lnTo>
                <a:lnTo>
                  <a:pt x="50660" y="22466"/>
                </a:lnTo>
                <a:lnTo>
                  <a:pt x="39839" y="21196"/>
                </a:lnTo>
                <a:lnTo>
                  <a:pt x="39217" y="21082"/>
                </a:lnTo>
                <a:lnTo>
                  <a:pt x="28930" y="17805"/>
                </a:lnTo>
                <a:lnTo>
                  <a:pt x="20027" y="15036"/>
                </a:lnTo>
                <a:lnTo>
                  <a:pt x="19176" y="14833"/>
                </a:lnTo>
                <a:lnTo>
                  <a:pt x="11341" y="10058"/>
                </a:lnTo>
                <a:lnTo>
                  <a:pt x="5295" y="6350"/>
                </a:lnTo>
                <a:lnTo>
                  <a:pt x="4343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324392" y="5172998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13881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442" y="13042"/>
                </a:lnTo>
                <a:lnTo>
                  <a:pt x="65392" y="9753"/>
                </a:lnTo>
                <a:lnTo>
                  <a:pt x="69100" y="8267"/>
                </a:lnTo>
                <a:lnTo>
                  <a:pt x="68999" y="7315"/>
                </a:lnTo>
                <a:lnTo>
                  <a:pt x="72707" y="4876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331491" y="5093618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613"/>
                </a:lnTo>
                <a:lnTo>
                  <a:pt x="50761" y="2654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323753" y="512265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873" y="13360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485278" y="4858652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487"/>
                </a:lnTo>
                <a:lnTo>
                  <a:pt x="119862" y="16738"/>
                </a:lnTo>
                <a:lnTo>
                  <a:pt x="114134" y="13131"/>
                </a:lnTo>
                <a:lnTo>
                  <a:pt x="106819" y="8585"/>
                </a:lnTo>
                <a:lnTo>
                  <a:pt x="105981" y="8470"/>
                </a:lnTo>
                <a:lnTo>
                  <a:pt x="97497" y="5727"/>
                </a:lnTo>
                <a:lnTo>
                  <a:pt x="87642" y="2641"/>
                </a:lnTo>
                <a:lnTo>
                  <a:pt x="87109" y="2641"/>
                </a:lnTo>
                <a:lnTo>
                  <a:pt x="76835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317"/>
                </a:lnTo>
                <a:lnTo>
                  <a:pt x="43548" y="736"/>
                </a:lnTo>
                <a:lnTo>
                  <a:pt x="43129" y="736"/>
                </a:lnTo>
                <a:lnTo>
                  <a:pt x="32524" y="2959"/>
                </a:lnTo>
                <a:lnTo>
                  <a:pt x="23101" y="4876"/>
                </a:lnTo>
                <a:lnTo>
                  <a:pt x="22466" y="4978"/>
                </a:lnTo>
                <a:lnTo>
                  <a:pt x="13766" y="8788"/>
                </a:lnTo>
                <a:lnTo>
                  <a:pt x="6667" y="11976"/>
                </a:lnTo>
                <a:lnTo>
                  <a:pt x="5930" y="12395"/>
                </a:lnTo>
                <a:lnTo>
                  <a:pt x="0" y="1737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477536" y="4841053"/>
            <a:ext cx="131419" cy="23533"/>
          </a:xfrm>
          <a:custGeom>
            <a:avLst/>
            <a:gdLst/>
            <a:ahLst/>
            <a:cxnLst/>
            <a:rect l="l" t="t" r="r" b="b"/>
            <a:pathLst>
              <a:path w="131419" h="23533">
                <a:moveTo>
                  <a:pt x="0" y="23533"/>
                </a:moveTo>
                <a:lnTo>
                  <a:pt x="4241" y="18122"/>
                </a:lnTo>
                <a:lnTo>
                  <a:pt x="5194" y="17272"/>
                </a:lnTo>
                <a:lnTo>
                  <a:pt x="11125" y="13563"/>
                </a:lnTo>
                <a:lnTo>
                  <a:pt x="18872" y="8801"/>
                </a:lnTo>
                <a:lnTo>
                  <a:pt x="19710" y="8585"/>
                </a:lnTo>
                <a:lnTo>
                  <a:pt x="28511" y="5829"/>
                </a:lnTo>
                <a:lnTo>
                  <a:pt x="38785" y="2654"/>
                </a:lnTo>
                <a:lnTo>
                  <a:pt x="39420" y="2654"/>
                </a:lnTo>
                <a:lnTo>
                  <a:pt x="50126" y="1384"/>
                </a:lnTo>
                <a:lnTo>
                  <a:pt x="61683" y="0"/>
                </a:lnTo>
                <a:lnTo>
                  <a:pt x="62102" y="431"/>
                </a:lnTo>
                <a:lnTo>
                  <a:pt x="73761" y="431"/>
                </a:lnTo>
                <a:lnTo>
                  <a:pt x="77685" y="533"/>
                </a:lnTo>
                <a:lnTo>
                  <a:pt x="77800" y="952"/>
                </a:lnTo>
                <a:lnTo>
                  <a:pt x="81826" y="1485"/>
                </a:lnTo>
                <a:lnTo>
                  <a:pt x="89344" y="2438"/>
                </a:lnTo>
                <a:lnTo>
                  <a:pt x="89662" y="1701"/>
                </a:lnTo>
                <a:lnTo>
                  <a:pt x="96875" y="3390"/>
                </a:lnTo>
                <a:lnTo>
                  <a:pt x="106832" y="5727"/>
                </a:lnTo>
                <a:lnTo>
                  <a:pt x="107467" y="5511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056" y="13462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480499" y="4889593"/>
            <a:ext cx="128879" cy="21513"/>
          </a:xfrm>
          <a:custGeom>
            <a:avLst/>
            <a:gdLst/>
            <a:ahLst/>
            <a:cxnLst/>
            <a:rect l="l" t="t" r="r" b="b"/>
            <a:pathLst>
              <a:path w="128879" h="21513">
                <a:moveTo>
                  <a:pt x="128879" y="3289"/>
                </a:moveTo>
                <a:lnTo>
                  <a:pt x="122631" y="8483"/>
                </a:lnTo>
                <a:lnTo>
                  <a:pt x="121780" y="8902"/>
                </a:lnTo>
                <a:lnTo>
                  <a:pt x="114363" y="12192"/>
                </a:lnTo>
                <a:lnTo>
                  <a:pt x="105244" y="16217"/>
                </a:lnTo>
                <a:lnTo>
                  <a:pt x="104508" y="16319"/>
                </a:lnTo>
                <a:lnTo>
                  <a:pt x="94653" y="18453"/>
                </a:lnTo>
                <a:lnTo>
                  <a:pt x="83515" y="20675"/>
                </a:lnTo>
                <a:lnTo>
                  <a:pt x="82994" y="20675"/>
                </a:lnTo>
                <a:lnTo>
                  <a:pt x="71653" y="21094"/>
                </a:lnTo>
                <a:lnTo>
                  <a:pt x="59994" y="21513"/>
                </a:lnTo>
                <a:lnTo>
                  <a:pt x="59562" y="21513"/>
                </a:lnTo>
                <a:lnTo>
                  <a:pt x="48018" y="20142"/>
                </a:lnTo>
                <a:lnTo>
                  <a:pt x="37198" y="18770"/>
                </a:lnTo>
                <a:lnTo>
                  <a:pt x="36575" y="18770"/>
                </a:lnTo>
                <a:lnTo>
                  <a:pt x="26187" y="15481"/>
                </a:lnTo>
                <a:lnTo>
                  <a:pt x="17386" y="12623"/>
                </a:lnTo>
                <a:lnTo>
                  <a:pt x="16636" y="12407"/>
                </a:lnTo>
                <a:lnTo>
                  <a:pt x="8699" y="7632"/>
                </a:lnTo>
                <a:lnTo>
                  <a:pt x="4140" y="4991"/>
                </a:lnTo>
                <a:lnTo>
                  <a:pt x="3289" y="424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511558" y="5094255"/>
            <a:ext cx="66446" cy="10172"/>
          </a:xfrm>
          <a:custGeom>
            <a:avLst/>
            <a:gdLst/>
            <a:ahLst/>
            <a:cxnLst/>
            <a:rect l="l" t="t" r="r" b="b"/>
            <a:pathLst>
              <a:path w="66446" h="10172">
                <a:moveTo>
                  <a:pt x="0" y="9855"/>
                </a:moveTo>
                <a:lnTo>
                  <a:pt x="6896" y="5295"/>
                </a:lnTo>
                <a:lnTo>
                  <a:pt x="7848" y="4876"/>
                </a:lnTo>
                <a:lnTo>
                  <a:pt x="15684" y="2540"/>
                </a:lnTo>
                <a:lnTo>
                  <a:pt x="23850" y="101"/>
                </a:lnTo>
                <a:lnTo>
                  <a:pt x="24904" y="0"/>
                </a:lnTo>
                <a:lnTo>
                  <a:pt x="33274" y="0"/>
                </a:lnTo>
                <a:lnTo>
                  <a:pt x="41757" y="0"/>
                </a:lnTo>
                <a:lnTo>
                  <a:pt x="42811" y="203"/>
                </a:lnTo>
                <a:lnTo>
                  <a:pt x="50876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1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504459" y="5173529"/>
            <a:ext cx="79590" cy="16001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79590" y="317"/>
                </a:moveTo>
                <a:lnTo>
                  <a:pt x="73659" y="5727"/>
                </a:lnTo>
                <a:lnTo>
                  <a:pt x="72694" y="6464"/>
                </a:lnTo>
                <a:lnTo>
                  <a:pt x="65493" y="9855"/>
                </a:lnTo>
                <a:lnTo>
                  <a:pt x="57975" y="13347"/>
                </a:lnTo>
                <a:lnTo>
                  <a:pt x="56807" y="13677"/>
                </a:lnTo>
                <a:lnTo>
                  <a:pt x="48539" y="14833"/>
                </a:lnTo>
                <a:lnTo>
                  <a:pt x="40271" y="16001"/>
                </a:lnTo>
                <a:lnTo>
                  <a:pt x="39103" y="16001"/>
                </a:lnTo>
                <a:lnTo>
                  <a:pt x="30835" y="14731"/>
                </a:lnTo>
                <a:lnTo>
                  <a:pt x="22567" y="13563"/>
                </a:lnTo>
                <a:lnTo>
                  <a:pt x="21513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503925" y="5123186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27"/>
                </a:lnTo>
                <a:lnTo>
                  <a:pt x="72707" y="6464"/>
                </a:lnTo>
                <a:lnTo>
                  <a:pt x="65392" y="9855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665445" y="4859182"/>
            <a:ext cx="124955" cy="22783"/>
          </a:xfrm>
          <a:custGeom>
            <a:avLst/>
            <a:gdLst/>
            <a:ahLst/>
            <a:cxnLst/>
            <a:rect l="l" t="t" r="r" b="b"/>
            <a:pathLst>
              <a:path w="124955" h="22783">
                <a:moveTo>
                  <a:pt x="124955" y="22783"/>
                </a:moveTo>
                <a:lnTo>
                  <a:pt x="120713" y="17487"/>
                </a:lnTo>
                <a:lnTo>
                  <a:pt x="119875" y="16738"/>
                </a:lnTo>
                <a:lnTo>
                  <a:pt x="114147" y="13246"/>
                </a:lnTo>
                <a:lnTo>
                  <a:pt x="106730" y="8585"/>
                </a:lnTo>
                <a:lnTo>
                  <a:pt x="105879" y="8470"/>
                </a:lnTo>
                <a:lnTo>
                  <a:pt x="97510" y="5829"/>
                </a:lnTo>
                <a:lnTo>
                  <a:pt x="87642" y="2641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027" y="838"/>
                </a:lnTo>
                <a:lnTo>
                  <a:pt x="32537" y="2959"/>
                </a:lnTo>
                <a:lnTo>
                  <a:pt x="23113" y="4978"/>
                </a:lnTo>
                <a:lnTo>
                  <a:pt x="22466" y="4978"/>
                </a:lnTo>
                <a:lnTo>
                  <a:pt x="13665" y="8902"/>
                </a:lnTo>
                <a:lnTo>
                  <a:pt x="6680" y="11976"/>
                </a:lnTo>
                <a:lnTo>
                  <a:pt x="5930" y="12496"/>
                </a:lnTo>
                <a:lnTo>
                  <a:pt x="0" y="173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657922" y="4887690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397" y="6362"/>
                </a:lnTo>
                <a:lnTo>
                  <a:pt x="11442" y="10172"/>
                </a:lnTo>
                <a:lnTo>
                  <a:pt x="19189" y="14947"/>
                </a:lnTo>
                <a:lnTo>
                  <a:pt x="20027" y="15151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420" y="23215"/>
                </a:lnTo>
                <a:lnTo>
                  <a:pt x="85636" y="22263"/>
                </a:lnTo>
                <a:lnTo>
                  <a:pt x="96862" y="20980"/>
                </a:lnTo>
                <a:lnTo>
                  <a:pt x="97078" y="20878"/>
                </a:lnTo>
                <a:lnTo>
                  <a:pt x="97294" y="20878"/>
                </a:lnTo>
                <a:lnTo>
                  <a:pt x="107251" y="17805"/>
                </a:lnTo>
                <a:lnTo>
                  <a:pt x="108000" y="18757"/>
                </a:lnTo>
                <a:lnTo>
                  <a:pt x="117106" y="14731"/>
                </a:lnTo>
                <a:lnTo>
                  <a:pt x="124536" y="11442"/>
                </a:lnTo>
                <a:lnTo>
                  <a:pt x="125374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668835" y="4841589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563"/>
                </a:lnTo>
                <a:lnTo>
                  <a:pt x="113195" y="13030"/>
                </a:lnTo>
                <a:lnTo>
                  <a:pt x="105562" y="9740"/>
                </a:lnTo>
                <a:lnTo>
                  <a:pt x="96342" y="5613"/>
                </a:lnTo>
                <a:lnTo>
                  <a:pt x="95707" y="5511"/>
                </a:lnTo>
                <a:lnTo>
                  <a:pt x="85636" y="3390"/>
                </a:lnTo>
                <a:lnTo>
                  <a:pt x="74510" y="1054"/>
                </a:lnTo>
                <a:lnTo>
                  <a:pt x="74091" y="1054"/>
                </a:lnTo>
                <a:lnTo>
                  <a:pt x="62636" y="533"/>
                </a:lnTo>
                <a:lnTo>
                  <a:pt x="50977" y="0"/>
                </a:lnTo>
                <a:lnTo>
                  <a:pt x="50558" y="0"/>
                </a:lnTo>
                <a:lnTo>
                  <a:pt x="39001" y="1371"/>
                </a:lnTo>
                <a:lnTo>
                  <a:pt x="28194" y="2641"/>
                </a:lnTo>
                <a:lnTo>
                  <a:pt x="27660" y="2641"/>
                </a:lnTo>
                <a:lnTo>
                  <a:pt x="17386" y="5930"/>
                </a:lnTo>
                <a:lnTo>
                  <a:pt x="8585" y="8686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684631" y="5174165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82" y="9537"/>
                </a:lnTo>
                <a:lnTo>
                  <a:pt x="21412" y="13144"/>
                </a:lnTo>
                <a:lnTo>
                  <a:pt x="22567" y="13462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691730" y="509478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664" y="5511"/>
                </a:lnTo>
                <a:lnTo>
                  <a:pt x="50761" y="2641"/>
                </a:lnTo>
                <a:lnTo>
                  <a:pt x="42811" y="203"/>
                </a:lnTo>
                <a:lnTo>
                  <a:pt x="33273" y="0"/>
                </a:lnTo>
                <a:lnTo>
                  <a:pt x="24904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683992" y="5123822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513" y="13144"/>
                </a:lnTo>
                <a:lnTo>
                  <a:pt x="30835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653" y="14731"/>
                </a:lnTo>
                <a:lnTo>
                  <a:pt x="56807" y="13563"/>
                </a:lnTo>
                <a:lnTo>
                  <a:pt x="57975" y="13246"/>
                </a:lnTo>
                <a:lnTo>
                  <a:pt x="65506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93767" y="4918105"/>
            <a:ext cx="722706" cy="335330"/>
          </a:xfrm>
          <a:custGeom>
            <a:avLst/>
            <a:gdLst/>
            <a:ahLst/>
            <a:cxnLst/>
            <a:rect l="l" t="t" r="r" b="b"/>
            <a:pathLst>
              <a:path w="722706" h="335330">
                <a:moveTo>
                  <a:pt x="0" y="329082"/>
                </a:moveTo>
                <a:lnTo>
                  <a:pt x="0" y="333006"/>
                </a:lnTo>
                <a:lnTo>
                  <a:pt x="720483" y="335330"/>
                </a:lnTo>
                <a:lnTo>
                  <a:pt x="722071" y="133222"/>
                </a:lnTo>
                <a:lnTo>
                  <a:pt x="722706" y="2235"/>
                </a:lnTo>
                <a:lnTo>
                  <a:pt x="2222" y="0"/>
                </a:lnTo>
                <a:lnTo>
                  <a:pt x="1485" y="131000"/>
                </a:lnTo>
                <a:lnTo>
                  <a:pt x="0" y="32908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94928" y="4831303"/>
            <a:ext cx="721550" cy="89027"/>
          </a:xfrm>
          <a:custGeom>
            <a:avLst/>
            <a:gdLst/>
            <a:ahLst/>
            <a:cxnLst/>
            <a:rect l="l" t="t" r="r" b="b"/>
            <a:pathLst>
              <a:path w="721550" h="89026">
                <a:moveTo>
                  <a:pt x="1066" y="86804"/>
                </a:moveTo>
                <a:lnTo>
                  <a:pt x="0" y="0"/>
                </a:lnTo>
                <a:lnTo>
                  <a:pt x="720598" y="2222"/>
                </a:lnTo>
                <a:lnTo>
                  <a:pt x="721550" y="890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108281" y="5071254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2552" y="157810"/>
                </a:moveTo>
                <a:lnTo>
                  <a:pt x="0" y="157810"/>
                </a:lnTo>
                <a:lnTo>
                  <a:pt x="1282" y="0"/>
                </a:lnTo>
                <a:lnTo>
                  <a:pt x="152514" y="419"/>
                </a:lnTo>
                <a:lnTo>
                  <a:pt x="151358" y="158343"/>
                </a:lnTo>
                <a:lnTo>
                  <a:pt x="2552" y="157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108503" y="5206594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914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115920" y="4881754"/>
            <a:ext cx="1587" cy="4241"/>
          </a:xfrm>
          <a:custGeom>
            <a:avLst/>
            <a:gdLst/>
            <a:ahLst/>
            <a:cxnLst/>
            <a:rect l="l" t="t" r="r" b="b"/>
            <a:pathLst>
              <a:path w="1587" h="4241">
                <a:moveTo>
                  <a:pt x="0" y="0"/>
                </a:moveTo>
                <a:lnTo>
                  <a:pt x="1587" y="4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48715" y="4858645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113481" y="4863525"/>
            <a:ext cx="3708" cy="18224"/>
          </a:xfrm>
          <a:custGeom>
            <a:avLst/>
            <a:gdLst/>
            <a:ahLst/>
            <a:cxnLst/>
            <a:rect l="l" t="t" r="r" b="b"/>
            <a:pathLst>
              <a:path w="3708" h="18224">
                <a:moveTo>
                  <a:pt x="3708" y="0"/>
                </a:moveTo>
                <a:lnTo>
                  <a:pt x="0" y="11239"/>
                </a:lnTo>
                <a:lnTo>
                  <a:pt x="2438" y="18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117614" y="4874865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0" y="11341"/>
                </a:moveTo>
                <a:lnTo>
                  <a:pt x="215" y="10274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49990" y="4880272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130332" y="5103051"/>
            <a:ext cx="20993" cy="56273"/>
          </a:xfrm>
          <a:custGeom>
            <a:avLst/>
            <a:gdLst/>
            <a:ahLst/>
            <a:cxnLst/>
            <a:rect l="l" t="t" r="r" b="b"/>
            <a:pathLst>
              <a:path w="20993" h="56273">
                <a:moveTo>
                  <a:pt x="4241" y="56273"/>
                </a:moveTo>
                <a:lnTo>
                  <a:pt x="0" y="41122"/>
                </a:lnTo>
                <a:lnTo>
                  <a:pt x="1587" y="25641"/>
                </a:lnTo>
                <a:lnTo>
                  <a:pt x="8801" y="11341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17665" y="5103261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9075" y="25755"/>
                </a:lnTo>
                <a:lnTo>
                  <a:pt x="20345" y="41338"/>
                </a:lnTo>
                <a:lnTo>
                  <a:pt x="15900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134577" y="5159324"/>
            <a:ext cx="9639" cy="13144"/>
          </a:xfrm>
          <a:custGeom>
            <a:avLst/>
            <a:gdLst/>
            <a:ahLst/>
            <a:cxnLst/>
            <a:rect l="l" t="t" r="r" b="b"/>
            <a:pathLst>
              <a:path w="9639" h="13144">
                <a:moveTo>
                  <a:pt x="9639" y="13144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131388" y="4858759"/>
            <a:ext cx="108102" cy="50444"/>
          </a:xfrm>
          <a:custGeom>
            <a:avLst/>
            <a:gdLst/>
            <a:ahLst/>
            <a:cxnLst/>
            <a:rect l="l" t="t" r="r" b="b"/>
            <a:pathLst>
              <a:path w="108102" h="50444">
                <a:moveTo>
                  <a:pt x="45364" y="50126"/>
                </a:moveTo>
                <a:lnTo>
                  <a:pt x="45148" y="21082"/>
                </a:lnTo>
                <a:lnTo>
                  <a:pt x="22148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047" y="15252"/>
                </a:lnTo>
                <a:lnTo>
                  <a:pt x="45046" y="12395"/>
                </a:lnTo>
                <a:lnTo>
                  <a:pt x="44729" y="0"/>
                </a:lnTo>
                <a:lnTo>
                  <a:pt x="62750" y="101"/>
                </a:lnTo>
                <a:lnTo>
                  <a:pt x="63068" y="12395"/>
                </a:lnTo>
                <a:lnTo>
                  <a:pt x="86067" y="15468"/>
                </a:lnTo>
                <a:lnTo>
                  <a:pt x="108000" y="21932"/>
                </a:lnTo>
                <a:lnTo>
                  <a:pt x="108102" y="30619"/>
                </a:lnTo>
                <a:lnTo>
                  <a:pt x="86169" y="24155"/>
                </a:lnTo>
                <a:lnTo>
                  <a:pt x="63169" y="21082"/>
                </a:lnTo>
                <a:lnTo>
                  <a:pt x="63385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138706" y="5115342"/>
            <a:ext cx="4876" cy="6781"/>
          </a:xfrm>
          <a:custGeom>
            <a:avLst/>
            <a:gdLst/>
            <a:ahLst/>
            <a:cxnLst/>
            <a:rect l="l" t="t" r="r" b="b"/>
            <a:pathLst>
              <a:path w="4876" h="6781">
                <a:moveTo>
                  <a:pt x="0" y="0"/>
                </a:moveTo>
                <a:lnTo>
                  <a:pt x="487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223175" y="5114287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0" y="8051"/>
                </a:moveTo>
                <a:lnTo>
                  <a:pt x="603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176435" y="4871159"/>
            <a:ext cx="0" cy="8686"/>
          </a:xfrm>
          <a:custGeom>
            <a:avLst/>
            <a:gdLst/>
            <a:ahLst/>
            <a:cxnLst/>
            <a:rect l="l" t="t" r="r" b="b"/>
            <a:pathLst>
              <a:path h="8686">
                <a:moveTo>
                  <a:pt x="0" y="868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176541" y="4880484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101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194242" y="4871161"/>
            <a:ext cx="215" cy="30835"/>
          </a:xfrm>
          <a:custGeom>
            <a:avLst/>
            <a:gdLst/>
            <a:ahLst/>
            <a:cxnLst/>
            <a:rect l="l" t="t" r="r" b="b"/>
            <a:pathLst>
              <a:path w="215" h="30835">
                <a:moveTo>
                  <a:pt x="0" y="30835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193921" y="485886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215" y="0"/>
                </a:move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94349" y="4879846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0" y="29463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239391" y="4880695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259421" y="5071676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288459" y="507178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270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288664" y="5207124"/>
            <a:ext cx="151142" cy="22999"/>
          </a:xfrm>
          <a:custGeom>
            <a:avLst/>
            <a:gdLst/>
            <a:ahLst/>
            <a:cxnLst/>
            <a:rect l="l" t="t" r="r" b="b"/>
            <a:pathLst>
              <a:path w="151142" h="22999">
                <a:moveTo>
                  <a:pt x="151142" y="22999"/>
                </a:moveTo>
                <a:lnTo>
                  <a:pt x="150825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297788" y="4875395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430161" y="4880801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293550" y="4864061"/>
            <a:ext cx="3810" cy="18224"/>
          </a:xfrm>
          <a:custGeom>
            <a:avLst/>
            <a:gdLst/>
            <a:ahLst/>
            <a:cxnLst/>
            <a:rect l="l" t="t" r="r" b="b"/>
            <a:pathLst>
              <a:path w="3810" h="18224">
                <a:moveTo>
                  <a:pt x="2539" y="18224"/>
                </a:moveTo>
                <a:lnTo>
                  <a:pt x="0" y="11226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428784" y="4859181"/>
            <a:ext cx="8051" cy="33070"/>
          </a:xfrm>
          <a:custGeom>
            <a:avLst/>
            <a:gdLst/>
            <a:ahLst/>
            <a:cxnLst/>
            <a:rect l="l" t="t" r="r" b="b"/>
            <a:pathLst>
              <a:path w="8051" h="33070">
                <a:moveTo>
                  <a:pt x="0" y="0"/>
                </a:moveTo>
                <a:lnTo>
                  <a:pt x="7848" y="10909"/>
                </a:lnTo>
                <a:lnTo>
                  <a:pt x="8051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296095" y="4882287"/>
            <a:ext cx="1587" cy="4343"/>
          </a:xfrm>
          <a:custGeom>
            <a:avLst/>
            <a:gdLst/>
            <a:ahLst/>
            <a:cxnLst/>
            <a:rect l="l" t="t" r="r" b="b"/>
            <a:pathLst>
              <a:path w="1587" h="4343">
                <a:moveTo>
                  <a:pt x="1587" y="434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310505" y="5144806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151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97833" y="5103793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310509" y="5103578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788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311466" y="4859284"/>
            <a:ext cx="62839" cy="50241"/>
          </a:xfrm>
          <a:custGeom>
            <a:avLst/>
            <a:gdLst/>
            <a:ahLst/>
            <a:cxnLst/>
            <a:rect l="l" t="t" r="r" b="b"/>
            <a:pathLst>
              <a:path w="62839" h="50241">
                <a:moveTo>
                  <a:pt x="45250" y="21729"/>
                </a:moveTo>
                <a:lnTo>
                  <a:pt x="62623" y="21831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318877" y="5115980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403240" y="51148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0" y="8051"/>
                </a:moveTo>
                <a:lnTo>
                  <a:pt x="614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356504" y="487169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374519" y="4880376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374096" y="4881119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0" y="0"/>
                </a:moveTo>
                <a:lnTo>
                  <a:pt x="317" y="21729"/>
                </a:lnTo>
                <a:lnTo>
                  <a:pt x="419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374413" y="4871796"/>
            <a:ext cx="45250" cy="30200"/>
          </a:xfrm>
          <a:custGeom>
            <a:avLst/>
            <a:gdLst/>
            <a:ahLst/>
            <a:cxnLst/>
            <a:rect l="l" t="t" r="r" b="b"/>
            <a:pathLst>
              <a:path w="45250" h="30200">
                <a:moveTo>
                  <a:pt x="0" y="30200"/>
                </a:moveTo>
                <a:lnTo>
                  <a:pt x="215" y="0"/>
                </a:lnTo>
                <a:lnTo>
                  <a:pt x="23101" y="3073"/>
                </a:lnTo>
                <a:lnTo>
                  <a:pt x="45148" y="9423"/>
                </a:lnTo>
                <a:lnTo>
                  <a:pt x="45250" y="18122"/>
                </a:lnTo>
                <a:lnTo>
                  <a:pt x="23215" y="11760"/>
                </a:lnTo>
                <a:lnTo>
                  <a:pt x="317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374308" y="4859397"/>
            <a:ext cx="317" cy="12395"/>
          </a:xfrm>
          <a:custGeom>
            <a:avLst/>
            <a:gdLst/>
            <a:ahLst/>
            <a:cxnLst/>
            <a:rect l="l" t="t" r="r" b="b"/>
            <a:pathLst>
              <a:path w="317" h="12395">
                <a:moveTo>
                  <a:pt x="317" y="1239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419463" y="4881224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439489" y="5072320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468629" y="5072423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11874" y="157911"/>
                </a:moveTo>
                <a:lnTo>
                  <a:pt x="0" y="157810"/>
                </a:lnTo>
                <a:lnTo>
                  <a:pt x="1168" y="0"/>
                </a:lnTo>
                <a:lnTo>
                  <a:pt x="152514" y="419"/>
                </a:lnTo>
                <a:lnTo>
                  <a:pt x="151244" y="158343"/>
                </a:lnTo>
                <a:lnTo>
                  <a:pt x="1187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468740" y="5207656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610340" y="4881435"/>
            <a:ext cx="2324" cy="6680"/>
          </a:xfrm>
          <a:custGeom>
            <a:avLst/>
            <a:gdLst/>
            <a:ahLst/>
            <a:cxnLst/>
            <a:rect l="l" t="t" r="r" b="b"/>
            <a:pathLst>
              <a:path w="2324" h="6680">
                <a:moveTo>
                  <a:pt x="2324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477957" y="4876031"/>
            <a:ext cx="7315" cy="11239"/>
          </a:xfrm>
          <a:custGeom>
            <a:avLst/>
            <a:gdLst/>
            <a:ahLst/>
            <a:cxnLst/>
            <a:rect l="l" t="t" r="r" b="b"/>
            <a:pathLst>
              <a:path w="7315" h="11239">
                <a:moveTo>
                  <a:pt x="7315" y="0"/>
                </a:moveTo>
                <a:lnTo>
                  <a:pt x="101" y="10172"/>
                </a:lnTo>
                <a:lnTo>
                  <a:pt x="0" y="112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473722" y="4864591"/>
            <a:ext cx="6781" cy="25006"/>
          </a:xfrm>
          <a:custGeom>
            <a:avLst/>
            <a:gdLst/>
            <a:ahLst/>
            <a:cxnLst/>
            <a:rect l="l" t="t" r="r" b="b"/>
            <a:pathLst>
              <a:path w="6781" h="25006">
                <a:moveTo>
                  <a:pt x="6781" y="25006"/>
                </a:moveTo>
                <a:lnTo>
                  <a:pt x="4025" y="22567"/>
                </a:lnTo>
                <a:lnTo>
                  <a:pt x="0" y="11328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608955" y="4859816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490575" y="5104114"/>
            <a:ext cx="20980" cy="47688"/>
          </a:xfrm>
          <a:custGeom>
            <a:avLst/>
            <a:gdLst/>
            <a:ahLst/>
            <a:cxnLst/>
            <a:rect l="l" t="t" r="r" b="b"/>
            <a:pathLst>
              <a:path w="20980" h="47688">
                <a:moveTo>
                  <a:pt x="1905" y="47688"/>
                </a:moveTo>
                <a:lnTo>
                  <a:pt x="0" y="41224"/>
                </a:lnTo>
                <a:lnTo>
                  <a:pt x="1587" y="25742"/>
                </a:lnTo>
                <a:lnTo>
                  <a:pt x="8902" y="11442"/>
                </a:lnTo>
                <a:lnTo>
                  <a:pt x="20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578011" y="510442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8961" y="25755"/>
                </a:lnTo>
                <a:lnTo>
                  <a:pt x="20345" y="41224"/>
                </a:lnTo>
                <a:lnTo>
                  <a:pt x="15798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492480" y="5151799"/>
            <a:ext cx="11976" cy="21729"/>
          </a:xfrm>
          <a:custGeom>
            <a:avLst/>
            <a:gdLst/>
            <a:ahLst/>
            <a:cxnLst/>
            <a:rect l="l" t="t" r="r" b="b"/>
            <a:pathLst>
              <a:path w="11976" h="21729">
                <a:moveTo>
                  <a:pt x="11976" y="21729"/>
                </a:moveTo>
                <a:lnTo>
                  <a:pt x="2438" y="868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491628" y="4859926"/>
            <a:ext cx="108102" cy="50126"/>
          </a:xfrm>
          <a:custGeom>
            <a:avLst/>
            <a:gdLst/>
            <a:ahLst/>
            <a:cxnLst/>
            <a:rect l="l" t="t" r="r" b="b"/>
            <a:pathLst>
              <a:path w="108102" h="50126">
                <a:moveTo>
                  <a:pt x="45364" y="50126"/>
                </a:moveTo>
                <a:lnTo>
                  <a:pt x="45148" y="20980"/>
                </a:lnTo>
                <a:lnTo>
                  <a:pt x="22263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148" y="15252"/>
                </a:lnTo>
                <a:lnTo>
                  <a:pt x="45148" y="12293"/>
                </a:lnTo>
                <a:lnTo>
                  <a:pt x="44729" y="0"/>
                </a:lnTo>
                <a:lnTo>
                  <a:pt x="62750" y="0"/>
                </a:lnTo>
                <a:lnTo>
                  <a:pt x="63169" y="12395"/>
                </a:lnTo>
                <a:lnTo>
                  <a:pt x="86067" y="15468"/>
                </a:lnTo>
                <a:lnTo>
                  <a:pt x="108102" y="21831"/>
                </a:lnTo>
                <a:lnTo>
                  <a:pt x="108000" y="30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583421" y="5115449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6032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498948" y="5116506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536888" y="4859921"/>
            <a:ext cx="17487" cy="21729"/>
          </a:xfrm>
          <a:custGeom>
            <a:avLst/>
            <a:gdLst/>
            <a:ahLst/>
            <a:cxnLst/>
            <a:rect l="l" t="t" r="r" b="b"/>
            <a:pathLst>
              <a:path w="17487" h="21729">
                <a:moveTo>
                  <a:pt x="17487" y="0"/>
                </a:moveTo>
                <a:lnTo>
                  <a:pt x="17386" y="21729"/>
                </a:ln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536675" y="487222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554588" y="4881012"/>
            <a:ext cx="419" cy="29463"/>
          </a:xfrm>
          <a:custGeom>
            <a:avLst/>
            <a:gdLst/>
            <a:ahLst/>
            <a:cxnLst/>
            <a:rect l="l" t="t" r="r" b="b"/>
            <a:pathLst>
              <a:path w="419" h="29463">
                <a:moveTo>
                  <a:pt x="0" y="29463"/>
                </a:moveTo>
                <a:lnTo>
                  <a:pt x="215" y="0"/>
                </a:lnTo>
                <a:lnTo>
                  <a:pt x="419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554274" y="4881645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419" y="21729"/>
                </a:moveTo>
                <a:lnTo>
                  <a:pt x="203" y="2172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554483" y="4872316"/>
            <a:ext cx="317" cy="29679"/>
          </a:xfrm>
          <a:custGeom>
            <a:avLst/>
            <a:gdLst/>
            <a:ahLst/>
            <a:cxnLst/>
            <a:rect l="l" t="t" r="r" b="b"/>
            <a:pathLst>
              <a:path w="317" h="29679">
                <a:moveTo>
                  <a:pt x="0" y="29679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554800" y="4881013"/>
            <a:ext cx="45046" cy="9436"/>
          </a:xfrm>
          <a:custGeom>
            <a:avLst/>
            <a:gdLst/>
            <a:ahLst/>
            <a:cxnLst/>
            <a:rect l="l" t="t" r="r" b="b"/>
            <a:pathLst>
              <a:path w="45046" h="9436">
                <a:moveTo>
                  <a:pt x="0" y="0"/>
                </a:moveTo>
                <a:lnTo>
                  <a:pt x="22999" y="3073"/>
                </a:lnTo>
                <a:lnTo>
                  <a:pt x="45046" y="9436"/>
                </a:lnTo>
                <a:lnTo>
                  <a:pt x="44932" y="7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619660" y="5072841"/>
            <a:ext cx="1054" cy="135343"/>
          </a:xfrm>
          <a:custGeom>
            <a:avLst/>
            <a:gdLst/>
            <a:ahLst/>
            <a:cxnLst/>
            <a:rect l="l" t="t" r="r" b="b"/>
            <a:pathLst>
              <a:path w="1054" h="135343">
                <a:moveTo>
                  <a:pt x="0" y="135343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648699" y="5072955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51345" y="158330"/>
                </a:lnTo>
                <a:lnTo>
                  <a:pt x="152514" y="520"/>
                </a:lnTo>
                <a:lnTo>
                  <a:pt x="1270" y="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648908" y="5073479"/>
            <a:ext cx="151879" cy="135229"/>
          </a:xfrm>
          <a:custGeom>
            <a:avLst/>
            <a:gdLst/>
            <a:ahLst/>
            <a:cxnLst/>
            <a:rect l="l" t="t" r="r" b="b"/>
            <a:pathLst>
              <a:path w="151879" h="135229">
                <a:moveTo>
                  <a:pt x="151879" y="0"/>
                </a:moveTo>
                <a:lnTo>
                  <a:pt x="150926" y="135229"/>
                </a:lnTo>
                <a:lnTo>
                  <a:pt x="0" y="134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790400" y="488196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243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658031" y="4876562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7416" y="0"/>
                </a:moveTo>
                <a:lnTo>
                  <a:pt x="203" y="10287"/>
                </a:lnTo>
                <a:lnTo>
                  <a:pt x="0" y="113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789130" y="486034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653901" y="4855152"/>
            <a:ext cx="14935" cy="32537"/>
          </a:xfrm>
          <a:custGeom>
            <a:avLst/>
            <a:gdLst/>
            <a:ahLst/>
            <a:cxnLst/>
            <a:rect l="l" t="t" r="r" b="b"/>
            <a:pathLst>
              <a:path w="14935" h="32537">
                <a:moveTo>
                  <a:pt x="14935" y="0"/>
                </a:moveTo>
                <a:lnTo>
                  <a:pt x="3708" y="10071"/>
                </a:lnTo>
                <a:lnTo>
                  <a:pt x="0" y="21310"/>
                </a:lnTo>
                <a:lnTo>
                  <a:pt x="4025" y="3253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670745" y="5145973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049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758074" y="5104958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88"/>
                </a:lnTo>
                <a:lnTo>
                  <a:pt x="20345" y="41325"/>
                </a:lnTo>
                <a:lnTo>
                  <a:pt x="19075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670749" y="5104745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902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679118" y="5117144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763586" y="511598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671803" y="4872856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046" y="0"/>
                </a:lnTo>
                <a:lnTo>
                  <a:pt x="22047" y="2959"/>
                </a:lnTo>
                <a:lnTo>
                  <a:pt x="0" y="9220"/>
                </a:lnTo>
                <a:lnTo>
                  <a:pt x="101" y="17272"/>
                </a:lnTo>
                <a:lnTo>
                  <a:pt x="101" y="17805"/>
                </a:lnTo>
                <a:lnTo>
                  <a:pt x="22148" y="11544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716954" y="488217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17805" y="21729"/>
                </a:moveTo>
                <a:lnTo>
                  <a:pt x="17487" y="10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716538" y="4860447"/>
            <a:ext cx="63373" cy="50558"/>
          </a:xfrm>
          <a:custGeom>
            <a:avLst/>
            <a:gdLst/>
            <a:ahLst/>
            <a:cxnLst/>
            <a:rect l="l" t="t" r="r" b="b"/>
            <a:pathLst>
              <a:path w="63373" h="50558">
                <a:moveTo>
                  <a:pt x="18643" y="50558"/>
                </a:moveTo>
                <a:lnTo>
                  <a:pt x="18427" y="21094"/>
                </a:lnTo>
                <a:lnTo>
                  <a:pt x="41427" y="24168"/>
                </a:lnTo>
                <a:lnTo>
                  <a:pt x="63372" y="30632"/>
                </a:lnTo>
                <a:lnTo>
                  <a:pt x="63271" y="21945"/>
                </a:lnTo>
                <a:lnTo>
                  <a:pt x="41325" y="15481"/>
                </a:lnTo>
                <a:lnTo>
                  <a:pt x="18326" y="12407"/>
                </a:lnTo>
                <a:lnTo>
                  <a:pt x="18008" y="114"/>
                </a:lnTo>
                <a:lnTo>
                  <a:pt x="0" y="0"/>
                </a:lnTo>
                <a:lnTo>
                  <a:pt x="317" y="124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734755" y="4881543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215" y="0"/>
                </a:moveTo>
                <a:lnTo>
                  <a:pt x="0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734652" y="4872850"/>
            <a:ext cx="215" cy="29146"/>
          </a:xfrm>
          <a:custGeom>
            <a:avLst/>
            <a:gdLst/>
            <a:ahLst/>
            <a:cxnLst/>
            <a:rect l="l" t="t" r="r" b="b"/>
            <a:pathLst>
              <a:path w="215" h="29146">
                <a:moveTo>
                  <a:pt x="0" y="29146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734442" y="4860556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779805" y="4882391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799831" y="5208709"/>
            <a:ext cx="215" cy="22580"/>
          </a:xfrm>
          <a:custGeom>
            <a:avLst/>
            <a:gdLst/>
            <a:ahLst/>
            <a:cxnLst/>
            <a:rect l="l" t="t" r="r" b="b"/>
            <a:pathLst>
              <a:path w="215" h="22580">
                <a:moveTo>
                  <a:pt x="215" y="225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371659" y="4830665"/>
            <a:ext cx="2691" cy="416521"/>
          </a:xfrm>
          <a:custGeom>
            <a:avLst/>
            <a:gdLst/>
            <a:ahLst/>
            <a:cxnLst/>
            <a:rect l="l" t="t" r="r" b="b"/>
            <a:pathLst>
              <a:path w="2691" h="416521">
                <a:moveTo>
                  <a:pt x="1522" y="416521"/>
                </a:moveTo>
                <a:lnTo>
                  <a:pt x="1096" y="399232"/>
                </a:lnTo>
                <a:lnTo>
                  <a:pt x="755" y="384965"/>
                </a:lnTo>
                <a:lnTo>
                  <a:pt x="490" y="372974"/>
                </a:lnTo>
                <a:lnTo>
                  <a:pt x="292" y="362515"/>
                </a:lnTo>
                <a:lnTo>
                  <a:pt x="152" y="352845"/>
                </a:lnTo>
                <a:lnTo>
                  <a:pt x="63" y="343216"/>
                </a:lnTo>
                <a:lnTo>
                  <a:pt x="15" y="332886"/>
                </a:lnTo>
                <a:lnTo>
                  <a:pt x="0" y="321110"/>
                </a:lnTo>
                <a:lnTo>
                  <a:pt x="8" y="307141"/>
                </a:lnTo>
                <a:lnTo>
                  <a:pt x="33" y="290237"/>
                </a:lnTo>
                <a:lnTo>
                  <a:pt x="36" y="288074"/>
                </a:lnTo>
                <a:lnTo>
                  <a:pt x="43" y="270077"/>
                </a:lnTo>
                <a:lnTo>
                  <a:pt x="61" y="254018"/>
                </a:lnTo>
                <a:lnTo>
                  <a:pt x="92" y="239644"/>
                </a:lnTo>
                <a:lnTo>
                  <a:pt x="134" y="226705"/>
                </a:lnTo>
                <a:lnTo>
                  <a:pt x="189" y="214948"/>
                </a:lnTo>
                <a:lnTo>
                  <a:pt x="254" y="204122"/>
                </a:lnTo>
                <a:lnTo>
                  <a:pt x="331" y="193976"/>
                </a:lnTo>
                <a:lnTo>
                  <a:pt x="419" y="184258"/>
                </a:lnTo>
                <a:lnTo>
                  <a:pt x="517" y="174718"/>
                </a:lnTo>
                <a:lnTo>
                  <a:pt x="626" y="165103"/>
                </a:lnTo>
                <a:lnTo>
                  <a:pt x="746" y="155163"/>
                </a:lnTo>
                <a:lnTo>
                  <a:pt x="875" y="144645"/>
                </a:lnTo>
                <a:lnTo>
                  <a:pt x="1014" y="133299"/>
                </a:lnTo>
                <a:lnTo>
                  <a:pt x="1163" y="120873"/>
                </a:lnTo>
                <a:lnTo>
                  <a:pt x="1321" y="107115"/>
                </a:lnTo>
                <a:lnTo>
                  <a:pt x="1488" y="91775"/>
                </a:lnTo>
                <a:lnTo>
                  <a:pt x="1664" y="74600"/>
                </a:lnTo>
                <a:lnTo>
                  <a:pt x="1738" y="66979"/>
                </a:lnTo>
                <a:lnTo>
                  <a:pt x="1891" y="51086"/>
                </a:lnTo>
                <a:lnTo>
                  <a:pt x="2014" y="39677"/>
                </a:lnTo>
                <a:lnTo>
                  <a:pt x="2147" y="30013"/>
                </a:lnTo>
                <a:lnTo>
                  <a:pt x="2328" y="19356"/>
                </a:lnTo>
                <a:lnTo>
                  <a:pt x="2596" y="4966"/>
                </a:lnTo>
                <a:lnTo>
                  <a:pt x="269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396711" y="4837559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241" y="18122"/>
                </a:lnTo>
                <a:lnTo>
                  <a:pt x="5194" y="17271"/>
                </a:lnTo>
                <a:lnTo>
                  <a:pt x="11125" y="13665"/>
                </a:lnTo>
                <a:lnTo>
                  <a:pt x="18757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785" y="2755"/>
                </a:lnTo>
                <a:lnTo>
                  <a:pt x="39420" y="2755"/>
                </a:lnTo>
                <a:lnTo>
                  <a:pt x="50126" y="1371"/>
                </a:lnTo>
                <a:lnTo>
                  <a:pt x="61683" y="0"/>
                </a:lnTo>
                <a:lnTo>
                  <a:pt x="62217" y="0"/>
                </a:lnTo>
                <a:lnTo>
                  <a:pt x="73761" y="533"/>
                </a:lnTo>
                <a:lnTo>
                  <a:pt x="85204" y="1054"/>
                </a:lnTo>
                <a:lnTo>
                  <a:pt x="85636" y="1054"/>
                </a:lnTo>
                <a:lnTo>
                  <a:pt x="96862" y="3390"/>
                </a:lnTo>
                <a:lnTo>
                  <a:pt x="106832" y="5613"/>
                </a:lnTo>
                <a:lnTo>
                  <a:pt x="107467" y="5613"/>
                </a:lnTo>
                <a:lnTo>
                  <a:pt x="116789" y="9753"/>
                </a:lnTo>
                <a:lnTo>
                  <a:pt x="124320" y="13144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396918" y="4883772"/>
            <a:ext cx="131635" cy="23952"/>
          </a:xfrm>
          <a:custGeom>
            <a:avLst/>
            <a:gdLst/>
            <a:ahLst/>
            <a:cxnLst/>
            <a:rect l="l" t="t" r="r" b="b"/>
            <a:pathLst>
              <a:path w="131635" h="23952">
                <a:moveTo>
                  <a:pt x="131635" y="5613"/>
                </a:moveTo>
                <a:lnTo>
                  <a:pt x="125387" y="10807"/>
                </a:lnTo>
                <a:lnTo>
                  <a:pt x="124536" y="11341"/>
                </a:lnTo>
                <a:lnTo>
                  <a:pt x="117119" y="14630"/>
                </a:lnTo>
                <a:lnTo>
                  <a:pt x="108000" y="18656"/>
                </a:lnTo>
                <a:lnTo>
                  <a:pt x="107264" y="18757"/>
                </a:lnTo>
                <a:lnTo>
                  <a:pt x="97408" y="20764"/>
                </a:lnTo>
                <a:lnTo>
                  <a:pt x="86271" y="23101"/>
                </a:lnTo>
                <a:lnTo>
                  <a:pt x="85750" y="23101"/>
                </a:lnTo>
                <a:lnTo>
                  <a:pt x="74409" y="23520"/>
                </a:lnTo>
                <a:lnTo>
                  <a:pt x="62750" y="23952"/>
                </a:lnTo>
                <a:lnTo>
                  <a:pt x="62318" y="23952"/>
                </a:lnTo>
                <a:lnTo>
                  <a:pt x="50774" y="22466"/>
                </a:lnTo>
                <a:lnTo>
                  <a:pt x="39852" y="21196"/>
                </a:lnTo>
                <a:lnTo>
                  <a:pt x="39331" y="21094"/>
                </a:lnTo>
                <a:lnTo>
                  <a:pt x="28930" y="17907"/>
                </a:lnTo>
                <a:lnTo>
                  <a:pt x="20027" y="15049"/>
                </a:lnTo>
                <a:lnTo>
                  <a:pt x="19189" y="14833"/>
                </a:lnTo>
                <a:lnTo>
                  <a:pt x="11455" y="10058"/>
                </a:lnTo>
                <a:lnTo>
                  <a:pt x="5410" y="6362"/>
                </a:lnTo>
                <a:lnTo>
                  <a:pt x="445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404449" y="4855155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589"/>
                </a:lnTo>
                <a:lnTo>
                  <a:pt x="119862" y="16738"/>
                </a:lnTo>
                <a:lnTo>
                  <a:pt x="114147" y="13246"/>
                </a:lnTo>
                <a:lnTo>
                  <a:pt x="106832" y="8686"/>
                </a:lnTo>
                <a:lnTo>
                  <a:pt x="105981" y="8470"/>
                </a:lnTo>
                <a:lnTo>
                  <a:pt x="97510" y="5829"/>
                </a:lnTo>
                <a:lnTo>
                  <a:pt x="87642" y="2755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129" y="838"/>
                </a:lnTo>
                <a:lnTo>
                  <a:pt x="32537" y="3073"/>
                </a:lnTo>
                <a:lnTo>
                  <a:pt x="23101" y="4978"/>
                </a:lnTo>
                <a:lnTo>
                  <a:pt x="22466" y="5079"/>
                </a:lnTo>
                <a:lnTo>
                  <a:pt x="13766" y="8902"/>
                </a:lnTo>
                <a:lnTo>
                  <a:pt x="6680" y="12077"/>
                </a:lnTo>
                <a:lnTo>
                  <a:pt x="5930" y="12496"/>
                </a:lnTo>
                <a:lnTo>
                  <a:pt x="0" y="174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430733" y="5090862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0" y="9855"/>
                </a:moveTo>
                <a:lnTo>
                  <a:pt x="6883" y="5295"/>
                </a:lnTo>
                <a:lnTo>
                  <a:pt x="15684" y="2438"/>
                </a:lnTo>
                <a:lnTo>
                  <a:pt x="23736" y="101"/>
                </a:lnTo>
                <a:lnTo>
                  <a:pt x="24904" y="0"/>
                </a:lnTo>
                <a:lnTo>
                  <a:pt x="33274" y="0"/>
                </a:lnTo>
                <a:lnTo>
                  <a:pt x="41656" y="0"/>
                </a:lnTo>
                <a:lnTo>
                  <a:pt x="42811" y="101"/>
                </a:lnTo>
                <a:lnTo>
                  <a:pt x="50863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423634" y="5170133"/>
            <a:ext cx="79590" cy="16014"/>
          </a:xfrm>
          <a:custGeom>
            <a:avLst/>
            <a:gdLst/>
            <a:ahLst/>
            <a:cxnLst/>
            <a:rect l="l" t="t" r="r" b="b"/>
            <a:pathLst>
              <a:path w="79590" h="16014">
                <a:moveTo>
                  <a:pt x="79590" y="215"/>
                </a:moveTo>
                <a:lnTo>
                  <a:pt x="73647" y="5727"/>
                </a:lnTo>
                <a:lnTo>
                  <a:pt x="72694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271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576"/>
                </a:lnTo>
                <a:lnTo>
                  <a:pt x="21513" y="13258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423101" y="5119791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60" y="5727"/>
                </a:lnTo>
                <a:lnTo>
                  <a:pt x="72593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881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576776" y="4838190"/>
            <a:ext cx="131533" cy="23533"/>
          </a:xfrm>
          <a:custGeom>
            <a:avLst/>
            <a:gdLst/>
            <a:ahLst/>
            <a:cxnLst/>
            <a:rect l="l" t="t" r="r" b="b"/>
            <a:pathLst>
              <a:path w="131533" h="23533">
                <a:moveTo>
                  <a:pt x="0" y="23533"/>
                </a:moveTo>
                <a:lnTo>
                  <a:pt x="4343" y="18135"/>
                </a:lnTo>
                <a:lnTo>
                  <a:pt x="5295" y="17284"/>
                </a:lnTo>
                <a:lnTo>
                  <a:pt x="11239" y="13563"/>
                </a:lnTo>
                <a:lnTo>
                  <a:pt x="18872" y="8801"/>
                </a:lnTo>
                <a:lnTo>
                  <a:pt x="19824" y="8585"/>
                </a:lnTo>
                <a:lnTo>
                  <a:pt x="28613" y="5829"/>
                </a:lnTo>
                <a:lnTo>
                  <a:pt x="38900" y="2654"/>
                </a:lnTo>
                <a:lnTo>
                  <a:pt x="39420" y="2654"/>
                </a:lnTo>
                <a:lnTo>
                  <a:pt x="50241" y="1384"/>
                </a:lnTo>
                <a:lnTo>
                  <a:pt x="61785" y="0"/>
                </a:lnTo>
                <a:lnTo>
                  <a:pt x="62217" y="0"/>
                </a:lnTo>
                <a:lnTo>
                  <a:pt x="73875" y="533"/>
                </a:lnTo>
                <a:lnTo>
                  <a:pt x="85318" y="952"/>
                </a:lnTo>
                <a:lnTo>
                  <a:pt x="85737" y="952"/>
                </a:lnTo>
                <a:lnTo>
                  <a:pt x="96875" y="3390"/>
                </a:lnTo>
                <a:lnTo>
                  <a:pt x="106832" y="5511"/>
                </a:lnTo>
                <a:lnTo>
                  <a:pt x="107569" y="5626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171" y="13462"/>
                </a:lnTo>
                <a:lnTo>
                  <a:pt x="131533" y="187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577101" y="4884305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131521" y="5714"/>
                </a:moveTo>
                <a:lnTo>
                  <a:pt x="125260" y="10909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757"/>
                </a:lnTo>
                <a:lnTo>
                  <a:pt x="107251" y="18757"/>
                </a:lnTo>
                <a:lnTo>
                  <a:pt x="97281" y="20878"/>
                </a:lnTo>
                <a:lnTo>
                  <a:pt x="86271" y="23202"/>
                </a:lnTo>
                <a:lnTo>
                  <a:pt x="85737" y="23202"/>
                </a:lnTo>
                <a:lnTo>
                  <a:pt x="74396" y="23520"/>
                </a:lnTo>
                <a:lnTo>
                  <a:pt x="62737" y="24053"/>
                </a:lnTo>
                <a:lnTo>
                  <a:pt x="62204" y="23952"/>
                </a:lnTo>
                <a:lnTo>
                  <a:pt x="50647" y="22567"/>
                </a:lnTo>
                <a:lnTo>
                  <a:pt x="39839" y="21196"/>
                </a:lnTo>
                <a:lnTo>
                  <a:pt x="39319" y="21196"/>
                </a:lnTo>
                <a:lnTo>
                  <a:pt x="28930" y="17906"/>
                </a:lnTo>
                <a:lnTo>
                  <a:pt x="20027" y="15049"/>
                </a:lnTo>
                <a:lnTo>
                  <a:pt x="19176" y="14935"/>
                </a:lnTo>
                <a:lnTo>
                  <a:pt x="11328" y="10058"/>
                </a:lnTo>
                <a:lnTo>
                  <a:pt x="5295" y="6349"/>
                </a:lnTo>
                <a:lnTo>
                  <a:pt x="4444" y="549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584619" y="4855784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677" y="8801"/>
                </a:lnTo>
                <a:lnTo>
                  <a:pt x="22364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733" y="1384"/>
                </a:lnTo>
                <a:lnTo>
                  <a:pt x="87122" y="2654"/>
                </a:lnTo>
                <a:lnTo>
                  <a:pt x="87655" y="2654"/>
                </a:lnTo>
                <a:lnTo>
                  <a:pt x="97510" y="5727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75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603802" y="517066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27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412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873" y="13360"/>
                </a:lnTo>
                <a:lnTo>
                  <a:pt x="65392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48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610906" y="5091388"/>
            <a:ext cx="66344" cy="10071"/>
          </a:xfrm>
          <a:custGeom>
            <a:avLst/>
            <a:gdLst/>
            <a:ahLst/>
            <a:cxnLst/>
            <a:rect l="l" t="t" r="r" b="b"/>
            <a:pathLst>
              <a:path w="66344" h="10071">
                <a:moveTo>
                  <a:pt x="66344" y="10071"/>
                </a:moveTo>
                <a:lnTo>
                  <a:pt x="59664" y="5511"/>
                </a:lnTo>
                <a:lnTo>
                  <a:pt x="58610" y="4991"/>
                </a:lnTo>
                <a:lnTo>
                  <a:pt x="50761" y="2654"/>
                </a:lnTo>
                <a:lnTo>
                  <a:pt x="42811" y="215"/>
                </a:lnTo>
                <a:lnTo>
                  <a:pt x="41656" y="0"/>
                </a:lnTo>
                <a:lnTo>
                  <a:pt x="33274" y="0"/>
                </a:lnTo>
                <a:lnTo>
                  <a:pt x="24803" y="0"/>
                </a:lnTo>
                <a:lnTo>
                  <a:pt x="23736" y="101"/>
                </a:lnTo>
                <a:lnTo>
                  <a:pt x="15684" y="2552"/>
                </a:lnTo>
                <a:lnTo>
                  <a:pt x="7848" y="4876"/>
                </a:lnTo>
                <a:lnTo>
                  <a:pt x="6781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603167" y="5120325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835" y="14833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506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763205" y="4890128"/>
            <a:ext cx="125590" cy="18757"/>
          </a:xfrm>
          <a:custGeom>
            <a:avLst/>
            <a:gdLst/>
            <a:ahLst/>
            <a:cxnLst/>
            <a:rect l="l" t="t" r="r" b="b"/>
            <a:pathLst>
              <a:path w="125590" h="18757">
                <a:moveTo>
                  <a:pt x="0" y="0"/>
                </a:moveTo>
                <a:lnTo>
                  <a:pt x="1905" y="2641"/>
                </a:lnTo>
                <a:lnTo>
                  <a:pt x="2540" y="3276"/>
                </a:lnTo>
                <a:lnTo>
                  <a:pt x="5397" y="4876"/>
                </a:lnTo>
                <a:lnTo>
                  <a:pt x="13665" y="9321"/>
                </a:lnTo>
                <a:lnTo>
                  <a:pt x="14097" y="9855"/>
                </a:lnTo>
                <a:lnTo>
                  <a:pt x="22999" y="12611"/>
                </a:lnTo>
                <a:lnTo>
                  <a:pt x="33274" y="15900"/>
                </a:lnTo>
                <a:lnTo>
                  <a:pt x="33909" y="15900"/>
                </a:lnTo>
                <a:lnTo>
                  <a:pt x="44729" y="17272"/>
                </a:lnTo>
                <a:lnTo>
                  <a:pt x="56273" y="18757"/>
                </a:lnTo>
                <a:lnTo>
                  <a:pt x="56705" y="18757"/>
                </a:lnTo>
                <a:lnTo>
                  <a:pt x="68364" y="18338"/>
                </a:lnTo>
                <a:lnTo>
                  <a:pt x="79806" y="17907"/>
                </a:lnTo>
                <a:lnTo>
                  <a:pt x="80225" y="17907"/>
                </a:lnTo>
                <a:lnTo>
                  <a:pt x="91363" y="15582"/>
                </a:lnTo>
                <a:lnTo>
                  <a:pt x="101206" y="13563"/>
                </a:lnTo>
                <a:lnTo>
                  <a:pt x="101955" y="13462"/>
                </a:lnTo>
                <a:lnTo>
                  <a:pt x="111175" y="9423"/>
                </a:lnTo>
                <a:lnTo>
                  <a:pt x="118592" y="6146"/>
                </a:lnTo>
                <a:lnTo>
                  <a:pt x="119341" y="5613"/>
                </a:lnTo>
                <a:lnTo>
                  <a:pt x="125590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756951" y="4838726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131419" y="18757"/>
                </a:moveTo>
                <a:lnTo>
                  <a:pt x="125069" y="13563"/>
                </a:lnTo>
                <a:lnTo>
                  <a:pt x="124320" y="13030"/>
                </a:lnTo>
                <a:lnTo>
                  <a:pt x="116789" y="9753"/>
                </a:lnTo>
                <a:lnTo>
                  <a:pt x="107569" y="5613"/>
                </a:lnTo>
                <a:lnTo>
                  <a:pt x="106832" y="5511"/>
                </a:lnTo>
                <a:lnTo>
                  <a:pt x="96862" y="3390"/>
                </a:lnTo>
                <a:lnTo>
                  <a:pt x="85737" y="1054"/>
                </a:lnTo>
                <a:lnTo>
                  <a:pt x="85204" y="1054"/>
                </a:lnTo>
                <a:lnTo>
                  <a:pt x="73875" y="533"/>
                </a:lnTo>
                <a:lnTo>
                  <a:pt x="62217" y="0"/>
                </a:lnTo>
                <a:lnTo>
                  <a:pt x="61785" y="0"/>
                </a:lnTo>
                <a:lnTo>
                  <a:pt x="50241" y="1371"/>
                </a:lnTo>
                <a:lnTo>
                  <a:pt x="39433" y="2641"/>
                </a:lnTo>
                <a:lnTo>
                  <a:pt x="38900" y="2641"/>
                </a:lnTo>
                <a:lnTo>
                  <a:pt x="28511" y="5930"/>
                </a:lnTo>
                <a:lnTo>
                  <a:pt x="19710" y="8686"/>
                </a:lnTo>
                <a:lnTo>
                  <a:pt x="18859" y="8788"/>
                </a:lnTo>
                <a:lnTo>
                  <a:pt x="11125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764687" y="4856326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373"/>
                </a:moveTo>
                <a:lnTo>
                  <a:pt x="5930" y="12496"/>
                </a:lnTo>
                <a:lnTo>
                  <a:pt x="6680" y="11976"/>
                </a:lnTo>
                <a:lnTo>
                  <a:pt x="13779" y="8889"/>
                </a:lnTo>
                <a:lnTo>
                  <a:pt x="22466" y="4978"/>
                </a:lnTo>
                <a:lnTo>
                  <a:pt x="23215" y="4978"/>
                </a:lnTo>
                <a:lnTo>
                  <a:pt x="32537" y="2959"/>
                </a:lnTo>
                <a:lnTo>
                  <a:pt x="43129" y="838"/>
                </a:lnTo>
                <a:lnTo>
                  <a:pt x="43561" y="838"/>
                </a:lnTo>
                <a:lnTo>
                  <a:pt x="54368" y="419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71"/>
                </a:lnTo>
                <a:lnTo>
                  <a:pt x="87122" y="2641"/>
                </a:lnTo>
                <a:lnTo>
                  <a:pt x="87757" y="2641"/>
                </a:lnTo>
                <a:lnTo>
                  <a:pt x="97510" y="5816"/>
                </a:lnTo>
                <a:lnTo>
                  <a:pt x="105981" y="8470"/>
                </a:lnTo>
                <a:lnTo>
                  <a:pt x="106832" y="8686"/>
                </a:lnTo>
                <a:lnTo>
                  <a:pt x="114249" y="13246"/>
                </a:lnTo>
                <a:lnTo>
                  <a:pt x="119976" y="16738"/>
                </a:lnTo>
                <a:lnTo>
                  <a:pt x="120815" y="17475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783977" y="5171304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6781" y="6146"/>
                </a:lnTo>
                <a:lnTo>
                  <a:pt x="13881" y="9639"/>
                </a:lnTo>
                <a:lnTo>
                  <a:pt x="21412" y="13144"/>
                </a:lnTo>
                <a:lnTo>
                  <a:pt x="22466" y="13462"/>
                </a:lnTo>
                <a:lnTo>
                  <a:pt x="30734" y="14731"/>
                </a:lnTo>
                <a:lnTo>
                  <a:pt x="39001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593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791077" y="509192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511"/>
                </a:lnTo>
                <a:lnTo>
                  <a:pt x="50761" y="2641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397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783340" y="5120957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59" y="5727"/>
                </a:lnTo>
                <a:lnTo>
                  <a:pt x="72707" y="6362"/>
                </a:lnTo>
                <a:lnTo>
                  <a:pt x="65392" y="9753"/>
                </a:lnTo>
                <a:lnTo>
                  <a:pt x="57861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461"/>
                </a:lnTo>
                <a:lnTo>
                  <a:pt x="21412" y="13144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942635" y="4890128"/>
            <a:ext cx="126326" cy="19291"/>
          </a:xfrm>
          <a:custGeom>
            <a:avLst/>
            <a:gdLst/>
            <a:ahLst/>
            <a:cxnLst/>
            <a:rect l="l" t="t" r="r" b="b"/>
            <a:pathLst>
              <a:path w="126326" h="19291">
                <a:moveTo>
                  <a:pt x="0" y="0"/>
                </a:moveTo>
                <a:lnTo>
                  <a:pt x="2222" y="2959"/>
                </a:lnTo>
                <a:lnTo>
                  <a:pt x="2971" y="3606"/>
                </a:lnTo>
                <a:lnTo>
                  <a:pt x="6146" y="5397"/>
                </a:lnTo>
                <a:lnTo>
                  <a:pt x="14300" y="9969"/>
                </a:lnTo>
                <a:lnTo>
                  <a:pt x="14833" y="10388"/>
                </a:lnTo>
                <a:lnTo>
                  <a:pt x="23634" y="13246"/>
                </a:lnTo>
                <a:lnTo>
                  <a:pt x="34023" y="16535"/>
                </a:lnTo>
                <a:lnTo>
                  <a:pt x="34556" y="16535"/>
                </a:lnTo>
                <a:lnTo>
                  <a:pt x="45466" y="17907"/>
                </a:lnTo>
                <a:lnTo>
                  <a:pt x="57023" y="19291"/>
                </a:lnTo>
                <a:lnTo>
                  <a:pt x="57442" y="19291"/>
                </a:lnTo>
                <a:lnTo>
                  <a:pt x="69100" y="18859"/>
                </a:lnTo>
                <a:lnTo>
                  <a:pt x="80441" y="18440"/>
                </a:lnTo>
                <a:lnTo>
                  <a:pt x="80975" y="18440"/>
                </a:lnTo>
                <a:lnTo>
                  <a:pt x="92100" y="16116"/>
                </a:lnTo>
                <a:lnTo>
                  <a:pt x="101955" y="14097"/>
                </a:lnTo>
                <a:lnTo>
                  <a:pt x="102704" y="13995"/>
                </a:lnTo>
                <a:lnTo>
                  <a:pt x="111810" y="9969"/>
                </a:lnTo>
                <a:lnTo>
                  <a:pt x="119227" y="6680"/>
                </a:lnTo>
                <a:lnTo>
                  <a:pt x="120078" y="6146"/>
                </a:lnTo>
                <a:lnTo>
                  <a:pt x="126326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948251" y="4839361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461"/>
                </a:lnTo>
                <a:lnTo>
                  <a:pt x="113195" y="13042"/>
                </a:lnTo>
                <a:lnTo>
                  <a:pt x="105664" y="9639"/>
                </a:lnTo>
                <a:lnTo>
                  <a:pt x="96342" y="5511"/>
                </a:lnTo>
                <a:lnTo>
                  <a:pt x="95707" y="5511"/>
                </a:lnTo>
                <a:lnTo>
                  <a:pt x="85737" y="3390"/>
                </a:lnTo>
                <a:lnTo>
                  <a:pt x="74612" y="952"/>
                </a:lnTo>
                <a:lnTo>
                  <a:pt x="74091" y="952"/>
                </a:lnTo>
                <a:lnTo>
                  <a:pt x="62636" y="419"/>
                </a:lnTo>
                <a:lnTo>
                  <a:pt x="51079" y="0"/>
                </a:lnTo>
                <a:lnTo>
                  <a:pt x="50558" y="0"/>
                </a:lnTo>
                <a:lnTo>
                  <a:pt x="39001" y="1384"/>
                </a:lnTo>
                <a:lnTo>
                  <a:pt x="28295" y="2641"/>
                </a:lnTo>
                <a:lnTo>
                  <a:pt x="27660" y="2641"/>
                </a:lnTo>
                <a:lnTo>
                  <a:pt x="17386" y="5829"/>
                </a:lnTo>
                <a:lnTo>
                  <a:pt x="8585" y="8585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944858" y="4856849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487"/>
                </a:moveTo>
                <a:lnTo>
                  <a:pt x="5930" y="12509"/>
                </a:lnTo>
                <a:lnTo>
                  <a:pt x="6680" y="12077"/>
                </a:lnTo>
                <a:lnTo>
                  <a:pt x="13779" y="8902"/>
                </a:lnTo>
                <a:lnTo>
                  <a:pt x="22466" y="5080"/>
                </a:lnTo>
                <a:lnTo>
                  <a:pt x="23101" y="4978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19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71"/>
                </a:lnTo>
                <a:lnTo>
                  <a:pt x="87122" y="2755"/>
                </a:lnTo>
                <a:lnTo>
                  <a:pt x="87655" y="2755"/>
                </a:lnTo>
                <a:lnTo>
                  <a:pt x="97510" y="5829"/>
                </a:lnTo>
                <a:lnTo>
                  <a:pt x="105981" y="8470"/>
                </a:lnTo>
                <a:lnTo>
                  <a:pt x="106832" y="8686"/>
                </a:lnTo>
                <a:lnTo>
                  <a:pt x="114147" y="13246"/>
                </a:lnTo>
                <a:lnTo>
                  <a:pt x="119875" y="16738"/>
                </a:lnTo>
                <a:lnTo>
                  <a:pt x="120827" y="17589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964042" y="5171833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392" y="9855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971150" y="5092555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66446" y="10071"/>
                </a:moveTo>
                <a:lnTo>
                  <a:pt x="59664" y="5511"/>
                </a:lnTo>
                <a:lnTo>
                  <a:pt x="58597" y="4978"/>
                </a:lnTo>
                <a:lnTo>
                  <a:pt x="50863" y="2654"/>
                </a:lnTo>
                <a:lnTo>
                  <a:pt x="42811" y="215"/>
                </a:lnTo>
                <a:lnTo>
                  <a:pt x="41757" y="0"/>
                </a:lnTo>
                <a:lnTo>
                  <a:pt x="33273" y="0"/>
                </a:lnTo>
                <a:lnTo>
                  <a:pt x="24904" y="0"/>
                </a:lnTo>
                <a:lnTo>
                  <a:pt x="23736" y="101"/>
                </a:lnTo>
                <a:lnTo>
                  <a:pt x="15684" y="2540"/>
                </a:lnTo>
                <a:lnTo>
                  <a:pt x="7835" y="4876"/>
                </a:lnTo>
                <a:lnTo>
                  <a:pt x="6883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963511" y="5121492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14"/>
                </a:lnTo>
                <a:lnTo>
                  <a:pt x="65392" y="9855"/>
                </a:lnTo>
                <a:lnTo>
                  <a:pt x="57873" y="1334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95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373182" y="4915781"/>
            <a:ext cx="722807" cy="335330"/>
          </a:xfrm>
          <a:custGeom>
            <a:avLst/>
            <a:gdLst/>
            <a:ahLst/>
            <a:cxnLst/>
            <a:rect l="l" t="t" r="r" b="b"/>
            <a:pathLst>
              <a:path w="722807" h="335330">
                <a:moveTo>
                  <a:pt x="0" y="331406"/>
                </a:moveTo>
                <a:lnTo>
                  <a:pt x="0" y="333108"/>
                </a:lnTo>
                <a:lnTo>
                  <a:pt x="720585" y="335330"/>
                </a:lnTo>
                <a:lnTo>
                  <a:pt x="722071" y="133324"/>
                </a:lnTo>
                <a:lnTo>
                  <a:pt x="722807" y="2324"/>
                </a:lnTo>
                <a:lnTo>
                  <a:pt x="2222" y="0"/>
                </a:lnTo>
                <a:lnTo>
                  <a:pt x="1587" y="130987"/>
                </a:lnTo>
                <a:lnTo>
                  <a:pt x="0" y="3314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374347" y="4830669"/>
            <a:ext cx="1066" cy="85102"/>
          </a:xfrm>
          <a:custGeom>
            <a:avLst/>
            <a:gdLst/>
            <a:ahLst/>
            <a:cxnLst/>
            <a:rect l="l" t="t" r="r" b="b"/>
            <a:pathLst>
              <a:path w="1066" h="85102">
                <a:moveTo>
                  <a:pt x="0" y="0"/>
                </a:moveTo>
                <a:lnTo>
                  <a:pt x="1066" y="851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374347" y="4828980"/>
            <a:ext cx="721652" cy="89128"/>
          </a:xfrm>
          <a:custGeom>
            <a:avLst/>
            <a:gdLst/>
            <a:ahLst/>
            <a:cxnLst/>
            <a:rect l="l" t="t" r="r" b="b"/>
            <a:pathLst>
              <a:path w="721652" h="89128">
                <a:moveTo>
                  <a:pt x="0" y="1689"/>
                </a:moveTo>
                <a:lnTo>
                  <a:pt x="0" y="0"/>
                </a:lnTo>
                <a:lnTo>
                  <a:pt x="720585" y="2324"/>
                </a:lnTo>
                <a:lnTo>
                  <a:pt x="721652" y="891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387807" y="506892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7632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20"/>
                </a:lnTo>
                <a:lnTo>
                  <a:pt x="151244" y="158330"/>
                </a:lnTo>
                <a:lnTo>
                  <a:pt x="7632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387915" y="5069453"/>
            <a:ext cx="151980" cy="135229"/>
          </a:xfrm>
          <a:custGeom>
            <a:avLst/>
            <a:gdLst/>
            <a:ahLst/>
            <a:cxnLst/>
            <a:rect l="l" t="t" r="r" b="b"/>
            <a:pathLst>
              <a:path w="151980" h="135229">
                <a:moveTo>
                  <a:pt x="0" y="134810"/>
                </a:moveTo>
                <a:lnTo>
                  <a:pt x="150914" y="135229"/>
                </a:lnTo>
                <a:lnTo>
                  <a:pt x="151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392896" y="4861190"/>
            <a:ext cx="3810" cy="17068"/>
          </a:xfrm>
          <a:custGeom>
            <a:avLst/>
            <a:gdLst/>
            <a:ahLst/>
            <a:cxnLst/>
            <a:rect l="l" t="t" r="r" b="b"/>
            <a:pathLst>
              <a:path w="3809" h="17068">
                <a:moveTo>
                  <a:pt x="2120" y="17068"/>
                </a:moveTo>
                <a:lnTo>
                  <a:pt x="0" y="11239"/>
                </a:lnTo>
                <a:lnTo>
                  <a:pt x="38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528131" y="4856319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909"/>
                </a:lnTo>
                <a:lnTo>
                  <a:pt x="7950" y="22364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395017" y="4878256"/>
            <a:ext cx="1905" cy="5511"/>
          </a:xfrm>
          <a:custGeom>
            <a:avLst/>
            <a:gdLst/>
            <a:ahLst/>
            <a:cxnLst/>
            <a:rect l="l" t="t" r="r" b="b"/>
            <a:pathLst>
              <a:path w="1905" h="5511">
                <a:moveTo>
                  <a:pt x="1905" y="551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529504" y="4877941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2336" y="678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397133" y="4872640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7315" y="0"/>
                </a:moveTo>
                <a:lnTo>
                  <a:pt x="101" y="10172"/>
                </a:lnTo>
                <a:lnTo>
                  <a:pt x="0" y="112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409740" y="5100714"/>
            <a:ext cx="20993" cy="63169"/>
          </a:xfrm>
          <a:custGeom>
            <a:avLst/>
            <a:gdLst/>
            <a:ahLst/>
            <a:cxnLst/>
            <a:rect l="l" t="t" r="r" b="b"/>
            <a:pathLst>
              <a:path w="20993" h="63169">
                <a:moveTo>
                  <a:pt x="9334" y="63169"/>
                </a:moveTo>
                <a:lnTo>
                  <a:pt x="4241" y="56387"/>
                </a:lnTo>
                <a:lnTo>
                  <a:pt x="0" y="41224"/>
                </a:lnTo>
                <a:lnTo>
                  <a:pt x="1600" y="25653"/>
                </a:lnTo>
                <a:lnTo>
                  <a:pt x="8902" y="11455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497182" y="5100929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874" y="11557"/>
                </a:lnTo>
                <a:lnTo>
                  <a:pt x="18973" y="25857"/>
                </a:lnTo>
                <a:lnTo>
                  <a:pt x="20345" y="41338"/>
                </a:lnTo>
                <a:lnTo>
                  <a:pt x="15798" y="56489"/>
                </a:lnTo>
                <a:lnTo>
                  <a:pt x="6045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419072" y="5163889"/>
            <a:ext cx="4559" cy="6248"/>
          </a:xfrm>
          <a:custGeom>
            <a:avLst/>
            <a:gdLst/>
            <a:ahLst/>
            <a:cxnLst/>
            <a:rect l="l" t="t" r="r" b="b"/>
            <a:pathLst>
              <a:path w="4559" h="6248">
                <a:moveTo>
                  <a:pt x="4559" y="624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502596" y="5112058"/>
            <a:ext cx="6032" cy="7950"/>
          </a:xfrm>
          <a:custGeom>
            <a:avLst/>
            <a:gdLst/>
            <a:ahLst/>
            <a:cxnLst/>
            <a:rect l="l" t="t" r="r" b="b"/>
            <a:pathLst>
              <a:path w="6032" h="7950">
                <a:moveTo>
                  <a:pt x="6032" y="0"/>
                </a:moveTo>
                <a:lnTo>
                  <a:pt x="0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418123" y="5113115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410803" y="4868828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364" y="37833"/>
                </a:moveTo>
                <a:lnTo>
                  <a:pt x="45148" y="8686"/>
                </a:lnTo>
                <a:lnTo>
                  <a:pt x="22263" y="11658"/>
                </a:lnTo>
                <a:lnTo>
                  <a:pt x="114" y="17906"/>
                </a:lnTo>
                <a:lnTo>
                  <a:pt x="114" y="16421"/>
                </a:lnTo>
                <a:lnTo>
                  <a:pt x="0" y="9220"/>
                </a:lnTo>
                <a:lnTo>
                  <a:pt x="22148" y="2959"/>
                </a:lnTo>
                <a:lnTo>
                  <a:pt x="45046" y="0"/>
                </a:lnTo>
                <a:lnTo>
                  <a:pt x="45046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456062" y="4878259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73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455533" y="4856532"/>
            <a:ext cx="63487" cy="50444"/>
          </a:xfrm>
          <a:custGeom>
            <a:avLst/>
            <a:gdLst/>
            <a:ahLst/>
            <a:cxnLst/>
            <a:rect l="l" t="t" r="r" b="b"/>
            <a:pathLst>
              <a:path w="63487" h="50444">
                <a:moveTo>
                  <a:pt x="317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41338" y="15468"/>
                </a:lnTo>
                <a:lnTo>
                  <a:pt x="63373" y="21831"/>
                </a:lnTo>
                <a:lnTo>
                  <a:pt x="63487" y="30518"/>
                </a:lnTo>
                <a:lnTo>
                  <a:pt x="41440" y="24168"/>
                </a:lnTo>
                <a:lnTo>
                  <a:pt x="18440" y="21094"/>
                </a:lnTo>
                <a:lnTo>
                  <a:pt x="18656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473756" y="4878259"/>
            <a:ext cx="215" cy="28727"/>
          </a:xfrm>
          <a:custGeom>
            <a:avLst/>
            <a:gdLst/>
            <a:ahLst/>
            <a:cxnLst/>
            <a:rect l="l" t="t" r="r" b="b"/>
            <a:pathLst>
              <a:path w="215" h="28727">
                <a:moveTo>
                  <a:pt x="215" y="0"/>
                </a:moveTo>
                <a:lnTo>
                  <a:pt x="0" y="28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473654" y="486893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473442" y="4856529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518809" y="4878364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101" y="0"/>
                </a:moveTo>
                <a:lnTo>
                  <a:pt x="0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538836" y="5204689"/>
            <a:ext cx="317" cy="18757"/>
          </a:xfrm>
          <a:custGeom>
            <a:avLst/>
            <a:gdLst/>
            <a:ahLst/>
            <a:cxnLst/>
            <a:rect l="l" t="t" r="r" b="b"/>
            <a:pathLst>
              <a:path w="317" h="18757">
                <a:moveTo>
                  <a:pt x="317" y="1875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567874" y="5069561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3885"/>
                </a:moveTo>
                <a:lnTo>
                  <a:pt x="0" y="157810"/>
                </a:lnTo>
                <a:lnTo>
                  <a:pt x="151345" y="158330"/>
                </a:lnTo>
                <a:lnTo>
                  <a:pt x="152514" y="419"/>
                </a:lnTo>
                <a:lnTo>
                  <a:pt x="1270" y="0"/>
                </a:lnTo>
                <a:lnTo>
                  <a:pt x="0" y="1538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568086" y="5204795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29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573071" y="4861720"/>
            <a:ext cx="3708" cy="14947"/>
          </a:xfrm>
          <a:custGeom>
            <a:avLst/>
            <a:gdLst/>
            <a:ahLst/>
            <a:cxnLst/>
            <a:rect l="l" t="t" r="r" b="b"/>
            <a:pathLst>
              <a:path w="3708" h="14947">
                <a:moveTo>
                  <a:pt x="1269" y="14947"/>
                </a:moveTo>
                <a:lnTo>
                  <a:pt x="0" y="11341"/>
                </a:lnTo>
                <a:lnTo>
                  <a:pt x="370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708304" y="4856954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317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574341" y="4876666"/>
            <a:ext cx="2755" cy="7632"/>
          </a:xfrm>
          <a:custGeom>
            <a:avLst/>
            <a:gdLst/>
            <a:ahLst/>
            <a:cxnLst/>
            <a:rect l="l" t="t" r="r" b="b"/>
            <a:pathLst>
              <a:path w="2755" h="7632">
                <a:moveTo>
                  <a:pt x="2755" y="763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577204" y="4873166"/>
            <a:ext cx="7416" cy="11239"/>
          </a:xfrm>
          <a:custGeom>
            <a:avLst/>
            <a:gdLst/>
            <a:ahLst/>
            <a:cxnLst/>
            <a:rect l="l" t="t" r="r" b="b"/>
            <a:pathLst>
              <a:path w="7416" h="11239">
                <a:moveTo>
                  <a:pt x="0" y="11239"/>
                </a:moveTo>
                <a:lnTo>
                  <a:pt x="215" y="10286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709576" y="487857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592568" y="5152015"/>
            <a:ext cx="11239" cy="18656"/>
          </a:xfrm>
          <a:custGeom>
            <a:avLst/>
            <a:gdLst/>
            <a:ahLst/>
            <a:cxnLst/>
            <a:rect l="l" t="t" r="r" b="b"/>
            <a:pathLst>
              <a:path w="11239" h="18656">
                <a:moveTo>
                  <a:pt x="0" y="0"/>
                </a:moveTo>
                <a:lnTo>
                  <a:pt x="1587" y="5613"/>
                </a:lnTo>
                <a:lnTo>
                  <a:pt x="11239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677257" y="5101464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887" y="56489"/>
                </a:lnTo>
                <a:lnTo>
                  <a:pt x="20345" y="41427"/>
                </a:lnTo>
                <a:lnTo>
                  <a:pt x="19075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589924" y="5101248"/>
            <a:ext cx="20980" cy="50761"/>
          </a:xfrm>
          <a:custGeom>
            <a:avLst/>
            <a:gdLst/>
            <a:ahLst/>
            <a:cxnLst/>
            <a:rect l="l" t="t" r="r" b="b"/>
            <a:pathLst>
              <a:path w="20980" h="50761">
                <a:moveTo>
                  <a:pt x="20980" y="0"/>
                </a:moveTo>
                <a:lnTo>
                  <a:pt x="8788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641" y="507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590873" y="4869350"/>
            <a:ext cx="45466" cy="37846"/>
          </a:xfrm>
          <a:custGeom>
            <a:avLst/>
            <a:gdLst/>
            <a:ahLst/>
            <a:cxnLst/>
            <a:rect l="l" t="t" r="r" b="b"/>
            <a:pathLst>
              <a:path w="45466" h="37846">
                <a:moveTo>
                  <a:pt x="45148" y="8801"/>
                </a:moveTo>
                <a:lnTo>
                  <a:pt x="45148" y="0"/>
                </a:lnTo>
                <a:lnTo>
                  <a:pt x="22148" y="2971"/>
                </a:lnTo>
                <a:lnTo>
                  <a:pt x="0" y="9232"/>
                </a:lnTo>
                <a:lnTo>
                  <a:pt x="101" y="16433"/>
                </a:lnTo>
                <a:lnTo>
                  <a:pt x="101" y="17919"/>
                </a:lnTo>
                <a:lnTo>
                  <a:pt x="22263" y="11658"/>
                </a:lnTo>
                <a:lnTo>
                  <a:pt x="45250" y="8699"/>
                </a:lnTo>
                <a:lnTo>
                  <a:pt x="45466" y="378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598292" y="5113647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682761" y="511259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636127" y="487878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635701" y="4857064"/>
            <a:ext cx="63385" cy="50444"/>
          </a:xfrm>
          <a:custGeom>
            <a:avLst/>
            <a:gdLst/>
            <a:ahLst/>
            <a:cxnLst/>
            <a:rect l="l" t="t" r="r" b="b"/>
            <a:pathLst>
              <a:path w="63385" h="50444">
                <a:moveTo>
                  <a:pt x="18656" y="50444"/>
                </a:moveTo>
                <a:lnTo>
                  <a:pt x="18440" y="21081"/>
                </a:lnTo>
                <a:lnTo>
                  <a:pt x="41338" y="24155"/>
                </a:lnTo>
                <a:lnTo>
                  <a:pt x="63385" y="30518"/>
                </a:lnTo>
                <a:lnTo>
                  <a:pt x="63271" y="21932"/>
                </a:lnTo>
                <a:lnTo>
                  <a:pt x="41338" y="15468"/>
                </a:lnTo>
                <a:lnTo>
                  <a:pt x="18338" y="12395"/>
                </a:lnTo>
                <a:lnTo>
                  <a:pt x="18021" y="0"/>
                </a:lnTo>
                <a:lnTo>
                  <a:pt x="0" y="0"/>
                </a:lnTo>
                <a:lnTo>
                  <a:pt x="317" y="122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653929" y="4878259"/>
            <a:ext cx="215" cy="29362"/>
          </a:xfrm>
          <a:custGeom>
            <a:avLst/>
            <a:gdLst/>
            <a:ahLst/>
            <a:cxnLst/>
            <a:rect l="l" t="t" r="r" b="b"/>
            <a:pathLst>
              <a:path w="215" h="29362">
                <a:moveTo>
                  <a:pt x="215" y="0"/>
                </a:move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53828" y="486946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53510" y="4857057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98975" y="4878999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719007" y="5069980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748047" y="5070092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5194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519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748262" y="5205427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812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888374" y="485748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419" y="33070"/>
                </a:moveTo>
                <a:lnTo>
                  <a:pt x="7950" y="22263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753242" y="4862358"/>
            <a:ext cx="9969" cy="27774"/>
          </a:xfrm>
          <a:custGeom>
            <a:avLst/>
            <a:gdLst/>
            <a:ahLst/>
            <a:cxnLst/>
            <a:rect l="l" t="t" r="r" b="b"/>
            <a:pathLst>
              <a:path w="9969" h="27774">
                <a:moveTo>
                  <a:pt x="3708" y="0"/>
                </a:moveTo>
                <a:lnTo>
                  <a:pt x="0" y="11239"/>
                </a:lnTo>
                <a:lnTo>
                  <a:pt x="4025" y="22580"/>
                </a:lnTo>
                <a:lnTo>
                  <a:pt x="9969" y="277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757373" y="4873699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889747" y="4879105"/>
            <a:ext cx="2336" cy="6680"/>
          </a:xfrm>
          <a:custGeom>
            <a:avLst/>
            <a:gdLst/>
            <a:ahLst/>
            <a:cxnLst/>
            <a:rect l="l" t="t" r="r" b="b"/>
            <a:pathLst>
              <a:path w="2336" h="6680">
                <a:moveTo>
                  <a:pt x="0" y="0"/>
                </a:moveTo>
                <a:lnTo>
                  <a:pt x="233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772530" y="5152015"/>
            <a:ext cx="11442" cy="19291"/>
          </a:xfrm>
          <a:custGeom>
            <a:avLst/>
            <a:gdLst/>
            <a:ahLst/>
            <a:cxnLst/>
            <a:rect l="l" t="t" r="r" b="b"/>
            <a:pathLst>
              <a:path w="11442" h="19291">
                <a:moveTo>
                  <a:pt x="0" y="0"/>
                </a:moveTo>
                <a:lnTo>
                  <a:pt x="1803" y="6146"/>
                </a:lnTo>
                <a:lnTo>
                  <a:pt x="11442" y="192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857420" y="510209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770098" y="5101884"/>
            <a:ext cx="20980" cy="50126"/>
          </a:xfrm>
          <a:custGeom>
            <a:avLst/>
            <a:gdLst/>
            <a:ahLst/>
            <a:cxnLst/>
            <a:rect l="l" t="t" r="r" b="b"/>
            <a:pathLst>
              <a:path w="20980" h="50126">
                <a:moveTo>
                  <a:pt x="20980" y="0"/>
                </a:moveTo>
                <a:lnTo>
                  <a:pt x="8788" y="11442"/>
                </a:lnTo>
                <a:lnTo>
                  <a:pt x="1587" y="25641"/>
                </a:lnTo>
                <a:lnTo>
                  <a:pt x="0" y="41224"/>
                </a:lnTo>
                <a:lnTo>
                  <a:pt x="2425" y="501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771051" y="4857587"/>
            <a:ext cx="63157" cy="50241"/>
          </a:xfrm>
          <a:custGeom>
            <a:avLst/>
            <a:gdLst/>
            <a:ahLst/>
            <a:cxnLst/>
            <a:rect l="l" t="t" r="r" b="b"/>
            <a:pathLst>
              <a:path w="63157" h="50241">
                <a:moveTo>
                  <a:pt x="45250" y="21729"/>
                </a:moveTo>
                <a:lnTo>
                  <a:pt x="62623" y="21831"/>
                </a:lnTo>
                <a:lnTo>
                  <a:pt x="62941" y="43459"/>
                </a:lnTo>
                <a:lnTo>
                  <a:pt x="63157" y="12395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862828" y="51131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6146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778464" y="5114281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4876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816094" y="4869990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834104" y="4878682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833999" y="4901044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833681" y="485769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834215" y="4869995"/>
            <a:ext cx="45046" cy="18224"/>
          </a:xfrm>
          <a:custGeom>
            <a:avLst/>
            <a:gdLst/>
            <a:ahLst/>
            <a:cxnLst/>
            <a:rect l="l" t="t" r="r" b="b"/>
            <a:pathLst>
              <a:path w="45046" h="18224">
                <a:moveTo>
                  <a:pt x="101" y="8686"/>
                </a:moveTo>
                <a:lnTo>
                  <a:pt x="22999" y="11760"/>
                </a:lnTo>
                <a:lnTo>
                  <a:pt x="45046" y="18224"/>
                </a:lnTo>
                <a:lnTo>
                  <a:pt x="44932" y="9537"/>
                </a:lnTo>
                <a:lnTo>
                  <a:pt x="22885" y="317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879048" y="4879529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899075" y="5070624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928219" y="5070730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2717"/>
                </a:moveTo>
                <a:lnTo>
                  <a:pt x="0" y="157810"/>
                </a:lnTo>
                <a:lnTo>
                  <a:pt x="151231" y="158330"/>
                </a:lnTo>
                <a:lnTo>
                  <a:pt x="152514" y="419"/>
                </a:lnTo>
                <a:lnTo>
                  <a:pt x="1168" y="0"/>
                </a:lnTo>
                <a:lnTo>
                  <a:pt x="0" y="1527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928326" y="5205959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068549" y="4858125"/>
            <a:ext cx="7950" cy="32956"/>
          </a:xfrm>
          <a:custGeom>
            <a:avLst/>
            <a:gdLst/>
            <a:ahLst/>
            <a:cxnLst/>
            <a:rect l="l" t="t" r="r" b="b"/>
            <a:pathLst>
              <a:path w="7950" h="32956">
                <a:moveTo>
                  <a:pt x="419" y="32956"/>
                </a:moveTo>
                <a:lnTo>
                  <a:pt x="7950" y="22250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933303" y="4852927"/>
            <a:ext cx="14947" cy="37198"/>
          </a:xfrm>
          <a:custGeom>
            <a:avLst/>
            <a:gdLst/>
            <a:ahLst/>
            <a:cxnLst/>
            <a:rect l="l" t="t" r="r" b="b"/>
            <a:pathLst>
              <a:path w="14947" h="37198">
                <a:moveTo>
                  <a:pt x="14947" y="0"/>
                </a:moveTo>
                <a:lnTo>
                  <a:pt x="3822" y="9969"/>
                </a:lnTo>
                <a:lnTo>
                  <a:pt x="0" y="21196"/>
                </a:lnTo>
                <a:lnTo>
                  <a:pt x="4038" y="32537"/>
                </a:lnTo>
                <a:lnTo>
                  <a:pt x="9334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937548" y="4874343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0" y="11226"/>
                </a:moveTo>
                <a:lnTo>
                  <a:pt x="101" y="10172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069920" y="4879634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0" y="0"/>
                </a:moveTo>
                <a:lnTo>
                  <a:pt x="233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952489" y="5152015"/>
            <a:ext cx="11557" cy="19824"/>
          </a:xfrm>
          <a:custGeom>
            <a:avLst/>
            <a:gdLst/>
            <a:ahLst/>
            <a:cxnLst/>
            <a:rect l="l" t="t" r="r" b="b"/>
            <a:pathLst>
              <a:path w="11556" h="19824">
                <a:moveTo>
                  <a:pt x="0" y="0"/>
                </a:moveTo>
                <a:lnTo>
                  <a:pt x="1905" y="6781"/>
                </a:lnTo>
                <a:lnTo>
                  <a:pt x="11557" y="198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037603" y="5102631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786" y="56476"/>
                </a:lnTo>
                <a:lnTo>
                  <a:pt x="20345" y="41325"/>
                </a:lnTo>
                <a:lnTo>
                  <a:pt x="18961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950163" y="5102414"/>
            <a:ext cx="20980" cy="49606"/>
          </a:xfrm>
          <a:custGeom>
            <a:avLst/>
            <a:gdLst/>
            <a:ahLst/>
            <a:cxnLst/>
            <a:rect l="l" t="t" r="r" b="b"/>
            <a:pathLst>
              <a:path w="20980" h="49606">
                <a:moveTo>
                  <a:pt x="20980" y="0"/>
                </a:moveTo>
                <a:lnTo>
                  <a:pt x="8902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324" y="496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951214" y="4870524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148" y="0"/>
                </a:lnTo>
                <a:lnTo>
                  <a:pt x="22161" y="2959"/>
                </a:lnTo>
                <a:lnTo>
                  <a:pt x="0" y="9220"/>
                </a:lnTo>
                <a:lnTo>
                  <a:pt x="114" y="17907"/>
                </a:lnTo>
                <a:lnTo>
                  <a:pt x="22263" y="11645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042998" y="5113755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6045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958534" y="5114810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996473" y="4879953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995947" y="4858227"/>
            <a:ext cx="18326" cy="43446"/>
          </a:xfrm>
          <a:custGeom>
            <a:avLst/>
            <a:gdLst/>
            <a:ahLst/>
            <a:cxnLst/>
            <a:rect l="l" t="t" r="r" b="b"/>
            <a:pathLst>
              <a:path w="18326" h="43446">
                <a:moveTo>
                  <a:pt x="419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18122" y="434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014178" y="4879313"/>
            <a:ext cx="419" cy="29362"/>
          </a:xfrm>
          <a:custGeom>
            <a:avLst/>
            <a:gdLst/>
            <a:ahLst/>
            <a:cxnLst/>
            <a:rect l="l" t="t" r="r" b="b"/>
            <a:pathLst>
              <a:path w="419" h="29362">
                <a:moveTo>
                  <a:pt x="419" y="29362"/>
                </a:moveTo>
                <a:lnTo>
                  <a:pt x="203" y="0"/>
                </a:ln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014284" y="4870630"/>
            <a:ext cx="45148" cy="18122"/>
          </a:xfrm>
          <a:custGeom>
            <a:avLst/>
            <a:gdLst/>
            <a:ahLst/>
            <a:cxnLst/>
            <a:rect l="l" t="t" r="r" b="b"/>
            <a:pathLst>
              <a:path w="45148" h="18122">
                <a:moveTo>
                  <a:pt x="101" y="8686"/>
                </a:moveTo>
                <a:lnTo>
                  <a:pt x="23101" y="11760"/>
                </a:lnTo>
                <a:lnTo>
                  <a:pt x="45148" y="18122"/>
                </a:lnTo>
                <a:lnTo>
                  <a:pt x="45034" y="9423"/>
                </a:lnTo>
                <a:lnTo>
                  <a:pt x="22999" y="307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013856" y="4858223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059219" y="4880058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079246" y="5071145"/>
            <a:ext cx="1066" cy="135343"/>
          </a:xfrm>
          <a:custGeom>
            <a:avLst/>
            <a:gdLst/>
            <a:ahLst/>
            <a:cxnLst/>
            <a:rect l="l" t="t" r="r" b="b"/>
            <a:pathLst>
              <a:path w="1066" h="135343">
                <a:moveTo>
                  <a:pt x="0" y="135343"/>
                </a:moveTo>
                <a:lnTo>
                  <a:pt x="106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168169" y="4664591"/>
            <a:ext cx="22047" cy="57442"/>
          </a:xfrm>
          <a:custGeom>
            <a:avLst/>
            <a:gdLst/>
            <a:ahLst/>
            <a:cxnLst/>
            <a:rect l="l" t="t" r="r" b="b"/>
            <a:pathLst>
              <a:path w="22047" h="57442">
                <a:moveTo>
                  <a:pt x="0" y="46951"/>
                </a:moveTo>
                <a:lnTo>
                  <a:pt x="317" y="2755"/>
                </a:lnTo>
                <a:lnTo>
                  <a:pt x="419" y="13246"/>
                </a:lnTo>
                <a:lnTo>
                  <a:pt x="22047" y="13246"/>
                </a:lnTo>
                <a:lnTo>
                  <a:pt x="21945" y="2857"/>
                </a:lnTo>
                <a:lnTo>
                  <a:pt x="14833" y="0"/>
                </a:lnTo>
                <a:lnTo>
                  <a:pt x="7632" y="0"/>
                </a:lnTo>
                <a:lnTo>
                  <a:pt x="7632" y="3390"/>
                </a:lnTo>
                <a:lnTo>
                  <a:pt x="419" y="13246"/>
                </a:lnTo>
                <a:lnTo>
                  <a:pt x="101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168486" y="4664594"/>
            <a:ext cx="7315" cy="2755"/>
          </a:xfrm>
          <a:custGeom>
            <a:avLst/>
            <a:gdLst/>
            <a:ahLst/>
            <a:cxnLst/>
            <a:rect l="l" t="t" r="r" b="b"/>
            <a:pathLst>
              <a:path w="7315" h="2755">
                <a:moveTo>
                  <a:pt x="0" y="2755"/>
                </a:move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175800" y="4664594"/>
            <a:ext cx="7213" cy="3492"/>
          </a:xfrm>
          <a:custGeom>
            <a:avLst/>
            <a:gdLst/>
            <a:ahLst/>
            <a:cxnLst/>
            <a:rect l="l" t="t" r="r" b="b"/>
            <a:pathLst>
              <a:path w="7213" h="3492">
                <a:moveTo>
                  <a:pt x="0" y="3390"/>
                </a:moveTo>
                <a:lnTo>
                  <a:pt x="7213" y="3492"/>
                </a:ln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183008" y="4668090"/>
            <a:ext cx="7213" cy="53949"/>
          </a:xfrm>
          <a:custGeom>
            <a:avLst/>
            <a:gdLst/>
            <a:ahLst/>
            <a:cxnLst/>
            <a:rect l="l" t="t" r="r" b="b"/>
            <a:pathLst>
              <a:path w="7213" h="53949">
                <a:moveTo>
                  <a:pt x="0" y="0"/>
                </a:moveTo>
                <a:lnTo>
                  <a:pt x="7213" y="9753"/>
                </a:lnTo>
                <a:lnTo>
                  <a:pt x="6896" y="539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169121" y="4752771"/>
            <a:ext cx="22148" cy="57442"/>
          </a:xfrm>
          <a:custGeom>
            <a:avLst/>
            <a:gdLst/>
            <a:ahLst/>
            <a:cxnLst/>
            <a:rect l="l" t="t" r="r" b="b"/>
            <a:pathLst>
              <a:path w="22148" h="57442">
                <a:moveTo>
                  <a:pt x="0" y="46951"/>
                </a:moveTo>
                <a:lnTo>
                  <a:pt x="419" y="2755"/>
                </a:lnTo>
                <a:lnTo>
                  <a:pt x="533" y="13246"/>
                </a:lnTo>
                <a:lnTo>
                  <a:pt x="22148" y="13246"/>
                </a:lnTo>
                <a:lnTo>
                  <a:pt x="14947" y="3492"/>
                </a:lnTo>
                <a:lnTo>
                  <a:pt x="14833" y="0"/>
                </a:lnTo>
                <a:lnTo>
                  <a:pt x="7632" y="0"/>
                </a:lnTo>
                <a:lnTo>
                  <a:pt x="7734" y="3390"/>
                </a:lnTo>
                <a:lnTo>
                  <a:pt x="533" y="13246"/>
                </a:lnTo>
                <a:lnTo>
                  <a:pt x="215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169546" y="4752773"/>
            <a:ext cx="7213" cy="2755"/>
          </a:xfrm>
          <a:custGeom>
            <a:avLst/>
            <a:gdLst/>
            <a:ahLst/>
            <a:cxnLst/>
            <a:rect l="l" t="t" r="r" b="b"/>
            <a:pathLst>
              <a:path w="7213" h="2755">
                <a:moveTo>
                  <a:pt x="0" y="2755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176858" y="4756163"/>
            <a:ext cx="7213" cy="101"/>
          </a:xfrm>
          <a:custGeom>
            <a:avLst/>
            <a:gdLst/>
            <a:ahLst/>
            <a:cxnLst/>
            <a:rect l="l" t="t" r="r" b="b"/>
            <a:pathLst>
              <a:path w="7213" h="101">
                <a:moveTo>
                  <a:pt x="0" y="0"/>
                </a:moveTo>
                <a:lnTo>
                  <a:pt x="7213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183960" y="4752773"/>
            <a:ext cx="7315" cy="57442"/>
          </a:xfrm>
          <a:custGeom>
            <a:avLst/>
            <a:gdLst/>
            <a:ahLst/>
            <a:cxnLst/>
            <a:rect l="l" t="t" r="r" b="b"/>
            <a:pathLst>
              <a:path w="7315" h="57442">
                <a:moveTo>
                  <a:pt x="0" y="0"/>
                </a:moveTo>
                <a:lnTo>
                  <a:pt x="7213" y="2857"/>
                </a:lnTo>
                <a:lnTo>
                  <a:pt x="7315" y="13246"/>
                </a:lnTo>
                <a:lnTo>
                  <a:pt x="6997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984702" y="4619873"/>
            <a:ext cx="21945" cy="57543"/>
          </a:xfrm>
          <a:custGeom>
            <a:avLst/>
            <a:gdLst/>
            <a:ahLst/>
            <a:cxnLst/>
            <a:rect l="l" t="t" r="r" b="b"/>
            <a:pathLst>
              <a:path w="21945" h="57543">
                <a:moveTo>
                  <a:pt x="21628" y="57543"/>
                </a:moveTo>
                <a:lnTo>
                  <a:pt x="21945" y="13347"/>
                </a:lnTo>
                <a:lnTo>
                  <a:pt x="330" y="13246"/>
                </a:lnTo>
                <a:lnTo>
                  <a:pt x="7531" y="3492"/>
                </a:lnTo>
                <a:lnTo>
                  <a:pt x="7531" y="0"/>
                </a:lnTo>
                <a:lnTo>
                  <a:pt x="215" y="2857"/>
                </a:lnTo>
                <a:lnTo>
                  <a:pt x="330" y="13246"/>
                </a:lnTo>
                <a:lnTo>
                  <a:pt x="0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984606" y="4622731"/>
            <a:ext cx="317" cy="44196"/>
          </a:xfrm>
          <a:custGeom>
            <a:avLst/>
            <a:gdLst/>
            <a:ahLst/>
            <a:cxnLst/>
            <a:rect l="l" t="t" r="r" b="b"/>
            <a:pathLst>
              <a:path w="317" h="44196">
                <a:moveTo>
                  <a:pt x="317" y="0"/>
                </a:moveTo>
                <a:lnTo>
                  <a:pt x="0" y="44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992227" y="4619861"/>
            <a:ext cx="14427" cy="13360"/>
          </a:xfrm>
          <a:custGeom>
            <a:avLst/>
            <a:gdLst/>
            <a:ahLst/>
            <a:cxnLst/>
            <a:rect l="l" t="t" r="r" b="b"/>
            <a:pathLst>
              <a:path w="14427" h="13360">
                <a:moveTo>
                  <a:pt x="7213" y="3505"/>
                </a:moveTo>
                <a:lnTo>
                  <a:pt x="7213" y="0"/>
                </a:lnTo>
                <a:lnTo>
                  <a:pt x="14312" y="2971"/>
                </a:lnTo>
                <a:lnTo>
                  <a:pt x="14427" y="13360"/>
                </a:lnTo>
                <a:lnTo>
                  <a:pt x="7213" y="3505"/>
                </a:lnTo>
                <a:lnTo>
                  <a:pt x="0" y="35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992233" y="4619868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0" y="0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875370" y="5452898"/>
            <a:ext cx="265811" cy="47830"/>
          </a:xfrm>
          <a:custGeom>
            <a:avLst/>
            <a:gdLst/>
            <a:ahLst/>
            <a:cxnLst/>
            <a:rect l="l" t="t" r="r" b="b"/>
            <a:pathLst>
              <a:path w="265811" h="47830">
                <a:moveTo>
                  <a:pt x="265810" y="5410"/>
                </a:moveTo>
                <a:lnTo>
                  <a:pt x="260299" y="13258"/>
                </a:lnTo>
                <a:lnTo>
                  <a:pt x="250659" y="19926"/>
                </a:lnTo>
                <a:lnTo>
                  <a:pt x="238990" y="27023"/>
                </a:lnTo>
                <a:lnTo>
                  <a:pt x="229553" y="31341"/>
                </a:lnTo>
                <a:lnTo>
                  <a:pt x="219392" y="34975"/>
                </a:lnTo>
                <a:lnTo>
                  <a:pt x="205918" y="39498"/>
                </a:lnTo>
                <a:lnTo>
                  <a:pt x="196134" y="41942"/>
                </a:lnTo>
                <a:lnTo>
                  <a:pt x="183447" y="44056"/>
                </a:lnTo>
                <a:lnTo>
                  <a:pt x="165382" y="46722"/>
                </a:lnTo>
                <a:lnTo>
                  <a:pt x="155331" y="47637"/>
                </a:lnTo>
                <a:lnTo>
                  <a:pt x="143594" y="47830"/>
                </a:lnTo>
                <a:lnTo>
                  <a:pt x="135877" y="47802"/>
                </a:lnTo>
                <a:lnTo>
                  <a:pt x="121296" y="47657"/>
                </a:lnTo>
                <a:lnTo>
                  <a:pt x="111199" y="47066"/>
                </a:lnTo>
                <a:lnTo>
                  <a:pt x="99645" y="45534"/>
                </a:lnTo>
                <a:lnTo>
                  <a:pt x="77666" y="41969"/>
                </a:lnTo>
                <a:lnTo>
                  <a:pt x="67829" y="39704"/>
                </a:lnTo>
                <a:lnTo>
                  <a:pt x="55727" y="35750"/>
                </a:lnTo>
                <a:lnTo>
                  <a:pt x="39001" y="29737"/>
                </a:lnTo>
                <a:lnTo>
                  <a:pt x="29719" y="25137"/>
                </a:lnTo>
                <a:lnTo>
                  <a:pt x="20358" y="19189"/>
                </a:lnTo>
                <a:lnTo>
                  <a:pt x="9795" y="11494"/>
                </a:lnTo>
                <a:lnTo>
                  <a:pt x="2021" y="265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868060" y="5247189"/>
            <a:ext cx="7315" cy="205714"/>
          </a:xfrm>
          <a:custGeom>
            <a:avLst/>
            <a:gdLst/>
            <a:ahLst/>
            <a:cxnLst/>
            <a:rect l="l" t="t" r="r" b="b"/>
            <a:pathLst>
              <a:path w="7315" h="205714">
                <a:moveTo>
                  <a:pt x="7315" y="205714"/>
                </a:moveTo>
                <a:lnTo>
                  <a:pt x="0" y="184518"/>
                </a:lnTo>
                <a:lnTo>
                  <a:pt x="148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985665" y="4710907"/>
            <a:ext cx="22047" cy="54584"/>
          </a:xfrm>
          <a:custGeom>
            <a:avLst/>
            <a:gdLst/>
            <a:ahLst/>
            <a:cxnLst/>
            <a:rect l="l" t="t" r="r" b="b"/>
            <a:pathLst>
              <a:path w="22047" h="54584">
                <a:moveTo>
                  <a:pt x="0" y="44196"/>
                </a:moveTo>
                <a:lnTo>
                  <a:pt x="317" y="0"/>
                </a:lnTo>
                <a:lnTo>
                  <a:pt x="419" y="10388"/>
                </a:lnTo>
                <a:lnTo>
                  <a:pt x="22047" y="10490"/>
                </a:lnTo>
                <a:lnTo>
                  <a:pt x="14833" y="635"/>
                </a:lnTo>
                <a:lnTo>
                  <a:pt x="7632" y="635"/>
                </a:lnTo>
                <a:lnTo>
                  <a:pt x="419" y="10388"/>
                </a:lnTo>
                <a:lnTo>
                  <a:pt x="101" y="5458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985982" y="470805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315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993299" y="4708051"/>
            <a:ext cx="7200" cy="3492"/>
          </a:xfrm>
          <a:custGeom>
            <a:avLst/>
            <a:gdLst/>
            <a:ahLst/>
            <a:cxnLst/>
            <a:rect l="l" t="t" r="r" b="b"/>
            <a:pathLst>
              <a:path w="7200" h="3492">
                <a:moveTo>
                  <a:pt x="7200" y="3492"/>
                </a:moveTo>
                <a:lnTo>
                  <a:pt x="7200" y="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000500" y="4708047"/>
            <a:ext cx="7213" cy="57543"/>
          </a:xfrm>
          <a:custGeom>
            <a:avLst/>
            <a:gdLst/>
            <a:ahLst/>
            <a:cxnLst/>
            <a:rect l="l" t="t" r="r" b="b"/>
            <a:pathLst>
              <a:path w="7213" h="57543">
                <a:moveTo>
                  <a:pt x="0" y="0"/>
                </a:moveTo>
                <a:lnTo>
                  <a:pt x="7099" y="2959"/>
                </a:lnTo>
                <a:lnTo>
                  <a:pt x="7213" y="13347"/>
                </a:lnTo>
                <a:lnTo>
                  <a:pt x="6896" y="5754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986719" y="4799087"/>
            <a:ext cx="431" cy="31902"/>
          </a:xfrm>
          <a:custGeom>
            <a:avLst/>
            <a:gdLst/>
            <a:ahLst/>
            <a:cxnLst/>
            <a:rect l="l" t="t" r="r" b="b"/>
            <a:pathLst>
              <a:path w="431" h="31902">
                <a:moveTo>
                  <a:pt x="215" y="31902"/>
                </a:moveTo>
                <a:lnTo>
                  <a:pt x="431" y="10388"/>
                </a:lnTo>
                <a:lnTo>
                  <a:pt x="317" y="0"/>
                </a:lnTo>
                <a:lnTo>
                  <a:pt x="0" y="319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987147" y="4796218"/>
            <a:ext cx="21628" cy="34772"/>
          </a:xfrm>
          <a:custGeom>
            <a:avLst/>
            <a:gdLst/>
            <a:ahLst/>
            <a:cxnLst/>
            <a:rect l="l" t="t" r="r" b="b"/>
            <a:pathLst>
              <a:path w="21628" h="34772">
                <a:moveTo>
                  <a:pt x="14414" y="3505"/>
                </a:moveTo>
                <a:lnTo>
                  <a:pt x="21628" y="13360"/>
                </a:lnTo>
                <a:lnTo>
                  <a:pt x="0" y="13258"/>
                </a:lnTo>
                <a:lnTo>
                  <a:pt x="7200" y="3505"/>
                </a:lnTo>
                <a:lnTo>
                  <a:pt x="14414" y="3505"/>
                </a:lnTo>
                <a:lnTo>
                  <a:pt x="14312" y="0"/>
                </a:lnTo>
                <a:lnTo>
                  <a:pt x="21513" y="2870"/>
                </a:lnTo>
                <a:lnTo>
                  <a:pt x="21628" y="13360"/>
                </a:lnTo>
                <a:lnTo>
                  <a:pt x="21412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987042" y="479623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213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994242" y="4796226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7213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30337" y="5649294"/>
            <a:ext cx="2918485" cy="710694"/>
          </a:xfrm>
          <a:custGeom>
            <a:avLst/>
            <a:gdLst/>
            <a:ahLst/>
            <a:cxnLst/>
            <a:rect l="l" t="t" r="r" b="b"/>
            <a:pathLst>
              <a:path w="2918485" h="710694">
                <a:moveTo>
                  <a:pt x="2918167" y="9855"/>
                </a:moveTo>
                <a:lnTo>
                  <a:pt x="2918383" y="10807"/>
                </a:lnTo>
                <a:lnTo>
                  <a:pt x="2918485" y="11023"/>
                </a:lnTo>
                <a:lnTo>
                  <a:pt x="2918383" y="11861"/>
                </a:lnTo>
                <a:lnTo>
                  <a:pt x="2917214" y="27818"/>
                </a:lnTo>
                <a:lnTo>
                  <a:pt x="2916705" y="39616"/>
                </a:lnTo>
                <a:lnTo>
                  <a:pt x="2916319" y="49431"/>
                </a:lnTo>
                <a:lnTo>
                  <a:pt x="2915520" y="59438"/>
                </a:lnTo>
                <a:lnTo>
                  <a:pt x="2911703" y="82981"/>
                </a:lnTo>
                <a:lnTo>
                  <a:pt x="2908540" y="98560"/>
                </a:lnTo>
                <a:lnTo>
                  <a:pt x="2903190" y="119848"/>
                </a:lnTo>
                <a:lnTo>
                  <a:pt x="2895170" y="141272"/>
                </a:lnTo>
                <a:lnTo>
                  <a:pt x="2883962" y="168145"/>
                </a:lnTo>
                <a:lnTo>
                  <a:pt x="2874568" y="188337"/>
                </a:lnTo>
                <a:lnTo>
                  <a:pt x="2863486" y="207164"/>
                </a:lnTo>
                <a:lnTo>
                  <a:pt x="2855149" y="220252"/>
                </a:lnTo>
                <a:lnTo>
                  <a:pt x="2845098" y="235822"/>
                </a:lnTo>
                <a:lnTo>
                  <a:pt x="2832231" y="254553"/>
                </a:lnTo>
                <a:lnTo>
                  <a:pt x="2819144" y="270697"/>
                </a:lnTo>
                <a:lnTo>
                  <a:pt x="2810025" y="281151"/>
                </a:lnTo>
                <a:lnTo>
                  <a:pt x="2792436" y="301041"/>
                </a:lnTo>
                <a:lnTo>
                  <a:pt x="2776621" y="318178"/>
                </a:lnTo>
                <a:lnTo>
                  <a:pt x="2762150" y="332042"/>
                </a:lnTo>
                <a:lnTo>
                  <a:pt x="2740902" y="350789"/>
                </a:lnTo>
                <a:lnTo>
                  <a:pt x="2726379" y="363465"/>
                </a:lnTo>
                <a:lnTo>
                  <a:pt x="2708117" y="378920"/>
                </a:lnTo>
                <a:lnTo>
                  <a:pt x="2692518" y="390885"/>
                </a:lnTo>
                <a:lnTo>
                  <a:pt x="2671780" y="405528"/>
                </a:lnTo>
                <a:lnTo>
                  <a:pt x="2647619" y="422310"/>
                </a:lnTo>
                <a:lnTo>
                  <a:pt x="2627272" y="436102"/>
                </a:lnTo>
                <a:lnTo>
                  <a:pt x="2610684" y="446482"/>
                </a:lnTo>
                <a:lnTo>
                  <a:pt x="2590583" y="458049"/>
                </a:lnTo>
                <a:lnTo>
                  <a:pt x="2576942" y="465713"/>
                </a:lnTo>
                <a:lnTo>
                  <a:pt x="2571699" y="468655"/>
                </a:lnTo>
                <a:lnTo>
                  <a:pt x="2556850" y="476991"/>
                </a:lnTo>
                <a:lnTo>
                  <a:pt x="2544812" y="483685"/>
                </a:lnTo>
                <a:lnTo>
                  <a:pt x="2534756" y="489164"/>
                </a:lnTo>
                <a:lnTo>
                  <a:pt x="2525849" y="493854"/>
                </a:lnTo>
                <a:lnTo>
                  <a:pt x="2517262" y="498180"/>
                </a:lnTo>
                <a:lnTo>
                  <a:pt x="2508164" y="502569"/>
                </a:lnTo>
                <a:lnTo>
                  <a:pt x="2497723" y="507448"/>
                </a:lnTo>
                <a:lnTo>
                  <a:pt x="2485109" y="513242"/>
                </a:lnTo>
                <a:lnTo>
                  <a:pt x="2470175" y="520065"/>
                </a:lnTo>
                <a:lnTo>
                  <a:pt x="2454580" y="527196"/>
                </a:lnTo>
                <a:lnTo>
                  <a:pt x="2421717" y="541814"/>
                </a:lnTo>
                <a:lnTo>
                  <a:pt x="2381565" y="557583"/>
                </a:lnTo>
                <a:lnTo>
                  <a:pt x="2342723" y="572034"/>
                </a:lnTo>
                <a:lnTo>
                  <a:pt x="2308275" y="584459"/>
                </a:lnTo>
                <a:lnTo>
                  <a:pt x="2268576" y="597151"/>
                </a:lnTo>
                <a:lnTo>
                  <a:pt x="2238611" y="606139"/>
                </a:lnTo>
                <a:lnTo>
                  <a:pt x="2207549" y="615350"/>
                </a:lnTo>
                <a:lnTo>
                  <a:pt x="2176230" y="624222"/>
                </a:lnTo>
                <a:lnTo>
                  <a:pt x="2146112" y="631771"/>
                </a:lnTo>
                <a:lnTo>
                  <a:pt x="2109190" y="640461"/>
                </a:lnTo>
                <a:lnTo>
                  <a:pt x="2078110" y="647684"/>
                </a:lnTo>
                <a:lnTo>
                  <a:pt x="2045918" y="654819"/>
                </a:lnTo>
                <a:lnTo>
                  <a:pt x="2003687" y="662815"/>
                </a:lnTo>
                <a:lnTo>
                  <a:pt x="1973630" y="668121"/>
                </a:lnTo>
                <a:lnTo>
                  <a:pt x="1942035" y="673648"/>
                </a:lnTo>
                <a:lnTo>
                  <a:pt x="1909165" y="679091"/>
                </a:lnTo>
                <a:lnTo>
                  <a:pt x="1867396" y="684772"/>
                </a:lnTo>
                <a:lnTo>
                  <a:pt x="1836657" y="688541"/>
                </a:lnTo>
                <a:lnTo>
                  <a:pt x="1800937" y="692871"/>
                </a:lnTo>
                <a:lnTo>
                  <a:pt x="1767581" y="696614"/>
                </a:lnTo>
                <a:lnTo>
                  <a:pt x="1726113" y="700145"/>
                </a:lnTo>
                <a:lnTo>
                  <a:pt x="1688325" y="702881"/>
                </a:lnTo>
                <a:lnTo>
                  <a:pt x="1656131" y="705141"/>
                </a:lnTo>
                <a:lnTo>
                  <a:pt x="1622473" y="707240"/>
                </a:lnTo>
                <a:lnTo>
                  <a:pt x="1581198" y="708714"/>
                </a:lnTo>
                <a:lnTo>
                  <a:pt x="1541322" y="709561"/>
                </a:lnTo>
                <a:lnTo>
                  <a:pt x="1523851" y="709935"/>
                </a:lnTo>
                <a:lnTo>
                  <a:pt x="1509071" y="710237"/>
                </a:lnTo>
                <a:lnTo>
                  <a:pt x="1496425" y="710465"/>
                </a:lnTo>
                <a:lnTo>
                  <a:pt x="1485354" y="710618"/>
                </a:lnTo>
                <a:lnTo>
                  <a:pt x="1475300" y="710694"/>
                </a:lnTo>
                <a:lnTo>
                  <a:pt x="1465705" y="710692"/>
                </a:lnTo>
                <a:lnTo>
                  <a:pt x="1445659" y="710445"/>
                </a:lnTo>
                <a:lnTo>
                  <a:pt x="1420751" y="709865"/>
                </a:lnTo>
                <a:lnTo>
                  <a:pt x="1405079" y="709446"/>
                </a:lnTo>
                <a:lnTo>
                  <a:pt x="1376022" y="708650"/>
                </a:lnTo>
                <a:lnTo>
                  <a:pt x="1361262" y="708231"/>
                </a:lnTo>
                <a:lnTo>
                  <a:pt x="1337593" y="707456"/>
                </a:lnTo>
                <a:lnTo>
                  <a:pt x="1317977" y="706570"/>
                </a:lnTo>
                <a:lnTo>
                  <a:pt x="1297920" y="705337"/>
                </a:lnTo>
                <a:lnTo>
                  <a:pt x="1272924" y="703522"/>
                </a:lnTo>
                <a:lnTo>
                  <a:pt x="1257169" y="702324"/>
                </a:lnTo>
                <a:lnTo>
                  <a:pt x="1228964" y="700146"/>
                </a:lnTo>
                <a:lnTo>
                  <a:pt x="1214271" y="698993"/>
                </a:lnTo>
                <a:lnTo>
                  <a:pt x="1190756" y="697042"/>
                </a:lnTo>
                <a:lnTo>
                  <a:pt x="1171250" y="695171"/>
                </a:lnTo>
                <a:lnTo>
                  <a:pt x="1151173" y="692908"/>
                </a:lnTo>
                <a:lnTo>
                  <a:pt x="1125943" y="689781"/>
                </a:lnTo>
                <a:lnTo>
                  <a:pt x="1109965" y="687746"/>
                </a:lnTo>
                <a:lnTo>
                  <a:pt x="1101496" y="686663"/>
                </a:lnTo>
                <a:lnTo>
                  <a:pt x="1084194" y="684461"/>
                </a:lnTo>
                <a:lnTo>
                  <a:pt x="1057244" y="680971"/>
                </a:lnTo>
                <a:lnTo>
                  <a:pt x="1036562" y="678090"/>
                </a:lnTo>
                <a:lnTo>
                  <a:pt x="1017424" y="675087"/>
                </a:lnTo>
                <a:lnTo>
                  <a:pt x="995104" y="671230"/>
                </a:lnTo>
                <a:lnTo>
                  <a:pt x="964878" y="665790"/>
                </a:lnTo>
                <a:lnTo>
                  <a:pt x="943100" y="661837"/>
                </a:lnTo>
                <a:lnTo>
                  <a:pt x="916593" y="656959"/>
                </a:lnTo>
                <a:lnTo>
                  <a:pt x="896287" y="653001"/>
                </a:lnTo>
                <a:lnTo>
                  <a:pt x="877247" y="648923"/>
                </a:lnTo>
                <a:lnTo>
                  <a:pt x="854535" y="643683"/>
                </a:lnTo>
                <a:lnTo>
                  <a:pt x="824026" y="636435"/>
                </a:lnTo>
                <a:lnTo>
                  <a:pt x="807162" y="632401"/>
                </a:lnTo>
                <a:lnTo>
                  <a:pt x="781266" y="626133"/>
                </a:lnTo>
                <a:lnTo>
                  <a:pt x="761459" y="621080"/>
                </a:lnTo>
                <a:lnTo>
                  <a:pt x="742510" y="615821"/>
                </a:lnTo>
                <a:lnTo>
                  <a:pt x="719194" y="608935"/>
                </a:lnTo>
                <a:lnTo>
                  <a:pt x="694410" y="601459"/>
                </a:lnTo>
                <a:lnTo>
                  <a:pt x="677889" y="596460"/>
                </a:lnTo>
                <a:lnTo>
                  <a:pt x="652766" y="588760"/>
                </a:lnTo>
                <a:lnTo>
                  <a:pt x="633553" y="582549"/>
                </a:lnTo>
                <a:lnTo>
                  <a:pt x="614670" y="575937"/>
                </a:lnTo>
                <a:lnTo>
                  <a:pt x="590535" y="567033"/>
                </a:lnTo>
                <a:lnTo>
                  <a:pt x="572630" y="560336"/>
                </a:lnTo>
                <a:lnTo>
                  <a:pt x="556547" y="554321"/>
                </a:lnTo>
                <a:lnTo>
                  <a:pt x="543386" y="549370"/>
                </a:lnTo>
                <a:lnTo>
                  <a:pt x="532393" y="545168"/>
                </a:lnTo>
                <a:lnTo>
                  <a:pt x="522815" y="541403"/>
                </a:lnTo>
                <a:lnTo>
                  <a:pt x="513899" y="537760"/>
                </a:lnTo>
                <a:lnTo>
                  <a:pt x="504891" y="533926"/>
                </a:lnTo>
                <a:lnTo>
                  <a:pt x="495038" y="529587"/>
                </a:lnTo>
                <a:lnTo>
                  <a:pt x="483588" y="524429"/>
                </a:lnTo>
                <a:lnTo>
                  <a:pt x="469786" y="518139"/>
                </a:lnTo>
                <a:lnTo>
                  <a:pt x="459866" y="513600"/>
                </a:lnTo>
                <a:lnTo>
                  <a:pt x="444378" y="506486"/>
                </a:lnTo>
                <a:lnTo>
                  <a:pt x="431841" y="500697"/>
                </a:lnTo>
                <a:lnTo>
                  <a:pt x="421438" y="495813"/>
                </a:lnTo>
                <a:lnTo>
                  <a:pt x="412353" y="491415"/>
                </a:lnTo>
                <a:lnTo>
                  <a:pt x="403770" y="487083"/>
                </a:lnTo>
                <a:lnTo>
                  <a:pt x="394872" y="482397"/>
                </a:lnTo>
                <a:lnTo>
                  <a:pt x="384844" y="476940"/>
                </a:lnTo>
                <a:lnTo>
                  <a:pt x="372869" y="470290"/>
                </a:lnTo>
                <a:lnTo>
                  <a:pt x="358130" y="462029"/>
                </a:lnTo>
                <a:lnTo>
                  <a:pt x="357492" y="461670"/>
                </a:lnTo>
                <a:lnTo>
                  <a:pt x="342717" y="453402"/>
                </a:lnTo>
                <a:lnTo>
                  <a:pt x="330922" y="446752"/>
                </a:lnTo>
                <a:lnTo>
                  <a:pt x="321217" y="441165"/>
                </a:lnTo>
                <a:lnTo>
                  <a:pt x="312715" y="436081"/>
                </a:lnTo>
                <a:lnTo>
                  <a:pt x="304529" y="430944"/>
                </a:lnTo>
                <a:lnTo>
                  <a:pt x="295769" y="425198"/>
                </a:lnTo>
                <a:lnTo>
                  <a:pt x="285548" y="418284"/>
                </a:lnTo>
                <a:lnTo>
                  <a:pt x="272977" y="409646"/>
                </a:lnTo>
                <a:lnTo>
                  <a:pt x="266344" y="405066"/>
                </a:lnTo>
                <a:lnTo>
                  <a:pt x="252542" y="395539"/>
                </a:lnTo>
                <a:lnTo>
                  <a:pt x="241686" y="387984"/>
                </a:lnTo>
                <a:lnTo>
                  <a:pt x="224998" y="375808"/>
                </a:lnTo>
                <a:lnTo>
                  <a:pt x="208655" y="362576"/>
                </a:lnTo>
                <a:lnTo>
                  <a:pt x="198230" y="353701"/>
                </a:lnTo>
                <a:lnTo>
                  <a:pt x="187490" y="344449"/>
                </a:lnTo>
                <a:lnTo>
                  <a:pt x="174938" y="333618"/>
                </a:lnTo>
                <a:lnTo>
                  <a:pt x="165232" y="325136"/>
                </a:lnTo>
                <a:lnTo>
                  <a:pt x="150376" y="311290"/>
                </a:lnTo>
                <a:lnTo>
                  <a:pt x="134970" y="295047"/>
                </a:lnTo>
                <a:lnTo>
                  <a:pt x="124574" y="283569"/>
                </a:lnTo>
                <a:lnTo>
                  <a:pt x="110641" y="268080"/>
                </a:lnTo>
                <a:lnTo>
                  <a:pt x="102354" y="258696"/>
                </a:lnTo>
                <a:lnTo>
                  <a:pt x="89740" y="243054"/>
                </a:lnTo>
                <a:lnTo>
                  <a:pt x="75824" y="222978"/>
                </a:lnTo>
                <a:lnTo>
                  <a:pt x="60551" y="199852"/>
                </a:lnTo>
                <a:lnTo>
                  <a:pt x="48797" y="180811"/>
                </a:lnTo>
                <a:lnTo>
                  <a:pt x="39216" y="161477"/>
                </a:lnTo>
                <a:lnTo>
                  <a:pt x="33065" y="147618"/>
                </a:lnTo>
                <a:lnTo>
                  <a:pt x="25219" y="129592"/>
                </a:lnTo>
                <a:lnTo>
                  <a:pt x="17260" y="109080"/>
                </a:lnTo>
                <a:lnTo>
                  <a:pt x="11441" y="87122"/>
                </a:lnTo>
                <a:lnTo>
                  <a:pt x="8483" y="73977"/>
                </a:lnTo>
                <a:lnTo>
                  <a:pt x="5381" y="58745"/>
                </a:lnTo>
                <a:lnTo>
                  <a:pt x="2814" y="37643"/>
                </a:lnTo>
                <a:lnTo>
                  <a:pt x="2210" y="27517"/>
                </a:lnTo>
                <a:lnTo>
                  <a:pt x="1298" y="14837"/>
                </a:lnTo>
                <a:lnTo>
                  <a:pt x="101" y="2641"/>
                </a:lnTo>
                <a:lnTo>
                  <a:pt x="0" y="1371"/>
                </a:lnTo>
                <a:lnTo>
                  <a:pt x="0" y="1168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31398" y="5154980"/>
            <a:ext cx="2918390" cy="1078770"/>
          </a:xfrm>
          <a:custGeom>
            <a:avLst/>
            <a:gdLst/>
            <a:ahLst/>
            <a:cxnLst/>
            <a:rect l="l" t="t" r="r" b="b"/>
            <a:pathLst>
              <a:path w="2918390" h="1078770">
                <a:moveTo>
                  <a:pt x="2681185" y="0"/>
                </a:moveTo>
                <a:lnTo>
                  <a:pt x="2694197" y="8643"/>
                </a:lnTo>
                <a:lnTo>
                  <a:pt x="2703380" y="15036"/>
                </a:lnTo>
                <a:lnTo>
                  <a:pt x="2711123" y="21006"/>
                </a:lnTo>
                <a:lnTo>
                  <a:pt x="2719813" y="28381"/>
                </a:lnTo>
                <a:lnTo>
                  <a:pt x="2730893" y="38150"/>
                </a:lnTo>
                <a:lnTo>
                  <a:pt x="2743351" y="49144"/>
                </a:lnTo>
                <a:lnTo>
                  <a:pt x="2753021" y="57682"/>
                </a:lnTo>
                <a:lnTo>
                  <a:pt x="2760883" y="64777"/>
                </a:lnTo>
                <a:lnTo>
                  <a:pt x="2767918" y="71444"/>
                </a:lnTo>
                <a:lnTo>
                  <a:pt x="2775107" y="78695"/>
                </a:lnTo>
                <a:lnTo>
                  <a:pt x="2783431" y="87543"/>
                </a:lnTo>
                <a:lnTo>
                  <a:pt x="2793871" y="99001"/>
                </a:lnTo>
                <a:lnTo>
                  <a:pt x="2807740" y="114456"/>
                </a:lnTo>
                <a:lnTo>
                  <a:pt x="2816024" y="123866"/>
                </a:lnTo>
                <a:lnTo>
                  <a:pt x="2822654" y="131795"/>
                </a:lnTo>
                <a:lnTo>
                  <a:pt x="2828616" y="139534"/>
                </a:lnTo>
                <a:lnTo>
                  <a:pt x="2834893" y="148376"/>
                </a:lnTo>
                <a:lnTo>
                  <a:pt x="2842470" y="159612"/>
                </a:lnTo>
                <a:lnTo>
                  <a:pt x="2848851" y="169252"/>
                </a:lnTo>
                <a:lnTo>
                  <a:pt x="2857760" y="182701"/>
                </a:lnTo>
                <a:lnTo>
                  <a:pt x="2869557" y="201728"/>
                </a:lnTo>
                <a:lnTo>
                  <a:pt x="2879146" y="221072"/>
                </a:lnTo>
                <a:lnTo>
                  <a:pt x="2893154" y="252981"/>
                </a:lnTo>
                <a:lnTo>
                  <a:pt x="2901115" y="273518"/>
                </a:lnTo>
                <a:lnTo>
                  <a:pt x="2906971" y="295445"/>
                </a:lnTo>
                <a:lnTo>
                  <a:pt x="2913364" y="324216"/>
                </a:lnTo>
                <a:lnTo>
                  <a:pt x="2916993" y="345792"/>
                </a:lnTo>
                <a:lnTo>
                  <a:pt x="2918118" y="369164"/>
                </a:lnTo>
                <a:lnTo>
                  <a:pt x="2918390" y="395743"/>
                </a:lnTo>
                <a:lnTo>
                  <a:pt x="2918179" y="407552"/>
                </a:lnTo>
                <a:lnTo>
                  <a:pt x="2915982" y="427892"/>
                </a:lnTo>
                <a:lnTo>
                  <a:pt x="2911589" y="450964"/>
                </a:lnTo>
                <a:lnTo>
                  <a:pt x="2905792" y="478185"/>
                </a:lnTo>
                <a:lnTo>
                  <a:pt x="2899699" y="497571"/>
                </a:lnTo>
                <a:lnTo>
                  <a:pt x="2890075" y="521334"/>
                </a:lnTo>
                <a:lnTo>
                  <a:pt x="2878935" y="547273"/>
                </a:lnTo>
                <a:lnTo>
                  <a:pt x="2869560" y="565085"/>
                </a:lnTo>
                <a:lnTo>
                  <a:pt x="2855035" y="588234"/>
                </a:lnTo>
                <a:lnTo>
                  <a:pt x="2838096" y="614170"/>
                </a:lnTo>
                <a:lnTo>
                  <a:pt x="2826128" y="630300"/>
                </a:lnTo>
                <a:lnTo>
                  <a:pt x="2809976" y="649170"/>
                </a:lnTo>
                <a:lnTo>
                  <a:pt x="2792327" y="669137"/>
                </a:lnTo>
                <a:lnTo>
                  <a:pt x="2776503" y="686276"/>
                </a:lnTo>
                <a:lnTo>
                  <a:pt x="2762016" y="700123"/>
                </a:lnTo>
                <a:lnTo>
                  <a:pt x="2740725" y="718843"/>
                </a:lnTo>
                <a:lnTo>
                  <a:pt x="2716321" y="739909"/>
                </a:lnTo>
                <a:lnTo>
                  <a:pt x="2700332" y="752733"/>
                </a:lnTo>
                <a:lnTo>
                  <a:pt x="2683178" y="765228"/>
                </a:lnTo>
                <a:lnTo>
                  <a:pt x="2671757" y="773313"/>
                </a:lnTo>
                <a:lnTo>
                  <a:pt x="2661361" y="780681"/>
                </a:lnTo>
                <a:lnTo>
                  <a:pt x="2648544" y="789566"/>
                </a:lnTo>
                <a:lnTo>
                  <a:pt x="2638916" y="795785"/>
                </a:lnTo>
                <a:lnTo>
                  <a:pt x="2630688" y="800692"/>
                </a:lnTo>
                <a:lnTo>
                  <a:pt x="2622076" y="805643"/>
                </a:lnTo>
                <a:lnTo>
                  <a:pt x="2611293" y="811993"/>
                </a:lnTo>
                <a:lnTo>
                  <a:pt x="2601175" y="818197"/>
                </a:lnTo>
                <a:lnTo>
                  <a:pt x="2589800" y="825711"/>
                </a:lnTo>
                <a:lnTo>
                  <a:pt x="2581606" y="831103"/>
                </a:lnTo>
                <a:lnTo>
                  <a:pt x="2571597" y="836752"/>
                </a:lnTo>
                <a:lnTo>
                  <a:pt x="2556591" y="844768"/>
                </a:lnTo>
                <a:lnTo>
                  <a:pt x="2544487" y="851285"/>
                </a:lnTo>
                <a:lnTo>
                  <a:pt x="2525593" y="861408"/>
                </a:lnTo>
                <a:lnTo>
                  <a:pt x="2508130" y="870304"/>
                </a:lnTo>
                <a:lnTo>
                  <a:pt x="2485311" y="881157"/>
                </a:lnTo>
                <a:lnTo>
                  <a:pt x="2470378" y="888034"/>
                </a:lnTo>
                <a:lnTo>
                  <a:pt x="2454787" y="895154"/>
                </a:lnTo>
                <a:lnTo>
                  <a:pt x="2431323" y="905694"/>
                </a:lnTo>
                <a:lnTo>
                  <a:pt x="2413022" y="913445"/>
                </a:lnTo>
                <a:lnTo>
                  <a:pt x="2393733" y="920978"/>
                </a:lnTo>
                <a:lnTo>
                  <a:pt x="2367302" y="930865"/>
                </a:lnTo>
                <a:lnTo>
                  <a:pt x="2342611" y="940039"/>
                </a:lnTo>
                <a:lnTo>
                  <a:pt x="2318006" y="949043"/>
                </a:lnTo>
                <a:lnTo>
                  <a:pt x="2298980" y="955636"/>
                </a:lnTo>
                <a:lnTo>
                  <a:pt x="2279841" y="961736"/>
                </a:lnTo>
                <a:lnTo>
                  <a:pt x="2254899" y="969258"/>
                </a:lnTo>
                <a:lnTo>
                  <a:pt x="2238473" y="974151"/>
                </a:lnTo>
                <a:lnTo>
                  <a:pt x="2221341" y="979243"/>
                </a:lnTo>
                <a:lnTo>
                  <a:pt x="2195829" y="986739"/>
                </a:lnTo>
                <a:lnTo>
                  <a:pt x="2176178" y="992229"/>
                </a:lnTo>
                <a:lnTo>
                  <a:pt x="2157083" y="997120"/>
                </a:lnTo>
                <a:lnTo>
                  <a:pt x="2133233" y="1002814"/>
                </a:lnTo>
                <a:lnTo>
                  <a:pt x="2117867" y="1006401"/>
                </a:lnTo>
                <a:lnTo>
                  <a:pt x="2109089" y="1008443"/>
                </a:lnTo>
                <a:lnTo>
                  <a:pt x="2092170" y="1012413"/>
                </a:lnTo>
                <a:lnTo>
                  <a:pt x="2078009" y="1015712"/>
                </a:lnTo>
                <a:lnTo>
                  <a:pt x="2065979" y="1018471"/>
                </a:lnTo>
                <a:lnTo>
                  <a:pt x="2055456" y="1020816"/>
                </a:lnTo>
                <a:lnTo>
                  <a:pt x="2045816" y="1022877"/>
                </a:lnTo>
                <a:lnTo>
                  <a:pt x="2036433" y="1024782"/>
                </a:lnTo>
                <a:lnTo>
                  <a:pt x="2026684" y="1026658"/>
                </a:lnTo>
                <a:lnTo>
                  <a:pt x="2015943" y="1028636"/>
                </a:lnTo>
                <a:lnTo>
                  <a:pt x="2003585" y="1030842"/>
                </a:lnTo>
                <a:lnTo>
                  <a:pt x="1988986" y="1033405"/>
                </a:lnTo>
                <a:lnTo>
                  <a:pt x="1973529" y="1036104"/>
                </a:lnTo>
                <a:lnTo>
                  <a:pt x="1956362" y="1039117"/>
                </a:lnTo>
                <a:lnTo>
                  <a:pt x="1941928" y="1041631"/>
                </a:lnTo>
                <a:lnTo>
                  <a:pt x="1929629" y="1043736"/>
                </a:lnTo>
                <a:lnTo>
                  <a:pt x="1918870" y="1045520"/>
                </a:lnTo>
                <a:lnTo>
                  <a:pt x="1909054" y="1047073"/>
                </a:lnTo>
                <a:lnTo>
                  <a:pt x="1899584" y="1048484"/>
                </a:lnTo>
                <a:lnTo>
                  <a:pt x="1889864" y="1049842"/>
                </a:lnTo>
                <a:lnTo>
                  <a:pt x="1879298" y="1051236"/>
                </a:lnTo>
                <a:lnTo>
                  <a:pt x="1867289" y="1052755"/>
                </a:lnTo>
                <a:lnTo>
                  <a:pt x="1853240" y="1054487"/>
                </a:lnTo>
                <a:lnTo>
                  <a:pt x="1836555" y="1056523"/>
                </a:lnTo>
                <a:lnTo>
                  <a:pt x="1832787" y="1056982"/>
                </a:lnTo>
                <a:lnTo>
                  <a:pt x="1815457" y="1059096"/>
                </a:lnTo>
                <a:lnTo>
                  <a:pt x="1800837" y="1060861"/>
                </a:lnTo>
                <a:lnTo>
                  <a:pt x="1788351" y="1062335"/>
                </a:lnTo>
                <a:lnTo>
                  <a:pt x="1777423" y="1063573"/>
                </a:lnTo>
                <a:lnTo>
                  <a:pt x="1767478" y="1064630"/>
                </a:lnTo>
                <a:lnTo>
                  <a:pt x="1757939" y="1065563"/>
                </a:lnTo>
                <a:lnTo>
                  <a:pt x="1748230" y="1066426"/>
                </a:lnTo>
                <a:lnTo>
                  <a:pt x="1737775" y="1067276"/>
                </a:lnTo>
                <a:lnTo>
                  <a:pt x="1725998" y="1068169"/>
                </a:lnTo>
                <a:lnTo>
                  <a:pt x="1712323" y="1069159"/>
                </a:lnTo>
                <a:lnTo>
                  <a:pt x="1696173" y="1070303"/>
                </a:lnTo>
                <a:lnTo>
                  <a:pt x="1688223" y="1070864"/>
                </a:lnTo>
                <a:lnTo>
                  <a:pt x="1670774" y="1072097"/>
                </a:lnTo>
                <a:lnTo>
                  <a:pt x="1656029" y="1073124"/>
                </a:lnTo>
                <a:lnTo>
                  <a:pt x="1643423" y="1073971"/>
                </a:lnTo>
                <a:lnTo>
                  <a:pt x="1632391" y="1074665"/>
                </a:lnTo>
                <a:lnTo>
                  <a:pt x="1622369" y="1075231"/>
                </a:lnTo>
                <a:lnTo>
                  <a:pt x="1612793" y="1075696"/>
                </a:lnTo>
                <a:lnTo>
                  <a:pt x="1603098" y="1076085"/>
                </a:lnTo>
                <a:lnTo>
                  <a:pt x="1592720" y="1076426"/>
                </a:lnTo>
                <a:lnTo>
                  <a:pt x="1581095" y="1076744"/>
                </a:lnTo>
                <a:lnTo>
                  <a:pt x="1567657" y="1077065"/>
                </a:lnTo>
                <a:lnTo>
                  <a:pt x="1551843" y="1077415"/>
                </a:lnTo>
                <a:lnTo>
                  <a:pt x="1541221" y="1077645"/>
                </a:lnTo>
                <a:lnTo>
                  <a:pt x="1523753" y="1078019"/>
                </a:lnTo>
                <a:lnTo>
                  <a:pt x="1508980" y="1078320"/>
                </a:lnTo>
                <a:lnTo>
                  <a:pt x="1496342" y="1078547"/>
                </a:lnTo>
                <a:lnTo>
                  <a:pt x="1485280" y="1078698"/>
                </a:lnTo>
                <a:lnTo>
                  <a:pt x="1475234" y="1078770"/>
                </a:lnTo>
                <a:lnTo>
                  <a:pt x="1465647" y="1078762"/>
                </a:lnTo>
                <a:lnTo>
                  <a:pt x="1455958" y="1078671"/>
                </a:lnTo>
                <a:lnTo>
                  <a:pt x="1445608" y="1078497"/>
                </a:lnTo>
                <a:lnTo>
                  <a:pt x="1434038" y="1078235"/>
                </a:lnTo>
                <a:lnTo>
                  <a:pt x="1420688" y="1077885"/>
                </a:lnTo>
                <a:lnTo>
                  <a:pt x="1405001" y="1077445"/>
                </a:lnTo>
                <a:lnTo>
                  <a:pt x="1393367" y="1077112"/>
                </a:lnTo>
                <a:lnTo>
                  <a:pt x="1375908" y="1076633"/>
                </a:lnTo>
                <a:lnTo>
                  <a:pt x="1361148" y="1076214"/>
                </a:lnTo>
                <a:lnTo>
                  <a:pt x="1348526" y="1075826"/>
                </a:lnTo>
                <a:lnTo>
                  <a:pt x="1327445" y="1075024"/>
                </a:lnTo>
                <a:lnTo>
                  <a:pt x="1308171" y="1073994"/>
                </a:lnTo>
                <a:lnTo>
                  <a:pt x="1286206" y="1072499"/>
                </a:lnTo>
                <a:lnTo>
                  <a:pt x="1272810" y="1071505"/>
                </a:lnTo>
                <a:lnTo>
                  <a:pt x="1257055" y="1070306"/>
                </a:lnTo>
                <a:lnTo>
                  <a:pt x="1228851" y="1068129"/>
                </a:lnTo>
                <a:lnTo>
                  <a:pt x="1214163" y="1066976"/>
                </a:lnTo>
                <a:lnTo>
                  <a:pt x="1201625" y="1065960"/>
                </a:lnTo>
                <a:lnTo>
                  <a:pt x="1180704" y="1064108"/>
                </a:lnTo>
                <a:lnTo>
                  <a:pt x="1161496" y="1062100"/>
                </a:lnTo>
                <a:lnTo>
                  <a:pt x="1139411" y="1059463"/>
                </a:lnTo>
                <a:lnTo>
                  <a:pt x="1125854" y="1057762"/>
                </a:lnTo>
                <a:lnTo>
                  <a:pt x="1109857" y="1055726"/>
                </a:lnTo>
                <a:lnTo>
                  <a:pt x="1084210" y="1052437"/>
                </a:lnTo>
                <a:lnTo>
                  <a:pt x="1069884" y="1050503"/>
                </a:lnTo>
                <a:lnTo>
                  <a:pt x="1057764" y="1048769"/>
                </a:lnTo>
                <a:lnTo>
                  <a:pt x="1037524" y="1045605"/>
                </a:lnTo>
                <a:lnTo>
                  <a:pt x="1018263" y="1042352"/>
                </a:lnTo>
                <a:lnTo>
                  <a:pt x="1007365" y="1040507"/>
                </a:lnTo>
                <a:lnTo>
                  <a:pt x="994750" y="1038418"/>
                </a:lnTo>
                <a:lnTo>
                  <a:pt x="979766" y="1036010"/>
                </a:lnTo>
                <a:lnTo>
                  <a:pt x="966787" y="1033983"/>
                </a:lnTo>
                <a:lnTo>
                  <a:pt x="963396" y="1033449"/>
                </a:lnTo>
                <a:lnTo>
                  <a:pt x="963396" y="1033665"/>
                </a:lnTo>
                <a:lnTo>
                  <a:pt x="960107" y="1032916"/>
                </a:lnTo>
                <a:lnTo>
                  <a:pt x="943112" y="1029449"/>
                </a:lnTo>
                <a:lnTo>
                  <a:pt x="928855" y="1026610"/>
                </a:lnTo>
                <a:lnTo>
                  <a:pt x="916732" y="1024249"/>
                </a:lnTo>
                <a:lnTo>
                  <a:pt x="906141" y="1022215"/>
                </a:lnTo>
                <a:lnTo>
                  <a:pt x="896478" y="1020359"/>
                </a:lnTo>
                <a:lnTo>
                  <a:pt x="887141" y="1018530"/>
                </a:lnTo>
                <a:lnTo>
                  <a:pt x="877528" y="1016579"/>
                </a:lnTo>
                <a:lnTo>
                  <a:pt x="867034" y="1014355"/>
                </a:lnTo>
                <a:lnTo>
                  <a:pt x="855058" y="1011708"/>
                </a:lnTo>
                <a:lnTo>
                  <a:pt x="840997" y="1008488"/>
                </a:lnTo>
                <a:lnTo>
                  <a:pt x="824248" y="1004546"/>
                </a:lnTo>
                <a:lnTo>
                  <a:pt x="806847" y="1000378"/>
                </a:lnTo>
                <a:lnTo>
                  <a:pt x="792818" y="996999"/>
                </a:lnTo>
                <a:lnTo>
                  <a:pt x="780966" y="994103"/>
                </a:lnTo>
                <a:lnTo>
                  <a:pt x="770634" y="991510"/>
                </a:lnTo>
                <a:lnTo>
                  <a:pt x="761169" y="989043"/>
                </a:lnTo>
                <a:lnTo>
                  <a:pt x="751915" y="986522"/>
                </a:lnTo>
                <a:lnTo>
                  <a:pt x="742215" y="983769"/>
                </a:lnTo>
                <a:lnTo>
                  <a:pt x="731416" y="980606"/>
                </a:lnTo>
                <a:lnTo>
                  <a:pt x="718861" y="976853"/>
                </a:lnTo>
                <a:lnTo>
                  <a:pt x="703894" y="972333"/>
                </a:lnTo>
                <a:lnTo>
                  <a:pt x="694308" y="969429"/>
                </a:lnTo>
                <a:lnTo>
                  <a:pt x="677783" y="964435"/>
                </a:lnTo>
                <a:lnTo>
                  <a:pt x="652653" y="956757"/>
                </a:lnTo>
                <a:lnTo>
                  <a:pt x="633434" y="950575"/>
                </a:lnTo>
                <a:lnTo>
                  <a:pt x="614542" y="943990"/>
                </a:lnTo>
                <a:lnTo>
                  <a:pt x="590394" y="935100"/>
                </a:lnTo>
                <a:lnTo>
                  <a:pt x="574604" y="929198"/>
                </a:lnTo>
                <a:lnTo>
                  <a:pt x="556442" y="922380"/>
                </a:lnTo>
                <a:lnTo>
                  <a:pt x="532286" y="913207"/>
                </a:lnTo>
                <a:lnTo>
                  <a:pt x="513792" y="905808"/>
                </a:lnTo>
                <a:lnTo>
                  <a:pt x="494935" y="897655"/>
                </a:lnTo>
                <a:lnTo>
                  <a:pt x="469684" y="886222"/>
                </a:lnTo>
                <a:lnTo>
                  <a:pt x="444278" y="874567"/>
                </a:lnTo>
                <a:lnTo>
                  <a:pt x="421336" y="863873"/>
                </a:lnTo>
                <a:lnTo>
                  <a:pt x="403665" y="855122"/>
                </a:lnTo>
                <a:lnTo>
                  <a:pt x="384739" y="844982"/>
                </a:lnTo>
                <a:lnTo>
                  <a:pt x="358031" y="830119"/>
                </a:lnTo>
                <a:lnTo>
                  <a:pt x="342635" y="821454"/>
                </a:lnTo>
                <a:lnTo>
                  <a:pt x="321154" y="809179"/>
                </a:lnTo>
                <a:lnTo>
                  <a:pt x="304448" y="798955"/>
                </a:lnTo>
                <a:lnTo>
                  <a:pt x="285442" y="786325"/>
                </a:lnTo>
                <a:lnTo>
                  <a:pt x="266230" y="773150"/>
                </a:lnTo>
                <a:lnTo>
                  <a:pt x="252440" y="763627"/>
                </a:lnTo>
                <a:lnTo>
                  <a:pt x="232733" y="749722"/>
                </a:lnTo>
                <a:lnTo>
                  <a:pt x="217182" y="737729"/>
                </a:lnTo>
                <a:lnTo>
                  <a:pt x="198177" y="721720"/>
                </a:lnTo>
                <a:lnTo>
                  <a:pt x="187388" y="712419"/>
                </a:lnTo>
                <a:lnTo>
                  <a:pt x="174827" y="701593"/>
                </a:lnTo>
                <a:lnTo>
                  <a:pt x="165115" y="693125"/>
                </a:lnTo>
                <a:lnTo>
                  <a:pt x="150251" y="679311"/>
                </a:lnTo>
                <a:lnTo>
                  <a:pt x="134821" y="663072"/>
                </a:lnTo>
                <a:lnTo>
                  <a:pt x="124401" y="651574"/>
                </a:lnTo>
                <a:lnTo>
                  <a:pt x="110549" y="636136"/>
                </a:lnTo>
                <a:lnTo>
                  <a:pt x="102266" y="626731"/>
                </a:lnTo>
                <a:lnTo>
                  <a:pt x="89658" y="611075"/>
                </a:lnTo>
                <a:lnTo>
                  <a:pt x="83367" y="602247"/>
                </a:lnTo>
                <a:lnTo>
                  <a:pt x="75774" y="591034"/>
                </a:lnTo>
                <a:lnTo>
                  <a:pt x="69316" y="581317"/>
                </a:lnTo>
                <a:lnTo>
                  <a:pt x="60434" y="567846"/>
                </a:lnTo>
                <a:lnTo>
                  <a:pt x="53844" y="557553"/>
                </a:lnTo>
                <a:lnTo>
                  <a:pt x="44039" y="539981"/>
                </a:lnTo>
                <a:lnTo>
                  <a:pt x="39075" y="529445"/>
                </a:lnTo>
                <a:lnTo>
                  <a:pt x="32903" y="515568"/>
                </a:lnTo>
                <a:lnTo>
                  <a:pt x="25135" y="497673"/>
                </a:lnTo>
                <a:lnTo>
                  <a:pt x="20575" y="486583"/>
                </a:lnTo>
                <a:lnTo>
                  <a:pt x="14299" y="467311"/>
                </a:lnTo>
                <a:lnTo>
                  <a:pt x="11322" y="455234"/>
                </a:lnTo>
                <a:lnTo>
                  <a:pt x="8267" y="441845"/>
                </a:lnTo>
                <a:lnTo>
                  <a:pt x="4905" y="426380"/>
                </a:lnTo>
                <a:lnTo>
                  <a:pt x="2657" y="414761"/>
                </a:lnTo>
                <a:lnTo>
                  <a:pt x="526" y="394428"/>
                </a:lnTo>
                <a:lnTo>
                  <a:pt x="152" y="381395"/>
                </a:lnTo>
                <a:lnTo>
                  <a:pt x="0" y="3707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31271" y="5135379"/>
            <a:ext cx="243462" cy="390334"/>
          </a:xfrm>
          <a:custGeom>
            <a:avLst/>
            <a:gdLst/>
            <a:ahLst/>
            <a:cxnLst/>
            <a:rect l="l" t="t" r="r" b="b"/>
            <a:pathLst>
              <a:path w="243462" h="390334">
                <a:moveTo>
                  <a:pt x="130" y="390334"/>
                </a:moveTo>
                <a:lnTo>
                  <a:pt x="0" y="374524"/>
                </a:lnTo>
                <a:lnTo>
                  <a:pt x="190" y="362695"/>
                </a:lnTo>
                <a:lnTo>
                  <a:pt x="2350" y="342362"/>
                </a:lnTo>
                <a:lnTo>
                  <a:pt x="4726" y="329550"/>
                </a:lnTo>
                <a:lnTo>
                  <a:pt x="9961" y="303633"/>
                </a:lnTo>
                <a:lnTo>
                  <a:pt x="12603" y="291994"/>
                </a:lnTo>
                <a:lnTo>
                  <a:pt x="18698" y="272609"/>
                </a:lnTo>
                <a:lnTo>
                  <a:pt x="23341" y="260897"/>
                </a:lnTo>
                <a:lnTo>
                  <a:pt x="28324" y="248843"/>
                </a:lnTo>
                <a:lnTo>
                  <a:pt x="34547" y="234016"/>
                </a:lnTo>
                <a:lnTo>
                  <a:pt x="39464" y="222905"/>
                </a:lnTo>
                <a:lnTo>
                  <a:pt x="48839" y="205093"/>
                </a:lnTo>
                <a:lnTo>
                  <a:pt x="55026" y="195027"/>
                </a:lnTo>
                <a:lnTo>
                  <a:pt x="63364" y="181944"/>
                </a:lnTo>
                <a:lnTo>
                  <a:pt x="73408" y="166378"/>
                </a:lnTo>
                <a:lnTo>
                  <a:pt x="80308" y="156009"/>
                </a:lnTo>
                <a:lnTo>
                  <a:pt x="92275" y="139881"/>
                </a:lnTo>
                <a:lnTo>
                  <a:pt x="108427" y="121014"/>
                </a:lnTo>
                <a:lnTo>
                  <a:pt x="126088" y="101060"/>
                </a:lnTo>
                <a:lnTo>
                  <a:pt x="134687" y="91608"/>
                </a:lnTo>
                <a:lnTo>
                  <a:pt x="148852" y="77215"/>
                </a:lnTo>
                <a:lnTo>
                  <a:pt x="165721" y="61923"/>
                </a:lnTo>
                <a:lnTo>
                  <a:pt x="177699" y="51348"/>
                </a:lnTo>
                <a:lnTo>
                  <a:pt x="179556" y="49707"/>
                </a:lnTo>
                <a:lnTo>
                  <a:pt x="191751" y="38926"/>
                </a:lnTo>
                <a:lnTo>
                  <a:pt x="201056" y="30879"/>
                </a:lnTo>
                <a:lnTo>
                  <a:pt x="208899" y="24454"/>
                </a:lnTo>
                <a:lnTo>
                  <a:pt x="216708" y="18535"/>
                </a:lnTo>
                <a:lnTo>
                  <a:pt x="225910" y="12010"/>
                </a:lnTo>
                <a:lnTo>
                  <a:pt x="237934" y="3763"/>
                </a:lnTo>
                <a:lnTo>
                  <a:pt x="24346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41764" y="5153921"/>
            <a:ext cx="2696793" cy="1025804"/>
          </a:xfrm>
          <a:custGeom>
            <a:avLst/>
            <a:gdLst/>
            <a:ahLst/>
            <a:cxnLst/>
            <a:rect l="l" t="t" r="r" b="b"/>
            <a:pathLst>
              <a:path w="2696793" h="1025804">
                <a:moveTo>
                  <a:pt x="2574741" y="20878"/>
                </a:moveTo>
                <a:lnTo>
                  <a:pt x="2585383" y="30198"/>
                </a:lnTo>
                <a:lnTo>
                  <a:pt x="2592381" y="37497"/>
                </a:lnTo>
                <a:lnTo>
                  <a:pt x="2600826" y="48092"/>
                </a:lnTo>
                <a:lnTo>
                  <a:pt x="2601665" y="49174"/>
                </a:lnTo>
                <a:lnTo>
                  <a:pt x="2611708" y="62039"/>
                </a:lnTo>
                <a:lnTo>
                  <a:pt x="2619316" y="71750"/>
                </a:lnTo>
                <a:lnTo>
                  <a:pt x="2625452" y="79863"/>
                </a:lnTo>
                <a:lnTo>
                  <a:pt x="2631079" y="87931"/>
                </a:lnTo>
                <a:lnTo>
                  <a:pt x="2637159" y="97511"/>
                </a:lnTo>
                <a:lnTo>
                  <a:pt x="2644655" y="110157"/>
                </a:lnTo>
                <a:lnTo>
                  <a:pt x="2655415" y="128858"/>
                </a:lnTo>
                <a:lnTo>
                  <a:pt x="2661218" y="139365"/>
                </a:lnTo>
                <a:lnTo>
                  <a:pt x="2665690" y="148380"/>
                </a:lnTo>
                <a:lnTo>
                  <a:pt x="2669664" y="157765"/>
                </a:lnTo>
                <a:lnTo>
                  <a:pt x="2673976" y="169383"/>
                </a:lnTo>
                <a:lnTo>
                  <a:pt x="2678602" y="182613"/>
                </a:lnTo>
                <a:lnTo>
                  <a:pt x="2683718" y="197537"/>
                </a:lnTo>
                <a:lnTo>
                  <a:pt x="2687270" y="208771"/>
                </a:lnTo>
                <a:lnTo>
                  <a:pt x="2689747" y="218478"/>
                </a:lnTo>
                <a:lnTo>
                  <a:pt x="2691642" y="228827"/>
                </a:lnTo>
                <a:lnTo>
                  <a:pt x="2693447" y="241983"/>
                </a:lnTo>
                <a:lnTo>
                  <a:pt x="2694604" y="251396"/>
                </a:lnTo>
                <a:lnTo>
                  <a:pt x="2696196" y="266850"/>
                </a:lnTo>
                <a:lnTo>
                  <a:pt x="2696689" y="278269"/>
                </a:lnTo>
                <a:lnTo>
                  <a:pt x="2696478" y="288051"/>
                </a:lnTo>
                <a:lnTo>
                  <a:pt x="2695956" y="298593"/>
                </a:lnTo>
                <a:lnTo>
                  <a:pt x="2695519" y="312294"/>
                </a:lnTo>
                <a:lnTo>
                  <a:pt x="2695454" y="320382"/>
                </a:lnTo>
                <a:lnTo>
                  <a:pt x="2695615" y="337115"/>
                </a:lnTo>
                <a:lnTo>
                  <a:pt x="2695991" y="350204"/>
                </a:lnTo>
                <a:lnTo>
                  <a:pt x="2696419" y="360956"/>
                </a:lnTo>
                <a:lnTo>
                  <a:pt x="2696740" y="370675"/>
                </a:lnTo>
                <a:lnTo>
                  <a:pt x="2696416" y="392234"/>
                </a:lnTo>
                <a:lnTo>
                  <a:pt x="2694718" y="415137"/>
                </a:lnTo>
                <a:lnTo>
                  <a:pt x="2691641" y="442478"/>
                </a:lnTo>
                <a:lnTo>
                  <a:pt x="2683044" y="475324"/>
                </a:lnTo>
                <a:lnTo>
                  <a:pt x="2675352" y="498915"/>
                </a:lnTo>
                <a:lnTo>
                  <a:pt x="2667535" y="519428"/>
                </a:lnTo>
                <a:lnTo>
                  <a:pt x="2657071" y="539774"/>
                </a:lnTo>
                <a:lnTo>
                  <a:pt x="2642829" y="565288"/>
                </a:lnTo>
                <a:lnTo>
                  <a:pt x="2631221" y="584420"/>
                </a:lnTo>
                <a:lnTo>
                  <a:pt x="2618428" y="601689"/>
                </a:lnTo>
                <a:lnTo>
                  <a:pt x="2595954" y="629693"/>
                </a:lnTo>
                <a:lnTo>
                  <a:pt x="2581146" y="647145"/>
                </a:lnTo>
                <a:lnTo>
                  <a:pt x="2556993" y="670988"/>
                </a:lnTo>
                <a:lnTo>
                  <a:pt x="2535785" y="690767"/>
                </a:lnTo>
                <a:lnTo>
                  <a:pt x="2518251" y="706507"/>
                </a:lnTo>
                <a:lnTo>
                  <a:pt x="2493181" y="726102"/>
                </a:lnTo>
                <a:lnTo>
                  <a:pt x="2475859" y="738822"/>
                </a:lnTo>
                <a:lnTo>
                  <a:pt x="2451485" y="756393"/>
                </a:lnTo>
                <a:lnTo>
                  <a:pt x="2426059" y="773292"/>
                </a:lnTo>
                <a:lnTo>
                  <a:pt x="2405131" y="785725"/>
                </a:lnTo>
                <a:lnTo>
                  <a:pt x="2376222" y="802523"/>
                </a:lnTo>
                <a:lnTo>
                  <a:pt x="2354639" y="814784"/>
                </a:lnTo>
                <a:lnTo>
                  <a:pt x="2328011" y="828492"/>
                </a:lnTo>
                <a:lnTo>
                  <a:pt x="2303608" y="840055"/>
                </a:lnTo>
                <a:lnTo>
                  <a:pt x="2278721" y="851702"/>
                </a:lnTo>
                <a:lnTo>
                  <a:pt x="2255613" y="862315"/>
                </a:lnTo>
                <a:lnTo>
                  <a:pt x="2228223" y="873857"/>
                </a:lnTo>
                <a:lnTo>
                  <a:pt x="2205214" y="882701"/>
                </a:lnTo>
                <a:lnTo>
                  <a:pt x="2170765" y="895666"/>
                </a:lnTo>
                <a:lnTo>
                  <a:pt x="2146453" y="904648"/>
                </a:lnTo>
                <a:lnTo>
                  <a:pt x="2118294" y="914248"/>
                </a:lnTo>
                <a:lnTo>
                  <a:pt x="2096263" y="921039"/>
                </a:lnTo>
                <a:lnTo>
                  <a:pt x="2069840" y="928954"/>
                </a:lnTo>
                <a:lnTo>
                  <a:pt x="2053288" y="933913"/>
                </a:lnTo>
                <a:lnTo>
                  <a:pt x="2039591" y="937987"/>
                </a:lnTo>
                <a:lnTo>
                  <a:pt x="2028044" y="941363"/>
                </a:lnTo>
                <a:lnTo>
                  <a:pt x="2017940" y="944230"/>
                </a:lnTo>
                <a:lnTo>
                  <a:pt x="2008575" y="946775"/>
                </a:lnTo>
                <a:lnTo>
                  <a:pt x="1999242" y="949186"/>
                </a:lnTo>
                <a:lnTo>
                  <a:pt x="1989235" y="951653"/>
                </a:lnTo>
                <a:lnTo>
                  <a:pt x="1977850" y="954362"/>
                </a:lnTo>
                <a:lnTo>
                  <a:pt x="1964381" y="957502"/>
                </a:lnTo>
                <a:lnTo>
                  <a:pt x="1948121" y="961261"/>
                </a:lnTo>
                <a:lnTo>
                  <a:pt x="1944872" y="962012"/>
                </a:lnTo>
                <a:lnTo>
                  <a:pt x="1927979" y="965925"/>
                </a:lnTo>
                <a:lnTo>
                  <a:pt x="1901990" y="971852"/>
                </a:lnTo>
                <a:lnTo>
                  <a:pt x="1881991" y="976140"/>
                </a:lnTo>
                <a:lnTo>
                  <a:pt x="1862690" y="979862"/>
                </a:lnTo>
                <a:lnTo>
                  <a:pt x="1838797" y="984088"/>
                </a:lnTo>
                <a:lnTo>
                  <a:pt x="1813033" y="988517"/>
                </a:lnTo>
                <a:lnTo>
                  <a:pt x="1781654" y="993834"/>
                </a:lnTo>
                <a:lnTo>
                  <a:pt x="1759014" y="997509"/>
                </a:lnTo>
                <a:lnTo>
                  <a:pt x="1739828" y="1000299"/>
                </a:lnTo>
                <a:lnTo>
                  <a:pt x="1718808" y="1002965"/>
                </a:lnTo>
                <a:lnTo>
                  <a:pt x="1690669" y="1006264"/>
                </a:lnTo>
                <a:lnTo>
                  <a:pt x="1661825" y="1009563"/>
                </a:lnTo>
                <a:lnTo>
                  <a:pt x="1634717" y="1012591"/>
                </a:lnTo>
                <a:lnTo>
                  <a:pt x="1613856" y="1014740"/>
                </a:lnTo>
                <a:lnTo>
                  <a:pt x="1594588" y="1016415"/>
                </a:lnTo>
                <a:lnTo>
                  <a:pt x="1572260" y="1018024"/>
                </a:lnTo>
                <a:lnTo>
                  <a:pt x="1542219" y="1019970"/>
                </a:lnTo>
                <a:lnTo>
                  <a:pt x="1517754" y="1021477"/>
                </a:lnTo>
                <a:lnTo>
                  <a:pt x="1490646" y="1023059"/>
                </a:lnTo>
                <a:lnTo>
                  <a:pt x="1469795" y="1024071"/>
                </a:lnTo>
                <a:lnTo>
                  <a:pt x="1450431" y="1024679"/>
                </a:lnTo>
                <a:lnTo>
                  <a:pt x="1427786" y="1025051"/>
                </a:lnTo>
                <a:lnTo>
                  <a:pt x="1397090" y="1025354"/>
                </a:lnTo>
                <a:lnTo>
                  <a:pt x="1392168" y="1025398"/>
                </a:lnTo>
                <a:lnTo>
                  <a:pt x="1374742" y="1025574"/>
                </a:lnTo>
                <a:lnTo>
                  <a:pt x="1360073" y="1025707"/>
                </a:lnTo>
                <a:lnTo>
                  <a:pt x="1347568" y="1025787"/>
                </a:lnTo>
                <a:lnTo>
                  <a:pt x="1336633" y="1025804"/>
                </a:lnTo>
                <a:lnTo>
                  <a:pt x="1326675" y="1025749"/>
                </a:lnTo>
                <a:lnTo>
                  <a:pt x="1317101" y="1025613"/>
                </a:lnTo>
                <a:lnTo>
                  <a:pt x="1307317" y="1025386"/>
                </a:lnTo>
                <a:lnTo>
                  <a:pt x="1296732" y="1025060"/>
                </a:lnTo>
                <a:lnTo>
                  <a:pt x="1284751" y="1024624"/>
                </a:lnTo>
                <a:lnTo>
                  <a:pt x="1270782" y="1024071"/>
                </a:lnTo>
                <a:lnTo>
                  <a:pt x="1254230" y="1023389"/>
                </a:lnTo>
                <a:lnTo>
                  <a:pt x="1231355" y="1022435"/>
                </a:lnTo>
                <a:lnTo>
                  <a:pt x="1216714" y="1021808"/>
                </a:lnTo>
                <a:lnTo>
                  <a:pt x="1204247" y="1021240"/>
                </a:lnTo>
                <a:lnTo>
                  <a:pt x="1193354" y="1020690"/>
                </a:lnTo>
                <a:lnTo>
                  <a:pt x="1183434" y="1020117"/>
                </a:lnTo>
                <a:lnTo>
                  <a:pt x="1173887" y="1019481"/>
                </a:lnTo>
                <a:lnTo>
                  <a:pt x="1164112" y="1018741"/>
                </a:lnTo>
                <a:lnTo>
                  <a:pt x="1153509" y="1017855"/>
                </a:lnTo>
                <a:lnTo>
                  <a:pt x="1141476" y="1016783"/>
                </a:lnTo>
                <a:lnTo>
                  <a:pt x="1127413" y="1015484"/>
                </a:lnTo>
                <a:lnTo>
                  <a:pt x="1110719" y="1013916"/>
                </a:lnTo>
                <a:lnTo>
                  <a:pt x="1106545" y="1013523"/>
                </a:lnTo>
                <a:lnTo>
                  <a:pt x="1089204" y="1011891"/>
                </a:lnTo>
                <a:lnTo>
                  <a:pt x="1062294" y="1009294"/>
                </a:lnTo>
                <a:lnTo>
                  <a:pt x="1041654" y="1007088"/>
                </a:lnTo>
                <a:lnTo>
                  <a:pt x="1022371" y="1004675"/>
                </a:lnTo>
                <a:lnTo>
                  <a:pt x="999534" y="1001459"/>
                </a:lnTo>
                <a:lnTo>
                  <a:pt x="968230" y="996842"/>
                </a:lnTo>
                <a:lnTo>
                  <a:pt x="949880" y="994116"/>
                </a:lnTo>
                <a:lnTo>
                  <a:pt x="923339" y="990104"/>
                </a:lnTo>
                <a:lnTo>
                  <a:pt x="903008" y="986803"/>
                </a:lnTo>
                <a:lnTo>
                  <a:pt x="883788" y="983306"/>
                </a:lnTo>
                <a:lnTo>
                  <a:pt x="860583" y="978709"/>
                </a:lnTo>
                <a:lnTo>
                  <a:pt x="831831" y="972832"/>
                </a:lnTo>
                <a:lnTo>
                  <a:pt x="814864" y="969314"/>
                </a:lnTo>
                <a:lnTo>
                  <a:pt x="788871" y="963851"/>
                </a:lnTo>
                <a:lnTo>
                  <a:pt x="768981" y="959412"/>
                </a:lnTo>
                <a:lnTo>
                  <a:pt x="749817" y="954716"/>
                </a:lnTo>
                <a:lnTo>
                  <a:pt x="726000" y="948478"/>
                </a:lnTo>
                <a:lnTo>
                  <a:pt x="702532" y="942200"/>
                </a:lnTo>
                <a:lnTo>
                  <a:pt x="685875" y="937715"/>
                </a:lnTo>
                <a:lnTo>
                  <a:pt x="660583" y="930805"/>
                </a:lnTo>
                <a:lnTo>
                  <a:pt x="641227" y="925190"/>
                </a:lnTo>
                <a:lnTo>
                  <a:pt x="622090" y="919129"/>
                </a:lnTo>
                <a:lnTo>
                  <a:pt x="597456" y="910882"/>
                </a:lnTo>
                <a:lnTo>
                  <a:pt x="581292" y="905395"/>
                </a:lnTo>
                <a:lnTo>
                  <a:pt x="580435" y="905103"/>
                </a:lnTo>
                <a:lnTo>
                  <a:pt x="564212" y="899593"/>
                </a:lnTo>
                <a:lnTo>
                  <a:pt x="550948" y="895059"/>
                </a:lnTo>
                <a:lnTo>
                  <a:pt x="539870" y="891205"/>
                </a:lnTo>
                <a:lnTo>
                  <a:pt x="530207" y="887738"/>
                </a:lnTo>
                <a:lnTo>
                  <a:pt x="521188" y="884363"/>
                </a:lnTo>
                <a:lnTo>
                  <a:pt x="512041" y="880783"/>
                </a:lnTo>
                <a:lnTo>
                  <a:pt x="501995" y="876704"/>
                </a:lnTo>
                <a:lnTo>
                  <a:pt x="490278" y="871832"/>
                </a:lnTo>
                <a:lnTo>
                  <a:pt x="476118" y="865871"/>
                </a:lnTo>
                <a:lnTo>
                  <a:pt x="467138" y="862076"/>
                </a:lnTo>
                <a:lnTo>
                  <a:pt x="451451" y="855462"/>
                </a:lnTo>
                <a:lnTo>
                  <a:pt x="438770" y="850074"/>
                </a:lnTo>
                <a:lnTo>
                  <a:pt x="428257" y="845516"/>
                </a:lnTo>
                <a:lnTo>
                  <a:pt x="419071" y="841392"/>
                </a:lnTo>
                <a:lnTo>
                  <a:pt x="410370" y="837307"/>
                </a:lnTo>
                <a:lnTo>
                  <a:pt x="401316" y="832865"/>
                </a:lnTo>
                <a:lnTo>
                  <a:pt x="391067" y="827670"/>
                </a:lnTo>
                <a:lnTo>
                  <a:pt x="378784" y="821327"/>
                </a:lnTo>
                <a:lnTo>
                  <a:pt x="363811" y="813536"/>
                </a:lnTo>
                <a:lnTo>
                  <a:pt x="348829" y="805720"/>
                </a:lnTo>
                <a:lnTo>
                  <a:pt x="336876" y="799439"/>
                </a:lnTo>
                <a:lnTo>
                  <a:pt x="327038" y="794155"/>
                </a:lnTo>
                <a:lnTo>
                  <a:pt x="318399" y="789331"/>
                </a:lnTo>
                <a:lnTo>
                  <a:pt x="310044" y="784429"/>
                </a:lnTo>
                <a:lnTo>
                  <a:pt x="301059" y="778913"/>
                </a:lnTo>
                <a:lnTo>
                  <a:pt x="290528" y="772244"/>
                </a:lnTo>
                <a:lnTo>
                  <a:pt x="277537" y="763886"/>
                </a:lnTo>
                <a:lnTo>
                  <a:pt x="271710" y="760120"/>
                </a:lnTo>
                <a:lnTo>
                  <a:pt x="257645" y="751034"/>
                </a:lnTo>
                <a:lnTo>
                  <a:pt x="246596" y="743824"/>
                </a:lnTo>
                <a:lnTo>
                  <a:pt x="229598" y="732143"/>
                </a:lnTo>
                <a:lnTo>
                  <a:pt x="212808" y="719296"/>
                </a:lnTo>
                <a:lnTo>
                  <a:pt x="202019" y="710630"/>
                </a:lnTo>
                <a:lnTo>
                  <a:pt x="191688" y="702246"/>
                </a:lnTo>
                <a:lnTo>
                  <a:pt x="178869" y="691797"/>
                </a:lnTo>
                <a:lnTo>
                  <a:pt x="168984" y="683638"/>
                </a:lnTo>
                <a:lnTo>
                  <a:pt x="153810" y="670250"/>
                </a:lnTo>
                <a:lnTo>
                  <a:pt x="137761" y="654208"/>
                </a:lnTo>
                <a:lnTo>
                  <a:pt x="126781" y="642729"/>
                </a:lnTo>
                <a:lnTo>
                  <a:pt x="113686" y="628943"/>
                </a:lnTo>
                <a:lnTo>
                  <a:pt x="98355" y="612103"/>
                </a:lnTo>
                <a:lnTo>
                  <a:pt x="85593" y="595712"/>
                </a:lnTo>
                <a:lnTo>
                  <a:pt x="77565" y="584438"/>
                </a:lnTo>
                <a:lnTo>
                  <a:pt x="62660" y="563028"/>
                </a:lnTo>
                <a:lnTo>
                  <a:pt x="50583" y="544349"/>
                </a:lnTo>
                <a:lnTo>
                  <a:pt x="40544" y="524853"/>
                </a:lnTo>
                <a:lnTo>
                  <a:pt x="33926" y="510623"/>
                </a:lnTo>
                <a:lnTo>
                  <a:pt x="26768" y="494952"/>
                </a:lnTo>
                <a:lnTo>
                  <a:pt x="18593" y="474678"/>
                </a:lnTo>
                <a:lnTo>
                  <a:pt x="12443" y="452126"/>
                </a:lnTo>
                <a:lnTo>
                  <a:pt x="6489" y="426140"/>
                </a:lnTo>
                <a:lnTo>
                  <a:pt x="3086" y="404928"/>
                </a:lnTo>
                <a:lnTo>
                  <a:pt x="1733" y="380959"/>
                </a:lnTo>
                <a:lnTo>
                  <a:pt x="1340" y="372110"/>
                </a:lnTo>
                <a:lnTo>
                  <a:pt x="603" y="355523"/>
                </a:lnTo>
                <a:lnTo>
                  <a:pt x="163" y="342580"/>
                </a:lnTo>
                <a:lnTo>
                  <a:pt x="0" y="331943"/>
                </a:lnTo>
                <a:lnTo>
                  <a:pt x="91" y="322279"/>
                </a:lnTo>
                <a:lnTo>
                  <a:pt x="416" y="312250"/>
                </a:lnTo>
                <a:lnTo>
                  <a:pt x="954" y="300522"/>
                </a:lnTo>
                <a:lnTo>
                  <a:pt x="1685" y="285758"/>
                </a:lnTo>
                <a:lnTo>
                  <a:pt x="2089" y="277368"/>
                </a:lnTo>
                <a:lnTo>
                  <a:pt x="2701" y="261469"/>
                </a:lnTo>
                <a:lnTo>
                  <a:pt x="3089" y="249749"/>
                </a:lnTo>
                <a:lnTo>
                  <a:pt x="3684" y="239894"/>
                </a:lnTo>
                <a:lnTo>
                  <a:pt x="4916" y="229588"/>
                </a:lnTo>
                <a:lnTo>
                  <a:pt x="7217" y="216517"/>
                </a:lnTo>
                <a:lnTo>
                  <a:pt x="8871" y="208368"/>
                </a:lnTo>
                <a:lnTo>
                  <a:pt x="12211" y="192934"/>
                </a:lnTo>
                <a:lnTo>
                  <a:pt x="15005" y="181452"/>
                </a:lnTo>
                <a:lnTo>
                  <a:pt x="17905" y="171854"/>
                </a:lnTo>
                <a:lnTo>
                  <a:pt x="21561" y="162074"/>
                </a:lnTo>
                <a:lnTo>
                  <a:pt x="26627" y="150045"/>
                </a:lnTo>
                <a:lnTo>
                  <a:pt x="30906" y="140220"/>
                </a:lnTo>
                <a:lnTo>
                  <a:pt x="37385" y="125609"/>
                </a:lnTo>
                <a:lnTo>
                  <a:pt x="42484" y="114695"/>
                </a:lnTo>
                <a:lnTo>
                  <a:pt x="47142" y="105754"/>
                </a:lnTo>
                <a:lnTo>
                  <a:pt x="52300" y="97064"/>
                </a:lnTo>
                <a:lnTo>
                  <a:pt x="58900" y="86900"/>
                </a:lnTo>
                <a:lnTo>
                  <a:pt x="67799" y="73660"/>
                </a:lnTo>
                <a:lnTo>
                  <a:pt x="76897" y="60538"/>
                </a:lnTo>
                <a:lnTo>
                  <a:pt x="84129" y="50771"/>
                </a:lnTo>
                <a:lnTo>
                  <a:pt x="90418" y="42953"/>
                </a:lnTo>
                <a:lnTo>
                  <a:pt x="96689" y="35683"/>
                </a:lnTo>
                <a:lnTo>
                  <a:pt x="103865" y="27556"/>
                </a:lnTo>
                <a:lnTo>
                  <a:pt x="112869" y="17170"/>
                </a:lnTo>
                <a:lnTo>
                  <a:pt x="119310" y="9537"/>
                </a:lnTo>
                <a:lnTo>
                  <a:pt x="123654" y="4343"/>
                </a:lnTo>
                <a:lnTo>
                  <a:pt x="123971" y="4025"/>
                </a:lnTo>
                <a:lnTo>
                  <a:pt x="12947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43849" y="5431282"/>
            <a:ext cx="1231633" cy="650316"/>
          </a:xfrm>
          <a:custGeom>
            <a:avLst/>
            <a:gdLst/>
            <a:ahLst/>
            <a:cxnLst/>
            <a:rect l="l" t="t" r="r" b="b"/>
            <a:pathLst>
              <a:path w="1231633" h="650316">
                <a:moveTo>
                  <a:pt x="0" y="0"/>
                </a:moveTo>
                <a:lnTo>
                  <a:pt x="264" y="15758"/>
                </a:lnTo>
                <a:lnTo>
                  <a:pt x="780" y="27480"/>
                </a:lnTo>
                <a:lnTo>
                  <a:pt x="3651" y="47896"/>
                </a:lnTo>
                <a:lnTo>
                  <a:pt x="6550" y="61127"/>
                </a:lnTo>
                <a:lnTo>
                  <a:pt x="12063" y="84428"/>
                </a:lnTo>
                <a:lnTo>
                  <a:pt x="15107" y="95892"/>
                </a:lnTo>
                <a:lnTo>
                  <a:pt x="21986" y="115060"/>
                </a:lnTo>
                <a:lnTo>
                  <a:pt x="27194" y="126835"/>
                </a:lnTo>
                <a:lnTo>
                  <a:pt x="32004" y="137350"/>
                </a:lnTo>
                <a:lnTo>
                  <a:pt x="38771" y="151887"/>
                </a:lnTo>
                <a:lnTo>
                  <a:pt x="44084" y="162761"/>
                </a:lnTo>
                <a:lnTo>
                  <a:pt x="54140" y="180211"/>
                </a:lnTo>
                <a:lnTo>
                  <a:pt x="60780" y="190134"/>
                </a:lnTo>
                <a:lnTo>
                  <a:pt x="69759" y="203085"/>
                </a:lnTo>
                <a:lnTo>
                  <a:pt x="79833" y="217445"/>
                </a:lnTo>
                <a:lnTo>
                  <a:pt x="87116" y="227523"/>
                </a:lnTo>
                <a:lnTo>
                  <a:pt x="99690" y="243161"/>
                </a:lnTo>
                <a:lnTo>
                  <a:pt x="107081" y="251323"/>
                </a:lnTo>
                <a:lnTo>
                  <a:pt x="116611" y="261449"/>
                </a:lnTo>
                <a:lnTo>
                  <a:pt x="134866" y="280602"/>
                </a:lnTo>
                <a:lnTo>
                  <a:pt x="143795" y="289765"/>
                </a:lnTo>
                <a:lnTo>
                  <a:pt x="158447" y="303701"/>
                </a:lnTo>
                <a:lnTo>
                  <a:pt x="175823" y="318330"/>
                </a:lnTo>
                <a:lnTo>
                  <a:pt x="188158" y="328359"/>
                </a:lnTo>
                <a:lnTo>
                  <a:pt x="190347" y="330136"/>
                </a:lnTo>
                <a:lnTo>
                  <a:pt x="203321" y="340686"/>
                </a:lnTo>
                <a:lnTo>
                  <a:pt x="230013" y="361350"/>
                </a:lnTo>
                <a:lnTo>
                  <a:pt x="259155" y="380828"/>
                </a:lnTo>
                <a:lnTo>
                  <a:pt x="284451" y="397175"/>
                </a:lnTo>
                <a:lnTo>
                  <a:pt x="313808" y="415404"/>
                </a:lnTo>
                <a:lnTo>
                  <a:pt x="342476" y="431053"/>
                </a:lnTo>
                <a:lnTo>
                  <a:pt x="377592" y="449396"/>
                </a:lnTo>
                <a:lnTo>
                  <a:pt x="409122" y="465316"/>
                </a:lnTo>
                <a:lnTo>
                  <a:pt x="437551" y="478080"/>
                </a:lnTo>
                <a:lnTo>
                  <a:pt x="465797" y="490067"/>
                </a:lnTo>
                <a:lnTo>
                  <a:pt x="494547" y="502159"/>
                </a:lnTo>
                <a:lnTo>
                  <a:pt x="523937" y="513866"/>
                </a:lnTo>
                <a:lnTo>
                  <a:pt x="555355" y="524987"/>
                </a:lnTo>
                <a:lnTo>
                  <a:pt x="595425" y="538637"/>
                </a:lnTo>
                <a:lnTo>
                  <a:pt x="620274" y="546944"/>
                </a:lnTo>
                <a:lnTo>
                  <a:pt x="648757" y="555754"/>
                </a:lnTo>
                <a:lnTo>
                  <a:pt x="683875" y="565450"/>
                </a:lnTo>
                <a:lnTo>
                  <a:pt x="717825" y="574593"/>
                </a:lnTo>
                <a:lnTo>
                  <a:pt x="743506" y="581403"/>
                </a:lnTo>
                <a:lnTo>
                  <a:pt x="772629" y="588531"/>
                </a:lnTo>
                <a:lnTo>
                  <a:pt x="806584" y="595799"/>
                </a:lnTo>
                <a:lnTo>
                  <a:pt x="847496" y="604210"/>
                </a:lnTo>
                <a:lnTo>
                  <a:pt x="873777" y="609530"/>
                </a:lnTo>
                <a:lnTo>
                  <a:pt x="903434" y="615043"/>
                </a:lnTo>
                <a:lnTo>
                  <a:pt x="936671" y="620273"/>
                </a:lnTo>
                <a:lnTo>
                  <a:pt x="965720" y="624560"/>
                </a:lnTo>
                <a:lnTo>
                  <a:pt x="982922" y="627104"/>
                </a:lnTo>
                <a:lnTo>
                  <a:pt x="997358" y="629211"/>
                </a:lnTo>
                <a:lnTo>
                  <a:pt x="1009639" y="630959"/>
                </a:lnTo>
                <a:lnTo>
                  <a:pt x="1020380" y="632425"/>
                </a:lnTo>
                <a:lnTo>
                  <a:pt x="1030194" y="633685"/>
                </a:lnTo>
                <a:lnTo>
                  <a:pt x="1039694" y="634819"/>
                </a:lnTo>
                <a:lnTo>
                  <a:pt x="1049493" y="635903"/>
                </a:lnTo>
                <a:lnTo>
                  <a:pt x="1060204" y="637014"/>
                </a:lnTo>
                <a:lnTo>
                  <a:pt x="1072440" y="638231"/>
                </a:lnTo>
                <a:lnTo>
                  <a:pt x="1086816" y="639631"/>
                </a:lnTo>
                <a:lnTo>
                  <a:pt x="1103943" y="641291"/>
                </a:lnTo>
                <a:lnTo>
                  <a:pt x="1105204" y="641413"/>
                </a:lnTo>
                <a:lnTo>
                  <a:pt x="1122368" y="643085"/>
                </a:lnTo>
                <a:lnTo>
                  <a:pt x="1136517" y="644440"/>
                </a:lnTo>
                <a:lnTo>
                  <a:pt x="1148406" y="645532"/>
                </a:lnTo>
                <a:lnTo>
                  <a:pt x="1158795" y="646415"/>
                </a:lnTo>
                <a:lnTo>
                  <a:pt x="1168439" y="647143"/>
                </a:lnTo>
                <a:lnTo>
                  <a:pt x="1178098" y="647769"/>
                </a:lnTo>
                <a:lnTo>
                  <a:pt x="1188528" y="648347"/>
                </a:lnTo>
                <a:lnTo>
                  <a:pt x="1200486" y="648931"/>
                </a:lnTo>
                <a:lnTo>
                  <a:pt x="1214731" y="649575"/>
                </a:lnTo>
                <a:lnTo>
                  <a:pt x="1231633" y="6503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97783" y="5225669"/>
            <a:ext cx="1182368" cy="830072"/>
          </a:xfrm>
          <a:custGeom>
            <a:avLst/>
            <a:gdLst/>
            <a:ahLst/>
            <a:cxnLst/>
            <a:rect l="l" t="t" r="r" b="b"/>
            <a:pathLst>
              <a:path w="1182368" h="830072">
                <a:moveTo>
                  <a:pt x="1182368" y="830072"/>
                </a:moveTo>
                <a:lnTo>
                  <a:pt x="1165751" y="829406"/>
                </a:lnTo>
                <a:lnTo>
                  <a:pt x="1152941" y="828855"/>
                </a:lnTo>
                <a:lnTo>
                  <a:pt x="1142471" y="828321"/>
                </a:lnTo>
                <a:lnTo>
                  <a:pt x="1132876" y="827707"/>
                </a:lnTo>
                <a:lnTo>
                  <a:pt x="1122689" y="826917"/>
                </a:lnTo>
                <a:lnTo>
                  <a:pt x="1110443" y="825855"/>
                </a:lnTo>
                <a:lnTo>
                  <a:pt x="1094673" y="824424"/>
                </a:lnTo>
                <a:lnTo>
                  <a:pt x="1091436" y="824128"/>
                </a:lnTo>
                <a:lnTo>
                  <a:pt x="1074132" y="822564"/>
                </a:lnTo>
                <a:lnTo>
                  <a:pt x="1059661" y="821272"/>
                </a:lnTo>
                <a:lnTo>
                  <a:pt x="1047385" y="820172"/>
                </a:lnTo>
                <a:lnTo>
                  <a:pt x="1036668" y="819185"/>
                </a:lnTo>
                <a:lnTo>
                  <a:pt x="1026873" y="818234"/>
                </a:lnTo>
                <a:lnTo>
                  <a:pt x="1017365" y="817238"/>
                </a:lnTo>
                <a:lnTo>
                  <a:pt x="1007506" y="816119"/>
                </a:lnTo>
                <a:lnTo>
                  <a:pt x="996660" y="814799"/>
                </a:lnTo>
                <a:lnTo>
                  <a:pt x="984191" y="813198"/>
                </a:lnTo>
                <a:lnTo>
                  <a:pt x="969461" y="811239"/>
                </a:lnTo>
                <a:lnTo>
                  <a:pt x="954403" y="809193"/>
                </a:lnTo>
                <a:lnTo>
                  <a:pt x="937233" y="806838"/>
                </a:lnTo>
                <a:lnTo>
                  <a:pt x="922932" y="804860"/>
                </a:lnTo>
                <a:lnTo>
                  <a:pt x="910837" y="803147"/>
                </a:lnTo>
                <a:lnTo>
                  <a:pt x="900284" y="801590"/>
                </a:lnTo>
                <a:lnTo>
                  <a:pt x="890611" y="800078"/>
                </a:lnTo>
                <a:lnTo>
                  <a:pt x="881153" y="798501"/>
                </a:lnTo>
                <a:lnTo>
                  <a:pt x="871247" y="796749"/>
                </a:lnTo>
                <a:lnTo>
                  <a:pt x="860229" y="794711"/>
                </a:lnTo>
                <a:lnTo>
                  <a:pt x="847436" y="792277"/>
                </a:lnTo>
                <a:lnTo>
                  <a:pt x="832205" y="789337"/>
                </a:lnTo>
                <a:lnTo>
                  <a:pt x="821498" y="787260"/>
                </a:lnTo>
                <a:lnTo>
                  <a:pt x="804511" y="783965"/>
                </a:lnTo>
                <a:lnTo>
                  <a:pt x="790441" y="781217"/>
                </a:lnTo>
                <a:lnTo>
                  <a:pt x="778591" y="778855"/>
                </a:lnTo>
                <a:lnTo>
                  <a:pt x="768262" y="776722"/>
                </a:lnTo>
                <a:lnTo>
                  <a:pt x="758757" y="774658"/>
                </a:lnTo>
                <a:lnTo>
                  <a:pt x="749378" y="772506"/>
                </a:lnTo>
                <a:lnTo>
                  <a:pt x="739427" y="770107"/>
                </a:lnTo>
                <a:lnTo>
                  <a:pt x="728207" y="767303"/>
                </a:lnTo>
                <a:lnTo>
                  <a:pt x="715020" y="763934"/>
                </a:lnTo>
                <a:lnTo>
                  <a:pt x="699168" y="759843"/>
                </a:lnTo>
                <a:lnTo>
                  <a:pt x="694104" y="758532"/>
                </a:lnTo>
                <a:lnTo>
                  <a:pt x="677416" y="754239"/>
                </a:lnTo>
                <a:lnTo>
                  <a:pt x="663689" y="750681"/>
                </a:lnTo>
                <a:lnTo>
                  <a:pt x="652182" y="747640"/>
                </a:lnTo>
                <a:lnTo>
                  <a:pt x="642153" y="744900"/>
                </a:lnTo>
                <a:lnTo>
                  <a:pt x="632859" y="742243"/>
                </a:lnTo>
                <a:lnTo>
                  <a:pt x="623559" y="739452"/>
                </a:lnTo>
                <a:lnTo>
                  <a:pt x="613511" y="736309"/>
                </a:lnTo>
                <a:lnTo>
                  <a:pt x="601972" y="732598"/>
                </a:lnTo>
                <a:lnTo>
                  <a:pt x="588202" y="728101"/>
                </a:lnTo>
                <a:lnTo>
                  <a:pt x="573708" y="723341"/>
                </a:lnTo>
                <a:lnTo>
                  <a:pt x="557441" y="718001"/>
                </a:lnTo>
                <a:lnTo>
                  <a:pt x="544177" y="713624"/>
                </a:lnTo>
                <a:lnTo>
                  <a:pt x="523468" y="706569"/>
                </a:lnTo>
                <a:lnTo>
                  <a:pt x="505191" y="699796"/>
                </a:lnTo>
                <a:lnTo>
                  <a:pt x="482958" y="690925"/>
                </a:lnTo>
                <a:lnTo>
                  <a:pt x="468362" y="684959"/>
                </a:lnTo>
                <a:lnTo>
                  <a:pt x="445954" y="675741"/>
                </a:lnTo>
                <a:lnTo>
                  <a:pt x="433274" y="670487"/>
                </a:lnTo>
                <a:lnTo>
                  <a:pt x="413584" y="662037"/>
                </a:lnTo>
                <a:lnTo>
                  <a:pt x="395659" y="653649"/>
                </a:lnTo>
                <a:lnTo>
                  <a:pt x="372548" y="642104"/>
                </a:lnTo>
                <a:lnTo>
                  <a:pt x="359510" y="635482"/>
                </a:lnTo>
                <a:lnTo>
                  <a:pt x="344479" y="627815"/>
                </a:lnTo>
                <a:lnTo>
                  <a:pt x="332521" y="621677"/>
                </a:lnTo>
                <a:lnTo>
                  <a:pt x="314035" y="611802"/>
                </a:lnTo>
                <a:lnTo>
                  <a:pt x="296480" y="601490"/>
                </a:lnTo>
                <a:lnTo>
                  <a:pt x="285686" y="594805"/>
                </a:lnTo>
                <a:lnTo>
                  <a:pt x="272285" y="586372"/>
                </a:lnTo>
                <a:lnTo>
                  <a:pt x="254047" y="574832"/>
                </a:lnTo>
                <a:lnTo>
                  <a:pt x="243012" y="567779"/>
                </a:lnTo>
                <a:lnTo>
                  <a:pt x="226011" y="556313"/>
                </a:lnTo>
                <a:lnTo>
                  <a:pt x="208905" y="543422"/>
                </a:lnTo>
                <a:lnTo>
                  <a:pt x="197738" y="534586"/>
                </a:lnTo>
                <a:lnTo>
                  <a:pt x="188987" y="527596"/>
                </a:lnTo>
                <a:lnTo>
                  <a:pt x="176063" y="517343"/>
                </a:lnTo>
                <a:lnTo>
                  <a:pt x="158100" y="502607"/>
                </a:lnTo>
                <a:lnTo>
                  <a:pt x="143350" y="488906"/>
                </a:lnTo>
                <a:lnTo>
                  <a:pt x="123054" y="468254"/>
                </a:lnTo>
                <a:lnTo>
                  <a:pt x="111329" y="456117"/>
                </a:lnTo>
                <a:lnTo>
                  <a:pt x="95982" y="439499"/>
                </a:lnTo>
                <a:lnTo>
                  <a:pt x="82998" y="422987"/>
                </a:lnTo>
                <a:lnTo>
                  <a:pt x="70064" y="404964"/>
                </a:lnTo>
                <a:lnTo>
                  <a:pt x="54000" y="381910"/>
                </a:lnTo>
                <a:lnTo>
                  <a:pt x="43772" y="364504"/>
                </a:lnTo>
                <a:lnTo>
                  <a:pt x="31913" y="339890"/>
                </a:lnTo>
                <a:lnTo>
                  <a:pt x="20481" y="314706"/>
                </a:lnTo>
                <a:lnTo>
                  <a:pt x="13890" y="295311"/>
                </a:lnTo>
                <a:lnTo>
                  <a:pt x="8380" y="273227"/>
                </a:lnTo>
                <a:lnTo>
                  <a:pt x="2557" y="246507"/>
                </a:lnTo>
                <a:lnTo>
                  <a:pt x="496" y="225825"/>
                </a:lnTo>
                <a:lnTo>
                  <a:pt x="125" y="205828"/>
                </a:lnTo>
                <a:lnTo>
                  <a:pt x="0" y="190176"/>
                </a:lnTo>
                <a:lnTo>
                  <a:pt x="260" y="178557"/>
                </a:lnTo>
                <a:lnTo>
                  <a:pt x="2858" y="157954"/>
                </a:lnTo>
                <a:lnTo>
                  <a:pt x="6894" y="138417"/>
                </a:lnTo>
                <a:lnTo>
                  <a:pt x="13086" y="111640"/>
                </a:lnTo>
                <a:lnTo>
                  <a:pt x="19867" y="92242"/>
                </a:lnTo>
                <a:lnTo>
                  <a:pt x="28738" y="71970"/>
                </a:lnTo>
                <a:lnTo>
                  <a:pt x="40757" y="47266"/>
                </a:lnTo>
                <a:lnTo>
                  <a:pt x="51067" y="30321"/>
                </a:lnTo>
                <a:lnTo>
                  <a:pt x="57572" y="19999"/>
                </a:lnTo>
                <a:lnTo>
                  <a:pt x="65403" y="6997"/>
                </a:lnTo>
                <a:lnTo>
                  <a:pt x="67638" y="3289"/>
                </a:lnTo>
                <a:lnTo>
                  <a:pt x="67943" y="2971"/>
                </a:lnTo>
                <a:lnTo>
                  <a:pt x="711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08709" y="5382634"/>
            <a:ext cx="59778" cy="123367"/>
          </a:xfrm>
          <a:custGeom>
            <a:avLst/>
            <a:gdLst/>
            <a:ahLst/>
            <a:cxnLst/>
            <a:rect l="l" t="t" r="r" b="b"/>
            <a:pathLst>
              <a:path w="59778" h="123367">
                <a:moveTo>
                  <a:pt x="59778" y="0"/>
                </a:moveTo>
                <a:lnTo>
                  <a:pt x="56172" y="3289"/>
                </a:lnTo>
                <a:lnTo>
                  <a:pt x="55753" y="3708"/>
                </a:lnTo>
                <a:lnTo>
                  <a:pt x="53314" y="7950"/>
                </a:lnTo>
                <a:lnTo>
                  <a:pt x="44968" y="21738"/>
                </a:lnTo>
                <a:lnTo>
                  <a:pt x="38618" y="31887"/>
                </a:lnTo>
                <a:lnTo>
                  <a:pt x="33402" y="40309"/>
                </a:lnTo>
                <a:lnTo>
                  <a:pt x="28458" y="48918"/>
                </a:lnTo>
                <a:lnTo>
                  <a:pt x="22925" y="59626"/>
                </a:lnTo>
                <a:lnTo>
                  <a:pt x="16649" y="72809"/>
                </a:lnTo>
                <a:lnTo>
                  <a:pt x="10443" y="86513"/>
                </a:lnTo>
                <a:lnTo>
                  <a:pt x="6515" y="96519"/>
                </a:lnTo>
                <a:lnTo>
                  <a:pt x="3662" y="106482"/>
                </a:lnTo>
                <a:lnTo>
                  <a:pt x="684" y="120055"/>
                </a:lnTo>
                <a:lnTo>
                  <a:pt x="0" y="12336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82058" y="5588674"/>
            <a:ext cx="254355" cy="61924"/>
          </a:xfrm>
          <a:custGeom>
            <a:avLst/>
            <a:gdLst/>
            <a:ahLst/>
            <a:cxnLst/>
            <a:rect l="l" t="t" r="r" b="b"/>
            <a:pathLst>
              <a:path w="254355" h="61924">
                <a:moveTo>
                  <a:pt x="254355" y="736"/>
                </a:moveTo>
                <a:lnTo>
                  <a:pt x="253187" y="6997"/>
                </a:lnTo>
                <a:lnTo>
                  <a:pt x="251714" y="13131"/>
                </a:lnTo>
                <a:lnTo>
                  <a:pt x="251383" y="14401"/>
                </a:lnTo>
                <a:lnTo>
                  <a:pt x="251383" y="14617"/>
                </a:lnTo>
                <a:lnTo>
                  <a:pt x="250748" y="15570"/>
                </a:lnTo>
                <a:lnTo>
                  <a:pt x="245668" y="22567"/>
                </a:lnTo>
                <a:lnTo>
                  <a:pt x="245986" y="23520"/>
                </a:lnTo>
                <a:lnTo>
                  <a:pt x="240157" y="29248"/>
                </a:lnTo>
                <a:lnTo>
                  <a:pt x="234111" y="35077"/>
                </a:lnTo>
                <a:lnTo>
                  <a:pt x="233159" y="34543"/>
                </a:lnTo>
                <a:lnTo>
                  <a:pt x="225945" y="39636"/>
                </a:lnTo>
                <a:lnTo>
                  <a:pt x="224472" y="40589"/>
                </a:lnTo>
                <a:lnTo>
                  <a:pt x="222872" y="41325"/>
                </a:lnTo>
                <a:lnTo>
                  <a:pt x="213448" y="45669"/>
                </a:lnTo>
                <a:lnTo>
                  <a:pt x="204012" y="49695"/>
                </a:lnTo>
                <a:lnTo>
                  <a:pt x="191701" y="53825"/>
                </a:lnTo>
                <a:lnTo>
                  <a:pt x="180309" y="56471"/>
                </a:lnTo>
                <a:lnTo>
                  <a:pt x="164646" y="59505"/>
                </a:lnTo>
                <a:lnTo>
                  <a:pt x="153773" y="60629"/>
                </a:lnTo>
                <a:lnTo>
                  <a:pt x="134864" y="61924"/>
                </a:lnTo>
                <a:lnTo>
                  <a:pt x="124191" y="61838"/>
                </a:lnTo>
                <a:lnTo>
                  <a:pt x="117525" y="61569"/>
                </a:lnTo>
                <a:lnTo>
                  <a:pt x="104309" y="60872"/>
                </a:lnTo>
                <a:lnTo>
                  <a:pt x="93544" y="59463"/>
                </a:lnTo>
                <a:lnTo>
                  <a:pt x="87642" y="58496"/>
                </a:lnTo>
                <a:lnTo>
                  <a:pt x="74784" y="56210"/>
                </a:lnTo>
                <a:lnTo>
                  <a:pt x="63879" y="53280"/>
                </a:lnTo>
                <a:lnTo>
                  <a:pt x="47948" y="47879"/>
                </a:lnTo>
                <a:lnTo>
                  <a:pt x="36431" y="42834"/>
                </a:lnTo>
                <a:lnTo>
                  <a:pt x="36131" y="42710"/>
                </a:lnTo>
                <a:lnTo>
                  <a:pt x="34226" y="41960"/>
                </a:lnTo>
                <a:lnTo>
                  <a:pt x="32423" y="40690"/>
                </a:lnTo>
                <a:lnTo>
                  <a:pt x="24904" y="35928"/>
                </a:lnTo>
                <a:lnTo>
                  <a:pt x="17487" y="30721"/>
                </a:lnTo>
                <a:lnTo>
                  <a:pt x="16103" y="29781"/>
                </a:lnTo>
                <a:lnTo>
                  <a:pt x="14833" y="28511"/>
                </a:lnTo>
                <a:lnTo>
                  <a:pt x="9956" y="22986"/>
                </a:lnTo>
                <a:lnTo>
                  <a:pt x="5397" y="17170"/>
                </a:lnTo>
                <a:lnTo>
                  <a:pt x="4546" y="16103"/>
                </a:lnTo>
                <a:lnTo>
                  <a:pt x="4241" y="15900"/>
                </a:lnTo>
                <a:lnTo>
                  <a:pt x="3810" y="14617"/>
                </a:lnTo>
                <a:lnTo>
                  <a:pt x="1790" y="8902"/>
                </a:lnTo>
                <a:lnTo>
                  <a:pt x="1905" y="8686"/>
                </a:lnTo>
                <a:lnTo>
                  <a:pt x="317" y="2743"/>
                </a:lnTo>
                <a:lnTo>
                  <a:pt x="0" y="137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936103" y="6078848"/>
            <a:ext cx="1037056" cy="318477"/>
          </a:xfrm>
          <a:custGeom>
            <a:avLst/>
            <a:gdLst/>
            <a:ahLst/>
            <a:cxnLst/>
            <a:rect l="l" t="t" r="r" b="b"/>
            <a:pathLst>
              <a:path w="1037056" h="318477">
                <a:moveTo>
                  <a:pt x="1037056" y="318477"/>
                </a:moveTo>
                <a:lnTo>
                  <a:pt x="1021671" y="317991"/>
                </a:lnTo>
                <a:lnTo>
                  <a:pt x="1011010" y="317542"/>
                </a:lnTo>
                <a:lnTo>
                  <a:pt x="1001146" y="316907"/>
                </a:lnTo>
                <a:lnTo>
                  <a:pt x="988149" y="315857"/>
                </a:lnTo>
                <a:lnTo>
                  <a:pt x="981417" y="315290"/>
                </a:lnTo>
                <a:lnTo>
                  <a:pt x="964056" y="313856"/>
                </a:lnTo>
                <a:lnTo>
                  <a:pt x="949469" y="312692"/>
                </a:lnTo>
                <a:lnTo>
                  <a:pt x="937053" y="311724"/>
                </a:lnTo>
                <a:lnTo>
                  <a:pt x="926205" y="310882"/>
                </a:lnTo>
                <a:lnTo>
                  <a:pt x="916324" y="310092"/>
                </a:lnTo>
                <a:lnTo>
                  <a:pt x="906807" y="309284"/>
                </a:lnTo>
                <a:lnTo>
                  <a:pt x="897052" y="308384"/>
                </a:lnTo>
                <a:lnTo>
                  <a:pt x="886456" y="307322"/>
                </a:lnTo>
                <a:lnTo>
                  <a:pt x="874417" y="306024"/>
                </a:lnTo>
                <a:lnTo>
                  <a:pt x="860333" y="304420"/>
                </a:lnTo>
                <a:lnTo>
                  <a:pt x="843602" y="302436"/>
                </a:lnTo>
                <a:lnTo>
                  <a:pt x="840346" y="302044"/>
                </a:lnTo>
                <a:lnTo>
                  <a:pt x="823085" y="299973"/>
                </a:lnTo>
                <a:lnTo>
                  <a:pt x="808630" y="298222"/>
                </a:lnTo>
                <a:lnTo>
                  <a:pt x="796358" y="296699"/>
                </a:lnTo>
                <a:lnTo>
                  <a:pt x="785645" y="295310"/>
                </a:lnTo>
                <a:lnTo>
                  <a:pt x="775865" y="293962"/>
                </a:lnTo>
                <a:lnTo>
                  <a:pt x="766395" y="292562"/>
                </a:lnTo>
                <a:lnTo>
                  <a:pt x="756610" y="291017"/>
                </a:lnTo>
                <a:lnTo>
                  <a:pt x="745886" y="289235"/>
                </a:lnTo>
                <a:lnTo>
                  <a:pt x="733598" y="287122"/>
                </a:lnTo>
                <a:lnTo>
                  <a:pt x="719123" y="284585"/>
                </a:lnTo>
                <a:lnTo>
                  <a:pt x="702779" y="281698"/>
                </a:lnTo>
                <a:lnTo>
                  <a:pt x="685701" y="278674"/>
                </a:lnTo>
                <a:lnTo>
                  <a:pt x="671462" y="276136"/>
                </a:lnTo>
                <a:lnTo>
                  <a:pt x="659413" y="273949"/>
                </a:lnTo>
                <a:lnTo>
                  <a:pt x="648901" y="271976"/>
                </a:lnTo>
                <a:lnTo>
                  <a:pt x="639274" y="270082"/>
                </a:lnTo>
                <a:lnTo>
                  <a:pt x="629882" y="268131"/>
                </a:lnTo>
                <a:lnTo>
                  <a:pt x="620073" y="265988"/>
                </a:lnTo>
                <a:lnTo>
                  <a:pt x="609196" y="263516"/>
                </a:lnTo>
                <a:lnTo>
                  <a:pt x="596599" y="260580"/>
                </a:lnTo>
                <a:lnTo>
                  <a:pt x="581631" y="257044"/>
                </a:lnTo>
                <a:lnTo>
                  <a:pt x="570306" y="254355"/>
                </a:lnTo>
                <a:lnTo>
                  <a:pt x="553477" y="250382"/>
                </a:lnTo>
                <a:lnTo>
                  <a:pt x="539540" y="247072"/>
                </a:lnTo>
                <a:lnTo>
                  <a:pt x="527801" y="244238"/>
                </a:lnTo>
                <a:lnTo>
                  <a:pt x="517570" y="241691"/>
                </a:lnTo>
                <a:lnTo>
                  <a:pt x="508153" y="239245"/>
                </a:lnTo>
                <a:lnTo>
                  <a:pt x="498859" y="236711"/>
                </a:lnTo>
                <a:lnTo>
                  <a:pt x="488994" y="233900"/>
                </a:lnTo>
                <a:lnTo>
                  <a:pt x="477868" y="230626"/>
                </a:lnTo>
                <a:lnTo>
                  <a:pt x="464788" y="226700"/>
                </a:lnTo>
                <a:lnTo>
                  <a:pt x="449061" y="221934"/>
                </a:lnTo>
                <a:lnTo>
                  <a:pt x="428024" y="215525"/>
                </a:lnTo>
                <a:lnTo>
                  <a:pt x="414491" y="211378"/>
                </a:lnTo>
                <a:lnTo>
                  <a:pt x="403160" y="207851"/>
                </a:lnTo>
                <a:lnTo>
                  <a:pt x="393286" y="204688"/>
                </a:lnTo>
                <a:lnTo>
                  <a:pt x="384129" y="201633"/>
                </a:lnTo>
                <a:lnTo>
                  <a:pt x="374945" y="198430"/>
                </a:lnTo>
                <a:lnTo>
                  <a:pt x="364993" y="194825"/>
                </a:lnTo>
                <a:lnTo>
                  <a:pt x="353530" y="190560"/>
                </a:lnTo>
                <a:lnTo>
                  <a:pt x="339813" y="185380"/>
                </a:lnTo>
                <a:lnTo>
                  <a:pt x="326644" y="180378"/>
                </a:lnTo>
                <a:lnTo>
                  <a:pt x="310635" y="174320"/>
                </a:lnTo>
                <a:lnTo>
                  <a:pt x="297620" y="169362"/>
                </a:lnTo>
                <a:lnTo>
                  <a:pt x="286793" y="165162"/>
                </a:lnTo>
                <a:lnTo>
                  <a:pt x="277348" y="161377"/>
                </a:lnTo>
                <a:lnTo>
                  <a:pt x="268480" y="157664"/>
                </a:lnTo>
                <a:lnTo>
                  <a:pt x="259385" y="153682"/>
                </a:lnTo>
                <a:lnTo>
                  <a:pt x="249255" y="149086"/>
                </a:lnTo>
                <a:lnTo>
                  <a:pt x="237287" y="143535"/>
                </a:lnTo>
                <a:lnTo>
                  <a:pt x="222675" y="136686"/>
                </a:lnTo>
                <a:lnTo>
                  <a:pt x="202846" y="127363"/>
                </a:lnTo>
                <a:lnTo>
                  <a:pt x="190494" y="121518"/>
                </a:lnTo>
                <a:lnTo>
                  <a:pt x="180291" y="116596"/>
                </a:lnTo>
                <a:lnTo>
                  <a:pt x="171361" y="112134"/>
                </a:lnTo>
                <a:lnTo>
                  <a:pt x="162828" y="107670"/>
                </a:lnTo>
                <a:lnTo>
                  <a:pt x="153817" y="102740"/>
                </a:lnTo>
                <a:lnTo>
                  <a:pt x="143452" y="96883"/>
                </a:lnTo>
                <a:lnTo>
                  <a:pt x="130856" y="89634"/>
                </a:lnTo>
                <a:lnTo>
                  <a:pt x="120294" y="83515"/>
                </a:lnTo>
                <a:lnTo>
                  <a:pt x="105783" y="75026"/>
                </a:lnTo>
                <a:lnTo>
                  <a:pt x="94338" y="68205"/>
                </a:lnTo>
                <a:lnTo>
                  <a:pt x="84982" y="62451"/>
                </a:lnTo>
                <a:lnTo>
                  <a:pt x="76740" y="57162"/>
                </a:lnTo>
                <a:lnTo>
                  <a:pt x="68634" y="51737"/>
                </a:lnTo>
                <a:lnTo>
                  <a:pt x="59690" y="45575"/>
                </a:lnTo>
                <a:lnTo>
                  <a:pt x="48930" y="38074"/>
                </a:lnTo>
                <a:lnTo>
                  <a:pt x="35379" y="28633"/>
                </a:lnTo>
                <a:lnTo>
                  <a:pt x="34124" y="27762"/>
                </a:lnTo>
                <a:lnTo>
                  <a:pt x="22242" y="19381"/>
                </a:lnTo>
                <a:lnTo>
                  <a:pt x="14302" y="13162"/>
                </a:lnTo>
                <a:lnTo>
                  <a:pt x="5603" y="528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091477" y="4928706"/>
            <a:ext cx="147840" cy="66027"/>
          </a:xfrm>
          <a:custGeom>
            <a:avLst/>
            <a:gdLst/>
            <a:ahLst/>
            <a:cxnLst/>
            <a:rect l="l" t="t" r="r" b="b"/>
            <a:pathLst>
              <a:path w="147840" h="66027">
                <a:moveTo>
                  <a:pt x="0" y="66027"/>
                </a:moveTo>
                <a:lnTo>
                  <a:pt x="2120" y="64541"/>
                </a:lnTo>
                <a:lnTo>
                  <a:pt x="4559" y="63385"/>
                </a:lnTo>
                <a:lnTo>
                  <a:pt x="19898" y="56076"/>
                </a:lnTo>
                <a:lnTo>
                  <a:pt x="32247" y="50134"/>
                </a:lnTo>
                <a:lnTo>
                  <a:pt x="42475" y="45178"/>
                </a:lnTo>
                <a:lnTo>
                  <a:pt x="51450" y="40831"/>
                </a:lnTo>
                <a:lnTo>
                  <a:pt x="60041" y="36711"/>
                </a:lnTo>
                <a:lnTo>
                  <a:pt x="69116" y="32442"/>
                </a:lnTo>
                <a:lnTo>
                  <a:pt x="79544" y="27642"/>
                </a:lnTo>
                <a:lnTo>
                  <a:pt x="92193" y="21934"/>
                </a:lnTo>
                <a:lnTo>
                  <a:pt x="106730" y="15468"/>
                </a:lnTo>
                <a:lnTo>
                  <a:pt x="120130" y="9655"/>
                </a:lnTo>
                <a:lnTo>
                  <a:pt x="129467" y="5999"/>
                </a:lnTo>
                <a:lnTo>
                  <a:pt x="140566" y="2306"/>
                </a:lnTo>
                <a:lnTo>
                  <a:pt x="1478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975065" y="6144765"/>
            <a:ext cx="246519" cy="3003"/>
          </a:xfrm>
          <a:custGeom>
            <a:avLst/>
            <a:gdLst/>
            <a:ahLst/>
            <a:cxnLst/>
            <a:rect l="l" t="t" r="r" b="b"/>
            <a:pathLst>
              <a:path w="246519" h="3003">
                <a:moveTo>
                  <a:pt x="0" y="0"/>
                </a:moveTo>
                <a:lnTo>
                  <a:pt x="7848" y="533"/>
                </a:lnTo>
                <a:lnTo>
                  <a:pt x="15684" y="736"/>
                </a:lnTo>
                <a:lnTo>
                  <a:pt x="33146" y="1068"/>
                </a:lnTo>
                <a:lnTo>
                  <a:pt x="47833" y="1383"/>
                </a:lnTo>
                <a:lnTo>
                  <a:pt x="60343" y="1676"/>
                </a:lnTo>
                <a:lnTo>
                  <a:pt x="71271" y="1946"/>
                </a:lnTo>
                <a:lnTo>
                  <a:pt x="81215" y="2191"/>
                </a:lnTo>
                <a:lnTo>
                  <a:pt x="90770" y="2407"/>
                </a:lnTo>
                <a:lnTo>
                  <a:pt x="100534" y="2592"/>
                </a:lnTo>
                <a:lnTo>
                  <a:pt x="111103" y="2743"/>
                </a:lnTo>
                <a:lnTo>
                  <a:pt x="123073" y="2858"/>
                </a:lnTo>
                <a:lnTo>
                  <a:pt x="137041" y="2934"/>
                </a:lnTo>
                <a:lnTo>
                  <a:pt x="153604" y="2969"/>
                </a:lnTo>
                <a:lnTo>
                  <a:pt x="159194" y="2971"/>
                </a:lnTo>
                <a:lnTo>
                  <a:pt x="175710" y="3003"/>
                </a:lnTo>
                <a:lnTo>
                  <a:pt x="188327" y="2982"/>
                </a:lnTo>
                <a:lnTo>
                  <a:pt x="198642" y="2870"/>
                </a:lnTo>
                <a:lnTo>
                  <a:pt x="208256" y="2628"/>
                </a:lnTo>
                <a:lnTo>
                  <a:pt x="218765" y="2217"/>
                </a:lnTo>
                <a:lnTo>
                  <a:pt x="231771" y="1598"/>
                </a:lnTo>
                <a:lnTo>
                  <a:pt x="246519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979726" y="6118912"/>
            <a:ext cx="236664" cy="2373"/>
          </a:xfrm>
          <a:custGeom>
            <a:avLst/>
            <a:gdLst/>
            <a:ahLst/>
            <a:cxnLst/>
            <a:rect l="l" t="t" r="r" b="b"/>
            <a:pathLst>
              <a:path w="236664" h="2373">
                <a:moveTo>
                  <a:pt x="236664" y="736"/>
                </a:moveTo>
                <a:lnTo>
                  <a:pt x="221745" y="1560"/>
                </a:lnTo>
                <a:lnTo>
                  <a:pt x="211577" y="1978"/>
                </a:lnTo>
                <a:lnTo>
                  <a:pt x="200904" y="2151"/>
                </a:lnTo>
                <a:lnTo>
                  <a:pt x="188340" y="2222"/>
                </a:lnTo>
                <a:lnTo>
                  <a:pt x="171211" y="2327"/>
                </a:lnTo>
                <a:lnTo>
                  <a:pt x="157323" y="2373"/>
                </a:lnTo>
                <a:lnTo>
                  <a:pt x="145776" y="2373"/>
                </a:lnTo>
                <a:lnTo>
                  <a:pt x="135670" y="2334"/>
                </a:lnTo>
                <a:lnTo>
                  <a:pt x="126103" y="2267"/>
                </a:lnTo>
                <a:lnTo>
                  <a:pt x="116176" y="2182"/>
                </a:lnTo>
                <a:lnTo>
                  <a:pt x="104986" y="2089"/>
                </a:lnTo>
                <a:lnTo>
                  <a:pt x="91635" y="1998"/>
                </a:lnTo>
                <a:lnTo>
                  <a:pt x="75220" y="1918"/>
                </a:lnTo>
                <a:lnTo>
                  <a:pt x="71539" y="1904"/>
                </a:lnTo>
                <a:lnTo>
                  <a:pt x="59880" y="1790"/>
                </a:lnTo>
                <a:lnTo>
                  <a:pt x="59880" y="2108"/>
                </a:lnTo>
                <a:lnTo>
                  <a:pt x="48323" y="1790"/>
                </a:lnTo>
                <a:lnTo>
                  <a:pt x="33399" y="1389"/>
                </a:lnTo>
                <a:lnTo>
                  <a:pt x="23210" y="1056"/>
                </a:lnTo>
                <a:lnTo>
                  <a:pt x="12537" y="59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980154" y="6051713"/>
            <a:ext cx="238252" cy="45676"/>
          </a:xfrm>
          <a:custGeom>
            <a:avLst/>
            <a:gdLst/>
            <a:ahLst/>
            <a:cxnLst/>
            <a:rect l="l" t="t" r="r" b="b"/>
            <a:pathLst>
              <a:path w="238251" h="45676">
                <a:moveTo>
                  <a:pt x="238251" y="0"/>
                </a:moveTo>
                <a:lnTo>
                  <a:pt x="234226" y="5829"/>
                </a:lnTo>
                <a:lnTo>
                  <a:pt x="229768" y="11557"/>
                </a:lnTo>
                <a:lnTo>
                  <a:pt x="228917" y="12611"/>
                </a:lnTo>
                <a:lnTo>
                  <a:pt x="227761" y="13563"/>
                </a:lnTo>
                <a:lnTo>
                  <a:pt x="220979" y="18757"/>
                </a:lnTo>
                <a:lnTo>
                  <a:pt x="221081" y="19608"/>
                </a:lnTo>
                <a:lnTo>
                  <a:pt x="213880" y="23736"/>
                </a:lnTo>
                <a:lnTo>
                  <a:pt x="203809" y="29463"/>
                </a:lnTo>
                <a:lnTo>
                  <a:pt x="203276" y="29781"/>
                </a:lnTo>
                <a:lnTo>
                  <a:pt x="192366" y="33705"/>
                </a:lnTo>
                <a:lnTo>
                  <a:pt x="180270" y="37569"/>
                </a:lnTo>
                <a:lnTo>
                  <a:pt x="169006" y="40259"/>
                </a:lnTo>
                <a:lnTo>
                  <a:pt x="166496" y="40906"/>
                </a:lnTo>
                <a:lnTo>
                  <a:pt x="164172" y="41440"/>
                </a:lnTo>
                <a:lnTo>
                  <a:pt x="161734" y="41757"/>
                </a:lnTo>
                <a:lnTo>
                  <a:pt x="149644" y="43345"/>
                </a:lnTo>
                <a:lnTo>
                  <a:pt x="149644" y="44094"/>
                </a:lnTo>
                <a:lnTo>
                  <a:pt x="137667" y="44831"/>
                </a:lnTo>
                <a:lnTo>
                  <a:pt x="124429" y="45676"/>
                </a:lnTo>
                <a:lnTo>
                  <a:pt x="113654" y="45608"/>
                </a:lnTo>
                <a:lnTo>
                  <a:pt x="107568" y="45364"/>
                </a:lnTo>
                <a:lnTo>
                  <a:pt x="94492" y="44466"/>
                </a:lnTo>
                <a:lnTo>
                  <a:pt x="83623" y="43069"/>
                </a:lnTo>
                <a:lnTo>
                  <a:pt x="78003" y="42392"/>
                </a:lnTo>
                <a:lnTo>
                  <a:pt x="75564" y="42075"/>
                </a:lnTo>
                <a:lnTo>
                  <a:pt x="73024" y="41440"/>
                </a:lnTo>
                <a:lnTo>
                  <a:pt x="61887" y="38887"/>
                </a:lnTo>
                <a:lnTo>
                  <a:pt x="61569" y="39535"/>
                </a:lnTo>
                <a:lnTo>
                  <a:pt x="50761" y="36144"/>
                </a:lnTo>
                <a:lnTo>
                  <a:pt x="38900" y="32321"/>
                </a:lnTo>
                <a:lnTo>
                  <a:pt x="38366" y="32435"/>
                </a:lnTo>
                <a:lnTo>
                  <a:pt x="27343" y="26911"/>
                </a:lnTo>
                <a:lnTo>
                  <a:pt x="17906" y="22148"/>
                </a:lnTo>
                <a:lnTo>
                  <a:pt x="18122" y="21196"/>
                </a:lnTo>
                <a:lnTo>
                  <a:pt x="9118" y="15265"/>
                </a:lnTo>
                <a:lnTo>
                  <a:pt x="7632" y="14300"/>
                </a:lnTo>
                <a:lnTo>
                  <a:pt x="6362" y="12928"/>
                </a:lnTo>
                <a:lnTo>
                  <a:pt x="3073" y="9220"/>
                </a:lnTo>
                <a:lnTo>
                  <a:pt x="0" y="529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015448" y="5976392"/>
            <a:ext cx="155054" cy="15017"/>
          </a:xfrm>
          <a:custGeom>
            <a:avLst/>
            <a:gdLst/>
            <a:ahLst/>
            <a:cxnLst/>
            <a:rect l="l" t="t" r="r" b="b"/>
            <a:pathLst>
              <a:path w="155054" h="15017">
                <a:moveTo>
                  <a:pt x="155054" y="12578"/>
                </a:moveTo>
                <a:lnTo>
                  <a:pt x="153568" y="11727"/>
                </a:lnTo>
                <a:lnTo>
                  <a:pt x="151866" y="11194"/>
                </a:lnTo>
                <a:lnTo>
                  <a:pt x="139331" y="7522"/>
                </a:lnTo>
                <a:lnTo>
                  <a:pt x="128163" y="4830"/>
                </a:lnTo>
                <a:lnTo>
                  <a:pt x="111954" y="1971"/>
                </a:lnTo>
                <a:lnTo>
                  <a:pt x="100973" y="1010"/>
                </a:lnTo>
                <a:lnTo>
                  <a:pt x="95808" y="704"/>
                </a:lnTo>
                <a:lnTo>
                  <a:pt x="82529" y="0"/>
                </a:lnTo>
                <a:lnTo>
                  <a:pt x="71756" y="264"/>
                </a:lnTo>
                <a:lnTo>
                  <a:pt x="65709" y="602"/>
                </a:lnTo>
                <a:lnTo>
                  <a:pt x="52529" y="1459"/>
                </a:lnTo>
                <a:lnTo>
                  <a:pt x="41610" y="3111"/>
                </a:lnTo>
                <a:lnTo>
                  <a:pt x="36664" y="3993"/>
                </a:lnTo>
                <a:lnTo>
                  <a:pt x="24217" y="6467"/>
                </a:lnTo>
                <a:lnTo>
                  <a:pt x="11976" y="10140"/>
                </a:lnTo>
                <a:lnTo>
                  <a:pt x="5930" y="11943"/>
                </a:lnTo>
                <a:lnTo>
                  <a:pt x="5613" y="12045"/>
                </a:lnTo>
                <a:lnTo>
                  <a:pt x="0" y="150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142095" y="6286783"/>
            <a:ext cx="18973" cy="5194"/>
          </a:xfrm>
          <a:custGeom>
            <a:avLst/>
            <a:gdLst/>
            <a:ahLst/>
            <a:cxnLst/>
            <a:rect l="l" t="t" r="r" b="b"/>
            <a:pathLst>
              <a:path w="18973" h="5194">
                <a:moveTo>
                  <a:pt x="0" y="5194"/>
                </a:moveTo>
                <a:lnTo>
                  <a:pt x="749" y="3924"/>
                </a:lnTo>
                <a:lnTo>
                  <a:pt x="2019" y="2870"/>
                </a:lnTo>
                <a:lnTo>
                  <a:pt x="3073" y="1917"/>
                </a:lnTo>
                <a:lnTo>
                  <a:pt x="3289" y="1803"/>
                </a:lnTo>
                <a:lnTo>
                  <a:pt x="4559" y="1269"/>
                </a:lnTo>
                <a:lnTo>
                  <a:pt x="6045" y="634"/>
                </a:lnTo>
                <a:lnTo>
                  <a:pt x="6261" y="533"/>
                </a:lnTo>
                <a:lnTo>
                  <a:pt x="7848" y="317"/>
                </a:lnTo>
                <a:lnTo>
                  <a:pt x="9436" y="0"/>
                </a:lnTo>
                <a:lnTo>
                  <a:pt x="9652" y="114"/>
                </a:lnTo>
                <a:lnTo>
                  <a:pt x="11239" y="317"/>
                </a:lnTo>
                <a:lnTo>
                  <a:pt x="12827" y="533"/>
                </a:lnTo>
                <a:lnTo>
                  <a:pt x="13042" y="533"/>
                </a:lnTo>
                <a:lnTo>
                  <a:pt x="14414" y="1168"/>
                </a:lnTo>
                <a:lnTo>
                  <a:pt x="15798" y="1803"/>
                </a:lnTo>
                <a:lnTo>
                  <a:pt x="16002" y="1917"/>
                </a:lnTo>
                <a:lnTo>
                  <a:pt x="17170" y="2870"/>
                </a:lnTo>
                <a:lnTo>
                  <a:pt x="18224" y="3822"/>
                </a:lnTo>
                <a:lnTo>
                  <a:pt x="18973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161067" y="6291870"/>
            <a:ext cx="3565" cy="56921"/>
          </a:xfrm>
          <a:custGeom>
            <a:avLst/>
            <a:gdLst/>
            <a:ahLst/>
            <a:cxnLst/>
            <a:rect l="l" t="t" r="r" b="b"/>
            <a:pathLst>
              <a:path w="3565" h="56921">
                <a:moveTo>
                  <a:pt x="0" y="0"/>
                </a:moveTo>
                <a:lnTo>
                  <a:pt x="736" y="1384"/>
                </a:lnTo>
                <a:lnTo>
                  <a:pt x="1168" y="2971"/>
                </a:lnTo>
                <a:lnTo>
                  <a:pt x="2336" y="7632"/>
                </a:lnTo>
                <a:lnTo>
                  <a:pt x="2971" y="12395"/>
                </a:lnTo>
                <a:lnTo>
                  <a:pt x="3390" y="15151"/>
                </a:lnTo>
                <a:lnTo>
                  <a:pt x="3505" y="17907"/>
                </a:lnTo>
                <a:lnTo>
                  <a:pt x="3565" y="31865"/>
                </a:lnTo>
                <a:lnTo>
                  <a:pt x="3497" y="41812"/>
                </a:lnTo>
                <a:lnTo>
                  <a:pt x="3289" y="54470"/>
                </a:lnTo>
                <a:lnTo>
                  <a:pt x="3187" y="55638"/>
                </a:lnTo>
                <a:lnTo>
                  <a:pt x="2755" y="569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155238" y="6351009"/>
            <a:ext cx="7315" cy="3187"/>
          </a:xfrm>
          <a:custGeom>
            <a:avLst/>
            <a:gdLst/>
            <a:ahLst/>
            <a:cxnLst/>
            <a:rect l="l" t="t" r="r" b="b"/>
            <a:pathLst>
              <a:path w="7315" h="3187">
                <a:moveTo>
                  <a:pt x="7315" y="0"/>
                </a:moveTo>
                <a:lnTo>
                  <a:pt x="6464" y="952"/>
                </a:lnTo>
                <a:lnTo>
                  <a:pt x="5295" y="1701"/>
                </a:lnTo>
                <a:lnTo>
                  <a:pt x="4241" y="2438"/>
                </a:lnTo>
                <a:lnTo>
                  <a:pt x="4025" y="2438"/>
                </a:lnTo>
                <a:lnTo>
                  <a:pt x="2755" y="2870"/>
                </a:lnTo>
                <a:lnTo>
                  <a:pt x="1485" y="3187"/>
                </a:lnTo>
                <a:lnTo>
                  <a:pt x="0" y="31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034094" y="6350584"/>
            <a:ext cx="121145" cy="3606"/>
          </a:xfrm>
          <a:custGeom>
            <a:avLst/>
            <a:gdLst/>
            <a:ahLst/>
            <a:cxnLst/>
            <a:rect l="l" t="t" r="r" b="b"/>
            <a:pathLst>
              <a:path w="121145" h="3606">
                <a:moveTo>
                  <a:pt x="121145" y="3606"/>
                </a:moveTo>
                <a:lnTo>
                  <a:pt x="104060" y="3606"/>
                </a:lnTo>
                <a:lnTo>
                  <a:pt x="90279" y="3603"/>
                </a:lnTo>
                <a:lnTo>
                  <a:pt x="78851" y="3594"/>
                </a:lnTo>
                <a:lnTo>
                  <a:pt x="68829" y="3578"/>
                </a:lnTo>
                <a:lnTo>
                  <a:pt x="59264" y="3551"/>
                </a:lnTo>
                <a:lnTo>
                  <a:pt x="49209" y="3511"/>
                </a:lnTo>
                <a:lnTo>
                  <a:pt x="37713" y="3455"/>
                </a:lnTo>
                <a:lnTo>
                  <a:pt x="23829" y="3381"/>
                </a:lnTo>
                <a:lnTo>
                  <a:pt x="7315" y="3289"/>
                </a:lnTo>
                <a:lnTo>
                  <a:pt x="5943" y="3289"/>
                </a:lnTo>
                <a:lnTo>
                  <a:pt x="4559" y="2870"/>
                </a:lnTo>
                <a:lnTo>
                  <a:pt x="3289" y="2552"/>
                </a:lnTo>
                <a:lnTo>
                  <a:pt x="3073" y="2438"/>
                </a:lnTo>
                <a:lnTo>
                  <a:pt x="2019" y="1701"/>
                </a:lnTo>
                <a:lnTo>
                  <a:pt x="952" y="106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032223" y="6272162"/>
            <a:ext cx="4529" cy="76200"/>
          </a:xfrm>
          <a:custGeom>
            <a:avLst/>
            <a:gdLst/>
            <a:ahLst/>
            <a:cxnLst/>
            <a:rect l="l" t="t" r="r" b="b"/>
            <a:pathLst>
              <a:path w="4529" h="76200">
                <a:moveTo>
                  <a:pt x="604" y="76200"/>
                </a:moveTo>
                <a:lnTo>
                  <a:pt x="287" y="75031"/>
                </a:lnTo>
                <a:lnTo>
                  <a:pt x="287" y="73761"/>
                </a:lnTo>
                <a:lnTo>
                  <a:pt x="103" y="58427"/>
                </a:lnTo>
                <a:lnTo>
                  <a:pt x="1" y="47826"/>
                </a:lnTo>
                <a:lnTo>
                  <a:pt x="0" y="37914"/>
                </a:lnTo>
                <a:lnTo>
                  <a:pt x="116" y="24645"/>
                </a:lnTo>
                <a:lnTo>
                  <a:pt x="185" y="18643"/>
                </a:lnTo>
                <a:lnTo>
                  <a:pt x="185" y="15887"/>
                </a:lnTo>
                <a:lnTo>
                  <a:pt x="706" y="13144"/>
                </a:lnTo>
                <a:lnTo>
                  <a:pt x="1659" y="8051"/>
                </a:lnTo>
                <a:lnTo>
                  <a:pt x="1557" y="7835"/>
                </a:lnTo>
                <a:lnTo>
                  <a:pt x="2929" y="2857"/>
                </a:lnTo>
                <a:lnTo>
                  <a:pt x="3360" y="1485"/>
                </a:lnTo>
                <a:lnTo>
                  <a:pt x="3564" y="1168"/>
                </a:lnTo>
                <a:lnTo>
                  <a:pt x="452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039291" y="6268236"/>
            <a:ext cx="13360" cy="2540"/>
          </a:xfrm>
          <a:custGeom>
            <a:avLst/>
            <a:gdLst/>
            <a:ahLst/>
            <a:cxnLst/>
            <a:rect l="l" t="t" r="r" b="b"/>
            <a:pathLst>
              <a:path w="13360" h="2539">
                <a:moveTo>
                  <a:pt x="0" y="1803"/>
                </a:moveTo>
                <a:lnTo>
                  <a:pt x="736" y="1485"/>
                </a:lnTo>
                <a:lnTo>
                  <a:pt x="1587" y="1066"/>
                </a:lnTo>
                <a:lnTo>
                  <a:pt x="2336" y="749"/>
                </a:lnTo>
                <a:lnTo>
                  <a:pt x="3187" y="419"/>
                </a:lnTo>
                <a:lnTo>
                  <a:pt x="4978" y="101"/>
                </a:lnTo>
                <a:lnTo>
                  <a:pt x="6781" y="101"/>
                </a:lnTo>
                <a:lnTo>
                  <a:pt x="8585" y="215"/>
                </a:lnTo>
                <a:lnTo>
                  <a:pt x="8801" y="215"/>
                </a:lnTo>
                <a:lnTo>
                  <a:pt x="10388" y="850"/>
                </a:lnTo>
                <a:lnTo>
                  <a:pt x="11874" y="1384"/>
                </a:lnTo>
                <a:lnTo>
                  <a:pt x="12077" y="1485"/>
                </a:lnTo>
                <a:lnTo>
                  <a:pt x="13360" y="25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055082" y="6273538"/>
            <a:ext cx="4168" cy="41338"/>
          </a:xfrm>
          <a:custGeom>
            <a:avLst/>
            <a:gdLst/>
            <a:ahLst/>
            <a:cxnLst/>
            <a:rect l="l" t="t" r="r" b="b"/>
            <a:pathLst>
              <a:path w="4168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857"/>
                </a:lnTo>
                <a:lnTo>
                  <a:pt x="2552" y="8902"/>
                </a:lnTo>
                <a:lnTo>
                  <a:pt x="3073" y="9004"/>
                </a:lnTo>
                <a:lnTo>
                  <a:pt x="3505" y="15049"/>
                </a:lnTo>
                <a:lnTo>
                  <a:pt x="4168" y="27842"/>
                </a:lnTo>
                <a:lnTo>
                  <a:pt x="3875" y="40022"/>
                </a:lnTo>
                <a:lnTo>
                  <a:pt x="3822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036324" y="6294730"/>
            <a:ext cx="19075" cy="5194"/>
          </a:xfrm>
          <a:custGeom>
            <a:avLst/>
            <a:gdLst/>
            <a:ahLst/>
            <a:cxnLst/>
            <a:rect l="l" t="t" r="r" b="b"/>
            <a:pathLst>
              <a:path w="19075" h="5194">
                <a:moveTo>
                  <a:pt x="19075" y="5194"/>
                </a:moveTo>
                <a:lnTo>
                  <a:pt x="18338" y="3924"/>
                </a:lnTo>
                <a:lnTo>
                  <a:pt x="17170" y="2870"/>
                </a:lnTo>
                <a:lnTo>
                  <a:pt x="16002" y="1803"/>
                </a:lnTo>
                <a:lnTo>
                  <a:pt x="15798" y="1689"/>
                </a:lnTo>
                <a:lnTo>
                  <a:pt x="14414" y="1066"/>
                </a:lnTo>
                <a:lnTo>
                  <a:pt x="13042" y="431"/>
                </a:lnTo>
                <a:lnTo>
                  <a:pt x="12827" y="431"/>
                </a:lnTo>
                <a:lnTo>
                  <a:pt x="11341" y="215"/>
                </a:lnTo>
                <a:lnTo>
                  <a:pt x="9753" y="0"/>
                </a:lnTo>
                <a:lnTo>
                  <a:pt x="9537" y="0"/>
                </a:lnTo>
                <a:lnTo>
                  <a:pt x="7950" y="215"/>
                </a:lnTo>
                <a:lnTo>
                  <a:pt x="6362" y="431"/>
                </a:lnTo>
                <a:lnTo>
                  <a:pt x="6146" y="431"/>
                </a:lnTo>
                <a:lnTo>
                  <a:pt x="4775" y="1066"/>
                </a:lnTo>
                <a:lnTo>
                  <a:pt x="3276" y="1689"/>
                </a:lnTo>
                <a:lnTo>
                  <a:pt x="2019" y="2755"/>
                </a:lnTo>
                <a:lnTo>
                  <a:pt x="850" y="3708"/>
                </a:lnTo>
                <a:lnTo>
                  <a:pt x="749" y="3924"/>
                </a:lnTo>
                <a:lnTo>
                  <a:pt x="0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032297" y="6299819"/>
            <a:ext cx="4025" cy="30416"/>
          </a:xfrm>
          <a:custGeom>
            <a:avLst/>
            <a:gdLst/>
            <a:ahLst/>
            <a:cxnLst/>
            <a:rect l="l" t="t" r="r" b="b"/>
            <a:pathLst>
              <a:path w="4025" h="30416">
                <a:moveTo>
                  <a:pt x="4025" y="0"/>
                </a:moveTo>
                <a:lnTo>
                  <a:pt x="3289" y="1270"/>
                </a:lnTo>
                <a:lnTo>
                  <a:pt x="2971" y="2755"/>
                </a:lnTo>
                <a:lnTo>
                  <a:pt x="1803" y="7416"/>
                </a:lnTo>
                <a:lnTo>
                  <a:pt x="952" y="12293"/>
                </a:lnTo>
                <a:lnTo>
                  <a:pt x="533" y="14947"/>
                </a:lnTo>
                <a:lnTo>
                  <a:pt x="419" y="17703"/>
                </a:lnTo>
                <a:lnTo>
                  <a:pt x="0" y="24053"/>
                </a:lnTo>
                <a:lnTo>
                  <a:pt x="0" y="304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033464" y="6047792"/>
            <a:ext cx="123571" cy="21932"/>
          </a:xfrm>
          <a:custGeom>
            <a:avLst/>
            <a:gdLst/>
            <a:ahLst/>
            <a:cxnLst/>
            <a:rect l="l" t="t" r="r" b="b"/>
            <a:pathLst>
              <a:path w="123570" h="21932">
                <a:moveTo>
                  <a:pt x="0" y="0"/>
                </a:moveTo>
                <a:lnTo>
                  <a:pt x="4025" y="5080"/>
                </a:lnTo>
                <a:lnTo>
                  <a:pt x="4978" y="5930"/>
                </a:lnTo>
                <a:lnTo>
                  <a:pt x="10490" y="9321"/>
                </a:lnTo>
                <a:lnTo>
                  <a:pt x="17589" y="13563"/>
                </a:lnTo>
                <a:lnTo>
                  <a:pt x="18440" y="13665"/>
                </a:lnTo>
                <a:lnTo>
                  <a:pt x="26492" y="16217"/>
                </a:lnTo>
                <a:lnTo>
                  <a:pt x="36347" y="19291"/>
                </a:lnTo>
                <a:lnTo>
                  <a:pt x="36779" y="19291"/>
                </a:lnTo>
                <a:lnTo>
                  <a:pt x="47053" y="20561"/>
                </a:lnTo>
                <a:lnTo>
                  <a:pt x="57975" y="21932"/>
                </a:lnTo>
                <a:lnTo>
                  <a:pt x="58394" y="21932"/>
                </a:lnTo>
                <a:lnTo>
                  <a:pt x="69418" y="21513"/>
                </a:lnTo>
                <a:lnTo>
                  <a:pt x="80124" y="21196"/>
                </a:lnTo>
                <a:lnTo>
                  <a:pt x="80645" y="21196"/>
                </a:lnTo>
                <a:lnTo>
                  <a:pt x="91147" y="18961"/>
                </a:lnTo>
                <a:lnTo>
                  <a:pt x="100469" y="17056"/>
                </a:lnTo>
                <a:lnTo>
                  <a:pt x="101219" y="16954"/>
                </a:lnTo>
                <a:lnTo>
                  <a:pt x="109905" y="13144"/>
                </a:lnTo>
                <a:lnTo>
                  <a:pt x="116903" y="10071"/>
                </a:lnTo>
                <a:lnTo>
                  <a:pt x="117640" y="9537"/>
                </a:lnTo>
                <a:lnTo>
                  <a:pt x="123571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074480" y="5714796"/>
            <a:ext cx="32854" cy="5930"/>
          </a:xfrm>
          <a:custGeom>
            <a:avLst/>
            <a:gdLst/>
            <a:ahLst/>
            <a:cxnLst/>
            <a:rect l="l" t="t" r="r" b="b"/>
            <a:pathLst>
              <a:path w="32854" h="5930">
                <a:moveTo>
                  <a:pt x="32854" y="4762"/>
                </a:moveTo>
                <a:lnTo>
                  <a:pt x="31267" y="3378"/>
                </a:lnTo>
                <a:lnTo>
                  <a:pt x="29248" y="2425"/>
                </a:lnTo>
                <a:lnTo>
                  <a:pt x="26923" y="1473"/>
                </a:lnTo>
                <a:lnTo>
                  <a:pt x="26708" y="1473"/>
                </a:lnTo>
                <a:lnTo>
                  <a:pt x="24269" y="838"/>
                </a:lnTo>
                <a:lnTo>
                  <a:pt x="21412" y="317"/>
                </a:lnTo>
                <a:lnTo>
                  <a:pt x="18440" y="203"/>
                </a:lnTo>
                <a:lnTo>
                  <a:pt x="15582" y="0"/>
                </a:lnTo>
                <a:lnTo>
                  <a:pt x="12611" y="419"/>
                </a:lnTo>
                <a:lnTo>
                  <a:pt x="9855" y="736"/>
                </a:lnTo>
                <a:lnTo>
                  <a:pt x="7099" y="1473"/>
                </a:lnTo>
                <a:lnTo>
                  <a:pt x="4978" y="2209"/>
                </a:lnTo>
                <a:lnTo>
                  <a:pt x="4762" y="2209"/>
                </a:lnTo>
                <a:lnTo>
                  <a:pt x="2857" y="3378"/>
                </a:lnTo>
                <a:lnTo>
                  <a:pt x="1371" y="4343"/>
                </a:lnTo>
                <a:lnTo>
                  <a:pt x="1054" y="4546"/>
                </a:lnTo>
                <a:lnTo>
                  <a:pt x="0" y="59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074584" y="5726339"/>
            <a:ext cx="23952" cy="6045"/>
          </a:xfrm>
          <a:custGeom>
            <a:avLst/>
            <a:gdLst/>
            <a:ahLst/>
            <a:cxnLst/>
            <a:rect l="l" t="t" r="r" b="b"/>
            <a:pathLst>
              <a:path w="23952" h="6045">
                <a:moveTo>
                  <a:pt x="0" y="0"/>
                </a:moveTo>
                <a:lnTo>
                  <a:pt x="1168" y="1384"/>
                </a:lnTo>
                <a:lnTo>
                  <a:pt x="1384" y="1587"/>
                </a:lnTo>
                <a:lnTo>
                  <a:pt x="2870" y="2552"/>
                </a:lnTo>
                <a:lnTo>
                  <a:pt x="4762" y="3708"/>
                </a:lnTo>
                <a:lnTo>
                  <a:pt x="4978" y="3822"/>
                </a:lnTo>
                <a:lnTo>
                  <a:pt x="7213" y="4457"/>
                </a:lnTo>
                <a:lnTo>
                  <a:pt x="9753" y="5295"/>
                </a:lnTo>
                <a:lnTo>
                  <a:pt x="12509" y="5626"/>
                </a:lnTo>
                <a:lnTo>
                  <a:pt x="15481" y="6045"/>
                </a:lnTo>
                <a:lnTo>
                  <a:pt x="18554" y="5943"/>
                </a:lnTo>
                <a:lnTo>
                  <a:pt x="21196" y="5829"/>
                </a:lnTo>
                <a:lnTo>
                  <a:pt x="21412" y="5829"/>
                </a:lnTo>
                <a:lnTo>
                  <a:pt x="23952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092178" y="6264743"/>
            <a:ext cx="13462" cy="2438"/>
          </a:xfrm>
          <a:custGeom>
            <a:avLst/>
            <a:gdLst/>
            <a:ahLst/>
            <a:cxnLst/>
            <a:rect l="l" t="t" r="r" b="b"/>
            <a:pathLst>
              <a:path w="13462" h="2438">
                <a:moveTo>
                  <a:pt x="0" y="1904"/>
                </a:moveTo>
                <a:lnTo>
                  <a:pt x="1371" y="952"/>
                </a:lnTo>
                <a:lnTo>
                  <a:pt x="1587" y="952"/>
                </a:lnTo>
                <a:lnTo>
                  <a:pt x="3175" y="533"/>
                </a:lnTo>
                <a:lnTo>
                  <a:pt x="4876" y="101"/>
                </a:lnTo>
                <a:lnTo>
                  <a:pt x="5080" y="0"/>
                </a:lnTo>
                <a:lnTo>
                  <a:pt x="6781" y="101"/>
                </a:lnTo>
                <a:lnTo>
                  <a:pt x="8483" y="215"/>
                </a:lnTo>
                <a:lnTo>
                  <a:pt x="8686" y="215"/>
                </a:lnTo>
                <a:lnTo>
                  <a:pt x="10388" y="850"/>
                </a:lnTo>
                <a:lnTo>
                  <a:pt x="11874" y="1371"/>
                </a:lnTo>
                <a:lnTo>
                  <a:pt x="12077" y="1485"/>
                </a:lnTo>
                <a:lnTo>
                  <a:pt x="13462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142417" y="6260391"/>
            <a:ext cx="16002" cy="4241"/>
          </a:xfrm>
          <a:custGeom>
            <a:avLst/>
            <a:gdLst/>
            <a:ahLst/>
            <a:cxnLst/>
            <a:rect l="l" t="t" r="r" b="b"/>
            <a:pathLst>
              <a:path w="16001" h="4241">
                <a:moveTo>
                  <a:pt x="0" y="4241"/>
                </a:moveTo>
                <a:lnTo>
                  <a:pt x="1054" y="2971"/>
                </a:lnTo>
                <a:lnTo>
                  <a:pt x="1270" y="2870"/>
                </a:lnTo>
                <a:lnTo>
                  <a:pt x="2540" y="1917"/>
                </a:lnTo>
                <a:lnTo>
                  <a:pt x="4025" y="1066"/>
                </a:lnTo>
                <a:lnTo>
                  <a:pt x="4241" y="965"/>
                </a:lnTo>
                <a:lnTo>
                  <a:pt x="5829" y="533"/>
                </a:lnTo>
                <a:lnTo>
                  <a:pt x="7518" y="0"/>
                </a:lnTo>
                <a:lnTo>
                  <a:pt x="7734" y="0"/>
                </a:lnTo>
                <a:lnTo>
                  <a:pt x="9423" y="114"/>
                </a:lnTo>
                <a:lnTo>
                  <a:pt x="11125" y="114"/>
                </a:lnTo>
                <a:lnTo>
                  <a:pt x="11341" y="114"/>
                </a:lnTo>
                <a:lnTo>
                  <a:pt x="12928" y="635"/>
                </a:lnTo>
                <a:lnTo>
                  <a:pt x="14516" y="1168"/>
                </a:lnTo>
                <a:lnTo>
                  <a:pt x="14731" y="1384"/>
                </a:lnTo>
                <a:lnTo>
                  <a:pt x="16002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160750" y="6265165"/>
            <a:ext cx="3657" cy="41338"/>
          </a:xfrm>
          <a:custGeom>
            <a:avLst/>
            <a:gdLst/>
            <a:ahLst/>
            <a:cxnLst/>
            <a:rect l="l" t="t" r="r" b="b"/>
            <a:pathLst>
              <a:path w="3657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959"/>
                </a:lnTo>
                <a:lnTo>
                  <a:pt x="2336" y="7518"/>
                </a:lnTo>
                <a:lnTo>
                  <a:pt x="2971" y="12395"/>
                </a:lnTo>
                <a:lnTo>
                  <a:pt x="3390" y="15049"/>
                </a:lnTo>
                <a:lnTo>
                  <a:pt x="3505" y="17805"/>
                </a:lnTo>
                <a:lnTo>
                  <a:pt x="3657" y="28568"/>
                </a:lnTo>
                <a:lnTo>
                  <a:pt x="3533" y="39475"/>
                </a:lnTo>
                <a:lnTo>
                  <a:pt x="3505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216814" y="5243165"/>
            <a:ext cx="1167925" cy="813422"/>
          </a:xfrm>
          <a:custGeom>
            <a:avLst/>
            <a:gdLst/>
            <a:ahLst/>
            <a:cxnLst/>
            <a:rect l="l" t="t" r="r" b="b"/>
            <a:pathLst>
              <a:path w="1167925" h="813422">
                <a:moveTo>
                  <a:pt x="0" y="813422"/>
                </a:moveTo>
                <a:lnTo>
                  <a:pt x="16632" y="812835"/>
                </a:lnTo>
                <a:lnTo>
                  <a:pt x="29439" y="812346"/>
                </a:lnTo>
                <a:lnTo>
                  <a:pt x="39897" y="811866"/>
                </a:lnTo>
                <a:lnTo>
                  <a:pt x="49484" y="811308"/>
                </a:lnTo>
                <a:lnTo>
                  <a:pt x="59675" y="810583"/>
                </a:lnTo>
                <a:lnTo>
                  <a:pt x="71948" y="809603"/>
                </a:lnTo>
                <a:lnTo>
                  <a:pt x="87780" y="808281"/>
                </a:lnTo>
                <a:lnTo>
                  <a:pt x="108164" y="806558"/>
                </a:lnTo>
                <a:lnTo>
                  <a:pt x="122647" y="805349"/>
                </a:lnTo>
                <a:lnTo>
                  <a:pt x="134921" y="804319"/>
                </a:lnTo>
                <a:lnTo>
                  <a:pt x="155418" y="802497"/>
                </a:lnTo>
                <a:lnTo>
                  <a:pt x="174799" y="800486"/>
                </a:lnTo>
                <a:lnTo>
                  <a:pt x="198209" y="797681"/>
                </a:lnTo>
                <a:lnTo>
                  <a:pt x="213032" y="795791"/>
                </a:lnTo>
                <a:lnTo>
                  <a:pt x="227444" y="793915"/>
                </a:lnTo>
                <a:lnTo>
                  <a:pt x="244650" y="791663"/>
                </a:lnTo>
                <a:lnTo>
                  <a:pt x="258969" y="789771"/>
                </a:lnTo>
                <a:lnTo>
                  <a:pt x="271071" y="788132"/>
                </a:lnTo>
                <a:lnTo>
                  <a:pt x="291303" y="785182"/>
                </a:lnTo>
                <a:lnTo>
                  <a:pt x="310702" y="781953"/>
                </a:lnTo>
                <a:lnTo>
                  <a:pt x="334626" y="777587"/>
                </a:lnTo>
                <a:lnTo>
                  <a:pt x="349960" y="774710"/>
                </a:lnTo>
                <a:lnTo>
                  <a:pt x="376885" y="769605"/>
                </a:lnTo>
                <a:lnTo>
                  <a:pt x="390931" y="766914"/>
                </a:lnTo>
                <a:lnTo>
                  <a:pt x="413075" y="762516"/>
                </a:lnTo>
                <a:lnTo>
                  <a:pt x="431989" y="758380"/>
                </a:lnTo>
                <a:lnTo>
                  <a:pt x="453314" y="753249"/>
                </a:lnTo>
                <a:lnTo>
                  <a:pt x="466643" y="749917"/>
                </a:lnTo>
                <a:lnTo>
                  <a:pt x="482689" y="745864"/>
                </a:lnTo>
                <a:lnTo>
                  <a:pt x="486676" y="744854"/>
                </a:lnTo>
                <a:lnTo>
                  <a:pt x="503374" y="740645"/>
                </a:lnTo>
                <a:lnTo>
                  <a:pt x="517088" y="737160"/>
                </a:lnTo>
                <a:lnTo>
                  <a:pt x="538585" y="731494"/>
                </a:lnTo>
                <a:lnTo>
                  <a:pt x="557211" y="726120"/>
                </a:lnTo>
                <a:lnTo>
                  <a:pt x="579008" y="719297"/>
                </a:lnTo>
                <a:lnTo>
                  <a:pt x="592984" y="714800"/>
                </a:lnTo>
                <a:lnTo>
                  <a:pt x="606234" y="710514"/>
                </a:lnTo>
                <a:lnTo>
                  <a:pt x="622515" y="705214"/>
                </a:lnTo>
                <a:lnTo>
                  <a:pt x="635765" y="700871"/>
                </a:lnTo>
                <a:lnTo>
                  <a:pt x="656430" y="693861"/>
                </a:lnTo>
                <a:lnTo>
                  <a:pt x="674744" y="687090"/>
                </a:lnTo>
                <a:lnTo>
                  <a:pt x="697224" y="678169"/>
                </a:lnTo>
                <a:lnTo>
                  <a:pt x="712062" y="672154"/>
                </a:lnTo>
                <a:lnTo>
                  <a:pt x="733041" y="663579"/>
                </a:lnTo>
                <a:lnTo>
                  <a:pt x="745701" y="658359"/>
                </a:lnTo>
                <a:lnTo>
                  <a:pt x="765324" y="649959"/>
                </a:lnTo>
                <a:lnTo>
                  <a:pt x="783296" y="641546"/>
                </a:lnTo>
                <a:lnTo>
                  <a:pt x="806745" y="629838"/>
                </a:lnTo>
                <a:lnTo>
                  <a:pt x="833445" y="616267"/>
                </a:lnTo>
                <a:lnTo>
                  <a:pt x="855140" y="605010"/>
                </a:lnTo>
                <a:lnTo>
                  <a:pt x="872168" y="595418"/>
                </a:lnTo>
                <a:lnTo>
                  <a:pt x="892324" y="582993"/>
                </a:lnTo>
                <a:lnTo>
                  <a:pt x="906011" y="574312"/>
                </a:lnTo>
                <a:lnTo>
                  <a:pt x="908494" y="572731"/>
                </a:lnTo>
                <a:lnTo>
                  <a:pt x="922578" y="563803"/>
                </a:lnTo>
                <a:lnTo>
                  <a:pt x="942522" y="550830"/>
                </a:lnTo>
                <a:lnTo>
                  <a:pt x="958541" y="539301"/>
                </a:lnTo>
                <a:lnTo>
                  <a:pt x="979083" y="523138"/>
                </a:lnTo>
                <a:lnTo>
                  <a:pt x="999311" y="506851"/>
                </a:lnTo>
                <a:lnTo>
                  <a:pt x="1017051" y="492025"/>
                </a:lnTo>
                <a:lnTo>
                  <a:pt x="1031730" y="478093"/>
                </a:lnTo>
                <a:lnTo>
                  <a:pt x="1051356" y="457733"/>
                </a:lnTo>
                <a:lnTo>
                  <a:pt x="1070946" y="436953"/>
                </a:lnTo>
                <a:lnTo>
                  <a:pt x="1083814" y="421572"/>
                </a:lnTo>
                <a:lnTo>
                  <a:pt x="1098850" y="400448"/>
                </a:lnTo>
                <a:lnTo>
                  <a:pt x="1111516" y="382014"/>
                </a:lnTo>
                <a:lnTo>
                  <a:pt x="1123326" y="363405"/>
                </a:lnTo>
                <a:lnTo>
                  <a:pt x="1133333" y="343210"/>
                </a:lnTo>
                <a:lnTo>
                  <a:pt x="1145549" y="315896"/>
                </a:lnTo>
                <a:lnTo>
                  <a:pt x="1153412" y="295581"/>
                </a:lnTo>
                <a:lnTo>
                  <a:pt x="1159230" y="272366"/>
                </a:lnTo>
                <a:lnTo>
                  <a:pt x="1164273" y="248584"/>
                </a:lnTo>
                <a:lnTo>
                  <a:pt x="1167476" y="227224"/>
                </a:lnTo>
                <a:lnTo>
                  <a:pt x="1167925" y="216438"/>
                </a:lnTo>
                <a:lnTo>
                  <a:pt x="1167910" y="202428"/>
                </a:lnTo>
                <a:lnTo>
                  <a:pt x="1167562" y="180863"/>
                </a:lnTo>
                <a:lnTo>
                  <a:pt x="1165911" y="159314"/>
                </a:lnTo>
                <a:lnTo>
                  <a:pt x="1160861" y="135005"/>
                </a:lnTo>
                <a:lnTo>
                  <a:pt x="1155735" y="113768"/>
                </a:lnTo>
                <a:lnTo>
                  <a:pt x="1149482" y="92937"/>
                </a:lnTo>
                <a:lnTo>
                  <a:pt x="1140055" y="71083"/>
                </a:lnTo>
                <a:lnTo>
                  <a:pt x="1129287" y="48024"/>
                </a:lnTo>
                <a:lnTo>
                  <a:pt x="1119145" y="28673"/>
                </a:lnTo>
                <a:lnTo>
                  <a:pt x="1106193" y="9460"/>
                </a:lnTo>
                <a:lnTo>
                  <a:pt x="109937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219676" y="6093360"/>
            <a:ext cx="1021892" cy="304812"/>
          </a:xfrm>
          <a:custGeom>
            <a:avLst/>
            <a:gdLst/>
            <a:ahLst/>
            <a:cxnLst/>
            <a:rect l="l" t="t" r="r" b="b"/>
            <a:pathLst>
              <a:path w="1021892" h="304812">
                <a:moveTo>
                  <a:pt x="0" y="304812"/>
                </a:moveTo>
                <a:lnTo>
                  <a:pt x="17222" y="304143"/>
                </a:lnTo>
                <a:lnTo>
                  <a:pt x="31410" y="303572"/>
                </a:lnTo>
                <a:lnTo>
                  <a:pt x="43326" y="303049"/>
                </a:lnTo>
                <a:lnTo>
                  <a:pt x="53729" y="302525"/>
                </a:lnTo>
                <a:lnTo>
                  <a:pt x="63380" y="301950"/>
                </a:lnTo>
                <a:lnTo>
                  <a:pt x="73040" y="301275"/>
                </a:lnTo>
                <a:lnTo>
                  <a:pt x="83471" y="300449"/>
                </a:lnTo>
                <a:lnTo>
                  <a:pt x="95432" y="299424"/>
                </a:lnTo>
                <a:lnTo>
                  <a:pt x="109684" y="298150"/>
                </a:lnTo>
                <a:lnTo>
                  <a:pt x="126225" y="296646"/>
                </a:lnTo>
                <a:lnTo>
                  <a:pt x="143578" y="295069"/>
                </a:lnTo>
                <a:lnTo>
                  <a:pt x="158123" y="293741"/>
                </a:lnTo>
                <a:lnTo>
                  <a:pt x="170478" y="292590"/>
                </a:lnTo>
                <a:lnTo>
                  <a:pt x="181263" y="291540"/>
                </a:lnTo>
                <a:lnTo>
                  <a:pt x="191096" y="290519"/>
                </a:lnTo>
                <a:lnTo>
                  <a:pt x="200597" y="289452"/>
                </a:lnTo>
                <a:lnTo>
                  <a:pt x="210385" y="288265"/>
                </a:lnTo>
                <a:lnTo>
                  <a:pt x="221077" y="286885"/>
                </a:lnTo>
                <a:lnTo>
                  <a:pt x="233294" y="285237"/>
                </a:lnTo>
                <a:lnTo>
                  <a:pt x="247654" y="283248"/>
                </a:lnTo>
                <a:lnTo>
                  <a:pt x="264777" y="280843"/>
                </a:lnTo>
                <a:lnTo>
                  <a:pt x="282565" y="278299"/>
                </a:lnTo>
                <a:lnTo>
                  <a:pt x="296915" y="276229"/>
                </a:lnTo>
                <a:lnTo>
                  <a:pt x="309071" y="274436"/>
                </a:lnTo>
                <a:lnTo>
                  <a:pt x="319678" y="272809"/>
                </a:lnTo>
                <a:lnTo>
                  <a:pt x="329379" y="271238"/>
                </a:lnTo>
                <a:lnTo>
                  <a:pt x="338818" y="269610"/>
                </a:lnTo>
                <a:lnTo>
                  <a:pt x="348640" y="267814"/>
                </a:lnTo>
                <a:lnTo>
                  <a:pt x="359487" y="265740"/>
                </a:lnTo>
                <a:lnTo>
                  <a:pt x="372004" y="263275"/>
                </a:lnTo>
                <a:lnTo>
                  <a:pt x="386835" y="260310"/>
                </a:lnTo>
                <a:lnTo>
                  <a:pt x="400088" y="257644"/>
                </a:lnTo>
                <a:lnTo>
                  <a:pt x="417054" y="254244"/>
                </a:lnTo>
                <a:lnTo>
                  <a:pt x="431138" y="251404"/>
                </a:lnTo>
                <a:lnTo>
                  <a:pt x="443021" y="248963"/>
                </a:lnTo>
                <a:lnTo>
                  <a:pt x="453383" y="246763"/>
                </a:lnTo>
                <a:lnTo>
                  <a:pt x="462905" y="244645"/>
                </a:lnTo>
                <a:lnTo>
                  <a:pt x="472268" y="242449"/>
                </a:lnTo>
                <a:lnTo>
                  <a:pt x="482151" y="240016"/>
                </a:lnTo>
                <a:lnTo>
                  <a:pt x="493237" y="237188"/>
                </a:lnTo>
                <a:lnTo>
                  <a:pt x="506205" y="233804"/>
                </a:lnTo>
                <a:lnTo>
                  <a:pt x="521736" y="229706"/>
                </a:lnTo>
                <a:lnTo>
                  <a:pt x="528650" y="227876"/>
                </a:lnTo>
                <a:lnTo>
                  <a:pt x="545319" y="223474"/>
                </a:lnTo>
                <a:lnTo>
                  <a:pt x="570577" y="216713"/>
                </a:lnTo>
                <a:lnTo>
                  <a:pt x="589912" y="211209"/>
                </a:lnTo>
                <a:lnTo>
                  <a:pt x="609145" y="205205"/>
                </a:lnTo>
                <a:lnTo>
                  <a:pt x="634098" y="196942"/>
                </a:lnTo>
                <a:lnTo>
                  <a:pt x="649897" y="191630"/>
                </a:lnTo>
                <a:lnTo>
                  <a:pt x="666146" y="186155"/>
                </a:lnTo>
                <a:lnTo>
                  <a:pt x="690450" y="177841"/>
                </a:lnTo>
                <a:lnTo>
                  <a:pt x="709097" y="171046"/>
                </a:lnTo>
                <a:lnTo>
                  <a:pt x="728410" y="163379"/>
                </a:lnTo>
                <a:lnTo>
                  <a:pt x="754712" y="152446"/>
                </a:lnTo>
                <a:lnTo>
                  <a:pt x="777812" y="142727"/>
                </a:lnTo>
                <a:lnTo>
                  <a:pt x="800955" y="132827"/>
                </a:lnTo>
                <a:lnTo>
                  <a:pt x="818838" y="124652"/>
                </a:lnTo>
                <a:lnTo>
                  <a:pt x="838311" y="114954"/>
                </a:lnTo>
                <a:lnTo>
                  <a:pt x="864400" y="101434"/>
                </a:lnTo>
                <a:lnTo>
                  <a:pt x="879332" y="93601"/>
                </a:lnTo>
                <a:lnTo>
                  <a:pt x="900975" y="82024"/>
                </a:lnTo>
                <a:lnTo>
                  <a:pt x="917918" y="72245"/>
                </a:lnTo>
                <a:lnTo>
                  <a:pt x="937680" y="59879"/>
                </a:lnTo>
                <a:lnTo>
                  <a:pt x="950967" y="51355"/>
                </a:lnTo>
                <a:lnTo>
                  <a:pt x="969057" y="39664"/>
                </a:lnTo>
                <a:lnTo>
                  <a:pt x="987751" y="27037"/>
                </a:lnTo>
                <a:lnTo>
                  <a:pt x="1004281" y="14352"/>
                </a:lnTo>
                <a:lnTo>
                  <a:pt x="1015289" y="5405"/>
                </a:lnTo>
                <a:lnTo>
                  <a:pt x="102189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222116" y="5474319"/>
            <a:ext cx="1215110" cy="608126"/>
          </a:xfrm>
          <a:custGeom>
            <a:avLst/>
            <a:gdLst/>
            <a:ahLst/>
            <a:cxnLst/>
            <a:rect l="l" t="t" r="r" b="b"/>
            <a:pathLst>
              <a:path w="1215110" h="608126">
                <a:moveTo>
                  <a:pt x="0" y="608126"/>
                </a:moveTo>
                <a:lnTo>
                  <a:pt x="15322" y="607702"/>
                </a:lnTo>
                <a:lnTo>
                  <a:pt x="25949" y="607304"/>
                </a:lnTo>
                <a:lnTo>
                  <a:pt x="35842" y="606726"/>
                </a:lnTo>
                <a:lnTo>
                  <a:pt x="48961" y="605763"/>
                </a:lnTo>
                <a:lnTo>
                  <a:pt x="55422" y="605269"/>
                </a:lnTo>
                <a:lnTo>
                  <a:pt x="72792" y="603936"/>
                </a:lnTo>
                <a:lnTo>
                  <a:pt x="87382" y="602856"/>
                </a:lnTo>
                <a:lnTo>
                  <a:pt x="99798" y="601961"/>
                </a:lnTo>
                <a:lnTo>
                  <a:pt x="110643" y="601182"/>
                </a:lnTo>
                <a:lnTo>
                  <a:pt x="120525" y="600450"/>
                </a:lnTo>
                <a:lnTo>
                  <a:pt x="130047" y="599697"/>
                </a:lnTo>
                <a:lnTo>
                  <a:pt x="139816" y="598853"/>
                </a:lnTo>
                <a:lnTo>
                  <a:pt x="150436" y="597850"/>
                </a:lnTo>
                <a:lnTo>
                  <a:pt x="162514" y="596619"/>
                </a:lnTo>
                <a:lnTo>
                  <a:pt x="176654" y="595090"/>
                </a:lnTo>
                <a:lnTo>
                  <a:pt x="193461" y="593197"/>
                </a:lnTo>
                <a:lnTo>
                  <a:pt x="196278" y="592874"/>
                </a:lnTo>
                <a:lnTo>
                  <a:pt x="213549" y="590898"/>
                </a:lnTo>
                <a:lnTo>
                  <a:pt x="228002" y="589228"/>
                </a:lnTo>
                <a:lnTo>
                  <a:pt x="240267" y="587773"/>
                </a:lnTo>
                <a:lnTo>
                  <a:pt x="250973" y="586443"/>
                </a:lnTo>
                <a:lnTo>
                  <a:pt x="260751" y="585149"/>
                </a:lnTo>
                <a:lnTo>
                  <a:pt x="270229" y="583799"/>
                </a:lnTo>
                <a:lnTo>
                  <a:pt x="280038" y="582305"/>
                </a:lnTo>
                <a:lnTo>
                  <a:pt x="290806" y="580574"/>
                </a:lnTo>
                <a:lnTo>
                  <a:pt x="303165" y="578518"/>
                </a:lnTo>
                <a:lnTo>
                  <a:pt x="317743" y="576046"/>
                </a:lnTo>
                <a:lnTo>
                  <a:pt x="333425" y="573366"/>
                </a:lnTo>
                <a:lnTo>
                  <a:pt x="350511" y="570434"/>
                </a:lnTo>
                <a:lnTo>
                  <a:pt x="364735" y="567975"/>
                </a:lnTo>
                <a:lnTo>
                  <a:pt x="376761" y="565855"/>
                </a:lnTo>
                <a:lnTo>
                  <a:pt x="387250" y="563941"/>
                </a:lnTo>
                <a:lnTo>
                  <a:pt x="396863" y="562097"/>
                </a:lnTo>
                <a:lnTo>
                  <a:pt x="406261" y="560191"/>
                </a:lnTo>
                <a:lnTo>
                  <a:pt x="416107" y="558089"/>
                </a:lnTo>
                <a:lnTo>
                  <a:pt x="427061" y="555657"/>
                </a:lnTo>
                <a:lnTo>
                  <a:pt x="439785" y="552760"/>
                </a:lnTo>
                <a:lnTo>
                  <a:pt x="454941" y="549265"/>
                </a:lnTo>
                <a:lnTo>
                  <a:pt x="465264" y="546874"/>
                </a:lnTo>
                <a:lnTo>
                  <a:pt x="482097" y="542981"/>
                </a:lnTo>
                <a:lnTo>
                  <a:pt x="496013" y="539741"/>
                </a:lnTo>
                <a:lnTo>
                  <a:pt x="507719" y="536967"/>
                </a:lnTo>
                <a:lnTo>
                  <a:pt x="517920" y="534469"/>
                </a:lnTo>
                <a:lnTo>
                  <a:pt x="527321" y="532060"/>
                </a:lnTo>
                <a:lnTo>
                  <a:pt x="536629" y="529551"/>
                </a:lnTo>
                <a:lnTo>
                  <a:pt x="546549" y="526755"/>
                </a:lnTo>
                <a:lnTo>
                  <a:pt x="557786" y="523483"/>
                </a:lnTo>
                <a:lnTo>
                  <a:pt x="571047" y="519547"/>
                </a:lnTo>
                <a:lnTo>
                  <a:pt x="587038" y="514758"/>
                </a:lnTo>
                <a:lnTo>
                  <a:pt x="590219" y="513803"/>
                </a:lnTo>
                <a:lnTo>
                  <a:pt x="606681" y="508900"/>
                </a:lnTo>
                <a:lnTo>
                  <a:pt x="620140" y="504861"/>
                </a:lnTo>
                <a:lnTo>
                  <a:pt x="631377" y="501423"/>
                </a:lnTo>
                <a:lnTo>
                  <a:pt x="641176" y="498322"/>
                </a:lnTo>
                <a:lnTo>
                  <a:pt x="650315" y="495295"/>
                </a:lnTo>
                <a:lnTo>
                  <a:pt x="659577" y="492079"/>
                </a:lnTo>
                <a:lnTo>
                  <a:pt x="669744" y="488409"/>
                </a:lnTo>
                <a:lnTo>
                  <a:pt x="681595" y="484024"/>
                </a:lnTo>
                <a:lnTo>
                  <a:pt x="695912" y="478658"/>
                </a:lnTo>
                <a:lnTo>
                  <a:pt x="705319" y="475119"/>
                </a:lnTo>
                <a:lnTo>
                  <a:pt x="721328" y="469097"/>
                </a:lnTo>
                <a:lnTo>
                  <a:pt x="745229" y="459998"/>
                </a:lnTo>
                <a:lnTo>
                  <a:pt x="763598" y="452568"/>
                </a:lnTo>
                <a:lnTo>
                  <a:pt x="782785" y="444100"/>
                </a:lnTo>
                <a:lnTo>
                  <a:pt x="809136" y="431888"/>
                </a:lnTo>
                <a:lnTo>
                  <a:pt x="829947" y="422148"/>
                </a:lnTo>
                <a:lnTo>
                  <a:pt x="852401" y="411446"/>
                </a:lnTo>
                <a:lnTo>
                  <a:pt x="869832" y="402496"/>
                </a:lnTo>
                <a:lnTo>
                  <a:pt x="889425" y="391520"/>
                </a:lnTo>
                <a:lnTo>
                  <a:pt x="911250" y="378879"/>
                </a:lnTo>
                <a:lnTo>
                  <a:pt x="925782" y="370423"/>
                </a:lnTo>
                <a:lnTo>
                  <a:pt x="946637" y="358024"/>
                </a:lnTo>
                <a:lnTo>
                  <a:pt x="963067" y="347359"/>
                </a:lnTo>
                <a:lnTo>
                  <a:pt x="982905" y="333290"/>
                </a:lnTo>
                <a:lnTo>
                  <a:pt x="1009554" y="313894"/>
                </a:lnTo>
                <a:lnTo>
                  <a:pt x="1028432" y="299750"/>
                </a:lnTo>
                <a:lnTo>
                  <a:pt x="1043680" y="287021"/>
                </a:lnTo>
                <a:lnTo>
                  <a:pt x="1063668" y="268745"/>
                </a:lnTo>
                <a:lnTo>
                  <a:pt x="1080261" y="253200"/>
                </a:lnTo>
                <a:lnTo>
                  <a:pt x="1096690" y="237183"/>
                </a:lnTo>
                <a:lnTo>
                  <a:pt x="1110314" y="221903"/>
                </a:lnTo>
                <a:lnTo>
                  <a:pt x="1126820" y="201574"/>
                </a:lnTo>
                <a:lnTo>
                  <a:pt x="1144469" y="179291"/>
                </a:lnTo>
                <a:lnTo>
                  <a:pt x="1155858" y="162741"/>
                </a:lnTo>
                <a:lnTo>
                  <a:pt x="1169188" y="139638"/>
                </a:lnTo>
                <a:lnTo>
                  <a:pt x="1178811" y="122244"/>
                </a:lnTo>
                <a:lnTo>
                  <a:pt x="1188643" y="102624"/>
                </a:lnTo>
                <a:lnTo>
                  <a:pt x="1196587" y="81028"/>
                </a:lnTo>
                <a:lnTo>
                  <a:pt x="1205166" y="54356"/>
                </a:lnTo>
                <a:lnTo>
                  <a:pt x="1210733" y="33307"/>
                </a:lnTo>
                <a:lnTo>
                  <a:pt x="1214035" y="9855"/>
                </a:lnTo>
                <a:lnTo>
                  <a:pt x="12151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043702" y="5595449"/>
            <a:ext cx="250863" cy="62013"/>
          </a:xfrm>
          <a:custGeom>
            <a:avLst/>
            <a:gdLst/>
            <a:ahLst/>
            <a:cxnLst/>
            <a:rect l="l" t="t" r="r" b="b"/>
            <a:pathLst>
              <a:path w="250863" h="62013">
                <a:moveTo>
                  <a:pt x="0" y="0"/>
                </a:moveTo>
                <a:lnTo>
                  <a:pt x="0" y="1384"/>
                </a:lnTo>
                <a:lnTo>
                  <a:pt x="419" y="2755"/>
                </a:lnTo>
                <a:lnTo>
                  <a:pt x="2019" y="8801"/>
                </a:lnTo>
                <a:lnTo>
                  <a:pt x="1803" y="8902"/>
                </a:lnTo>
                <a:lnTo>
                  <a:pt x="3822" y="14731"/>
                </a:lnTo>
                <a:lnTo>
                  <a:pt x="4343" y="16002"/>
                </a:lnTo>
                <a:lnTo>
                  <a:pt x="4559" y="16217"/>
                </a:lnTo>
                <a:lnTo>
                  <a:pt x="5511" y="17386"/>
                </a:lnTo>
                <a:lnTo>
                  <a:pt x="10071" y="23101"/>
                </a:lnTo>
                <a:lnTo>
                  <a:pt x="14947" y="28613"/>
                </a:lnTo>
                <a:lnTo>
                  <a:pt x="16002" y="29781"/>
                </a:lnTo>
                <a:lnTo>
                  <a:pt x="17487" y="30835"/>
                </a:lnTo>
                <a:lnTo>
                  <a:pt x="24904" y="35928"/>
                </a:lnTo>
                <a:lnTo>
                  <a:pt x="32435" y="40805"/>
                </a:lnTo>
                <a:lnTo>
                  <a:pt x="34239" y="41859"/>
                </a:lnTo>
                <a:lnTo>
                  <a:pt x="36144" y="42710"/>
                </a:lnTo>
                <a:lnTo>
                  <a:pt x="47881" y="47844"/>
                </a:lnTo>
                <a:lnTo>
                  <a:pt x="59680" y="52084"/>
                </a:lnTo>
                <a:lnTo>
                  <a:pt x="72450" y="55786"/>
                </a:lnTo>
                <a:lnTo>
                  <a:pt x="83551" y="57925"/>
                </a:lnTo>
                <a:lnTo>
                  <a:pt x="100793" y="60545"/>
                </a:lnTo>
                <a:lnTo>
                  <a:pt x="111594" y="61322"/>
                </a:lnTo>
                <a:lnTo>
                  <a:pt x="117538" y="61582"/>
                </a:lnTo>
                <a:lnTo>
                  <a:pt x="130833" y="62013"/>
                </a:lnTo>
                <a:lnTo>
                  <a:pt x="141510" y="61608"/>
                </a:lnTo>
                <a:lnTo>
                  <a:pt x="148170" y="61150"/>
                </a:lnTo>
                <a:lnTo>
                  <a:pt x="161369" y="59988"/>
                </a:lnTo>
                <a:lnTo>
                  <a:pt x="172133" y="58209"/>
                </a:lnTo>
                <a:lnTo>
                  <a:pt x="177634" y="57124"/>
                </a:lnTo>
                <a:lnTo>
                  <a:pt x="190239" y="54293"/>
                </a:lnTo>
                <a:lnTo>
                  <a:pt x="201454" y="50669"/>
                </a:lnTo>
                <a:lnTo>
                  <a:pt x="203911" y="49809"/>
                </a:lnTo>
                <a:lnTo>
                  <a:pt x="213563" y="46532"/>
                </a:lnTo>
                <a:lnTo>
                  <a:pt x="213448" y="45783"/>
                </a:lnTo>
                <a:lnTo>
                  <a:pt x="222885" y="41338"/>
                </a:lnTo>
                <a:lnTo>
                  <a:pt x="224472" y="40589"/>
                </a:lnTo>
                <a:lnTo>
                  <a:pt x="225958" y="39636"/>
                </a:lnTo>
                <a:lnTo>
                  <a:pt x="233159" y="34658"/>
                </a:lnTo>
                <a:lnTo>
                  <a:pt x="240157" y="29248"/>
                </a:lnTo>
                <a:lnTo>
                  <a:pt x="241223" y="28511"/>
                </a:lnTo>
                <a:lnTo>
                  <a:pt x="242176" y="27343"/>
                </a:lnTo>
                <a:lnTo>
                  <a:pt x="246634" y="21513"/>
                </a:lnTo>
                <a:lnTo>
                  <a:pt x="250863" y="154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77029" y="5639969"/>
            <a:ext cx="43459" cy="8788"/>
          </a:xfrm>
          <a:custGeom>
            <a:avLst/>
            <a:gdLst/>
            <a:ahLst/>
            <a:cxnLst/>
            <a:rect l="l" t="t" r="r" b="b"/>
            <a:pathLst>
              <a:path w="43459" h="8788">
                <a:moveTo>
                  <a:pt x="7632" y="8369"/>
                </a:moveTo>
                <a:lnTo>
                  <a:pt x="43459" y="8788"/>
                </a:lnTo>
                <a:lnTo>
                  <a:pt x="0" y="8686"/>
                </a:lnTo>
                <a:lnTo>
                  <a:pt x="101" y="0"/>
                </a:lnTo>
                <a:lnTo>
                  <a:pt x="0" y="7950"/>
                </a:lnTo>
                <a:lnTo>
                  <a:pt x="7632" y="8369"/>
                </a:lnTo>
                <a:lnTo>
                  <a:pt x="0" y="836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6294" y="5556660"/>
            <a:ext cx="1155" cy="83299"/>
          </a:xfrm>
          <a:custGeom>
            <a:avLst/>
            <a:gdLst/>
            <a:ahLst/>
            <a:cxnLst/>
            <a:rect l="l" t="t" r="r" b="b"/>
            <a:pathLst>
              <a:path w="1155" h="83299">
                <a:moveTo>
                  <a:pt x="736" y="31267"/>
                </a:moveTo>
                <a:lnTo>
                  <a:pt x="419" y="0"/>
                </a:lnTo>
                <a:lnTo>
                  <a:pt x="0" y="34442"/>
                </a:lnTo>
                <a:lnTo>
                  <a:pt x="838" y="83299"/>
                </a:lnTo>
                <a:lnTo>
                  <a:pt x="1155" y="35712"/>
                </a:lnTo>
                <a:lnTo>
                  <a:pt x="1054" y="42811"/>
                </a:lnTo>
                <a:lnTo>
                  <a:pt x="736" y="31267"/>
                </a:lnTo>
                <a:lnTo>
                  <a:pt x="1155" y="31483"/>
                </a:lnTo>
                <a:lnTo>
                  <a:pt x="1155" y="23850"/>
                </a:lnTo>
                <a:lnTo>
                  <a:pt x="1155" y="35712"/>
                </a:lnTo>
                <a:lnTo>
                  <a:pt x="1155" y="314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7348" y="5577748"/>
            <a:ext cx="101" cy="2755"/>
          </a:xfrm>
          <a:custGeom>
            <a:avLst/>
            <a:gdLst/>
            <a:ahLst/>
            <a:cxnLst/>
            <a:rect l="l" t="t" r="r" b="b"/>
            <a:pathLst>
              <a:path w="101" h="2755">
                <a:moveTo>
                  <a:pt x="0" y="1168"/>
                </a:moveTo>
                <a:lnTo>
                  <a:pt x="101" y="0"/>
                </a:lnTo>
                <a:lnTo>
                  <a:pt x="101" y="2755"/>
                </a:lnTo>
                <a:lnTo>
                  <a:pt x="0" y="11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7455" y="5577117"/>
            <a:ext cx="55422" cy="73444"/>
          </a:xfrm>
          <a:custGeom>
            <a:avLst/>
            <a:gdLst/>
            <a:ahLst/>
            <a:cxnLst/>
            <a:rect l="l" t="t" r="r" b="b"/>
            <a:pathLst>
              <a:path w="55422" h="73444">
                <a:moveTo>
                  <a:pt x="0" y="635"/>
                </a:moveTo>
                <a:lnTo>
                  <a:pt x="0" y="0"/>
                </a:lnTo>
                <a:lnTo>
                  <a:pt x="54902" y="419"/>
                </a:lnTo>
                <a:lnTo>
                  <a:pt x="55422" y="30518"/>
                </a:lnTo>
                <a:lnTo>
                  <a:pt x="54902" y="73444"/>
                </a:lnTo>
                <a:lnTo>
                  <a:pt x="54787" y="71640"/>
                </a:lnTo>
                <a:lnTo>
                  <a:pt x="43027" y="716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7137" y="5556657"/>
            <a:ext cx="0" cy="11874"/>
          </a:xfrm>
          <a:custGeom>
            <a:avLst/>
            <a:gdLst/>
            <a:ahLst/>
            <a:cxnLst/>
            <a:rect l="l" t="t" r="r" b="b"/>
            <a:pathLst>
              <a:path h="11874">
                <a:moveTo>
                  <a:pt x="0" y="11874"/>
                </a:moveTo>
                <a:lnTo>
                  <a:pt x="0" y="0"/>
                </a:lnTo>
                <a:lnTo>
                  <a:pt x="0" y="118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6607" y="5544793"/>
            <a:ext cx="215" cy="11874"/>
          </a:xfrm>
          <a:custGeom>
            <a:avLst/>
            <a:gdLst/>
            <a:ahLst/>
            <a:cxnLst/>
            <a:rect l="l" t="t" r="r" b="b"/>
            <a:pathLst>
              <a:path w="215" h="11874">
                <a:moveTo>
                  <a:pt x="0" y="2222"/>
                </a:moveTo>
                <a:lnTo>
                  <a:pt x="215" y="0"/>
                </a:lnTo>
                <a:lnTo>
                  <a:pt x="101" y="11874"/>
                </a:ln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6818" y="5535038"/>
            <a:ext cx="0" cy="9753"/>
          </a:xfrm>
          <a:custGeom>
            <a:avLst/>
            <a:gdLst/>
            <a:ahLst/>
            <a:cxnLst/>
            <a:rect l="l" t="t" r="r" b="b"/>
            <a:pathLst>
              <a:path h="9753">
                <a:moveTo>
                  <a:pt x="0" y="9753"/>
                </a:moveTo>
                <a:lnTo>
                  <a:pt x="0" y="0"/>
                </a:lnTo>
                <a:lnTo>
                  <a:pt x="0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7137" y="5555710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952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7137" y="5555706"/>
            <a:ext cx="54051" cy="21628"/>
          </a:xfrm>
          <a:custGeom>
            <a:avLst/>
            <a:gdLst/>
            <a:ahLst/>
            <a:cxnLst/>
            <a:rect l="l" t="t" r="r" b="b"/>
            <a:pathLst>
              <a:path w="54051" h="21628">
                <a:moveTo>
                  <a:pt x="0" y="0"/>
                </a:moveTo>
                <a:lnTo>
                  <a:pt x="53949" y="419"/>
                </a:lnTo>
                <a:lnTo>
                  <a:pt x="54051" y="216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6717" y="5534404"/>
            <a:ext cx="43764" cy="635"/>
          </a:xfrm>
          <a:custGeom>
            <a:avLst/>
            <a:gdLst/>
            <a:ahLst/>
            <a:cxnLst/>
            <a:rect l="l" t="t" r="r" b="b"/>
            <a:pathLst>
              <a:path w="43764" h="635">
                <a:moveTo>
                  <a:pt x="101" y="635"/>
                </a:moveTo>
                <a:lnTo>
                  <a:pt x="0" y="0"/>
                </a:lnTo>
                <a:lnTo>
                  <a:pt x="43764" y="215"/>
                </a:lnTo>
                <a:lnTo>
                  <a:pt x="40157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96638" y="5648338"/>
            <a:ext cx="35826" cy="101"/>
          </a:xfrm>
          <a:custGeom>
            <a:avLst/>
            <a:gdLst/>
            <a:ahLst/>
            <a:cxnLst/>
            <a:rect l="l" t="t" r="r" b="b"/>
            <a:pathLst>
              <a:path w="35826" h="101">
                <a:moveTo>
                  <a:pt x="0" y="0"/>
                </a:moveTo>
                <a:lnTo>
                  <a:pt x="35826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30445" y="5648754"/>
            <a:ext cx="0" cy="3187"/>
          </a:xfrm>
          <a:custGeom>
            <a:avLst/>
            <a:gdLst/>
            <a:ahLst/>
            <a:cxnLst/>
            <a:rect l="l" t="t" r="r" b="b"/>
            <a:pathLst>
              <a:path h="3187">
                <a:moveTo>
                  <a:pt x="0" y="31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32354" y="5650561"/>
            <a:ext cx="6464" cy="72707"/>
          </a:xfrm>
          <a:custGeom>
            <a:avLst/>
            <a:gdLst/>
            <a:ahLst/>
            <a:cxnLst/>
            <a:rect l="l" t="t" r="r" b="b"/>
            <a:pathLst>
              <a:path w="6464" h="72707">
                <a:moveTo>
                  <a:pt x="0" y="0"/>
                </a:moveTo>
                <a:lnTo>
                  <a:pt x="6464" y="727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31084" y="5525714"/>
            <a:ext cx="317" cy="30416"/>
          </a:xfrm>
          <a:custGeom>
            <a:avLst/>
            <a:gdLst/>
            <a:ahLst/>
            <a:cxnLst/>
            <a:rect l="l" t="t" r="r" b="b"/>
            <a:pathLst>
              <a:path w="317" h="30416">
                <a:moveTo>
                  <a:pt x="317" y="0"/>
                </a:moveTo>
                <a:lnTo>
                  <a:pt x="0" y="30416"/>
                </a:lnTo>
                <a:lnTo>
                  <a:pt x="101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31084" y="5553906"/>
            <a:ext cx="101" cy="2222"/>
          </a:xfrm>
          <a:custGeom>
            <a:avLst/>
            <a:gdLst/>
            <a:ahLst/>
            <a:cxnLst/>
            <a:rect l="l" t="t" r="r" b="b"/>
            <a:pathLst>
              <a:path w="101" h="2222">
                <a:moveTo>
                  <a:pt x="0" y="2222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23345" y="5534722"/>
            <a:ext cx="7950" cy="0"/>
          </a:xfrm>
          <a:custGeom>
            <a:avLst/>
            <a:gdLst/>
            <a:ahLst/>
            <a:cxnLst/>
            <a:rect l="l" t="t" r="r" b="b"/>
            <a:pathLst>
              <a:path w="7950">
                <a:moveTo>
                  <a:pt x="7950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20486" y="5534620"/>
            <a:ext cx="4978" cy="101"/>
          </a:xfrm>
          <a:custGeom>
            <a:avLst/>
            <a:gdLst/>
            <a:ahLst/>
            <a:cxnLst/>
            <a:rect l="l" t="t" r="r" b="b"/>
            <a:pathLst>
              <a:path w="4978" h="101">
                <a:moveTo>
                  <a:pt x="4978" y="10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975069" y="6056593"/>
            <a:ext cx="4978" cy="88176"/>
          </a:xfrm>
          <a:custGeom>
            <a:avLst/>
            <a:gdLst/>
            <a:ahLst/>
            <a:cxnLst/>
            <a:rect l="l" t="t" r="r" b="b"/>
            <a:pathLst>
              <a:path w="4978" h="88176">
                <a:moveTo>
                  <a:pt x="419" y="25006"/>
                </a:moveTo>
                <a:lnTo>
                  <a:pt x="0" y="88176"/>
                </a:lnTo>
                <a:lnTo>
                  <a:pt x="4660" y="62318"/>
                </a:lnTo>
                <a:lnTo>
                  <a:pt x="4978" y="0"/>
                </a:lnTo>
                <a:lnTo>
                  <a:pt x="419" y="250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980045" y="6055737"/>
            <a:ext cx="101" cy="850"/>
          </a:xfrm>
          <a:custGeom>
            <a:avLst/>
            <a:gdLst/>
            <a:ahLst/>
            <a:cxnLst/>
            <a:rect l="l" t="t" r="r" b="b"/>
            <a:pathLst>
              <a:path w="101" h="850">
                <a:moveTo>
                  <a:pt x="0" y="85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135354" y="5584854"/>
            <a:ext cx="1054" cy="4559"/>
          </a:xfrm>
          <a:custGeom>
            <a:avLst/>
            <a:gdLst/>
            <a:ahLst/>
            <a:cxnLst/>
            <a:rect l="l" t="t" r="r" b="b"/>
            <a:pathLst>
              <a:path w="1054" h="4559">
                <a:moveTo>
                  <a:pt x="0" y="0"/>
                </a:moveTo>
                <a:lnTo>
                  <a:pt x="1054" y="455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82053" y="5583474"/>
            <a:ext cx="1168" cy="5194"/>
          </a:xfrm>
          <a:custGeom>
            <a:avLst/>
            <a:gdLst/>
            <a:ahLst/>
            <a:cxnLst/>
            <a:rect l="l" t="t" r="r" b="b"/>
            <a:pathLst>
              <a:path w="1168" h="5194">
                <a:moveTo>
                  <a:pt x="0" y="5194"/>
                </a:moveTo>
                <a:lnTo>
                  <a:pt x="116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83010" y="5461487"/>
            <a:ext cx="1054" cy="125907"/>
          </a:xfrm>
          <a:custGeom>
            <a:avLst/>
            <a:gdLst/>
            <a:ahLst/>
            <a:cxnLst/>
            <a:rect l="l" t="t" r="r" b="b"/>
            <a:pathLst>
              <a:path w="1054" h="125907">
                <a:moveTo>
                  <a:pt x="1054" y="0"/>
                </a:moveTo>
                <a:lnTo>
                  <a:pt x="0" y="125907"/>
                </a:lnTo>
                <a:lnTo>
                  <a:pt x="0" y="1255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973159" y="6355778"/>
            <a:ext cx="317" cy="41541"/>
          </a:xfrm>
          <a:custGeom>
            <a:avLst/>
            <a:gdLst/>
            <a:ahLst/>
            <a:cxnLst/>
            <a:rect l="l" t="t" r="r" b="b"/>
            <a:pathLst>
              <a:path w="317" h="41541">
                <a:moveTo>
                  <a:pt x="317" y="0"/>
                </a:moveTo>
                <a:lnTo>
                  <a:pt x="0" y="415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135354" y="5462971"/>
            <a:ext cx="952" cy="125272"/>
          </a:xfrm>
          <a:custGeom>
            <a:avLst/>
            <a:gdLst/>
            <a:ahLst/>
            <a:cxnLst/>
            <a:rect l="l" t="t" r="r" b="b"/>
            <a:pathLst>
              <a:path w="952" h="125272">
                <a:moveTo>
                  <a:pt x="952" y="0"/>
                </a:moveTo>
                <a:lnTo>
                  <a:pt x="215" y="125272"/>
                </a:lnTo>
                <a:lnTo>
                  <a:pt x="0" y="1244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164498" y="4950750"/>
            <a:ext cx="103759" cy="45466"/>
          </a:xfrm>
          <a:custGeom>
            <a:avLst/>
            <a:gdLst/>
            <a:ahLst/>
            <a:cxnLst/>
            <a:rect l="l" t="t" r="r" b="b"/>
            <a:pathLst>
              <a:path w="103759" h="45465">
                <a:moveTo>
                  <a:pt x="0" y="45465"/>
                </a:moveTo>
                <a:lnTo>
                  <a:pt x="83832" y="7200"/>
                </a:lnTo>
                <a:lnTo>
                  <a:pt x="10375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973159" y="6355988"/>
            <a:ext cx="4660" cy="41338"/>
          </a:xfrm>
          <a:custGeom>
            <a:avLst/>
            <a:gdLst/>
            <a:ahLst/>
            <a:cxnLst/>
            <a:rect l="l" t="t" r="r" b="b"/>
            <a:pathLst>
              <a:path w="4660" h="41338">
                <a:moveTo>
                  <a:pt x="0" y="41338"/>
                </a:moveTo>
                <a:lnTo>
                  <a:pt x="4559" y="15481"/>
                </a:lnTo>
                <a:lnTo>
                  <a:pt x="466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216392" y="6056585"/>
            <a:ext cx="5727" cy="89027"/>
          </a:xfrm>
          <a:custGeom>
            <a:avLst/>
            <a:gdLst/>
            <a:ahLst/>
            <a:cxnLst/>
            <a:rect l="l" t="t" r="r" b="b"/>
            <a:pathLst>
              <a:path w="5727" h="89026">
                <a:moveTo>
                  <a:pt x="5194" y="89026"/>
                </a:moveTo>
                <a:lnTo>
                  <a:pt x="5727" y="25857"/>
                </a:lnTo>
                <a:lnTo>
                  <a:pt x="419" y="0"/>
                </a:lnTo>
                <a:lnTo>
                  <a:pt x="0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970614" y="6020866"/>
            <a:ext cx="8369" cy="34772"/>
          </a:xfrm>
          <a:custGeom>
            <a:avLst/>
            <a:gdLst/>
            <a:ahLst/>
            <a:cxnLst/>
            <a:rect l="l" t="t" r="r" b="b"/>
            <a:pathLst>
              <a:path w="8369" h="34772">
                <a:moveTo>
                  <a:pt x="0" y="34239"/>
                </a:moveTo>
                <a:lnTo>
                  <a:pt x="215" y="17919"/>
                </a:lnTo>
                <a:lnTo>
                  <a:pt x="3822" y="2438"/>
                </a:lnTo>
                <a:lnTo>
                  <a:pt x="5613" y="0"/>
                </a:lnTo>
                <a:lnTo>
                  <a:pt x="3924" y="3924"/>
                </a:lnTo>
                <a:lnTo>
                  <a:pt x="1270" y="15684"/>
                </a:lnTo>
                <a:lnTo>
                  <a:pt x="5080" y="30099"/>
                </a:lnTo>
                <a:lnTo>
                  <a:pt x="8369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976230" y="6008895"/>
            <a:ext cx="9220" cy="11976"/>
          </a:xfrm>
          <a:custGeom>
            <a:avLst/>
            <a:gdLst/>
            <a:ahLst/>
            <a:cxnLst/>
            <a:rect l="l" t="t" r="r" b="b"/>
            <a:pathLst>
              <a:path w="9220" h="11976">
                <a:moveTo>
                  <a:pt x="0" y="11976"/>
                </a:moveTo>
                <a:lnTo>
                  <a:pt x="9220" y="0"/>
                </a:lnTo>
                <a:lnTo>
                  <a:pt x="3505" y="753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206641" y="6008895"/>
            <a:ext cx="15265" cy="42811"/>
          </a:xfrm>
          <a:custGeom>
            <a:avLst/>
            <a:gdLst/>
            <a:ahLst/>
            <a:cxnLst/>
            <a:rect l="l" t="t" r="r" b="b"/>
            <a:pathLst>
              <a:path w="15265" h="42811">
                <a:moveTo>
                  <a:pt x="9855" y="11976"/>
                </a:moveTo>
                <a:lnTo>
                  <a:pt x="0" y="0"/>
                </a:lnTo>
                <a:lnTo>
                  <a:pt x="11442" y="13982"/>
                </a:lnTo>
                <a:lnTo>
                  <a:pt x="15265" y="28511"/>
                </a:lnTo>
                <a:lnTo>
                  <a:pt x="11760" y="428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985458" y="5997025"/>
            <a:ext cx="16954" cy="11874"/>
          </a:xfrm>
          <a:custGeom>
            <a:avLst/>
            <a:gdLst/>
            <a:ahLst/>
            <a:cxnLst/>
            <a:rect l="l" t="t" r="r" b="b"/>
            <a:pathLst>
              <a:path w="16954" h="11874">
                <a:moveTo>
                  <a:pt x="736" y="11341"/>
                </a:moveTo>
                <a:lnTo>
                  <a:pt x="0" y="11874"/>
                </a:lnTo>
                <a:lnTo>
                  <a:pt x="16954" y="0"/>
                </a:lnTo>
                <a:lnTo>
                  <a:pt x="6248" y="7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002414" y="5996390"/>
            <a:ext cx="1155" cy="635"/>
          </a:xfrm>
          <a:custGeom>
            <a:avLst/>
            <a:gdLst/>
            <a:ahLst/>
            <a:cxnLst/>
            <a:rect l="l" t="t" r="r" b="b"/>
            <a:pathLst>
              <a:path w="1155" h="635">
                <a:moveTo>
                  <a:pt x="419" y="317"/>
                </a:moveTo>
                <a:lnTo>
                  <a:pt x="0" y="634"/>
                </a:lnTo>
                <a:lnTo>
                  <a:pt x="1155" y="0"/>
                </a:lnTo>
                <a:lnTo>
                  <a:pt x="41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003574" y="5987055"/>
            <a:ext cx="22263" cy="9334"/>
          </a:xfrm>
          <a:custGeom>
            <a:avLst/>
            <a:gdLst/>
            <a:ahLst/>
            <a:cxnLst/>
            <a:rect l="l" t="t" r="r" b="b"/>
            <a:pathLst>
              <a:path w="22263" h="9334">
                <a:moveTo>
                  <a:pt x="0" y="9334"/>
                </a:moveTo>
                <a:lnTo>
                  <a:pt x="222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166898" y="5987484"/>
            <a:ext cx="3606" cy="1485"/>
          </a:xfrm>
          <a:custGeom>
            <a:avLst/>
            <a:gdLst/>
            <a:ahLst/>
            <a:cxnLst/>
            <a:rect l="l" t="t" r="r" b="b"/>
            <a:pathLst>
              <a:path w="3606" h="1485">
                <a:moveTo>
                  <a:pt x="0" y="0"/>
                </a:moveTo>
                <a:lnTo>
                  <a:pt x="3606" y="14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058898" y="6291019"/>
            <a:ext cx="83197" cy="24066"/>
          </a:xfrm>
          <a:custGeom>
            <a:avLst/>
            <a:gdLst/>
            <a:ahLst/>
            <a:cxnLst/>
            <a:rect l="l" t="t" r="r" b="b"/>
            <a:pathLst>
              <a:path w="83197" h="24066">
                <a:moveTo>
                  <a:pt x="0" y="23850"/>
                </a:moveTo>
                <a:lnTo>
                  <a:pt x="25755" y="23952"/>
                </a:lnTo>
                <a:lnTo>
                  <a:pt x="29248" y="7632"/>
                </a:lnTo>
                <a:lnTo>
                  <a:pt x="30314" y="4876"/>
                </a:lnTo>
                <a:lnTo>
                  <a:pt x="32321" y="2552"/>
                </a:lnTo>
                <a:lnTo>
                  <a:pt x="34975" y="850"/>
                </a:lnTo>
                <a:lnTo>
                  <a:pt x="40055" y="0"/>
                </a:lnTo>
                <a:lnTo>
                  <a:pt x="44729" y="850"/>
                </a:lnTo>
                <a:lnTo>
                  <a:pt x="47485" y="2552"/>
                </a:lnTo>
                <a:lnTo>
                  <a:pt x="49390" y="4876"/>
                </a:lnTo>
                <a:lnTo>
                  <a:pt x="50444" y="7734"/>
                </a:lnTo>
                <a:lnTo>
                  <a:pt x="53632" y="24066"/>
                </a:lnTo>
                <a:lnTo>
                  <a:pt x="77800" y="24066"/>
                </a:lnTo>
                <a:lnTo>
                  <a:pt x="82029" y="3708"/>
                </a:lnTo>
                <a:lnTo>
                  <a:pt x="83197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162554" y="6348787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0"/>
                </a:move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032829" y="6348364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222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036749" y="6270036"/>
            <a:ext cx="2540" cy="2120"/>
          </a:xfrm>
          <a:custGeom>
            <a:avLst/>
            <a:gdLst/>
            <a:ahLst/>
            <a:cxnLst/>
            <a:rect l="l" t="t" r="r" b="b"/>
            <a:pathLst>
              <a:path w="2539" h="2120">
                <a:moveTo>
                  <a:pt x="0" y="2120"/>
                </a:moveTo>
                <a:lnTo>
                  <a:pt x="25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052647" y="6270781"/>
            <a:ext cx="2438" cy="2755"/>
          </a:xfrm>
          <a:custGeom>
            <a:avLst/>
            <a:gdLst/>
            <a:ahLst/>
            <a:cxnLst/>
            <a:rect l="l" t="t" r="r" b="b"/>
            <a:pathLst>
              <a:path w="2438" h="2755">
                <a:moveTo>
                  <a:pt x="0" y="0"/>
                </a:moveTo>
                <a:lnTo>
                  <a:pt x="2438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055393" y="6299922"/>
            <a:ext cx="3505" cy="14947"/>
          </a:xfrm>
          <a:custGeom>
            <a:avLst/>
            <a:gdLst/>
            <a:ahLst/>
            <a:cxnLst/>
            <a:rect l="l" t="t" r="r" b="b"/>
            <a:pathLst>
              <a:path w="3505" h="14947">
                <a:moveTo>
                  <a:pt x="3505" y="14947"/>
                </a:moveTo>
                <a:lnTo>
                  <a:pt x="1181" y="275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032189" y="6319113"/>
            <a:ext cx="215" cy="1587"/>
          </a:xfrm>
          <a:custGeom>
            <a:avLst/>
            <a:gdLst/>
            <a:ahLst/>
            <a:cxnLst/>
            <a:rect l="l" t="t" r="r" b="b"/>
            <a:pathLst>
              <a:path w="215" h="1587">
                <a:moveTo>
                  <a:pt x="215" y="15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030075" y="6037938"/>
            <a:ext cx="3390" cy="9855"/>
          </a:xfrm>
          <a:custGeom>
            <a:avLst/>
            <a:gdLst/>
            <a:ahLst/>
            <a:cxnLst/>
            <a:rect l="l" t="t" r="r" b="b"/>
            <a:pathLst>
              <a:path w="3390" h="9855">
                <a:moveTo>
                  <a:pt x="101" y="1054"/>
                </a:moveTo>
                <a:lnTo>
                  <a:pt x="0" y="0"/>
                </a:lnTo>
                <a:lnTo>
                  <a:pt x="339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058581" y="6288585"/>
            <a:ext cx="26073" cy="26390"/>
          </a:xfrm>
          <a:custGeom>
            <a:avLst/>
            <a:gdLst/>
            <a:ahLst/>
            <a:cxnLst/>
            <a:rect l="l" t="t" r="r" b="b"/>
            <a:pathLst>
              <a:path w="26073" h="26390">
                <a:moveTo>
                  <a:pt x="0" y="0"/>
                </a:moveTo>
                <a:lnTo>
                  <a:pt x="25857" y="317"/>
                </a:lnTo>
                <a:lnTo>
                  <a:pt x="26073" y="263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098536" y="5719555"/>
            <a:ext cx="10807" cy="11874"/>
          </a:xfrm>
          <a:custGeom>
            <a:avLst/>
            <a:gdLst/>
            <a:ahLst/>
            <a:cxnLst/>
            <a:rect l="l" t="t" r="r" b="b"/>
            <a:pathLst>
              <a:path w="10807" h="11874">
                <a:moveTo>
                  <a:pt x="0" y="11874"/>
                </a:moveTo>
                <a:lnTo>
                  <a:pt x="5295" y="10490"/>
                </a:lnTo>
                <a:lnTo>
                  <a:pt x="8902" y="8267"/>
                </a:lnTo>
                <a:lnTo>
                  <a:pt x="10807" y="5511"/>
                </a:lnTo>
                <a:lnTo>
                  <a:pt x="10807" y="2654"/>
                </a:lnTo>
                <a:lnTo>
                  <a:pt x="88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073525" y="5720723"/>
            <a:ext cx="1054" cy="5613"/>
          </a:xfrm>
          <a:custGeom>
            <a:avLst/>
            <a:gdLst/>
            <a:ahLst/>
            <a:cxnLst/>
            <a:rect l="l" t="t" r="r" b="b"/>
            <a:pathLst>
              <a:path w="1054" h="5613">
                <a:moveTo>
                  <a:pt x="952" y="0"/>
                </a:moveTo>
                <a:lnTo>
                  <a:pt x="0" y="2857"/>
                </a:lnTo>
                <a:lnTo>
                  <a:pt x="1054" y="561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084655" y="5730794"/>
            <a:ext cx="13881" cy="635"/>
          </a:xfrm>
          <a:custGeom>
            <a:avLst/>
            <a:gdLst/>
            <a:ahLst/>
            <a:cxnLst/>
            <a:rect l="l" t="t" r="r" b="b"/>
            <a:pathLst>
              <a:path w="13881" h="635">
                <a:moveTo>
                  <a:pt x="13881" y="635"/>
                </a:moveTo>
                <a:lnTo>
                  <a:pt x="8166" y="0"/>
                </a:lnTo>
                <a:lnTo>
                  <a:pt x="0" y="63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084442" y="6266643"/>
            <a:ext cx="7734" cy="22263"/>
          </a:xfrm>
          <a:custGeom>
            <a:avLst/>
            <a:gdLst/>
            <a:ahLst/>
            <a:cxnLst/>
            <a:rect l="l" t="t" r="r" b="b"/>
            <a:pathLst>
              <a:path w="7734" h="22263">
                <a:moveTo>
                  <a:pt x="0" y="22263"/>
                </a:moveTo>
                <a:lnTo>
                  <a:pt x="3390" y="5943"/>
                </a:lnTo>
                <a:lnTo>
                  <a:pt x="5080" y="2235"/>
                </a:lnTo>
                <a:lnTo>
                  <a:pt x="773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105638" y="6264625"/>
            <a:ext cx="36779" cy="24384"/>
          </a:xfrm>
          <a:custGeom>
            <a:avLst/>
            <a:gdLst/>
            <a:ahLst/>
            <a:cxnLst/>
            <a:rect l="l" t="t" r="r" b="b"/>
            <a:pathLst>
              <a:path w="36779" h="24384">
                <a:moveTo>
                  <a:pt x="0" y="2552"/>
                </a:moveTo>
                <a:lnTo>
                  <a:pt x="2336" y="5308"/>
                </a:lnTo>
                <a:lnTo>
                  <a:pt x="3505" y="8382"/>
                </a:lnTo>
                <a:lnTo>
                  <a:pt x="6578" y="24384"/>
                </a:lnTo>
                <a:lnTo>
                  <a:pt x="30734" y="24180"/>
                </a:lnTo>
                <a:lnTo>
                  <a:pt x="34975" y="3822"/>
                </a:lnTo>
                <a:lnTo>
                  <a:pt x="3677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158420" y="6262726"/>
            <a:ext cx="2324" cy="2438"/>
          </a:xfrm>
          <a:custGeom>
            <a:avLst/>
            <a:gdLst/>
            <a:ahLst/>
            <a:cxnLst/>
            <a:rect l="l" t="t" r="r" b="b"/>
            <a:pathLst>
              <a:path w="2324" h="2438">
                <a:moveTo>
                  <a:pt x="0" y="0"/>
                </a:moveTo>
                <a:lnTo>
                  <a:pt x="2324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112210" y="6289009"/>
            <a:ext cx="317" cy="26073"/>
          </a:xfrm>
          <a:custGeom>
            <a:avLst/>
            <a:gdLst/>
            <a:ahLst/>
            <a:cxnLst/>
            <a:rect l="l" t="t" r="r" b="b"/>
            <a:pathLst>
              <a:path w="317" h="26073">
                <a:moveTo>
                  <a:pt x="317" y="2607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136373" y="6288806"/>
            <a:ext cx="317" cy="26276"/>
          </a:xfrm>
          <a:custGeom>
            <a:avLst/>
            <a:gdLst/>
            <a:ahLst/>
            <a:cxnLst/>
            <a:rect l="l" t="t" r="r" b="b"/>
            <a:pathLst>
              <a:path w="317" h="26276">
                <a:moveTo>
                  <a:pt x="317" y="2627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156298" y="6042912"/>
            <a:ext cx="7099" cy="10071"/>
          </a:xfrm>
          <a:custGeom>
            <a:avLst/>
            <a:gdLst/>
            <a:ahLst/>
            <a:cxnLst/>
            <a:rect l="l" t="t" r="r" b="b"/>
            <a:pathLst>
              <a:path w="7099" h="10071">
                <a:moveTo>
                  <a:pt x="0" y="10071"/>
                </a:moveTo>
                <a:lnTo>
                  <a:pt x="7099" y="0"/>
                </a:lnTo>
                <a:lnTo>
                  <a:pt x="6578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170498" y="5988974"/>
            <a:ext cx="35725" cy="19710"/>
          </a:xfrm>
          <a:custGeom>
            <a:avLst/>
            <a:gdLst/>
            <a:ahLst/>
            <a:cxnLst/>
            <a:rect l="l" t="t" r="r" b="b"/>
            <a:pathLst>
              <a:path w="35725" h="19710">
                <a:moveTo>
                  <a:pt x="23850" y="11442"/>
                </a:moveTo>
                <a:lnTo>
                  <a:pt x="35725" y="19710"/>
                </a:lnTo>
                <a:lnTo>
                  <a:pt x="19189" y="815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182478" y="5994162"/>
            <a:ext cx="6781" cy="2870"/>
          </a:xfrm>
          <a:custGeom>
            <a:avLst/>
            <a:gdLst/>
            <a:ahLst/>
            <a:cxnLst/>
            <a:rect l="l" t="t" r="r" b="b"/>
            <a:pathLst>
              <a:path w="6781" h="2870">
                <a:moveTo>
                  <a:pt x="0" y="0"/>
                </a:moveTo>
                <a:lnTo>
                  <a:pt x="6781" y="28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214382" y="6356629"/>
            <a:ext cx="5613" cy="41541"/>
          </a:xfrm>
          <a:custGeom>
            <a:avLst/>
            <a:gdLst/>
            <a:ahLst/>
            <a:cxnLst/>
            <a:rect l="l" t="t" r="r" b="b"/>
            <a:pathLst>
              <a:path w="5613" h="41541">
                <a:moveTo>
                  <a:pt x="5613" y="0"/>
                </a:moveTo>
                <a:lnTo>
                  <a:pt x="5295" y="41541"/>
                </a:lnTo>
                <a:lnTo>
                  <a:pt x="0" y="15582"/>
                </a:lnTo>
                <a:lnTo>
                  <a:pt x="101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216392" y="6119653"/>
            <a:ext cx="5194" cy="25958"/>
          </a:xfrm>
          <a:custGeom>
            <a:avLst/>
            <a:gdLst/>
            <a:ahLst/>
            <a:cxnLst/>
            <a:rect l="l" t="t" r="r" b="b"/>
            <a:pathLst>
              <a:path w="5194" h="25958">
                <a:moveTo>
                  <a:pt x="5194" y="2595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218194" y="6023306"/>
            <a:ext cx="4762" cy="32854"/>
          </a:xfrm>
          <a:custGeom>
            <a:avLst/>
            <a:gdLst/>
            <a:ahLst/>
            <a:cxnLst/>
            <a:rect l="l" t="t" r="r" b="b"/>
            <a:pathLst>
              <a:path w="4762" h="32854">
                <a:moveTo>
                  <a:pt x="0" y="0"/>
                </a:moveTo>
                <a:lnTo>
                  <a:pt x="736" y="749"/>
                </a:lnTo>
                <a:lnTo>
                  <a:pt x="4762" y="16217"/>
                </a:lnTo>
                <a:lnTo>
                  <a:pt x="4660" y="3285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206223" y="6008679"/>
            <a:ext cx="419" cy="215"/>
          </a:xfrm>
          <a:custGeom>
            <a:avLst/>
            <a:gdLst/>
            <a:ahLst/>
            <a:cxnLst/>
            <a:rect l="l" t="t" r="r" b="b"/>
            <a:pathLst>
              <a:path w="419" h="215">
                <a:moveTo>
                  <a:pt x="419" y="21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908785" y="4958064"/>
            <a:ext cx="94221" cy="41757"/>
          </a:xfrm>
          <a:custGeom>
            <a:avLst/>
            <a:gdLst/>
            <a:ahLst/>
            <a:cxnLst/>
            <a:rect l="l" t="t" r="r" b="b"/>
            <a:pathLst>
              <a:path w="94221" h="41757">
                <a:moveTo>
                  <a:pt x="0" y="0"/>
                </a:moveTo>
                <a:lnTo>
                  <a:pt x="14312" y="5194"/>
                </a:lnTo>
                <a:lnTo>
                  <a:pt x="94221" y="41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936336" y="4935601"/>
            <a:ext cx="143611" cy="66128"/>
          </a:xfrm>
          <a:custGeom>
            <a:avLst/>
            <a:gdLst/>
            <a:ahLst/>
            <a:cxnLst/>
            <a:rect l="l" t="t" r="r" b="b"/>
            <a:pathLst>
              <a:path w="143611" h="66128">
                <a:moveTo>
                  <a:pt x="143611" y="66128"/>
                </a:moveTo>
                <a:lnTo>
                  <a:pt x="89458" y="378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043702" y="5590468"/>
            <a:ext cx="1168" cy="4978"/>
          </a:xfrm>
          <a:custGeom>
            <a:avLst/>
            <a:gdLst/>
            <a:ahLst/>
            <a:cxnLst/>
            <a:rect l="l" t="t" r="r" b="b"/>
            <a:pathLst>
              <a:path w="1168" h="4978">
                <a:moveTo>
                  <a:pt x="1168" y="0"/>
                </a:moveTo>
                <a:lnTo>
                  <a:pt x="0" y="49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294569" y="5592381"/>
            <a:ext cx="3492" cy="18542"/>
          </a:xfrm>
          <a:custGeom>
            <a:avLst/>
            <a:gdLst/>
            <a:ahLst/>
            <a:cxnLst/>
            <a:rect l="l" t="t" r="r" b="b"/>
            <a:pathLst>
              <a:path w="3492" h="18541">
                <a:moveTo>
                  <a:pt x="0" y="18541"/>
                </a:moveTo>
                <a:lnTo>
                  <a:pt x="3492" y="3924"/>
                </a:lnTo>
                <a:lnTo>
                  <a:pt x="2438" y="0"/>
                </a:lnTo>
                <a:lnTo>
                  <a:pt x="2540" y="2641"/>
                </a:lnTo>
                <a:lnTo>
                  <a:pt x="2324" y="190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044651" y="5467951"/>
            <a:ext cx="1066" cy="126326"/>
          </a:xfrm>
          <a:custGeom>
            <a:avLst/>
            <a:gdLst/>
            <a:ahLst/>
            <a:cxnLst/>
            <a:rect l="l" t="t" r="r" b="b"/>
            <a:pathLst>
              <a:path w="1066" h="126326">
                <a:moveTo>
                  <a:pt x="1066" y="0"/>
                </a:moveTo>
                <a:lnTo>
                  <a:pt x="0" y="126326"/>
                </a:lnTo>
                <a:lnTo>
                  <a:pt x="0" y="1259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297005" y="5469859"/>
            <a:ext cx="952" cy="122516"/>
          </a:xfrm>
          <a:custGeom>
            <a:avLst/>
            <a:gdLst/>
            <a:ahLst/>
            <a:cxnLst/>
            <a:rect l="l" t="t" r="r" b="b"/>
            <a:pathLst>
              <a:path w="952" h="122516">
                <a:moveTo>
                  <a:pt x="952" y="0"/>
                </a:moveTo>
                <a:lnTo>
                  <a:pt x="0" y="122516"/>
                </a:lnTo>
                <a:lnTo>
                  <a:pt x="0" y="1216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314705" y="5400440"/>
            <a:ext cx="57861" cy="122618"/>
          </a:xfrm>
          <a:custGeom>
            <a:avLst/>
            <a:gdLst/>
            <a:ahLst/>
            <a:cxnLst/>
            <a:rect l="l" t="t" r="r" b="b"/>
            <a:pathLst>
              <a:path w="57861" h="122618">
                <a:moveTo>
                  <a:pt x="0" y="0"/>
                </a:moveTo>
                <a:lnTo>
                  <a:pt x="36982" y="63055"/>
                </a:lnTo>
                <a:lnTo>
                  <a:pt x="57861" y="1226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3547976" y="5594811"/>
            <a:ext cx="55740" cy="63487"/>
          </a:xfrm>
          <a:custGeom>
            <a:avLst/>
            <a:gdLst/>
            <a:ahLst/>
            <a:cxnLst/>
            <a:rect l="l" t="t" r="r" b="b"/>
            <a:pathLst>
              <a:path w="55740" h="63487">
                <a:moveTo>
                  <a:pt x="0" y="62852"/>
                </a:moveTo>
                <a:lnTo>
                  <a:pt x="850" y="0"/>
                </a:lnTo>
                <a:lnTo>
                  <a:pt x="29463" y="317"/>
                </a:lnTo>
                <a:lnTo>
                  <a:pt x="55422" y="114"/>
                </a:lnTo>
                <a:lnTo>
                  <a:pt x="55740" y="7747"/>
                </a:lnTo>
                <a:lnTo>
                  <a:pt x="55321" y="63487"/>
                </a:lnTo>
                <a:lnTo>
                  <a:pt x="0" y="63271"/>
                </a:lnTo>
                <a:lnTo>
                  <a:pt x="0" y="62852"/>
                </a:lnTo>
                <a:lnTo>
                  <a:pt x="55321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548717" y="5658189"/>
            <a:ext cx="0" cy="2971"/>
          </a:xfrm>
          <a:custGeom>
            <a:avLst/>
            <a:gdLst/>
            <a:ahLst/>
            <a:cxnLst/>
            <a:rect l="l" t="t" r="r" b="b"/>
            <a:pathLst>
              <a:path h="2971">
                <a:moveTo>
                  <a:pt x="0" y="297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3548828" y="5580514"/>
            <a:ext cx="419" cy="14300"/>
          </a:xfrm>
          <a:custGeom>
            <a:avLst/>
            <a:gdLst/>
            <a:ahLst/>
            <a:cxnLst/>
            <a:rect l="l" t="t" r="r" b="b"/>
            <a:pathLst>
              <a:path w="419" h="14300">
                <a:moveTo>
                  <a:pt x="419" y="14300"/>
                </a:moveTo>
                <a:lnTo>
                  <a:pt x="419" y="0"/>
                </a:lnTo>
                <a:lnTo>
                  <a:pt x="0" y="14300"/>
                </a:lnTo>
                <a:lnTo>
                  <a:pt x="101" y="1197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3549251" y="5571280"/>
            <a:ext cx="203" cy="9232"/>
          </a:xfrm>
          <a:custGeom>
            <a:avLst/>
            <a:gdLst/>
            <a:ahLst/>
            <a:cxnLst/>
            <a:rect l="l" t="t" r="r" b="b"/>
            <a:pathLst>
              <a:path w="203" h="9232">
                <a:moveTo>
                  <a:pt x="101" y="8166"/>
                </a:moveTo>
                <a:lnTo>
                  <a:pt x="203" y="0"/>
                </a:lnTo>
                <a:lnTo>
                  <a:pt x="0" y="9232"/>
                </a:lnTo>
                <a:lnTo>
                  <a:pt x="101" y="81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3549454" y="5534934"/>
            <a:ext cx="215" cy="36347"/>
          </a:xfrm>
          <a:custGeom>
            <a:avLst/>
            <a:gdLst/>
            <a:ahLst/>
            <a:cxnLst/>
            <a:rect l="l" t="t" r="r" b="b"/>
            <a:pathLst>
              <a:path w="215" h="36347">
                <a:moveTo>
                  <a:pt x="215" y="0"/>
                </a:moveTo>
                <a:lnTo>
                  <a:pt x="0" y="363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3549459" y="5565881"/>
            <a:ext cx="0" cy="1803"/>
          </a:xfrm>
          <a:custGeom>
            <a:avLst/>
            <a:gdLst/>
            <a:ahLst/>
            <a:cxnLst/>
            <a:rect l="l" t="t" r="r" b="b"/>
            <a:pathLst>
              <a:path h="1803">
                <a:moveTo>
                  <a:pt x="0" y="0"/>
                </a:moveTo>
                <a:lnTo>
                  <a:pt x="0" y="180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3549454" y="5535674"/>
            <a:ext cx="53733" cy="29679"/>
          </a:xfrm>
          <a:custGeom>
            <a:avLst/>
            <a:gdLst/>
            <a:ahLst/>
            <a:cxnLst/>
            <a:rect l="l" t="t" r="r" b="b"/>
            <a:pathLst>
              <a:path w="53733" h="29679">
                <a:moveTo>
                  <a:pt x="215" y="0"/>
                </a:moveTo>
                <a:lnTo>
                  <a:pt x="53733" y="101"/>
                </a:lnTo>
                <a:lnTo>
                  <a:pt x="53632" y="29679"/>
                </a:lnTo>
                <a:lnTo>
                  <a:pt x="0" y="295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3577438" y="5595132"/>
            <a:ext cx="26288" cy="317"/>
          </a:xfrm>
          <a:custGeom>
            <a:avLst/>
            <a:gdLst/>
            <a:ahLst/>
            <a:cxnLst/>
            <a:rect l="l" t="t" r="r" b="b"/>
            <a:pathLst>
              <a:path w="26288" h="317">
                <a:moveTo>
                  <a:pt x="0" y="0"/>
                </a:moveTo>
                <a:lnTo>
                  <a:pt x="26288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3603089" y="5565354"/>
            <a:ext cx="419" cy="29565"/>
          </a:xfrm>
          <a:custGeom>
            <a:avLst/>
            <a:gdLst/>
            <a:ahLst/>
            <a:cxnLst/>
            <a:rect l="l" t="t" r="r" b="b"/>
            <a:pathLst>
              <a:path w="419" h="29565">
                <a:moveTo>
                  <a:pt x="317" y="29565"/>
                </a:moveTo>
                <a:lnTo>
                  <a:pt x="419" y="222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9900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2704" y="7211822"/>
            <a:ext cx="852004" cy="2051481"/>
          </a:xfrm>
          <a:custGeom>
            <a:avLst/>
            <a:gdLst/>
            <a:ahLst/>
            <a:cxnLst/>
            <a:rect l="l" t="t" r="r" b="b"/>
            <a:pathLst>
              <a:path w="852004" h="2051481">
                <a:moveTo>
                  <a:pt x="0" y="2051481"/>
                </a:moveTo>
                <a:lnTo>
                  <a:pt x="852004" y="2051481"/>
                </a:lnTo>
                <a:lnTo>
                  <a:pt x="852004" y="0"/>
                </a:lnTo>
                <a:lnTo>
                  <a:pt x="0" y="0"/>
                </a:lnTo>
                <a:lnTo>
                  <a:pt x="0" y="205148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36980" y="7376007"/>
            <a:ext cx="2159" cy="1740496"/>
          </a:xfrm>
          <a:custGeom>
            <a:avLst/>
            <a:gdLst/>
            <a:ahLst/>
            <a:cxnLst/>
            <a:rect l="l" t="t" r="r" b="b"/>
            <a:pathLst>
              <a:path w="2159" h="1740496">
                <a:moveTo>
                  <a:pt x="0" y="1740496"/>
                </a:moveTo>
                <a:lnTo>
                  <a:pt x="2159" y="1740496"/>
                </a:lnTo>
                <a:lnTo>
                  <a:pt x="2159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0348" y="7376007"/>
            <a:ext cx="2311" cy="1740496"/>
          </a:xfrm>
          <a:custGeom>
            <a:avLst/>
            <a:gdLst/>
            <a:ahLst/>
            <a:cxnLst/>
            <a:rect l="l" t="t" r="r" b="b"/>
            <a:pathLst>
              <a:path w="2311" h="1740496">
                <a:moveTo>
                  <a:pt x="0" y="1740496"/>
                </a:moveTo>
                <a:lnTo>
                  <a:pt x="2311" y="1740496"/>
                </a:lnTo>
                <a:lnTo>
                  <a:pt x="2311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2660" y="7378179"/>
            <a:ext cx="324319" cy="1736026"/>
          </a:xfrm>
          <a:custGeom>
            <a:avLst/>
            <a:gdLst/>
            <a:ahLst/>
            <a:cxnLst/>
            <a:rect l="l" t="t" r="r" b="b"/>
            <a:pathLst>
              <a:path w="324319" h="1736026">
                <a:moveTo>
                  <a:pt x="324319" y="1736026"/>
                </a:moveTo>
                <a:lnTo>
                  <a:pt x="324319" y="0"/>
                </a:lnTo>
                <a:lnTo>
                  <a:pt x="0" y="0"/>
                </a:lnTo>
                <a:lnTo>
                  <a:pt x="0" y="1736026"/>
                </a:lnTo>
                <a:lnTo>
                  <a:pt x="324319" y="173602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04494" y="7404483"/>
            <a:ext cx="161721" cy="161848"/>
          </a:xfrm>
          <a:custGeom>
            <a:avLst/>
            <a:gdLst/>
            <a:ahLst/>
            <a:cxnLst/>
            <a:rect l="l" t="t" r="r" b="b"/>
            <a:pathLst>
              <a:path w="161721" h="161848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9545" y="136423"/>
                </a:lnTo>
                <a:lnTo>
                  <a:pt x="39090" y="151752"/>
                </a:lnTo>
                <a:lnTo>
                  <a:pt x="66167" y="161848"/>
                </a:lnTo>
                <a:lnTo>
                  <a:pt x="98475" y="161848"/>
                </a:lnTo>
                <a:lnTo>
                  <a:pt x="118033" y="155321"/>
                </a:lnTo>
                <a:lnTo>
                  <a:pt x="141909" y="137566"/>
                </a:lnTo>
                <a:lnTo>
                  <a:pt x="157492" y="113817"/>
                </a:lnTo>
                <a:lnTo>
                  <a:pt x="161721" y="96316"/>
                </a:lnTo>
                <a:lnTo>
                  <a:pt x="161721" y="66294"/>
                </a:lnTo>
                <a:lnTo>
                  <a:pt x="155067" y="46621"/>
                </a:lnTo>
                <a:lnTo>
                  <a:pt x="149580" y="34620"/>
                </a:lnTo>
                <a:lnTo>
                  <a:pt x="128625" y="14058"/>
                </a:lnTo>
                <a:lnTo>
                  <a:pt x="103466" y="2171"/>
                </a:lnTo>
                <a:lnTo>
                  <a:pt x="90309" y="0"/>
                </a:lnTo>
                <a:lnTo>
                  <a:pt x="74345" y="0"/>
                </a:lnTo>
                <a:lnTo>
                  <a:pt x="52374" y="4343"/>
                </a:lnTo>
                <a:lnTo>
                  <a:pt x="30276" y="17246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04495" y="7620866"/>
            <a:ext cx="161709" cy="164655"/>
          </a:xfrm>
          <a:custGeom>
            <a:avLst/>
            <a:gdLst/>
            <a:ahLst/>
            <a:cxnLst/>
            <a:rect l="l" t="t" r="r" b="b"/>
            <a:pathLst>
              <a:path w="161709" h="164655">
                <a:moveTo>
                  <a:pt x="2171" y="61188"/>
                </a:moveTo>
                <a:lnTo>
                  <a:pt x="0" y="92481"/>
                </a:lnTo>
                <a:lnTo>
                  <a:pt x="6515" y="116497"/>
                </a:lnTo>
                <a:lnTo>
                  <a:pt x="20561" y="137452"/>
                </a:lnTo>
                <a:lnTo>
                  <a:pt x="40233" y="152768"/>
                </a:lnTo>
                <a:lnTo>
                  <a:pt x="57480" y="159664"/>
                </a:lnTo>
                <a:lnTo>
                  <a:pt x="78676" y="164655"/>
                </a:lnTo>
                <a:lnTo>
                  <a:pt x="100660" y="161848"/>
                </a:lnTo>
                <a:lnTo>
                  <a:pt x="119938" y="154940"/>
                </a:lnTo>
                <a:lnTo>
                  <a:pt x="141922" y="137566"/>
                </a:lnTo>
                <a:lnTo>
                  <a:pt x="157365" y="113690"/>
                </a:lnTo>
                <a:lnTo>
                  <a:pt x="161709" y="96189"/>
                </a:lnTo>
                <a:lnTo>
                  <a:pt x="161709" y="66167"/>
                </a:lnTo>
                <a:lnTo>
                  <a:pt x="153670" y="43688"/>
                </a:lnTo>
                <a:lnTo>
                  <a:pt x="145110" y="30403"/>
                </a:lnTo>
                <a:lnTo>
                  <a:pt x="126707" y="13792"/>
                </a:lnTo>
                <a:lnTo>
                  <a:pt x="107810" y="4343"/>
                </a:lnTo>
                <a:lnTo>
                  <a:pt x="78676" y="0"/>
                </a:lnTo>
                <a:lnTo>
                  <a:pt x="54546" y="4216"/>
                </a:lnTo>
                <a:lnTo>
                  <a:pt x="28105" y="19418"/>
                </a:lnTo>
                <a:lnTo>
                  <a:pt x="10858" y="41516"/>
                </a:lnTo>
                <a:lnTo>
                  <a:pt x="2171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04494" y="7839429"/>
            <a:ext cx="161836" cy="161836"/>
          </a:xfrm>
          <a:custGeom>
            <a:avLst/>
            <a:gdLst/>
            <a:ahLst/>
            <a:cxnLst/>
            <a:rect l="l" t="t" r="r" b="b"/>
            <a:pathLst>
              <a:path w="161836" h="161836">
                <a:moveTo>
                  <a:pt x="2044" y="58877"/>
                </a:moveTo>
                <a:lnTo>
                  <a:pt x="0" y="90296"/>
                </a:lnTo>
                <a:lnTo>
                  <a:pt x="6515" y="114312"/>
                </a:lnTo>
                <a:lnTo>
                  <a:pt x="17500" y="131813"/>
                </a:lnTo>
                <a:lnTo>
                  <a:pt x="37934" y="150596"/>
                </a:lnTo>
                <a:lnTo>
                  <a:pt x="66167" y="161836"/>
                </a:lnTo>
                <a:lnTo>
                  <a:pt x="96316" y="161836"/>
                </a:lnTo>
                <a:lnTo>
                  <a:pt x="115862" y="155181"/>
                </a:lnTo>
                <a:lnTo>
                  <a:pt x="124409" y="150596"/>
                </a:lnTo>
                <a:lnTo>
                  <a:pt x="141909" y="137439"/>
                </a:lnTo>
                <a:lnTo>
                  <a:pt x="154940" y="117754"/>
                </a:lnTo>
                <a:lnTo>
                  <a:pt x="161836" y="96304"/>
                </a:lnTo>
                <a:lnTo>
                  <a:pt x="161721" y="66293"/>
                </a:lnTo>
                <a:lnTo>
                  <a:pt x="159664" y="55168"/>
                </a:lnTo>
                <a:lnTo>
                  <a:pt x="149580" y="34734"/>
                </a:lnTo>
                <a:lnTo>
                  <a:pt x="131826" y="15189"/>
                </a:lnTo>
                <a:lnTo>
                  <a:pt x="107937" y="2031"/>
                </a:lnTo>
                <a:lnTo>
                  <a:pt x="94653" y="0"/>
                </a:lnTo>
                <a:lnTo>
                  <a:pt x="69875" y="0"/>
                </a:lnTo>
                <a:lnTo>
                  <a:pt x="56718" y="2031"/>
                </a:lnTo>
                <a:lnTo>
                  <a:pt x="30784" y="15443"/>
                </a:lnTo>
                <a:lnTo>
                  <a:pt x="13030" y="34861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04366" y="8055808"/>
            <a:ext cx="161848" cy="161836"/>
          </a:xfrm>
          <a:custGeom>
            <a:avLst/>
            <a:gdLst/>
            <a:ahLst/>
            <a:cxnLst/>
            <a:rect l="l" t="t" r="r" b="b"/>
            <a:pathLst>
              <a:path w="161848" h="161836">
                <a:moveTo>
                  <a:pt x="2171" y="58877"/>
                </a:moveTo>
                <a:lnTo>
                  <a:pt x="0" y="92468"/>
                </a:lnTo>
                <a:lnTo>
                  <a:pt x="6642" y="114312"/>
                </a:lnTo>
                <a:lnTo>
                  <a:pt x="19672" y="136156"/>
                </a:lnTo>
                <a:lnTo>
                  <a:pt x="39217" y="151739"/>
                </a:lnTo>
                <a:lnTo>
                  <a:pt x="63995" y="161836"/>
                </a:lnTo>
                <a:lnTo>
                  <a:pt x="98602" y="161836"/>
                </a:lnTo>
                <a:lnTo>
                  <a:pt x="118160" y="155193"/>
                </a:lnTo>
                <a:lnTo>
                  <a:pt x="142036" y="137566"/>
                </a:lnTo>
                <a:lnTo>
                  <a:pt x="157619" y="113804"/>
                </a:lnTo>
                <a:lnTo>
                  <a:pt x="161848" y="96177"/>
                </a:lnTo>
                <a:lnTo>
                  <a:pt x="161848" y="66154"/>
                </a:lnTo>
                <a:lnTo>
                  <a:pt x="155194" y="46621"/>
                </a:lnTo>
                <a:lnTo>
                  <a:pt x="149707" y="34607"/>
                </a:lnTo>
                <a:lnTo>
                  <a:pt x="126961" y="13665"/>
                </a:lnTo>
                <a:lnTo>
                  <a:pt x="110109" y="4203"/>
                </a:lnTo>
                <a:lnTo>
                  <a:pt x="88265" y="0"/>
                </a:lnTo>
                <a:lnTo>
                  <a:pt x="74472" y="0"/>
                </a:lnTo>
                <a:lnTo>
                  <a:pt x="52501" y="4203"/>
                </a:lnTo>
                <a:lnTo>
                  <a:pt x="30403" y="17106"/>
                </a:lnTo>
                <a:lnTo>
                  <a:pt x="12903" y="36779"/>
                </a:lnTo>
                <a:lnTo>
                  <a:pt x="2171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04495" y="8271935"/>
            <a:ext cx="161709" cy="164769"/>
          </a:xfrm>
          <a:custGeom>
            <a:avLst/>
            <a:gdLst/>
            <a:ahLst/>
            <a:cxnLst/>
            <a:rect l="l" t="t" r="r" b="b"/>
            <a:pathLst>
              <a:path w="161709" h="164769">
                <a:moveTo>
                  <a:pt x="2171" y="61302"/>
                </a:moveTo>
                <a:lnTo>
                  <a:pt x="0" y="92595"/>
                </a:lnTo>
                <a:lnTo>
                  <a:pt x="6515" y="116611"/>
                </a:lnTo>
                <a:lnTo>
                  <a:pt x="20561" y="137680"/>
                </a:lnTo>
                <a:lnTo>
                  <a:pt x="37807" y="150964"/>
                </a:lnTo>
                <a:lnTo>
                  <a:pt x="55308" y="159791"/>
                </a:lnTo>
                <a:lnTo>
                  <a:pt x="76517" y="164769"/>
                </a:lnTo>
                <a:lnTo>
                  <a:pt x="100660" y="162090"/>
                </a:lnTo>
                <a:lnTo>
                  <a:pt x="120332" y="155448"/>
                </a:lnTo>
                <a:lnTo>
                  <a:pt x="141922" y="137680"/>
                </a:lnTo>
                <a:lnTo>
                  <a:pt x="157365" y="113931"/>
                </a:lnTo>
                <a:lnTo>
                  <a:pt x="161709" y="96431"/>
                </a:lnTo>
                <a:lnTo>
                  <a:pt x="161709" y="68580"/>
                </a:lnTo>
                <a:lnTo>
                  <a:pt x="159664" y="57607"/>
                </a:lnTo>
                <a:lnTo>
                  <a:pt x="147408" y="32689"/>
                </a:lnTo>
                <a:lnTo>
                  <a:pt x="126707" y="13906"/>
                </a:lnTo>
                <a:lnTo>
                  <a:pt x="107937" y="4470"/>
                </a:lnTo>
                <a:lnTo>
                  <a:pt x="78816" y="0"/>
                </a:lnTo>
                <a:lnTo>
                  <a:pt x="54546" y="4470"/>
                </a:lnTo>
                <a:lnTo>
                  <a:pt x="28105" y="19532"/>
                </a:lnTo>
                <a:lnTo>
                  <a:pt x="10858" y="41630"/>
                </a:lnTo>
                <a:lnTo>
                  <a:pt x="2171" y="6130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04494" y="8490605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7500" y="131825"/>
                </a:lnTo>
                <a:lnTo>
                  <a:pt x="37934" y="150609"/>
                </a:lnTo>
                <a:lnTo>
                  <a:pt x="66167" y="161836"/>
                </a:lnTo>
                <a:lnTo>
                  <a:pt x="96316" y="161836"/>
                </a:lnTo>
                <a:lnTo>
                  <a:pt x="122237" y="152895"/>
                </a:lnTo>
                <a:lnTo>
                  <a:pt x="141909" y="137566"/>
                </a:lnTo>
                <a:lnTo>
                  <a:pt x="154940" y="117906"/>
                </a:lnTo>
                <a:lnTo>
                  <a:pt x="161721" y="96316"/>
                </a:lnTo>
                <a:lnTo>
                  <a:pt x="161721" y="66293"/>
                </a:lnTo>
                <a:lnTo>
                  <a:pt x="159664" y="55181"/>
                </a:lnTo>
                <a:lnTo>
                  <a:pt x="149580" y="34747"/>
                </a:lnTo>
                <a:lnTo>
                  <a:pt x="131826" y="15328"/>
                </a:lnTo>
                <a:lnTo>
                  <a:pt x="105638" y="2171"/>
                </a:lnTo>
                <a:lnTo>
                  <a:pt x="92481" y="0"/>
                </a:lnTo>
                <a:lnTo>
                  <a:pt x="69875" y="0"/>
                </a:lnTo>
                <a:lnTo>
                  <a:pt x="56718" y="2044"/>
                </a:lnTo>
                <a:lnTo>
                  <a:pt x="32448" y="15074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04494" y="8706998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77"/>
                </a:moveTo>
                <a:lnTo>
                  <a:pt x="0" y="92468"/>
                </a:lnTo>
                <a:lnTo>
                  <a:pt x="4343" y="109969"/>
                </a:lnTo>
                <a:lnTo>
                  <a:pt x="19672" y="136156"/>
                </a:lnTo>
                <a:lnTo>
                  <a:pt x="40233" y="152768"/>
                </a:lnTo>
                <a:lnTo>
                  <a:pt x="63868" y="161836"/>
                </a:lnTo>
                <a:lnTo>
                  <a:pt x="98475" y="161836"/>
                </a:lnTo>
                <a:lnTo>
                  <a:pt x="118033" y="155308"/>
                </a:lnTo>
                <a:lnTo>
                  <a:pt x="141909" y="137566"/>
                </a:lnTo>
                <a:lnTo>
                  <a:pt x="157365" y="113677"/>
                </a:lnTo>
                <a:lnTo>
                  <a:pt x="161721" y="96177"/>
                </a:lnTo>
                <a:lnTo>
                  <a:pt x="161721" y="66154"/>
                </a:lnTo>
                <a:lnTo>
                  <a:pt x="155067" y="46621"/>
                </a:lnTo>
                <a:lnTo>
                  <a:pt x="146253" y="31407"/>
                </a:lnTo>
                <a:lnTo>
                  <a:pt x="126707" y="13792"/>
                </a:lnTo>
                <a:lnTo>
                  <a:pt x="109982" y="4330"/>
                </a:lnTo>
                <a:lnTo>
                  <a:pt x="88138" y="0"/>
                </a:lnTo>
                <a:lnTo>
                  <a:pt x="74345" y="0"/>
                </a:lnTo>
                <a:lnTo>
                  <a:pt x="52374" y="4330"/>
                </a:lnTo>
                <a:lnTo>
                  <a:pt x="30276" y="17233"/>
                </a:lnTo>
                <a:lnTo>
                  <a:pt x="12776" y="36779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04494" y="8923239"/>
            <a:ext cx="161721" cy="164007"/>
          </a:xfrm>
          <a:custGeom>
            <a:avLst/>
            <a:gdLst/>
            <a:ahLst/>
            <a:cxnLst/>
            <a:rect l="l" t="t" r="r" b="b"/>
            <a:pathLst>
              <a:path w="161721" h="164007">
                <a:moveTo>
                  <a:pt x="2044" y="61188"/>
                </a:moveTo>
                <a:lnTo>
                  <a:pt x="0" y="92608"/>
                </a:lnTo>
                <a:lnTo>
                  <a:pt x="4851" y="111645"/>
                </a:lnTo>
                <a:lnTo>
                  <a:pt x="19672" y="136296"/>
                </a:lnTo>
                <a:lnTo>
                  <a:pt x="34620" y="149707"/>
                </a:lnTo>
                <a:lnTo>
                  <a:pt x="48666" y="157492"/>
                </a:lnTo>
                <a:lnTo>
                  <a:pt x="72809" y="164007"/>
                </a:lnTo>
                <a:lnTo>
                  <a:pt x="89547" y="164007"/>
                </a:lnTo>
                <a:lnTo>
                  <a:pt x="100660" y="161963"/>
                </a:lnTo>
                <a:lnTo>
                  <a:pt x="120332" y="155333"/>
                </a:lnTo>
                <a:lnTo>
                  <a:pt x="144335" y="135648"/>
                </a:lnTo>
                <a:lnTo>
                  <a:pt x="157365" y="113817"/>
                </a:lnTo>
                <a:lnTo>
                  <a:pt x="161721" y="96316"/>
                </a:lnTo>
                <a:lnTo>
                  <a:pt x="161721" y="68592"/>
                </a:lnTo>
                <a:lnTo>
                  <a:pt x="159664" y="57480"/>
                </a:lnTo>
                <a:lnTo>
                  <a:pt x="147027" y="32829"/>
                </a:lnTo>
                <a:lnTo>
                  <a:pt x="129019" y="16090"/>
                </a:lnTo>
                <a:lnTo>
                  <a:pt x="107937" y="4343"/>
                </a:lnTo>
                <a:lnTo>
                  <a:pt x="78816" y="0"/>
                </a:lnTo>
                <a:lnTo>
                  <a:pt x="54546" y="4343"/>
                </a:lnTo>
                <a:lnTo>
                  <a:pt x="28105" y="19545"/>
                </a:lnTo>
                <a:lnTo>
                  <a:pt x="10858" y="41643"/>
                </a:lnTo>
                <a:lnTo>
                  <a:pt x="2044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2960" y="8001262"/>
            <a:ext cx="27851" cy="1397"/>
          </a:xfrm>
          <a:custGeom>
            <a:avLst/>
            <a:gdLst/>
            <a:ahLst/>
            <a:cxnLst/>
            <a:rect l="l" t="t" r="r" b="b"/>
            <a:pathLst>
              <a:path w="27851" h="1397">
                <a:moveTo>
                  <a:pt x="0" y="253"/>
                </a:moveTo>
                <a:lnTo>
                  <a:pt x="6642" y="1396"/>
                </a:lnTo>
                <a:lnTo>
                  <a:pt x="6896" y="1396"/>
                </a:lnTo>
                <a:lnTo>
                  <a:pt x="13538" y="1396"/>
                </a:lnTo>
                <a:lnTo>
                  <a:pt x="20307" y="1396"/>
                </a:lnTo>
                <a:lnTo>
                  <a:pt x="20434" y="888"/>
                </a:lnTo>
                <a:lnTo>
                  <a:pt x="27203" y="253"/>
                </a:lnTo>
                <a:lnTo>
                  <a:pt x="27470" y="253"/>
                </a:lnTo>
                <a:lnTo>
                  <a:pt x="27597" y="253"/>
                </a:lnTo>
                <a:lnTo>
                  <a:pt x="2785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95072" y="7377405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12777" y="7377405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77926" y="7377405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00023" y="8051590"/>
            <a:ext cx="173075" cy="172567"/>
          </a:xfrm>
          <a:custGeom>
            <a:avLst/>
            <a:gdLst/>
            <a:ahLst/>
            <a:cxnLst/>
            <a:rect l="l" t="t" r="r" b="b"/>
            <a:pathLst>
              <a:path w="173075" h="172567">
                <a:moveTo>
                  <a:pt x="117132" y="166560"/>
                </a:moveTo>
                <a:lnTo>
                  <a:pt x="114706" y="167830"/>
                </a:lnTo>
                <a:lnTo>
                  <a:pt x="86474" y="172567"/>
                </a:lnTo>
                <a:lnTo>
                  <a:pt x="58381" y="167830"/>
                </a:lnTo>
                <a:lnTo>
                  <a:pt x="33210" y="154165"/>
                </a:lnTo>
                <a:lnTo>
                  <a:pt x="13792" y="133223"/>
                </a:lnTo>
                <a:lnTo>
                  <a:pt x="2298" y="107035"/>
                </a:lnTo>
                <a:lnTo>
                  <a:pt x="0" y="78549"/>
                </a:lnTo>
                <a:lnTo>
                  <a:pt x="7023" y="50838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838"/>
                </a:lnTo>
                <a:lnTo>
                  <a:pt x="173075" y="78549"/>
                </a:lnTo>
                <a:lnTo>
                  <a:pt x="170662" y="107035"/>
                </a:lnTo>
                <a:lnTo>
                  <a:pt x="159156" y="133223"/>
                </a:lnTo>
                <a:lnTo>
                  <a:pt x="139865" y="154165"/>
                </a:lnTo>
                <a:lnTo>
                  <a:pt x="117132" y="1665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00175" y="8197335"/>
            <a:ext cx="41643" cy="21323"/>
          </a:xfrm>
          <a:custGeom>
            <a:avLst/>
            <a:gdLst/>
            <a:ahLst/>
            <a:cxnLst/>
            <a:rect l="l" t="t" r="r" b="b"/>
            <a:pathLst>
              <a:path w="41643" h="21323">
                <a:moveTo>
                  <a:pt x="31673" y="7785"/>
                </a:moveTo>
                <a:lnTo>
                  <a:pt x="41643" y="0"/>
                </a:lnTo>
                <a:lnTo>
                  <a:pt x="25666" y="12509"/>
                </a:lnTo>
                <a:lnTo>
                  <a:pt x="0" y="21323"/>
                </a:lnTo>
                <a:lnTo>
                  <a:pt x="2158" y="20561"/>
                </a:lnTo>
                <a:lnTo>
                  <a:pt x="380" y="2119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87647" y="8218661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58147" y="8213548"/>
            <a:ext cx="29502" cy="6261"/>
          </a:xfrm>
          <a:custGeom>
            <a:avLst/>
            <a:gdLst/>
            <a:ahLst/>
            <a:cxnLst/>
            <a:rect l="l" t="t" r="r" b="b"/>
            <a:pathLst>
              <a:path w="29502" h="6261">
                <a:moveTo>
                  <a:pt x="29502" y="6134"/>
                </a:moveTo>
                <a:lnTo>
                  <a:pt x="28359" y="6261"/>
                </a:lnTo>
                <a:lnTo>
                  <a:pt x="14808" y="5105"/>
                </a:lnTo>
                <a:lnTo>
                  <a:pt x="0" y="0"/>
                </a:lnTo>
                <a:lnTo>
                  <a:pt x="14808" y="51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6532" y="8218921"/>
            <a:ext cx="9969" cy="889"/>
          </a:xfrm>
          <a:custGeom>
            <a:avLst/>
            <a:gdLst/>
            <a:ahLst/>
            <a:cxnLst/>
            <a:rect l="l" t="t" r="r" b="b"/>
            <a:pathLst>
              <a:path w="9969" h="889">
                <a:moveTo>
                  <a:pt x="9969" y="88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31189" y="8197338"/>
            <a:ext cx="41389" cy="21196"/>
          </a:xfrm>
          <a:custGeom>
            <a:avLst/>
            <a:gdLst/>
            <a:ahLst/>
            <a:cxnLst/>
            <a:rect l="l" t="t" r="r" b="b"/>
            <a:pathLst>
              <a:path w="41389" h="21196">
                <a:moveTo>
                  <a:pt x="41389" y="21196"/>
                </a:moveTo>
                <a:lnTo>
                  <a:pt x="16103" y="12509"/>
                </a:lnTo>
                <a:lnTo>
                  <a:pt x="0" y="0"/>
                </a:lnTo>
                <a:lnTo>
                  <a:pt x="12268" y="957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41812" y="8182637"/>
            <a:ext cx="12382" cy="14693"/>
          </a:xfrm>
          <a:custGeom>
            <a:avLst/>
            <a:gdLst/>
            <a:ahLst/>
            <a:cxnLst/>
            <a:rect l="l" t="t" r="r" b="b"/>
            <a:pathLst>
              <a:path w="12382" h="14693">
                <a:moveTo>
                  <a:pt x="0" y="14693"/>
                </a:moveTo>
                <a:lnTo>
                  <a:pt x="5359" y="10477"/>
                </a:lnTo>
                <a:lnTo>
                  <a:pt x="12382" y="0"/>
                </a:lnTo>
                <a:lnTo>
                  <a:pt x="5359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21353" y="807215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80848"/>
                </a:moveTo>
                <a:lnTo>
                  <a:pt x="54292" y="110490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10490"/>
                </a:lnTo>
                <a:lnTo>
                  <a:pt x="54292" y="125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18935" y="8182637"/>
            <a:ext cx="12255" cy="14693"/>
          </a:xfrm>
          <a:custGeom>
            <a:avLst/>
            <a:gdLst/>
            <a:ahLst/>
            <a:cxnLst/>
            <a:rect l="l" t="t" r="r" b="b"/>
            <a:pathLst>
              <a:path w="12255" h="14693">
                <a:moveTo>
                  <a:pt x="12255" y="14693"/>
                </a:moveTo>
                <a:lnTo>
                  <a:pt x="6896" y="10477"/>
                </a:lnTo>
                <a:lnTo>
                  <a:pt x="0" y="0"/>
                </a:lnTo>
                <a:lnTo>
                  <a:pt x="2286" y="34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23146" y="8188900"/>
            <a:ext cx="2679" cy="4216"/>
          </a:xfrm>
          <a:custGeom>
            <a:avLst/>
            <a:gdLst/>
            <a:ahLst/>
            <a:cxnLst/>
            <a:rect l="l" t="t" r="r" b="b"/>
            <a:pathLst>
              <a:path w="2679" h="4216">
                <a:moveTo>
                  <a:pt x="0" y="0"/>
                </a:moveTo>
                <a:lnTo>
                  <a:pt x="2679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54195" y="8153013"/>
            <a:ext cx="12268" cy="29629"/>
          </a:xfrm>
          <a:custGeom>
            <a:avLst/>
            <a:gdLst/>
            <a:ahLst/>
            <a:cxnLst/>
            <a:rect l="l" t="t" r="r" b="b"/>
            <a:pathLst>
              <a:path w="12268" h="29629">
                <a:moveTo>
                  <a:pt x="10350" y="7785"/>
                </a:moveTo>
                <a:lnTo>
                  <a:pt x="8559" y="14820"/>
                </a:lnTo>
                <a:lnTo>
                  <a:pt x="12268" y="0"/>
                </a:lnTo>
                <a:lnTo>
                  <a:pt x="7924" y="17360"/>
                </a:lnTo>
                <a:lnTo>
                  <a:pt x="0" y="296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06536" y="8153001"/>
            <a:ext cx="12395" cy="29641"/>
          </a:xfrm>
          <a:custGeom>
            <a:avLst/>
            <a:gdLst/>
            <a:ahLst/>
            <a:cxnLst/>
            <a:rect l="l" t="t" r="r" b="b"/>
            <a:pathLst>
              <a:path w="12395" h="29641">
                <a:moveTo>
                  <a:pt x="12395" y="29641"/>
                </a:moveTo>
                <a:lnTo>
                  <a:pt x="4470" y="17373"/>
                </a:lnTo>
                <a:lnTo>
                  <a:pt x="0" y="0"/>
                </a:lnTo>
                <a:lnTo>
                  <a:pt x="3835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56380" y="8093988"/>
            <a:ext cx="12382" cy="59016"/>
          </a:xfrm>
          <a:custGeom>
            <a:avLst/>
            <a:gdLst/>
            <a:ahLst/>
            <a:cxnLst/>
            <a:rect l="l" t="t" r="r" b="b"/>
            <a:pathLst>
              <a:path w="12382" h="59016">
                <a:moveTo>
                  <a:pt x="10083" y="59016"/>
                </a:moveTo>
                <a:lnTo>
                  <a:pt x="12382" y="50076"/>
                </a:lnTo>
                <a:lnTo>
                  <a:pt x="10083" y="22999"/>
                </a:lnTo>
                <a:lnTo>
                  <a:pt x="0" y="0"/>
                </a:lnTo>
                <a:lnTo>
                  <a:pt x="2298" y="499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04366" y="8054783"/>
            <a:ext cx="152006" cy="98221"/>
          </a:xfrm>
          <a:custGeom>
            <a:avLst/>
            <a:gdLst/>
            <a:ahLst/>
            <a:cxnLst/>
            <a:rect l="l" t="t" r="r" b="b"/>
            <a:pathLst>
              <a:path w="152006" h="98221">
                <a:moveTo>
                  <a:pt x="2171" y="98094"/>
                </a:moveTo>
                <a:lnTo>
                  <a:pt x="0" y="89280"/>
                </a:lnTo>
                <a:lnTo>
                  <a:pt x="2171" y="62204"/>
                </a:lnTo>
                <a:lnTo>
                  <a:pt x="13157" y="37426"/>
                </a:lnTo>
                <a:lnTo>
                  <a:pt x="31546" y="17360"/>
                </a:lnTo>
                <a:lnTo>
                  <a:pt x="55435" y="4470"/>
                </a:lnTo>
                <a:lnTo>
                  <a:pt x="82130" y="0"/>
                </a:lnTo>
                <a:lnTo>
                  <a:pt x="108953" y="4470"/>
                </a:lnTo>
                <a:lnTo>
                  <a:pt x="132842" y="17360"/>
                </a:lnTo>
                <a:lnTo>
                  <a:pt x="151231" y="37426"/>
                </a:lnTo>
                <a:lnTo>
                  <a:pt x="152006" y="39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75645" y="8079304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31852" y="8069210"/>
            <a:ext cx="5359" cy="2933"/>
          </a:xfrm>
          <a:custGeom>
            <a:avLst/>
            <a:gdLst/>
            <a:ahLst/>
            <a:cxnLst/>
            <a:rect l="l" t="t" r="r" b="b"/>
            <a:pathLst>
              <a:path w="5359" h="2933">
                <a:moveTo>
                  <a:pt x="3187" y="1790"/>
                </a:moveTo>
                <a:lnTo>
                  <a:pt x="0" y="0"/>
                </a:lnTo>
                <a:lnTo>
                  <a:pt x="5359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29042" y="8067804"/>
            <a:ext cx="2806" cy="1409"/>
          </a:xfrm>
          <a:custGeom>
            <a:avLst/>
            <a:gdLst/>
            <a:ahLst/>
            <a:cxnLst/>
            <a:rect l="l" t="t" r="r" b="b"/>
            <a:pathLst>
              <a:path w="2806" h="1409">
                <a:moveTo>
                  <a:pt x="2806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35911" y="8068066"/>
            <a:ext cx="7543" cy="4076"/>
          </a:xfrm>
          <a:custGeom>
            <a:avLst/>
            <a:gdLst/>
            <a:ahLst/>
            <a:cxnLst/>
            <a:rect l="l" t="t" r="r" b="b"/>
            <a:pathLst>
              <a:path w="7543" h="4076">
                <a:moveTo>
                  <a:pt x="7543" y="0"/>
                </a:moveTo>
                <a:lnTo>
                  <a:pt x="0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38221" y="8068193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4978" y="0"/>
                </a:moveTo>
                <a:lnTo>
                  <a:pt x="0" y="26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87652" y="8054914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6515" y="1143"/>
                </a:moveTo>
                <a:lnTo>
                  <a:pt x="0" y="0"/>
                </a:lnTo>
                <a:lnTo>
                  <a:pt x="16357" y="280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78830" y="8054780"/>
            <a:ext cx="7670" cy="1270"/>
          </a:xfrm>
          <a:custGeom>
            <a:avLst/>
            <a:gdLst/>
            <a:ahLst/>
            <a:cxnLst/>
            <a:rect l="l" t="t" r="r" b="b"/>
            <a:pathLst>
              <a:path w="7670" h="1270">
                <a:moveTo>
                  <a:pt x="7670" y="0"/>
                </a:moveTo>
                <a:lnTo>
                  <a:pt x="0" y="12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59806" y="8057080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321" y="634"/>
                </a:moveTo>
                <a:lnTo>
                  <a:pt x="13157" y="0"/>
                </a:ln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43453" y="7899072"/>
            <a:ext cx="129654" cy="107937"/>
          </a:xfrm>
          <a:custGeom>
            <a:avLst/>
            <a:gdLst/>
            <a:ahLst/>
            <a:cxnLst/>
            <a:rect l="l" t="t" r="r" b="b"/>
            <a:pathLst>
              <a:path w="129654" h="107937">
                <a:moveTo>
                  <a:pt x="126072" y="0"/>
                </a:moveTo>
                <a:lnTo>
                  <a:pt x="129654" y="13919"/>
                </a:lnTo>
                <a:lnTo>
                  <a:pt x="127228" y="42405"/>
                </a:lnTo>
                <a:lnTo>
                  <a:pt x="115722" y="68592"/>
                </a:lnTo>
                <a:lnTo>
                  <a:pt x="96443" y="89662"/>
                </a:lnTo>
                <a:lnTo>
                  <a:pt x="71272" y="103212"/>
                </a:lnTo>
                <a:lnTo>
                  <a:pt x="43052" y="107937"/>
                </a:lnTo>
                <a:lnTo>
                  <a:pt x="14947" y="103212"/>
                </a:lnTo>
                <a:lnTo>
                  <a:pt x="0" y="95161"/>
                </a:lnTo>
                <a:lnTo>
                  <a:pt x="14693" y="1030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17155" y="799308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12046" y="7962427"/>
            <a:ext cx="44069" cy="35001"/>
          </a:xfrm>
          <a:custGeom>
            <a:avLst/>
            <a:gdLst/>
            <a:ahLst/>
            <a:cxnLst/>
            <a:rect l="l" t="t" r="r" b="b"/>
            <a:pathLst>
              <a:path w="44068" h="35001">
                <a:moveTo>
                  <a:pt x="0" y="35001"/>
                </a:moveTo>
                <a:lnTo>
                  <a:pt x="13792" y="30276"/>
                </a:lnTo>
                <a:lnTo>
                  <a:pt x="35255" y="13665"/>
                </a:lnTo>
                <a:lnTo>
                  <a:pt x="4406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94422" y="7995638"/>
            <a:ext cx="22733" cy="6388"/>
          </a:xfrm>
          <a:custGeom>
            <a:avLst/>
            <a:gdLst/>
            <a:ahLst/>
            <a:cxnLst/>
            <a:rect l="l" t="t" r="r" b="b"/>
            <a:pathLst>
              <a:path w="22733" h="6388">
                <a:moveTo>
                  <a:pt x="22733" y="0"/>
                </a:moveTo>
                <a:lnTo>
                  <a:pt x="5740" y="5880"/>
                </a:lnTo>
                <a:lnTo>
                  <a:pt x="0" y="63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000674" y="8004323"/>
            <a:ext cx="1663" cy="381"/>
          </a:xfrm>
          <a:custGeom>
            <a:avLst/>
            <a:gdLst/>
            <a:ahLst/>
            <a:cxnLst/>
            <a:rect l="l" t="t" r="r" b="b"/>
            <a:pathLst>
              <a:path w="1663" h="380">
                <a:moveTo>
                  <a:pt x="1663" y="0"/>
                </a:moveTo>
                <a:lnTo>
                  <a:pt x="0" y="38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72953" y="8001519"/>
            <a:ext cx="5499" cy="508"/>
          </a:xfrm>
          <a:custGeom>
            <a:avLst/>
            <a:gdLst/>
            <a:ahLst/>
            <a:cxnLst/>
            <a:rect l="l" t="t" r="r" b="b"/>
            <a:pathLst>
              <a:path w="5499" h="507">
                <a:moveTo>
                  <a:pt x="5499" y="50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58150" y="7996410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58399" y="8002282"/>
            <a:ext cx="14046" cy="2425"/>
          </a:xfrm>
          <a:custGeom>
            <a:avLst/>
            <a:gdLst/>
            <a:ahLst/>
            <a:cxnLst/>
            <a:rect l="l" t="t" r="r" b="b"/>
            <a:pathLst>
              <a:path w="14046" h="2425">
                <a:moveTo>
                  <a:pt x="0" y="0"/>
                </a:moveTo>
                <a:lnTo>
                  <a:pt x="14046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28641" y="7978272"/>
            <a:ext cx="29502" cy="18135"/>
          </a:xfrm>
          <a:custGeom>
            <a:avLst/>
            <a:gdLst/>
            <a:ahLst/>
            <a:cxnLst/>
            <a:rect l="l" t="t" r="r" b="b"/>
            <a:pathLst>
              <a:path w="29502" h="18135">
                <a:moveTo>
                  <a:pt x="29502" y="18135"/>
                </a:moveTo>
                <a:lnTo>
                  <a:pt x="18643" y="14427"/>
                </a:lnTo>
                <a:lnTo>
                  <a:pt x="0" y="0"/>
                </a:lnTo>
                <a:lnTo>
                  <a:pt x="148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23528" y="7978142"/>
            <a:ext cx="19926" cy="16090"/>
          </a:xfrm>
          <a:custGeom>
            <a:avLst/>
            <a:gdLst/>
            <a:ahLst/>
            <a:cxnLst/>
            <a:rect l="l" t="t" r="r" b="b"/>
            <a:pathLst>
              <a:path w="19926" h="16090">
                <a:moveTo>
                  <a:pt x="19926" y="16090"/>
                </a:moveTo>
                <a:lnTo>
                  <a:pt x="9702" y="10591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31849" y="7976482"/>
            <a:ext cx="14820" cy="11493"/>
          </a:xfrm>
          <a:custGeom>
            <a:avLst/>
            <a:gdLst/>
            <a:ahLst/>
            <a:cxnLst/>
            <a:rect l="l" t="t" r="r" b="b"/>
            <a:pathLst>
              <a:path w="14820" h="11493">
                <a:moveTo>
                  <a:pt x="0" y="11493"/>
                </a:moveTo>
                <a:lnTo>
                  <a:pt x="14820" y="0"/>
                </a:lnTo>
                <a:lnTo>
                  <a:pt x="8686" y="47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47305" y="7961146"/>
            <a:ext cx="9702" cy="14820"/>
          </a:xfrm>
          <a:custGeom>
            <a:avLst/>
            <a:gdLst/>
            <a:ahLst/>
            <a:cxnLst/>
            <a:rect l="l" t="t" r="r" b="b"/>
            <a:pathLst>
              <a:path w="9702" h="14820">
                <a:moveTo>
                  <a:pt x="2806" y="10477"/>
                </a:moveTo>
                <a:lnTo>
                  <a:pt x="9702" y="0"/>
                </a:lnTo>
                <a:lnTo>
                  <a:pt x="0" y="14820"/>
                </a:lnTo>
                <a:lnTo>
                  <a:pt x="9067" y="90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21355" y="7855002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75645" y="7931644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4432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0024" y="7834433"/>
            <a:ext cx="170268" cy="149326"/>
          </a:xfrm>
          <a:custGeom>
            <a:avLst/>
            <a:gdLst/>
            <a:ahLst/>
            <a:cxnLst/>
            <a:rect l="l" t="t" r="r" b="b"/>
            <a:pathLst>
              <a:path w="170268" h="149326">
                <a:moveTo>
                  <a:pt x="28613" y="149326"/>
                </a:moveTo>
                <a:lnTo>
                  <a:pt x="13792" y="133235"/>
                </a:lnTo>
                <a:lnTo>
                  <a:pt x="2298" y="107048"/>
                </a:lnTo>
                <a:lnTo>
                  <a:pt x="0" y="78562"/>
                </a:lnTo>
                <a:lnTo>
                  <a:pt x="7023" y="50850"/>
                </a:lnTo>
                <a:lnTo>
                  <a:pt x="22606" y="26962"/>
                </a:lnTo>
                <a:lnTo>
                  <a:pt x="45224" y="9334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34"/>
                </a:lnTo>
                <a:lnTo>
                  <a:pt x="150469" y="26962"/>
                </a:lnTo>
                <a:lnTo>
                  <a:pt x="166052" y="50850"/>
                </a:lnTo>
                <a:lnTo>
                  <a:pt x="170268" y="6770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17012" y="7962426"/>
            <a:ext cx="15582" cy="18783"/>
          </a:xfrm>
          <a:custGeom>
            <a:avLst/>
            <a:gdLst/>
            <a:ahLst/>
            <a:cxnLst/>
            <a:rect l="l" t="t" r="r" b="b"/>
            <a:pathLst>
              <a:path w="15582" h="18783">
                <a:moveTo>
                  <a:pt x="0" y="0"/>
                </a:moveTo>
                <a:lnTo>
                  <a:pt x="8813" y="13665"/>
                </a:lnTo>
                <a:lnTo>
                  <a:pt x="15582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16120" y="7961143"/>
            <a:ext cx="9575" cy="14820"/>
          </a:xfrm>
          <a:custGeom>
            <a:avLst/>
            <a:gdLst/>
            <a:ahLst/>
            <a:cxnLst/>
            <a:rect l="l" t="t" r="r" b="b"/>
            <a:pathLst>
              <a:path w="9575" h="14820">
                <a:moveTo>
                  <a:pt x="2044" y="3073"/>
                </a:moveTo>
                <a:lnTo>
                  <a:pt x="9575" y="14820"/>
                </a:lnTo>
                <a:lnTo>
                  <a:pt x="0" y="0"/>
                </a:lnTo>
                <a:lnTo>
                  <a:pt x="6896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11014" y="7953364"/>
            <a:ext cx="5105" cy="7785"/>
          </a:xfrm>
          <a:custGeom>
            <a:avLst/>
            <a:gdLst/>
            <a:ahLst/>
            <a:cxnLst/>
            <a:rect l="l" t="t" r="r" b="b"/>
            <a:pathLst>
              <a:path w="5105" h="7785">
                <a:moveTo>
                  <a:pt x="5105" y="778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61358" y="7926919"/>
            <a:ext cx="7404" cy="27584"/>
          </a:xfrm>
          <a:custGeom>
            <a:avLst/>
            <a:gdLst/>
            <a:ahLst/>
            <a:cxnLst/>
            <a:rect l="l" t="t" r="r" b="b"/>
            <a:pathLst>
              <a:path w="7404" h="27584">
                <a:moveTo>
                  <a:pt x="634" y="26441"/>
                </a:moveTo>
                <a:lnTo>
                  <a:pt x="0" y="27584"/>
                </a:lnTo>
                <a:lnTo>
                  <a:pt x="761" y="26441"/>
                </a:lnTo>
                <a:lnTo>
                  <a:pt x="7404" y="0"/>
                </a:lnTo>
                <a:lnTo>
                  <a:pt x="6375" y="39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57010" y="7954507"/>
            <a:ext cx="4343" cy="6642"/>
          </a:xfrm>
          <a:custGeom>
            <a:avLst/>
            <a:gdLst/>
            <a:ahLst/>
            <a:cxnLst/>
            <a:rect l="l" t="t" r="r" b="b"/>
            <a:pathLst>
              <a:path w="4343" h="6642">
                <a:moveTo>
                  <a:pt x="0" y="6642"/>
                </a:moveTo>
                <a:lnTo>
                  <a:pt x="434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05517" y="7931640"/>
            <a:ext cx="8432" cy="26187"/>
          </a:xfrm>
          <a:custGeom>
            <a:avLst/>
            <a:gdLst/>
            <a:ahLst/>
            <a:cxnLst/>
            <a:rect l="l" t="t" r="r" b="b"/>
            <a:pathLst>
              <a:path w="8432" h="26187">
                <a:moveTo>
                  <a:pt x="8432" y="26187"/>
                </a:moveTo>
                <a:lnTo>
                  <a:pt x="5499" y="21590"/>
                </a:lnTo>
                <a:lnTo>
                  <a:pt x="0" y="0"/>
                </a:lnTo>
                <a:lnTo>
                  <a:pt x="3073" y="120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04372" y="7853852"/>
            <a:ext cx="33718" cy="92481"/>
          </a:xfrm>
          <a:custGeom>
            <a:avLst/>
            <a:gdLst/>
            <a:ahLst/>
            <a:cxnLst/>
            <a:rect l="l" t="t" r="r" b="b"/>
            <a:pathLst>
              <a:path w="33718" h="92481">
                <a:moveTo>
                  <a:pt x="4851" y="92481"/>
                </a:moveTo>
                <a:lnTo>
                  <a:pt x="0" y="73063"/>
                </a:lnTo>
                <a:lnTo>
                  <a:pt x="2171" y="46113"/>
                </a:lnTo>
                <a:lnTo>
                  <a:pt x="13157" y="21209"/>
                </a:lnTo>
                <a:lnTo>
                  <a:pt x="31546" y="1155"/>
                </a:lnTo>
                <a:lnTo>
                  <a:pt x="337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66462" y="7899968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067741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127" y="191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75645" y="7902139"/>
            <a:ext cx="0" cy="7150"/>
          </a:xfrm>
          <a:custGeom>
            <a:avLst/>
            <a:gdLst/>
            <a:ahLst/>
            <a:cxnLst/>
            <a:rect l="l" t="t" r="r" b="b"/>
            <a:pathLst>
              <a:path h="7150">
                <a:moveTo>
                  <a:pt x="0" y="715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05135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0" y="1917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2705" y="7899065"/>
            <a:ext cx="774" cy="3073"/>
          </a:xfrm>
          <a:custGeom>
            <a:avLst/>
            <a:gdLst/>
            <a:ahLst/>
            <a:cxnLst/>
            <a:rect l="l" t="t" r="r" b="b"/>
            <a:pathLst>
              <a:path w="774" h="3073">
                <a:moveTo>
                  <a:pt x="0" y="3073"/>
                </a:moveTo>
                <a:lnTo>
                  <a:pt x="77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046664" y="7865216"/>
            <a:ext cx="19926" cy="36156"/>
          </a:xfrm>
          <a:custGeom>
            <a:avLst/>
            <a:gdLst/>
            <a:ahLst/>
            <a:cxnLst/>
            <a:rect l="l" t="t" r="r" b="b"/>
            <a:pathLst>
              <a:path w="19926" h="36156">
                <a:moveTo>
                  <a:pt x="6642" y="7416"/>
                </a:moveTo>
                <a:lnTo>
                  <a:pt x="0" y="0"/>
                </a:lnTo>
                <a:lnTo>
                  <a:pt x="8940" y="9842"/>
                </a:lnTo>
                <a:lnTo>
                  <a:pt x="19799" y="34747"/>
                </a:lnTo>
                <a:lnTo>
                  <a:pt x="19926" y="361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75645" y="7857820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06411" y="7899963"/>
            <a:ext cx="127" cy="1409"/>
          </a:xfrm>
          <a:custGeom>
            <a:avLst/>
            <a:gdLst/>
            <a:ahLst/>
            <a:cxnLst/>
            <a:rect l="l" t="t" r="r" b="b"/>
            <a:pathLst>
              <a:path w="127" h="1409">
                <a:moveTo>
                  <a:pt x="0" y="1409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17150" y="7844153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985"/>
                </a:lnTo>
                <a:lnTo>
                  <a:pt x="0" y="0"/>
                </a:lnTo>
                <a:lnTo>
                  <a:pt x="2184" y="1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19697" y="7862798"/>
            <a:ext cx="8940" cy="9842"/>
          </a:xfrm>
          <a:custGeom>
            <a:avLst/>
            <a:gdLst/>
            <a:ahLst/>
            <a:cxnLst/>
            <a:rect l="l" t="t" r="r" b="b"/>
            <a:pathLst>
              <a:path w="8940" h="9842">
                <a:moveTo>
                  <a:pt x="8940" y="0"/>
                </a:moveTo>
                <a:lnTo>
                  <a:pt x="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34788" y="7853723"/>
            <a:ext cx="2425" cy="1409"/>
          </a:xfrm>
          <a:custGeom>
            <a:avLst/>
            <a:gdLst/>
            <a:ahLst/>
            <a:cxnLst/>
            <a:rect l="l" t="t" r="r" b="b"/>
            <a:pathLst>
              <a:path w="2425" h="1409">
                <a:moveTo>
                  <a:pt x="2425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12812" y="7841976"/>
            <a:ext cx="4343" cy="2171"/>
          </a:xfrm>
          <a:custGeom>
            <a:avLst/>
            <a:gdLst/>
            <a:ahLst/>
            <a:cxnLst/>
            <a:rect l="l" t="t" r="r" b="b"/>
            <a:pathLst>
              <a:path w="4343" h="2171">
                <a:moveTo>
                  <a:pt x="4343" y="2171"/>
                </a:moveTo>
                <a:lnTo>
                  <a:pt x="507" y="127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35912" y="7843117"/>
            <a:ext cx="22098" cy="11887"/>
          </a:xfrm>
          <a:custGeom>
            <a:avLst/>
            <a:gdLst/>
            <a:ahLst/>
            <a:cxnLst/>
            <a:rect l="l" t="t" r="r" b="b"/>
            <a:pathLst>
              <a:path w="22097" h="11887">
                <a:moveTo>
                  <a:pt x="20828" y="647"/>
                </a:moveTo>
                <a:lnTo>
                  <a:pt x="22098" y="0"/>
                </a:lnTo>
                <a:lnTo>
                  <a:pt x="0" y="1188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58016" y="7842095"/>
            <a:ext cx="2171" cy="1028"/>
          </a:xfrm>
          <a:custGeom>
            <a:avLst/>
            <a:gdLst/>
            <a:ahLst/>
            <a:cxnLst/>
            <a:rect l="l" t="t" r="r" b="b"/>
            <a:pathLst>
              <a:path w="2171" h="1028">
                <a:moveTo>
                  <a:pt x="0" y="1028"/>
                </a:moveTo>
                <a:lnTo>
                  <a:pt x="1790" y="0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86505" y="7837632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447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59806" y="7837631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0"/>
                </a:moveTo>
                <a:lnTo>
                  <a:pt x="0" y="44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43453" y="7754481"/>
            <a:ext cx="112153" cy="35382"/>
          </a:xfrm>
          <a:custGeom>
            <a:avLst/>
            <a:gdLst/>
            <a:ahLst/>
            <a:cxnLst/>
            <a:rect l="l" t="t" r="r" b="b"/>
            <a:pathLst>
              <a:path w="112153" h="35382">
                <a:moveTo>
                  <a:pt x="12776" y="29502"/>
                </a:moveTo>
                <a:lnTo>
                  <a:pt x="0" y="22606"/>
                </a:lnTo>
                <a:lnTo>
                  <a:pt x="14947" y="30645"/>
                </a:lnTo>
                <a:lnTo>
                  <a:pt x="43053" y="35382"/>
                </a:lnTo>
                <a:lnTo>
                  <a:pt x="71272" y="30645"/>
                </a:lnTo>
                <a:lnTo>
                  <a:pt x="96443" y="17119"/>
                </a:lnTo>
                <a:lnTo>
                  <a:pt x="112153" y="0"/>
                </a:lnTo>
                <a:lnTo>
                  <a:pt x="103212" y="98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2964" y="7784369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105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2098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00169" y="7769292"/>
            <a:ext cx="33845" cy="15074"/>
          </a:xfrm>
          <a:custGeom>
            <a:avLst/>
            <a:gdLst/>
            <a:ahLst/>
            <a:cxnLst/>
            <a:rect l="l" t="t" r="r" b="b"/>
            <a:pathLst>
              <a:path w="33845" h="15074">
                <a:moveTo>
                  <a:pt x="0" y="15074"/>
                </a:moveTo>
                <a:lnTo>
                  <a:pt x="25666" y="6261"/>
                </a:lnTo>
                <a:lnTo>
                  <a:pt x="33845" y="0"/>
                </a:lnTo>
                <a:lnTo>
                  <a:pt x="31673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01317" y="7783602"/>
            <a:ext cx="1028" cy="381"/>
          </a:xfrm>
          <a:custGeom>
            <a:avLst/>
            <a:gdLst/>
            <a:ahLst/>
            <a:cxnLst/>
            <a:rect l="l" t="t" r="r" b="b"/>
            <a:pathLst>
              <a:path w="1028" h="380">
                <a:moveTo>
                  <a:pt x="0" y="380"/>
                </a:moveTo>
                <a:lnTo>
                  <a:pt x="102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58140" y="7779388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3677" y="459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017155" y="777593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17155" y="7776956"/>
            <a:ext cx="4724" cy="1663"/>
          </a:xfrm>
          <a:custGeom>
            <a:avLst/>
            <a:gdLst/>
            <a:ahLst/>
            <a:cxnLst/>
            <a:rect l="l" t="t" r="r" b="b"/>
            <a:pathLst>
              <a:path w="4724" h="1663">
                <a:moveTo>
                  <a:pt x="0" y="1663"/>
                </a:moveTo>
                <a:lnTo>
                  <a:pt x="472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43453" y="7772615"/>
            <a:ext cx="14693" cy="6769"/>
          </a:xfrm>
          <a:custGeom>
            <a:avLst/>
            <a:gdLst/>
            <a:ahLst/>
            <a:cxnLst/>
            <a:rect l="l" t="t" r="r" b="b"/>
            <a:pathLst>
              <a:path w="14693" h="6769">
                <a:moveTo>
                  <a:pt x="6642" y="3962"/>
                </a:moveTo>
                <a:lnTo>
                  <a:pt x="14693" y="6769"/>
                </a:lnTo>
                <a:lnTo>
                  <a:pt x="3835" y="3060"/>
                </a:lnTo>
                <a:lnTo>
                  <a:pt x="0" y="0"/>
                </a:lnTo>
                <a:lnTo>
                  <a:pt x="3708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39111" y="7769291"/>
            <a:ext cx="4343" cy="3327"/>
          </a:xfrm>
          <a:custGeom>
            <a:avLst/>
            <a:gdLst/>
            <a:ahLst/>
            <a:cxnLst/>
            <a:rect l="l" t="t" r="r" b="b"/>
            <a:pathLst>
              <a:path w="4343" h="3327">
                <a:moveTo>
                  <a:pt x="4343" y="3327"/>
                </a:moveTo>
                <a:lnTo>
                  <a:pt x="0" y="0"/>
                </a:lnTo>
                <a:lnTo>
                  <a:pt x="4343" y="332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17521" y="7754482"/>
            <a:ext cx="25933" cy="22606"/>
          </a:xfrm>
          <a:custGeom>
            <a:avLst/>
            <a:gdLst/>
            <a:ahLst/>
            <a:cxnLst/>
            <a:rect l="l" t="t" r="r" b="b"/>
            <a:pathLst>
              <a:path w="25933" h="22605">
                <a:moveTo>
                  <a:pt x="25933" y="22605"/>
                </a:moveTo>
                <a:lnTo>
                  <a:pt x="15709" y="17106"/>
                </a:lnTo>
                <a:lnTo>
                  <a:pt x="0" y="0"/>
                </a:lnTo>
                <a:lnTo>
                  <a:pt x="11112" y="1225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25954" y="7759071"/>
            <a:ext cx="13157" cy="10223"/>
          </a:xfrm>
          <a:custGeom>
            <a:avLst/>
            <a:gdLst/>
            <a:ahLst/>
            <a:cxnLst/>
            <a:rect l="l" t="t" r="r" b="b"/>
            <a:pathLst>
              <a:path w="13157" h="10223">
                <a:moveTo>
                  <a:pt x="13157" y="1022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55603" y="7724976"/>
            <a:ext cx="14820" cy="29502"/>
          </a:xfrm>
          <a:custGeom>
            <a:avLst/>
            <a:gdLst/>
            <a:ahLst/>
            <a:cxnLst/>
            <a:rect l="l" t="t" r="r" b="b"/>
            <a:pathLst>
              <a:path w="14820" h="29502">
                <a:moveTo>
                  <a:pt x="0" y="29502"/>
                </a:moveTo>
                <a:lnTo>
                  <a:pt x="3581" y="25539"/>
                </a:lnTo>
                <a:lnTo>
                  <a:pt x="14820" y="0"/>
                </a:lnTo>
                <a:lnTo>
                  <a:pt x="8432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34018" y="7739792"/>
            <a:ext cx="25806" cy="29502"/>
          </a:xfrm>
          <a:custGeom>
            <a:avLst/>
            <a:gdLst/>
            <a:ahLst/>
            <a:cxnLst/>
            <a:rect l="l" t="t" r="r" b="b"/>
            <a:pathLst>
              <a:path w="25806" h="29502">
                <a:moveTo>
                  <a:pt x="0" y="29502"/>
                </a:moveTo>
                <a:lnTo>
                  <a:pt x="13157" y="19151"/>
                </a:lnTo>
                <a:lnTo>
                  <a:pt x="25806" y="0"/>
                </a:lnTo>
                <a:lnTo>
                  <a:pt x="16992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21353" y="7637853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116497"/>
                </a:moveTo>
                <a:lnTo>
                  <a:pt x="54292" y="76009"/>
                </a:lnTo>
                <a:lnTo>
                  <a:pt x="0" y="76009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6009"/>
                </a:lnTo>
                <a:lnTo>
                  <a:pt x="76009" y="76009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1942"/>
                </a:lnTo>
                <a:lnTo>
                  <a:pt x="54292" y="1166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13944" y="7740684"/>
            <a:ext cx="14693" cy="20434"/>
          </a:xfrm>
          <a:custGeom>
            <a:avLst/>
            <a:gdLst/>
            <a:ahLst/>
            <a:cxnLst/>
            <a:rect l="l" t="t" r="r" b="b"/>
            <a:pathLst>
              <a:path w="14693" h="20434">
                <a:moveTo>
                  <a:pt x="14693" y="20434"/>
                </a:moveTo>
                <a:lnTo>
                  <a:pt x="11887" y="18262"/>
                </a:lnTo>
                <a:lnTo>
                  <a:pt x="0" y="0"/>
                </a:lnTo>
                <a:lnTo>
                  <a:pt x="7150" y="109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02578" y="7724976"/>
            <a:ext cx="14947" cy="29502"/>
          </a:xfrm>
          <a:custGeom>
            <a:avLst/>
            <a:gdLst/>
            <a:ahLst/>
            <a:cxnLst/>
            <a:rect l="l" t="t" r="r" b="b"/>
            <a:pathLst>
              <a:path w="14947" h="29502">
                <a:moveTo>
                  <a:pt x="14947" y="29502"/>
                </a:moveTo>
                <a:lnTo>
                  <a:pt x="11239" y="25539"/>
                </a:lnTo>
                <a:lnTo>
                  <a:pt x="0" y="0"/>
                </a:lnTo>
                <a:lnTo>
                  <a:pt x="651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59818" y="7682816"/>
            <a:ext cx="8940" cy="56972"/>
          </a:xfrm>
          <a:custGeom>
            <a:avLst/>
            <a:gdLst/>
            <a:ahLst/>
            <a:cxnLst/>
            <a:rect l="l" t="t" r="r" b="b"/>
            <a:pathLst>
              <a:path w="8940" h="56972">
                <a:moveTo>
                  <a:pt x="0" y="56972"/>
                </a:moveTo>
                <a:lnTo>
                  <a:pt x="2298" y="53390"/>
                </a:lnTo>
                <a:lnTo>
                  <a:pt x="8940" y="27076"/>
                </a:lnTo>
                <a:lnTo>
                  <a:pt x="6642" y="0"/>
                </a:lnTo>
                <a:lnTo>
                  <a:pt x="6769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04374" y="7665956"/>
            <a:ext cx="9575" cy="74726"/>
          </a:xfrm>
          <a:custGeom>
            <a:avLst/>
            <a:gdLst/>
            <a:ahLst/>
            <a:cxnLst/>
            <a:rect l="l" t="t" r="r" b="b"/>
            <a:pathLst>
              <a:path w="9575" h="74726">
                <a:moveTo>
                  <a:pt x="9575" y="74726"/>
                </a:moveTo>
                <a:lnTo>
                  <a:pt x="6642" y="70256"/>
                </a:lnTo>
                <a:lnTo>
                  <a:pt x="0" y="43941"/>
                </a:lnTo>
                <a:lnTo>
                  <a:pt x="2159" y="16865"/>
                </a:lnTo>
                <a:lnTo>
                  <a:pt x="9575" y="0"/>
                </a:lnTo>
                <a:lnTo>
                  <a:pt x="4470" y="116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62120" y="7725733"/>
            <a:ext cx="2552" cy="10477"/>
          </a:xfrm>
          <a:custGeom>
            <a:avLst/>
            <a:gdLst/>
            <a:ahLst/>
            <a:cxnLst/>
            <a:rect l="l" t="t" r="r" b="b"/>
            <a:pathLst>
              <a:path w="2552" h="10477">
                <a:moveTo>
                  <a:pt x="0" y="10477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0028" y="7617416"/>
            <a:ext cx="173075" cy="107556"/>
          </a:xfrm>
          <a:custGeom>
            <a:avLst/>
            <a:gdLst/>
            <a:ahLst/>
            <a:cxnLst/>
            <a:rect l="l" t="t" r="r" b="b"/>
            <a:pathLst>
              <a:path w="173075" h="107556">
                <a:moveTo>
                  <a:pt x="170395" y="107556"/>
                </a:moveTo>
                <a:lnTo>
                  <a:pt x="170649" y="106921"/>
                </a:lnTo>
                <a:lnTo>
                  <a:pt x="173075" y="78435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194"/>
                </a:lnTo>
                <a:lnTo>
                  <a:pt x="100774" y="0"/>
                </a:lnTo>
                <a:lnTo>
                  <a:pt x="72161" y="0"/>
                </a:lnTo>
                <a:lnTo>
                  <a:pt x="45212" y="9194"/>
                </a:lnTo>
                <a:lnTo>
                  <a:pt x="22606" y="26822"/>
                </a:lnTo>
                <a:lnTo>
                  <a:pt x="7023" y="50711"/>
                </a:lnTo>
                <a:lnTo>
                  <a:pt x="0" y="78435"/>
                </a:lnTo>
                <a:lnTo>
                  <a:pt x="2298" y="106921"/>
                </a:lnTo>
                <a:lnTo>
                  <a:pt x="2552" y="1075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75645" y="7713860"/>
            <a:ext cx="0" cy="11112"/>
          </a:xfrm>
          <a:custGeom>
            <a:avLst/>
            <a:gdLst/>
            <a:ahLst/>
            <a:cxnLst/>
            <a:rect l="l" t="t" r="r" b="b"/>
            <a:pathLst>
              <a:path h="11112">
                <a:moveTo>
                  <a:pt x="0" y="1111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3184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023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58140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286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07049" y="7720756"/>
            <a:ext cx="1155" cy="4216"/>
          </a:xfrm>
          <a:custGeom>
            <a:avLst/>
            <a:gdLst/>
            <a:ahLst/>
            <a:cxnLst/>
            <a:rect l="l" t="t" r="r" b="b"/>
            <a:pathLst>
              <a:path w="1155" h="4216">
                <a:moveTo>
                  <a:pt x="0" y="0"/>
                </a:moveTo>
                <a:lnTo>
                  <a:pt x="1155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49345" y="7651145"/>
            <a:ext cx="17119" cy="31673"/>
          </a:xfrm>
          <a:custGeom>
            <a:avLst/>
            <a:gdLst/>
            <a:ahLst/>
            <a:cxnLst/>
            <a:rect l="l" t="t" r="r" b="b"/>
            <a:pathLst>
              <a:path w="17119" h="31673">
                <a:moveTo>
                  <a:pt x="17119" y="31673"/>
                </a:moveTo>
                <a:lnTo>
                  <a:pt x="6261" y="6769"/>
                </a:lnTo>
                <a:lnTo>
                  <a:pt x="0" y="0"/>
                </a:lnTo>
                <a:lnTo>
                  <a:pt x="6261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75645" y="768065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1149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75645" y="7651142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508"/>
                </a:moveTo>
                <a:lnTo>
                  <a:pt x="0" y="14820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17534" y="7651141"/>
            <a:ext cx="6121" cy="6769"/>
          </a:xfrm>
          <a:custGeom>
            <a:avLst/>
            <a:gdLst/>
            <a:ahLst/>
            <a:cxnLst/>
            <a:rect l="l" t="t" r="r" b="b"/>
            <a:pathLst>
              <a:path w="6121" h="6769">
                <a:moveTo>
                  <a:pt x="5740" y="381"/>
                </a:moveTo>
                <a:lnTo>
                  <a:pt x="6121" y="0"/>
                </a:lnTo>
                <a:lnTo>
                  <a:pt x="0" y="6769"/>
                </a:lnTo>
                <a:lnTo>
                  <a:pt x="5740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23657" y="7620482"/>
            <a:ext cx="125691" cy="30657"/>
          </a:xfrm>
          <a:custGeom>
            <a:avLst/>
            <a:gdLst/>
            <a:ahLst/>
            <a:cxnLst/>
            <a:rect l="l" t="t" r="r" b="b"/>
            <a:pathLst>
              <a:path w="125691" h="30657">
                <a:moveTo>
                  <a:pt x="0" y="30657"/>
                </a:moveTo>
                <a:lnTo>
                  <a:pt x="12255" y="17500"/>
                </a:lnTo>
                <a:lnTo>
                  <a:pt x="36144" y="4470"/>
                </a:lnTo>
                <a:lnTo>
                  <a:pt x="62839" y="0"/>
                </a:lnTo>
                <a:lnTo>
                  <a:pt x="89662" y="4597"/>
                </a:lnTo>
                <a:lnTo>
                  <a:pt x="113550" y="17500"/>
                </a:lnTo>
                <a:lnTo>
                  <a:pt x="125691" y="3065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13945" y="7657913"/>
            <a:ext cx="3581" cy="8039"/>
          </a:xfrm>
          <a:custGeom>
            <a:avLst/>
            <a:gdLst/>
            <a:ahLst/>
            <a:cxnLst/>
            <a:rect l="l" t="t" r="r" b="b"/>
            <a:pathLst>
              <a:path w="3581" h="8039">
                <a:moveTo>
                  <a:pt x="3581" y="0"/>
                </a:moveTo>
                <a:lnTo>
                  <a:pt x="0" y="80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37978" y="7638755"/>
            <a:ext cx="8686" cy="9321"/>
          </a:xfrm>
          <a:custGeom>
            <a:avLst/>
            <a:gdLst/>
            <a:ahLst/>
            <a:cxnLst/>
            <a:rect l="l" t="t" r="r" b="b"/>
            <a:pathLst>
              <a:path w="8686" h="9321">
                <a:moveTo>
                  <a:pt x="8686" y="932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28644" y="7640029"/>
            <a:ext cx="5359" cy="5740"/>
          </a:xfrm>
          <a:custGeom>
            <a:avLst/>
            <a:gdLst/>
            <a:ahLst/>
            <a:cxnLst/>
            <a:rect l="l" t="t" r="r" b="b"/>
            <a:pathLst>
              <a:path w="5359" h="5740">
                <a:moveTo>
                  <a:pt x="5359" y="0"/>
                </a:moveTo>
                <a:lnTo>
                  <a:pt x="0" y="57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93142" y="7621634"/>
            <a:ext cx="9969" cy="1663"/>
          </a:xfrm>
          <a:custGeom>
            <a:avLst/>
            <a:gdLst/>
            <a:ahLst/>
            <a:cxnLst/>
            <a:rect l="l" t="t" r="r" b="b"/>
            <a:pathLst>
              <a:path w="9969" h="1663">
                <a:moveTo>
                  <a:pt x="0" y="0"/>
                </a:moveTo>
                <a:lnTo>
                  <a:pt x="9969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00039" y="7622785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2298" y="38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9803" y="7622783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13157" y="0"/>
                </a:move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70281" y="7622913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0" y="381"/>
                </a:moveTo>
                <a:lnTo>
                  <a:pt x="229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43461" y="7518295"/>
            <a:ext cx="122364" cy="54419"/>
          </a:xfrm>
          <a:custGeom>
            <a:avLst/>
            <a:gdLst/>
            <a:ahLst/>
            <a:cxnLst/>
            <a:rect l="l" t="t" r="r" b="b"/>
            <a:pathLst>
              <a:path w="122364" h="54419">
                <a:moveTo>
                  <a:pt x="117894" y="10350"/>
                </a:moveTo>
                <a:lnTo>
                  <a:pt x="122364" y="0"/>
                </a:lnTo>
                <a:lnTo>
                  <a:pt x="115722" y="15074"/>
                </a:lnTo>
                <a:lnTo>
                  <a:pt x="96431" y="36156"/>
                </a:lnTo>
                <a:lnTo>
                  <a:pt x="71272" y="49822"/>
                </a:lnTo>
                <a:lnTo>
                  <a:pt x="43040" y="54419"/>
                </a:lnTo>
                <a:lnTo>
                  <a:pt x="14935" y="49822"/>
                </a:lnTo>
                <a:lnTo>
                  <a:pt x="0" y="41770"/>
                </a:lnTo>
                <a:lnTo>
                  <a:pt x="4724" y="4432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00170" y="7547813"/>
            <a:ext cx="39344" cy="19532"/>
          </a:xfrm>
          <a:custGeom>
            <a:avLst/>
            <a:gdLst/>
            <a:ahLst/>
            <a:cxnLst/>
            <a:rect l="l" t="t" r="r" b="b"/>
            <a:pathLst>
              <a:path w="39344" h="19532">
                <a:moveTo>
                  <a:pt x="37680" y="1269"/>
                </a:moveTo>
                <a:lnTo>
                  <a:pt x="39344" y="0"/>
                </a:lnTo>
                <a:lnTo>
                  <a:pt x="25666" y="10718"/>
                </a:lnTo>
                <a:lnTo>
                  <a:pt x="0" y="19532"/>
                </a:lnTo>
                <a:lnTo>
                  <a:pt x="2171" y="18770"/>
                </a:lnTo>
                <a:lnTo>
                  <a:pt x="253" y="194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87643" y="7567349"/>
            <a:ext cx="12522" cy="1016"/>
          </a:xfrm>
          <a:custGeom>
            <a:avLst/>
            <a:gdLst/>
            <a:ahLst/>
            <a:cxnLst/>
            <a:rect l="l" t="t" r="r" b="b"/>
            <a:pathLst>
              <a:path w="12522" h="1016">
                <a:moveTo>
                  <a:pt x="9969" y="127"/>
                </a:moveTo>
                <a:lnTo>
                  <a:pt x="0" y="1016"/>
                </a:ln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75521" y="7567481"/>
            <a:ext cx="12128" cy="889"/>
          </a:xfrm>
          <a:custGeom>
            <a:avLst/>
            <a:gdLst/>
            <a:ahLst/>
            <a:cxnLst/>
            <a:rect l="l" t="t" r="r" b="b"/>
            <a:pathLst>
              <a:path w="12128" h="889">
                <a:moveTo>
                  <a:pt x="12128" y="889"/>
                </a:moveTo>
                <a:lnTo>
                  <a:pt x="10985" y="889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59298" y="7562630"/>
            <a:ext cx="27203" cy="5740"/>
          </a:xfrm>
          <a:custGeom>
            <a:avLst/>
            <a:gdLst/>
            <a:ahLst/>
            <a:cxnLst/>
            <a:rect l="l" t="t" r="r" b="b"/>
            <a:pathLst>
              <a:path w="27203" h="5740">
                <a:moveTo>
                  <a:pt x="27203" y="5740"/>
                </a:moveTo>
                <a:lnTo>
                  <a:pt x="13665" y="4711"/>
                </a:lnTo>
                <a:lnTo>
                  <a:pt x="0" y="0"/>
                </a:lnTo>
                <a:lnTo>
                  <a:pt x="13665" y="47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33615" y="7547803"/>
            <a:ext cx="38963" cy="19418"/>
          </a:xfrm>
          <a:custGeom>
            <a:avLst/>
            <a:gdLst/>
            <a:ahLst/>
            <a:cxnLst/>
            <a:rect l="l" t="t" r="r" b="b"/>
            <a:pathLst>
              <a:path w="38963" h="19418">
                <a:moveTo>
                  <a:pt x="38963" y="19418"/>
                </a:moveTo>
                <a:lnTo>
                  <a:pt x="13677" y="10731"/>
                </a:lnTo>
                <a:lnTo>
                  <a:pt x="0" y="0"/>
                </a:lnTo>
                <a:lnTo>
                  <a:pt x="1155" y="102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025842" y="7556870"/>
            <a:ext cx="2044" cy="1663"/>
          </a:xfrm>
          <a:custGeom>
            <a:avLst/>
            <a:gdLst/>
            <a:ahLst/>
            <a:cxnLst/>
            <a:rect l="l" t="t" r="r" b="b"/>
            <a:pathLst>
              <a:path w="2044" h="1663">
                <a:moveTo>
                  <a:pt x="0" y="1663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024821" y="7558787"/>
            <a:ext cx="7035" cy="3835"/>
          </a:xfrm>
          <a:custGeom>
            <a:avLst/>
            <a:gdLst/>
            <a:ahLst/>
            <a:cxnLst/>
            <a:rect l="l" t="t" r="r" b="b"/>
            <a:pathLst>
              <a:path w="7035" h="3835">
                <a:moveTo>
                  <a:pt x="0" y="3835"/>
                </a:moveTo>
                <a:lnTo>
                  <a:pt x="703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21355" y="742083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44220" y="7556106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0" y="0"/>
                </a:moveTo>
                <a:lnTo>
                  <a:pt x="3073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13950" y="7533493"/>
            <a:ext cx="29502" cy="26568"/>
          </a:xfrm>
          <a:custGeom>
            <a:avLst/>
            <a:gdLst/>
            <a:ahLst/>
            <a:cxnLst/>
            <a:rect l="l" t="t" r="r" b="b"/>
            <a:pathLst>
              <a:path w="29502" h="26568">
                <a:moveTo>
                  <a:pt x="13157" y="14312"/>
                </a:moveTo>
                <a:lnTo>
                  <a:pt x="0" y="0"/>
                </a:lnTo>
                <a:lnTo>
                  <a:pt x="19291" y="20955"/>
                </a:lnTo>
                <a:lnTo>
                  <a:pt x="29502" y="2656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039510" y="7533112"/>
            <a:ext cx="13411" cy="14693"/>
          </a:xfrm>
          <a:custGeom>
            <a:avLst/>
            <a:gdLst/>
            <a:ahLst/>
            <a:cxnLst/>
            <a:rect l="l" t="t" r="r" b="b"/>
            <a:pathLst>
              <a:path w="13411" h="14693">
                <a:moveTo>
                  <a:pt x="0" y="14693"/>
                </a:moveTo>
                <a:lnTo>
                  <a:pt x="7785" y="8686"/>
                </a:lnTo>
                <a:lnTo>
                  <a:pt x="13411" y="0"/>
                </a:lnTo>
                <a:lnTo>
                  <a:pt x="7785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046671" y="7533373"/>
            <a:ext cx="12509" cy="13792"/>
          </a:xfrm>
          <a:custGeom>
            <a:avLst/>
            <a:gdLst/>
            <a:ahLst/>
            <a:cxnLst/>
            <a:rect l="l" t="t" r="r" b="b"/>
            <a:pathLst>
              <a:path w="12509" h="13792">
                <a:moveTo>
                  <a:pt x="12509" y="0"/>
                </a:moveTo>
                <a:lnTo>
                  <a:pt x="0" y="137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75645" y="7518292"/>
            <a:ext cx="0" cy="29514"/>
          </a:xfrm>
          <a:custGeom>
            <a:avLst/>
            <a:gdLst/>
            <a:ahLst/>
            <a:cxnLst/>
            <a:rect l="l" t="t" r="r" b="b"/>
            <a:pathLst>
              <a:path h="29514">
                <a:moveTo>
                  <a:pt x="0" y="2951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20081" y="7533112"/>
            <a:ext cx="13538" cy="14693"/>
          </a:xfrm>
          <a:custGeom>
            <a:avLst/>
            <a:gdLst/>
            <a:ahLst/>
            <a:cxnLst/>
            <a:rect l="l" t="t" r="r" b="b"/>
            <a:pathLst>
              <a:path w="13538" h="14693">
                <a:moveTo>
                  <a:pt x="13538" y="14693"/>
                </a:moveTo>
                <a:lnTo>
                  <a:pt x="5753" y="8686"/>
                </a:lnTo>
                <a:lnTo>
                  <a:pt x="0" y="0"/>
                </a:lnTo>
                <a:lnTo>
                  <a:pt x="5753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11011" y="7519193"/>
            <a:ext cx="9067" cy="13919"/>
          </a:xfrm>
          <a:custGeom>
            <a:avLst/>
            <a:gdLst/>
            <a:ahLst/>
            <a:cxnLst/>
            <a:rect l="l" t="t" r="r" b="b"/>
            <a:pathLst>
              <a:path w="9067" h="13919">
                <a:moveTo>
                  <a:pt x="9067" y="1391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7178" y="7518292"/>
            <a:ext cx="6769" cy="15214"/>
          </a:xfrm>
          <a:custGeom>
            <a:avLst/>
            <a:gdLst/>
            <a:ahLst/>
            <a:cxnLst/>
            <a:rect l="l" t="t" r="r" b="b"/>
            <a:pathLst>
              <a:path w="6769" h="15214">
                <a:moveTo>
                  <a:pt x="6515" y="14820"/>
                </a:moveTo>
                <a:lnTo>
                  <a:pt x="0" y="0"/>
                </a:lnTo>
                <a:lnTo>
                  <a:pt x="6769" y="152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7268" y="7444466"/>
            <a:ext cx="11493" cy="75755"/>
          </a:xfrm>
          <a:custGeom>
            <a:avLst/>
            <a:gdLst/>
            <a:ahLst/>
            <a:cxnLst/>
            <a:rect l="l" t="t" r="r" b="b"/>
            <a:pathLst>
              <a:path w="11493" h="75755">
                <a:moveTo>
                  <a:pt x="4724" y="74726"/>
                </a:moveTo>
                <a:lnTo>
                  <a:pt x="4089" y="75755"/>
                </a:lnTo>
                <a:lnTo>
                  <a:pt x="4851" y="74599"/>
                </a:lnTo>
                <a:lnTo>
                  <a:pt x="11493" y="48285"/>
                </a:lnTo>
                <a:lnTo>
                  <a:pt x="9194" y="21209"/>
                </a:lnTo>
                <a:lnTo>
                  <a:pt x="0" y="0"/>
                </a:lnTo>
                <a:lnTo>
                  <a:pt x="253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062248" y="7508848"/>
            <a:ext cx="2425" cy="9448"/>
          </a:xfrm>
          <a:custGeom>
            <a:avLst/>
            <a:gdLst/>
            <a:ahLst/>
            <a:cxnLst/>
            <a:rect l="l" t="t" r="r" b="b"/>
            <a:pathLst>
              <a:path w="2425" h="9448">
                <a:moveTo>
                  <a:pt x="0" y="9448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52922" y="7520214"/>
            <a:ext cx="8432" cy="12890"/>
          </a:xfrm>
          <a:custGeom>
            <a:avLst/>
            <a:gdLst/>
            <a:ahLst/>
            <a:cxnLst/>
            <a:rect l="l" t="t" r="r" b="b"/>
            <a:pathLst>
              <a:path w="8432" h="12890">
                <a:moveTo>
                  <a:pt x="8432" y="0"/>
                </a:moveTo>
                <a:lnTo>
                  <a:pt x="0" y="1289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00027" y="7400276"/>
            <a:ext cx="173075" cy="118021"/>
          </a:xfrm>
          <a:custGeom>
            <a:avLst/>
            <a:gdLst/>
            <a:ahLst/>
            <a:cxnLst/>
            <a:rect l="l" t="t" r="r" b="b"/>
            <a:pathLst>
              <a:path w="173075" h="118021">
                <a:moveTo>
                  <a:pt x="165798" y="118021"/>
                </a:moveTo>
                <a:lnTo>
                  <a:pt x="170649" y="107035"/>
                </a:lnTo>
                <a:lnTo>
                  <a:pt x="173075" y="78422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321"/>
                </a:lnTo>
                <a:lnTo>
                  <a:pt x="100774" y="0"/>
                </a:lnTo>
                <a:lnTo>
                  <a:pt x="72174" y="0"/>
                </a:lnTo>
                <a:lnTo>
                  <a:pt x="45211" y="9321"/>
                </a:lnTo>
                <a:lnTo>
                  <a:pt x="22605" y="26822"/>
                </a:lnTo>
                <a:lnTo>
                  <a:pt x="7023" y="50711"/>
                </a:lnTo>
                <a:lnTo>
                  <a:pt x="0" y="78422"/>
                </a:lnTo>
                <a:lnTo>
                  <a:pt x="2298" y="107035"/>
                </a:lnTo>
                <a:lnTo>
                  <a:pt x="7150" y="11802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05644" y="7498234"/>
            <a:ext cx="8305" cy="25425"/>
          </a:xfrm>
          <a:custGeom>
            <a:avLst/>
            <a:gdLst/>
            <a:ahLst/>
            <a:cxnLst/>
            <a:rect l="l" t="t" r="r" b="b"/>
            <a:pathLst>
              <a:path w="8305" h="25425">
                <a:moveTo>
                  <a:pt x="8305" y="25425"/>
                </a:moveTo>
                <a:lnTo>
                  <a:pt x="5372" y="20828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75645" y="7496837"/>
            <a:ext cx="0" cy="6769"/>
          </a:xfrm>
          <a:custGeom>
            <a:avLst/>
            <a:gdLst/>
            <a:ahLst/>
            <a:cxnLst/>
            <a:rect l="l" t="t" r="r" b="b"/>
            <a:pathLst>
              <a:path h="6769">
                <a:moveTo>
                  <a:pt x="0" y="676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04369" y="7492748"/>
            <a:ext cx="2679" cy="10858"/>
          </a:xfrm>
          <a:custGeom>
            <a:avLst/>
            <a:gdLst/>
            <a:ahLst/>
            <a:cxnLst/>
            <a:rect l="l" t="t" r="r" b="b"/>
            <a:pathLst>
              <a:path w="2679" h="10858">
                <a:moveTo>
                  <a:pt x="2679" y="10858"/>
                </a:moveTo>
                <a:lnTo>
                  <a:pt x="0" y="0"/>
                </a:lnTo>
                <a:lnTo>
                  <a:pt x="2679" y="1085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3184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023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58140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286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04369" y="7416755"/>
            <a:ext cx="39090" cy="75996"/>
          </a:xfrm>
          <a:custGeom>
            <a:avLst/>
            <a:gdLst/>
            <a:ahLst/>
            <a:cxnLst/>
            <a:rect l="l" t="t" r="r" b="b"/>
            <a:pathLst>
              <a:path w="39090" h="75996">
                <a:moveTo>
                  <a:pt x="0" y="75996"/>
                </a:moveTo>
                <a:lnTo>
                  <a:pt x="2171" y="48920"/>
                </a:lnTo>
                <a:lnTo>
                  <a:pt x="11493" y="27711"/>
                </a:lnTo>
                <a:lnTo>
                  <a:pt x="13157" y="24003"/>
                </a:lnTo>
                <a:lnTo>
                  <a:pt x="31546" y="4076"/>
                </a:lnTo>
                <a:lnTo>
                  <a:pt x="39090" y="0"/>
                </a:lnTo>
                <a:lnTo>
                  <a:pt x="31546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75645" y="7429778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31840" y="7417899"/>
            <a:ext cx="25425" cy="26568"/>
          </a:xfrm>
          <a:custGeom>
            <a:avLst/>
            <a:gdLst/>
            <a:ahLst/>
            <a:cxnLst/>
            <a:rect l="l" t="t" r="r" b="b"/>
            <a:pathLst>
              <a:path w="25425" h="26568">
                <a:moveTo>
                  <a:pt x="25425" y="26568"/>
                </a:moveTo>
                <a:lnTo>
                  <a:pt x="23761" y="22860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87657" y="7403585"/>
            <a:ext cx="47637" cy="16230"/>
          </a:xfrm>
          <a:custGeom>
            <a:avLst/>
            <a:gdLst/>
            <a:ahLst/>
            <a:cxnLst/>
            <a:rect l="l" t="t" r="r" b="b"/>
            <a:pathLst>
              <a:path w="47637" h="16230">
                <a:moveTo>
                  <a:pt x="47637" y="16230"/>
                </a:moveTo>
                <a:lnTo>
                  <a:pt x="25666" y="4343"/>
                </a:lnTo>
                <a:lnTo>
                  <a:pt x="0" y="0"/>
                </a:lnTo>
                <a:lnTo>
                  <a:pt x="14681" y="243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37967" y="7403465"/>
            <a:ext cx="49682" cy="16217"/>
          </a:xfrm>
          <a:custGeom>
            <a:avLst/>
            <a:gdLst/>
            <a:ahLst/>
            <a:cxnLst/>
            <a:rect l="l" t="t" r="r" b="b"/>
            <a:pathLst>
              <a:path w="49682" h="16217">
                <a:moveTo>
                  <a:pt x="49682" y="126"/>
                </a:moveTo>
                <a:lnTo>
                  <a:pt x="48539" y="0"/>
                </a:lnTo>
                <a:lnTo>
                  <a:pt x="21831" y="4470"/>
                </a:lnTo>
                <a:lnTo>
                  <a:pt x="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9803" y="7405637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13157" y="0"/>
                </a:moveTo>
                <a:lnTo>
                  <a:pt x="0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43455" y="7377408"/>
            <a:ext cx="195046" cy="0"/>
          </a:xfrm>
          <a:custGeom>
            <a:avLst/>
            <a:gdLst/>
            <a:ahLst/>
            <a:cxnLst/>
            <a:rect l="l" t="t" r="r" b="b"/>
            <a:pathLst>
              <a:path w="195046">
                <a:moveTo>
                  <a:pt x="176784" y="0"/>
                </a:moveTo>
                <a:lnTo>
                  <a:pt x="0" y="0"/>
                </a:lnTo>
                <a:lnTo>
                  <a:pt x="195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46661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02334" y="7377408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55056" y="7377408"/>
            <a:ext cx="147281" cy="0"/>
          </a:xfrm>
          <a:custGeom>
            <a:avLst/>
            <a:gdLst/>
            <a:ahLst/>
            <a:cxnLst/>
            <a:rect l="l" t="t" r="r" b="b"/>
            <a:pathLst>
              <a:path w="147281">
                <a:moveTo>
                  <a:pt x="147281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12784" y="7377408"/>
            <a:ext cx="130670" cy="0"/>
          </a:xfrm>
          <a:custGeom>
            <a:avLst/>
            <a:gdLst/>
            <a:ahLst/>
            <a:cxnLst/>
            <a:rect l="l" t="t" r="r" b="b"/>
            <a:pathLst>
              <a:path w="130670">
                <a:moveTo>
                  <a:pt x="13067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13944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71302" y="9086485"/>
            <a:ext cx="16344" cy="1790"/>
          </a:xfrm>
          <a:custGeom>
            <a:avLst/>
            <a:gdLst/>
            <a:ahLst/>
            <a:cxnLst/>
            <a:rect l="l" t="t" r="r" b="b"/>
            <a:pathLst>
              <a:path w="16344" h="1790">
                <a:moveTo>
                  <a:pt x="0" y="0"/>
                </a:moveTo>
                <a:lnTo>
                  <a:pt x="635" y="508"/>
                </a:lnTo>
                <a:lnTo>
                  <a:pt x="889" y="508"/>
                </a:lnTo>
                <a:lnTo>
                  <a:pt x="1663" y="635"/>
                </a:lnTo>
                <a:lnTo>
                  <a:pt x="8432" y="1409"/>
                </a:lnTo>
                <a:lnTo>
                  <a:pt x="15201" y="1790"/>
                </a:lnTo>
                <a:lnTo>
                  <a:pt x="15709" y="1790"/>
                </a:lnTo>
                <a:lnTo>
                  <a:pt x="16344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95072" y="8245869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2780" y="8245868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77926" y="8245868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43457" y="8979697"/>
            <a:ext cx="129654" cy="112928"/>
          </a:xfrm>
          <a:custGeom>
            <a:avLst/>
            <a:gdLst/>
            <a:ahLst/>
            <a:cxnLst/>
            <a:rect l="l" t="t" r="r" b="b"/>
            <a:pathLst>
              <a:path w="129654" h="112928">
                <a:moveTo>
                  <a:pt x="128625" y="14820"/>
                </a:moveTo>
                <a:lnTo>
                  <a:pt x="124790" y="0"/>
                </a:lnTo>
                <a:lnTo>
                  <a:pt x="129654" y="18910"/>
                </a:lnTo>
                <a:lnTo>
                  <a:pt x="127215" y="47396"/>
                </a:lnTo>
                <a:lnTo>
                  <a:pt x="115722" y="73571"/>
                </a:lnTo>
                <a:lnTo>
                  <a:pt x="96431" y="94526"/>
                </a:lnTo>
                <a:lnTo>
                  <a:pt x="71272" y="108204"/>
                </a:lnTo>
                <a:lnTo>
                  <a:pt x="43040" y="112928"/>
                </a:lnTo>
                <a:lnTo>
                  <a:pt x="14935" y="108204"/>
                </a:lnTo>
                <a:lnTo>
                  <a:pt x="0" y="100152"/>
                </a:lnTo>
                <a:lnTo>
                  <a:pt x="5867" y="1033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23673" y="9078569"/>
            <a:ext cx="8178" cy="4470"/>
          </a:xfrm>
          <a:custGeom>
            <a:avLst/>
            <a:gdLst/>
            <a:ahLst/>
            <a:cxnLst/>
            <a:rect l="l" t="t" r="r" b="b"/>
            <a:pathLst>
              <a:path w="8178" h="4470">
                <a:moveTo>
                  <a:pt x="0" y="4470"/>
                </a:moveTo>
                <a:lnTo>
                  <a:pt x="81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00175" y="9068215"/>
            <a:ext cx="38569" cy="18910"/>
          </a:xfrm>
          <a:custGeom>
            <a:avLst/>
            <a:gdLst/>
            <a:ahLst/>
            <a:cxnLst/>
            <a:rect l="l" t="t" r="r" b="b"/>
            <a:pathLst>
              <a:path w="38569" h="18910">
                <a:moveTo>
                  <a:pt x="31673" y="5372"/>
                </a:moveTo>
                <a:lnTo>
                  <a:pt x="38569" y="0"/>
                </a:lnTo>
                <a:lnTo>
                  <a:pt x="25666" y="10096"/>
                </a:lnTo>
                <a:lnTo>
                  <a:pt x="0" y="18910"/>
                </a:lnTo>
                <a:lnTo>
                  <a:pt x="2158" y="18148"/>
                </a:lnTo>
                <a:lnTo>
                  <a:pt x="380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87647" y="9087123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01193" y="9086485"/>
            <a:ext cx="635" cy="254"/>
          </a:xfrm>
          <a:custGeom>
            <a:avLst/>
            <a:gdLst/>
            <a:ahLst/>
            <a:cxnLst/>
            <a:rect l="l" t="t" r="r" b="b"/>
            <a:pathLst>
              <a:path w="634" h="253">
                <a:moveTo>
                  <a:pt x="634" y="0"/>
                </a:moveTo>
                <a:lnTo>
                  <a:pt x="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71303" y="9086486"/>
            <a:ext cx="381" cy="254"/>
          </a:xfrm>
          <a:custGeom>
            <a:avLst/>
            <a:gdLst/>
            <a:ahLst/>
            <a:cxnLst/>
            <a:rect l="l" t="t" r="r" b="b"/>
            <a:pathLst>
              <a:path w="381" h="253">
                <a:moveTo>
                  <a:pt x="381" y="25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61086" y="9083046"/>
            <a:ext cx="11874" cy="4076"/>
          </a:xfrm>
          <a:custGeom>
            <a:avLst/>
            <a:gdLst/>
            <a:ahLst/>
            <a:cxnLst/>
            <a:rect l="l" t="t" r="r" b="b"/>
            <a:pathLst>
              <a:path w="11874" h="4076">
                <a:moveTo>
                  <a:pt x="11874" y="4076"/>
                </a:moveTo>
                <a:lnTo>
                  <a:pt x="0" y="0"/>
                </a:lnTo>
                <a:lnTo>
                  <a:pt x="10210" y="344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76532" y="9087374"/>
            <a:ext cx="9969" cy="901"/>
          </a:xfrm>
          <a:custGeom>
            <a:avLst/>
            <a:gdLst/>
            <a:ahLst/>
            <a:cxnLst/>
            <a:rect l="l" t="t" r="r" b="b"/>
            <a:pathLst>
              <a:path w="9969" h="901">
                <a:moveTo>
                  <a:pt x="9969" y="90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34389" y="9068212"/>
            <a:ext cx="38188" cy="18783"/>
          </a:xfrm>
          <a:custGeom>
            <a:avLst/>
            <a:gdLst/>
            <a:ahLst/>
            <a:cxnLst/>
            <a:rect l="l" t="t" r="r" b="b"/>
            <a:pathLst>
              <a:path w="38188" h="18783">
                <a:moveTo>
                  <a:pt x="38188" y="18783"/>
                </a:moveTo>
                <a:lnTo>
                  <a:pt x="12903" y="10096"/>
                </a:lnTo>
                <a:lnTo>
                  <a:pt x="0" y="0"/>
                </a:lnTo>
                <a:lnTo>
                  <a:pt x="9067" y="71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75645" y="8994902"/>
            <a:ext cx="75996" cy="75996"/>
          </a:xfrm>
          <a:custGeom>
            <a:avLst/>
            <a:gdLst/>
            <a:ahLst/>
            <a:cxnLst/>
            <a:rect l="l" t="t" r="r" b="b"/>
            <a:pathLst>
              <a:path w="75996" h="75996">
                <a:moveTo>
                  <a:pt x="0" y="73317"/>
                </a:moveTo>
                <a:lnTo>
                  <a:pt x="0" y="58623"/>
                </a:lnTo>
                <a:lnTo>
                  <a:pt x="0" y="75996"/>
                </a:lnTo>
                <a:lnTo>
                  <a:pt x="21717" y="75996"/>
                </a:lnTo>
                <a:lnTo>
                  <a:pt x="21717" y="21716"/>
                </a:lnTo>
                <a:lnTo>
                  <a:pt x="75996" y="21716"/>
                </a:lnTo>
                <a:lnTo>
                  <a:pt x="75996" y="0"/>
                </a:lnTo>
                <a:lnTo>
                  <a:pt x="56210" y="0"/>
                </a:lnTo>
                <a:lnTo>
                  <a:pt x="710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00018" y="8979697"/>
            <a:ext cx="43434" cy="100152"/>
          </a:xfrm>
          <a:custGeom>
            <a:avLst/>
            <a:gdLst/>
            <a:ahLst/>
            <a:cxnLst/>
            <a:rect l="l" t="t" r="r" b="b"/>
            <a:pathLst>
              <a:path w="43434" h="100152">
                <a:moveTo>
                  <a:pt x="1028" y="14820"/>
                </a:moveTo>
                <a:lnTo>
                  <a:pt x="4737" y="0"/>
                </a:lnTo>
                <a:lnTo>
                  <a:pt x="0" y="18910"/>
                </a:lnTo>
                <a:lnTo>
                  <a:pt x="2298" y="47396"/>
                </a:lnTo>
                <a:lnTo>
                  <a:pt x="13804" y="73571"/>
                </a:lnTo>
                <a:lnTo>
                  <a:pt x="33223" y="94526"/>
                </a:lnTo>
                <a:lnTo>
                  <a:pt x="43434" y="10015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38744" y="9053525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0" y="14693"/>
                </a:moveTo>
                <a:lnTo>
                  <a:pt x="8559" y="8051"/>
                </a:lnTo>
                <a:lnTo>
                  <a:pt x="13792" y="0"/>
                </a:lnTo>
                <a:lnTo>
                  <a:pt x="8305" y="81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75645" y="9038709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20593" y="9053526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634" y="1028"/>
                </a:moveTo>
                <a:lnTo>
                  <a:pt x="0" y="0"/>
                </a:lnTo>
                <a:lnTo>
                  <a:pt x="5232" y="8051"/>
                </a:lnTo>
                <a:lnTo>
                  <a:pt x="13792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23147" y="9057361"/>
            <a:ext cx="2806" cy="4343"/>
          </a:xfrm>
          <a:custGeom>
            <a:avLst/>
            <a:gdLst/>
            <a:ahLst/>
            <a:cxnLst/>
            <a:rect l="l" t="t" r="r" b="b"/>
            <a:pathLst>
              <a:path w="2806" h="4343">
                <a:moveTo>
                  <a:pt x="2806" y="434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52544" y="9029388"/>
            <a:ext cx="12001" cy="24142"/>
          </a:xfrm>
          <a:custGeom>
            <a:avLst/>
            <a:gdLst/>
            <a:ahLst/>
            <a:cxnLst/>
            <a:rect l="l" t="t" r="r" b="b"/>
            <a:pathLst>
              <a:path w="12001" h="24142">
                <a:moveTo>
                  <a:pt x="12001" y="0"/>
                </a:moveTo>
                <a:lnTo>
                  <a:pt x="9575" y="9448"/>
                </a:lnTo>
                <a:lnTo>
                  <a:pt x="0" y="24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04372" y="9012534"/>
            <a:ext cx="16217" cy="40995"/>
          </a:xfrm>
          <a:custGeom>
            <a:avLst/>
            <a:gdLst/>
            <a:ahLst/>
            <a:cxnLst/>
            <a:rect l="l" t="t" r="r" b="b"/>
            <a:pathLst>
              <a:path w="16217" h="40995">
                <a:moveTo>
                  <a:pt x="16217" y="40995"/>
                </a:moveTo>
                <a:lnTo>
                  <a:pt x="6642" y="26301"/>
                </a:lnTo>
                <a:lnTo>
                  <a:pt x="0" y="0"/>
                </a:lnTo>
                <a:lnTo>
                  <a:pt x="2806" y="11493"/>
                </a:lnTo>
                <a:lnTo>
                  <a:pt x="2171" y="88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62120" y="9012525"/>
            <a:ext cx="6642" cy="26187"/>
          </a:xfrm>
          <a:custGeom>
            <a:avLst/>
            <a:gdLst/>
            <a:ahLst/>
            <a:cxnLst/>
            <a:rect l="l" t="t" r="r" b="b"/>
            <a:pathLst>
              <a:path w="6642" h="26187">
                <a:moveTo>
                  <a:pt x="0" y="26187"/>
                </a:moveTo>
                <a:lnTo>
                  <a:pt x="6642" y="0"/>
                </a:lnTo>
                <a:lnTo>
                  <a:pt x="37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75645" y="9016615"/>
            <a:ext cx="0" cy="22098"/>
          </a:xfrm>
          <a:custGeom>
            <a:avLst/>
            <a:gdLst/>
            <a:ahLst/>
            <a:cxnLst/>
            <a:rect l="l" t="t" r="r" b="b"/>
            <a:pathLst>
              <a:path h="22098">
                <a:moveTo>
                  <a:pt x="0" y="22098"/>
                </a:moveTo>
                <a:lnTo>
                  <a:pt x="0" y="0"/>
                </a:lnTo>
                <a:lnTo>
                  <a:pt x="0" y="74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57521" y="8964891"/>
            <a:ext cx="11239" cy="47637"/>
          </a:xfrm>
          <a:custGeom>
            <a:avLst/>
            <a:gdLst/>
            <a:ahLst/>
            <a:cxnLst/>
            <a:rect l="l" t="t" r="r" b="b"/>
            <a:pathLst>
              <a:path w="11239" h="47637">
                <a:moveTo>
                  <a:pt x="11239" y="47637"/>
                </a:moveTo>
                <a:lnTo>
                  <a:pt x="8940" y="20561"/>
                </a:lnTo>
                <a:lnTo>
                  <a:pt x="0" y="0"/>
                </a:lnTo>
                <a:lnTo>
                  <a:pt x="1155" y="25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21353" y="8979698"/>
            <a:ext cx="54292" cy="36918"/>
          </a:xfrm>
          <a:custGeom>
            <a:avLst/>
            <a:gdLst/>
            <a:ahLst/>
            <a:cxnLst/>
            <a:rect l="l" t="t" r="r" b="b"/>
            <a:pathLst>
              <a:path w="54292" h="36918">
                <a:moveTo>
                  <a:pt x="54292" y="36918"/>
                </a:moveTo>
                <a:lnTo>
                  <a:pt x="0" y="36918"/>
                </a:lnTo>
                <a:lnTo>
                  <a:pt x="0" y="15201"/>
                </a:lnTo>
                <a:lnTo>
                  <a:pt x="54292" y="15201"/>
                </a:lnTo>
                <a:lnTo>
                  <a:pt x="54292" y="0"/>
                </a:lnTo>
                <a:lnTo>
                  <a:pt x="54292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04369" y="8940609"/>
            <a:ext cx="31546" cy="71920"/>
          </a:xfrm>
          <a:custGeom>
            <a:avLst/>
            <a:gdLst/>
            <a:ahLst/>
            <a:cxnLst/>
            <a:rect l="l" t="t" r="r" b="b"/>
            <a:pathLst>
              <a:path w="31546" h="71920">
                <a:moveTo>
                  <a:pt x="0" y="71920"/>
                </a:moveTo>
                <a:lnTo>
                  <a:pt x="2171" y="44843"/>
                </a:lnTo>
                <a:lnTo>
                  <a:pt x="13157" y="20053"/>
                </a:lnTo>
                <a:lnTo>
                  <a:pt x="315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02334" y="8994900"/>
            <a:ext cx="29514" cy="0"/>
          </a:xfrm>
          <a:custGeom>
            <a:avLst/>
            <a:gdLst/>
            <a:ahLst/>
            <a:cxnLst/>
            <a:rect l="l" t="t" r="r" b="b"/>
            <a:pathLst>
              <a:path w="29514">
                <a:moveTo>
                  <a:pt x="29514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75645" y="8940619"/>
            <a:ext cx="26695" cy="54279"/>
          </a:xfrm>
          <a:custGeom>
            <a:avLst/>
            <a:gdLst/>
            <a:ahLst/>
            <a:cxnLst/>
            <a:rect l="l" t="t" r="r" b="b"/>
            <a:pathLst>
              <a:path w="26695" h="54279">
                <a:moveTo>
                  <a:pt x="0" y="9575"/>
                </a:moveTo>
                <a:lnTo>
                  <a:pt x="0" y="39077"/>
                </a:lnTo>
                <a:lnTo>
                  <a:pt x="0" y="0"/>
                </a:lnTo>
                <a:lnTo>
                  <a:pt x="21717" y="0"/>
                </a:lnTo>
                <a:lnTo>
                  <a:pt x="21717" y="54279"/>
                </a:lnTo>
                <a:lnTo>
                  <a:pt x="26695" y="542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58140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28634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66464" y="8985444"/>
            <a:ext cx="254" cy="1790"/>
          </a:xfrm>
          <a:custGeom>
            <a:avLst/>
            <a:gdLst/>
            <a:ahLst/>
            <a:cxnLst/>
            <a:rect l="l" t="t" r="r" b="b"/>
            <a:pathLst>
              <a:path w="253" h="1790">
                <a:moveTo>
                  <a:pt x="253" y="179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59817" y="8961311"/>
            <a:ext cx="8432" cy="18389"/>
          </a:xfrm>
          <a:custGeom>
            <a:avLst/>
            <a:gdLst/>
            <a:ahLst/>
            <a:cxnLst/>
            <a:rect l="l" t="t" r="r" b="b"/>
            <a:pathLst>
              <a:path w="8432" h="18389">
                <a:moveTo>
                  <a:pt x="8432" y="18389"/>
                </a:moveTo>
                <a:lnTo>
                  <a:pt x="6261" y="9575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09096" y="8973059"/>
            <a:ext cx="2933" cy="6642"/>
          </a:xfrm>
          <a:custGeom>
            <a:avLst/>
            <a:gdLst/>
            <a:ahLst/>
            <a:cxnLst/>
            <a:rect l="l" t="t" r="r" b="b"/>
            <a:pathLst>
              <a:path w="2933" h="6642">
                <a:moveTo>
                  <a:pt x="0" y="6642"/>
                </a:moveTo>
                <a:lnTo>
                  <a:pt x="293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04751" y="8920049"/>
            <a:ext cx="156603" cy="59651"/>
          </a:xfrm>
          <a:custGeom>
            <a:avLst/>
            <a:gdLst/>
            <a:ahLst/>
            <a:cxnLst/>
            <a:rect l="l" t="t" r="r" b="b"/>
            <a:pathLst>
              <a:path w="156603" h="59651">
                <a:moveTo>
                  <a:pt x="0" y="59651"/>
                </a:moveTo>
                <a:lnTo>
                  <a:pt x="2298" y="50838"/>
                </a:lnTo>
                <a:lnTo>
                  <a:pt x="17881" y="26822"/>
                </a:lnTo>
                <a:lnTo>
                  <a:pt x="40487" y="9321"/>
                </a:lnTo>
                <a:lnTo>
                  <a:pt x="67449" y="0"/>
                </a:lnTo>
                <a:lnTo>
                  <a:pt x="96050" y="0"/>
                </a:lnTo>
                <a:lnTo>
                  <a:pt x="123139" y="9321"/>
                </a:lnTo>
                <a:lnTo>
                  <a:pt x="145745" y="26822"/>
                </a:lnTo>
                <a:lnTo>
                  <a:pt x="156603" y="4356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06411" y="8985444"/>
            <a:ext cx="127" cy="1790"/>
          </a:xfrm>
          <a:custGeom>
            <a:avLst/>
            <a:gdLst/>
            <a:ahLst/>
            <a:cxnLst/>
            <a:rect l="l" t="t" r="r" b="b"/>
            <a:pathLst>
              <a:path w="127" h="1790">
                <a:moveTo>
                  <a:pt x="0" y="1790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61101" y="8973051"/>
            <a:ext cx="254" cy="647"/>
          </a:xfrm>
          <a:custGeom>
            <a:avLst/>
            <a:gdLst/>
            <a:ahLst/>
            <a:cxnLst/>
            <a:rect l="l" t="t" r="r" b="b"/>
            <a:pathLst>
              <a:path w="253" h="647">
                <a:moveTo>
                  <a:pt x="253" y="64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31855" y="8937682"/>
            <a:ext cx="25666" cy="27203"/>
          </a:xfrm>
          <a:custGeom>
            <a:avLst/>
            <a:gdLst/>
            <a:ahLst/>
            <a:cxnLst/>
            <a:rect l="l" t="t" r="r" b="b"/>
            <a:pathLst>
              <a:path w="25666" h="27203">
                <a:moveTo>
                  <a:pt x="25666" y="27203"/>
                </a:moveTo>
                <a:lnTo>
                  <a:pt x="23749" y="22986"/>
                </a:lnTo>
                <a:lnTo>
                  <a:pt x="5359" y="2933"/>
                </a:lnTo>
                <a:lnTo>
                  <a:pt x="0" y="0"/>
                </a:lnTo>
                <a:lnTo>
                  <a:pt x="5486" y="30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10882" y="8961304"/>
            <a:ext cx="2425" cy="3581"/>
          </a:xfrm>
          <a:custGeom>
            <a:avLst/>
            <a:gdLst/>
            <a:ahLst/>
            <a:cxnLst/>
            <a:rect l="l" t="t" r="r" b="b"/>
            <a:pathLst>
              <a:path w="2425" h="3581">
                <a:moveTo>
                  <a:pt x="0" y="3581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07576" y="8926692"/>
            <a:ext cx="27470" cy="12776"/>
          </a:xfrm>
          <a:custGeom>
            <a:avLst/>
            <a:gdLst/>
            <a:ahLst/>
            <a:cxnLst/>
            <a:rect l="l" t="t" r="r" b="b"/>
            <a:pathLst>
              <a:path w="27470" h="12776">
                <a:moveTo>
                  <a:pt x="0" y="0"/>
                </a:moveTo>
                <a:lnTo>
                  <a:pt x="5753" y="1028"/>
                </a:lnTo>
                <a:lnTo>
                  <a:pt x="27470" y="127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029042" y="8936139"/>
            <a:ext cx="2806" cy="1536"/>
          </a:xfrm>
          <a:custGeom>
            <a:avLst/>
            <a:gdLst/>
            <a:ahLst/>
            <a:cxnLst/>
            <a:rect l="l" t="t" r="r" b="b"/>
            <a:pathLst>
              <a:path w="2806" h="1536">
                <a:moveTo>
                  <a:pt x="2806" y="153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35677" y="8935379"/>
            <a:ext cx="5105" cy="3962"/>
          </a:xfrm>
          <a:custGeom>
            <a:avLst/>
            <a:gdLst/>
            <a:ahLst/>
            <a:cxnLst/>
            <a:rect l="l" t="t" r="r" b="b"/>
            <a:pathLst>
              <a:path w="5105" h="3962">
                <a:moveTo>
                  <a:pt x="0" y="0"/>
                </a:moveTo>
                <a:lnTo>
                  <a:pt x="5105" y="3962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35921" y="8923243"/>
            <a:ext cx="77406" cy="17373"/>
          </a:xfrm>
          <a:custGeom>
            <a:avLst/>
            <a:gdLst/>
            <a:ahLst/>
            <a:cxnLst/>
            <a:rect l="l" t="t" r="r" b="b"/>
            <a:pathLst>
              <a:path w="77406" h="17373">
                <a:moveTo>
                  <a:pt x="77406" y="4470"/>
                </a:move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  <a:lnTo>
                  <a:pt x="7531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38218" y="8936655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0" y="2679"/>
                </a:moveTo>
                <a:lnTo>
                  <a:pt x="49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87644" y="8923375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16357" y="280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59807" y="8925547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448" y="635"/>
                </a:moveTo>
                <a:lnTo>
                  <a:pt x="13157" y="0"/>
                </a:lnTo>
                <a:lnTo>
                  <a:pt x="0" y="2171"/>
                </a:lnTo>
                <a:lnTo>
                  <a:pt x="5613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12046" y="8846853"/>
            <a:ext cx="32194" cy="19037"/>
          </a:xfrm>
          <a:custGeom>
            <a:avLst/>
            <a:gdLst/>
            <a:ahLst/>
            <a:cxnLst/>
            <a:rect l="l" t="t" r="r" b="b"/>
            <a:pathLst>
              <a:path w="32194" h="19037">
                <a:moveTo>
                  <a:pt x="0" y="19037"/>
                </a:moveTo>
                <a:lnTo>
                  <a:pt x="13792" y="14312"/>
                </a:lnTo>
                <a:lnTo>
                  <a:pt x="32194" y="0"/>
                </a:lnTo>
                <a:lnTo>
                  <a:pt x="19799" y="95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00163" y="8864103"/>
            <a:ext cx="16992" cy="5880"/>
          </a:xfrm>
          <a:custGeom>
            <a:avLst/>
            <a:gdLst/>
            <a:ahLst/>
            <a:cxnLst/>
            <a:rect l="l" t="t" r="r" b="b"/>
            <a:pathLst>
              <a:path w="16992" h="5880">
                <a:moveTo>
                  <a:pt x="16992" y="0"/>
                </a:moveTo>
                <a:lnTo>
                  <a:pt x="0" y="5880"/>
                </a:lnTo>
                <a:lnTo>
                  <a:pt x="647" y="56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00023" y="8758335"/>
            <a:ext cx="173075" cy="117132"/>
          </a:xfrm>
          <a:custGeom>
            <a:avLst/>
            <a:gdLst/>
            <a:ahLst/>
            <a:cxnLst/>
            <a:rect l="l" t="t" r="r" b="b"/>
            <a:pathLst>
              <a:path w="173075" h="117132">
                <a:moveTo>
                  <a:pt x="2044" y="14693"/>
                </a:moveTo>
                <a:lnTo>
                  <a:pt x="5880" y="0"/>
                </a:lnTo>
                <a:lnTo>
                  <a:pt x="0" y="23113"/>
                </a:lnTo>
                <a:lnTo>
                  <a:pt x="2298" y="51600"/>
                </a:lnTo>
                <a:lnTo>
                  <a:pt x="13792" y="77787"/>
                </a:lnTo>
                <a:lnTo>
                  <a:pt x="33210" y="98869"/>
                </a:lnTo>
                <a:lnTo>
                  <a:pt x="58115" y="112280"/>
                </a:lnTo>
                <a:lnTo>
                  <a:pt x="86474" y="117132"/>
                </a:lnTo>
                <a:lnTo>
                  <a:pt x="114706" y="112407"/>
                </a:lnTo>
                <a:lnTo>
                  <a:pt x="139865" y="98869"/>
                </a:lnTo>
                <a:lnTo>
                  <a:pt x="159156" y="77787"/>
                </a:lnTo>
                <a:lnTo>
                  <a:pt x="170662" y="51600"/>
                </a:lnTo>
                <a:lnTo>
                  <a:pt x="173075" y="23113"/>
                </a:lnTo>
                <a:lnTo>
                  <a:pt x="167208" y="0"/>
                </a:lnTo>
                <a:lnTo>
                  <a:pt x="170916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72967" y="8869980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613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1462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58150" y="8864871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28895" y="8846860"/>
            <a:ext cx="29248" cy="18008"/>
          </a:xfrm>
          <a:custGeom>
            <a:avLst/>
            <a:gdLst/>
            <a:ahLst/>
            <a:cxnLst/>
            <a:rect l="l" t="t" r="r" b="b"/>
            <a:pathLst>
              <a:path w="29248" h="18008">
                <a:moveTo>
                  <a:pt x="29248" y="18008"/>
                </a:moveTo>
                <a:lnTo>
                  <a:pt x="18389" y="14300"/>
                </a:lnTo>
                <a:lnTo>
                  <a:pt x="0" y="0"/>
                </a:lnTo>
                <a:lnTo>
                  <a:pt x="14554" y="1136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21353" y="8723464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79070"/>
                </a:moveTo>
                <a:lnTo>
                  <a:pt x="54292" y="108572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8572"/>
                </a:lnTo>
                <a:lnTo>
                  <a:pt x="54292" y="1233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17782" y="8832037"/>
            <a:ext cx="11112" cy="14820"/>
          </a:xfrm>
          <a:custGeom>
            <a:avLst/>
            <a:gdLst/>
            <a:ahLst/>
            <a:cxnLst/>
            <a:rect l="l" t="t" r="r" b="b"/>
            <a:pathLst>
              <a:path w="11112" h="14820">
                <a:moveTo>
                  <a:pt x="11112" y="14820"/>
                </a:moveTo>
                <a:lnTo>
                  <a:pt x="8039" y="12522"/>
                </a:lnTo>
                <a:lnTo>
                  <a:pt x="0" y="0"/>
                </a:lnTo>
                <a:lnTo>
                  <a:pt x="8039" y="12522"/>
                </a:lnTo>
                <a:lnTo>
                  <a:pt x="381" y="6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47305" y="8795381"/>
            <a:ext cx="21450" cy="49047"/>
          </a:xfrm>
          <a:custGeom>
            <a:avLst/>
            <a:gdLst/>
            <a:ahLst/>
            <a:cxnLst/>
            <a:rect l="l" t="t" r="r" b="b"/>
            <a:pathLst>
              <a:path w="21450" h="49047">
                <a:moveTo>
                  <a:pt x="9067" y="35128"/>
                </a:moveTo>
                <a:lnTo>
                  <a:pt x="0" y="49047"/>
                </a:lnTo>
                <a:lnTo>
                  <a:pt x="14808" y="26441"/>
                </a:lnTo>
                <a:lnTo>
                  <a:pt x="21450" y="0"/>
                </a:lnTo>
                <a:lnTo>
                  <a:pt x="20434" y="38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44230" y="8844432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0"/>
                </a:moveTo>
                <a:lnTo>
                  <a:pt x="0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06161" y="8802538"/>
            <a:ext cx="11620" cy="29502"/>
          </a:xfrm>
          <a:custGeom>
            <a:avLst/>
            <a:gdLst/>
            <a:ahLst/>
            <a:cxnLst/>
            <a:rect l="l" t="t" r="r" b="b"/>
            <a:pathLst>
              <a:path w="11620" h="29502">
                <a:moveTo>
                  <a:pt x="11620" y="29502"/>
                </a:moveTo>
                <a:lnTo>
                  <a:pt x="4851" y="19278"/>
                </a:lnTo>
                <a:lnTo>
                  <a:pt x="0" y="0"/>
                </a:lnTo>
                <a:lnTo>
                  <a:pt x="369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04369" y="8731263"/>
            <a:ext cx="24269" cy="80848"/>
          </a:xfrm>
          <a:custGeom>
            <a:avLst/>
            <a:gdLst/>
            <a:ahLst/>
            <a:cxnLst/>
            <a:rect l="l" t="t" r="r" b="b"/>
            <a:pathLst>
              <a:path w="24269" h="80848">
                <a:moveTo>
                  <a:pt x="13157" y="12255"/>
                </a:moveTo>
                <a:lnTo>
                  <a:pt x="24269" y="0"/>
                </a:lnTo>
                <a:lnTo>
                  <a:pt x="13157" y="12255"/>
                </a:lnTo>
                <a:lnTo>
                  <a:pt x="2171" y="37160"/>
                </a:lnTo>
                <a:lnTo>
                  <a:pt x="0" y="64122"/>
                </a:lnTo>
                <a:lnTo>
                  <a:pt x="4216" y="808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66462" y="8768430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46665" y="8733683"/>
            <a:ext cx="19799" cy="34747"/>
          </a:xfrm>
          <a:custGeom>
            <a:avLst/>
            <a:gdLst/>
            <a:ahLst/>
            <a:cxnLst/>
            <a:rect l="l" t="t" r="r" b="b"/>
            <a:pathLst>
              <a:path w="19799" h="34747">
                <a:moveTo>
                  <a:pt x="19799" y="34747"/>
                </a:moveTo>
                <a:lnTo>
                  <a:pt x="8940" y="9842"/>
                </a:lnTo>
                <a:lnTo>
                  <a:pt x="0" y="0"/>
                </a:lnTo>
                <a:lnTo>
                  <a:pt x="894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58148" y="8702904"/>
            <a:ext cx="109080" cy="55435"/>
          </a:xfrm>
          <a:custGeom>
            <a:avLst/>
            <a:gdLst/>
            <a:ahLst/>
            <a:cxnLst/>
            <a:rect l="l" t="t" r="r" b="b"/>
            <a:pathLst>
              <a:path w="109080" h="55435">
                <a:moveTo>
                  <a:pt x="109080" y="55435"/>
                </a:moveTo>
                <a:lnTo>
                  <a:pt x="107937" y="50838"/>
                </a:lnTo>
                <a:lnTo>
                  <a:pt x="92341" y="26949"/>
                </a:lnTo>
                <a:lnTo>
                  <a:pt x="69735" y="9321"/>
                </a:lnTo>
                <a:lnTo>
                  <a:pt x="42659" y="0"/>
                </a:lnTo>
                <a:lnTo>
                  <a:pt x="14046" y="0"/>
                </a:lnTo>
                <a:lnTo>
                  <a:pt x="0" y="4851"/>
                </a:lnTo>
                <a:lnTo>
                  <a:pt x="14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75645" y="8728703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05901" y="8707756"/>
            <a:ext cx="52247" cy="50584"/>
          </a:xfrm>
          <a:custGeom>
            <a:avLst/>
            <a:gdLst/>
            <a:ahLst/>
            <a:cxnLst/>
            <a:rect l="l" t="t" r="r" b="b"/>
            <a:pathLst>
              <a:path w="52247" h="50584">
                <a:moveTo>
                  <a:pt x="0" y="50584"/>
                </a:moveTo>
                <a:lnTo>
                  <a:pt x="1143" y="45986"/>
                </a:lnTo>
                <a:lnTo>
                  <a:pt x="16738" y="22098"/>
                </a:lnTo>
                <a:lnTo>
                  <a:pt x="39344" y="4470"/>
                </a:lnTo>
                <a:lnTo>
                  <a:pt x="5224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017150" y="8712615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845"/>
                </a:lnTo>
                <a:lnTo>
                  <a:pt x="0" y="0"/>
                </a:lnTo>
                <a:lnTo>
                  <a:pt x="2044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28637" y="8722319"/>
            <a:ext cx="9448" cy="8940"/>
          </a:xfrm>
          <a:custGeom>
            <a:avLst/>
            <a:gdLst/>
            <a:ahLst/>
            <a:cxnLst/>
            <a:rect l="l" t="t" r="r" b="b"/>
            <a:pathLst>
              <a:path w="9448" h="8940">
                <a:moveTo>
                  <a:pt x="0" y="8940"/>
                </a:moveTo>
                <a:lnTo>
                  <a:pt x="7277" y="1155"/>
                </a:lnTo>
                <a:lnTo>
                  <a:pt x="944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34784" y="8722189"/>
            <a:ext cx="2425" cy="1270"/>
          </a:xfrm>
          <a:custGeom>
            <a:avLst/>
            <a:gdLst/>
            <a:ahLst/>
            <a:cxnLst/>
            <a:rect l="l" t="t" r="r" b="b"/>
            <a:pathLst>
              <a:path w="2425" h="1270">
                <a:moveTo>
                  <a:pt x="0" y="0"/>
                </a:moveTo>
                <a:lnTo>
                  <a:pt x="2425" y="12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35913" y="8706095"/>
            <a:ext cx="81241" cy="17373"/>
          </a:xfrm>
          <a:custGeom>
            <a:avLst/>
            <a:gdLst/>
            <a:ahLst/>
            <a:cxnLst/>
            <a:rect l="l" t="t" r="r" b="b"/>
            <a:pathLst>
              <a:path w="81241" h="17373">
                <a:moveTo>
                  <a:pt x="81241" y="6515"/>
                </a:moveTo>
                <a:lnTo>
                  <a:pt x="77406" y="4470"/>
                </a:ln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012819" y="8710437"/>
            <a:ext cx="508" cy="127"/>
          </a:xfrm>
          <a:custGeom>
            <a:avLst/>
            <a:gdLst/>
            <a:ahLst/>
            <a:cxnLst/>
            <a:rect l="l" t="t" r="r" b="b"/>
            <a:pathLst>
              <a:path w="508" h="126">
                <a:moveTo>
                  <a:pt x="508" y="12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59803" y="8710564"/>
            <a:ext cx="381" cy="0"/>
          </a:xfrm>
          <a:custGeom>
            <a:avLst/>
            <a:gdLst/>
            <a:ahLst/>
            <a:cxnLst/>
            <a:rect l="l" t="t" r="r" b="b"/>
            <a:pathLst>
              <a:path w="381">
                <a:moveTo>
                  <a:pt x="0" y="0"/>
                </a:moveTo>
                <a:lnTo>
                  <a:pt x="38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56868" y="8711465"/>
            <a:ext cx="1270" cy="762"/>
          </a:xfrm>
          <a:custGeom>
            <a:avLst/>
            <a:gdLst/>
            <a:ahLst/>
            <a:cxnLst/>
            <a:rect l="l" t="t" r="r" b="b"/>
            <a:pathLst>
              <a:path w="1269" h="761">
                <a:moveTo>
                  <a:pt x="0" y="762"/>
                </a:moveTo>
                <a:lnTo>
                  <a:pt x="127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00028" y="8485877"/>
            <a:ext cx="173075" cy="172453"/>
          </a:xfrm>
          <a:custGeom>
            <a:avLst/>
            <a:gdLst/>
            <a:ahLst/>
            <a:cxnLst/>
            <a:rect l="l" t="t" r="r" b="b"/>
            <a:pathLst>
              <a:path w="173075" h="172453">
                <a:moveTo>
                  <a:pt x="106908" y="169125"/>
                </a:moveTo>
                <a:lnTo>
                  <a:pt x="86474" y="172453"/>
                </a:lnTo>
                <a:lnTo>
                  <a:pt x="58369" y="167716"/>
                </a:lnTo>
                <a:lnTo>
                  <a:pt x="33210" y="154177"/>
                </a:lnTo>
                <a:lnTo>
                  <a:pt x="13792" y="133108"/>
                </a:lnTo>
                <a:lnTo>
                  <a:pt x="2298" y="106921"/>
                </a:lnTo>
                <a:lnTo>
                  <a:pt x="0" y="78435"/>
                </a:lnTo>
                <a:lnTo>
                  <a:pt x="7023" y="50711"/>
                </a:lnTo>
                <a:lnTo>
                  <a:pt x="22605" y="26835"/>
                </a:lnTo>
                <a:lnTo>
                  <a:pt x="45211" y="9207"/>
                </a:lnTo>
                <a:lnTo>
                  <a:pt x="72161" y="0"/>
                </a:lnTo>
                <a:lnTo>
                  <a:pt x="100774" y="0"/>
                </a:lnTo>
                <a:lnTo>
                  <a:pt x="127863" y="9207"/>
                </a:lnTo>
                <a:lnTo>
                  <a:pt x="150469" y="26835"/>
                </a:lnTo>
                <a:lnTo>
                  <a:pt x="166052" y="50711"/>
                </a:lnTo>
                <a:lnTo>
                  <a:pt x="173075" y="78435"/>
                </a:lnTo>
                <a:lnTo>
                  <a:pt x="170649" y="106921"/>
                </a:lnTo>
                <a:lnTo>
                  <a:pt x="159156" y="133108"/>
                </a:lnTo>
                <a:lnTo>
                  <a:pt x="139865" y="154177"/>
                </a:lnTo>
                <a:lnTo>
                  <a:pt x="114693" y="167716"/>
                </a:lnTo>
                <a:lnTo>
                  <a:pt x="106908" y="1691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017150" y="8610677"/>
            <a:ext cx="41008" cy="36398"/>
          </a:xfrm>
          <a:custGeom>
            <a:avLst/>
            <a:gdLst/>
            <a:ahLst/>
            <a:cxnLst/>
            <a:rect l="l" t="t" r="r" b="b"/>
            <a:pathLst>
              <a:path w="41008" h="36398">
                <a:moveTo>
                  <a:pt x="33858" y="10858"/>
                </a:moveTo>
                <a:lnTo>
                  <a:pt x="41008" y="0"/>
                </a:lnTo>
                <a:lnTo>
                  <a:pt x="30149" y="16738"/>
                </a:lnTo>
                <a:lnTo>
                  <a:pt x="8686" y="33337"/>
                </a:lnTo>
                <a:lnTo>
                  <a:pt x="0" y="36398"/>
                </a:lnTo>
                <a:lnTo>
                  <a:pt x="4724" y="347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000166" y="8647084"/>
            <a:ext cx="16992" cy="5740"/>
          </a:xfrm>
          <a:custGeom>
            <a:avLst/>
            <a:gdLst/>
            <a:ahLst/>
            <a:cxnLst/>
            <a:rect l="l" t="t" r="r" b="b"/>
            <a:pathLst>
              <a:path w="16992" h="5740">
                <a:moveTo>
                  <a:pt x="2171" y="4978"/>
                </a:moveTo>
                <a:lnTo>
                  <a:pt x="0" y="5740"/>
                </a:lnTo>
                <a:lnTo>
                  <a:pt x="1699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72964" y="8652831"/>
            <a:ext cx="27203" cy="1155"/>
          </a:xfrm>
          <a:custGeom>
            <a:avLst/>
            <a:gdLst/>
            <a:ahLst/>
            <a:cxnLst/>
            <a:rect l="l" t="t" r="r" b="b"/>
            <a:pathLst>
              <a:path w="27203" h="1155">
                <a:moveTo>
                  <a:pt x="5105" y="508"/>
                </a:moveTo>
                <a:lnTo>
                  <a:pt x="0" y="0"/>
                </a:lnTo>
                <a:lnTo>
                  <a:pt x="13538" y="1155"/>
                </a:lnTo>
                <a:lnTo>
                  <a:pt x="27203" y="0"/>
                </a:lnTo>
                <a:lnTo>
                  <a:pt x="21971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58140" y="8647850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4820" y="49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28632" y="8629583"/>
            <a:ext cx="29514" cy="18262"/>
          </a:xfrm>
          <a:custGeom>
            <a:avLst/>
            <a:gdLst/>
            <a:ahLst/>
            <a:cxnLst/>
            <a:rect l="l" t="t" r="r" b="b"/>
            <a:pathLst>
              <a:path w="29514" h="18262">
                <a:moveTo>
                  <a:pt x="21462" y="15455"/>
                </a:moveTo>
                <a:lnTo>
                  <a:pt x="29514" y="18262"/>
                </a:lnTo>
                <a:lnTo>
                  <a:pt x="18656" y="14427"/>
                </a:lnTo>
                <a:lnTo>
                  <a:pt x="0" y="0"/>
                </a:lnTo>
                <a:lnTo>
                  <a:pt x="13677" y="106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31849" y="8627926"/>
            <a:ext cx="14820" cy="11366"/>
          </a:xfrm>
          <a:custGeom>
            <a:avLst/>
            <a:gdLst/>
            <a:ahLst/>
            <a:cxnLst/>
            <a:rect l="l" t="t" r="r" b="b"/>
            <a:pathLst>
              <a:path w="14820" h="11366">
                <a:moveTo>
                  <a:pt x="0" y="11366"/>
                </a:move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21353" y="8506326"/>
            <a:ext cx="130289" cy="130276"/>
          </a:xfrm>
          <a:custGeom>
            <a:avLst/>
            <a:gdLst/>
            <a:ahLst/>
            <a:cxnLst/>
            <a:rect l="l" t="t" r="r" b="b"/>
            <a:pathLst>
              <a:path w="130289" h="130276">
                <a:moveTo>
                  <a:pt x="54292" y="75996"/>
                </a:moveTo>
                <a:lnTo>
                  <a:pt x="54292" y="104355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76"/>
                </a:lnTo>
                <a:lnTo>
                  <a:pt x="54292" y="130276"/>
                </a:lnTo>
                <a:lnTo>
                  <a:pt x="54292" y="104355"/>
                </a:lnTo>
                <a:lnTo>
                  <a:pt x="54292" y="11904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4972" y="8610687"/>
            <a:ext cx="13665" cy="18897"/>
          </a:xfrm>
          <a:custGeom>
            <a:avLst/>
            <a:gdLst/>
            <a:ahLst/>
            <a:cxnLst/>
            <a:rect l="l" t="t" r="r" b="b"/>
            <a:pathLst>
              <a:path w="13665" h="18897">
                <a:moveTo>
                  <a:pt x="13665" y="18897"/>
                </a:moveTo>
                <a:lnTo>
                  <a:pt x="10858" y="16725"/>
                </a:lnTo>
                <a:lnTo>
                  <a:pt x="0" y="0"/>
                </a:lnTo>
                <a:lnTo>
                  <a:pt x="6121" y="94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58157" y="8594200"/>
            <a:ext cx="6515" cy="16484"/>
          </a:xfrm>
          <a:custGeom>
            <a:avLst/>
            <a:gdLst/>
            <a:ahLst/>
            <a:cxnLst/>
            <a:rect l="l" t="t" r="r" b="b"/>
            <a:pathLst>
              <a:path w="6515" h="16484">
                <a:moveTo>
                  <a:pt x="6515" y="0"/>
                </a:moveTo>
                <a:lnTo>
                  <a:pt x="3962" y="10477"/>
                </a:lnTo>
                <a:lnTo>
                  <a:pt x="0" y="164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04370" y="8536849"/>
            <a:ext cx="10604" cy="73825"/>
          </a:xfrm>
          <a:custGeom>
            <a:avLst/>
            <a:gdLst/>
            <a:ahLst/>
            <a:cxnLst/>
            <a:rect l="l" t="t" r="r" b="b"/>
            <a:pathLst>
              <a:path w="10604" h="73825">
                <a:moveTo>
                  <a:pt x="4470" y="9194"/>
                </a:moveTo>
                <a:lnTo>
                  <a:pt x="8559" y="0"/>
                </a:lnTo>
                <a:lnTo>
                  <a:pt x="2171" y="14427"/>
                </a:lnTo>
                <a:lnTo>
                  <a:pt x="0" y="41516"/>
                </a:lnTo>
                <a:lnTo>
                  <a:pt x="6642" y="67830"/>
                </a:lnTo>
                <a:lnTo>
                  <a:pt x="10604" y="738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07049" y="8589217"/>
            <a:ext cx="1663" cy="6642"/>
          </a:xfrm>
          <a:custGeom>
            <a:avLst/>
            <a:gdLst/>
            <a:ahLst/>
            <a:cxnLst/>
            <a:rect l="l" t="t" r="r" b="b"/>
            <a:pathLst>
              <a:path w="1663" h="6642">
                <a:moveTo>
                  <a:pt x="1663" y="664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46662" y="8516534"/>
            <a:ext cx="22097" cy="79324"/>
          </a:xfrm>
          <a:custGeom>
            <a:avLst/>
            <a:gdLst/>
            <a:ahLst/>
            <a:cxnLst/>
            <a:rect l="l" t="t" r="r" b="b"/>
            <a:pathLst>
              <a:path w="22097" h="79324">
                <a:moveTo>
                  <a:pt x="17627" y="79324"/>
                </a:moveTo>
                <a:lnTo>
                  <a:pt x="22098" y="61823"/>
                </a:lnTo>
                <a:lnTo>
                  <a:pt x="19799" y="34747"/>
                </a:lnTo>
                <a:lnTo>
                  <a:pt x="8940" y="9842"/>
                </a:lnTo>
                <a:lnTo>
                  <a:pt x="0" y="0"/>
                </a:lnTo>
                <a:lnTo>
                  <a:pt x="4978" y="562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75645" y="8551665"/>
            <a:ext cx="0" cy="8940"/>
          </a:xfrm>
          <a:custGeom>
            <a:avLst/>
            <a:gdLst/>
            <a:ahLst/>
            <a:cxnLst/>
            <a:rect l="l" t="t" r="r" b="b"/>
            <a:pathLst>
              <a:path h="8940">
                <a:moveTo>
                  <a:pt x="0" y="894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75645" y="8507346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12921" y="8488941"/>
            <a:ext cx="133743" cy="47904"/>
          </a:xfrm>
          <a:custGeom>
            <a:avLst/>
            <a:gdLst/>
            <a:ahLst/>
            <a:cxnLst/>
            <a:rect l="l" t="t" r="r" b="b"/>
            <a:pathLst>
              <a:path w="133743" h="47904">
                <a:moveTo>
                  <a:pt x="133743" y="27597"/>
                </a:moveTo>
                <a:lnTo>
                  <a:pt x="124294" y="17513"/>
                </a:lnTo>
                <a:lnTo>
                  <a:pt x="100406" y="4470"/>
                </a:lnTo>
                <a:lnTo>
                  <a:pt x="73571" y="0"/>
                </a:lnTo>
                <a:lnTo>
                  <a:pt x="46888" y="4470"/>
                </a:lnTo>
                <a:lnTo>
                  <a:pt x="22999" y="17513"/>
                </a:lnTo>
                <a:lnTo>
                  <a:pt x="4610" y="37439"/>
                </a:lnTo>
                <a:lnTo>
                  <a:pt x="0" y="479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21355" y="8508493"/>
            <a:ext cx="12522" cy="13665"/>
          </a:xfrm>
          <a:custGeom>
            <a:avLst/>
            <a:gdLst/>
            <a:ahLst/>
            <a:cxnLst/>
            <a:rect l="l" t="t" r="r" b="b"/>
            <a:pathLst>
              <a:path w="12522" h="13665">
                <a:moveTo>
                  <a:pt x="0" y="13665"/>
                </a:move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65172" y="8491255"/>
            <a:ext cx="7785" cy="1270"/>
          </a:xfrm>
          <a:custGeom>
            <a:avLst/>
            <a:gdLst/>
            <a:ahLst/>
            <a:cxnLst/>
            <a:rect l="l" t="t" r="r" b="b"/>
            <a:pathLst>
              <a:path w="7785" h="1270">
                <a:moveTo>
                  <a:pt x="0" y="1269"/>
                </a:moveTo>
                <a:lnTo>
                  <a:pt x="778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000042" y="8491249"/>
            <a:ext cx="2933" cy="508"/>
          </a:xfrm>
          <a:custGeom>
            <a:avLst/>
            <a:gdLst/>
            <a:ahLst/>
            <a:cxnLst/>
            <a:rect l="l" t="t" r="r" b="b"/>
            <a:pathLst>
              <a:path w="2933" h="507">
                <a:moveTo>
                  <a:pt x="0" y="0"/>
                </a:moveTo>
                <a:lnTo>
                  <a:pt x="2933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87644" y="8489207"/>
            <a:ext cx="14693" cy="2425"/>
          </a:xfrm>
          <a:custGeom>
            <a:avLst/>
            <a:gdLst/>
            <a:ahLst/>
            <a:cxnLst/>
            <a:rect l="l" t="t" r="r" b="b"/>
            <a:pathLst>
              <a:path w="14693" h="2425">
                <a:moveTo>
                  <a:pt x="1469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8148" y="8485880"/>
            <a:ext cx="14046" cy="4851"/>
          </a:xfrm>
          <a:custGeom>
            <a:avLst/>
            <a:gdLst/>
            <a:ahLst/>
            <a:cxnLst/>
            <a:rect l="l" t="t" r="r" b="b"/>
            <a:pathLst>
              <a:path w="14046" h="4851">
                <a:moveTo>
                  <a:pt x="14046" y="0"/>
                </a:moveTo>
                <a:lnTo>
                  <a:pt x="0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70408" y="8491378"/>
            <a:ext cx="2044" cy="381"/>
          </a:xfrm>
          <a:custGeom>
            <a:avLst/>
            <a:gdLst/>
            <a:ahLst/>
            <a:cxnLst/>
            <a:rect l="l" t="t" r="r" b="b"/>
            <a:pathLst>
              <a:path w="2044" h="380">
                <a:moveTo>
                  <a:pt x="0" y="381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0023" y="8268740"/>
            <a:ext cx="173075" cy="172440"/>
          </a:xfrm>
          <a:custGeom>
            <a:avLst/>
            <a:gdLst/>
            <a:ahLst/>
            <a:cxnLst/>
            <a:rect l="l" t="t" r="r" b="b"/>
            <a:pathLst>
              <a:path w="173075" h="172440">
                <a:moveTo>
                  <a:pt x="117132" y="166433"/>
                </a:moveTo>
                <a:lnTo>
                  <a:pt x="114706" y="167843"/>
                </a:lnTo>
                <a:lnTo>
                  <a:pt x="86474" y="172440"/>
                </a:lnTo>
                <a:lnTo>
                  <a:pt x="58381" y="167843"/>
                </a:lnTo>
                <a:lnTo>
                  <a:pt x="33210" y="154165"/>
                </a:lnTo>
                <a:lnTo>
                  <a:pt x="13792" y="133095"/>
                </a:lnTo>
                <a:lnTo>
                  <a:pt x="2298" y="107035"/>
                </a:lnTo>
                <a:lnTo>
                  <a:pt x="0" y="78422"/>
                </a:lnTo>
                <a:lnTo>
                  <a:pt x="7023" y="50711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72936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711"/>
                </a:lnTo>
                <a:lnTo>
                  <a:pt x="173075" y="78422"/>
                </a:lnTo>
                <a:lnTo>
                  <a:pt x="170662" y="107035"/>
                </a:lnTo>
                <a:lnTo>
                  <a:pt x="159156" y="133095"/>
                </a:lnTo>
                <a:lnTo>
                  <a:pt x="139865" y="154165"/>
                </a:lnTo>
                <a:lnTo>
                  <a:pt x="117132" y="1664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00428" y="8404005"/>
            <a:ext cx="50965" cy="31686"/>
          </a:xfrm>
          <a:custGeom>
            <a:avLst/>
            <a:gdLst/>
            <a:ahLst/>
            <a:cxnLst/>
            <a:rect l="l" t="t" r="r" b="b"/>
            <a:pathLst>
              <a:path w="50965" h="31686">
                <a:moveTo>
                  <a:pt x="46875" y="6261"/>
                </a:moveTo>
                <a:lnTo>
                  <a:pt x="50965" y="0"/>
                </a:lnTo>
                <a:lnTo>
                  <a:pt x="46875" y="6261"/>
                </a:lnTo>
                <a:lnTo>
                  <a:pt x="25412" y="22986"/>
                </a:lnTo>
                <a:lnTo>
                  <a:pt x="0" y="31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00166" y="8435045"/>
            <a:ext cx="2171" cy="762"/>
          </a:xfrm>
          <a:custGeom>
            <a:avLst/>
            <a:gdLst/>
            <a:ahLst/>
            <a:cxnLst/>
            <a:rect l="l" t="t" r="r" b="b"/>
            <a:pathLst>
              <a:path w="2171" h="761">
                <a:moveTo>
                  <a:pt x="2171" y="0"/>
                </a:moveTo>
                <a:lnTo>
                  <a:pt x="0" y="762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87657" y="8435811"/>
            <a:ext cx="12509" cy="1016"/>
          </a:xfrm>
          <a:custGeom>
            <a:avLst/>
            <a:gdLst/>
            <a:ahLst/>
            <a:cxnLst/>
            <a:rect l="l" t="t" r="r" b="b"/>
            <a:pathLst>
              <a:path w="12509" h="1016">
                <a:moveTo>
                  <a:pt x="10083" y="126"/>
                </a:moveTo>
                <a:lnTo>
                  <a:pt x="0" y="1015"/>
                </a:lnTo>
                <a:lnTo>
                  <a:pt x="1250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66453" y="8433504"/>
            <a:ext cx="21196" cy="3327"/>
          </a:xfrm>
          <a:custGeom>
            <a:avLst/>
            <a:gdLst/>
            <a:ahLst/>
            <a:cxnLst/>
            <a:rect l="l" t="t" r="r" b="b"/>
            <a:pathLst>
              <a:path w="21196" h="3327">
                <a:moveTo>
                  <a:pt x="21196" y="3327"/>
                </a:moveTo>
                <a:lnTo>
                  <a:pt x="20053" y="3327"/>
                </a:lnTo>
                <a:lnTo>
                  <a:pt x="6502" y="2298"/>
                </a:lnTo>
                <a:lnTo>
                  <a:pt x="0" y="0"/>
                </a:lnTo>
                <a:lnTo>
                  <a:pt x="6502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75516" y="8435943"/>
            <a:ext cx="10985" cy="889"/>
          </a:xfrm>
          <a:custGeom>
            <a:avLst/>
            <a:gdLst/>
            <a:ahLst/>
            <a:cxnLst/>
            <a:rect l="l" t="t" r="r" b="b"/>
            <a:pathLst>
              <a:path w="10985" h="889">
                <a:moveTo>
                  <a:pt x="10985" y="88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28636" y="8412443"/>
            <a:ext cx="43942" cy="23241"/>
          </a:xfrm>
          <a:custGeom>
            <a:avLst/>
            <a:gdLst/>
            <a:ahLst/>
            <a:cxnLst/>
            <a:rect l="l" t="t" r="r" b="b"/>
            <a:pathLst>
              <a:path w="43941" h="23241">
                <a:moveTo>
                  <a:pt x="43941" y="23241"/>
                </a:moveTo>
                <a:lnTo>
                  <a:pt x="18656" y="14554"/>
                </a:lnTo>
                <a:lnTo>
                  <a:pt x="0" y="0"/>
                </a:lnTo>
                <a:lnTo>
                  <a:pt x="6134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025842" y="8425206"/>
            <a:ext cx="2171" cy="1790"/>
          </a:xfrm>
          <a:custGeom>
            <a:avLst/>
            <a:gdLst/>
            <a:ahLst/>
            <a:cxnLst/>
            <a:rect l="l" t="t" r="r" b="b"/>
            <a:pathLst>
              <a:path w="2171" h="1790">
                <a:moveTo>
                  <a:pt x="0" y="1790"/>
                </a:move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5645" y="8289303"/>
            <a:ext cx="75996" cy="130289"/>
          </a:xfrm>
          <a:custGeom>
            <a:avLst/>
            <a:gdLst/>
            <a:ahLst/>
            <a:cxnLst/>
            <a:rect l="l" t="t" r="r" b="b"/>
            <a:pathLst>
              <a:path w="75996" h="130289">
                <a:moveTo>
                  <a:pt x="0" y="11366"/>
                </a:moveTo>
                <a:lnTo>
                  <a:pt x="0" y="54279"/>
                </a:lnTo>
                <a:lnTo>
                  <a:pt x="0" y="0"/>
                </a:lnTo>
                <a:lnTo>
                  <a:pt x="12001" y="0"/>
                </a:lnTo>
                <a:lnTo>
                  <a:pt x="21717" y="0"/>
                </a:lnTo>
                <a:lnTo>
                  <a:pt x="21717" y="54279"/>
                </a:lnTo>
                <a:lnTo>
                  <a:pt x="75996" y="54279"/>
                </a:lnTo>
                <a:lnTo>
                  <a:pt x="75996" y="75996"/>
                </a:lnTo>
                <a:lnTo>
                  <a:pt x="21717" y="75996"/>
                </a:lnTo>
                <a:lnTo>
                  <a:pt x="21717" y="130289"/>
                </a:lnTo>
                <a:lnTo>
                  <a:pt x="0" y="130289"/>
                </a:lnTo>
                <a:lnTo>
                  <a:pt x="0" y="114706"/>
                </a:lnTo>
                <a:lnTo>
                  <a:pt x="0" y="1295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44214" y="8424571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037851" y="8410776"/>
            <a:ext cx="8813" cy="6769"/>
          </a:xfrm>
          <a:custGeom>
            <a:avLst/>
            <a:gdLst/>
            <a:ahLst/>
            <a:cxnLst/>
            <a:rect l="l" t="t" r="r" b="b"/>
            <a:pathLst>
              <a:path w="8813" h="6769">
                <a:moveTo>
                  <a:pt x="8813" y="0"/>
                </a:moveTo>
                <a:lnTo>
                  <a:pt x="0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031847" y="8286363"/>
            <a:ext cx="36906" cy="117640"/>
          </a:xfrm>
          <a:custGeom>
            <a:avLst/>
            <a:gdLst/>
            <a:ahLst/>
            <a:cxnLst/>
            <a:rect l="l" t="t" r="r" b="b"/>
            <a:pathLst>
              <a:path w="36906" h="117640">
                <a:moveTo>
                  <a:pt x="19545" y="117640"/>
                </a:moveTo>
                <a:lnTo>
                  <a:pt x="30276" y="101168"/>
                </a:lnTo>
                <a:lnTo>
                  <a:pt x="36906" y="74853"/>
                </a:lnTo>
                <a:lnTo>
                  <a:pt x="34620" y="47777"/>
                </a:lnTo>
                <a:lnTo>
                  <a:pt x="23761" y="22859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75645" y="8389183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21736" y="8404005"/>
            <a:ext cx="6896" cy="8432"/>
          </a:xfrm>
          <a:custGeom>
            <a:avLst/>
            <a:gdLst/>
            <a:ahLst/>
            <a:cxnLst/>
            <a:rect l="l" t="t" r="r" b="b"/>
            <a:pathLst>
              <a:path w="6896" h="8432">
                <a:moveTo>
                  <a:pt x="4089" y="6261"/>
                </a:moveTo>
                <a:lnTo>
                  <a:pt x="0" y="0"/>
                </a:lnTo>
                <a:lnTo>
                  <a:pt x="4089" y="6261"/>
                </a:lnTo>
                <a:lnTo>
                  <a:pt x="6896" y="843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04378" y="8285843"/>
            <a:ext cx="37680" cy="118160"/>
          </a:xfrm>
          <a:custGeom>
            <a:avLst/>
            <a:gdLst/>
            <a:ahLst/>
            <a:cxnLst/>
            <a:rect l="l" t="t" r="r" b="b"/>
            <a:pathLst>
              <a:path w="37680" h="118160">
                <a:moveTo>
                  <a:pt x="17360" y="118160"/>
                </a:moveTo>
                <a:lnTo>
                  <a:pt x="6629" y="101688"/>
                </a:lnTo>
                <a:lnTo>
                  <a:pt x="0" y="75374"/>
                </a:lnTo>
                <a:lnTo>
                  <a:pt x="2159" y="48298"/>
                </a:lnTo>
                <a:lnTo>
                  <a:pt x="13144" y="23380"/>
                </a:lnTo>
                <a:lnTo>
                  <a:pt x="31534" y="3454"/>
                </a:lnTo>
                <a:lnTo>
                  <a:pt x="37680" y="0"/>
                </a:lnTo>
                <a:lnTo>
                  <a:pt x="33591" y="23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062120" y="8377304"/>
            <a:ext cx="2552" cy="10223"/>
          </a:xfrm>
          <a:custGeom>
            <a:avLst/>
            <a:gdLst/>
            <a:ahLst/>
            <a:cxnLst/>
            <a:rect l="l" t="t" r="r" b="b"/>
            <a:pathLst>
              <a:path w="2552" h="10223">
                <a:moveTo>
                  <a:pt x="0" y="10223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1353" y="8343588"/>
            <a:ext cx="54292" cy="45593"/>
          </a:xfrm>
          <a:custGeom>
            <a:avLst/>
            <a:gdLst/>
            <a:ahLst/>
            <a:cxnLst/>
            <a:rect l="l" t="t" r="r" b="b"/>
            <a:pathLst>
              <a:path w="54292" h="45593">
                <a:moveTo>
                  <a:pt x="54292" y="0"/>
                </a:moveTo>
                <a:lnTo>
                  <a:pt x="0" y="0"/>
                </a:lnTo>
                <a:lnTo>
                  <a:pt x="0" y="21716"/>
                </a:lnTo>
                <a:lnTo>
                  <a:pt x="54292" y="21716"/>
                </a:lnTo>
                <a:lnTo>
                  <a:pt x="54292" y="455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75645" y="8365303"/>
            <a:ext cx="0" cy="9194"/>
          </a:xfrm>
          <a:custGeom>
            <a:avLst/>
            <a:gdLst/>
            <a:ahLst/>
            <a:cxnLst/>
            <a:rect l="l" t="t" r="r" b="b"/>
            <a:pathLst>
              <a:path h="9194">
                <a:moveTo>
                  <a:pt x="0" y="919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04375" y="8361206"/>
            <a:ext cx="3314" cy="13284"/>
          </a:xfrm>
          <a:custGeom>
            <a:avLst/>
            <a:gdLst/>
            <a:ahLst/>
            <a:cxnLst/>
            <a:rect l="l" t="t" r="r" b="b"/>
            <a:pathLst>
              <a:path w="3314" h="13284">
                <a:moveTo>
                  <a:pt x="1269" y="5499"/>
                </a:moveTo>
                <a:lnTo>
                  <a:pt x="3314" y="13284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055603" y="8309225"/>
            <a:ext cx="1790" cy="4216"/>
          </a:xfrm>
          <a:custGeom>
            <a:avLst/>
            <a:gdLst/>
            <a:ahLst/>
            <a:cxnLst/>
            <a:rect l="l" t="t" r="r" b="b"/>
            <a:pathLst>
              <a:path w="1790" h="4216">
                <a:moveTo>
                  <a:pt x="0" y="0"/>
                </a:moveTo>
                <a:lnTo>
                  <a:pt x="1790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87644" y="8272057"/>
            <a:ext cx="47650" cy="16217"/>
          </a:xfrm>
          <a:custGeom>
            <a:avLst/>
            <a:gdLst/>
            <a:ahLst/>
            <a:cxnLst/>
            <a:rect l="l" t="t" r="r" b="b"/>
            <a:pathLst>
              <a:path w="47650" h="16217">
                <a:moveTo>
                  <a:pt x="14693" y="2425"/>
                </a:moveTo>
                <a:lnTo>
                  <a:pt x="0" y="0"/>
                </a:lnTo>
                <a:lnTo>
                  <a:pt x="25679" y="4343"/>
                </a:lnTo>
                <a:lnTo>
                  <a:pt x="4765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35922" y="8271930"/>
            <a:ext cx="51727" cy="17373"/>
          </a:xfrm>
          <a:custGeom>
            <a:avLst/>
            <a:gdLst/>
            <a:ahLst/>
            <a:cxnLst/>
            <a:rect l="l" t="t" r="r" b="b"/>
            <a:pathLst>
              <a:path w="51727" h="17373">
                <a:moveTo>
                  <a:pt x="51727" y="126"/>
                </a:moveTo>
                <a:lnTo>
                  <a:pt x="50584" y="0"/>
                </a:lnTo>
                <a:lnTo>
                  <a:pt x="23875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59803" y="8274102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0" y="2298"/>
                </a:moveTo>
                <a:lnTo>
                  <a:pt x="1315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960299" y="73771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712699" y="73771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7126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609350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953949" y="759532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712699" y="759532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7126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09350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953949" y="781348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712699" y="781348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7126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609350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953949" y="803165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712699" y="803165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7126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609350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953949" y="8249814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712699" y="824981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7126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09350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953949" y="846797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712699" y="846797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7126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609350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53949" y="868613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712699" y="868613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7126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609350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53949" y="890430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712699" y="890430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7126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09350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60299" y="91224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712699" y="91224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99999" y="73771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06349" y="7383515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602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506349" y="7595328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602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06349" y="781349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9602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506349" y="8031653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602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06349" y="8249815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9602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506349" y="8467979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9602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06349" y="868614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9602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506349" y="8904304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9602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499999" y="91224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62793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91543" y="7286685"/>
            <a:ext cx="2982391" cy="1978177"/>
          </a:xfrm>
          <a:custGeom>
            <a:avLst/>
            <a:gdLst/>
            <a:ahLst/>
            <a:cxnLst/>
            <a:rect l="l" t="t" r="r" b="b"/>
            <a:pathLst>
              <a:path w="2982391" h="1978177">
                <a:moveTo>
                  <a:pt x="2982391" y="1328458"/>
                </a:moveTo>
                <a:lnTo>
                  <a:pt x="2982391" y="1219581"/>
                </a:lnTo>
                <a:lnTo>
                  <a:pt x="2930956" y="1218247"/>
                </a:lnTo>
                <a:lnTo>
                  <a:pt x="2922638" y="1157566"/>
                </a:lnTo>
                <a:lnTo>
                  <a:pt x="2897530" y="1109103"/>
                </a:lnTo>
                <a:lnTo>
                  <a:pt x="2864904" y="1070571"/>
                </a:lnTo>
                <a:lnTo>
                  <a:pt x="2805429" y="1022096"/>
                </a:lnTo>
                <a:lnTo>
                  <a:pt x="2786913" y="1010818"/>
                </a:lnTo>
                <a:lnTo>
                  <a:pt x="2759659" y="980605"/>
                </a:lnTo>
                <a:lnTo>
                  <a:pt x="2722994" y="948385"/>
                </a:lnTo>
                <a:lnTo>
                  <a:pt x="2665260" y="909586"/>
                </a:lnTo>
                <a:lnTo>
                  <a:pt x="2594114" y="872794"/>
                </a:lnTo>
                <a:lnTo>
                  <a:pt x="2497569" y="833869"/>
                </a:lnTo>
                <a:lnTo>
                  <a:pt x="2396083" y="801382"/>
                </a:lnTo>
                <a:lnTo>
                  <a:pt x="2395816" y="799363"/>
                </a:lnTo>
                <a:lnTo>
                  <a:pt x="2458516" y="781634"/>
                </a:lnTo>
                <a:lnTo>
                  <a:pt x="2549804" y="751166"/>
                </a:lnTo>
                <a:lnTo>
                  <a:pt x="2616263" y="723506"/>
                </a:lnTo>
                <a:lnTo>
                  <a:pt x="2703664" y="679869"/>
                </a:lnTo>
                <a:lnTo>
                  <a:pt x="2750515" y="651002"/>
                </a:lnTo>
                <a:lnTo>
                  <a:pt x="2789593" y="621068"/>
                </a:lnTo>
                <a:lnTo>
                  <a:pt x="2819120" y="593407"/>
                </a:lnTo>
                <a:lnTo>
                  <a:pt x="2849054" y="556628"/>
                </a:lnTo>
                <a:lnTo>
                  <a:pt x="2879001" y="490042"/>
                </a:lnTo>
                <a:lnTo>
                  <a:pt x="2881160" y="471639"/>
                </a:lnTo>
                <a:lnTo>
                  <a:pt x="2881160" y="431761"/>
                </a:lnTo>
                <a:lnTo>
                  <a:pt x="2862884" y="369735"/>
                </a:lnTo>
                <a:lnTo>
                  <a:pt x="2840062" y="335102"/>
                </a:lnTo>
                <a:lnTo>
                  <a:pt x="2810268" y="300736"/>
                </a:lnTo>
                <a:lnTo>
                  <a:pt x="2775762" y="270789"/>
                </a:lnTo>
                <a:lnTo>
                  <a:pt x="2729585" y="238975"/>
                </a:lnTo>
                <a:lnTo>
                  <a:pt x="2681376" y="211315"/>
                </a:lnTo>
                <a:lnTo>
                  <a:pt x="2637739" y="188353"/>
                </a:lnTo>
                <a:lnTo>
                  <a:pt x="2566454" y="158559"/>
                </a:lnTo>
                <a:lnTo>
                  <a:pt x="2460790" y="121767"/>
                </a:lnTo>
                <a:lnTo>
                  <a:pt x="2352852" y="91833"/>
                </a:lnTo>
                <a:lnTo>
                  <a:pt x="2205837" y="59740"/>
                </a:lnTo>
                <a:lnTo>
                  <a:pt x="2031314" y="32219"/>
                </a:lnTo>
                <a:lnTo>
                  <a:pt x="1884298" y="16103"/>
                </a:lnTo>
                <a:lnTo>
                  <a:pt x="1728152" y="4559"/>
                </a:lnTo>
                <a:lnTo>
                  <a:pt x="1613230" y="0"/>
                </a:lnTo>
                <a:lnTo>
                  <a:pt x="1371434" y="0"/>
                </a:lnTo>
                <a:lnTo>
                  <a:pt x="1183068" y="9258"/>
                </a:lnTo>
                <a:lnTo>
                  <a:pt x="1049743" y="20662"/>
                </a:lnTo>
                <a:lnTo>
                  <a:pt x="905027" y="39052"/>
                </a:lnTo>
                <a:lnTo>
                  <a:pt x="778814" y="59740"/>
                </a:lnTo>
                <a:lnTo>
                  <a:pt x="650062" y="87261"/>
                </a:lnTo>
                <a:lnTo>
                  <a:pt x="537552" y="117208"/>
                </a:lnTo>
                <a:lnTo>
                  <a:pt x="448144" y="147142"/>
                </a:lnTo>
                <a:lnTo>
                  <a:pt x="372160" y="176809"/>
                </a:lnTo>
                <a:lnTo>
                  <a:pt x="304088" y="209829"/>
                </a:lnTo>
                <a:lnTo>
                  <a:pt x="244347" y="244208"/>
                </a:lnTo>
                <a:lnTo>
                  <a:pt x="191719" y="283540"/>
                </a:lnTo>
                <a:lnTo>
                  <a:pt x="140017" y="339801"/>
                </a:lnTo>
                <a:lnTo>
                  <a:pt x="105790" y="408800"/>
                </a:lnTo>
                <a:lnTo>
                  <a:pt x="101892" y="437146"/>
                </a:lnTo>
                <a:lnTo>
                  <a:pt x="101892" y="466280"/>
                </a:lnTo>
                <a:lnTo>
                  <a:pt x="120281" y="532866"/>
                </a:lnTo>
                <a:lnTo>
                  <a:pt x="143382" y="569506"/>
                </a:lnTo>
                <a:lnTo>
                  <a:pt x="191719" y="620001"/>
                </a:lnTo>
                <a:lnTo>
                  <a:pt x="237629" y="654367"/>
                </a:lnTo>
                <a:lnTo>
                  <a:pt x="274421" y="677316"/>
                </a:lnTo>
                <a:lnTo>
                  <a:pt x="331609" y="707402"/>
                </a:lnTo>
                <a:lnTo>
                  <a:pt x="382092" y="730351"/>
                </a:lnTo>
                <a:lnTo>
                  <a:pt x="439546" y="753440"/>
                </a:lnTo>
                <a:lnTo>
                  <a:pt x="515264" y="778675"/>
                </a:lnTo>
                <a:lnTo>
                  <a:pt x="586828" y="799630"/>
                </a:lnTo>
                <a:lnTo>
                  <a:pt x="586828" y="802043"/>
                </a:lnTo>
                <a:lnTo>
                  <a:pt x="526148" y="820039"/>
                </a:lnTo>
                <a:lnTo>
                  <a:pt x="431901" y="854405"/>
                </a:lnTo>
                <a:lnTo>
                  <a:pt x="356171" y="888911"/>
                </a:lnTo>
                <a:lnTo>
                  <a:pt x="289585" y="927976"/>
                </a:lnTo>
                <a:lnTo>
                  <a:pt x="263944" y="946111"/>
                </a:lnTo>
                <a:lnTo>
                  <a:pt x="233070" y="970267"/>
                </a:lnTo>
                <a:lnTo>
                  <a:pt x="200837" y="1007059"/>
                </a:lnTo>
                <a:lnTo>
                  <a:pt x="174663" y="1024521"/>
                </a:lnTo>
                <a:lnTo>
                  <a:pt x="123786" y="1065453"/>
                </a:lnTo>
                <a:lnTo>
                  <a:pt x="84848" y="1111504"/>
                </a:lnTo>
                <a:lnTo>
                  <a:pt x="62826" y="1153795"/>
                </a:lnTo>
                <a:lnTo>
                  <a:pt x="57454" y="1176083"/>
                </a:lnTo>
                <a:lnTo>
                  <a:pt x="53695" y="1218247"/>
                </a:lnTo>
                <a:lnTo>
                  <a:pt x="0" y="1219581"/>
                </a:lnTo>
                <a:lnTo>
                  <a:pt x="0" y="1319339"/>
                </a:lnTo>
                <a:lnTo>
                  <a:pt x="53695" y="1320673"/>
                </a:lnTo>
                <a:lnTo>
                  <a:pt x="55981" y="1355191"/>
                </a:lnTo>
                <a:lnTo>
                  <a:pt x="62687" y="1392110"/>
                </a:lnTo>
                <a:lnTo>
                  <a:pt x="81229" y="1428762"/>
                </a:lnTo>
                <a:lnTo>
                  <a:pt x="106591" y="1460703"/>
                </a:lnTo>
                <a:lnTo>
                  <a:pt x="106946" y="1978177"/>
                </a:lnTo>
                <a:lnTo>
                  <a:pt x="109232" y="1978177"/>
                </a:lnTo>
                <a:lnTo>
                  <a:pt x="108877" y="1458429"/>
                </a:lnTo>
                <a:lnTo>
                  <a:pt x="83502" y="1426476"/>
                </a:lnTo>
                <a:lnTo>
                  <a:pt x="64973" y="1389824"/>
                </a:lnTo>
                <a:lnTo>
                  <a:pt x="58267" y="1352905"/>
                </a:lnTo>
                <a:lnTo>
                  <a:pt x="56121" y="1318399"/>
                </a:lnTo>
                <a:lnTo>
                  <a:pt x="2285" y="1317053"/>
                </a:lnTo>
                <a:lnTo>
                  <a:pt x="2285" y="1221867"/>
                </a:lnTo>
                <a:lnTo>
                  <a:pt x="56121" y="1220520"/>
                </a:lnTo>
                <a:lnTo>
                  <a:pt x="59740" y="1178369"/>
                </a:lnTo>
                <a:lnTo>
                  <a:pt x="65112" y="1156093"/>
                </a:lnTo>
                <a:lnTo>
                  <a:pt x="87121" y="1113802"/>
                </a:lnTo>
                <a:lnTo>
                  <a:pt x="126072" y="1067739"/>
                </a:lnTo>
                <a:lnTo>
                  <a:pt x="176936" y="1026795"/>
                </a:lnTo>
                <a:lnTo>
                  <a:pt x="203123" y="1009332"/>
                </a:lnTo>
                <a:lnTo>
                  <a:pt x="235343" y="972553"/>
                </a:lnTo>
                <a:lnTo>
                  <a:pt x="266230" y="948385"/>
                </a:lnTo>
                <a:lnTo>
                  <a:pt x="291871" y="930262"/>
                </a:lnTo>
                <a:lnTo>
                  <a:pt x="358457" y="891197"/>
                </a:lnTo>
                <a:lnTo>
                  <a:pt x="434187" y="856830"/>
                </a:lnTo>
                <a:lnTo>
                  <a:pt x="528421" y="822325"/>
                </a:lnTo>
                <a:lnTo>
                  <a:pt x="595693" y="802043"/>
                </a:lnTo>
                <a:lnTo>
                  <a:pt x="596899" y="800849"/>
                </a:lnTo>
                <a:lnTo>
                  <a:pt x="579577" y="794791"/>
                </a:lnTo>
                <a:lnTo>
                  <a:pt x="480771" y="764984"/>
                </a:lnTo>
                <a:lnTo>
                  <a:pt x="400494" y="735050"/>
                </a:lnTo>
                <a:lnTo>
                  <a:pt x="338454" y="707402"/>
                </a:lnTo>
                <a:lnTo>
                  <a:pt x="276707" y="675043"/>
                </a:lnTo>
                <a:lnTo>
                  <a:pt x="239915" y="652081"/>
                </a:lnTo>
                <a:lnTo>
                  <a:pt x="193992" y="617715"/>
                </a:lnTo>
                <a:lnTo>
                  <a:pt x="145668" y="567232"/>
                </a:lnTo>
                <a:lnTo>
                  <a:pt x="122567" y="530580"/>
                </a:lnTo>
                <a:lnTo>
                  <a:pt x="108597" y="493928"/>
                </a:lnTo>
                <a:lnTo>
                  <a:pt x="104178" y="463994"/>
                </a:lnTo>
                <a:lnTo>
                  <a:pt x="104178" y="439420"/>
                </a:lnTo>
                <a:lnTo>
                  <a:pt x="124180" y="369874"/>
                </a:lnTo>
                <a:lnTo>
                  <a:pt x="174663" y="303149"/>
                </a:lnTo>
                <a:lnTo>
                  <a:pt x="246621" y="246481"/>
                </a:lnTo>
                <a:lnTo>
                  <a:pt x="306374" y="212128"/>
                </a:lnTo>
                <a:lnTo>
                  <a:pt x="374446" y="179222"/>
                </a:lnTo>
                <a:lnTo>
                  <a:pt x="450418" y="149428"/>
                </a:lnTo>
                <a:lnTo>
                  <a:pt x="539851" y="119494"/>
                </a:lnTo>
                <a:lnTo>
                  <a:pt x="652487" y="89547"/>
                </a:lnTo>
                <a:lnTo>
                  <a:pt x="781100" y="62014"/>
                </a:lnTo>
                <a:lnTo>
                  <a:pt x="907440" y="41351"/>
                </a:lnTo>
                <a:lnTo>
                  <a:pt x="1052029" y="22948"/>
                </a:lnTo>
                <a:lnTo>
                  <a:pt x="1185341" y="11544"/>
                </a:lnTo>
                <a:lnTo>
                  <a:pt x="1373708" y="2273"/>
                </a:lnTo>
                <a:lnTo>
                  <a:pt x="1610944" y="2273"/>
                </a:lnTo>
                <a:lnTo>
                  <a:pt x="1725866" y="6832"/>
                </a:lnTo>
                <a:lnTo>
                  <a:pt x="1882012" y="18389"/>
                </a:lnTo>
                <a:lnTo>
                  <a:pt x="2029028" y="34493"/>
                </a:lnTo>
                <a:lnTo>
                  <a:pt x="2203551" y="62014"/>
                </a:lnTo>
                <a:lnTo>
                  <a:pt x="2350579" y="94246"/>
                </a:lnTo>
                <a:lnTo>
                  <a:pt x="2458516" y="124053"/>
                </a:lnTo>
                <a:lnTo>
                  <a:pt x="2564168" y="160832"/>
                </a:lnTo>
                <a:lnTo>
                  <a:pt x="2635465" y="190639"/>
                </a:lnTo>
                <a:lnTo>
                  <a:pt x="2679090" y="213588"/>
                </a:lnTo>
                <a:lnTo>
                  <a:pt x="2727299" y="241249"/>
                </a:lnTo>
                <a:lnTo>
                  <a:pt x="2773489" y="273075"/>
                </a:lnTo>
                <a:lnTo>
                  <a:pt x="2807855" y="303009"/>
                </a:lnTo>
                <a:lnTo>
                  <a:pt x="2837789" y="337388"/>
                </a:lnTo>
                <a:lnTo>
                  <a:pt x="2860471" y="372148"/>
                </a:lnTo>
                <a:lnTo>
                  <a:pt x="2876727" y="415658"/>
                </a:lnTo>
                <a:lnTo>
                  <a:pt x="2878874" y="434174"/>
                </a:lnTo>
                <a:lnTo>
                  <a:pt x="2878874" y="469366"/>
                </a:lnTo>
                <a:lnTo>
                  <a:pt x="2862884" y="526681"/>
                </a:lnTo>
                <a:lnTo>
                  <a:pt x="2816834" y="590994"/>
                </a:lnTo>
                <a:lnTo>
                  <a:pt x="2787167" y="618782"/>
                </a:lnTo>
                <a:lnTo>
                  <a:pt x="2748229" y="648716"/>
                </a:lnTo>
                <a:lnTo>
                  <a:pt x="2701251" y="677595"/>
                </a:lnTo>
                <a:lnTo>
                  <a:pt x="2613977" y="721220"/>
                </a:lnTo>
                <a:lnTo>
                  <a:pt x="2547391" y="748880"/>
                </a:lnTo>
                <a:lnTo>
                  <a:pt x="2457970" y="778675"/>
                </a:lnTo>
                <a:lnTo>
                  <a:pt x="2402801" y="794791"/>
                </a:lnTo>
                <a:lnTo>
                  <a:pt x="2385339" y="800963"/>
                </a:lnTo>
                <a:lnTo>
                  <a:pt x="2495295" y="836155"/>
                </a:lnTo>
                <a:lnTo>
                  <a:pt x="2591828" y="875080"/>
                </a:lnTo>
                <a:lnTo>
                  <a:pt x="2662986" y="911872"/>
                </a:lnTo>
                <a:lnTo>
                  <a:pt x="2720708" y="950671"/>
                </a:lnTo>
                <a:lnTo>
                  <a:pt x="2757373" y="982903"/>
                </a:lnTo>
                <a:lnTo>
                  <a:pt x="2784614" y="1013091"/>
                </a:lnTo>
                <a:lnTo>
                  <a:pt x="2803156" y="1024521"/>
                </a:lnTo>
                <a:lnTo>
                  <a:pt x="2862630" y="1072845"/>
                </a:lnTo>
                <a:lnTo>
                  <a:pt x="2895244" y="1111377"/>
                </a:lnTo>
                <a:lnTo>
                  <a:pt x="2920364" y="1159852"/>
                </a:lnTo>
                <a:lnTo>
                  <a:pt x="2928543" y="1220520"/>
                </a:lnTo>
                <a:lnTo>
                  <a:pt x="2980105" y="1221867"/>
                </a:lnTo>
                <a:lnTo>
                  <a:pt x="2980105" y="1326184"/>
                </a:lnTo>
                <a:lnTo>
                  <a:pt x="2928543" y="1327531"/>
                </a:lnTo>
                <a:lnTo>
                  <a:pt x="2920364" y="1383652"/>
                </a:lnTo>
                <a:lnTo>
                  <a:pt x="2901289" y="1424190"/>
                </a:lnTo>
                <a:lnTo>
                  <a:pt x="2876727" y="1454797"/>
                </a:lnTo>
                <a:lnTo>
                  <a:pt x="2875864" y="1978177"/>
                </a:lnTo>
                <a:lnTo>
                  <a:pt x="2878137" y="1978177"/>
                </a:lnTo>
                <a:lnTo>
                  <a:pt x="2879001" y="1457083"/>
                </a:lnTo>
                <a:lnTo>
                  <a:pt x="2903575" y="1426476"/>
                </a:lnTo>
                <a:lnTo>
                  <a:pt x="2922638" y="1385938"/>
                </a:lnTo>
                <a:lnTo>
                  <a:pt x="2930956" y="1329817"/>
                </a:lnTo>
                <a:lnTo>
                  <a:pt x="2982391" y="13284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5727" y="7288969"/>
            <a:ext cx="2774683" cy="898169"/>
          </a:xfrm>
          <a:custGeom>
            <a:avLst/>
            <a:gdLst/>
            <a:ahLst/>
            <a:cxnLst/>
            <a:rect l="l" t="t" r="r" b="b"/>
            <a:pathLst>
              <a:path w="2774683" h="898169">
                <a:moveTo>
                  <a:pt x="1621688" y="4559"/>
                </a:moveTo>
                <a:lnTo>
                  <a:pt x="1506766" y="0"/>
                </a:lnTo>
                <a:lnTo>
                  <a:pt x="1269530" y="0"/>
                </a:lnTo>
                <a:lnTo>
                  <a:pt x="1081163" y="9258"/>
                </a:lnTo>
                <a:lnTo>
                  <a:pt x="947851" y="20662"/>
                </a:lnTo>
                <a:lnTo>
                  <a:pt x="803262" y="39065"/>
                </a:lnTo>
                <a:lnTo>
                  <a:pt x="676922" y="59740"/>
                </a:lnTo>
                <a:lnTo>
                  <a:pt x="548297" y="87261"/>
                </a:lnTo>
                <a:lnTo>
                  <a:pt x="435660" y="117208"/>
                </a:lnTo>
                <a:lnTo>
                  <a:pt x="346240" y="147142"/>
                </a:lnTo>
                <a:lnTo>
                  <a:pt x="270256" y="176949"/>
                </a:lnTo>
                <a:lnTo>
                  <a:pt x="202184" y="209842"/>
                </a:lnTo>
                <a:lnTo>
                  <a:pt x="142443" y="244208"/>
                </a:lnTo>
                <a:lnTo>
                  <a:pt x="89814" y="283540"/>
                </a:lnTo>
                <a:lnTo>
                  <a:pt x="38125" y="339801"/>
                </a:lnTo>
                <a:lnTo>
                  <a:pt x="3886" y="408939"/>
                </a:lnTo>
                <a:lnTo>
                  <a:pt x="0" y="437133"/>
                </a:lnTo>
                <a:lnTo>
                  <a:pt x="0" y="461708"/>
                </a:lnTo>
                <a:lnTo>
                  <a:pt x="18389" y="528294"/>
                </a:lnTo>
                <a:lnTo>
                  <a:pt x="41478" y="564946"/>
                </a:lnTo>
                <a:lnTo>
                  <a:pt x="89814" y="615429"/>
                </a:lnTo>
                <a:lnTo>
                  <a:pt x="135737" y="649795"/>
                </a:lnTo>
                <a:lnTo>
                  <a:pt x="172516" y="672757"/>
                </a:lnTo>
                <a:lnTo>
                  <a:pt x="234276" y="705116"/>
                </a:lnTo>
                <a:lnTo>
                  <a:pt x="296303" y="732764"/>
                </a:lnTo>
                <a:lnTo>
                  <a:pt x="376593" y="762711"/>
                </a:lnTo>
                <a:lnTo>
                  <a:pt x="475399" y="792518"/>
                </a:lnTo>
                <a:lnTo>
                  <a:pt x="492721" y="798550"/>
                </a:lnTo>
                <a:lnTo>
                  <a:pt x="494995" y="798956"/>
                </a:lnTo>
                <a:lnTo>
                  <a:pt x="617855" y="826884"/>
                </a:lnTo>
                <a:lnTo>
                  <a:pt x="728205" y="847559"/>
                </a:lnTo>
                <a:lnTo>
                  <a:pt x="833729" y="863676"/>
                </a:lnTo>
                <a:lnTo>
                  <a:pt x="925703" y="875220"/>
                </a:lnTo>
                <a:lnTo>
                  <a:pt x="1019810" y="884339"/>
                </a:lnTo>
                <a:lnTo>
                  <a:pt x="1150721" y="893470"/>
                </a:lnTo>
                <a:lnTo>
                  <a:pt x="1267917" y="898169"/>
                </a:lnTo>
                <a:lnTo>
                  <a:pt x="1506093" y="898169"/>
                </a:lnTo>
                <a:lnTo>
                  <a:pt x="1658340" y="891997"/>
                </a:lnTo>
                <a:lnTo>
                  <a:pt x="1826031" y="878166"/>
                </a:lnTo>
                <a:lnTo>
                  <a:pt x="1954771" y="862063"/>
                </a:lnTo>
                <a:lnTo>
                  <a:pt x="2083396" y="841387"/>
                </a:lnTo>
                <a:lnTo>
                  <a:pt x="2195779" y="818426"/>
                </a:lnTo>
                <a:lnTo>
                  <a:pt x="2279015" y="798956"/>
                </a:lnTo>
                <a:lnTo>
                  <a:pt x="2281161" y="798690"/>
                </a:lnTo>
                <a:lnTo>
                  <a:pt x="2298611" y="792518"/>
                </a:lnTo>
                <a:lnTo>
                  <a:pt x="2353792" y="776401"/>
                </a:lnTo>
                <a:lnTo>
                  <a:pt x="2443213" y="746594"/>
                </a:lnTo>
                <a:lnTo>
                  <a:pt x="2509799" y="718946"/>
                </a:lnTo>
                <a:lnTo>
                  <a:pt x="2597073" y="675309"/>
                </a:lnTo>
                <a:lnTo>
                  <a:pt x="2644051" y="646442"/>
                </a:lnTo>
                <a:lnTo>
                  <a:pt x="2682989" y="616508"/>
                </a:lnTo>
                <a:lnTo>
                  <a:pt x="2712669" y="588708"/>
                </a:lnTo>
                <a:lnTo>
                  <a:pt x="2742603" y="552056"/>
                </a:lnTo>
                <a:lnTo>
                  <a:pt x="2772537" y="485470"/>
                </a:lnTo>
                <a:lnTo>
                  <a:pt x="2774683" y="467067"/>
                </a:lnTo>
                <a:lnTo>
                  <a:pt x="2774683" y="431901"/>
                </a:lnTo>
                <a:lnTo>
                  <a:pt x="2756293" y="369874"/>
                </a:lnTo>
                <a:lnTo>
                  <a:pt x="2733611" y="335102"/>
                </a:lnTo>
                <a:lnTo>
                  <a:pt x="2703664" y="300723"/>
                </a:lnTo>
                <a:lnTo>
                  <a:pt x="2669298" y="270789"/>
                </a:lnTo>
                <a:lnTo>
                  <a:pt x="2623121" y="238975"/>
                </a:lnTo>
                <a:lnTo>
                  <a:pt x="2574912" y="211315"/>
                </a:lnTo>
                <a:lnTo>
                  <a:pt x="2531275" y="188353"/>
                </a:lnTo>
                <a:lnTo>
                  <a:pt x="2459990" y="158546"/>
                </a:lnTo>
                <a:lnTo>
                  <a:pt x="2354326" y="121767"/>
                </a:lnTo>
                <a:lnTo>
                  <a:pt x="2246388" y="91960"/>
                </a:lnTo>
                <a:lnTo>
                  <a:pt x="2099373" y="59740"/>
                </a:lnTo>
                <a:lnTo>
                  <a:pt x="1924850" y="32219"/>
                </a:lnTo>
                <a:lnTo>
                  <a:pt x="1777834" y="16103"/>
                </a:lnTo>
                <a:lnTo>
                  <a:pt x="1621688" y="455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5793" y="7890438"/>
            <a:ext cx="1511465" cy="232397"/>
          </a:xfrm>
          <a:custGeom>
            <a:avLst/>
            <a:gdLst/>
            <a:ahLst/>
            <a:cxnLst/>
            <a:rect l="l" t="t" r="r" b="b"/>
            <a:pathLst>
              <a:path w="1511465" h="232397">
                <a:moveTo>
                  <a:pt x="1101978" y="156400"/>
                </a:moveTo>
                <a:lnTo>
                  <a:pt x="1103452" y="219506"/>
                </a:lnTo>
                <a:lnTo>
                  <a:pt x="1242009" y="205536"/>
                </a:lnTo>
                <a:lnTo>
                  <a:pt x="1402714" y="182587"/>
                </a:lnTo>
                <a:lnTo>
                  <a:pt x="1489316" y="165811"/>
                </a:lnTo>
                <a:lnTo>
                  <a:pt x="1502333" y="165531"/>
                </a:lnTo>
                <a:lnTo>
                  <a:pt x="1444066" y="149694"/>
                </a:lnTo>
                <a:lnTo>
                  <a:pt x="1301622" y="126733"/>
                </a:lnTo>
                <a:lnTo>
                  <a:pt x="1166152" y="110616"/>
                </a:lnTo>
                <a:lnTo>
                  <a:pt x="1028268" y="99072"/>
                </a:lnTo>
                <a:lnTo>
                  <a:pt x="878306" y="92227"/>
                </a:lnTo>
                <a:lnTo>
                  <a:pt x="874280" y="106591"/>
                </a:lnTo>
                <a:lnTo>
                  <a:pt x="872261" y="134391"/>
                </a:lnTo>
                <a:lnTo>
                  <a:pt x="864476" y="134391"/>
                </a:lnTo>
                <a:lnTo>
                  <a:pt x="863269" y="2412"/>
                </a:lnTo>
                <a:lnTo>
                  <a:pt x="860996" y="0"/>
                </a:lnTo>
                <a:lnTo>
                  <a:pt x="651548" y="939"/>
                </a:lnTo>
                <a:lnTo>
                  <a:pt x="649401" y="134391"/>
                </a:lnTo>
                <a:lnTo>
                  <a:pt x="641616" y="134391"/>
                </a:lnTo>
                <a:lnTo>
                  <a:pt x="640143" y="106057"/>
                </a:lnTo>
                <a:lnTo>
                  <a:pt x="635571" y="92227"/>
                </a:lnTo>
                <a:lnTo>
                  <a:pt x="519976" y="96799"/>
                </a:lnTo>
                <a:lnTo>
                  <a:pt x="393636" y="106057"/>
                </a:lnTo>
                <a:lnTo>
                  <a:pt x="265023" y="119760"/>
                </a:lnTo>
                <a:lnTo>
                  <a:pt x="136397" y="138150"/>
                </a:lnTo>
                <a:lnTo>
                  <a:pt x="0" y="163118"/>
                </a:lnTo>
                <a:lnTo>
                  <a:pt x="11544" y="165531"/>
                </a:lnTo>
                <a:lnTo>
                  <a:pt x="24561" y="165811"/>
                </a:lnTo>
                <a:lnTo>
                  <a:pt x="56654" y="172643"/>
                </a:lnTo>
                <a:lnTo>
                  <a:pt x="183121" y="193332"/>
                </a:lnTo>
                <a:lnTo>
                  <a:pt x="288658" y="207022"/>
                </a:lnTo>
                <a:lnTo>
                  <a:pt x="412838" y="219506"/>
                </a:lnTo>
                <a:lnTo>
                  <a:pt x="415251" y="152374"/>
                </a:lnTo>
                <a:lnTo>
                  <a:pt x="417537" y="151980"/>
                </a:lnTo>
                <a:lnTo>
                  <a:pt x="416458" y="219367"/>
                </a:lnTo>
                <a:lnTo>
                  <a:pt x="465594" y="223138"/>
                </a:lnTo>
                <a:lnTo>
                  <a:pt x="594220" y="230111"/>
                </a:lnTo>
                <a:lnTo>
                  <a:pt x="647115" y="230924"/>
                </a:lnTo>
                <a:lnTo>
                  <a:pt x="649401" y="138010"/>
                </a:lnTo>
                <a:lnTo>
                  <a:pt x="650747" y="230924"/>
                </a:lnTo>
                <a:lnTo>
                  <a:pt x="679208" y="232397"/>
                </a:lnTo>
                <a:lnTo>
                  <a:pt x="834682" y="232397"/>
                </a:lnTo>
                <a:lnTo>
                  <a:pt x="863003" y="230924"/>
                </a:lnTo>
                <a:lnTo>
                  <a:pt x="865289" y="138010"/>
                </a:lnTo>
                <a:lnTo>
                  <a:pt x="866762" y="230924"/>
                </a:lnTo>
                <a:lnTo>
                  <a:pt x="968667" y="228498"/>
                </a:lnTo>
                <a:lnTo>
                  <a:pt x="1099705" y="219367"/>
                </a:lnTo>
                <a:lnTo>
                  <a:pt x="1099705" y="158686"/>
                </a:lnTo>
                <a:lnTo>
                  <a:pt x="1094333" y="149288"/>
                </a:lnTo>
                <a:lnTo>
                  <a:pt x="1097013" y="149288"/>
                </a:lnTo>
                <a:lnTo>
                  <a:pt x="1101978" y="1564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93828" y="8087649"/>
            <a:ext cx="2977807" cy="1177213"/>
          </a:xfrm>
          <a:custGeom>
            <a:avLst/>
            <a:gdLst/>
            <a:ahLst/>
            <a:cxnLst/>
            <a:rect l="l" t="t" r="r" b="b"/>
            <a:pathLst>
              <a:path w="2977807" h="1177213">
                <a:moveTo>
                  <a:pt x="1300949" y="99352"/>
                </a:moveTo>
                <a:lnTo>
                  <a:pt x="1213675" y="94792"/>
                </a:lnTo>
                <a:lnTo>
                  <a:pt x="1148422" y="92506"/>
                </a:lnTo>
                <a:lnTo>
                  <a:pt x="1146949" y="252018"/>
                </a:lnTo>
                <a:lnTo>
                  <a:pt x="1144803" y="90093"/>
                </a:lnTo>
                <a:lnTo>
                  <a:pt x="1025309" y="78816"/>
                </a:lnTo>
                <a:lnTo>
                  <a:pt x="933348" y="67271"/>
                </a:lnTo>
                <a:lnTo>
                  <a:pt x="827684" y="51168"/>
                </a:lnTo>
                <a:lnTo>
                  <a:pt x="717461" y="30619"/>
                </a:lnTo>
                <a:lnTo>
                  <a:pt x="600125" y="3098"/>
                </a:lnTo>
                <a:lnTo>
                  <a:pt x="596887" y="279"/>
                </a:lnTo>
                <a:lnTo>
                  <a:pt x="593407" y="1079"/>
                </a:lnTo>
                <a:lnTo>
                  <a:pt x="526148" y="21361"/>
                </a:lnTo>
                <a:lnTo>
                  <a:pt x="431901" y="55867"/>
                </a:lnTo>
                <a:lnTo>
                  <a:pt x="356171" y="90233"/>
                </a:lnTo>
                <a:lnTo>
                  <a:pt x="289585" y="129298"/>
                </a:lnTo>
                <a:lnTo>
                  <a:pt x="263931" y="147421"/>
                </a:lnTo>
                <a:lnTo>
                  <a:pt x="233070" y="171589"/>
                </a:lnTo>
                <a:lnTo>
                  <a:pt x="200837" y="208368"/>
                </a:lnTo>
                <a:lnTo>
                  <a:pt x="174663" y="225831"/>
                </a:lnTo>
                <a:lnTo>
                  <a:pt x="123786" y="266776"/>
                </a:lnTo>
                <a:lnTo>
                  <a:pt x="84836" y="312839"/>
                </a:lnTo>
                <a:lnTo>
                  <a:pt x="62826" y="355130"/>
                </a:lnTo>
                <a:lnTo>
                  <a:pt x="57454" y="377405"/>
                </a:lnTo>
                <a:lnTo>
                  <a:pt x="53835" y="419557"/>
                </a:lnTo>
                <a:lnTo>
                  <a:pt x="0" y="420903"/>
                </a:lnTo>
                <a:lnTo>
                  <a:pt x="0" y="516089"/>
                </a:lnTo>
                <a:lnTo>
                  <a:pt x="53835" y="517436"/>
                </a:lnTo>
                <a:lnTo>
                  <a:pt x="55981" y="551942"/>
                </a:lnTo>
                <a:lnTo>
                  <a:pt x="62687" y="588860"/>
                </a:lnTo>
                <a:lnTo>
                  <a:pt x="81216" y="625513"/>
                </a:lnTo>
                <a:lnTo>
                  <a:pt x="106591" y="657466"/>
                </a:lnTo>
                <a:lnTo>
                  <a:pt x="106946" y="1177213"/>
                </a:lnTo>
                <a:lnTo>
                  <a:pt x="2873565" y="1177213"/>
                </a:lnTo>
                <a:lnTo>
                  <a:pt x="2874429" y="653834"/>
                </a:lnTo>
                <a:lnTo>
                  <a:pt x="2899003" y="623227"/>
                </a:lnTo>
                <a:lnTo>
                  <a:pt x="2918079" y="582688"/>
                </a:lnTo>
                <a:lnTo>
                  <a:pt x="2926257" y="526567"/>
                </a:lnTo>
                <a:lnTo>
                  <a:pt x="2977807" y="525221"/>
                </a:lnTo>
                <a:lnTo>
                  <a:pt x="2977807" y="420903"/>
                </a:lnTo>
                <a:lnTo>
                  <a:pt x="2926257" y="419557"/>
                </a:lnTo>
                <a:lnTo>
                  <a:pt x="2918079" y="358876"/>
                </a:lnTo>
                <a:lnTo>
                  <a:pt x="2892958" y="310413"/>
                </a:lnTo>
                <a:lnTo>
                  <a:pt x="2860344" y="271881"/>
                </a:lnTo>
                <a:lnTo>
                  <a:pt x="2800858" y="223558"/>
                </a:lnTo>
                <a:lnTo>
                  <a:pt x="2782328" y="212128"/>
                </a:lnTo>
                <a:lnTo>
                  <a:pt x="2755087" y="181927"/>
                </a:lnTo>
                <a:lnTo>
                  <a:pt x="2718422" y="149707"/>
                </a:lnTo>
                <a:lnTo>
                  <a:pt x="2660700" y="110909"/>
                </a:lnTo>
                <a:lnTo>
                  <a:pt x="2589542" y="74117"/>
                </a:lnTo>
                <a:lnTo>
                  <a:pt x="2493022" y="35191"/>
                </a:lnTo>
                <a:lnTo>
                  <a:pt x="2383053" y="0"/>
                </a:lnTo>
                <a:lnTo>
                  <a:pt x="2380907" y="279"/>
                </a:lnTo>
                <a:lnTo>
                  <a:pt x="2377681" y="3098"/>
                </a:lnTo>
                <a:lnTo>
                  <a:pt x="2299957" y="22034"/>
                </a:lnTo>
                <a:lnTo>
                  <a:pt x="2187587" y="44983"/>
                </a:lnTo>
                <a:lnTo>
                  <a:pt x="2074938" y="63385"/>
                </a:lnTo>
                <a:lnTo>
                  <a:pt x="1969287" y="77203"/>
                </a:lnTo>
                <a:lnTo>
                  <a:pt x="1835289" y="90093"/>
                </a:lnTo>
                <a:lnTo>
                  <a:pt x="1833816" y="249732"/>
                </a:lnTo>
                <a:lnTo>
                  <a:pt x="1831797" y="90360"/>
                </a:lnTo>
                <a:lnTo>
                  <a:pt x="1762658" y="95605"/>
                </a:lnTo>
                <a:lnTo>
                  <a:pt x="1610271" y="101777"/>
                </a:lnTo>
                <a:lnTo>
                  <a:pt x="1598726" y="103924"/>
                </a:lnTo>
                <a:lnTo>
                  <a:pt x="1597240" y="167017"/>
                </a:lnTo>
                <a:lnTo>
                  <a:pt x="1594967" y="103924"/>
                </a:lnTo>
                <a:lnTo>
                  <a:pt x="1382699" y="103924"/>
                </a:lnTo>
                <a:lnTo>
                  <a:pt x="1381366" y="169303"/>
                </a:lnTo>
                <a:lnTo>
                  <a:pt x="1379080" y="103924"/>
                </a:lnTo>
                <a:lnTo>
                  <a:pt x="1355318" y="101777"/>
                </a:lnTo>
                <a:lnTo>
                  <a:pt x="1353705" y="107010"/>
                </a:lnTo>
                <a:lnTo>
                  <a:pt x="1309408" y="107010"/>
                </a:lnTo>
                <a:lnTo>
                  <a:pt x="1307515" y="101917"/>
                </a:lnTo>
                <a:lnTo>
                  <a:pt x="1300949" y="993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57619" y="7350993"/>
            <a:ext cx="2650769" cy="703770"/>
          </a:xfrm>
          <a:custGeom>
            <a:avLst/>
            <a:gdLst/>
            <a:ahLst/>
            <a:cxnLst/>
            <a:rect l="l" t="t" r="r" b="b"/>
            <a:pathLst>
              <a:path w="2650769" h="703770">
                <a:moveTo>
                  <a:pt x="1442453" y="646048"/>
                </a:moveTo>
                <a:lnTo>
                  <a:pt x="1446479" y="631672"/>
                </a:lnTo>
                <a:lnTo>
                  <a:pt x="1596440" y="638530"/>
                </a:lnTo>
                <a:lnTo>
                  <a:pt x="1734324" y="650074"/>
                </a:lnTo>
                <a:lnTo>
                  <a:pt x="1869795" y="666178"/>
                </a:lnTo>
                <a:lnTo>
                  <a:pt x="2012238" y="689140"/>
                </a:lnTo>
                <a:lnTo>
                  <a:pt x="2079637" y="703770"/>
                </a:lnTo>
                <a:lnTo>
                  <a:pt x="2152268" y="687387"/>
                </a:lnTo>
                <a:lnTo>
                  <a:pt x="2248661" y="662152"/>
                </a:lnTo>
                <a:lnTo>
                  <a:pt x="2349220" y="629399"/>
                </a:lnTo>
                <a:lnTo>
                  <a:pt x="2406561" y="606437"/>
                </a:lnTo>
                <a:lnTo>
                  <a:pt x="2460129" y="581863"/>
                </a:lnTo>
                <a:lnTo>
                  <a:pt x="2509672" y="555548"/>
                </a:lnTo>
                <a:lnTo>
                  <a:pt x="2555709" y="525754"/>
                </a:lnTo>
                <a:lnTo>
                  <a:pt x="2598140" y="490169"/>
                </a:lnTo>
                <a:lnTo>
                  <a:pt x="2627807" y="455536"/>
                </a:lnTo>
                <a:lnTo>
                  <a:pt x="2648623" y="412026"/>
                </a:lnTo>
                <a:lnTo>
                  <a:pt x="2650769" y="379006"/>
                </a:lnTo>
                <a:lnTo>
                  <a:pt x="2648623" y="362762"/>
                </a:lnTo>
                <a:lnTo>
                  <a:pt x="2623515" y="312140"/>
                </a:lnTo>
                <a:lnTo>
                  <a:pt x="2584450" y="270789"/>
                </a:lnTo>
                <a:lnTo>
                  <a:pt x="2535974" y="234276"/>
                </a:lnTo>
                <a:lnTo>
                  <a:pt x="2483218" y="204469"/>
                </a:lnTo>
                <a:lnTo>
                  <a:pt x="2411920" y="169964"/>
                </a:lnTo>
                <a:lnTo>
                  <a:pt x="2322245" y="135597"/>
                </a:lnTo>
                <a:lnTo>
                  <a:pt x="2216581" y="103377"/>
                </a:lnTo>
                <a:lnTo>
                  <a:pt x="2083396" y="71285"/>
                </a:lnTo>
                <a:lnTo>
                  <a:pt x="1931822" y="43637"/>
                </a:lnTo>
                <a:lnTo>
                  <a:pt x="1773402" y="22948"/>
                </a:lnTo>
                <a:lnTo>
                  <a:pt x="1585036" y="6845"/>
                </a:lnTo>
                <a:lnTo>
                  <a:pt x="1405801" y="0"/>
                </a:lnTo>
                <a:lnTo>
                  <a:pt x="1246708" y="0"/>
                </a:lnTo>
                <a:lnTo>
                  <a:pt x="1111110" y="4559"/>
                </a:lnTo>
                <a:lnTo>
                  <a:pt x="973366" y="13830"/>
                </a:lnTo>
                <a:lnTo>
                  <a:pt x="837768" y="27520"/>
                </a:lnTo>
                <a:lnTo>
                  <a:pt x="720686" y="43637"/>
                </a:lnTo>
                <a:lnTo>
                  <a:pt x="592073" y="66586"/>
                </a:lnTo>
                <a:lnTo>
                  <a:pt x="497954" y="87401"/>
                </a:lnTo>
                <a:lnTo>
                  <a:pt x="401421" y="112509"/>
                </a:lnTo>
                <a:lnTo>
                  <a:pt x="298043" y="147142"/>
                </a:lnTo>
                <a:lnTo>
                  <a:pt x="229031" y="174523"/>
                </a:lnTo>
                <a:lnTo>
                  <a:pt x="174663" y="200583"/>
                </a:lnTo>
                <a:lnTo>
                  <a:pt x="116535" y="234276"/>
                </a:lnTo>
                <a:lnTo>
                  <a:pt x="59067" y="277914"/>
                </a:lnTo>
                <a:lnTo>
                  <a:pt x="14236" y="334022"/>
                </a:lnTo>
                <a:lnTo>
                  <a:pt x="0" y="384505"/>
                </a:lnTo>
                <a:lnTo>
                  <a:pt x="2273" y="408939"/>
                </a:lnTo>
                <a:lnTo>
                  <a:pt x="20802" y="452577"/>
                </a:lnTo>
                <a:lnTo>
                  <a:pt x="73837" y="509777"/>
                </a:lnTo>
                <a:lnTo>
                  <a:pt x="140563" y="555548"/>
                </a:lnTo>
                <a:lnTo>
                  <a:pt x="193052" y="583476"/>
                </a:lnTo>
                <a:lnTo>
                  <a:pt x="243674" y="606437"/>
                </a:lnTo>
                <a:lnTo>
                  <a:pt x="307847" y="631672"/>
                </a:lnTo>
                <a:lnTo>
                  <a:pt x="356044" y="647788"/>
                </a:lnTo>
                <a:lnTo>
                  <a:pt x="431761" y="670877"/>
                </a:lnTo>
                <a:lnTo>
                  <a:pt x="514603" y="691426"/>
                </a:lnTo>
                <a:lnTo>
                  <a:pt x="568172" y="702563"/>
                </a:lnTo>
                <a:lnTo>
                  <a:pt x="704583" y="677595"/>
                </a:lnTo>
                <a:lnTo>
                  <a:pt x="833196" y="659193"/>
                </a:lnTo>
                <a:lnTo>
                  <a:pt x="961821" y="645502"/>
                </a:lnTo>
                <a:lnTo>
                  <a:pt x="1088148" y="636244"/>
                </a:lnTo>
                <a:lnTo>
                  <a:pt x="1203744" y="631672"/>
                </a:lnTo>
                <a:lnTo>
                  <a:pt x="1208316" y="645502"/>
                </a:lnTo>
                <a:lnTo>
                  <a:pt x="1209789" y="673836"/>
                </a:lnTo>
                <a:lnTo>
                  <a:pt x="1217574" y="673836"/>
                </a:lnTo>
                <a:lnTo>
                  <a:pt x="1219720" y="540384"/>
                </a:lnTo>
                <a:lnTo>
                  <a:pt x="1429169" y="539445"/>
                </a:lnTo>
                <a:lnTo>
                  <a:pt x="1431442" y="541858"/>
                </a:lnTo>
                <a:lnTo>
                  <a:pt x="1432648" y="673836"/>
                </a:lnTo>
                <a:lnTo>
                  <a:pt x="1440446" y="673836"/>
                </a:lnTo>
                <a:lnTo>
                  <a:pt x="1442453" y="646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37340" y="8028454"/>
            <a:ext cx="1490789" cy="96659"/>
          </a:xfrm>
          <a:custGeom>
            <a:avLst/>
            <a:gdLst/>
            <a:ahLst/>
            <a:cxnLst/>
            <a:rect l="l" t="t" r="r" b="b"/>
            <a:pathLst>
              <a:path w="1490789" h="96659">
                <a:moveTo>
                  <a:pt x="405993" y="13957"/>
                </a:moveTo>
                <a:lnTo>
                  <a:pt x="403707" y="14363"/>
                </a:lnTo>
                <a:lnTo>
                  <a:pt x="401294" y="81495"/>
                </a:lnTo>
                <a:lnTo>
                  <a:pt x="277101" y="69011"/>
                </a:lnTo>
                <a:lnTo>
                  <a:pt x="171576" y="55308"/>
                </a:lnTo>
                <a:lnTo>
                  <a:pt x="45110" y="34632"/>
                </a:lnTo>
                <a:lnTo>
                  <a:pt x="13017" y="27787"/>
                </a:lnTo>
                <a:lnTo>
                  <a:pt x="0" y="27520"/>
                </a:lnTo>
                <a:lnTo>
                  <a:pt x="42824" y="36918"/>
                </a:lnTo>
                <a:lnTo>
                  <a:pt x="169163" y="57594"/>
                </a:lnTo>
                <a:lnTo>
                  <a:pt x="274815" y="71424"/>
                </a:lnTo>
                <a:lnTo>
                  <a:pt x="366788" y="80556"/>
                </a:lnTo>
                <a:lnTo>
                  <a:pt x="451764" y="87401"/>
                </a:lnTo>
                <a:lnTo>
                  <a:pt x="580389" y="94373"/>
                </a:lnTo>
                <a:lnTo>
                  <a:pt x="665378" y="96659"/>
                </a:lnTo>
                <a:lnTo>
                  <a:pt x="825411" y="96659"/>
                </a:lnTo>
                <a:lnTo>
                  <a:pt x="959396" y="92773"/>
                </a:lnTo>
                <a:lnTo>
                  <a:pt x="1122387" y="81216"/>
                </a:lnTo>
                <a:lnTo>
                  <a:pt x="1287792" y="62966"/>
                </a:lnTo>
                <a:lnTo>
                  <a:pt x="1418831" y="42291"/>
                </a:lnTo>
                <a:lnTo>
                  <a:pt x="1490789" y="27520"/>
                </a:lnTo>
                <a:lnTo>
                  <a:pt x="1477759" y="27787"/>
                </a:lnTo>
                <a:lnTo>
                  <a:pt x="1391170" y="44577"/>
                </a:lnTo>
                <a:lnTo>
                  <a:pt x="1230464" y="67525"/>
                </a:lnTo>
                <a:lnTo>
                  <a:pt x="1091907" y="81495"/>
                </a:lnTo>
                <a:lnTo>
                  <a:pt x="1090434" y="18389"/>
                </a:lnTo>
                <a:lnTo>
                  <a:pt x="1085468" y="11277"/>
                </a:lnTo>
                <a:lnTo>
                  <a:pt x="1082789" y="11277"/>
                </a:lnTo>
                <a:lnTo>
                  <a:pt x="1088161" y="20675"/>
                </a:lnTo>
                <a:lnTo>
                  <a:pt x="1088161" y="81356"/>
                </a:lnTo>
                <a:lnTo>
                  <a:pt x="957122" y="90487"/>
                </a:lnTo>
                <a:lnTo>
                  <a:pt x="855217" y="92900"/>
                </a:lnTo>
                <a:lnTo>
                  <a:pt x="853732" y="0"/>
                </a:lnTo>
                <a:lnTo>
                  <a:pt x="851458" y="92900"/>
                </a:lnTo>
                <a:lnTo>
                  <a:pt x="823125" y="94373"/>
                </a:lnTo>
                <a:lnTo>
                  <a:pt x="667664" y="94373"/>
                </a:lnTo>
                <a:lnTo>
                  <a:pt x="639203" y="92900"/>
                </a:lnTo>
                <a:lnTo>
                  <a:pt x="637857" y="0"/>
                </a:lnTo>
                <a:lnTo>
                  <a:pt x="635571" y="92900"/>
                </a:lnTo>
                <a:lnTo>
                  <a:pt x="582675" y="92100"/>
                </a:lnTo>
                <a:lnTo>
                  <a:pt x="454063" y="85115"/>
                </a:lnTo>
                <a:lnTo>
                  <a:pt x="404914" y="81356"/>
                </a:lnTo>
                <a:lnTo>
                  <a:pt x="405993" y="13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90728" y="8087926"/>
            <a:ext cx="1784007" cy="251726"/>
          </a:xfrm>
          <a:custGeom>
            <a:avLst/>
            <a:gdLst/>
            <a:ahLst/>
            <a:cxnLst/>
            <a:rect l="l" t="t" r="r" b="b"/>
            <a:pathLst>
              <a:path w="1784007" h="251726">
                <a:moveTo>
                  <a:pt x="3225" y="2819"/>
                </a:moveTo>
                <a:lnTo>
                  <a:pt x="120561" y="30340"/>
                </a:lnTo>
                <a:lnTo>
                  <a:pt x="230784" y="50888"/>
                </a:lnTo>
                <a:lnTo>
                  <a:pt x="336448" y="66992"/>
                </a:lnTo>
                <a:lnTo>
                  <a:pt x="428421" y="78549"/>
                </a:lnTo>
                <a:lnTo>
                  <a:pt x="547903" y="89827"/>
                </a:lnTo>
                <a:lnTo>
                  <a:pt x="550049" y="251726"/>
                </a:lnTo>
                <a:lnTo>
                  <a:pt x="551522" y="92240"/>
                </a:lnTo>
                <a:lnTo>
                  <a:pt x="616775" y="94513"/>
                </a:lnTo>
                <a:lnTo>
                  <a:pt x="704049" y="99085"/>
                </a:lnTo>
                <a:lnTo>
                  <a:pt x="710628" y="101638"/>
                </a:lnTo>
                <a:lnTo>
                  <a:pt x="712495" y="106730"/>
                </a:lnTo>
                <a:lnTo>
                  <a:pt x="756805" y="106730"/>
                </a:lnTo>
                <a:lnTo>
                  <a:pt x="758418" y="101498"/>
                </a:lnTo>
                <a:lnTo>
                  <a:pt x="782180" y="103644"/>
                </a:lnTo>
                <a:lnTo>
                  <a:pt x="784466" y="169036"/>
                </a:lnTo>
                <a:lnTo>
                  <a:pt x="785812" y="103644"/>
                </a:lnTo>
                <a:lnTo>
                  <a:pt x="998067" y="103644"/>
                </a:lnTo>
                <a:lnTo>
                  <a:pt x="1000353" y="166750"/>
                </a:lnTo>
                <a:lnTo>
                  <a:pt x="1001826" y="103644"/>
                </a:lnTo>
                <a:lnTo>
                  <a:pt x="1013371" y="101498"/>
                </a:lnTo>
                <a:lnTo>
                  <a:pt x="1165758" y="95326"/>
                </a:lnTo>
                <a:lnTo>
                  <a:pt x="1234897" y="90093"/>
                </a:lnTo>
                <a:lnTo>
                  <a:pt x="1236916" y="249453"/>
                </a:lnTo>
                <a:lnTo>
                  <a:pt x="1238389" y="89827"/>
                </a:lnTo>
                <a:lnTo>
                  <a:pt x="1372374" y="76923"/>
                </a:lnTo>
                <a:lnTo>
                  <a:pt x="1478038" y="63106"/>
                </a:lnTo>
                <a:lnTo>
                  <a:pt x="1590675" y="44703"/>
                </a:lnTo>
                <a:lnTo>
                  <a:pt x="1703057" y="21755"/>
                </a:lnTo>
                <a:lnTo>
                  <a:pt x="1780794" y="2819"/>
                </a:lnTo>
                <a:lnTo>
                  <a:pt x="1784007" y="0"/>
                </a:lnTo>
                <a:lnTo>
                  <a:pt x="1700771" y="19469"/>
                </a:lnTo>
                <a:lnTo>
                  <a:pt x="1588401" y="42430"/>
                </a:lnTo>
                <a:lnTo>
                  <a:pt x="1459776" y="63106"/>
                </a:lnTo>
                <a:lnTo>
                  <a:pt x="1331023" y="79209"/>
                </a:lnTo>
                <a:lnTo>
                  <a:pt x="1163345" y="93040"/>
                </a:lnTo>
                <a:lnTo>
                  <a:pt x="1011085" y="99212"/>
                </a:lnTo>
                <a:lnTo>
                  <a:pt x="772922" y="99212"/>
                </a:lnTo>
                <a:lnTo>
                  <a:pt x="655713" y="94513"/>
                </a:lnTo>
                <a:lnTo>
                  <a:pt x="524814" y="85382"/>
                </a:lnTo>
                <a:lnTo>
                  <a:pt x="430695" y="76263"/>
                </a:lnTo>
                <a:lnTo>
                  <a:pt x="338734" y="64719"/>
                </a:lnTo>
                <a:lnTo>
                  <a:pt x="233210" y="48602"/>
                </a:lnTo>
                <a:lnTo>
                  <a:pt x="122847" y="27927"/>
                </a:lnTo>
                <a:lnTo>
                  <a:pt x="0" y="0"/>
                </a:lnTo>
                <a:lnTo>
                  <a:pt x="3225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0087" y="8090480"/>
            <a:ext cx="44564" cy="21615"/>
          </a:xfrm>
          <a:custGeom>
            <a:avLst/>
            <a:gdLst/>
            <a:ahLst/>
            <a:cxnLst/>
            <a:rect l="l" t="t" r="r" b="b"/>
            <a:pathLst>
              <a:path w="44564" h="21615">
                <a:moveTo>
                  <a:pt x="800" y="0"/>
                </a:moveTo>
                <a:lnTo>
                  <a:pt x="0" y="21615"/>
                </a:lnTo>
                <a:lnTo>
                  <a:pt x="44564" y="21615"/>
                </a:lnTo>
                <a:lnTo>
                  <a:pt x="44437" y="0"/>
                </a:lnTo>
                <a:lnTo>
                  <a:pt x="42278" y="19329"/>
                </a:lnTo>
                <a:lnTo>
                  <a:pt x="2273" y="19329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7825" y="7929641"/>
            <a:ext cx="69811" cy="187147"/>
          </a:xfrm>
          <a:custGeom>
            <a:avLst/>
            <a:gdLst/>
            <a:ahLst/>
            <a:cxnLst/>
            <a:rect l="l" t="t" r="r" b="b"/>
            <a:pathLst>
              <a:path w="69811" h="187147">
                <a:moveTo>
                  <a:pt x="800" y="0"/>
                </a:moveTo>
                <a:lnTo>
                  <a:pt x="0" y="187147"/>
                </a:lnTo>
                <a:lnTo>
                  <a:pt x="69811" y="187147"/>
                </a:lnTo>
                <a:lnTo>
                  <a:pt x="69684" y="0"/>
                </a:lnTo>
                <a:lnTo>
                  <a:pt x="67538" y="184734"/>
                </a:lnTo>
                <a:lnTo>
                  <a:pt x="2286" y="184734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20087" y="8202979"/>
            <a:ext cx="44564" cy="19342"/>
          </a:xfrm>
          <a:custGeom>
            <a:avLst/>
            <a:gdLst/>
            <a:ahLst/>
            <a:cxnLst/>
            <a:rect l="l" t="t" r="r" b="b"/>
            <a:pathLst>
              <a:path w="44564" h="19342">
                <a:moveTo>
                  <a:pt x="800" y="0"/>
                </a:moveTo>
                <a:lnTo>
                  <a:pt x="0" y="19342"/>
                </a:lnTo>
                <a:lnTo>
                  <a:pt x="44564" y="19342"/>
                </a:lnTo>
                <a:lnTo>
                  <a:pt x="44437" y="0"/>
                </a:lnTo>
                <a:lnTo>
                  <a:pt x="42278" y="17056"/>
                </a:lnTo>
                <a:lnTo>
                  <a:pt x="2273" y="17056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83014" y="8308652"/>
            <a:ext cx="25514" cy="230784"/>
          </a:xfrm>
          <a:custGeom>
            <a:avLst/>
            <a:gdLst/>
            <a:ahLst/>
            <a:cxnLst/>
            <a:rect l="l" t="t" r="r" b="b"/>
            <a:pathLst>
              <a:path w="25514" h="230784">
                <a:moveTo>
                  <a:pt x="139" y="4419"/>
                </a:moveTo>
                <a:lnTo>
                  <a:pt x="7391" y="13690"/>
                </a:lnTo>
                <a:lnTo>
                  <a:pt x="23228" y="57594"/>
                </a:lnTo>
                <a:lnTo>
                  <a:pt x="25374" y="230784"/>
                </a:lnTo>
                <a:lnTo>
                  <a:pt x="25514" y="55308"/>
                </a:lnTo>
                <a:lnTo>
                  <a:pt x="9664" y="11404"/>
                </a:lnTo>
                <a:lnTo>
                  <a:pt x="0" y="0"/>
                </a:lnTo>
                <a:lnTo>
                  <a:pt x="139" y="4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80237" y="8341133"/>
            <a:ext cx="79616" cy="4432"/>
          </a:xfrm>
          <a:custGeom>
            <a:avLst/>
            <a:gdLst/>
            <a:ahLst/>
            <a:cxnLst/>
            <a:rect l="l" t="t" r="r" b="b"/>
            <a:pathLst>
              <a:path w="79616" h="4432">
                <a:moveTo>
                  <a:pt x="69151" y="4432"/>
                </a:moveTo>
                <a:lnTo>
                  <a:pt x="79349" y="2552"/>
                </a:lnTo>
                <a:lnTo>
                  <a:pt x="79616" y="279"/>
                </a:lnTo>
                <a:lnTo>
                  <a:pt x="66865" y="2158"/>
                </a:lnTo>
                <a:lnTo>
                  <a:pt x="12496" y="2158"/>
                </a:lnTo>
                <a:lnTo>
                  <a:pt x="673" y="0"/>
                </a:lnTo>
                <a:lnTo>
                  <a:pt x="0" y="2552"/>
                </a:lnTo>
                <a:lnTo>
                  <a:pt x="10210" y="4432"/>
                </a:lnTo>
                <a:lnTo>
                  <a:pt x="69151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05874" y="8343287"/>
            <a:ext cx="81635" cy="4699"/>
          </a:xfrm>
          <a:custGeom>
            <a:avLst/>
            <a:gdLst/>
            <a:ahLst/>
            <a:cxnLst/>
            <a:rect l="l" t="t" r="r" b="b"/>
            <a:pathLst>
              <a:path w="81635" h="4699">
                <a:moveTo>
                  <a:pt x="10198" y="2273"/>
                </a:moveTo>
                <a:lnTo>
                  <a:pt x="48463" y="4698"/>
                </a:lnTo>
                <a:lnTo>
                  <a:pt x="81635" y="812"/>
                </a:lnTo>
                <a:lnTo>
                  <a:pt x="0" y="0"/>
                </a:lnTo>
                <a:lnTo>
                  <a:pt x="1019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4408" y="8403029"/>
            <a:ext cx="2539072" cy="446405"/>
          </a:xfrm>
          <a:custGeom>
            <a:avLst/>
            <a:gdLst/>
            <a:ahLst/>
            <a:cxnLst/>
            <a:rect l="l" t="t" r="r" b="b"/>
            <a:pathLst>
              <a:path w="2539072" h="446404">
                <a:moveTo>
                  <a:pt x="2539072" y="0"/>
                </a:moveTo>
                <a:lnTo>
                  <a:pt x="2536786" y="406"/>
                </a:lnTo>
                <a:lnTo>
                  <a:pt x="2532087" y="26047"/>
                </a:lnTo>
                <a:lnTo>
                  <a:pt x="2512618" y="64033"/>
                </a:lnTo>
                <a:lnTo>
                  <a:pt x="2478252" y="105397"/>
                </a:lnTo>
                <a:lnTo>
                  <a:pt x="2430056" y="144462"/>
                </a:lnTo>
                <a:lnTo>
                  <a:pt x="2362250" y="184734"/>
                </a:lnTo>
                <a:lnTo>
                  <a:pt x="2288552" y="218973"/>
                </a:lnTo>
                <a:lnTo>
                  <a:pt x="2212022" y="248107"/>
                </a:lnTo>
                <a:lnTo>
                  <a:pt x="2106485" y="280327"/>
                </a:lnTo>
                <a:lnTo>
                  <a:pt x="2010498" y="303822"/>
                </a:lnTo>
                <a:lnTo>
                  <a:pt x="1882012" y="329196"/>
                </a:lnTo>
                <a:lnTo>
                  <a:pt x="1760245" y="347586"/>
                </a:lnTo>
                <a:lnTo>
                  <a:pt x="1636191" y="361289"/>
                </a:lnTo>
                <a:lnTo>
                  <a:pt x="1518983" y="370547"/>
                </a:lnTo>
                <a:lnTo>
                  <a:pt x="1382712" y="376593"/>
                </a:lnTo>
                <a:lnTo>
                  <a:pt x="1381366" y="444119"/>
                </a:lnTo>
                <a:lnTo>
                  <a:pt x="1302156" y="443318"/>
                </a:lnTo>
                <a:lnTo>
                  <a:pt x="1310208" y="441032"/>
                </a:lnTo>
                <a:lnTo>
                  <a:pt x="1277188" y="443318"/>
                </a:lnTo>
                <a:lnTo>
                  <a:pt x="1259458" y="443318"/>
                </a:lnTo>
                <a:lnTo>
                  <a:pt x="1226299" y="441032"/>
                </a:lnTo>
                <a:lnTo>
                  <a:pt x="1236776" y="443318"/>
                </a:lnTo>
                <a:lnTo>
                  <a:pt x="1155280" y="444119"/>
                </a:lnTo>
                <a:lnTo>
                  <a:pt x="1153934" y="376593"/>
                </a:lnTo>
                <a:lnTo>
                  <a:pt x="1050429" y="372021"/>
                </a:lnTo>
                <a:lnTo>
                  <a:pt x="919518" y="362902"/>
                </a:lnTo>
                <a:lnTo>
                  <a:pt x="790905" y="349072"/>
                </a:lnTo>
                <a:lnTo>
                  <a:pt x="664565" y="330809"/>
                </a:lnTo>
                <a:lnTo>
                  <a:pt x="545083" y="307848"/>
                </a:lnTo>
                <a:lnTo>
                  <a:pt x="430161" y="280327"/>
                </a:lnTo>
                <a:lnTo>
                  <a:pt x="331482" y="250393"/>
                </a:lnTo>
                <a:lnTo>
                  <a:pt x="251193" y="220459"/>
                </a:lnTo>
                <a:lnTo>
                  <a:pt x="177622" y="186080"/>
                </a:lnTo>
                <a:lnTo>
                  <a:pt x="111302" y="146748"/>
                </a:lnTo>
                <a:lnTo>
                  <a:pt x="62699" y="108077"/>
                </a:lnTo>
                <a:lnTo>
                  <a:pt x="26047" y="66586"/>
                </a:lnTo>
                <a:lnTo>
                  <a:pt x="5232" y="25374"/>
                </a:lnTo>
                <a:lnTo>
                  <a:pt x="0" y="2006"/>
                </a:lnTo>
                <a:lnTo>
                  <a:pt x="2959" y="27647"/>
                </a:lnTo>
                <a:lnTo>
                  <a:pt x="23761" y="68872"/>
                </a:lnTo>
                <a:lnTo>
                  <a:pt x="60413" y="110363"/>
                </a:lnTo>
                <a:lnTo>
                  <a:pt x="109016" y="149021"/>
                </a:lnTo>
                <a:lnTo>
                  <a:pt x="175336" y="188353"/>
                </a:lnTo>
                <a:lnTo>
                  <a:pt x="248907" y="222732"/>
                </a:lnTo>
                <a:lnTo>
                  <a:pt x="329196" y="252666"/>
                </a:lnTo>
                <a:lnTo>
                  <a:pt x="427875" y="282613"/>
                </a:lnTo>
                <a:lnTo>
                  <a:pt x="542797" y="310134"/>
                </a:lnTo>
                <a:lnTo>
                  <a:pt x="662292" y="333095"/>
                </a:lnTo>
                <a:lnTo>
                  <a:pt x="788619" y="351345"/>
                </a:lnTo>
                <a:lnTo>
                  <a:pt x="917244" y="365175"/>
                </a:lnTo>
                <a:lnTo>
                  <a:pt x="1048143" y="374434"/>
                </a:lnTo>
                <a:lnTo>
                  <a:pt x="1151661" y="378866"/>
                </a:lnTo>
                <a:lnTo>
                  <a:pt x="1152994" y="446405"/>
                </a:lnTo>
                <a:lnTo>
                  <a:pt x="1383652" y="446405"/>
                </a:lnTo>
                <a:lnTo>
                  <a:pt x="1384998" y="378866"/>
                </a:lnTo>
                <a:lnTo>
                  <a:pt x="1521396" y="372833"/>
                </a:lnTo>
                <a:lnTo>
                  <a:pt x="1638477" y="363562"/>
                </a:lnTo>
                <a:lnTo>
                  <a:pt x="1762518" y="349872"/>
                </a:lnTo>
                <a:lnTo>
                  <a:pt x="1884298" y="331482"/>
                </a:lnTo>
                <a:lnTo>
                  <a:pt x="2012784" y="306108"/>
                </a:lnTo>
                <a:lnTo>
                  <a:pt x="2108771" y="282613"/>
                </a:lnTo>
                <a:lnTo>
                  <a:pt x="2214295" y="250393"/>
                </a:lnTo>
                <a:lnTo>
                  <a:pt x="2290825" y="221259"/>
                </a:lnTo>
                <a:lnTo>
                  <a:pt x="2364536" y="187020"/>
                </a:lnTo>
                <a:lnTo>
                  <a:pt x="2432329" y="146748"/>
                </a:lnTo>
                <a:lnTo>
                  <a:pt x="2480538" y="107810"/>
                </a:lnTo>
                <a:lnTo>
                  <a:pt x="2514904" y="66319"/>
                </a:lnTo>
                <a:lnTo>
                  <a:pt x="2534373" y="28460"/>
                </a:lnTo>
                <a:lnTo>
                  <a:pt x="253907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79615" y="8501573"/>
            <a:ext cx="614095" cy="348538"/>
          </a:xfrm>
          <a:custGeom>
            <a:avLst/>
            <a:gdLst/>
            <a:ahLst/>
            <a:cxnLst/>
            <a:rect l="l" t="t" r="r" b="b"/>
            <a:pathLst>
              <a:path w="614095" h="348538">
                <a:moveTo>
                  <a:pt x="126" y="11683"/>
                </a:moveTo>
                <a:lnTo>
                  <a:pt x="4559" y="37058"/>
                </a:lnTo>
                <a:lnTo>
                  <a:pt x="18389" y="64439"/>
                </a:lnTo>
                <a:lnTo>
                  <a:pt x="32359" y="87274"/>
                </a:lnTo>
                <a:lnTo>
                  <a:pt x="55308" y="114922"/>
                </a:lnTo>
                <a:lnTo>
                  <a:pt x="76123" y="133184"/>
                </a:lnTo>
                <a:lnTo>
                  <a:pt x="112775" y="162991"/>
                </a:lnTo>
                <a:lnTo>
                  <a:pt x="167690" y="197764"/>
                </a:lnTo>
                <a:lnTo>
                  <a:pt x="250380" y="239115"/>
                </a:lnTo>
                <a:lnTo>
                  <a:pt x="330796" y="271335"/>
                </a:lnTo>
                <a:lnTo>
                  <a:pt x="436333" y="305841"/>
                </a:lnTo>
                <a:lnTo>
                  <a:pt x="539711" y="333362"/>
                </a:lnTo>
                <a:lnTo>
                  <a:pt x="592607" y="344766"/>
                </a:lnTo>
                <a:lnTo>
                  <a:pt x="614095" y="348538"/>
                </a:lnTo>
                <a:lnTo>
                  <a:pt x="583476" y="340207"/>
                </a:lnTo>
                <a:lnTo>
                  <a:pt x="541985" y="331076"/>
                </a:lnTo>
                <a:lnTo>
                  <a:pt x="438746" y="303428"/>
                </a:lnTo>
                <a:lnTo>
                  <a:pt x="333095" y="269049"/>
                </a:lnTo>
                <a:lnTo>
                  <a:pt x="252666" y="236829"/>
                </a:lnTo>
                <a:lnTo>
                  <a:pt x="169964" y="195478"/>
                </a:lnTo>
                <a:lnTo>
                  <a:pt x="115188" y="160705"/>
                </a:lnTo>
                <a:lnTo>
                  <a:pt x="78397" y="130898"/>
                </a:lnTo>
                <a:lnTo>
                  <a:pt x="57594" y="112509"/>
                </a:lnTo>
                <a:lnTo>
                  <a:pt x="34632" y="84988"/>
                </a:lnTo>
                <a:lnTo>
                  <a:pt x="20675" y="62166"/>
                </a:lnTo>
                <a:lnTo>
                  <a:pt x="6845" y="34772"/>
                </a:lnTo>
                <a:lnTo>
                  <a:pt x="0" y="0"/>
                </a:lnTo>
                <a:lnTo>
                  <a:pt x="126" y="11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55466" y="8308642"/>
            <a:ext cx="28194" cy="205549"/>
          </a:xfrm>
          <a:custGeom>
            <a:avLst/>
            <a:gdLst/>
            <a:ahLst/>
            <a:cxnLst/>
            <a:rect l="l" t="t" r="r" b="b"/>
            <a:pathLst>
              <a:path w="28194" h="205549">
                <a:moveTo>
                  <a:pt x="28194" y="1346"/>
                </a:moveTo>
                <a:lnTo>
                  <a:pt x="26847" y="0"/>
                </a:lnTo>
                <a:lnTo>
                  <a:pt x="8458" y="32359"/>
                </a:lnTo>
                <a:lnTo>
                  <a:pt x="0" y="79082"/>
                </a:lnTo>
                <a:lnTo>
                  <a:pt x="0" y="205549"/>
                </a:lnTo>
                <a:lnTo>
                  <a:pt x="2286" y="81368"/>
                </a:lnTo>
                <a:lnTo>
                  <a:pt x="10744" y="34645"/>
                </a:lnTo>
                <a:lnTo>
                  <a:pt x="28194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03917" y="8749687"/>
            <a:ext cx="187147" cy="124320"/>
          </a:xfrm>
          <a:custGeom>
            <a:avLst/>
            <a:gdLst/>
            <a:ahLst/>
            <a:cxnLst/>
            <a:rect l="l" t="t" r="r" b="b"/>
            <a:pathLst>
              <a:path w="187147" h="124320">
                <a:moveTo>
                  <a:pt x="927" y="0"/>
                </a:moveTo>
                <a:lnTo>
                  <a:pt x="5765" y="11531"/>
                </a:lnTo>
                <a:lnTo>
                  <a:pt x="49403" y="48196"/>
                </a:lnTo>
                <a:lnTo>
                  <a:pt x="109283" y="87122"/>
                </a:lnTo>
                <a:lnTo>
                  <a:pt x="180035" y="124320"/>
                </a:lnTo>
                <a:lnTo>
                  <a:pt x="187147" y="124320"/>
                </a:lnTo>
                <a:lnTo>
                  <a:pt x="111556" y="84848"/>
                </a:lnTo>
                <a:lnTo>
                  <a:pt x="51676" y="45910"/>
                </a:lnTo>
                <a:lnTo>
                  <a:pt x="8051" y="9258"/>
                </a:lnTo>
                <a:lnTo>
                  <a:pt x="9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03981" y="8490032"/>
            <a:ext cx="584962" cy="353225"/>
          </a:xfrm>
          <a:custGeom>
            <a:avLst/>
            <a:gdLst/>
            <a:ahLst/>
            <a:cxnLst/>
            <a:rect l="l" t="t" r="r" b="b"/>
            <a:pathLst>
              <a:path w="584962" h="353225">
                <a:moveTo>
                  <a:pt x="67945" y="338594"/>
                </a:moveTo>
                <a:lnTo>
                  <a:pt x="198297" y="301269"/>
                </a:lnTo>
                <a:lnTo>
                  <a:pt x="299262" y="264350"/>
                </a:lnTo>
                <a:lnTo>
                  <a:pt x="372567" y="231990"/>
                </a:lnTo>
                <a:lnTo>
                  <a:pt x="445998" y="190639"/>
                </a:lnTo>
                <a:lnTo>
                  <a:pt x="496620" y="153987"/>
                </a:lnTo>
                <a:lnTo>
                  <a:pt x="541197" y="111290"/>
                </a:lnTo>
                <a:lnTo>
                  <a:pt x="571131" y="65379"/>
                </a:lnTo>
                <a:lnTo>
                  <a:pt x="584962" y="24028"/>
                </a:lnTo>
                <a:lnTo>
                  <a:pt x="584835" y="0"/>
                </a:lnTo>
                <a:lnTo>
                  <a:pt x="582536" y="21742"/>
                </a:lnTo>
                <a:lnTo>
                  <a:pt x="568706" y="62966"/>
                </a:lnTo>
                <a:lnTo>
                  <a:pt x="538911" y="108877"/>
                </a:lnTo>
                <a:lnTo>
                  <a:pt x="494334" y="151701"/>
                </a:lnTo>
                <a:lnTo>
                  <a:pt x="443725" y="188353"/>
                </a:lnTo>
                <a:lnTo>
                  <a:pt x="370281" y="229704"/>
                </a:lnTo>
                <a:lnTo>
                  <a:pt x="296976" y="262064"/>
                </a:lnTo>
                <a:lnTo>
                  <a:pt x="202857" y="296697"/>
                </a:lnTo>
                <a:lnTo>
                  <a:pt x="95059" y="328930"/>
                </a:lnTo>
                <a:lnTo>
                  <a:pt x="7518" y="349338"/>
                </a:lnTo>
                <a:lnTo>
                  <a:pt x="0" y="353225"/>
                </a:lnTo>
                <a:lnTo>
                  <a:pt x="67945" y="338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93701" y="8850108"/>
            <a:ext cx="8585" cy="1333"/>
          </a:xfrm>
          <a:custGeom>
            <a:avLst/>
            <a:gdLst/>
            <a:ahLst/>
            <a:cxnLst/>
            <a:rect l="l" t="t" r="r" b="b"/>
            <a:pathLst>
              <a:path w="8585" h="1333">
                <a:moveTo>
                  <a:pt x="1079" y="1333"/>
                </a:moveTo>
                <a:lnTo>
                  <a:pt x="8585" y="812"/>
                </a:lnTo>
                <a:lnTo>
                  <a:pt x="0" y="0"/>
                </a:lnTo>
                <a:lnTo>
                  <a:pt x="107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51092" y="8843257"/>
            <a:ext cx="52882" cy="11417"/>
          </a:xfrm>
          <a:custGeom>
            <a:avLst/>
            <a:gdLst/>
            <a:ahLst/>
            <a:cxnLst/>
            <a:rect l="l" t="t" r="r" b="b"/>
            <a:pathLst>
              <a:path w="52882" h="11417">
                <a:moveTo>
                  <a:pt x="30607" y="3086"/>
                </a:moveTo>
                <a:lnTo>
                  <a:pt x="0" y="11417"/>
                </a:lnTo>
                <a:lnTo>
                  <a:pt x="31280" y="6045"/>
                </a:lnTo>
                <a:lnTo>
                  <a:pt x="52882" y="0"/>
                </a:lnTo>
                <a:lnTo>
                  <a:pt x="30607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0082" y="8854676"/>
            <a:ext cx="11010" cy="1333"/>
          </a:xfrm>
          <a:custGeom>
            <a:avLst/>
            <a:gdLst/>
            <a:ahLst/>
            <a:cxnLst/>
            <a:rect l="l" t="t" r="r" b="b"/>
            <a:pathLst>
              <a:path w="11010" h="1333">
                <a:moveTo>
                  <a:pt x="0" y="800"/>
                </a:moveTo>
                <a:lnTo>
                  <a:pt x="10071" y="1333"/>
                </a:lnTo>
                <a:lnTo>
                  <a:pt x="11010" y="0"/>
                </a:lnTo>
                <a:lnTo>
                  <a:pt x="0" y="8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92667" y="8747395"/>
            <a:ext cx="171030" cy="120434"/>
          </a:xfrm>
          <a:custGeom>
            <a:avLst/>
            <a:gdLst/>
            <a:ahLst/>
            <a:cxnLst/>
            <a:rect l="l" t="t" r="r" b="b"/>
            <a:pathLst>
              <a:path w="171030" h="120434">
                <a:moveTo>
                  <a:pt x="0" y="117754"/>
                </a:moveTo>
                <a:lnTo>
                  <a:pt x="58254" y="90347"/>
                </a:lnTo>
                <a:lnTo>
                  <a:pt x="118275" y="51688"/>
                </a:lnTo>
                <a:lnTo>
                  <a:pt x="167678" y="9131"/>
                </a:lnTo>
                <a:lnTo>
                  <a:pt x="171030" y="139"/>
                </a:lnTo>
                <a:lnTo>
                  <a:pt x="170091" y="0"/>
                </a:lnTo>
                <a:lnTo>
                  <a:pt x="165392" y="6857"/>
                </a:lnTo>
                <a:lnTo>
                  <a:pt x="115989" y="49402"/>
                </a:lnTo>
                <a:lnTo>
                  <a:pt x="57315" y="87134"/>
                </a:lnTo>
                <a:lnTo>
                  <a:pt x="0" y="1177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97498" y="9027727"/>
            <a:ext cx="24968" cy="5232"/>
          </a:xfrm>
          <a:custGeom>
            <a:avLst/>
            <a:gdLst/>
            <a:ahLst/>
            <a:cxnLst/>
            <a:rect l="l" t="t" r="r" b="b"/>
            <a:pathLst>
              <a:path w="24968" h="5232">
                <a:moveTo>
                  <a:pt x="22288" y="2679"/>
                </a:moveTo>
                <a:lnTo>
                  <a:pt x="24968" y="5232"/>
                </a:lnTo>
                <a:lnTo>
                  <a:pt x="24841" y="139"/>
                </a:lnTo>
                <a:lnTo>
                  <a:pt x="812" y="0"/>
                </a:lnTo>
                <a:lnTo>
                  <a:pt x="0" y="1473"/>
                </a:lnTo>
                <a:lnTo>
                  <a:pt x="22288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45412" y="9027725"/>
            <a:ext cx="24295" cy="7785"/>
          </a:xfrm>
          <a:custGeom>
            <a:avLst/>
            <a:gdLst/>
            <a:ahLst/>
            <a:cxnLst/>
            <a:rect l="l" t="t" r="r" b="b"/>
            <a:pathLst>
              <a:path w="24295" h="7785">
                <a:moveTo>
                  <a:pt x="24168" y="139"/>
                </a:moveTo>
                <a:lnTo>
                  <a:pt x="0" y="0"/>
                </a:lnTo>
                <a:lnTo>
                  <a:pt x="800" y="7785"/>
                </a:lnTo>
                <a:lnTo>
                  <a:pt x="2552" y="2413"/>
                </a:lnTo>
                <a:lnTo>
                  <a:pt x="21615" y="2692"/>
                </a:lnTo>
                <a:lnTo>
                  <a:pt x="24295" y="5232"/>
                </a:lnTo>
                <a:lnTo>
                  <a:pt x="24168" y="1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96024" y="9029214"/>
            <a:ext cx="1473" cy="10998"/>
          </a:xfrm>
          <a:custGeom>
            <a:avLst/>
            <a:gdLst/>
            <a:ahLst/>
            <a:cxnLst/>
            <a:rect l="l" t="t" r="r" b="b"/>
            <a:pathLst>
              <a:path w="1473" h="10998">
                <a:moveTo>
                  <a:pt x="0" y="660"/>
                </a:moveTo>
                <a:lnTo>
                  <a:pt x="939" y="10998"/>
                </a:lnTo>
                <a:lnTo>
                  <a:pt x="1473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2183" y="7353270"/>
            <a:ext cx="2643924" cy="695998"/>
          </a:xfrm>
          <a:custGeom>
            <a:avLst/>
            <a:gdLst/>
            <a:ahLst/>
            <a:cxnLst/>
            <a:rect l="l" t="t" r="r" b="b"/>
            <a:pathLst>
              <a:path w="2643924" h="695998">
                <a:moveTo>
                  <a:pt x="0" y="365848"/>
                </a:moveTo>
                <a:lnTo>
                  <a:pt x="0" y="404380"/>
                </a:lnTo>
                <a:lnTo>
                  <a:pt x="6972" y="425056"/>
                </a:lnTo>
                <a:lnTo>
                  <a:pt x="18516" y="448017"/>
                </a:lnTo>
                <a:lnTo>
                  <a:pt x="41757" y="477558"/>
                </a:lnTo>
                <a:lnTo>
                  <a:pt x="71551" y="505079"/>
                </a:lnTo>
                <a:lnTo>
                  <a:pt x="99212" y="525754"/>
                </a:lnTo>
                <a:lnTo>
                  <a:pt x="138277" y="550989"/>
                </a:lnTo>
                <a:lnTo>
                  <a:pt x="190779" y="578789"/>
                </a:lnTo>
                <a:lnTo>
                  <a:pt x="241388" y="601738"/>
                </a:lnTo>
                <a:lnTo>
                  <a:pt x="305562" y="627113"/>
                </a:lnTo>
                <a:lnTo>
                  <a:pt x="367588" y="647788"/>
                </a:lnTo>
                <a:lnTo>
                  <a:pt x="454850" y="673163"/>
                </a:lnTo>
                <a:lnTo>
                  <a:pt x="553669" y="695998"/>
                </a:lnTo>
                <a:lnTo>
                  <a:pt x="573671" y="695998"/>
                </a:lnTo>
                <a:lnTo>
                  <a:pt x="697738" y="673036"/>
                </a:lnTo>
                <a:lnTo>
                  <a:pt x="826350" y="654634"/>
                </a:lnTo>
                <a:lnTo>
                  <a:pt x="954963" y="640943"/>
                </a:lnTo>
                <a:lnTo>
                  <a:pt x="1081303" y="631685"/>
                </a:lnTo>
                <a:lnTo>
                  <a:pt x="1201458" y="627113"/>
                </a:lnTo>
                <a:lnTo>
                  <a:pt x="1206030" y="640943"/>
                </a:lnTo>
                <a:lnTo>
                  <a:pt x="1207770" y="669544"/>
                </a:lnTo>
                <a:lnTo>
                  <a:pt x="1210449" y="669544"/>
                </a:lnTo>
                <a:lnTo>
                  <a:pt x="1212875" y="535825"/>
                </a:lnTo>
                <a:lnTo>
                  <a:pt x="1426883" y="534885"/>
                </a:lnTo>
                <a:lnTo>
                  <a:pt x="1429169" y="537159"/>
                </a:lnTo>
                <a:lnTo>
                  <a:pt x="1430642" y="669544"/>
                </a:lnTo>
                <a:lnTo>
                  <a:pt x="1433322" y="669544"/>
                </a:lnTo>
                <a:lnTo>
                  <a:pt x="1435608" y="641477"/>
                </a:lnTo>
                <a:lnTo>
                  <a:pt x="1439633" y="627113"/>
                </a:lnTo>
                <a:lnTo>
                  <a:pt x="1594294" y="633971"/>
                </a:lnTo>
                <a:lnTo>
                  <a:pt x="1780247" y="650074"/>
                </a:lnTo>
                <a:lnTo>
                  <a:pt x="1943366" y="673036"/>
                </a:lnTo>
                <a:lnTo>
                  <a:pt x="2067420" y="695998"/>
                </a:lnTo>
                <a:lnTo>
                  <a:pt x="2087295" y="695998"/>
                </a:lnTo>
                <a:lnTo>
                  <a:pt x="2186241" y="673163"/>
                </a:lnTo>
                <a:lnTo>
                  <a:pt x="2273503" y="647788"/>
                </a:lnTo>
                <a:lnTo>
                  <a:pt x="2342375" y="624840"/>
                </a:lnTo>
                <a:lnTo>
                  <a:pt x="2399703" y="601738"/>
                </a:lnTo>
                <a:lnTo>
                  <a:pt x="2453271" y="577316"/>
                </a:lnTo>
                <a:lnTo>
                  <a:pt x="2502814" y="550989"/>
                </a:lnTo>
                <a:lnTo>
                  <a:pt x="2548864" y="521195"/>
                </a:lnTo>
                <a:lnTo>
                  <a:pt x="2591295" y="485609"/>
                </a:lnTo>
                <a:lnTo>
                  <a:pt x="2620962" y="450837"/>
                </a:lnTo>
                <a:lnTo>
                  <a:pt x="2641777" y="407466"/>
                </a:lnTo>
                <a:lnTo>
                  <a:pt x="2643924" y="379006"/>
                </a:lnTo>
                <a:lnTo>
                  <a:pt x="2641777" y="362762"/>
                </a:lnTo>
                <a:lnTo>
                  <a:pt x="2616669" y="312153"/>
                </a:lnTo>
                <a:lnTo>
                  <a:pt x="2577604" y="270802"/>
                </a:lnTo>
                <a:lnTo>
                  <a:pt x="2529128" y="234276"/>
                </a:lnTo>
                <a:lnTo>
                  <a:pt x="2476233" y="204470"/>
                </a:lnTo>
                <a:lnTo>
                  <a:pt x="2405075" y="169964"/>
                </a:lnTo>
                <a:lnTo>
                  <a:pt x="2315400" y="135597"/>
                </a:lnTo>
                <a:lnTo>
                  <a:pt x="2209736" y="103517"/>
                </a:lnTo>
                <a:lnTo>
                  <a:pt x="2076551" y="71297"/>
                </a:lnTo>
                <a:lnTo>
                  <a:pt x="1924977" y="43637"/>
                </a:lnTo>
                <a:lnTo>
                  <a:pt x="1766557" y="22961"/>
                </a:lnTo>
                <a:lnTo>
                  <a:pt x="1578190" y="6985"/>
                </a:lnTo>
                <a:lnTo>
                  <a:pt x="1398955" y="0"/>
                </a:lnTo>
                <a:lnTo>
                  <a:pt x="1244422" y="0"/>
                </a:lnTo>
                <a:lnTo>
                  <a:pt x="1108824" y="4572"/>
                </a:lnTo>
                <a:lnTo>
                  <a:pt x="971067" y="13830"/>
                </a:lnTo>
                <a:lnTo>
                  <a:pt x="835482" y="27660"/>
                </a:lnTo>
                <a:lnTo>
                  <a:pt x="718400" y="43637"/>
                </a:lnTo>
                <a:lnTo>
                  <a:pt x="589788" y="66586"/>
                </a:lnTo>
                <a:lnTo>
                  <a:pt x="495668" y="87401"/>
                </a:lnTo>
                <a:lnTo>
                  <a:pt x="399148" y="112649"/>
                </a:lnTo>
                <a:lnTo>
                  <a:pt x="295757" y="147142"/>
                </a:lnTo>
                <a:lnTo>
                  <a:pt x="226885" y="174536"/>
                </a:lnTo>
                <a:lnTo>
                  <a:pt x="172377" y="200583"/>
                </a:lnTo>
                <a:lnTo>
                  <a:pt x="114249" y="234416"/>
                </a:lnTo>
                <a:lnTo>
                  <a:pt x="56781" y="277914"/>
                </a:lnTo>
                <a:lnTo>
                  <a:pt x="11950" y="334035"/>
                </a:lnTo>
                <a:lnTo>
                  <a:pt x="0" y="365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5107" y="8190903"/>
            <a:ext cx="40538" cy="0"/>
          </a:xfrm>
          <a:custGeom>
            <a:avLst/>
            <a:gdLst/>
            <a:ahLst/>
            <a:cxnLst/>
            <a:rect l="l" t="t" r="r" b="b"/>
            <a:pathLst>
              <a:path w="40538">
                <a:moveTo>
                  <a:pt x="0" y="0"/>
                </a:moveTo>
                <a:lnTo>
                  <a:pt x="40538" y="0"/>
                </a:lnTo>
              </a:path>
            </a:pathLst>
          </a:custGeom>
          <a:ln w="396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09347" y="8921261"/>
            <a:ext cx="2139924" cy="158569"/>
          </a:xfrm>
          <a:custGeom>
            <a:avLst/>
            <a:gdLst/>
            <a:ahLst/>
            <a:cxnLst/>
            <a:rect l="l" t="t" r="r" b="b"/>
            <a:pathLst>
              <a:path w="2139924" h="158569">
                <a:moveTo>
                  <a:pt x="0" y="0"/>
                </a:moveTo>
                <a:lnTo>
                  <a:pt x="27288" y="10511"/>
                </a:lnTo>
                <a:lnTo>
                  <a:pt x="55981" y="20599"/>
                </a:lnTo>
                <a:lnTo>
                  <a:pt x="83642" y="29400"/>
                </a:lnTo>
                <a:lnTo>
                  <a:pt x="112816" y="38520"/>
                </a:lnTo>
                <a:lnTo>
                  <a:pt x="142277" y="47256"/>
                </a:lnTo>
                <a:lnTo>
                  <a:pt x="178452" y="56825"/>
                </a:lnTo>
                <a:lnTo>
                  <a:pt x="218216" y="66998"/>
                </a:lnTo>
                <a:lnTo>
                  <a:pt x="248606" y="74349"/>
                </a:lnTo>
                <a:lnTo>
                  <a:pt x="282276" y="81600"/>
                </a:lnTo>
                <a:lnTo>
                  <a:pt x="319199" y="89259"/>
                </a:lnTo>
                <a:lnTo>
                  <a:pt x="354737" y="96406"/>
                </a:lnTo>
                <a:lnTo>
                  <a:pt x="384241" y="101717"/>
                </a:lnTo>
                <a:lnTo>
                  <a:pt x="424116" y="108343"/>
                </a:lnTo>
                <a:lnTo>
                  <a:pt x="455309" y="113416"/>
                </a:lnTo>
                <a:lnTo>
                  <a:pt x="487208" y="118359"/>
                </a:lnTo>
                <a:lnTo>
                  <a:pt x="518390" y="122592"/>
                </a:lnTo>
                <a:lnTo>
                  <a:pt x="548313" y="126405"/>
                </a:lnTo>
                <a:lnTo>
                  <a:pt x="584560" y="130906"/>
                </a:lnTo>
                <a:lnTo>
                  <a:pt x="617024" y="134711"/>
                </a:lnTo>
                <a:lnTo>
                  <a:pt x="647628" y="137763"/>
                </a:lnTo>
                <a:lnTo>
                  <a:pt x="675873" y="140330"/>
                </a:lnTo>
                <a:lnTo>
                  <a:pt x="704847" y="142923"/>
                </a:lnTo>
                <a:lnTo>
                  <a:pt x="742391" y="146166"/>
                </a:lnTo>
                <a:lnTo>
                  <a:pt x="771635" y="148286"/>
                </a:lnTo>
                <a:lnTo>
                  <a:pt x="809707" y="150531"/>
                </a:lnTo>
                <a:lnTo>
                  <a:pt x="825957" y="151447"/>
                </a:lnTo>
                <a:lnTo>
                  <a:pt x="843354" y="152439"/>
                </a:lnTo>
                <a:lnTo>
                  <a:pt x="857956" y="153260"/>
                </a:lnTo>
                <a:lnTo>
                  <a:pt x="870376" y="153935"/>
                </a:lnTo>
                <a:lnTo>
                  <a:pt x="881228" y="154489"/>
                </a:lnTo>
                <a:lnTo>
                  <a:pt x="891123" y="154945"/>
                </a:lnTo>
                <a:lnTo>
                  <a:pt x="900676" y="155329"/>
                </a:lnTo>
                <a:lnTo>
                  <a:pt x="910499" y="155665"/>
                </a:lnTo>
                <a:lnTo>
                  <a:pt x="921205" y="155978"/>
                </a:lnTo>
                <a:lnTo>
                  <a:pt x="933407" y="156291"/>
                </a:lnTo>
                <a:lnTo>
                  <a:pt x="947718" y="156629"/>
                </a:lnTo>
                <a:lnTo>
                  <a:pt x="964751" y="157018"/>
                </a:lnTo>
                <a:lnTo>
                  <a:pt x="967193" y="157073"/>
                </a:lnTo>
                <a:lnTo>
                  <a:pt x="984612" y="157501"/>
                </a:lnTo>
                <a:lnTo>
                  <a:pt x="999249" y="157850"/>
                </a:lnTo>
                <a:lnTo>
                  <a:pt x="1011710" y="158125"/>
                </a:lnTo>
                <a:lnTo>
                  <a:pt x="1022598" y="158329"/>
                </a:lnTo>
                <a:lnTo>
                  <a:pt x="1032520" y="158468"/>
                </a:lnTo>
                <a:lnTo>
                  <a:pt x="1042081" y="158547"/>
                </a:lnTo>
                <a:lnTo>
                  <a:pt x="1051884" y="158569"/>
                </a:lnTo>
                <a:lnTo>
                  <a:pt x="1062536" y="158540"/>
                </a:lnTo>
                <a:lnTo>
                  <a:pt x="1074641" y="158464"/>
                </a:lnTo>
                <a:lnTo>
                  <a:pt x="1088805" y="158345"/>
                </a:lnTo>
                <a:lnTo>
                  <a:pt x="1105632" y="158189"/>
                </a:lnTo>
                <a:lnTo>
                  <a:pt x="1109497" y="158153"/>
                </a:lnTo>
                <a:lnTo>
                  <a:pt x="1126927" y="158020"/>
                </a:lnTo>
                <a:lnTo>
                  <a:pt x="1141567" y="157898"/>
                </a:lnTo>
                <a:lnTo>
                  <a:pt x="1154025" y="157774"/>
                </a:lnTo>
                <a:lnTo>
                  <a:pt x="1164908" y="157631"/>
                </a:lnTo>
                <a:lnTo>
                  <a:pt x="1174826" y="157457"/>
                </a:lnTo>
                <a:lnTo>
                  <a:pt x="1184385" y="157236"/>
                </a:lnTo>
                <a:lnTo>
                  <a:pt x="1194195" y="156954"/>
                </a:lnTo>
                <a:lnTo>
                  <a:pt x="1204862" y="156598"/>
                </a:lnTo>
                <a:lnTo>
                  <a:pt x="1216995" y="156151"/>
                </a:lnTo>
                <a:lnTo>
                  <a:pt x="1231201" y="155601"/>
                </a:lnTo>
                <a:lnTo>
                  <a:pt x="1248090" y="154932"/>
                </a:lnTo>
                <a:lnTo>
                  <a:pt x="1268830" y="154097"/>
                </a:lnTo>
                <a:lnTo>
                  <a:pt x="1283433" y="153498"/>
                </a:lnTo>
                <a:lnTo>
                  <a:pt x="1295838" y="152967"/>
                </a:lnTo>
                <a:lnTo>
                  <a:pt x="1306668" y="152469"/>
                </a:lnTo>
                <a:lnTo>
                  <a:pt x="1316544" y="151969"/>
                </a:lnTo>
                <a:lnTo>
                  <a:pt x="1326089" y="151430"/>
                </a:lnTo>
                <a:lnTo>
                  <a:pt x="1335924" y="150819"/>
                </a:lnTo>
                <a:lnTo>
                  <a:pt x="1346672" y="150099"/>
                </a:lnTo>
                <a:lnTo>
                  <a:pt x="1358954" y="149235"/>
                </a:lnTo>
                <a:lnTo>
                  <a:pt x="1373394" y="148192"/>
                </a:lnTo>
                <a:lnTo>
                  <a:pt x="1390612" y="146935"/>
                </a:lnTo>
                <a:lnTo>
                  <a:pt x="1391437" y="146875"/>
                </a:lnTo>
                <a:lnTo>
                  <a:pt x="1408799" y="145614"/>
                </a:lnTo>
                <a:lnTo>
                  <a:pt x="1423291" y="144550"/>
                </a:lnTo>
                <a:lnTo>
                  <a:pt x="1435565" y="143626"/>
                </a:lnTo>
                <a:lnTo>
                  <a:pt x="1446269" y="142782"/>
                </a:lnTo>
                <a:lnTo>
                  <a:pt x="1456055" y="141961"/>
                </a:lnTo>
                <a:lnTo>
                  <a:pt x="1465571" y="141104"/>
                </a:lnTo>
                <a:lnTo>
                  <a:pt x="1475469" y="140154"/>
                </a:lnTo>
                <a:lnTo>
                  <a:pt x="1486398" y="139053"/>
                </a:lnTo>
                <a:lnTo>
                  <a:pt x="1499009" y="137742"/>
                </a:lnTo>
                <a:lnTo>
                  <a:pt x="1513952" y="136163"/>
                </a:lnTo>
                <a:lnTo>
                  <a:pt x="1528114" y="134658"/>
                </a:lnTo>
                <a:lnTo>
                  <a:pt x="1545361" y="132799"/>
                </a:lnTo>
                <a:lnTo>
                  <a:pt x="1559684" y="131243"/>
                </a:lnTo>
                <a:lnTo>
                  <a:pt x="1571771" y="129902"/>
                </a:lnTo>
                <a:lnTo>
                  <a:pt x="1582311" y="128689"/>
                </a:lnTo>
                <a:lnTo>
                  <a:pt x="1591992" y="127517"/>
                </a:lnTo>
                <a:lnTo>
                  <a:pt x="1601503" y="126299"/>
                </a:lnTo>
                <a:lnTo>
                  <a:pt x="1611531" y="124948"/>
                </a:lnTo>
                <a:lnTo>
                  <a:pt x="1622765" y="123376"/>
                </a:lnTo>
                <a:lnTo>
                  <a:pt x="1635893" y="121496"/>
                </a:lnTo>
                <a:lnTo>
                  <a:pt x="1651604" y="119221"/>
                </a:lnTo>
                <a:lnTo>
                  <a:pt x="1659953" y="118008"/>
                </a:lnTo>
                <a:lnTo>
                  <a:pt x="1677040" y="115528"/>
                </a:lnTo>
                <a:lnTo>
                  <a:pt x="1691124" y="113470"/>
                </a:lnTo>
                <a:lnTo>
                  <a:pt x="1713262" y="110127"/>
                </a:lnTo>
                <a:lnTo>
                  <a:pt x="1732329" y="106996"/>
                </a:lnTo>
                <a:lnTo>
                  <a:pt x="1754287" y="103091"/>
                </a:lnTo>
                <a:lnTo>
                  <a:pt x="1768212" y="100541"/>
                </a:lnTo>
                <a:lnTo>
                  <a:pt x="1785096" y="97429"/>
                </a:lnTo>
                <a:lnTo>
                  <a:pt x="1802491" y="94197"/>
                </a:lnTo>
                <a:lnTo>
                  <a:pt x="1816267" y="91620"/>
                </a:lnTo>
                <a:lnTo>
                  <a:pt x="1837812" y="87457"/>
                </a:lnTo>
                <a:lnTo>
                  <a:pt x="1856821" y="83470"/>
                </a:lnTo>
                <a:lnTo>
                  <a:pt x="1879859" y="78283"/>
                </a:lnTo>
                <a:lnTo>
                  <a:pt x="1894941" y="74810"/>
                </a:lnTo>
                <a:lnTo>
                  <a:pt x="1920384" y="68906"/>
                </a:lnTo>
                <a:lnTo>
                  <a:pt x="1944872" y="63123"/>
                </a:lnTo>
                <a:lnTo>
                  <a:pt x="1963882" y="58327"/>
                </a:lnTo>
                <a:lnTo>
                  <a:pt x="1984834" y="52588"/>
                </a:lnTo>
                <a:lnTo>
                  <a:pt x="1998356" y="48763"/>
                </a:lnTo>
                <a:lnTo>
                  <a:pt x="2013051" y="44576"/>
                </a:lnTo>
                <a:lnTo>
                  <a:pt x="2029265" y="39893"/>
                </a:lnTo>
                <a:lnTo>
                  <a:pt x="2052642" y="32893"/>
                </a:lnTo>
                <a:lnTo>
                  <a:pt x="2071112" y="26930"/>
                </a:lnTo>
                <a:lnTo>
                  <a:pt x="2093274" y="19458"/>
                </a:lnTo>
                <a:lnTo>
                  <a:pt x="2108425" y="14361"/>
                </a:lnTo>
                <a:lnTo>
                  <a:pt x="2112403" y="13030"/>
                </a:lnTo>
                <a:lnTo>
                  <a:pt x="2124894" y="8774"/>
                </a:lnTo>
                <a:lnTo>
                  <a:pt x="2134981" y="4502"/>
                </a:lnTo>
                <a:lnTo>
                  <a:pt x="2139924" y="22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00560" y="8744985"/>
            <a:ext cx="127" cy="974432"/>
          </a:xfrm>
          <a:custGeom>
            <a:avLst/>
            <a:gdLst/>
            <a:ahLst/>
            <a:cxnLst/>
            <a:rect l="l" t="t" r="r" b="b"/>
            <a:pathLst>
              <a:path w="126" h="974432">
                <a:moveTo>
                  <a:pt x="67" y="51988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65849" y="8744718"/>
            <a:ext cx="0" cy="974699"/>
          </a:xfrm>
          <a:custGeom>
            <a:avLst/>
            <a:gdLst/>
            <a:ahLst/>
            <a:cxnLst/>
            <a:rect l="l" t="t" r="r" b="b"/>
            <a:pathLst>
              <a:path h="974699">
                <a:moveTo>
                  <a:pt x="0" y="0"/>
                </a:moveTo>
                <a:lnTo>
                  <a:pt x="0" y="52014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94116" y="7287891"/>
            <a:ext cx="2740317" cy="588714"/>
          </a:xfrm>
          <a:custGeom>
            <a:avLst/>
            <a:gdLst/>
            <a:ahLst/>
            <a:cxnLst/>
            <a:rect l="l" t="t" r="r" b="b"/>
            <a:pathLst>
              <a:path w="2740317" h="588714">
                <a:moveTo>
                  <a:pt x="62560" y="588714"/>
                </a:moveTo>
                <a:lnTo>
                  <a:pt x="52651" y="578572"/>
                </a:lnTo>
                <a:lnTo>
                  <a:pt x="46111" y="570974"/>
                </a:lnTo>
                <a:lnTo>
                  <a:pt x="38190" y="560267"/>
                </a:lnTo>
                <a:lnTo>
                  <a:pt x="28832" y="547203"/>
                </a:lnTo>
                <a:lnTo>
                  <a:pt x="23663" y="538446"/>
                </a:lnTo>
                <a:lnTo>
                  <a:pt x="18516" y="527767"/>
                </a:lnTo>
                <a:lnTo>
                  <a:pt x="12522" y="514606"/>
                </a:lnTo>
                <a:lnTo>
                  <a:pt x="8907" y="505145"/>
                </a:lnTo>
                <a:lnTo>
                  <a:pt x="5595" y="493522"/>
                </a:lnTo>
                <a:lnTo>
                  <a:pt x="4025" y="487483"/>
                </a:lnTo>
                <a:lnTo>
                  <a:pt x="1575" y="474660"/>
                </a:lnTo>
                <a:lnTo>
                  <a:pt x="951" y="464191"/>
                </a:lnTo>
                <a:lnTo>
                  <a:pt x="393" y="456075"/>
                </a:lnTo>
                <a:lnTo>
                  <a:pt x="0" y="451237"/>
                </a:lnTo>
                <a:lnTo>
                  <a:pt x="0" y="451097"/>
                </a:lnTo>
                <a:lnTo>
                  <a:pt x="393" y="446271"/>
                </a:lnTo>
                <a:lnTo>
                  <a:pt x="1203" y="432774"/>
                </a:lnTo>
                <a:lnTo>
                  <a:pt x="2339" y="422514"/>
                </a:lnTo>
                <a:lnTo>
                  <a:pt x="7699" y="400997"/>
                </a:lnTo>
                <a:lnTo>
                  <a:pt x="10979" y="391400"/>
                </a:lnTo>
                <a:lnTo>
                  <a:pt x="15884" y="380257"/>
                </a:lnTo>
                <a:lnTo>
                  <a:pt x="24477" y="362137"/>
                </a:lnTo>
                <a:lnTo>
                  <a:pt x="29856" y="353464"/>
                </a:lnTo>
                <a:lnTo>
                  <a:pt x="36918" y="343833"/>
                </a:lnTo>
                <a:lnTo>
                  <a:pt x="45815" y="331838"/>
                </a:lnTo>
                <a:lnTo>
                  <a:pt x="52280" y="323793"/>
                </a:lnTo>
                <a:lnTo>
                  <a:pt x="59445" y="315920"/>
                </a:lnTo>
                <a:lnTo>
                  <a:pt x="68592" y="306368"/>
                </a:lnTo>
                <a:lnTo>
                  <a:pt x="78755" y="295942"/>
                </a:lnTo>
                <a:lnTo>
                  <a:pt x="95166" y="281630"/>
                </a:lnTo>
                <a:lnTo>
                  <a:pt x="112732" y="267527"/>
                </a:lnTo>
                <a:lnTo>
                  <a:pt x="120918" y="261356"/>
                </a:lnTo>
                <a:lnTo>
                  <a:pt x="129729" y="255312"/>
                </a:lnTo>
                <a:lnTo>
                  <a:pt x="140423" y="248240"/>
                </a:lnTo>
                <a:lnTo>
                  <a:pt x="153212" y="239875"/>
                </a:lnTo>
                <a:lnTo>
                  <a:pt x="162157" y="234271"/>
                </a:lnTo>
                <a:lnTo>
                  <a:pt x="182864" y="222571"/>
                </a:lnTo>
                <a:lnTo>
                  <a:pt x="200383" y="212944"/>
                </a:lnTo>
                <a:lnTo>
                  <a:pt x="210454" y="207519"/>
                </a:lnTo>
                <a:lnTo>
                  <a:pt x="228681" y="198400"/>
                </a:lnTo>
                <a:lnTo>
                  <a:pt x="241641" y="192256"/>
                </a:lnTo>
                <a:lnTo>
                  <a:pt x="260414" y="183415"/>
                </a:lnTo>
                <a:lnTo>
                  <a:pt x="270582" y="178778"/>
                </a:lnTo>
                <a:lnTo>
                  <a:pt x="289801" y="170757"/>
                </a:lnTo>
                <a:lnTo>
                  <a:pt x="304342" y="164926"/>
                </a:lnTo>
                <a:lnTo>
                  <a:pt x="304495" y="164864"/>
                </a:lnTo>
                <a:lnTo>
                  <a:pt x="319264" y="158971"/>
                </a:lnTo>
                <a:lnTo>
                  <a:pt x="329958" y="154783"/>
                </a:lnTo>
                <a:lnTo>
                  <a:pt x="339037" y="151381"/>
                </a:lnTo>
                <a:lnTo>
                  <a:pt x="348963" y="147843"/>
                </a:lnTo>
                <a:lnTo>
                  <a:pt x="362198" y="143247"/>
                </a:lnTo>
                <a:lnTo>
                  <a:pt x="383645" y="135895"/>
                </a:lnTo>
                <a:lnTo>
                  <a:pt x="394836" y="132126"/>
                </a:lnTo>
                <a:lnTo>
                  <a:pt x="404155" y="129095"/>
                </a:lnTo>
                <a:lnTo>
                  <a:pt x="413784" y="126096"/>
                </a:lnTo>
                <a:lnTo>
                  <a:pt x="425905" y="122427"/>
                </a:lnTo>
                <a:lnTo>
                  <a:pt x="437934" y="118814"/>
                </a:lnTo>
                <a:lnTo>
                  <a:pt x="453524" y="114188"/>
                </a:lnTo>
                <a:lnTo>
                  <a:pt x="465098" y="110795"/>
                </a:lnTo>
                <a:lnTo>
                  <a:pt x="474634" y="108085"/>
                </a:lnTo>
                <a:lnTo>
                  <a:pt x="484115" y="105508"/>
                </a:lnTo>
                <a:lnTo>
                  <a:pt x="495521" y="102514"/>
                </a:lnTo>
                <a:lnTo>
                  <a:pt x="510832" y="98555"/>
                </a:lnTo>
                <a:lnTo>
                  <a:pt x="528293" y="94090"/>
                </a:lnTo>
                <a:lnTo>
                  <a:pt x="540212" y="91083"/>
                </a:lnTo>
                <a:lnTo>
                  <a:pt x="549998" y="88691"/>
                </a:lnTo>
                <a:lnTo>
                  <a:pt x="559443" y="86484"/>
                </a:lnTo>
                <a:lnTo>
                  <a:pt x="570342" y="84036"/>
                </a:lnTo>
                <a:lnTo>
                  <a:pt x="584489" y="80919"/>
                </a:lnTo>
                <a:lnTo>
                  <a:pt x="591667" y="79343"/>
                </a:lnTo>
                <a:lnTo>
                  <a:pt x="607772" y="75765"/>
                </a:lnTo>
                <a:lnTo>
                  <a:pt x="619991" y="73078"/>
                </a:lnTo>
                <a:lnTo>
                  <a:pt x="629982" y="70943"/>
                </a:lnTo>
                <a:lnTo>
                  <a:pt x="639400" y="69019"/>
                </a:lnTo>
                <a:lnTo>
                  <a:pt x="649902" y="66963"/>
                </a:lnTo>
                <a:lnTo>
                  <a:pt x="663144" y="64436"/>
                </a:lnTo>
                <a:lnTo>
                  <a:pt x="675170" y="62160"/>
                </a:lnTo>
                <a:lnTo>
                  <a:pt x="691457" y="59096"/>
                </a:lnTo>
                <a:lnTo>
                  <a:pt x="703921" y="56778"/>
                </a:lnTo>
                <a:lnTo>
                  <a:pt x="714107" y="54938"/>
                </a:lnTo>
                <a:lnTo>
                  <a:pt x="723558" y="53311"/>
                </a:lnTo>
                <a:lnTo>
                  <a:pt x="733819" y="51630"/>
                </a:lnTo>
                <a:lnTo>
                  <a:pt x="746435" y="49630"/>
                </a:lnTo>
                <a:lnTo>
                  <a:pt x="762444" y="47123"/>
                </a:lnTo>
                <a:lnTo>
                  <a:pt x="778859" y="44489"/>
                </a:lnTo>
                <a:lnTo>
                  <a:pt x="791526" y="42481"/>
                </a:lnTo>
                <a:lnTo>
                  <a:pt x="801891" y="40889"/>
                </a:lnTo>
                <a:lnTo>
                  <a:pt x="811397" y="39502"/>
                </a:lnTo>
                <a:lnTo>
                  <a:pt x="821489" y="38110"/>
                </a:lnTo>
                <a:lnTo>
                  <a:pt x="833611" y="36502"/>
                </a:lnTo>
                <a:lnTo>
                  <a:pt x="849210" y="34466"/>
                </a:lnTo>
                <a:lnTo>
                  <a:pt x="853058" y="33966"/>
                </a:lnTo>
                <a:lnTo>
                  <a:pt x="869607" y="31777"/>
                </a:lnTo>
                <a:lnTo>
                  <a:pt x="902483" y="27614"/>
                </a:lnTo>
                <a:lnTo>
                  <a:pt x="939142" y="23608"/>
                </a:lnTo>
                <a:lnTo>
                  <a:pt x="963154" y="21097"/>
                </a:lnTo>
                <a:lnTo>
                  <a:pt x="996383" y="17803"/>
                </a:lnTo>
                <a:lnTo>
                  <a:pt x="1032156" y="14791"/>
                </a:lnTo>
                <a:lnTo>
                  <a:pt x="1059097" y="12627"/>
                </a:lnTo>
                <a:lnTo>
                  <a:pt x="1092533" y="10103"/>
                </a:lnTo>
                <a:lnTo>
                  <a:pt x="1127732" y="7952"/>
                </a:lnTo>
                <a:lnTo>
                  <a:pt x="1156766" y="6291"/>
                </a:lnTo>
                <a:lnTo>
                  <a:pt x="1180740" y="4985"/>
                </a:lnTo>
                <a:lnTo>
                  <a:pt x="1211351" y="3672"/>
                </a:lnTo>
                <a:lnTo>
                  <a:pt x="1239050" y="2685"/>
                </a:lnTo>
                <a:lnTo>
                  <a:pt x="1269070" y="1730"/>
                </a:lnTo>
                <a:lnTo>
                  <a:pt x="1299398" y="977"/>
                </a:lnTo>
                <a:lnTo>
                  <a:pt x="1324152" y="599"/>
                </a:lnTo>
                <a:lnTo>
                  <a:pt x="1355646" y="222"/>
                </a:lnTo>
                <a:lnTo>
                  <a:pt x="1379729" y="22"/>
                </a:lnTo>
                <a:lnTo>
                  <a:pt x="1389425" y="0"/>
                </a:lnTo>
                <a:lnTo>
                  <a:pt x="1399190" y="28"/>
                </a:lnTo>
                <a:lnTo>
                  <a:pt x="1423830" y="240"/>
                </a:lnTo>
                <a:lnTo>
                  <a:pt x="1455770" y="588"/>
                </a:lnTo>
                <a:lnTo>
                  <a:pt x="1479821" y="942"/>
                </a:lnTo>
                <a:lnTo>
                  <a:pt x="1510413" y="1764"/>
                </a:lnTo>
                <a:lnTo>
                  <a:pt x="1538719" y="2685"/>
                </a:lnTo>
                <a:lnTo>
                  <a:pt x="1567378" y="3764"/>
                </a:lnTo>
                <a:lnTo>
                  <a:pt x="1587105" y="4743"/>
                </a:lnTo>
                <a:lnTo>
                  <a:pt x="1598247" y="5308"/>
                </a:lnTo>
                <a:lnTo>
                  <a:pt x="1612711" y="5984"/>
                </a:lnTo>
                <a:lnTo>
                  <a:pt x="1620075" y="6305"/>
                </a:lnTo>
                <a:lnTo>
                  <a:pt x="1628940" y="6711"/>
                </a:lnTo>
                <a:lnTo>
                  <a:pt x="1628940" y="6572"/>
                </a:lnTo>
                <a:lnTo>
                  <a:pt x="1637804" y="7118"/>
                </a:lnTo>
                <a:lnTo>
                  <a:pt x="1654530" y="8203"/>
                </a:lnTo>
                <a:lnTo>
                  <a:pt x="1667621" y="9028"/>
                </a:lnTo>
                <a:lnTo>
                  <a:pt x="1678352" y="9695"/>
                </a:lnTo>
                <a:lnTo>
                  <a:pt x="1687995" y="10308"/>
                </a:lnTo>
                <a:lnTo>
                  <a:pt x="1697825" y="10970"/>
                </a:lnTo>
                <a:lnTo>
                  <a:pt x="1709114" y="11785"/>
                </a:lnTo>
                <a:lnTo>
                  <a:pt x="1723136" y="12855"/>
                </a:lnTo>
                <a:lnTo>
                  <a:pt x="1735404" y="13823"/>
                </a:lnTo>
                <a:lnTo>
                  <a:pt x="1752095" y="15183"/>
                </a:lnTo>
                <a:lnTo>
                  <a:pt x="1765111" y="16260"/>
                </a:lnTo>
                <a:lnTo>
                  <a:pt x="1775767" y="17178"/>
                </a:lnTo>
                <a:lnTo>
                  <a:pt x="1785376" y="18061"/>
                </a:lnTo>
                <a:lnTo>
                  <a:pt x="1795254" y="19033"/>
                </a:lnTo>
                <a:lnTo>
                  <a:pt x="1806713" y="20218"/>
                </a:lnTo>
                <a:lnTo>
                  <a:pt x="1821069" y="21739"/>
                </a:lnTo>
                <a:lnTo>
                  <a:pt x="1831263" y="22828"/>
                </a:lnTo>
                <a:lnTo>
                  <a:pt x="1847903" y="24545"/>
                </a:lnTo>
                <a:lnTo>
                  <a:pt x="1860801" y="25897"/>
                </a:lnTo>
                <a:lnTo>
                  <a:pt x="1871335" y="27046"/>
                </a:lnTo>
                <a:lnTo>
                  <a:pt x="1880884" y="28155"/>
                </a:lnTo>
                <a:lnTo>
                  <a:pt x="1890826" y="29385"/>
                </a:lnTo>
                <a:lnTo>
                  <a:pt x="1902541" y="30899"/>
                </a:lnTo>
                <a:lnTo>
                  <a:pt x="1917407" y="32859"/>
                </a:lnTo>
                <a:lnTo>
                  <a:pt x="1924710" y="33826"/>
                </a:lnTo>
                <a:lnTo>
                  <a:pt x="1941221" y="35977"/>
                </a:lnTo>
                <a:lnTo>
                  <a:pt x="1953953" y="37658"/>
                </a:lnTo>
                <a:lnTo>
                  <a:pt x="1964351" y="39078"/>
                </a:lnTo>
                <a:lnTo>
                  <a:pt x="1973860" y="40449"/>
                </a:lnTo>
                <a:lnTo>
                  <a:pt x="1983925" y="41980"/>
                </a:lnTo>
                <a:lnTo>
                  <a:pt x="1995989" y="43883"/>
                </a:lnTo>
                <a:lnTo>
                  <a:pt x="2011498" y="46368"/>
                </a:lnTo>
                <a:lnTo>
                  <a:pt x="2015324" y="46983"/>
                </a:lnTo>
                <a:lnTo>
                  <a:pt x="2031714" y="49555"/>
                </a:lnTo>
                <a:lnTo>
                  <a:pt x="2054467" y="53224"/>
                </a:lnTo>
                <a:lnTo>
                  <a:pt x="2074144" y="56701"/>
                </a:lnTo>
                <a:lnTo>
                  <a:pt x="2102599" y="62020"/>
                </a:lnTo>
                <a:lnTo>
                  <a:pt x="2118809" y="65091"/>
                </a:lnTo>
                <a:lnTo>
                  <a:pt x="2141120" y="69421"/>
                </a:lnTo>
                <a:lnTo>
                  <a:pt x="2161003" y="73590"/>
                </a:lnTo>
                <a:lnTo>
                  <a:pt x="2186101" y="79076"/>
                </a:lnTo>
                <a:lnTo>
                  <a:pt x="2202102" y="82648"/>
                </a:lnTo>
                <a:lnTo>
                  <a:pt x="2223940" y="87636"/>
                </a:lnTo>
                <a:lnTo>
                  <a:pt x="2244180" y="92619"/>
                </a:lnTo>
                <a:lnTo>
                  <a:pt x="2265311" y="98012"/>
                </a:lnTo>
                <a:lnTo>
                  <a:pt x="2281068" y="102083"/>
                </a:lnTo>
                <a:lnTo>
                  <a:pt x="2302315" y="107729"/>
                </a:lnTo>
                <a:lnTo>
                  <a:pt x="2323077" y="113710"/>
                </a:lnTo>
                <a:lnTo>
                  <a:pt x="2338227" y="118197"/>
                </a:lnTo>
                <a:lnTo>
                  <a:pt x="2355259" y="123254"/>
                </a:lnTo>
                <a:lnTo>
                  <a:pt x="2375904" y="129574"/>
                </a:lnTo>
                <a:lnTo>
                  <a:pt x="2397511" y="136779"/>
                </a:lnTo>
                <a:lnTo>
                  <a:pt x="2424449" y="146053"/>
                </a:lnTo>
                <a:lnTo>
                  <a:pt x="2444399" y="153238"/>
                </a:lnTo>
                <a:lnTo>
                  <a:pt x="2467163" y="162256"/>
                </a:lnTo>
                <a:lnTo>
                  <a:pt x="2473274" y="164725"/>
                </a:lnTo>
                <a:lnTo>
                  <a:pt x="2487870" y="170518"/>
                </a:lnTo>
                <a:lnTo>
                  <a:pt x="2498238" y="174702"/>
                </a:lnTo>
                <a:lnTo>
                  <a:pt x="2507128" y="178497"/>
                </a:lnTo>
                <a:lnTo>
                  <a:pt x="2517291" y="183123"/>
                </a:lnTo>
                <a:lnTo>
                  <a:pt x="2531541" y="189833"/>
                </a:lnTo>
                <a:lnTo>
                  <a:pt x="2545929" y="196607"/>
                </a:lnTo>
                <a:lnTo>
                  <a:pt x="2556238" y="201574"/>
                </a:lnTo>
                <a:lnTo>
                  <a:pt x="2564884" y="205956"/>
                </a:lnTo>
                <a:lnTo>
                  <a:pt x="2574282" y="210980"/>
                </a:lnTo>
                <a:lnTo>
                  <a:pt x="2586850" y="217867"/>
                </a:lnTo>
                <a:lnTo>
                  <a:pt x="2591295" y="220313"/>
                </a:lnTo>
                <a:lnTo>
                  <a:pt x="2604662" y="227659"/>
                </a:lnTo>
                <a:lnTo>
                  <a:pt x="2613826" y="232876"/>
                </a:lnTo>
                <a:lnTo>
                  <a:pt x="2622376" y="238156"/>
                </a:lnTo>
                <a:lnTo>
                  <a:pt x="2633899" y="245692"/>
                </a:lnTo>
                <a:lnTo>
                  <a:pt x="2637345" y="247973"/>
                </a:lnTo>
                <a:lnTo>
                  <a:pt x="2649796" y="256196"/>
                </a:lnTo>
                <a:lnTo>
                  <a:pt x="2658218" y="262017"/>
                </a:lnTo>
                <a:lnTo>
                  <a:pt x="2666718" y="268515"/>
                </a:lnTo>
                <a:lnTo>
                  <a:pt x="2676537" y="276434"/>
                </a:lnTo>
                <a:lnTo>
                  <a:pt x="2687888" y="285573"/>
                </a:lnTo>
                <a:lnTo>
                  <a:pt x="2695492" y="292161"/>
                </a:lnTo>
                <a:lnTo>
                  <a:pt x="2703778" y="300363"/>
                </a:lnTo>
                <a:lnTo>
                  <a:pt x="2709303" y="306101"/>
                </a:lnTo>
                <a:lnTo>
                  <a:pt x="2719581" y="316871"/>
                </a:lnTo>
                <a:lnTo>
                  <a:pt x="2726401" y="324532"/>
                </a:lnTo>
                <a:lnTo>
                  <a:pt x="2733075" y="333020"/>
                </a:lnTo>
                <a:lnTo>
                  <a:pt x="2740317" y="34275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52648" y="7614809"/>
            <a:ext cx="2719374" cy="575151"/>
          </a:xfrm>
          <a:custGeom>
            <a:avLst/>
            <a:gdLst/>
            <a:ahLst/>
            <a:cxnLst/>
            <a:rect l="l" t="t" r="r" b="b"/>
            <a:pathLst>
              <a:path w="2719374" h="575151">
                <a:moveTo>
                  <a:pt x="0" y="257098"/>
                </a:moveTo>
                <a:lnTo>
                  <a:pt x="4292" y="263410"/>
                </a:lnTo>
                <a:lnTo>
                  <a:pt x="4559" y="263677"/>
                </a:lnTo>
                <a:lnTo>
                  <a:pt x="10071" y="269049"/>
                </a:lnTo>
                <a:lnTo>
                  <a:pt x="20483" y="279260"/>
                </a:lnTo>
                <a:lnTo>
                  <a:pt x="27724" y="286126"/>
                </a:lnTo>
                <a:lnTo>
                  <a:pt x="36505" y="293647"/>
                </a:lnTo>
                <a:lnTo>
                  <a:pt x="42557" y="298589"/>
                </a:lnTo>
                <a:lnTo>
                  <a:pt x="54236" y="307879"/>
                </a:lnTo>
                <a:lnTo>
                  <a:pt x="62421" y="314038"/>
                </a:lnTo>
                <a:lnTo>
                  <a:pt x="71213" y="320060"/>
                </a:lnTo>
                <a:lnTo>
                  <a:pt x="82029" y="327177"/>
                </a:lnTo>
                <a:lnTo>
                  <a:pt x="94635" y="335339"/>
                </a:lnTo>
                <a:lnTo>
                  <a:pt x="103546" y="340715"/>
                </a:lnTo>
                <a:lnTo>
                  <a:pt x="112094" y="345578"/>
                </a:lnTo>
                <a:lnTo>
                  <a:pt x="123610" y="352204"/>
                </a:lnTo>
                <a:lnTo>
                  <a:pt x="128079" y="354837"/>
                </a:lnTo>
                <a:lnTo>
                  <a:pt x="131711" y="356984"/>
                </a:lnTo>
                <a:lnTo>
                  <a:pt x="135597" y="359003"/>
                </a:lnTo>
                <a:lnTo>
                  <a:pt x="149298" y="366020"/>
                </a:lnTo>
                <a:lnTo>
                  <a:pt x="158851" y="371035"/>
                </a:lnTo>
                <a:lnTo>
                  <a:pt x="167439" y="375481"/>
                </a:lnTo>
                <a:lnTo>
                  <a:pt x="178241" y="380789"/>
                </a:lnTo>
                <a:lnTo>
                  <a:pt x="187820" y="385317"/>
                </a:lnTo>
                <a:lnTo>
                  <a:pt x="202050" y="391966"/>
                </a:lnTo>
                <a:lnTo>
                  <a:pt x="212233" y="396596"/>
                </a:lnTo>
                <a:lnTo>
                  <a:pt x="221136" y="400416"/>
                </a:lnTo>
                <a:lnTo>
                  <a:pt x="231524" y="404632"/>
                </a:lnTo>
                <a:lnTo>
                  <a:pt x="246087" y="410425"/>
                </a:lnTo>
                <a:lnTo>
                  <a:pt x="260862" y="416377"/>
                </a:lnTo>
                <a:lnTo>
                  <a:pt x="271556" y="420596"/>
                </a:lnTo>
                <a:lnTo>
                  <a:pt x="280633" y="424003"/>
                </a:lnTo>
                <a:lnTo>
                  <a:pt x="290557" y="427519"/>
                </a:lnTo>
                <a:lnTo>
                  <a:pt x="303791" y="432067"/>
                </a:lnTo>
                <a:lnTo>
                  <a:pt x="309994" y="434187"/>
                </a:lnTo>
                <a:lnTo>
                  <a:pt x="325242" y="439455"/>
                </a:lnTo>
                <a:lnTo>
                  <a:pt x="336436" y="443257"/>
                </a:lnTo>
                <a:lnTo>
                  <a:pt x="345756" y="446297"/>
                </a:lnTo>
                <a:lnTo>
                  <a:pt x="355384" y="449277"/>
                </a:lnTo>
                <a:lnTo>
                  <a:pt x="367503" y="452900"/>
                </a:lnTo>
                <a:lnTo>
                  <a:pt x="379539" y="456463"/>
                </a:lnTo>
                <a:lnTo>
                  <a:pt x="395130" y="461089"/>
                </a:lnTo>
                <a:lnTo>
                  <a:pt x="406703" y="464482"/>
                </a:lnTo>
                <a:lnTo>
                  <a:pt x="425721" y="469770"/>
                </a:lnTo>
                <a:lnTo>
                  <a:pt x="437126" y="472763"/>
                </a:lnTo>
                <a:lnTo>
                  <a:pt x="452437" y="476722"/>
                </a:lnTo>
                <a:lnTo>
                  <a:pt x="469892" y="481187"/>
                </a:lnTo>
                <a:lnTo>
                  <a:pt x="481807" y="484196"/>
                </a:lnTo>
                <a:lnTo>
                  <a:pt x="501027" y="488823"/>
                </a:lnTo>
                <a:lnTo>
                  <a:pt x="511918" y="491302"/>
                </a:lnTo>
                <a:lnTo>
                  <a:pt x="526054" y="494464"/>
                </a:lnTo>
                <a:lnTo>
                  <a:pt x="549394" y="499619"/>
                </a:lnTo>
                <a:lnTo>
                  <a:pt x="561610" y="502276"/>
                </a:lnTo>
                <a:lnTo>
                  <a:pt x="581021" y="506289"/>
                </a:lnTo>
                <a:lnTo>
                  <a:pt x="591565" y="508328"/>
                </a:lnTo>
                <a:lnTo>
                  <a:pt x="604899" y="510842"/>
                </a:lnTo>
                <a:lnTo>
                  <a:pt x="616381" y="512991"/>
                </a:lnTo>
                <a:lnTo>
                  <a:pt x="632699" y="516042"/>
                </a:lnTo>
                <a:lnTo>
                  <a:pt x="645198" y="518357"/>
                </a:lnTo>
                <a:lnTo>
                  <a:pt x="655406" y="520200"/>
                </a:lnTo>
                <a:lnTo>
                  <a:pt x="675075" y="523531"/>
                </a:lnTo>
                <a:lnTo>
                  <a:pt x="687596" y="525548"/>
                </a:lnTo>
                <a:lnTo>
                  <a:pt x="704037" y="528167"/>
                </a:lnTo>
                <a:lnTo>
                  <a:pt x="720450" y="530796"/>
                </a:lnTo>
                <a:lnTo>
                  <a:pt x="733118" y="532801"/>
                </a:lnTo>
                <a:lnTo>
                  <a:pt x="743484" y="534391"/>
                </a:lnTo>
                <a:lnTo>
                  <a:pt x="752992" y="535777"/>
                </a:lnTo>
                <a:lnTo>
                  <a:pt x="763084" y="537171"/>
                </a:lnTo>
                <a:lnTo>
                  <a:pt x="775205" y="538781"/>
                </a:lnTo>
                <a:lnTo>
                  <a:pt x="790798" y="540820"/>
                </a:lnTo>
                <a:lnTo>
                  <a:pt x="794664" y="541324"/>
                </a:lnTo>
                <a:lnTo>
                  <a:pt x="811221" y="543513"/>
                </a:lnTo>
                <a:lnTo>
                  <a:pt x="824072" y="545190"/>
                </a:lnTo>
                <a:lnTo>
                  <a:pt x="834589" y="546516"/>
                </a:lnTo>
                <a:lnTo>
                  <a:pt x="844146" y="547655"/>
                </a:lnTo>
                <a:lnTo>
                  <a:pt x="854116" y="548768"/>
                </a:lnTo>
                <a:lnTo>
                  <a:pt x="865872" y="550017"/>
                </a:lnTo>
                <a:lnTo>
                  <a:pt x="880786" y="551566"/>
                </a:lnTo>
                <a:lnTo>
                  <a:pt x="888111" y="552322"/>
                </a:lnTo>
                <a:lnTo>
                  <a:pt x="904754" y="554097"/>
                </a:lnTo>
                <a:lnTo>
                  <a:pt x="917736" y="555462"/>
                </a:lnTo>
                <a:lnTo>
                  <a:pt x="928373" y="556543"/>
                </a:lnTo>
                <a:lnTo>
                  <a:pt x="937979" y="557462"/>
                </a:lnTo>
                <a:lnTo>
                  <a:pt x="947866" y="558345"/>
                </a:lnTo>
                <a:lnTo>
                  <a:pt x="959351" y="559314"/>
                </a:lnTo>
                <a:lnTo>
                  <a:pt x="973746" y="560495"/>
                </a:lnTo>
                <a:lnTo>
                  <a:pt x="983970" y="561327"/>
                </a:lnTo>
                <a:lnTo>
                  <a:pt x="1000683" y="562657"/>
                </a:lnTo>
                <a:lnTo>
                  <a:pt x="1013770" y="563683"/>
                </a:lnTo>
                <a:lnTo>
                  <a:pt x="1024501" y="564492"/>
                </a:lnTo>
                <a:lnTo>
                  <a:pt x="1034148" y="565172"/>
                </a:lnTo>
                <a:lnTo>
                  <a:pt x="1043985" y="565811"/>
                </a:lnTo>
                <a:lnTo>
                  <a:pt x="1055283" y="566497"/>
                </a:lnTo>
                <a:lnTo>
                  <a:pt x="1069313" y="567317"/>
                </a:lnTo>
                <a:lnTo>
                  <a:pt x="1081709" y="568032"/>
                </a:lnTo>
                <a:lnTo>
                  <a:pt x="1098483" y="568985"/>
                </a:lnTo>
                <a:lnTo>
                  <a:pt x="1111636" y="569707"/>
                </a:lnTo>
                <a:lnTo>
                  <a:pt x="1122419" y="570257"/>
                </a:lnTo>
                <a:lnTo>
                  <a:pt x="1132082" y="570699"/>
                </a:lnTo>
                <a:lnTo>
                  <a:pt x="1141878" y="571093"/>
                </a:lnTo>
                <a:lnTo>
                  <a:pt x="1153057" y="571501"/>
                </a:lnTo>
                <a:lnTo>
                  <a:pt x="1166870" y="571984"/>
                </a:lnTo>
                <a:lnTo>
                  <a:pt x="1180655" y="572465"/>
                </a:lnTo>
                <a:lnTo>
                  <a:pt x="1197445" y="573053"/>
                </a:lnTo>
                <a:lnTo>
                  <a:pt x="1221481" y="573832"/>
                </a:lnTo>
                <a:lnTo>
                  <a:pt x="1252066" y="574431"/>
                </a:lnTo>
                <a:lnTo>
                  <a:pt x="1280541" y="574751"/>
                </a:lnTo>
                <a:lnTo>
                  <a:pt x="1310566" y="575054"/>
                </a:lnTo>
                <a:lnTo>
                  <a:pt x="1331094" y="575151"/>
                </a:lnTo>
                <a:lnTo>
                  <a:pt x="1340867" y="575122"/>
                </a:lnTo>
                <a:lnTo>
                  <a:pt x="1365571" y="574909"/>
                </a:lnTo>
                <a:lnTo>
                  <a:pt x="1397413" y="574522"/>
                </a:lnTo>
                <a:lnTo>
                  <a:pt x="1421482" y="574147"/>
                </a:lnTo>
                <a:lnTo>
                  <a:pt x="1452033" y="573368"/>
                </a:lnTo>
                <a:lnTo>
                  <a:pt x="1480312" y="572465"/>
                </a:lnTo>
                <a:lnTo>
                  <a:pt x="1510289" y="571394"/>
                </a:lnTo>
                <a:lnTo>
                  <a:pt x="1540545" y="570066"/>
                </a:lnTo>
                <a:lnTo>
                  <a:pt x="1565467" y="568697"/>
                </a:lnTo>
                <a:lnTo>
                  <a:pt x="1596172" y="566935"/>
                </a:lnTo>
                <a:lnTo>
                  <a:pt x="1620022" y="565497"/>
                </a:lnTo>
                <a:lnTo>
                  <a:pt x="1650765" y="563274"/>
                </a:lnTo>
                <a:lnTo>
                  <a:pt x="1676996" y="561187"/>
                </a:lnTo>
                <a:lnTo>
                  <a:pt x="1706764" y="558753"/>
                </a:lnTo>
                <a:lnTo>
                  <a:pt x="1736882" y="556018"/>
                </a:lnTo>
                <a:lnTo>
                  <a:pt x="1762674" y="553381"/>
                </a:lnTo>
                <a:lnTo>
                  <a:pt x="1789487" y="550558"/>
                </a:lnTo>
                <a:lnTo>
                  <a:pt x="1812904" y="547998"/>
                </a:lnTo>
                <a:lnTo>
                  <a:pt x="1844095" y="544128"/>
                </a:lnTo>
                <a:lnTo>
                  <a:pt x="1866442" y="541185"/>
                </a:lnTo>
                <a:lnTo>
                  <a:pt x="1882923" y="539030"/>
                </a:lnTo>
                <a:lnTo>
                  <a:pt x="1895632" y="537348"/>
                </a:lnTo>
                <a:lnTo>
                  <a:pt x="1906016" y="535927"/>
                </a:lnTo>
                <a:lnTo>
                  <a:pt x="1915525" y="534554"/>
                </a:lnTo>
                <a:lnTo>
                  <a:pt x="1925606" y="533019"/>
                </a:lnTo>
                <a:lnTo>
                  <a:pt x="1937706" y="531110"/>
                </a:lnTo>
                <a:lnTo>
                  <a:pt x="1953274" y="528615"/>
                </a:lnTo>
                <a:lnTo>
                  <a:pt x="1956930" y="528027"/>
                </a:lnTo>
                <a:lnTo>
                  <a:pt x="1973292" y="525464"/>
                </a:lnTo>
                <a:lnTo>
                  <a:pt x="1985811" y="523475"/>
                </a:lnTo>
                <a:lnTo>
                  <a:pt x="1996025" y="521794"/>
                </a:lnTo>
                <a:lnTo>
                  <a:pt x="2005474" y="520154"/>
                </a:lnTo>
                <a:lnTo>
                  <a:pt x="2015697" y="518288"/>
                </a:lnTo>
                <a:lnTo>
                  <a:pt x="2028231" y="515929"/>
                </a:lnTo>
                <a:lnTo>
                  <a:pt x="2044331" y="512864"/>
                </a:lnTo>
                <a:lnTo>
                  <a:pt x="2060521" y="509837"/>
                </a:lnTo>
                <a:lnTo>
                  <a:pt x="2072804" y="507512"/>
                </a:lnTo>
                <a:lnTo>
                  <a:pt x="2082835" y="505549"/>
                </a:lnTo>
                <a:lnTo>
                  <a:pt x="2092267" y="503607"/>
                </a:lnTo>
                <a:lnTo>
                  <a:pt x="2102754" y="501347"/>
                </a:lnTo>
                <a:lnTo>
                  <a:pt x="2115952" y="498429"/>
                </a:lnTo>
                <a:lnTo>
                  <a:pt x="2127707" y="495807"/>
                </a:lnTo>
                <a:lnTo>
                  <a:pt x="2143706" y="492291"/>
                </a:lnTo>
                <a:lnTo>
                  <a:pt x="2155720" y="489616"/>
                </a:lnTo>
                <a:lnTo>
                  <a:pt x="2165541" y="487352"/>
                </a:lnTo>
                <a:lnTo>
                  <a:pt x="2174964" y="485069"/>
                </a:lnTo>
                <a:lnTo>
                  <a:pt x="2185781" y="482336"/>
                </a:lnTo>
                <a:lnTo>
                  <a:pt x="2199786" y="478722"/>
                </a:lnTo>
                <a:lnTo>
                  <a:pt x="2206917" y="476872"/>
                </a:lnTo>
                <a:lnTo>
                  <a:pt x="2222681" y="472857"/>
                </a:lnTo>
                <a:lnTo>
                  <a:pt x="2234359" y="469838"/>
                </a:lnTo>
                <a:lnTo>
                  <a:pt x="2243935" y="467269"/>
                </a:lnTo>
                <a:lnTo>
                  <a:pt x="2253392" y="464604"/>
                </a:lnTo>
                <a:lnTo>
                  <a:pt x="2264714" y="461294"/>
                </a:lnTo>
                <a:lnTo>
                  <a:pt x="2279883" y="456795"/>
                </a:lnTo>
                <a:lnTo>
                  <a:pt x="2296849" y="451703"/>
                </a:lnTo>
                <a:lnTo>
                  <a:pt x="2308142" y="448268"/>
                </a:lnTo>
                <a:lnTo>
                  <a:pt x="2317487" y="445328"/>
                </a:lnTo>
                <a:lnTo>
                  <a:pt x="2327068" y="442178"/>
                </a:lnTo>
                <a:lnTo>
                  <a:pt x="2339067" y="438117"/>
                </a:lnTo>
                <a:lnTo>
                  <a:pt x="2350973" y="434047"/>
                </a:lnTo>
                <a:lnTo>
                  <a:pt x="2366049" y="428829"/>
                </a:lnTo>
                <a:lnTo>
                  <a:pt x="2376908" y="425008"/>
                </a:lnTo>
                <a:lnTo>
                  <a:pt x="2386012" y="421663"/>
                </a:lnTo>
                <a:lnTo>
                  <a:pt x="2395824" y="417873"/>
                </a:lnTo>
                <a:lnTo>
                  <a:pt x="2408805" y="412715"/>
                </a:lnTo>
                <a:lnTo>
                  <a:pt x="2429465" y="404435"/>
                </a:lnTo>
                <a:lnTo>
                  <a:pt x="2439827" y="400215"/>
                </a:lnTo>
                <a:lnTo>
                  <a:pt x="2448710" y="396403"/>
                </a:lnTo>
                <a:lnTo>
                  <a:pt x="2458855" y="391774"/>
                </a:lnTo>
                <a:lnTo>
                  <a:pt x="2473007" y="385104"/>
                </a:lnTo>
                <a:lnTo>
                  <a:pt x="2473147" y="385038"/>
                </a:lnTo>
                <a:lnTo>
                  <a:pt x="2487490" y="378268"/>
                </a:lnTo>
                <a:lnTo>
                  <a:pt x="2497792" y="373305"/>
                </a:lnTo>
                <a:lnTo>
                  <a:pt x="2506453" y="368923"/>
                </a:lnTo>
                <a:lnTo>
                  <a:pt x="2515876" y="363898"/>
                </a:lnTo>
                <a:lnTo>
                  <a:pt x="2528462" y="357006"/>
                </a:lnTo>
                <a:lnTo>
                  <a:pt x="2532888" y="354571"/>
                </a:lnTo>
                <a:lnTo>
                  <a:pt x="2546243" y="347224"/>
                </a:lnTo>
                <a:lnTo>
                  <a:pt x="2555379" y="342007"/>
                </a:lnTo>
                <a:lnTo>
                  <a:pt x="2563916" y="336728"/>
                </a:lnTo>
                <a:lnTo>
                  <a:pt x="2575474" y="329192"/>
                </a:lnTo>
                <a:lnTo>
                  <a:pt x="2578938" y="326910"/>
                </a:lnTo>
                <a:lnTo>
                  <a:pt x="2591357" y="318691"/>
                </a:lnTo>
                <a:lnTo>
                  <a:pt x="2599776" y="312840"/>
                </a:lnTo>
                <a:lnTo>
                  <a:pt x="2608265" y="306345"/>
                </a:lnTo>
                <a:lnTo>
                  <a:pt x="2618282" y="298310"/>
                </a:lnTo>
                <a:lnTo>
                  <a:pt x="2629623" y="289126"/>
                </a:lnTo>
                <a:lnTo>
                  <a:pt x="2637233" y="282517"/>
                </a:lnTo>
                <a:lnTo>
                  <a:pt x="2645539" y="274257"/>
                </a:lnTo>
                <a:lnTo>
                  <a:pt x="2650769" y="268782"/>
                </a:lnTo>
                <a:lnTo>
                  <a:pt x="2661079" y="258024"/>
                </a:lnTo>
                <a:lnTo>
                  <a:pt x="2667997" y="250352"/>
                </a:lnTo>
                <a:lnTo>
                  <a:pt x="2674612" y="241992"/>
                </a:lnTo>
                <a:lnTo>
                  <a:pt x="2682455" y="231317"/>
                </a:lnTo>
                <a:lnTo>
                  <a:pt x="2690628" y="220076"/>
                </a:lnTo>
                <a:lnTo>
                  <a:pt x="2695784" y="211283"/>
                </a:lnTo>
                <a:lnTo>
                  <a:pt x="2700845" y="200571"/>
                </a:lnTo>
                <a:lnTo>
                  <a:pt x="2706858" y="187415"/>
                </a:lnTo>
                <a:lnTo>
                  <a:pt x="2710502" y="177929"/>
                </a:lnTo>
                <a:lnTo>
                  <a:pt x="2713779" y="166333"/>
                </a:lnTo>
                <a:lnTo>
                  <a:pt x="2715348" y="160159"/>
                </a:lnTo>
                <a:lnTo>
                  <a:pt x="2717797" y="147401"/>
                </a:lnTo>
                <a:lnTo>
                  <a:pt x="2718420" y="136888"/>
                </a:lnTo>
                <a:lnTo>
                  <a:pt x="2718968" y="128879"/>
                </a:lnTo>
                <a:lnTo>
                  <a:pt x="2719374" y="124040"/>
                </a:lnTo>
                <a:lnTo>
                  <a:pt x="2718968" y="119087"/>
                </a:lnTo>
                <a:lnTo>
                  <a:pt x="2718165" y="105588"/>
                </a:lnTo>
                <a:lnTo>
                  <a:pt x="2717029" y="95325"/>
                </a:lnTo>
                <a:lnTo>
                  <a:pt x="2715348" y="87668"/>
                </a:lnTo>
                <a:lnTo>
                  <a:pt x="2711675" y="73749"/>
                </a:lnTo>
                <a:lnTo>
                  <a:pt x="2708395" y="64176"/>
                </a:lnTo>
                <a:lnTo>
                  <a:pt x="2703488" y="53076"/>
                </a:lnTo>
                <a:lnTo>
                  <a:pt x="2700845" y="47383"/>
                </a:lnTo>
                <a:lnTo>
                  <a:pt x="2694788" y="35077"/>
                </a:lnTo>
                <a:lnTo>
                  <a:pt x="2689335" y="26506"/>
                </a:lnTo>
                <a:lnTo>
                  <a:pt x="2682455" y="16636"/>
                </a:lnTo>
                <a:lnTo>
                  <a:pt x="2676410" y="7785"/>
                </a:lnTo>
                <a:lnTo>
                  <a:pt x="2676017" y="7378"/>
                </a:lnTo>
                <a:lnTo>
                  <a:pt x="26683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64728" y="7780615"/>
            <a:ext cx="70218" cy="83908"/>
          </a:xfrm>
          <a:custGeom>
            <a:avLst/>
            <a:gdLst/>
            <a:ahLst/>
            <a:cxnLst/>
            <a:rect l="l" t="t" r="r" b="b"/>
            <a:pathLst>
              <a:path w="70218" h="83908">
                <a:moveTo>
                  <a:pt x="70218" y="83908"/>
                </a:moveTo>
                <a:lnTo>
                  <a:pt x="59241" y="75104"/>
                </a:lnTo>
                <a:lnTo>
                  <a:pt x="51824" y="68373"/>
                </a:lnTo>
                <a:lnTo>
                  <a:pt x="42290" y="58674"/>
                </a:lnTo>
                <a:lnTo>
                  <a:pt x="32492" y="48463"/>
                </a:lnTo>
                <a:lnTo>
                  <a:pt x="26006" y="40821"/>
                </a:lnTo>
                <a:lnTo>
                  <a:pt x="17729" y="29540"/>
                </a:lnTo>
                <a:lnTo>
                  <a:pt x="9796" y="18319"/>
                </a:lnTo>
                <a:lnTo>
                  <a:pt x="4677" y="945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69299" y="7610374"/>
            <a:ext cx="69138" cy="79476"/>
          </a:xfrm>
          <a:custGeom>
            <a:avLst/>
            <a:gdLst/>
            <a:ahLst/>
            <a:cxnLst/>
            <a:rect l="l" t="t" r="r" b="b"/>
            <a:pathLst>
              <a:path w="69138" h="79476">
                <a:moveTo>
                  <a:pt x="69138" y="0"/>
                </a:moveTo>
                <a:lnTo>
                  <a:pt x="57893" y="9129"/>
                </a:lnTo>
                <a:lnTo>
                  <a:pt x="50381" y="15752"/>
                </a:lnTo>
                <a:lnTo>
                  <a:pt x="41816" y="24256"/>
                </a:lnTo>
                <a:lnTo>
                  <a:pt x="37452" y="28727"/>
                </a:lnTo>
                <a:lnTo>
                  <a:pt x="27756" y="38899"/>
                </a:lnTo>
                <a:lnTo>
                  <a:pt x="21318" y="46537"/>
                </a:lnTo>
                <a:lnTo>
                  <a:pt x="13017" y="57594"/>
                </a:lnTo>
                <a:lnTo>
                  <a:pt x="5763" y="68062"/>
                </a:lnTo>
                <a:lnTo>
                  <a:pt x="0" y="794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31318" y="7861838"/>
            <a:ext cx="315506" cy="148488"/>
          </a:xfrm>
          <a:custGeom>
            <a:avLst/>
            <a:gdLst/>
            <a:ahLst/>
            <a:cxnLst/>
            <a:rect l="l" t="t" r="r" b="b"/>
            <a:pathLst>
              <a:path w="315506" h="148488">
                <a:moveTo>
                  <a:pt x="315506" y="148488"/>
                </a:moveTo>
                <a:lnTo>
                  <a:pt x="300365" y="143909"/>
                </a:lnTo>
                <a:lnTo>
                  <a:pt x="289584" y="140586"/>
                </a:lnTo>
                <a:lnTo>
                  <a:pt x="280397" y="137626"/>
                </a:lnTo>
                <a:lnTo>
                  <a:pt x="270041" y="134135"/>
                </a:lnTo>
                <a:lnTo>
                  <a:pt x="255751" y="129221"/>
                </a:lnTo>
                <a:lnTo>
                  <a:pt x="238665" y="123254"/>
                </a:lnTo>
                <a:lnTo>
                  <a:pt x="227915" y="119458"/>
                </a:lnTo>
                <a:lnTo>
                  <a:pt x="218830" y="116119"/>
                </a:lnTo>
                <a:lnTo>
                  <a:pt x="208872" y="112263"/>
                </a:lnTo>
                <a:lnTo>
                  <a:pt x="195502" y="106912"/>
                </a:lnTo>
                <a:lnTo>
                  <a:pt x="191058" y="105117"/>
                </a:lnTo>
                <a:lnTo>
                  <a:pt x="176514" y="99334"/>
                </a:lnTo>
                <a:lnTo>
                  <a:pt x="166256" y="95155"/>
                </a:lnTo>
                <a:lnTo>
                  <a:pt x="157369" y="91314"/>
                </a:lnTo>
                <a:lnTo>
                  <a:pt x="146938" y="86545"/>
                </a:lnTo>
                <a:lnTo>
                  <a:pt x="134124" y="80556"/>
                </a:lnTo>
                <a:lnTo>
                  <a:pt x="120116" y="74005"/>
                </a:lnTo>
                <a:lnTo>
                  <a:pt x="110411" y="69338"/>
                </a:lnTo>
                <a:lnTo>
                  <a:pt x="101679" y="64859"/>
                </a:lnTo>
                <a:lnTo>
                  <a:pt x="90590" y="58872"/>
                </a:lnTo>
                <a:lnTo>
                  <a:pt x="83108" y="54775"/>
                </a:lnTo>
                <a:lnTo>
                  <a:pt x="69835" y="47482"/>
                </a:lnTo>
                <a:lnTo>
                  <a:pt x="60761" y="42287"/>
                </a:lnTo>
                <a:lnTo>
                  <a:pt x="52095" y="36915"/>
                </a:lnTo>
                <a:lnTo>
                  <a:pt x="40046" y="29091"/>
                </a:lnTo>
                <a:lnTo>
                  <a:pt x="25950" y="19698"/>
                </a:lnTo>
                <a:lnTo>
                  <a:pt x="17639" y="13850"/>
                </a:lnTo>
                <a:lnTo>
                  <a:pt x="9002" y="719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34812" y="7466049"/>
            <a:ext cx="318058" cy="147548"/>
          </a:xfrm>
          <a:custGeom>
            <a:avLst/>
            <a:gdLst/>
            <a:ahLst/>
            <a:cxnLst/>
            <a:rect l="l" t="t" r="r" b="b"/>
            <a:pathLst>
              <a:path w="318058" h="147548">
                <a:moveTo>
                  <a:pt x="0" y="147548"/>
                </a:moveTo>
                <a:lnTo>
                  <a:pt x="11346" y="138568"/>
                </a:lnTo>
                <a:lnTo>
                  <a:pt x="29328" y="125907"/>
                </a:lnTo>
                <a:lnTo>
                  <a:pt x="47420" y="114038"/>
                </a:lnTo>
                <a:lnTo>
                  <a:pt x="56256" y="108516"/>
                </a:lnTo>
                <a:lnTo>
                  <a:pt x="77767" y="96332"/>
                </a:lnTo>
                <a:lnTo>
                  <a:pt x="92907" y="88089"/>
                </a:lnTo>
                <a:lnTo>
                  <a:pt x="102423" y="83067"/>
                </a:lnTo>
                <a:lnTo>
                  <a:pt x="122565" y="73288"/>
                </a:lnTo>
                <a:lnTo>
                  <a:pt x="144716" y="62973"/>
                </a:lnTo>
                <a:lnTo>
                  <a:pt x="154814" y="58410"/>
                </a:lnTo>
                <a:lnTo>
                  <a:pt x="174324" y="50247"/>
                </a:lnTo>
                <a:lnTo>
                  <a:pt x="187426" y="44970"/>
                </a:lnTo>
                <a:lnTo>
                  <a:pt x="202205" y="39104"/>
                </a:lnTo>
                <a:lnTo>
                  <a:pt x="212844" y="34959"/>
                </a:lnTo>
                <a:lnTo>
                  <a:pt x="231986" y="27993"/>
                </a:lnTo>
                <a:lnTo>
                  <a:pt x="245633" y="23250"/>
                </a:lnTo>
                <a:lnTo>
                  <a:pt x="265151" y="16503"/>
                </a:lnTo>
                <a:lnTo>
                  <a:pt x="276235" y="12744"/>
                </a:lnTo>
                <a:lnTo>
                  <a:pt x="295277" y="6735"/>
                </a:lnTo>
                <a:lnTo>
                  <a:pt x="307792" y="3020"/>
                </a:lnTo>
                <a:lnTo>
                  <a:pt x="3180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46820" y="8010058"/>
            <a:ext cx="1873161" cy="116985"/>
          </a:xfrm>
          <a:custGeom>
            <a:avLst/>
            <a:gdLst/>
            <a:ahLst/>
            <a:cxnLst/>
            <a:rect l="l" t="t" r="r" b="b"/>
            <a:pathLst>
              <a:path w="1873161" h="116985">
                <a:moveTo>
                  <a:pt x="1873161" y="0"/>
                </a:moveTo>
                <a:lnTo>
                  <a:pt x="1857596" y="4571"/>
                </a:lnTo>
                <a:lnTo>
                  <a:pt x="1846065" y="7914"/>
                </a:lnTo>
                <a:lnTo>
                  <a:pt x="1826990" y="13169"/>
                </a:lnTo>
                <a:lnTo>
                  <a:pt x="1815387" y="16208"/>
                </a:lnTo>
                <a:lnTo>
                  <a:pt x="1799717" y="20269"/>
                </a:lnTo>
                <a:lnTo>
                  <a:pt x="1783891" y="24319"/>
                </a:lnTo>
                <a:lnTo>
                  <a:pt x="1772031" y="27317"/>
                </a:lnTo>
                <a:lnTo>
                  <a:pt x="1752816" y="31940"/>
                </a:lnTo>
                <a:lnTo>
                  <a:pt x="1741765" y="34453"/>
                </a:lnTo>
                <a:lnTo>
                  <a:pt x="1727287" y="37693"/>
                </a:lnTo>
                <a:lnTo>
                  <a:pt x="1705656" y="42458"/>
                </a:lnTo>
                <a:lnTo>
                  <a:pt x="1693499" y="45092"/>
                </a:lnTo>
                <a:lnTo>
                  <a:pt x="1674090" y="49097"/>
                </a:lnTo>
                <a:lnTo>
                  <a:pt x="1663439" y="51163"/>
                </a:lnTo>
                <a:lnTo>
                  <a:pt x="1649891" y="53736"/>
                </a:lnTo>
                <a:lnTo>
                  <a:pt x="1639417" y="55714"/>
                </a:lnTo>
                <a:lnTo>
                  <a:pt x="1623167" y="58766"/>
                </a:lnTo>
                <a:lnTo>
                  <a:pt x="1610774" y="61069"/>
                </a:lnTo>
                <a:lnTo>
                  <a:pt x="1591190" y="64533"/>
                </a:lnTo>
                <a:lnTo>
                  <a:pt x="1567926" y="68316"/>
                </a:lnTo>
                <a:lnTo>
                  <a:pt x="1553489" y="70611"/>
                </a:lnTo>
                <a:lnTo>
                  <a:pt x="1537069" y="73233"/>
                </a:lnTo>
                <a:lnTo>
                  <a:pt x="1524453" y="75226"/>
                </a:lnTo>
                <a:lnTo>
                  <a:pt x="1514148" y="76808"/>
                </a:lnTo>
                <a:lnTo>
                  <a:pt x="1504659" y="78196"/>
                </a:lnTo>
                <a:lnTo>
                  <a:pt x="1494492" y="79611"/>
                </a:lnTo>
                <a:lnTo>
                  <a:pt x="1482152" y="81268"/>
                </a:lnTo>
                <a:lnTo>
                  <a:pt x="1466146" y="83387"/>
                </a:lnTo>
                <a:lnTo>
                  <a:pt x="1447702" y="85805"/>
                </a:lnTo>
                <a:lnTo>
                  <a:pt x="1434918" y="87447"/>
                </a:lnTo>
                <a:lnTo>
                  <a:pt x="1424459" y="88742"/>
                </a:lnTo>
                <a:lnTo>
                  <a:pt x="1414915" y="89862"/>
                </a:lnTo>
                <a:lnTo>
                  <a:pt x="1404874" y="90982"/>
                </a:lnTo>
                <a:lnTo>
                  <a:pt x="1392925" y="92275"/>
                </a:lnTo>
                <a:lnTo>
                  <a:pt x="1377658" y="93915"/>
                </a:lnTo>
                <a:lnTo>
                  <a:pt x="1372108" y="94513"/>
                </a:lnTo>
                <a:lnTo>
                  <a:pt x="1355477" y="96263"/>
                </a:lnTo>
                <a:lnTo>
                  <a:pt x="1342561" y="97603"/>
                </a:lnTo>
                <a:lnTo>
                  <a:pt x="1331996" y="98661"/>
                </a:lnTo>
                <a:lnTo>
                  <a:pt x="1322420" y="99561"/>
                </a:lnTo>
                <a:lnTo>
                  <a:pt x="1312471" y="100431"/>
                </a:lnTo>
                <a:lnTo>
                  <a:pt x="1300785" y="101395"/>
                </a:lnTo>
                <a:lnTo>
                  <a:pt x="1286001" y="102580"/>
                </a:lnTo>
                <a:lnTo>
                  <a:pt x="1277734" y="103238"/>
                </a:lnTo>
                <a:lnTo>
                  <a:pt x="1261033" y="104590"/>
                </a:lnTo>
                <a:lnTo>
                  <a:pt x="1248012" y="105629"/>
                </a:lnTo>
                <a:lnTo>
                  <a:pt x="1237352" y="106446"/>
                </a:lnTo>
                <a:lnTo>
                  <a:pt x="1227739" y="107134"/>
                </a:lnTo>
                <a:lnTo>
                  <a:pt x="1217854" y="107784"/>
                </a:lnTo>
                <a:lnTo>
                  <a:pt x="1206382" y="108489"/>
                </a:lnTo>
                <a:lnTo>
                  <a:pt x="1192006" y="109339"/>
                </a:lnTo>
                <a:lnTo>
                  <a:pt x="1181468" y="109956"/>
                </a:lnTo>
                <a:lnTo>
                  <a:pt x="1164702" y="110880"/>
                </a:lnTo>
                <a:lnTo>
                  <a:pt x="1151599" y="111590"/>
                </a:lnTo>
                <a:lnTo>
                  <a:pt x="1140871" y="112142"/>
                </a:lnTo>
                <a:lnTo>
                  <a:pt x="1131227" y="112597"/>
                </a:lnTo>
                <a:lnTo>
                  <a:pt x="1121378" y="113013"/>
                </a:lnTo>
                <a:lnTo>
                  <a:pt x="1110034" y="113449"/>
                </a:lnTo>
                <a:lnTo>
                  <a:pt x="1095906" y="113963"/>
                </a:lnTo>
                <a:lnTo>
                  <a:pt x="1083995" y="114388"/>
                </a:lnTo>
                <a:lnTo>
                  <a:pt x="1067195" y="114936"/>
                </a:lnTo>
                <a:lnTo>
                  <a:pt x="1054038" y="115351"/>
                </a:lnTo>
                <a:lnTo>
                  <a:pt x="1043258" y="115660"/>
                </a:lnTo>
                <a:lnTo>
                  <a:pt x="1033591" y="115891"/>
                </a:lnTo>
                <a:lnTo>
                  <a:pt x="1023773" y="116071"/>
                </a:lnTo>
                <a:lnTo>
                  <a:pt x="1012537" y="116229"/>
                </a:lnTo>
                <a:lnTo>
                  <a:pt x="998621" y="116391"/>
                </a:lnTo>
                <a:lnTo>
                  <a:pt x="985456" y="116535"/>
                </a:lnTo>
                <a:lnTo>
                  <a:pt x="968668" y="116756"/>
                </a:lnTo>
                <a:lnTo>
                  <a:pt x="955514" y="116901"/>
                </a:lnTo>
                <a:lnTo>
                  <a:pt x="944729" y="116975"/>
                </a:lnTo>
                <a:lnTo>
                  <a:pt x="935051" y="116985"/>
                </a:lnTo>
                <a:lnTo>
                  <a:pt x="925216" y="116935"/>
                </a:lnTo>
                <a:lnTo>
                  <a:pt x="913959" y="116831"/>
                </a:lnTo>
                <a:lnTo>
                  <a:pt x="900017" y="116678"/>
                </a:lnTo>
                <a:lnTo>
                  <a:pt x="887044" y="116535"/>
                </a:lnTo>
                <a:lnTo>
                  <a:pt x="871118" y="116370"/>
                </a:lnTo>
                <a:lnTo>
                  <a:pt x="859613" y="116166"/>
                </a:lnTo>
                <a:lnTo>
                  <a:pt x="849914" y="115915"/>
                </a:lnTo>
                <a:lnTo>
                  <a:pt x="839408" y="115604"/>
                </a:lnTo>
                <a:lnTo>
                  <a:pt x="825481" y="115226"/>
                </a:lnTo>
                <a:lnTo>
                  <a:pt x="818705" y="115061"/>
                </a:lnTo>
                <a:lnTo>
                  <a:pt x="805408" y="114795"/>
                </a:lnTo>
                <a:lnTo>
                  <a:pt x="794642" y="114581"/>
                </a:lnTo>
                <a:lnTo>
                  <a:pt x="788771" y="114388"/>
                </a:lnTo>
                <a:lnTo>
                  <a:pt x="771984" y="113712"/>
                </a:lnTo>
                <a:lnTo>
                  <a:pt x="758862" y="113206"/>
                </a:lnTo>
                <a:lnTo>
                  <a:pt x="748121" y="112798"/>
                </a:lnTo>
                <a:lnTo>
                  <a:pt x="738476" y="112412"/>
                </a:lnTo>
                <a:lnTo>
                  <a:pt x="728643" y="111975"/>
                </a:lnTo>
                <a:lnTo>
                  <a:pt x="717337" y="111411"/>
                </a:lnTo>
                <a:lnTo>
                  <a:pt x="703275" y="110647"/>
                </a:lnTo>
                <a:lnTo>
                  <a:pt x="691159" y="109956"/>
                </a:lnTo>
                <a:lnTo>
                  <a:pt x="674413" y="109018"/>
                </a:lnTo>
                <a:lnTo>
                  <a:pt x="661361" y="108270"/>
                </a:lnTo>
                <a:lnTo>
                  <a:pt x="650684" y="107621"/>
                </a:lnTo>
                <a:lnTo>
                  <a:pt x="641065" y="106982"/>
                </a:lnTo>
                <a:lnTo>
                  <a:pt x="631188" y="106264"/>
                </a:lnTo>
                <a:lnTo>
                  <a:pt x="619736" y="105375"/>
                </a:lnTo>
                <a:lnTo>
                  <a:pt x="605392" y="104226"/>
                </a:lnTo>
                <a:lnTo>
                  <a:pt x="594893" y="103377"/>
                </a:lnTo>
                <a:lnTo>
                  <a:pt x="578235" y="102001"/>
                </a:lnTo>
                <a:lnTo>
                  <a:pt x="565284" y="100915"/>
                </a:lnTo>
                <a:lnTo>
                  <a:pt x="554688" y="99994"/>
                </a:lnTo>
                <a:lnTo>
                  <a:pt x="545095" y="99109"/>
                </a:lnTo>
                <a:lnTo>
                  <a:pt x="535153" y="98134"/>
                </a:lnTo>
                <a:lnTo>
                  <a:pt x="523510" y="96940"/>
                </a:lnTo>
                <a:lnTo>
                  <a:pt x="508814" y="95401"/>
                </a:lnTo>
                <a:lnTo>
                  <a:pt x="500379" y="94513"/>
                </a:lnTo>
                <a:lnTo>
                  <a:pt x="483794" y="92772"/>
                </a:lnTo>
                <a:lnTo>
                  <a:pt x="470982" y="91407"/>
                </a:lnTo>
                <a:lnTo>
                  <a:pt x="460520" y="90250"/>
                </a:lnTo>
                <a:lnTo>
                  <a:pt x="450985" y="89133"/>
                </a:lnTo>
                <a:lnTo>
                  <a:pt x="440954" y="87887"/>
                </a:lnTo>
                <a:lnTo>
                  <a:pt x="429003" y="86345"/>
                </a:lnTo>
                <a:lnTo>
                  <a:pt x="413709" y="84338"/>
                </a:lnTo>
                <a:lnTo>
                  <a:pt x="408419" y="83642"/>
                </a:lnTo>
                <a:lnTo>
                  <a:pt x="391947" y="81509"/>
                </a:lnTo>
                <a:lnTo>
                  <a:pt x="379296" y="79847"/>
                </a:lnTo>
                <a:lnTo>
                  <a:pt x="368972" y="78441"/>
                </a:lnTo>
                <a:lnTo>
                  <a:pt x="359480" y="77075"/>
                </a:lnTo>
                <a:lnTo>
                  <a:pt x="349325" y="75532"/>
                </a:lnTo>
                <a:lnTo>
                  <a:pt x="337013" y="73598"/>
                </a:lnTo>
                <a:lnTo>
                  <a:pt x="321047" y="71056"/>
                </a:lnTo>
                <a:lnTo>
                  <a:pt x="319138" y="70751"/>
                </a:lnTo>
                <a:lnTo>
                  <a:pt x="302784" y="68150"/>
                </a:lnTo>
                <a:lnTo>
                  <a:pt x="290322" y="66144"/>
                </a:lnTo>
                <a:lnTo>
                  <a:pt x="280160" y="64457"/>
                </a:lnTo>
                <a:lnTo>
                  <a:pt x="270707" y="62813"/>
                </a:lnTo>
                <a:lnTo>
                  <a:pt x="260369" y="60935"/>
                </a:lnTo>
                <a:lnTo>
                  <a:pt x="247554" y="58549"/>
                </a:lnTo>
                <a:lnTo>
                  <a:pt x="233210" y="55854"/>
                </a:lnTo>
                <a:lnTo>
                  <a:pt x="217051" y="52799"/>
                </a:lnTo>
                <a:lnTo>
                  <a:pt x="204828" y="50463"/>
                </a:lnTo>
                <a:lnTo>
                  <a:pt x="194841" y="48499"/>
                </a:lnTo>
                <a:lnTo>
                  <a:pt x="185394" y="46558"/>
                </a:lnTo>
                <a:lnTo>
                  <a:pt x="174787" y="44293"/>
                </a:lnTo>
                <a:lnTo>
                  <a:pt x="161324" y="41354"/>
                </a:lnTo>
                <a:lnTo>
                  <a:pt x="150901" y="39065"/>
                </a:lnTo>
                <a:lnTo>
                  <a:pt x="134966" y="35558"/>
                </a:lnTo>
                <a:lnTo>
                  <a:pt x="123039" y="32898"/>
                </a:lnTo>
                <a:lnTo>
                  <a:pt x="113270" y="30641"/>
                </a:lnTo>
                <a:lnTo>
                  <a:pt x="103811" y="28342"/>
                </a:lnTo>
                <a:lnTo>
                  <a:pt x="92812" y="25556"/>
                </a:lnTo>
                <a:lnTo>
                  <a:pt x="78425" y="21840"/>
                </a:lnTo>
                <a:lnTo>
                  <a:pt x="72910" y="20408"/>
                </a:lnTo>
                <a:lnTo>
                  <a:pt x="57248" y="16374"/>
                </a:lnTo>
                <a:lnTo>
                  <a:pt x="45682" y="13357"/>
                </a:lnTo>
                <a:lnTo>
                  <a:pt x="36153" y="10786"/>
                </a:lnTo>
                <a:lnTo>
                  <a:pt x="26601" y="8089"/>
                </a:lnTo>
                <a:lnTo>
                  <a:pt x="14967" y="4693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2467" y="7350882"/>
            <a:ext cx="1861210" cy="115301"/>
          </a:xfrm>
          <a:custGeom>
            <a:avLst/>
            <a:gdLst/>
            <a:ahLst/>
            <a:cxnLst/>
            <a:rect l="l" t="t" r="r" b="b"/>
            <a:pathLst>
              <a:path w="1861210" h="115301">
                <a:moveTo>
                  <a:pt x="0" y="115301"/>
                </a:moveTo>
                <a:lnTo>
                  <a:pt x="15301" y="110736"/>
                </a:lnTo>
                <a:lnTo>
                  <a:pt x="26420" y="107460"/>
                </a:lnTo>
                <a:lnTo>
                  <a:pt x="45802" y="102126"/>
                </a:lnTo>
                <a:lnTo>
                  <a:pt x="58913" y="98742"/>
                </a:lnTo>
                <a:lnTo>
                  <a:pt x="83009" y="92595"/>
                </a:lnTo>
                <a:lnTo>
                  <a:pt x="94887" y="89597"/>
                </a:lnTo>
                <a:lnTo>
                  <a:pt x="114076" y="84974"/>
                </a:lnTo>
                <a:lnTo>
                  <a:pt x="125104" y="82461"/>
                </a:lnTo>
                <a:lnTo>
                  <a:pt x="139564" y="79221"/>
                </a:lnTo>
                <a:lnTo>
                  <a:pt x="161192" y="74456"/>
                </a:lnTo>
                <a:lnTo>
                  <a:pt x="173349" y="71821"/>
                </a:lnTo>
                <a:lnTo>
                  <a:pt x="192758" y="67817"/>
                </a:lnTo>
                <a:lnTo>
                  <a:pt x="203410" y="65750"/>
                </a:lnTo>
                <a:lnTo>
                  <a:pt x="216957" y="63178"/>
                </a:lnTo>
                <a:lnTo>
                  <a:pt x="227431" y="61199"/>
                </a:lnTo>
                <a:lnTo>
                  <a:pt x="243683" y="58143"/>
                </a:lnTo>
                <a:lnTo>
                  <a:pt x="256076" y="55836"/>
                </a:lnTo>
                <a:lnTo>
                  <a:pt x="275661" y="52368"/>
                </a:lnTo>
                <a:lnTo>
                  <a:pt x="286036" y="50653"/>
                </a:lnTo>
                <a:lnTo>
                  <a:pt x="298924" y="48583"/>
                </a:lnTo>
                <a:lnTo>
                  <a:pt x="313347" y="46290"/>
                </a:lnTo>
                <a:lnTo>
                  <a:pt x="329768" y="43673"/>
                </a:lnTo>
                <a:lnTo>
                  <a:pt x="342385" y="41684"/>
                </a:lnTo>
                <a:lnTo>
                  <a:pt x="352691" y="40105"/>
                </a:lnTo>
                <a:lnTo>
                  <a:pt x="362181" y="38718"/>
                </a:lnTo>
                <a:lnTo>
                  <a:pt x="372346" y="37305"/>
                </a:lnTo>
                <a:lnTo>
                  <a:pt x="384682" y="35648"/>
                </a:lnTo>
                <a:lnTo>
                  <a:pt x="400681" y="33531"/>
                </a:lnTo>
                <a:lnTo>
                  <a:pt x="419158" y="31108"/>
                </a:lnTo>
                <a:lnTo>
                  <a:pt x="431938" y="29465"/>
                </a:lnTo>
                <a:lnTo>
                  <a:pt x="442394" y="28170"/>
                </a:lnTo>
                <a:lnTo>
                  <a:pt x="451937" y="27049"/>
                </a:lnTo>
                <a:lnTo>
                  <a:pt x="461979" y="25926"/>
                </a:lnTo>
                <a:lnTo>
                  <a:pt x="473932" y="24630"/>
                </a:lnTo>
                <a:lnTo>
                  <a:pt x="489209" y="22984"/>
                </a:lnTo>
                <a:lnTo>
                  <a:pt x="494728" y="22388"/>
                </a:lnTo>
                <a:lnTo>
                  <a:pt x="511361" y="20639"/>
                </a:lnTo>
                <a:lnTo>
                  <a:pt x="524279" y="19298"/>
                </a:lnTo>
                <a:lnTo>
                  <a:pt x="534846" y="18241"/>
                </a:lnTo>
                <a:lnTo>
                  <a:pt x="544422" y="17342"/>
                </a:lnTo>
                <a:lnTo>
                  <a:pt x="554371" y="16475"/>
                </a:lnTo>
                <a:lnTo>
                  <a:pt x="566054" y="15514"/>
                </a:lnTo>
                <a:lnTo>
                  <a:pt x="580833" y="14333"/>
                </a:lnTo>
                <a:lnTo>
                  <a:pt x="589114" y="13676"/>
                </a:lnTo>
                <a:lnTo>
                  <a:pt x="605815" y="12324"/>
                </a:lnTo>
                <a:lnTo>
                  <a:pt x="618836" y="11285"/>
                </a:lnTo>
                <a:lnTo>
                  <a:pt x="629496" y="10468"/>
                </a:lnTo>
                <a:lnTo>
                  <a:pt x="639109" y="9780"/>
                </a:lnTo>
                <a:lnTo>
                  <a:pt x="648994" y="9130"/>
                </a:lnTo>
                <a:lnTo>
                  <a:pt x="660466" y="8425"/>
                </a:lnTo>
                <a:lnTo>
                  <a:pt x="674843" y="7575"/>
                </a:lnTo>
                <a:lnTo>
                  <a:pt x="685380" y="6958"/>
                </a:lnTo>
                <a:lnTo>
                  <a:pt x="702124" y="6037"/>
                </a:lnTo>
                <a:lnTo>
                  <a:pt x="715207" y="5330"/>
                </a:lnTo>
                <a:lnTo>
                  <a:pt x="725921" y="4778"/>
                </a:lnTo>
                <a:lnTo>
                  <a:pt x="735561" y="4323"/>
                </a:lnTo>
                <a:lnTo>
                  <a:pt x="745419" y="3906"/>
                </a:lnTo>
                <a:lnTo>
                  <a:pt x="756790" y="3467"/>
                </a:lnTo>
                <a:lnTo>
                  <a:pt x="770965" y="2949"/>
                </a:lnTo>
                <a:lnTo>
                  <a:pt x="782713" y="2525"/>
                </a:lnTo>
                <a:lnTo>
                  <a:pt x="799349" y="1989"/>
                </a:lnTo>
                <a:lnTo>
                  <a:pt x="812155" y="1593"/>
                </a:lnTo>
                <a:lnTo>
                  <a:pt x="822611" y="1303"/>
                </a:lnTo>
                <a:lnTo>
                  <a:pt x="832201" y="1087"/>
                </a:lnTo>
                <a:lnTo>
                  <a:pt x="842406" y="912"/>
                </a:lnTo>
                <a:lnTo>
                  <a:pt x="854708" y="746"/>
                </a:lnTo>
                <a:lnTo>
                  <a:pt x="870589" y="556"/>
                </a:lnTo>
                <a:lnTo>
                  <a:pt x="873747" y="519"/>
                </a:lnTo>
                <a:lnTo>
                  <a:pt x="890695" y="306"/>
                </a:lnTo>
                <a:lnTo>
                  <a:pt x="904174" y="149"/>
                </a:lnTo>
                <a:lnTo>
                  <a:pt x="915277" y="48"/>
                </a:lnTo>
                <a:lnTo>
                  <a:pt x="925096" y="0"/>
                </a:lnTo>
                <a:lnTo>
                  <a:pt x="934723" y="4"/>
                </a:lnTo>
                <a:lnTo>
                  <a:pt x="945252" y="58"/>
                </a:lnTo>
                <a:lnTo>
                  <a:pt x="957774" y="163"/>
                </a:lnTo>
                <a:lnTo>
                  <a:pt x="973381" y="315"/>
                </a:lnTo>
                <a:lnTo>
                  <a:pt x="979805" y="379"/>
                </a:lnTo>
                <a:lnTo>
                  <a:pt x="996605" y="523"/>
                </a:lnTo>
                <a:lnTo>
                  <a:pt x="1009766" y="663"/>
                </a:lnTo>
                <a:lnTo>
                  <a:pt x="1020553" y="823"/>
                </a:lnTo>
                <a:lnTo>
                  <a:pt x="1030231" y="1024"/>
                </a:lnTo>
                <a:lnTo>
                  <a:pt x="1040067" y="1290"/>
                </a:lnTo>
                <a:lnTo>
                  <a:pt x="1051326" y="1641"/>
                </a:lnTo>
                <a:lnTo>
                  <a:pt x="1065275" y="2101"/>
                </a:lnTo>
                <a:lnTo>
                  <a:pt x="1078090" y="2525"/>
                </a:lnTo>
                <a:lnTo>
                  <a:pt x="1094880" y="3082"/>
                </a:lnTo>
                <a:lnTo>
                  <a:pt x="1108004" y="3534"/>
                </a:lnTo>
                <a:lnTo>
                  <a:pt x="1118746" y="3939"/>
                </a:lnTo>
                <a:lnTo>
                  <a:pt x="1128394" y="4356"/>
                </a:lnTo>
                <a:lnTo>
                  <a:pt x="1138234" y="4843"/>
                </a:lnTo>
                <a:lnTo>
                  <a:pt x="1149551" y="5459"/>
                </a:lnTo>
                <a:lnTo>
                  <a:pt x="1163633" y="6261"/>
                </a:lnTo>
                <a:lnTo>
                  <a:pt x="1175689" y="6958"/>
                </a:lnTo>
                <a:lnTo>
                  <a:pt x="1192344" y="7881"/>
                </a:lnTo>
                <a:lnTo>
                  <a:pt x="1205205" y="8614"/>
                </a:lnTo>
                <a:lnTo>
                  <a:pt x="1215707" y="9255"/>
                </a:lnTo>
                <a:lnTo>
                  <a:pt x="1225284" y="9900"/>
                </a:lnTo>
                <a:lnTo>
                  <a:pt x="1235371" y="10650"/>
                </a:lnTo>
                <a:lnTo>
                  <a:pt x="1247403" y="11601"/>
                </a:lnTo>
                <a:lnTo>
                  <a:pt x="1262814" y="12852"/>
                </a:lnTo>
                <a:lnTo>
                  <a:pt x="1267929" y="13270"/>
                </a:lnTo>
                <a:lnTo>
                  <a:pt x="1284687" y="14635"/>
                </a:lnTo>
                <a:lnTo>
                  <a:pt x="1297817" y="15710"/>
                </a:lnTo>
                <a:lnTo>
                  <a:pt x="1308572" y="16614"/>
                </a:lnTo>
                <a:lnTo>
                  <a:pt x="1318205" y="17471"/>
                </a:lnTo>
                <a:lnTo>
                  <a:pt x="1327967" y="18400"/>
                </a:lnTo>
                <a:lnTo>
                  <a:pt x="1339110" y="19523"/>
                </a:lnTo>
                <a:lnTo>
                  <a:pt x="1352887" y="20962"/>
                </a:lnTo>
                <a:lnTo>
                  <a:pt x="1366329" y="22388"/>
                </a:lnTo>
                <a:lnTo>
                  <a:pt x="1382898" y="24089"/>
                </a:lnTo>
                <a:lnTo>
                  <a:pt x="1395715" y="25438"/>
                </a:lnTo>
                <a:lnTo>
                  <a:pt x="1406192" y="26596"/>
                </a:lnTo>
                <a:lnTo>
                  <a:pt x="1415742" y="27725"/>
                </a:lnTo>
                <a:lnTo>
                  <a:pt x="1425776" y="28986"/>
                </a:lnTo>
                <a:lnTo>
                  <a:pt x="1437708" y="30540"/>
                </a:lnTo>
                <a:lnTo>
                  <a:pt x="1452948" y="32548"/>
                </a:lnTo>
                <a:lnTo>
                  <a:pt x="1458442" y="33272"/>
                </a:lnTo>
                <a:lnTo>
                  <a:pt x="1474912" y="35401"/>
                </a:lnTo>
                <a:lnTo>
                  <a:pt x="1487560" y="37059"/>
                </a:lnTo>
                <a:lnTo>
                  <a:pt x="1497882" y="38464"/>
                </a:lnTo>
                <a:lnTo>
                  <a:pt x="1507374" y="39830"/>
                </a:lnTo>
                <a:lnTo>
                  <a:pt x="1517531" y="41375"/>
                </a:lnTo>
                <a:lnTo>
                  <a:pt x="1529847" y="43313"/>
                </a:lnTo>
                <a:lnTo>
                  <a:pt x="1545819" y="45860"/>
                </a:lnTo>
                <a:lnTo>
                  <a:pt x="1547710" y="46163"/>
                </a:lnTo>
                <a:lnTo>
                  <a:pt x="1564065" y="48764"/>
                </a:lnTo>
                <a:lnTo>
                  <a:pt x="1576526" y="50770"/>
                </a:lnTo>
                <a:lnTo>
                  <a:pt x="1586688" y="52457"/>
                </a:lnTo>
                <a:lnTo>
                  <a:pt x="1596142" y="54101"/>
                </a:lnTo>
                <a:lnTo>
                  <a:pt x="1606480" y="55979"/>
                </a:lnTo>
                <a:lnTo>
                  <a:pt x="1619294" y="58365"/>
                </a:lnTo>
                <a:lnTo>
                  <a:pt x="1633639" y="61060"/>
                </a:lnTo>
                <a:lnTo>
                  <a:pt x="1649803" y="64115"/>
                </a:lnTo>
                <a:lnTo>
                  <a:pt x="1662029" y="66451"/>
                </a:lnTo>
                <a:lnTo>
                  <a:pt x="1672016" y="68414"/>
                </a:lnTo>
                <a:lnTo>
                  <a:pt x="1681462" y="70354"/>
                </a:lnTo>
                <a:lnTo>
                  <a:pt x="1692068" y="72618"/>
                </a:lnTo>
                <a:lnTo>
                  <a:pt x="1705531" y="75553"/>
                </a:lnTo>
                <a:lnTo>
                  <a:pt x="1715935" y="77836"/>
                </a:lnTo>
                <a:lnTo>
                  <a:pt x="1731876" y="81357"/>
                </a:lnTo>
                <a:lnTo>
                  <a:pt x="1743807" y="84040"/>
                </a:lnTo>
                <a:lnTo>
                  <a:pt x="1753576" y="86319"/>
                </a:lnTo>
                <a:lnTo>
                  <a:pt x="1763033" y="88631"/>
                </a:lnTo>
                <a:lnTo>
                  <a:pt x="1774026" y="91409"/>
                </a:lnTo>
                <a:lnTo>
                  <a:pt x="1788404" y="95088"/>
                </a:lnTo>
                <a:lnTo>
                  <a:pt x="1793938" y="96505"/>
                </a:lnTo>
                <a:lnTo>
                  <a:pt x="1809408" y="100457"/>
                </a:lnTo>
                <a:lnTo>
                  <a:pt x="1820624" y="103371"/>
                </a:lnTo>
                <a:lnTo>
                  <a:pt x="1830006" y="105916"/>
                </a:lnTo>
                <a:lnTo>
                  <a:pt x="1839973" y="108763"/>
                </a:lnTo>
                <a:lnTo>
                  <a:pt x="1852945" y="112582"/>
                </a:lnTo>
                <a:lnTo>
                  <a:pt x="1861210" y="11503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07" y="7861566"/>
            <a:ext cx="321144" cy="150101"/>
          </a:xfrm>
          <a:custGeom>
            <a:avLst/>
            <a:gdLst/>
            <a:ahLst/>
            <a:cxnLst/>
            <a:rect l="l" t="t" r="r" b="b"/>
            <a:pathLst>
              <a:path w="321144" h="150101">
                <a:moveTo>
                  <a:pt x="0" y="150101"/>
                </a:moveTo>
                <a:lnTo>
                  <a:pt x="15323" y="145534"/>
                </a:lnTo>
                <a:lnTo>
                  <a:pt x="26474" y="142161"/>
                </a:lnTo>
                <a:lnTo>
                  <a:pt x="35767" y="139236"/>
                </a:lnTo>
                <a:lnTo>
                  <a:pt x="45515" y="136013"/>
                </a:lnTo>
                <a:lnTo>
                  <a:pt x="58034" y="131748"/>
                </a:lnTo>
                <a:lnTo>
                  <a:pt x="67525" y="128485"/>
                </a:lnTo>
                <a:lnTo>
                  <a:pt x="82491" y="123301"/>
                </a:lnTo>
                <a:lnTo>
                  <a:pt x="93231" y="119517"/>
                </a:lnTo>
                <a:lnTo>
                  <a:pt x="102315" y="116175"/>
                </a:lnTo>
                <a:lnTo>
                  <a:pt x="112310" y="112314"/>
                </a:lnTo>
                <a:lnTo>
                  <a:pt x="125786" y="106975"/>
                </a:lnTo>
                <a:lnTo>
                  <a:pt x="144640" y="99405"/>
                </a:lnTo>
                <a:lnTo>
                  <a:pt x="154898" y="95192"/>
                </a:lnTo>
                <a:lnTo>
                  <a:pt x="163786" y="91352"/>
                </a:lnTo>
                <a:lnTo>
                  <a:pt x="174220" y="86618"/>
                </a:lnTo>
                <a:lnTo>
                  <a:pt x="187020" y="80695"/>
                </a:lnTo>
                <a:lnTo>
                  <a:pt x="200964" y="74149"/>
                </a:lnTo>
                <a:lnTo>
                  <a:pt x="210661" y="69475"/>
                </a:lnTo>
                <a:lnTo>
                  <a:pt x="219405" y="64974"/>
                </a:lnTo>
                <a:lnTo>
                  <a:pt x="230490" y="58946"/>
                </a:lnTo>
                <a:lnTo>
                  <a:pt x="238036" y="54775"/>
                </a:lnTo>
                <a:lnTo>
                  <a:pt x="251331" y="47468"/>
                </a:lnTo>
                <a:lnTo>
                  <a:pt x="260404" y="42264"/>
                </a:lnTo>
                <a:lnTo>
                  <a:pt x="269061" y="36872"/>
                </a:lnTo>
                <a:lnTo>
                  <a:pt x="281107" y="29001"/>
                </a:lnTo>
                <a:lnTo>
                  <a:pt x="295096" y="19719"/>
                </a:lnTo>
                <a:lnTo>
                  <a:pt x="303403" y="13881"/>
                </a:lnTo>
                <a:lnTo>
                  <a:pt x="312019" y="7255"/>
                </a:lnTo>
                <a:lnTo>
                  <a:pt x="32114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13271" y="7465781"/>
            <a:ext cx="316712" cy="146608"/>
          </a:xfrm>
          <a:custGeom>
            <a:avLst/>
            <a:gdLst/>
            <a:ahLst/>
            <a:cxnLst/>
            <a:rect l="l" t="t" r="r" b="b"/>
            <a:pathLst>
              <a:path w="316712" h="146608">
                <a:moveTo>
                  <a:pt x="0" y="0"/>
                </a:moveTo>
                <a:lnTo>
                  <a:pt x="15365" y="4600"/>
                </a:lnTo>
                <a:lnTo>
                  <a:pt x="26557" y="7997"/>
                </a:lnTo>
                <a:lnTo>
                  <a:pt x="45568" y="14129"/>
                </a:lnTo>
                <a:lnTo>
                  <a:pt x="57959" y="18337"/>
                </a:lnTo>
                <a:lnTo>
                  <a:pt x="67932" y="21755"/>
                </a:lnTo>
                <a:lnTo>
                  <a:pt x="82964" y="26940"/>
                </a:lnTo>
                <a:lnTo>
                  <a:pt x="93737" y="30724"/>
                </a:lnTo>
                <a:lnTo>
                  <a:pt x="112793" y="37924"/>
                </a:lnTo>
                <a:lnTo>
                  <a:pt x="126219" y="43262"/>
                </a:lnTo>
                <a:lnTo>
                  <a:pt x="145028" y="50826"/>
                </a:lnTo>
                <a:lnTo>
                  <a:pt x="155281" y="55047"/>
                </a:lnTo>
                <a:lnTo>
                  <a:pt x="174571" y="63671"/>
                </a:lnTo>
                <a:lnTo>
                  <a:pt x="187413" y="69672"/>
                </a:lnTo>
                <a:lnTo>
                  <a:pt x="201424" y="76222"/>
                </a:lnTo>
                <a:lnTo>
                  <a:pt x="211129" y="80888"/>
                </a:lnTo>
                <a:lnTo>
                  <a:pt x="230946" y="91350"/>
                </a:lnTo>
                <a:lnTo>
                  <a:pt x="251715" y="102751"/>
                </a:lnTo>
                <a:lnTo>
                  <a:pt x="260789" y="107946"/>
                </a:lnTo>
                <a:lnTo>
                  <a:pt x="281505" y="121136"/>
                </a:lnTo>
                <a:lnTo>
                  <a:pt x="295281" y="130240"/>
                </a:lnTo>
                <a:lnTo>
                  <a:pt x="313238" y="143808"/>
                </a:lnTo>
                <a:lnTo>
                  <a:pt x="316712" y="1466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29987" y="7612396"/>
            <a:ext cx="66852" cy="77190"/>
          </a:xfrm>
          <a:custGeom>
            <a:avLst/>
            <a:gdLst/>
            <a:ahLst/>
            <a:cxnLst/>
            <a:rect l="l" t="t" r="r" b="b"/>
            <a:pathLst>
              <a:path w="66852" h="77190">
                <a:moveTo>
                  <a:pt x="66852" y="77190"/>
                </a:moveTo>
                <a:lnTo>
                  <a:pt x="61105" y="65788"/>
                </a:lnTo>
                <a:lnTo>
                  <a:pt x="53812" y="55463"/>
                </a:lnTo>
                <a:lnTo>
                  <a:pt x="53695" y="55308"/>
                </a:lnTo>
                <a:lnTo>
                  <a:pt x="45293" y="44022"/>
                </a:lnTo>
                <a:lnTo>
                  <a:pt x="38867" y="36380"/>
                </a:lnTo>
                <a:lnTo>
                  <a:pt x="29133" y="26174"/>
                </a:lnTo>
                <a:lnTo>
                  <a:pt x="19223" y="16104"/>
                </a:lnTo>
                <a:lnTo>
                  <a:pt x="11824" y="9397"/>
                </a:lnTo>
                <a:lnTo>
                  <a:pt x="1215" y="94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31323" y="7780345"/>
            <a:ext cx="70078" cy="83908"/>
          </a:xfrm>
          <a:custGeom>
            <a:avLst/>
            <a:gdLst/>
            <a:ahLst/>
            <a:cxnLst/>
            <a:rect l="l" t="t" r="r" b="b"/>
            <a:pathLst>
              <a:path w="70078" h="83908">
                <a:moveTo>
                  <a:pt x="0" y="83908"/>
                </a:moveTo>
                <a:lnTo>
                  <a:pt x="10906" y="75086"/>
                </a:lnTo>
                <a:lnTo>
                  <a:pt x="18304" y="68332"/>
                </a:lnTo>
                <a:lnTo>
                  <a:pt x="27787" y="58674"/>
                </a:lnTo>
                <a:lnTo>
                  <a:pt x="37575" y="48483"/>
                </a:lnTo>
                <a:lnTo>
                  <a:pt x="44088" y="40864"/>
                </a:lnTo>
                <a:lnTo>
                  <a:pt x="52501" y="29540"/>
                </a:lnTo>
                <a:lnTo>
                  <a:pt x="60336" y="18302"/>
                </a:lnTo>
                <a:lnTo>
                  <a:pt x="65434" y="9408"/>
                </a:lnTo>
                <a:lnTo>
                  <a:pt x="7007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31034" y="7631049"/>
            <a:ext cx="533" cy="673"/>
          </a:xfrm>
          <a:custGeom>
            <a:avLst/>
            <a:gdLst/>
            <a:ahLst/>
            <a:cxnLst/>
            <a:rect l="l" t="t" r="r" b="b"/>
            <a:pathLst>
              <a:path w="533" h="673">
                <a:moveTo>
                  <a:pt x="0" y="673"/>
                </a:moveTo>
                <a:lnTo>
                  <a:pt x="53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58957" y="7759270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10337" y="2899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57209" y="7709189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3492" y="0"/>
                </a:moveTo>
                <a:lnTo>
                  <a:pt x="0" y="29933"/>
                </a:lnTo>
                <a:lnTo>
                  <a:pt x="2552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59759" y="7689049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9804" y="0"/>
                </a:moveTo>
                <a:lnTo>
                  <a:pt x="0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46288" y="8010193"/>
            <a:ext cx="6184" cy="1739"/>
          </a:xfrm>
          <a:custGeom>
            <a:avLst/>
            <a:gdLst/>
            <a:ahLst/>
            <a:cxnLst/>
            <a:rect l="l" t="t" r="r" b="b"/>
            <a:pathLst>
              <a:path w="6184" h="1739">
                <a:moveTo>
                  <a:pt x="0" y="0"/>
                </a:moveTo>
                <a:lnTo>
                  <a:pt x="533" y="127"/>
                </a:lnTo>
                <a:lnTo>
                  <a:pt x="6184" y="17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27709" y="7610102"/>
            <a:ext cx="2273" cy="2286"/>
          </a:xfrm>
          <a:custGeom>
            <a:avLst/>
            <a:gdLst/>
            <a:ahLst/>
            <a:cxnLst/>
            <a:rect l="l" t="t" r="r" b="b"/>
            <a:pathLst>
              <a:path w="2273" h="2285">
                <a:moveTo>
                  <a:pt x="2273" y="2286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29982" y="7612388"/>
            <a:ext cx="1206" cy="939"/>
          </a:xfrm>
          <a:custGeom>
            <a:avLst/>
            <a:gdLst/>
            <a:ahLst/>
            <a:cxnLst/>
            <a:rect l="l" t="t" r="r" b="b"/>
            <a:pathLst>
              <a:path w="1206" h="939">
                <a:moveTo>
                  <a:pt x="0" y="0"/>
                </a:moveTo>
                <a:lnTo>
                  <a:pt x="1206" y="9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96840" y="7759002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0" y="28994"/>
                </a:moveTo>
                <a:lnTo>
                  <a:pt x="103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05434" y="7708920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0" y="0"/>
                </a:moveTo>
                <a:lnTo>
                  <a:pt x="3492" y="29806"/>
                </a:lnTo>
                <a:lnTo>
                  <a:pt x="939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96572" y="7688781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0" y="0"/>
                </a:moveTo>
                <a:lnTo>
                  <a:pt x="9804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27719" y="7846673"/>
            <a:ext cx="6985" cy="8318"/>
          </a:xfrm>
          <a:custGeom>
            <a:avLst/>
            <a:gdLst/>
            <a:ahLst/>
            <a:cxnLst/>
            <a:rect l="l" t="t" r="r" b="b"/>
            <a:pathLst>
              <a:path w="6984" h="8318">
                <a:moveTo>
                  <a:pt x="0" y="8318"/>
                </a:moveTo>
                <a:lnTo>
                  <a:pt x="698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6184" y="8605756"/>
            <a:ext cx="2873641" cy="465303"/>
          </a:xfrm>
          <a:custGeom>
            <a:avLst/>
            <a:gdLst/>
            <a:ahLst/>
            <a:cxnLst/>
            <a:rect l="l" t="t" r="r" b="b"/>
            <a:pathLst>
              <a:path w="2873641" h="465303">
                <a:moveTo>
                  <a:pt x="1206" y="0"/>
                </a:moveTo>
                <a:lnTo>
                  <a:pt x="0" y="11810"/>
                </a:lnTo>
                <a:lnTo>
                  <a:pt x="0" y="11010"/>
                </a:lnTo>
                <a:lnTo>
                  <a:pt x="1206" y="21475"/>
                </a:lnTo>
                <a:lnTo>
                  <a:pt x="2517" y="36186"/>
                </a:lnTo>
                <a:lnTo>
                  <a:pt x="3517" y="46483"/>
                </a:lnTo>
                <a:lnTo>
                  <a:pt x="5782" y="57171"/>
                </a:lnTo>
                <a:lnTo>
                  <a:pt x="8585" y="66319"/>
                </a:lnTo>
                <a:lnTo>
                  <a:pt x="13384" y="80190"/>
                </a:lnTo>
                <a:lnTo>
                  <a:pt x="17626" y="89946"/>
                </a:lnTo>
                <a:lnTo>
                  <a:pt x="23072" y="99363"/>
                </a:lnTo>
                <a:lnTo>
                  <a:pt x="30607" y="110896"/>
                </a:lnTo>
                <a:lnTo>
                  <a:pt x="39112" y="123440"/>
                </a:lnTo>
                <a:lnTo>
                  <a:pt x="45646" y="132151"/>
                </a:lnTo>
                <a:lnTo>
                  <a:pt x="52372" y="139720"/>
                </a:lnTo>
                <a:lnTo>
                  <a:pt x="61457" y="148840"/>
                </a:lnTo>
                <a:lnTo>
                  <a:pt x="66992" y="154266"/>
                </a:lnTo>
                <a:lnTo>
                  <a:pt x="78237" y="165209"/>
                </a:lnTo>
                <a:lnTo>
                  <a:pt x="86607" y="172955"/>
                </a:lnTo>
                <a:lnTo>
                  <a:pt x="94139" y="179249"/>
                </a:lnTo>
                <a:lnTo>
                  <a:pt x="102874" y="185833"/>
                </a:lnTo>
                <a:lnTo>
                  <a:pt x="114850" y="194449"/>
                </a:lnTo>
                <a:lnTo>
                  <a:pt x="117602" y="196418"/>
                </a:lnTo>
                <a:lnTo>
                  <a:pt x="130665" y="205790"/>
                </a:lnTo>
                <a:lnTo>
                  <a:pt x="140490" y="212635"/>
                </a:lnTo>
                <a:lnTo>
                  <a:pt x="148818" y="218075"/>
                </a:lnTo>
                <a:lnTo>
                  <a:pt x="157395" y="223231"/>
                </a:lnTo>
                <a:lnTo>
                  <a:pt x="167962" y="229222"/>
                </a:lnTo>
                <a:lnTo>
                  <a:pt x="181648" y="236829"/>
                </a:lnTo>
                <a:lnTo>
                  <a:pt x="196040" y="244778"/>
                </a:lnTo>
                <a:lnTo>
                  <a:pt x="207065" y="250762"/>
                </a:lnTo>
                <a:lnTo>
                  <a:pt x="216186" y="255514"/>
                </a:lnTo>
                <a:lnTo>
                  <a:pt x="224865" y="259767"/>
                </a:lnTo>
                <a:lnTo>
                  <a:pt x="234564" y="264255"/>
                </a:lnTo>
                <a:lnTo>
                  <a:pt x="246748" y="269710"/>
                </a:lnTo>
                <a:lnTo>
                  <a:pt x="258572" y="274954"/>
                </a:lnTo>
                <a:lnTo>
                  <a:pt x="273850" y="281709"/>
                </a:lnTo>
                <a:lnTo>
                  <a:pt x="285798" y="286920"/>
                </a:lnTo>
                <a:lnTo>
                  <a:pt x="295642" y="291082"/>
                </a:lnTo>
                <a:lnTo>
                  <a:pt x="304609" y="294691"/>
                </a:lnTo>
                <a:lnTo>
                  <a:pt x="313925" y="298243"/>
                </a:lnTo>
                <a:lnTo>
                  <a:pt x="324819" y="302232"/>
                </a:lnTo>
                <a:lnTo>
                  <a:pt x="338516" y="307153"/>
                </a:lnTo>
                <a:lnTo>
                  <a:pt x="347586" y="310400"/>
                </a:lnTo>
                <a:lnTo>
                  <a:pt x="363474" y="316131"/>
                </a:lnTo>
                <a:lnTo>
                  <a:pt x="376138" y="320650"/>
                </a:lnTo>
                <a:lnTo>
                  <a:pt x="386615" y="324299"/>
                </a:lnTo>
                <a:lnTo>
                  <a:pt x="395943" y="327420"/>
                </a:lnTo>
                <a:lnTo>
                  <a:pt x="405160" y="330355"/>
                </a:lnTo>
                <a:lnTo>
                  <a:pt x="415304" y="333446"/>
                </a:lnTo>
                <a:lnTo>
                  <a:pt x="427412" y="337033"/>
                </a:lnTo>
                <a:lnTo>
                  <a:pt x="442524" y="341460"/>
                </a:lnTo>
                <a:lnTo>
                  <a:pt x="447878" y="343026"/>
                </a:lnTo>
                <a:lnTo>
                  <a:pt x="464237" y="347839"/>
                </a:lnTo>
                <a:lnTo>
                  <a:pt x="477466" y="351691"/>
                </a:lnTo>
                <a:lnTo>
                  <a:pt x="488470" y="354827"/>
                </a:lnTo>
                <a:lnTo>
                  <a:pt x="498151" y="357492"/>
                </a:lnTo>
                <a:lnTo>
                  <a:pt x="507412" y="359930"/>
                </a:lnTo>
                <a:lnTo>
                  <a:pt x="517156" y="362385"/>
                </a:lnTo>
                <a:lnTo>
                  <a:pt x="528287" y="365104"/>
                </a:lnTo>
                <a:lnTo>
                  <a:pt x="541705" y="368329"/>
                </a:lnTo>
                <a:lnTo>
                  <a:pt x="558241" y="372287"/>
                </a:lnTo>
                <a:lnTo>
                  <a:pt x="574939" y="376262"/>
                </a:lnTo>
                <a:lnTo>
                  <a:pt x="588610" y="379493"/>
                </a:lnTo>
                <a:lnTo>
                  <a:pt x="600056" y="382155"/>
                </a:lnTo>
                <a:lnTo>
                  <a:pt x="610077" y="384420"/>
                </a:lnTo>
                <a:lnTo>
                  <a:pt x="619475" y="386463"/>
                </a:lnTo>
                <a:lnTo>
                  <a:pt x="629049" y="388455"/>
                </a:lnTo>
                <a:lnTo>
                  <a:pt x="639601" y="390572"/>
                </a:lnTo>
                <a:lnTo>
                  <a:pt x="651932" y="392985"/>
                </a:lnTo>
                <a:lnTo>
                  <a:pt x="666842" y="395868"/>
                </a:lnTo>
                <a:lnTo>
                  <a:pt x="677595" y="397941"/>
                </a:lnTo>
                <a:lnTo>
                  <a:pt x="694559" y="401216"/>
                </a:lnTo>
                <a:lnTo>
                  <a:pt x="708578" y="403904"/>
                </a:lnTo>
                <a:lnTo>
                  <a:pt x="720378" y="406130"/>
                </a:lnTo>
                <a:lnTo>
                  <a:pt x="730685" y="408020"/>
                </a:lnTo>
                <a:lnTo>
                  <a:pt x="740226" y="409696"/>
                </a:lnTo>
                <a:lnTo>
                  <a:pt x="749725" y="411285"/>
                </a:lnTo>
                <a:lnTo>
                  <a:pt x="759910" y="412911"/>
                </a:lnTo>
                <a:lnTo>
                  <a:pt x="771506" y="414697"/>
                </a:lnTo>
                <a:lnTo>
                  <a:pt x="785239" y="416769"/>
                </a:lnTo>
                <a:lnTo>
                  <a:pt x="801835" y="419251"/>
                </a:lnTo>
                <a:lnTo>
                  <a:pt x="804735" y="419684"/>
                </a:lnTo>
                <a:lnTo>
                  <a:pt x="821883" y="422307"/>
                </a:lnTo>
                <a:lnTo>
                  <a:pt x="836165" y="424471"/>
                </a:lnTo>
                <a:lnTo>
                  <a:pt x="848249" y="426266"/>
                </a:lnTo>
                <a:lnTo>
                  <a:pt x="858802" y="427784"/>
                </a:lnTo>
                <a:lnTo>
                  <a:pt x="868490" y="429114"/>
                </a:lnTo>
                <a:lnTo>
                  <a:pt x="877982" y="430349"/>
                </a:lnTo>
                <a:lnTo>
                  <a:pt x="887942" y="431578"/>
                </a:lnTo>
                <a:lnTo>
                  <a:pt x="899040" y="432892"/>
                </a:lnTo>
                <a:lnTo>
                  <a:pt x="911941" y="434383"/>
                </a:lnTo>
                <a:lnTo>
                  <a:pt x="927313" y="436140"/>
                </a:lnTo>
                <a:lnTo>
                  <a:pt x="938453" y="437413"/>
                </a:lnTo>
                <a:lnTo>
                  <a:pt x="955744" y="439389"/>
                </a:lnTo>
                <a:lnTo>
                  <a:pt x="970224" y="441032"/>
                </a:lnTo>
                <a:lnTo>
                  <a:pt x="982520" y="442403"/>
                </a:lnTo>
                <a:lnTo>
                  <a:pt x="993261" y="443562"/>
                </a:lnTo>
                <a:lnTo>
                  <a:pt x="1003076" y="444571"/>
                </a:lnTo>
                <a:lnTo>
                  <a:pt x="1012593" y="445491"/>
                </a:lnTo>
                <a:lnTo>
                  <a:pt x="1022439" y="446381"/>
                </a:lnTo>
                <a:lnTo>
                  <a:pt x="1033244" y="447305"/>
                </a:lnTo>
                <a:lnTo>
                  <a:pt x="1045635" y="448322"/>
                </a:lnTo>
                <a:lnTo>
                  <a:pt x="1060240" y="449493"/>
                </a:lnTo>
                <a:lnTo>
                  <a:pt x="1077137" y="450837"/>
                </a:lnTo>
                <a:lnTo>
                  <a:pt x="1094543" y="452245"/>
                </a:lnTo>
                <a:lnTo>
                  <a:pt x="1109177" y="453418"/>
                </a:lnTo>
                <a:lnTo>
                  <a:pt x="1121637" y="454395"/>
                </a:lnTo>
                <a:lnTo>
                  <a:pt x="1132526" y="455213"/>
                </a:lnTo>
                <a:lnTo>
                  <a:pt x="1142442" y="455912"/>
                </a:lnTo>
                <a:lnTo>
                  <a:pt x="1151986" y="456530"/>
                </a:lnTo>
                <a:lnTo>
                  <a:pt x="1161758" y="457106"/>
                </a:lnTo>
                <a:lnTo>
                  <a:pt x="1172359" y="457678"/>
                </a:lnTo>
                <a:lnTo>
                  <a:pt x="1184388" y="458285"/>
                </a:lnTo>
                <a:lnTo>
                  <a:pt x="1198445" y="458965"/>
                </a:lnTo>
                <a:lnTo>
                  <a:pt x="1215130" y="459757"/>
                </a:lnTo>
                <a:lnTo>
                  <a:pt x="1237059" y="460776"/>
                </a:lnTo>
                <a:lnTo>
                  <a:pt x="1251771" y="461447"/>
                </a:lnTo>
                <a:lnTo>
                  <a:pt x="1264315" y="461999"/>
                </a:lnTo>
                <a:lnTo>
                  <a:pt x="1275277" y="462450"/>
                </a:lnTo>
                <a:lnTo>
                  <a:pt x="1285244" y="462819"/>
                </a:lnTo>
                <a:lnTo>
                  <a:pt x="1294801" y="463122"/>
                </a:lnTo>
                <a:lnTo>
                  <a:pt x="1304533" y="463378"/>
                </a:lnTo>
                <a:lnTo>
                  <a:pt x="1315028" y="463605"/>
                </a:lnTo>
                <a:lnTo>
                  <a:pt x="1326870" y="463821"/>
                </a:lnTo>
                <a:lnTo>
                  <a:pt x="1340646" y="464043"/>
                </a:lnTo>
                <a:lnTo>
                  <a:pt x="1356942" y="464290"/>
                </a:lnTo>
                <a:lnTo>
                  <a:pt x="1364322" y="464400"/>
                </a:lnTo>
                <a:lnTo>
                  <a:pt x="1381775" y="464689"/>
                </a:lnTo>
                <a:lnTo>
                  <a:pt x="1396495" y="464922"/>
                </a:lnTo>
                <a:lnTo>
                  <a:pt x="1409059" y="465100"/>
                </a:lnTo>
                <a:lnTo>
                  <a:pt x="1420047" y="465223"/>
                </a:lnTo>
                <a:lnTo>
                  <a:pt x="1430037" y="465291"/>
                </a:lnTo>
                <a:lnTo>
                  <a:pt x="1439608" y="465303"/>
                </a:lnTo>
                <a:lnTo>
                  <a:pt x="1449338" y="465261"/>
                </a:lnTo>
                <a:lnTo>
                  <a:pt x="1459805" y="465163"/>
                </a:lnTo>
                <a:lnTo>
                  <a:pt x="1471589" y="465011"/>
                </a:lnTo>
                <a:lnTo>
                  <a:pt x="1485268" y="464803"/>
                </a:lnTo>
                <a:lnTo>
                  <a:pt x="1501421" y="464540"/>
                </a:lnTo>
                <a:lnTo>
                  <a:pt x="1509852" y="464400"/>
                </a:lnTo>
                <a:lnTo>
                  <a:pt x="1527303" y="464138"/>
                </a:lnTo>
                <a:lnTo>
                  <a:pt x="1542007" y="463907"/>
                </a:lnTo>
                <a:lnTo>
                  <a:pt x="1554548" y="463689"/>
                </a:lnTo>
                <a:lnTo>
                  <a:pt x="1565512" y="463465"/>
                </a:lnTo>
                <a:lnTo>
                  <a:pt x="1575484" y="463216"/>
                </a:lnTo>
                <a:lnTo>
                  <a:pt x="1585049" y="462925"/>
                </a:lnTo>
                <a:lnTo>
                  <a:pt x="1594792" y="462572"/>
                </a:lnTo>
                <a:lnTo>
                  <a:pt x="1605299" y="462140"/>
                </a:lnTo>
                <a:lnTo>
                  <a:pt x="1617155" y="461609"/>
                </a:lnTo>
                <a:lnTo>
                  <a:pt x="1630944" y="460960"/>
                </a:lnTo>
                <a:lnTo>
                  <a:pt x="1647252" y="460176"/>
                </a:lnTo>
                <a:lnTo>
                  <a:pt x="1654454" y="459828"/>
                </a:lnTo>
                <a:lnTo>
                  <a:pt x="1671893" y="459007"/>
                </a:lnTo>
                <a:lnTo>
                  <a:pt x="1686553" y="458306"/>
                </a:lnTo>
                <a:lnTo>
                  <a:pt x="1709935" y="457117"/>
                </a:lnTo>
                <a:lnTo>
                  <a:pt x="1729404" y="455957"/>
                </a:lnTo>
                <a:lnTo>
                  <a:pt x="1749763" y="454522"/>
                </a:lnTo>
                <a:lnTo>
                  <a:pt x="1775813" y="452507"/>
                </a:lnTo>
                <a:lnTo>
                  <a:pt x="1792473" y="451188"/>
                </a:lnTo>
                <a:lnTo>
                  <a:pt x="1814236" y="449430"/>
                </a:lnTo>
                <a:lnTo>
                  <a:pt x="1828756" y="448247"/>
                </a:lnTo>
                <a:lnTo>
                  <a:pt x="1851849" y="446304"/>
                </a:lnTo>
                <a:lnTo>
                  <a:pt x="1871190" y="444507"/>
                </a:lnTo>
                <a:lnTo>
                  <a:pt x="1891792" y="442358"/>
                </a:lnTo>
                <a:lnTo>
                  <a:pt x="1918668" y="439356"/>
                </a:lnTo>
                <a:lnTo>
                  <a:pt x="1935721" y="437413"/>
                </a:lnTo>
                <a:lnTo>
                  <a:pt x="1952938" y="435410"/>
                </a:lnTo>
                <a:lnTo>
                  <a:pt x="1967281" y="433736"/>
                </a:lnTo>
                <a:lnTo>
                  <a:pt x="1990005" y="431011"/>
                </a:lnTo>
                <a:lnTo>
                  <a:pt x="2009211" y="428509"/>
                </a:lnTo>
                <a:lnTo>
                  <a:pt x="2030218" y="425500"/>
                </a:lnTo>
                <a:lnTo>
                  <a:pt x="2058346" y="421253"/>
                </a:lnTo>
                <a:lnTo>
                  <a:pt x="2069439" y="419557"/>
                </a:lnTo>
                <a:lnTo>
                  <a:pt x="2086502" y="416966"/>
                </a:lnTo>
                <a:lnTo>
                  <a:pt x="2112458" y="412987"/>
                </a:lnTo>
                <a:lnTo>
                  <a:pt x="2132353" y="409764"/>
                </a:lnTo>
                <a:lnTo>
                  <a:pt x="2151986" y="406285"/>
                </a:lnTo>
                <a:lnTo>
                  <a:pt x="2177158" y="401536"/>
                </a:lnTo>
                <a:lnTo>
                  <a:pt x="2193633" y="398369"/>
                </a:lnTo>
                <a:lnTo>
                  <a:pt x="2213461" y="394545"/>
                </a:lnTo>
                <a:lnTo>
                  <a:pt x="2238800" y="389587"/>
                </a:lnTo>
                <a:lnTo>
                  <a:pt x="2258263" y="385549"/>
                </a:lnTo>
                <a:lnTo>
                  <a:pt x="2278280" y="381045"/>
                </a:lnTo>
                <a:lnTo>
                  <a:pt x="2305280" y="374690"/>
                </a:lnTo>
                <a:lnTo>
                  <a:pt x="2332515" y="368176"/>
                </a:lnTo>
                <a:lnTo>
                  <a:pt x="2357019" y="362203"/>
                </a:lnTo>
                <a:lnTo>
                  <a:pt x="2376022" y="357272"/>
                </a:lnTo>
                <a:lnTo>
                  <a:pt x="2396773" y="351445"/>
                </a:lnTo>
                <a:lnTo>
                  <a:pt x="2426157" y="342887"/>
                </a:lnTo>
                <a:lnTo>
                  <a:pt x="2442362" y="338095"/>
                </a:lnTo>
                <a:lnTo>
                  <a:pt x="2465840" y="331057"/>
                </a:lnTo>
                <a:lnTo>
                  <a:pt x="2484369" y="325096"/>
                </a:lnTo>
                <a:lnTo>
                  <a:pt x="2506304" y="317430"/>
                </a:lnTo>
                <a:lnTo>
                  <a:pt x="2521158" y="312088"/>
                </a:lnTo>
                <a:lnTo>
                  <a:pt x="2526182" y="310273"/>
                </a:lnTo>
                <a:lnTo>
                  <a:pt x="2541926" y="304603"/>
                </a:lnTo>
                <a:lnTo>
                  <a:pt x="2554206" y="300142"/>
                </a:lnTo>
                <a:lnTo>
                  <a:pt x="2564240" y="296397"/>
                </a:lnTo>
                <a:lnTo>
                  <a:pt x="2573248" y="292876"/>
                </a:lnTo>
                <a:lnTo>
                  <a:pt x="2582449" y="289086"/>
                </a:lnTo>
                <a:lnTo>
                  <a:pt x="2593063" y="284535"/>
                </a:lnTo>
                <a:lnTo>
                  <a:pt x="2606307" y="278730"/>
                </a:lnTo>
                <a:lnTo>
                  <a:pt x="2615463" y="274688"/>
                </a:lnTo>
                <a:lnTo>
                  <a:pt x="2630514" y="268007"/>
                </a:lnTo>
                <a:lnTo>
                  <a:pt x="2641968" y="262851"/>
                </a:lnTo>
                <a:lnTo>
                  <a:pt x="2651290" y="258486"/>
                </a:lnTo>
                <a:lnTo>
                  <a:pt x="2659941" y="254180"/>
                </a:lnTo>
                <a:lnTo>
                  <a:pt x="2669385" y="249199"/>
                </a:lnTo>
                <a:lnTo>
                  <a:pt x="2681084" y="242811"/>
                </a:lnTo>
                <a:lnTo>
                  <a:pt x="2692387" y="236562"/>
                </a:lnTo>
                <a:lnTo>
                  <a:pt x="2706518" y="228662"/>
                </a:lnTo>
                <a:lnTo>
                  <a:pt x="2716979" y="222709"/>
                </a:lnTo>
                <a:lnTo>
                  <a:pt x="2725513" y="217572"/>
                </a:lnTo>
                <a:lnTo>
                  <a:pt x="2733866" y="212119"/>
                </a:lnTo>
                <a:lnTo>
                  <a:pt x="2743780" y="205220"/>
                </a:lnTo>
                <a:lnTo>
                  <a:pt x="2756433" y="196151"/>
                </a:lnTo>
                <a:lnTo>
                  <a:pt x="2769259" y="186948"/>
                </a:lnTo>
                <a:lnTo>
                  <a:pt x="2778447" y="180110"/>
                </a:lnTo>
                <a:lnTo>
                  <a:pt x="2786041" y="173885"/>
                </a:lnTo>
                <a:lnTo>
                  <a:pt x="2794084" y="166522"/>
                </a:lnTo>
                <a:lnTo>
                  <a:pt x="2804618" y="156267"/>
                </a:lnTo>
                <a:lnTo>
                  <a:pt x="2806915" y="154000"/>
                </a:lnTo>
                <a:lnTo>
                  <a:pt x="2817825" y="143248"/>
                </a:lnTo>
                <a:lnTo>
                  <a:pt x="2825358" y="135312"/>
                </a:lnTo>
                <a:lnTo>
                  <a:pt x="2831692" y="127490"/>
                </a:lnTo>
                <a:lnTo>
                  <a:pt x="2839007" y="117081"/>
                </a:lnTo>
                <a:lnTo>
                  <a:pt x="2843428" y="110489"/>
                </a:lnTo>
                <a:lnTo>
                  <a:pt x="2851535" y="98078"/>
                </a:lnTo>
                <a:lnTo>
                  <a:pt x="2856819" y="88808"/>
                </a:lnTo>
                <a:lnTo>
                  <a:pt x="2861050" y="78851"/>
                </a:lnTo>
                <a:lnTo>
                  <a:pt x="2865450" y="66052"/>
                </a:lnTo>
                <a:lnTo>
                  <a:pt x="2869229" y="52634"/>
                </a:lnTo>
                <a:lnTo>
                  <a:pt x="2870719" y="42712"/>
                </a:lnTo>
                <a:lnTo>
                  <a:pt x="2871667" y="31508"/>
                </a:lnTo>
                <a:lnTo>
                  <a:pt x="2872828" y="21208"/>
                </a:lnTo>
                <a:lnTo>
                  <a:pt x="2873641" y="15036"/>
                </a:lnTo>
                <a:lnTo>
                  <a:pt x="2873502" y="11950"/>
                </a:lnTo>
                <a:lnTo>
                  <a:pt x="2872828" y="83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17351" y="8492035"/>
            <a:ext cx="1954" cy="122047"/>
          </a:xfrm>
          <a:custGeom>
            <a:avLst/>
            <a:gdLst/>
            <a:ahLst/>
            <a:cxnLst/>
            <a:rect l="l" t="t" r="r" b="b"/>
            <a:pathLst>
              <a:path w="1954" h="122047">
                <a:moveTo>
                  <a:pt x="589" y="122047"/>
                </a:moveTo>
                <a:lnTo>
                  <a:pt x="322" y="120700"/>
                </a:lnTo>
                <a:lnTo>
                  <a:pt x="322" y="119367"/>
                </a:lnTo>
                <a:lnTo>
                  <a:pt x="207" y="106282"/>
                </a:lnTo>
                <a:lnTo>
                  <a:pt x="183" y="95144"/>
                </a:lnTo>
                <a:lnTo>
                  <a:pt x="182" y="90500"/>
                </a:lnTo>
                <a:lnTo>
                  <a:pt x="22" y="76838"/>
                </a:lnTo>
                <a:lnTo>
                  <a:pt x="0" y="66675"/>
                </a:lnTo>
                <a:lnTo>
                  <a:pt x="182" y="56794"/>
                </a:lnTo>
                <a:lnTo>
                  <a:pt x="462" y="45250"/>
                </a:lnTo>
                <a:lnTo>
                  <a:pt x="1401" y="45250"/>
                </a:lnTo>
                <a:lnTo>
                  <a:pt x="1668" y="33705"/>
                </a:lnTo>
                <a:lnTo>
                  <a:pt x="1954" y="20087"/>
                </a:lnTo>
                <a:lnTo>
                  <a:pt x="1895" y="9942"/>
                </a:lnTo>
                <a:lnTo>
                  <a:pt x="166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7396" y="8492039"/>
            <a:ext cx="2871622" cy="444126"/>
          </a:xfrm>
          <a:custGeom>
            <a:avLst/>
            <a:gdLst/>
            <a:ahLst/>
            <a:cxnLst/>
            <a:rect l="l" t="t" r="r" b="b"/>
            <a:pathLst>
              <a:path w="2871622" h="444126">
                <a:moveTo>
                  <a:pt x="2871622" y="0"/>
                </a:moveTo>
                <a:lnTo>
                  <a:pt x="2871209" y="14412"/>
                </a:lnTo>
                <a:lnTo>
                  <a:pt x="2869912" y="24916"/>
                </a:lnTo>
                <a:lnTo>
                  <a:pt x="2866974" y="36119"/>
                </a:lnTo>
                <a:lnTo>
                  <a:pt x="2864103" y="45110"/>
                </a:lnTo>
                <a:lnTo>
                  <a:pt x="2859349" y="58971"/>
                </a:lnTo>
                <a:lnTo>
                  <a:pt x="2855102" y="68682"/>
                </a:lnTo>
                <a:lnTo>
                  <a:pt x="2849576" y="78115"/>
                </a:lnTo>
                <a:lnTo>
                  <a:pt x="2842221" y="89281"/>
                </a:lnTo>
                <a:lnTo>
                  <a:pt x="2833700" y="101833"/>
                </a:lnTo>
                <a:lnTo>
                  <a:pt x="2827182" y="110541"/>
                </a:lnTo>
                <a:lnTo>
                  <a:pt x="2820503" y="118098"/>
                </a:lnTo>
                <a:lnTo>
                  <a:pt x="2811494" y="127199"/>
                </a:lnTo>
                <a:lnTo>
                  <a:pt x="2794479" y="143823"/>
                </a:lnTo>
                <a:lnTo>
                  <a:pt x="2786108" y="151542"/>
                </a:lnTo>
                <a:lnTo>
                  <a:pt x="2778553" y="157828"/>
                </a:lnTo>
                <a:lnTo>
                  <a:pt x="2769780" y="164433"/>
                </a:lnTo>
                <a:lnTo>
                  <a:pt x="2757758" y="173112"/>
                </a:lnTo>
                <a:lnTo>
                  <a:pt x="2742101" y="184364"/>
                </a:lnTo>
                <a:lnTo>
                  <a:pt x="2732264" y="191223"/>
                </a:lnTo>
                <a:lnTo>
                  <a:pt x="2723948" y="196654"/>
                </a:lnTo>
                <a:lnTo>
                  <a:pt x="2715394" y="201789"/>
                </a:lnTo>
                <a:lnTo>
                  <a:pt x="2704847" y="207761"/>
                </a:lnTo>
                <a:lnTo>
                  <a:pt x="2691180" y="215353"/>
                </a:lnTo>
                <a:lnTo>
                  <a:pt x="2676789" y="223342"/>
                </a:lnTo>
                <a:lnTo>
                  <a:pt x="2665765" y="229340"/>
                </a:lnTo>
                <a:lnTo>
                  <a:pt x="2656644" y="234088"/>
                </a:lnTo>
                <a:lnTo>
                  <a:pt x="2647965" y="238327"/>
                </a:lnTo>
                <a:lnTo>
                  <a:pt x="2638265" y="242795"/>
                </a:lnTo>
                <a:lnTo>
                  <a:pt x="2626082" y="248233"/>
                </a:lnTo>
                <a:lnTo>
                  <a:pt x="2614244" y="253479"/>
                </a:lnTo>
                <a:lnTo>
                  <a:pt x="2598988" y="260264"/>
                </a:lnTo>
                <a:lnTo>
                  <a:pt x="2568266" y="273260"/>
                </a:lnTo>
                <a:lnTo>
                  <a:pt x="2534459" y="285728"/>
                </a:lnTo>
                <a:lnTo>
                  <a:pt x="2496650" y="299283"/>
                </a:lnTo>
                <a:lnTo>
                  <a:pt x="2467667" y="308943"/>
                </a:lnTo>
                <a:lnTo>
                  <a:pt x="2430415" y="320066"/>
                </a:lnTo>
                <a:lnTo>
                  <a:pt x="2395335" y="330351"/>
                </a:lnTo>
                <a:lnTo>
                  <a:pt x="2365386" y="338597"/>
                </a:lnTo>
                <a:lnTo>
                  <a:pt x="2331084" y="347022"/>
                </a:lnTo>
                <a:lnTo>
                  <a:pt x="2297997" y="354955"/>
                </a:lnTo>
                <a:lnTo>
                  <a:pt x="2262806" y="363130"/>
                </a:lnTo>
                <a:lnTo>
                  <a:pt x="2233320" y="369239"/>
                </a:lnTo>
                <a:lnTo>
                  <a:pt x="2206169" y="374508"/>
                </a:lnTo>
                <a:lnTo>
                  <a:pt x="2178375" y="379866"/>
                </a:lnTo>
                <a:lnTo>
                  <a:pt x="2142189" y="386677"/>
                </a:lnTo>
                <a:lnTo>
                  <a:pt x="2112979" y="391604"/>
                </a:lnTo>
                <a:lnTo>
                  <a:pt x="2071165" y="398027"/>
                </a:lnTo>
                <a:lnTo>
                  <a:pt x="2036717" y="403211"/>
                </a:lnTo>
                <a:lnTo>
                  <a:pt x="2004348" y="407851"/>
                </a:lnTo>
                <a:lnTo>
                  <a:pt x="1973812" y="411663"/>
                </a:lnTo>
                <a:lnTo>
                  <a:pt x="1945568" y="414927"/>
                </a:lnTo>
                <a:lnTo>
                  <a:pt x="1917206" y="418169"/>
                </a:lnTo>
                <a:lnTo>
                  <a:pt x="1890399" y="421185"/>
                </a:lnTo>
                <a:lnTo>
                  <a:pt x="1860309" y="424274"/>
                </a:lnTo>
                <a:lnTo>
                  <a:pt x="1827319" y="427102"/>
                </a:lnTo>
                <a:lnTo>
                  <a:pt x="1795678" y="429628"/>
                </a:lnTo>
                <a:lnTo>
                  <a:pt x="1778305" y="431036"/>
                </a:lnTo>
                <a:lnTo>
                  <a:pt x="1740385" y="434005"/>
                </a:lnTo>
                <a:lnTo>
                  <a:pt x="1711158" y="435897"/>
                </a:lnTo>
                <a:lnTo>
                  <a:pt x="1674410" y="437757"/>
                </a:lnTo>
                <a:lnTo>
                  <a:pt x="1635797" y="439567"/>
                </a:lnTo>
                <a:lnTo>
                  <a:pt x="1597605" y="441247"/>
                </a:lnTo>
                <a:lnTo>
                  <a:pt x="1568326" y="442198"/>
                </a:lnTo>
                <a:lnTo>
                  <a:pt x="1532187" y="442920"/>
                </a:lnTo>
                <a:lnTo>
                  <a:pt x="1491038" y="443577"/>
                </a:lnTo>
                <a:lnTo>
                  <a:pt x="1452746" y="444055"/>
                </a:lnTo>
                <a:lnTo>
                  <a:pt x="1433182" y="444126"/>
                </a:lnTo>
                <a:lnTo>
                  <a:pt x="1423451" y="444088"/>
                </a:lnTo>
                <a:lnTo>
                  <a:pt x="1387507" y="443677"/>
                </a:lnTo>
                <a:lnTo>
                  <a:pt x="1345635" y="443026"/>
                </a:lnTo>
                <a:lnTo>
                  <a:pt x="1307411" y="442297"/>
                </a:lnTo>
                <a:lnTo>
                  <a:pt x="1278156" y="441405"/>
                </a:lnTo>
                <a:lnTo>
                  <a:pt x="1242050" y="439852"/>
                </a:lnTo>
                <a:lnTo>
                  <a:pt x="1200969" y="437934"/>
                </a:lnTo>
                <a:lnTo>
                  <a:pt x="1162989" y="436039"/>
                </a:lnTo>
                <a:lnTo>
                  <a:pt x="1133755" y="434212"/>
                </a:lnTo>
                <a:lnTo>
                  <a:pt x="1097057" y="431426"/>
                </a:lnTo>
                <a:lnTo>
                  <a:pt x="1058574" y="428378"/>
                </a:lnTo>
                <a:lnTo>
                  <a:pt x="1020937" y="425282"/>
                </a:lnTo>
                <a:lnTo>
                  <a:pt x="991760" y="422458"/>
                </a:lnTo>
                <a:lnTo>
                  <a:pt x="954079" y="418258"/>
                </a:lnTo>
                <a:lnTo>
                  <a:pt x="937247" y="416331"/>
                </a:lnTo>
                <a:lnTo>
                  <a:pt x="919988" y="414360"/>
                </a:lnTo>
                <a:lnTo>
                  <a:pt x="905618" y="412707"/>
                </a:lnTo>
                <a:lnTo>
                  <a:pt x="893471" y="411283"/>
                </a:lnTo>
                <a:lnTo>
                  <a:pt x="882877" y="410000"/>
                </a:lnTo>
                <a:lnTo>
                  <a:pt x="873169" y="408768"/>
                </a:lnTo>
                <a:lnTo>
                  <a:pt x="863680" y="407500"/>
                </a:lnTo>
                <a:lnTo>
                  <a:pt x="853742" y="406105"/>
                </a:lnTo>
                <a:lnTo>
                  <a:pt x="842686" y="404497"/>
                </a:lnTo>
                <a:lnTo>
                  <a:pt x="829846" y="402585"/>
                </a:lnTo>
                <a:lnTo>
                  <a:pt x="814553" y="400281"/>
                </a:lnTo>
                <a:lnTo>
                  <a:pt x="803528" y="398614"/>
                </a:lnTo>
                <a:lnTo>
                  <a:pt x="786422" y="396020"/>
                </a:lnTo>
                <a:lnTo>
                  <a:pt x="772290" y="393863"/>
                </a:lnTo>
                <a:lnTo>
                  <a:pt x="760409" y="392017"/>
                </a:lnTo>
                <a:lnTo>
                  <a:pt x="750051" y="390357"/>
                </a:lnTo>
                <a:lnTo>
                  <a:pt x="740492" y="388758"/>
                </a:lnTo>
                <a:lnTo>
                  <a:pt x="731008" y="387095"/>
                </a:lnTo>
                <a:lnTo>
                  <a:pt x="720871" y="385242"/>
                </a:lnTo>
                <a:lnTo>
                  <a:pt x="709357" y="383075"/>
                </a:lnTo>
                <a:lnTo>
                  <a:pt x="695741" y="380467"/>
                </a:lnTo>
                <a:lnTo>
                  <a:pt x="679297" y="377294"/>
                </a:lnTo>
                <a:lnTo>
                  <a:pt x="676389" y="376732"/>
                </a:lnTo>
                <a:lnTo>
                  <a:pt x="659503" y="373511"/>
                </a:lnTo>
                <a:lnTo>
                  <a:pt x="645687" y="370858"/>
                </a:lnTo>
                <a:lnTo>
                  <a:pt x="634140" y="368599"/>
                </a:lnTo>
                <a:lnTo>
                  <a:pt x="624062" y="366562"/>
                </a:lnTo>
                <a:lnTo>
                  <a:pt x="614651" y="364573"/>
                </a:lnTo>
                <a:lnTo>
                  <a:pt x="605107" y="362459"/>
                </a:lnTo>
                <a:lnTo>
                  <a:pt x="594629" y="360047"/>
                </a:lnTo>
                <a:lnTo>
                  <a:pt x="582416" y="357163"/>
                </a:lnTo>
                <a:lnTo>
                  <a:pt x="567667" y="353633"/>
                </a:lnTo>
                <a:lnTo>
                  <a:pt x="557034" y="351078"/>
                </a:lnTo>
                <a:lnTo>
                  <a:pt x="540446" y="347144"/>
                </a:lnTo>
                <a:lnTo>
                  <a:pt x="527041" y="343942"/>
                </a:lnTo>
                <a:lnTo>
                  <a:pt x="515917" y="341232"/>
                </a:lnTo>
                <a:lnTo>
                  <a:pt x="506172" y="338774"/>
                </a:lnTo>
                <a:lnTo>
                  <a:pt x="496903" y="336326"/>
                </a:lnTo>
                <a:lnTo>
                  <a:pt x="487209" y="333647"/>
                </a:lnTo>
                <a:lnTo>
                  <a:pt x="476186" y="330498"/>
                </a:lnTo>
                <a:lnTo>
                  <a:pt x="462933" y="326636"/>
                </a:lnTo>
                <a:lnTo>
                  <a:pt x="446531" y="321818"/>
                </a:lnTo>
                <a:lnTo>
                  <a:pt x="430320" y="317060"/>
                </a:lnTo>
                <a:lnTo>
                  <a:pt x="417427" y="313251"/>
                </a:lnTo>
                <a:lnTo>
                  <a:pt x="406809" y="310046"/>
                </a:lnTo>
                <a:lnTo>
                  <a:pt x="397425" y="307105"/>
                </a:lnTo>
                <a:lnTo>
                  <a:pt x="388234" y="304084"/>
                </a:lnTo>
                <a:lnTo>
                  <a:pt x="378193" y="300643"/>
                </a:lnTo>
                <a:lnTo>
                  <a:pt x="366261" y="296439"/>
                </a:lnTo>
                <a:lnTo>
                  <a:pt x="351396" y="291129"/>
                </a:lnTo>
                <a:lnTo>
                  <a:pt x="330645" y="283643"/>
                </a:lnTo>
                <a:lnTo>
                  <a:pt x="318380" y="279171"/>
                </a:lnTo>
                <a:lnTo>
                  <a:pt x="308361" y="275418"/>
                </a:lnTo>
                <a:lnTo>
                  <a:pt x="299361" y="271887"/>
                </a:lnTo>
                <a:lnTo>
                  <a:pt x="290155" y="268082"/>
                </a:lnTo>
                <a:lnTo>
                  <a:pt x="279517" y="263507"/>
                </a:lnTo>
                <a:lnTo>
                  <a:pt x="266224" y="257666"/>
                </a:lnTo>
                <a:lnTo>
                  <a:pt x="257365" y="253746"/>
                </a:lnTo>
                <a:lnTo>
                  <a:pt x="242314" y="247077"/>
                </a:lnTo>
                <a:lnTo>
                  <a:pt x="230857" y="241940"/>
                </a:lnTo>
                <a:lnTo>
                  <a:pt x="221534" y="237595"/>
                </a:lnTo>
                <a:lnTo>
                  <a:pt x="212882" y="233301"/>
                </a:lnTo>
                <a:lnTo>
                  <a:pt x="203438" y="228319"/>
                </a:lnTo>
                <a:lnTo>
                  <a:pt x="191740" y="221906"/>
                </a:lnTo>
                <a:lnTo>
                  <a:pt x="180441" y="215620"/>
                </a:lnTo>
                <a:lnTo>
                  <a:pt x="166298" y="207768"/>
                </a:lnTo>
                <a:lnTo>
                  <a:pt x="155829" y="201849"/>
                </a:lnTo>
                <a:lnTo>
                  <a:pt x="147288" y="196732"/>
                </a:lnTo>
                <a:lnTo>
                  <a:pt x="138925" y="191284"/>
                </a:lnTo>
                <a:lnTo>
                  <a:pt x="128993" y="184372"/>
                </a:lnTo>
                <a:lnTo>
                  <a:pt x="116395" y="175336"/>
                </a:lnTo>
                <a:lnTo>
                  <a:pt x="103584" y="166097"/>
                </a:lnTo>
                <a:lnTo>
                  <a:pt x="94397" y="159261"/>
                </a:lnTo>
                <a:lnTo>
                  <a:pt x="86795" y="153065"/>
                </a:lnTo>
                <a:lnTo>
                  <a:pt x="78739" y="145747"/>
                </a:lnTo>
                <a:lnTo>
                  <a:pt x="68189" y="135544"/>
                </a:lnTo>
                <a:lnTo>
                  <a:pt x="54913" y="122404"/>
                </a:lnTo>
                <a:lnTo>
                  <a:pt x="47381" y="114432"/>
                </a:lnTo>
                <a:lnTo>
                  <a:pt x="41038" y="106580"/>
                </a:lnTo>
                <a:lnTo>
                  <a:pt x="33731" y="96162"/>
                </a:lnTo>
                <a:lnTo>
                  <a:pt x="29400" y="89687"/>
                </a:lnTo>
                <a:lnTo>
                  <a:pt x="21280" y="77279"/>
                </a:lnTo>
                <a:lnTo>
                  <a:pt x="15954" y="68016"/>
                </a:lnTo>
                <a:lnTo>
                  <a:pt x="11683" y="58082"/>
                </a:lnTo>
                <a:lnTo>
                  <a:pt x="7251" y="45250"/>
                </a:lnTo>
                <a:lnTo>
                  <a:pt x="2974" y="31448"/>
                </a:lnTo>
                <a:lnTo>
                  <a:pt x="855" y="21079"/>
                </a:lnTo>
                <a:lnTo>
                  <a:pt x="111" y="9502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7390" y="8300054"/>
            <a:ext cx="143789" cy="192252"/>
          </a:xfrm>
          <a:custGeom>
            <a:avLst/>
            <a:gdLst/>
            <a:ahLst/>
            <a:cxnLst/>
            <a:rect l="l" t="t" r="r" b="b"/>
            <a:pathLst>
              <a:path w="143789" h="192252">
                <a:moveTo>
                  <a:pt x="0" y="192252"/>
                </a:moveTo>
                <a:lnTo>
                  <a:pt x="303" y="177851"/>
                </a:lnTo>
                <a:lnTo>
                  <a:pt x="1529" y="167349"/>
                </a:lnTo>
                <a:lnTo>
                  <a:pt x="4468" y="156080"/>
                </a:lnTo>
                <a:lnTo>
                  <a:pt x="7251" y="147408"/>
                </a:lnTo>
                <a:lnTo>
                  <a:pt x="12054" y="133538"/>
                </a:lnTo>
                <a:lnTo>
                  <a:pt x="16306" y="123813"/>
                </a:lnTo>
                <a:lnTo>
                  <a:pt x="21782" y="114407"/>
                </a:lnTo>
                <a:lnTo>
                  <a:pt x="29273" y="102971"/>
                </a:lnTo>
                <a:lnTo>
                  <a:pt x="37824" y="90457"/>
                </a:lnTo>
                <a:lnTo>
                  <a:pt x="44378" y="81753"/>
                </a:lnTo>
                <a:lnTo>
                  <a:pt x="51090" y="74184"/>
                </a:lnTo>
                <a:lnTo>
                  <a:pt x="60112" y="65072"/>
                </a:lnTo>
                <a:lnTo>
                  <a:pt x="65786" y="59474"/>
                </a:lnTo>
                <a:lnTo>
                  <a:pt x="76940" y="48669"/>
                </a:lnTo>
                <a:lnTo>
                  <a:pt x="85306" y="41121"/>
                </a:lnTo>
                <a:lnTo>
                  <a:pt x="92827" y="35001"/>
                </a:lnTo>
                <a:lnTo>
                  <a:pt x="101446" y="28480"/>
                </a:lnTo>
                <a:lnTo>
                  <a:pt x="113106" y="19726"/>
                </a:lnTo>
                <a:lnTo>
                  <a:pt x="116268" y="17322"/>
                </a:lnTo>
                <a:lnTo>
                  <a:pt x="127161" y="9270"/>
                </a:lnTo>
                <a:lnTo>
                  <a:pt x="136137" y="3945"/>
                </a:lnTo>
                <a:lnTo>
                  <a:pt x="14378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47117" y="8492309"/>
            <a:ext cx="7656" cy="179768"/>
          </a:xfrm>
          <a:custGeom>
            <a:avLst/>
            <a:gdLst/>
            <a:ahLst/>
            <a:cxnLst/>
            <a:rect l="l" t="t" r="r" b="b"/>
            <a:pathLst>
              <a:path w="7656" h="179768">
                <a:moveTo>
                  <a:pt x="7656" y="179768"/>
                </a:moveTo>
                <a:lnTo>
                  <a:pt x="5429" y="164124"/>
                </a:lnTo>
                <a:lnTo>
                  <a:pt x="3964" y="152835"/>
                </a:lnTo>
                <a:lnTo>
                  <a:pt x="2991" y="143172"/>
                </a:lnTo>
                <a:lnTo>
                  <a:pt x="2237" y="132409"/>
                </a:lnTo>
                <a:lnTo>
                  <a:pt x="1433" y="117817"/>
                </a:lnTo>
                <a:lnTo>
                  <a:pt x="1217" y="113715"/>
                </a:lnTo>
                <a:lnTo>
                  <a:pt x="828" y="98696"/>
                </a:lnTo>
                <a:lnTo>
                  <a:pt x="1117" y="88330"/>
                </a:lnTo>
                <a:lnTo>
                  <a:pt x="1592" y="78073"/>
                </a:lnTo>
                <a:lnTo>
                  <a:pt x="1760" y="63382"/>
                </a:lnTo>
                <a:lnTo>
                  <a:pt x="1750" y="62293"/>
                </a:lnTo>
                <a:lnTo>
                  <a:pt x="1112" y="49223"/>
                </a:lnTo>
                <a:lnTo>
                  <a:pt x="386" y="38004"/>
                </a:lnTo>
                <a:lnTo>
                  <a:pt x="277" y="33832"/>
                </a:lnTo>
                <a:lnTo>
                  <a:pt x="0" y="21117"/>
                </a:lnTo>
                <a:lnTo>
                  <a:pt x="21" y="12085"/>
                </a:lnTo>
                <a:lnTo>
                  <a:pt x="2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95499" y="8335361"/>
            <a:ext cx="93306" cy="134264"/>
          </a:xfrm>
          <a:custGeom>
            <a:avLst/>
            <a:gdLst/>
            <a:ahLst/>
            <a:cxnLst/>
            <a:rect l="l" t="t" r="r" b="b"/>
            <a:pathLst>
              <a:path w="93306" h="134264">
                <a:moveTo>
                  <a:pt x="0" y="0"/>
                </a:moveTo>
                <a:lnTo>
                  <a:pt x="2413" y="1206"/>
                </a:lnTo>
                <a:lnTo>
                  <a:pt x="2679" y="1473"/>
                </a:lnTo>
                <a:lnTo>
                  <a:pt x="4559" y="3225"/>
                </a:lnTo>
                <a:lnTo>
                  <a:pt x="15909" y="13628"/>
                </a:lnTo>
                <a:lnTo>
                  <a:pt x="24228" y="20875"/>
                </a:lnTo>
                <a:lnTo>
                  <a:pt x="31316" y="27238"/>
                </a:lnTo>
                <a:lnTo>
                  <a:pt x="38978" y="34988"/>
                </a:lnTo>
                <a:lnTo>
                  <a:pt x="48602" y="45910"/>
                </a:lnTo>
                <a:lnTo>
                  <a:pt x="58323" y="57446"/>
                </a:lnTo>
                <a:lnTo>
                  <a:pt x="64910" y="66006"/>
                </a:lnTo>
                <a:lnTo>
                  <a:pt x="70419" y="74818"/>
                </a:lnTo>
                <a:lnTo>
                  <a:pt x="76904" y="87109"/>
                </a:lnTo>
                <a:lnTo>
                  <a:pt x="84682" y="102897"/>
                </a:lnTo>
                <a:lnTo>
                  <a:pt x="88535" y="112754"/>
                </a:lnTo>
                <a:lnTo>
                  <a:pt x="91281" y="123713"/>
                </a:lnTo>
                <a:lnTo>
                  <a:pt x="93306" y="1342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75722" y="8492300"/>
            <a:ext cx="2813088" cy="435043"/>
          </a:xfrm>
          <a:custGeom>
            <a:avLst/>
            <a:gdLst/>
            <a:ahLst/>
            <a:cxnLst/>
            <a:rect l="l" t="t" r="r" b="b"/>
            <a:pathLst>
              <a:path w="2813088" h="435043">
                <a:moveTo>
                  <a:pt x="2813088" y="22161"/>
                </a:moveTo>
                <a:lnTo>
                  <a:pt x="2810262" y="36471"/>
                </a:lnTo>
                <a:lnTo>
                  <a:pt x="2802947" y="57000"/>
                </a:lnTo>
                <a:lnTo>
                  <a:pt x="2791317" y="79905"/>
                </a:lnTo>
                <a:lnTo>
                  <a:pt x="2779489" y="97436"/>
                </a:lnTo>
                <a:lnTo>
                  <a:pt x="2770406" y="108272"/>
                </a:lnTo>
                <a:lnTo>
                  <a:pt x="2758394" y="122205"/>
                </a:lnTo>
                <a:lnTo>
                  <a:pt x="2743627" y="137204"/>
                </a:lnTo>
                <a:lnTo>
                  <a:pt x="2724480" y="153200"/>
                </a:lnTo>
                <a:lnTo>
                  <a:pt x="2712132" y="163263"/>
                </a:lnTo>
                <a:lnTo>
                  <a:pt x="2694931" y="176259"/>
                </a:lnTo>
                <a:lnTo>
                  <a:pt x="2675131" y="188931"/>
                </a:lnTo>
                <a:lnTo>
                  <a:pt x="2652581" y="202815"/>
                </a:lnTo>
                <a:lnTo>
                  <a:pt x="2633228" y="214127"/>
                </a:lnTo>
                <a:lnTo>
                  <a:pt x="2614570" y="223697"/>
                </a:lnTo>
                <a:lnTo>
                  <a:pt x="2601543" y="230052"/>
                </a:lnTo>
                <a:lnTo>
                  <a:pt x="2580118" y="240434"/>
                </a:lnTo>
                <a:lnTo>
                  <a:pt x="2558979" y="250335"/>
                </a:lnTo>
                <a:lnTo>
                  <a:pt x="2540686" y="258077"/>
                </a:lnTo>
                <a:lnTo>
                  <a:pt x="2514679" y="268348"/>
                </a:lnTo>
                <a:lnTo>
                  <a:pt x="2495468" y="275832"/>
                </a:lnTo>
                <a:lnTo>
                  <a:pt x="2483067" y="280589"/>
                </a:lnTo>
                <a:lnTo>
                  <a:pt x="2463656" y="287677"/>
                </a:lnTo>
                <a:lnTo>
                  <a:pt x="2444033" y="294189"/>
                </a:lnTo>
                <a:lnTo>
                  <a:pt x="2431367" y="298227"/>
                </a:lnTo>
                <a:lnTo>
                  <a:pt x="2415413" y="303288"/>
                </a:lnTo>
                <a:lnTo>
                  <a:pt x="2399274" y="308431"/>
                </a:lnTo>
                <a:lnTo>
                  <a:pt x="2386385" y="312489"/>
                </a:lnTo>
                <a:lnTo>
                  <a:pt x="2375725" y="315764"/>
                </a:lnTo>
                <a:lnTo>
                  <a:pt x="2366272" y="318554"/>
                </a:lnTo>
                <a:lnTo>
                  <a:pt x="2357006" y="321160"/>
                </a:lnTo>
                <a:lnTo>
                  <a:pt x="2346904" y="323882"/>
                </a:lnTo>
                <a:lnTo>
                  <a:pt x="2334946" y="327020"/>
                </a:lnTo>
                <a:lnTo>
                  <a:pt x="2320110" y="330874"/>
                </a:lnTo>
                <a:lnTo>
                  <a:pt x="2312581" y="332828"/>
                </a:lnTo>
                <a:lnTo>
                  <a:pt x="2295905" y="337124"/>
                </a:lnTo>
                <a:lnTo>
                  <a:pt x="2282251" y="340619"/>
                </a:lnTo>
                <a:lnTo>
                  <a:pt x="2270824" y="343499"/>
                </a:lnTo>
                <a:lnTo>
                  <a:pt x="2260830" y="345950"/>
                </a:lnTo>
                <a:lnTo>
                  <a:pt x="2251474" y="348157"/>
                </a:lnTo>
                <a:lnTo>
                  <a:pt x="2241961" y="350305"/>
                </a:lnTo>
                <a:lnTo>
                  <a:pt x="2231498" y="352581"/>
                </a:lnTo>
                <a:lnTo>
                  <a:pt x="2219289" y="355170"/>
                </a:lnTo>
                <a:lnTo>
                  <a:pt x="2204539" y="358257"/>
                </a:lnTo>
                <a:lnTo>
                  <a:pt x="2193226" y="360616"/>
                </a:lnTo>
                <a:lnTo>
                  <a:pt x="2176360" y="364166"/>
                </a:lnTo>
                <a:lnTo>
                  <a:pt x="2162463" y="367063"/>
                </a:lnTo>
                <a:lnTo>
                  <a:pt x="2150784" y="369450"/>
                </a:lnTo>
                <a:lnTo>
                  <a:pt x="2140574" y="371469"/>
                </a:lnTo>
                <a:lnTo>
                  <a:pt x="2131082" y="373262"/>
                </a:lnTo>
                <a:lnTo>
                  <a:pt x="2121560" y="374973"/>
                </a:lnTo>
                <a:lnTo>
                  <a:pt x="2111257" y="376743"/>
                </a:lnTo>
                <a:lnTo>
                  <a:pt x="2099423" y="378715"/>
                </a:lnTo>
                <a:lnTo>
                  <a:pt x="2085308" y="381032"/>
                </a:lnTo>
                <a:lnTo>
                  <a:pt x="2068893" y="383717"/>
                </a:lnTo>
                <a:lnTo>
                  <a:pt x="2051818" y="386523"/>
                </a:lnTo>
                <a:lnTo>
                  <a:pt x="2037638" y="388839"/>
                </a:lnTo>
                <a:lnTo>
                  <a:pt x="2025665" y="390764"/>
                </a:lnTo>
                <a:lnTo>
                  <a:pt x="2015207" y="392400"/>
                </a:lnTo>
                <a:lnTo>
                  <a:pt x="2005575" y="393848"/>
                </a:lnTo>
                <a:lnTo>
                  <a:pt x="1996079" y="395207"/>
                </a:lnTo>
                <a:lnTo>
                  <a:pt x="1986028" y="396580"/>
                </a:lnTo>
                <a:lnTo>
                  <a:pt x="1974732" y="398065"/>
                </a:lnTo>
                <a:lnTo>
                  <a:pt x="1961502" y="399764"/>
                </a:lnTo>
                <a:lnTo>
                  <a:pt x="1945647" y="401777"/>
                </a:lnTo>
                <a:lnTo>
                  <a:pt x="1920478" y="404949"/>
                </a:lnTo>
                <a:lnTo>
                  <a:pt x="1906062" y="406742"/>
                </a:lnTo>
                <a:lnTo>
                  <a:pt x="1893839" y="408231"/>
                </a:lnTo>
                <a:lnTo>
                  <a:pt x="1883164" y="409487"/>
                </a:lnTo>
                <a:lnTo>
                  <a:pt x="1873393" y="410579"/>
                </a:lnTo>
                <a:lnTo>
                  <a:pt x="1863885" y="411581"/>
                </a:lnTo>
                <a:lnTo>
                  <a:pt x="1853996" y="412561"/>
                </a:lnTo>
                <a:lnTo>
                  <a:pt x="1843082" y="413592"/>
                </a:lnTo>
                <a:lnTo>
                  <a:pt x="1830501" y="414744"/>
                </a:lnTo>
                <a:lnTo>
                  <a:pt x="1815609" y="416088"/>
                </a:lnTo>
                <a:lnTo>
                  <a:pt x="1800923" y="417410"/>
                </a:lnTo>
                <a:lnTo>
                  <a:pt x="1783544" y="418996"/>
                </a:lnTo>
                <a:lnTo>
                  <a:pt x="1768954" y="420310"/>
                </a:lnTo>
                <a:lnTo>
                  <a:pt x="1756543" y="421398"/>
                </a:lnTo>
                <a:lnTo>
                  <a:pt x="1745701" y="422308"/>
                </a:lnTo>
                <a:lnTo>
                  <a:pt x="1735818" y="423086"/>
                </a:lnTo>
                <a:lnTo>
                  <a:pt x="1726283" y="423779"/>
                </a:lnTo>
                <a:lnTo>
                  <a:pt x="1716487" y="424433"/>
                </a:lnTo>
                <a:lnTo>
                  <a:pt x="1705819" y="425095"/>
                </a:lnTo>
                <a:lnTo>
                  <a:pt x="1693669" y="425811"/>
                </a:lnTo>
                <a:lnTo>
                  <a:pt x="1679427" y="426630"/>
                </a:lnTo>
                <a:lnTo>
                  <a:pt x="1662482" y="427596"/>
                </a:lnTo>
                <a:lnTo>
                  <a:pt x="1659813" y="427748"/>
                </a:lnTo>
                <a:lnTo>
                  <a:pt x="1627726" y="429537"/>
                </a:lnTo>
                <a:lnTo>
                  <a:pt x="1604302" y="430763"/>
                </a:lnTo>
                <a:lnTo>
                  <a:pt x="1584799" y="431617"/>
                </a:lnTo>
                <a:lnTo>
                  <a:pt x="1564477" y="432291"/>
                </a:lnTo>
                <a:lnTo>
                  <a:pt x="1538596" y="432976"/>
                </a:lnTo>
                <a:lnTo>
                  <a:pt x="1516164" y="433527"/>
                </a:lnTo>
                <a:lnTo>
                  <a:pt x="1483986" y="434288"/>
                </a:lnTo>
                <a:lnTo>
                  <a:pt x="1460457" y="434767"/>
                </a:lnTo>
                <a:lnTo>
                  <a:pt x="1440907" y="435004"/>
                </a:lnTo>
                <a:lnTo>
                  <a:pt x="1431165" y="435043"/>
                </a:lnTo>
                <a:lnTo>
                  <a:pt x="1420666" y="435036"/>
                </a:lnTo>
                <a:lnTo>
                  <a:pt x="1395065" y="434904"/>
                </a:lnTo>
                <a:lnTo>
                  <a:pt x="1371295" y="434733"/>
                </a:lnTo>
                <a:lnTo>
                  <a:pt x="1339108" y="434422"/>
                </a:lnTo>
                <a:lnTo>
                  <a:pt x="1315591" y="434121"/>
                </a:lnTo>
                <a:lnTo>
                  <a:pt x="1296050" y="433718"/>
                </a:lnTo>
                <a:lnTo>
                  <a:pt x="1275791" y="433098"/>
                </a:lnTo>
                <a:lnTo>
                  <a:pt x="1250121" y="432147"/>
                </a:lnTo>
                <a:lnTo>
                  <a:pt x="1226832" y="431241"/>
                </a:lnTo>
                <a:lnTo>
                  <a:pt x="1194748" y="429959"/>
                </a:lnTo>
                <a:lnTo>
                  <a:pt x="1171368" y="428940"/>
                </a:lnTo>
                <a:lnTo>
                  <a:pt x="1151894" y="427913"/>
                </a:lnTo>
                <a:lnTo>
                  <a:pt x="1131526" y="426605"/>
                </a:lnTo>
                <a:lnTo>
                  <a:pt x="1105464" y="424745"/>
                </a:lnTo>
                <a:lnTo>
                  <a:pt x="1084249" y="423189"/>
                </a:lnTo>
                <a:lnTo>
                  <a:pt x="1066862" y="421948"/>
                </a:lnTo>
                <a:lnTo>
                  <a:pt x="1052299" y="420897"/>
                </a:lnTo>
                <a:lnTo>
                  <a:pt x="1039935" y="419980"/>
                </a:lnTo>
                <a:lnTo>
                  <a:pt x="1029144" y="419140"/>
                </a:lnTo>
                <a:lnTo>
                  <a:pt x="1019300" y="418320"/>
                </a:lnTo>
                <a:lnTo>
                  <a:pt x="1009778" y="417465"/>
                </a:lnTo>
                <a:lnTo>
                  <a:pt x="999951" y="416519"/>
                </a:lnTo>
                <a:lnTo>
                  <a:pt x="989194" y="415424"/>
                </a:lnTo>
                <a:lnTo>
                  <a:pt x="976882" y="414124"/>
                </a:lnTo>
                <a:lnTo>
                  <a:pt x="962387" y="412563"/>
                </a:lnTo>
                <a:lnTo>
                  <a:pt x="945159" y="410692"/>
                </a:lnTo>
                <a:lnTo>
                  <a:pt x="927882" y="408863"/>
                </a:lnTo>
                <a:lnTo>
                  <a:pt x="913490" y="407328"/>
                </a:lnTo>
                <a:lnTo>
                  <a:pt x="901319" y="406001"/>
                </a:lnTo>
                <a:lnTo>
                  <a:pt x="890703" y="404801"/>
                </a:lnTo>
                <a:lnTo>
                  <a:pt x="880980" y="403644"/>
                </a:lnTo>
                <a:lnTo>
                  <a:pt x="871483" y="402446"/>
                </a:lnTo>
                <a:lnTo>
                  <a:pt x="861550" y="401125"/>
                </a:lnTo>
                <a:lnTo>
                  <a:pt x="850516" y="399597"/>
                </a:lnTo>
                <a:lnTo>
                  <a:pt x="837715" y="397779"/>
                </a:lnTo>
                <a:lnTo>
                  <a:pt x="822485" y="395588"/>
                </a:lnTo>
                <a:lnTo>
                  <a:pt x="810907" y="393915"/>
                </a:lnTo>
                <a:lnTo>
                  <a:pt x="793774" y="391442"/>
                </a:lnTo>
                <a:lnTo>
                  <a:pt x="779607" y="389382"/>
                </a:lnTo>
                <a:lnTo>
                  <a:pt x="767689" y="387618"/>
                </a:lnTo>
                <a:lnTo>
                  <a:pt x="757299" y="386030"/>
                </a:lnTo>
                <a:lnTo>
                  <a:pt x="747719" y="384500"/>
                </a:lnTo>
                <a:lnTo>
                  <a:pt x="738231" y="382909"/>
                </a:lnTo>
                <a:lnTo>
                  <a:pt x="728114" y="381138"/>
                </a:lnTo>
                <a:lnTo>
                  <a:pt x="716651" y="379069"/>
                </a:lnTo>
                <a:lnTo>
                  <a:pt x="703122" y="376582"/>
                </a:lnTo>
                <a:lnTo>
                  <a:pt x="686809" y="373559"/>
                </a:lnTo>
                <a:lnTo>
                  <a:pt x="682967" y="372846"/>
                </a:lnTo>
                <a:lnTo>
                  <a:pt x="666066" y="369718"/>
                </a:lnTo>
                <a:lnTo>
                  <a:pt x="652219" y="367140"/>
                </a:lnTo>
                <a:lnTo>
                  <a:pt x="640636" y="364945"/>
                </a:lnTo>
                <a:lnTo>
                  <a:pt x="630526" y="362968"/>
                </a:lnTo>
                <a:lnTo>
                  <a:pt x="621095" y="361045"/>
                </a:lnTo>
                <a:lnTo>
                  <a:pt x="611553" y="359008"/>
                </a:lnTo>
                <a:lnTo>
                  <a:pt x="601107" y="356693"/>
                </a:lnTo>
                <a:lnTo>
                  <a:pt x="588967" y="353935"/>
                </a:lnTo>
                <a:lnTo>
                  <a:pt x="574340" y="350567"/>
                </a:lnTo>
                <a:lnTo>
                  <a:pt x="562660" y="347865"/>
                </a:lnTo>
                <a:lnTo>
                  <a:pt x="546108" y="344044"/>
                </a:lnTo>
                <a:lnTo>
                  <a:pt x="532827" y="340954"/>
                </a:lnTo>
                <a:lnTo>
                  <a:pt x="521847" y="338344"/>
                </a:lnTo>
                <a:lnTo>
                  <a:pt x="512194" y="335960"/>
                </a:lnTo>
                <a:lnTo>
                  <a:pt x="502898" y="333550"/>
                </a:lnTo>
                <a:lnTo>
                  <a:pt x="492986" y="330861"/>
                </a:lnTo>
                <a:lnTo>
                  <a:pt x="481486" y="327641"/>
                </a:lnTo>
                <a:lnTo>
                  <a:pt x="467427" y="323638"/>
                </a:lnTo>
                <a:lnTo>
                  <a:pt x="455929" y="320344"/>
                </a:lnTo>
                <a:lnTo>
                  <a:pt x="439578" y="315679"/>
                </a:lnTo>
                <a:lnTo>
                  <a:pt x="415593" y="308758"/>
                </a:lnTo>
                <a:lnTo>
                  <a:pt x="396918" y="303024"/>
                </a:lnTo>
                <a:lnTo>
                  <a:pt x="375977" y="296054"/>
                </a:lnTo>
                <a:lnTo>
                  <a:pt x="350278" y="287185"/>
                </a:lnTo>
                <a:lnTo>
                  <a:pt x="334506" y="281631"/>
                </a:lnTo>
                <a:lnTo>
                  <a:pt x="312120" y="273577"/>
                </a:lnTo>
                <a:lnTo>
                  <a:pt x="293875" y="266394"/>
                </a:lnTo>
                <a:lnTo>
                  <a:pt x="270085" y="256244"/>
                </a:lnTo>
                <a:lnTo>
                  <a:pt x="245201" y="245423"/>
                </a:lnTo>
                <a:lnTo>
                  <a:pt x="224292" y="236064"/>
                </a:lnTo>
                <a:lnTo>
                  <a:pt x="206168" y="226988"/>
                </a:lnTo>
                <a:lnTo>
                  <a:pt x="182587" y="214274"/>
                </a:lnTo>
                <a:lnTo>
                  <a:pt x="168409" y="206532"/>
                </a:lnTo>
                <a:lnTo>
                  <a:pt x="149300" y="195637"/>
                </a:lnTo>
                <a:lnTo>
                  <a:pt x="130956" y="183525"/>
                </a:lnTo>
                <a:lnTo>
                  <a:pt x="117741" y="174269"/>
                </a:lnTo>
                <a:lnTo>
                  <a:pt x="104894" y="165126"/>
                </a:lnTo>
                <a:lnTo>
                  <a:pt x="87965" y="152220"/>
                </a:lnTo>
                <a:lnTo>
                  <a:pt x="69256" y="134959"/>
                </a:lnTo>
                <a:lnTo>
                  <a:pt x="55651" y="121646"/>
                </a:lnTo>
                <a:lnTo>
                  <a:pt x="41626" y="105952"/>
                </a:lnTo>
                <a:lnTo>
                  <a:pt x="29806" y="89014"/>
                </a:lnTo>
                <a:lnTo>
                  <a:pt x="21527" y="76636"/>
                </a:lnTo>
                <a:lnTo>
                  <a:pt x="11890" y="57429"/>
                </a:lnTo>
                <a:lnTo>
                  <a:pt x="3128" y="31084"/>
                </a:lnTo>
                <a:lnTo>
                  <a:pt x="119" y="91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5717" y="8337240"/>
            <a:ext cx="94386" cy="155067"/>
          </a:xfrm>
          <a:custGeom>
            <a:avLst/>
            <a:gdLst/>
            <a:ahLst/>
            <a:cxnLst/>
            <a:rect l="l" t="t" r="r" b="b"/>
            <a:pathLst>
              <a:path w="94386" h="155067">
                <a:moveTo>
                  <a:pt x="0" y="155067"/>
                </a:moveTo>
                <a:lnTo>
                  <a:pt x="334" y="140644"/>
                </a:lnTo>
                <a:lnTo>
                  <a:pt x="1642" y="130146"/>
                </a:lnTo>
                <a:lnTo>
                  <a:pt x="4699" y="118895"/>
                </a:lnTo>
                <a:lnTo>
                  <a:pt x="7518" y="110363"/>
                </a:lnTo>
                <a:lnTo>
                  <a:pt x="12340" y="96528"/>
                </a:lnTo>
                <a:lnTo>
                  <a:pt x="16628" y="86833"/>
                </a:lnTo>
                <a:lnTo>
                  <a:pt x="22186" y="77434"/>
                </a:lnTo>
                <a:lnTo>
                  <a:pt x="29667" y="66192"/>
                </a:lnTo>
                <a:lnTo>
                  <a:pt x="38320" y="53803"/>
                </a:lnTo>
                <a:lnTo>
                  <a:pt x="45009" y="45297"/>
                </a:lnTo>
                <a:lnTo>
                  <a:pt x="51814" y="37870"/>
                </a:lnTo>
                <a:lnTo>
                  <a:pt x="60816" y="28721"/>
                </a:lnTo>
                <a:lnTo>
                  <a:pt x="66598" y="22821"/>
                </a:lnTo>
                <a:lnTo>
                  <a:pt x="76420" y="13063"/>
                </a:lnTo>
                <a:lnTo>
                  <a:pt x="84402" y="6652"/>
                </a:lnTo>
                <a:lnTo>
                  <a:pt x="94386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78753" y="8383964"/>
            <a:ext cx="79802" cy="126873"/>
          </a:xfrm>
          <a:custGeom>
            <a:avLst/>
            <a:gdLst/>
            <a:ahLst/>
            <a:cxnLst/>
            <a:rect l="l" t="t" r="r" b="b"/>
            <a:pathLst>
              <a:path w="79802" h="126873">
                <a:moveTo>
                  <a:pt x="79802" y="0"/>
                </a:moveTo>
                <a:lnTo>
                  <a:pt x="71204" y="5232"/>
                </a:lnTo>
                <a:lnTo>
                  <a:pt x="70404" y="5905"/>
                </a:lnTo>
                <a:lnTo>
                  <a:pt x="63559" y="13157"/>
                </a:lnTo>
                <a:lnTo>
                  <a:pt x="52881" y="24333"/>
                </a:lnTo>
                <a:lnTo>
                  <a:pt x="45289" y="32227"/>
                </a:lnTo>
                <a:lnTo>
                  <a:pt x="38777" y="39717"/>
                </a:lnTo>
                <a:lnTo>
                  <a:pt x="31340" y="49683"/>
                </a:lnTo>
                <a:lnTo>
                  <a:pt x="26627" y="56527"/>
                </a:lnTo>
                <a:lnTo>
                  <a:pt x="18596" y="68859"/>
                </a:lnTo>
                <a:lnTo>
                  <a:pt x="13532" y="78068"/>
                </a:lnTo>
                <a:lnTo>
                  <a:pt x="9313" y="88029"/>
                </a:lnTo>
                <a:lnTo>
                  <a:pt x="4491" y="100825"/>
                </a:lnTo>
                <a:lnTo>
                  <a:pt x="592" y="113071"/>
                </a:lnTo>
                <a:lnTo>
                  <a:pt x="0" y="125331"/>
                </a:lnTo>
                <a:lnTo>
                  <a:pt x="46" y="1268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55107" y="8391215"/>
            <a:ext cx="324858" cy="405320"/>
          </a:xfrm>
          <a:custGeom>
            <a:avLst/>
            <a:gdLst/>
            <a:ahLst/>
            <a:cxnLst/>
            <a:rect l="l" t="t" r="r" b="b"/>
            <a:pathLst>
              <a:path w="324858" h="405320">
                <a:moveTo>
                  <a:pt x="324858" y="405320"/>
                </a:moveTo>
                <a:lnTo>
                  <a:pt x="309839" y="400466"/>
                </a:lnTo>
                <a:lnTo>
                  <a:pt x="299105" y="396848"/>
                </a:lnTo>
                <a:lnTo>
                  <a:pt x="290000" y="393472"/>
                </a:lnTo>
                <a:lnTo>
                  <a:pt x="279869" y="389346"/>
                </a:lnTo>
                <a:lnTo>
                  <a:pt x="266057" y="383476"/>
                </a:lnTo>
                <a:lnTo>
                  <a:pt x="263771" y="382498"/>
                </a:lnTo>
                <a:lnTo>
                  <a:pt x="248615" y="376125"/>
                </a:lnTo>
                <a:lnTo>
                  <a:pt x="237051" y="371243"/>
                </a:lnTo>
                <a:lnTo>
                  <a:pt x="218877" y="363111"/>
                </a:lnTo>
                <a:lnTo>
                  <a:pt x="197602" y="352423"/>
                </a:lnTo>
                <a:lnTo>
                  <a:pt x="185767" y="346240"/>
                </a:lnTo>
                <a:lnTo>
                  <a:pt x="171464" y="338741"/>
                </a:lnTo>
                <a:lnTo>
                  <a:pt x="152203" y="328181"/>
                </a:lnTo>
                <a:lnTo>
                  <a:pt x="133577" y="316314"/>
                </a:lnTo>
                <a:lnTo>
                  <a:pt x="120654" y="307581"/>
                </a:lnTo>
                <a:lnTo>
                  <a:pt x="107657" y="298705"/>
                </a:lnTo>
                <a:lnTo>
                  <a:pt x="90562" y="286082"/>
                </a:lnTo>
                <a:lnTo>
                  <a:pt x="71274" y="268821"/>
                </a:lnTo>
                <a:lnTo>
                  <a:pt x="58354" y="256669"/>
                </a:lnTo>
                <a:lnTo>
                  <a:pt x="44030" y="241251"/>
                </a:lnTo>
                <a:lnTo>
                  <a:pt x="36398" y="231008"/>
                </a:lnTo>
                <a:lnTo>
                  <a:pt x="23699" y="212720"/>
                </a:lnTo>
                <a:lnTo>
                  <a:pt x="13836" y="193505"/>
                </a:lnTo>
                <a:lnTo>
                  <a:pt x="9618" y="181787"/>
                </a:lnTo>
                <a:lnTo>
                  <a:pt x="5343" y="168236"/>
                </a:lnTo>
                <a:lnTo>
                  <a:pt x="2449" y="146096"/>
                </a:lnTo>
                <a:lnTo>
                  <a:pt x="1395" y="120947"/>
                </a:lnTo>
                <a:lnTo>
                  <a:pt x="832" y="106390"/>
                </a:lnTo>
                <a:lnTo>
                  <a:pt x="412" y="93987"/>
                </a:lnTo>
                <a:lnTo>
                  <a:pt x="0" y="73168"/>
                </a:lnTo>
                <a:lnTo>
                  <a:pt x="7" y="63514"/>
                </a:lnTo>
                <a:lnTo>
                  <a:pt x="157" y="53540"/>
                </a:lnTo>
                <a:lnTo>
                  <a:pt x="449" y="42625"/>
                </a:lnTo>
                <a:lnTo>
                  <a:pt x="884" y="30152"/>
                </a:lnTo>
                <a:lnTo>
                  <a:pt x="1461" y="15502"/>
                </a:lnTo>
                <a:lnTo>
                  <a:pt x="210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57214" y="8391212"/>
            <a:ext cx="1204683" cy="407873"/>
          </a:xfrm>
          <a:custGeom>
            <a:avLst/>
            <a:gdLst/>
            <a:ahLst/>
            <a:cxnLst/>
            <a:rect l="l" t="t" r="r" b="b"/>
            <a:pathLst>
              <a:path w="1204683" h="407873">
                <a:moveTo>
                  <a:pt x="0" y="0"/>
                </a:moveTo>
                <a:lnTo>
                  <a:pt x="1809" y="24854"/>
                </a:lnTo>
                <a:lnTo>
                  <a:pt x="7518" y="43497"/>
                </a:lnTo>
                <a:lnTo>
                  <a:pt x="16979" y="66833"/>
                </a:lnTo>
                <a:lnTo>
                  <a:pt x="29933" y="86601"/>
                </a:lnTo>
                <a:lnTo>
                  <a:pt x="38741" y="98918"/>
                </a:lnTo>
                <a:lnTo>
                  <a:pt x="52477" y="114797"/>
                </a:lnTo>
                <a:lnTo>
                  <a:pt x="67132" y="128612"/>
                </a:lnTo>
                <a:lnTo>
                  <a:pt x="78623" y="139263"/>
                </a:lnTo>
                <a:lnTo>
                  <a:pt x="94889" y="152851"/>
                </a:lnTo>
                <a:lnTo>
                  <a:pt x="116093" y="167630"/>
                </a:lnTo>
                <a:lnTo>
                  <a:pt x="131897" y="178318"/>
                </a:lnTo>
                <a:lnTo>
                  <a:pt x="150405" y="190081"/>
                </a:lnTo>
                <a:lnTo>
                  <a:pt x="169809" y="200704"/>
                </a:lnTo>
                <a:lnTo>
                  <a:pt x="183654" y="207962"/>
                </a:lnTo>
                <a:lnTo>
                  <a:pt x="198223" y="215578"/>
                </a:lnTo>
                <a:lnTo>
                  <a:pt x="218622" y="225827"/>
                </a:lnTo>
                <a:lnTo>
                  <a:pt x="237184" y="234105"/>
                </a:lnTo>
                <a:lnTo>
                  <a:pt x="261670" y="244347"/>
                </a:lnTo>
                <a:lnTo>
                  <a:pt x="277076" y="250743"/>
                </a:lnTo>
                <a:lnTo>
                  <a:pt x="299066" y="259595"/>
                </a:lnTo>
                <a:lnTo>
                  <a:pt x="317470" y="266321"/>
                </a:lnTo>
                <a:lnTo>
                  <a:pt x="342097" y="274670"/>
                </a:lnTo>
                <a:lnTo>
                  <a:pt x="367799" y="283253"/>
                </a:lnTo>
                <a:lnTo>
                  <a:pt x="391139" y="290863"/>
                </a:lnTo>
                <a:lnTo>
                  <a:pt x="409795" y="296492"/>
                </a:lnTo>
                <a:lnTo>
                  <a:pt x="432154" y="302679"/>
                </a:lnTo>
                <a:lnTo>
                  <a:pt x="447343" y="306774"/>
                </a:lnTo>
                <a:lnTo>
                  <a:pt x="452843" y="308254"/>
                </a:lnTo>
                <a:lnTo>
                  <a:pt x="469318" y="312706"/>
                </a:lnTo>
                <a:lnTo>
                  <a:pt x="482641" y="316276"/>
                </a:lnTo>
                <a:lnTo>
                  <a:pt x="493721" y="319187"/>
                </a:lnTo>
                <a:lnTo>
                  <a:pt x="503465" y="321661"/>
                </a:lnTo>
                <a:lnTo>
                  <a:pt x="512782" y="323919"/>
                </a:lnTo>
                <a:lnTo>
                  <a:pt x="522579" y="326185"/>
                </a:lnTo>
                <a:lnTo>
                  <a:pt x="533763" y="328681"/>
                </a:lnTo>
                <a:lnTo>
                  <a:pt x="547243" y="331629"/>
                </a:lnTo>
                <a:lnTo>
                  <a:pt x="563880" y="335241"/>
                </a:lnTo>
                <a:lnTo>
                  <a:pt x="580680" y="338879"/>
                </a:lnTo>
                <a:lnTo>
                  <a:pt x="594421" y="341832"/>
                </a:lnTo>
                <a:lnTo>
                  <a:pt x="605915" y="344259"/>
                </a:lnTo>
                <a:lnTo>
                  <a:pt x="615970" y="346317"/>
                </a:lnTo>
                <a:lnTo>
                  <a:pt x="625398" y="348161"/>
                </a:lnTo>
                <a:lnTo>
                  <a:pt x="635008" y="349950"/>
                </a:lnTo>
                <a:lnTo>
                  <a:pt x="645610" y="351840"/>
                </a:lnTo>
                <a:lnTo>
                  <a:pt x="658015" y="353988"/>
                </a:lnTo>
                <a:lnTo>
                  <a:pt x="673033" y="356551"/>
                </a:lnTo>
                <a:lnTo>
                  <a:pt x="683501" y="358330"/>
                </a:lnTo>
                <a:lnTo>
                  <a:pt x="700527" y="361254"/>
                </a:lnTo>
                <a:lnTo>
                  <a:pt x="714587" y="363644"/>
                </a:lnTo>
                <a:lnTo>
                  <a:pt x="726415" y="365613"/>
                </a:lnTo>
                <a:lnTo>
                  <a:pt x="736744" y="367276"/>
                </a:lnTo>
                <a:lnTo>
                  <a:pt x="746309" y="368744"/>
                </a:lnTo>
                <a:lnTo>
                  <a:pt x="755843" y="370130"/>
                </a:lnTo>
                <a:lnTo>
                  <a:pt x="766080" y="371549"/>
                </a:lnTo>
                <a:lnTo>
                  <a:pt x="777754" y="373112"/>
                </a:lnTo>
                <a:lnTo>
                  <a:pt x="791598" y="374932"/>
                </a:lnTo>
                <a:lnTo>
                  <a:pt x="808347" y="377123"/>
                </a:lnTo>
                <a:lnTo>
                  <a:pt x="810501" y="377405"/>
                </a:lnTo>
                <a:lnTo>
                  <a:pt x="827670" y="379634"/>
                </a:lnTo>
                <a:lnTo>
                  <a:pt x="841952" y="381472"/>
                </a:lnTo>
                <a:lnTo>
                  <a:pt x="864576" y="384287"/>
                </a:lnTo>
                <a:lnTo>
                  <a:pt x="883815" y="386457"/>
                </a:lnTo>
                <a:lnTo>
                  <a:pt x="905108" y="388592"/>
                </a:lnTo>
                <a:lnTo>
                  <a:pt x="918226" y="389837"/>
                </a:lnTo>
                <a:lnTo>
                  <a:pt x="933898" y="391301"/>
                </a:lnTo>
                <a:lnTo>
                  <a:pt x="960589" y="393765"/>
                </a:lnTo>
                <a:lnTo>
                  <a:pt x="975042" y="395075"/>
                </a:lnTo>
                <a:lnTo>
                  <a:pt x="997997" y="397063"/>
                </a:lnTo>
                <a:lnTo>
                  <a:pt x="1017330" y="398545"/>
                </a:lnTo>
                <a:lnTo>
                  <a:pt x="1038209" y="399928"/>
                </a:lnTo>
                <a:lnTo>
                  <a:pt x="1065806" y="401618"/>
                </a:lnTo>
                <a:lnTo>
                  <a:pt x="1080363" y="402501"/>
                </a:lnTo>
                <a:lnTo>
                  <a:pt x="1097552" y="403540"/>
                </a:lnTo>
                <a:lnTo>
                  <a:pt x="1111664" y="404378"/>
                </a:lnTo>
                <a:lnTo>
                  <a:pt x="1133816" y="405591"/>
                </a:lnTo>
                <a:lnTo>
                  <a:pt x="1153142" y="406411"/>
                </a:lnTo>
                <a:lnTo>
                  <a:pt x="1175964" y="407114"/>
                </a:lnTo>
                <a:lnTo>
                  <a:pt x="1190662" y="407508"/>
                </a:lnTo>
                <a:lnTo>
                  <a:pt x="1204683" y="4078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99673" y="8433507"/>
            <a:ext cx="1148702" cy="349199"/>
          </a:xfrm>
          <a:custGeom>
            <a:avLst/>
            <a:gdLst/>
            <a:ahLst/>
            <a:cxnLst/>
            <a:rect l="l" t="t" r="r" b="b"/>
            <a:pathLst>
              <a:path w="1148702" h="349199">
                <a:moveTo>
                  <a:pt x="0" y="349199"/>
                </a:moveTo>
                <a:lnTo>
                  <a:pt x="16596" y="348794"/>
                </a:lnTo>
                <a:lnTo>
                  <a:pt x="29333" y="348461"/>
                </a:lnTo>
                <a:lnTo>
                  <a:pt x="39736" y="348138"/>
                </a:lnTo>
                <a:lnTo>
                  <a:pt x="49333" y="347767"/>
                </a:lnTo>
                <a:lnTo>
                  <a:pt x="59650" y="347288"/>
                </a:lnTo>
                <a:lnTo>
                  <a:pt x="72214" y="346640"/>
                </a:lnTo>
                <a:lnTo>
                  <a:pt x="88553" y="345765"/>
                </a:lnTo>
                <a:lnTo>
                  <a:pt x="106750" y="344724"/>
                </a:lnTo>
                <a:lnTo>
                  <a:pt x="121193" y="343905"/>
                </a:lnTo>
                <a:lnTo>
                  <a:pt x="144062" y="342585"/>
                </a:lnTo>
                <a:lnTo>
                  <a:pt x="163373" y="341341"/>
                </a:lnTo>
                <a:lnTo>
                  <a:pt x="184488" y="339757"/>
                </a:lnTo>
                <a:lnTo>
                  <a:pt x="212764" y="337415"/>
                </a:lnTo>
                <a:lnTo>
                  <a:pt x="241309" y="334960"/>
                </a:lnTo>
                <a:lnTo>
                  <a:pt x="267624" y="332655"/>
                </a:lnTo>
                <a:lnTo>
                  <a:pt x="287794" y="330737"/>
                </a:lnTo>
                <a:lnTo>
                  <a:pt x="307480" y="328596"/>
                </a:lnTo>
                <a:lnTo>
                  <a:pt x="332340" y="325625"/>
                </a:lnTo>
                <a:lnTo>
                  <a:pt x="348480" y="323638"/>
                </a:lnTo>
                <a:lnTo>
                  <a:pt x="371698" y="320760"/>
                </a:lnTo>
                <a:lnTo>
                  <a:pt x="397622" y="317505"/>
                </a:lnTo>
                <a:lnTo>
                  <a:pt x="417496" y="314836"/>
                </a:lnTo>
                <a:lnTo>
                  <a:pt x="437389" y="311863"/>
                </a:lnTo>
                <a:lnTo>
                  <a:pt x="463370" y="307697"/>
                </a:lnTo>
                <a:lnTo>
                  <a:pt x="479691" y="305028"/>
                </a:lnTo>
                <a:lnTo>
                  <a:pt x="496630" y="302225"/>
                </a:lnTo>
                <a:lnTo>
                  <a:pt x="521958" y="297983"/>
                </a:lnTo>
                <a:lnTo>
                  <a:pt x="541446" y="294500"/>
                </a:lnTo>
                <a:lnTo>
                  <a:pt x="561767" y="290501"/>
                </a:lnTo>
                <a:lnTo>
                  <a:pt x="589596" y="284714"/>
                </a:lnTo>
                <a:lnTo>
                  <a:pt x="597712" y="283006"/>
                </a:lnTo>
                <a:lnTo>
                  <a:pt x="614413" y="279509"/>
                </a:lnTo>
                <a:lnTo>
                  <a:pt x="627864" y="276670"/>
                </a:lnTo>
                <a:lnTo>
                  <a:pt x="648764" y="272080"/>
                </a:lnTo>
                <a:lnTo>
                  <a:pt x="667908" y="267471"/>
                </a:lnTo>
                <a:lnTo>
                  <a:pt x="692794" y="261079"/>
                </a:lnTo>
                <a:lnTo>
                  <a:pt x="707529" y="257238"/>
                </a:lnTo>
                <a:lnTo>
                  <a:pt x="723830" y="252925"/>
                </a:lnTo>
                <a:lnTo>
                  <a:pt x="736762" y="249485"/>
                </a:lnTo>
                <a:lnTo>
                  <a:pt x="756820" y="243941"/>
                </a:lnTo>
                <a:lnTo>
                  <a:pt x="776302" y="238031"/>
                </a:lnTo>
                <a:lnTo>
                  <a:pt x="788513" y="234136"/>
                </a:lnTo>
                <a:lnTo>
                  <a:pt x="803805" y="229184"/>
                </a:lnTo>
                <a:lnTo>
                  <a:pt x="823419" y="222760"/>
                </a:lnTo>
                <a:lnTo>
                  <a:pt x="835761" y="218684"/>
                </a:lnTo>
                <a:lnTo>
                  <a:pt x="854927" y="212025"/>
                </a:lnTo>
                <a:lnTo>
                  <a:pt x="875148" y="204211"/>
                </a:lnTo>
                <a:lnTo>
                  <a:pt x="888810" y="198691"/>
                </a:lnTo>
                <a:lnTo>
                  <a:pt x="911930" y="189269"/>
                </a:lnTo>
                <a:lnTo>
                  <a:pt x="923501" y="184494"/>
                </a:lnTo>
                <a:lnTo>
                  <a:pt x="941712" y="176417"/>
                </a:lnTo>
                <a:lnTo>
                  <a:pt x="963449" y="165597"/>
                </a:lnTo>
                <a:lnTo>
                  <a:pt x="974026" y="160172"/>
                </a:lnTo>
                <a:lnTo>
                  <a:pt x="988380" y="152818"/>
                </a:lnTo>
                <a:lnTo>
                  <a:pt x="998979" y="147277"/>
                </a:lnTo>
                <a:lnTo>
                  <a:pt x="1007655" y="142453"/>
                </a:lnTo>
                <a:lnTo>
                  <a:pt x="1016239" y="137250"/>
                </a:lnTo>
                <a:lnTo>
                  <a:pt x="1026562" y="130575"/>
                </a:lnTo>
                <a:lnTo>
                  <a:pt x="1038606" y="122567"/>
                </a:lnTo>
                <a:lnTo>
                  <a:pt x="1051642" y="113834"/>
                </a:lnTo>
                <a:lnTo>
                  <a:pt x="1060984" y="107367"/>
                </a:lnTo>
                <a:lnTo>
                  <a:pt x="1068795" y="101413"/>
                </a:lnTo>
                <a:lnTo>
                  <a:pt x="1077236" y="94222"/>
                </a:lnTo>
                <a:lnTo>
                  <a:pt x="1088469" y="84039"/>
                </a:lnTo>
                <a:lnTo>
                  <a:pt x="1089634" y="82969"/>
                </a:lnTo>
                <a:lnTo>
                  <a:pt x="1100844" y="72667"/>
                </a:lnTo>
                <a:lnTo>
                  <a:pt x="1108565" y="65017"/>
                </a:lnTo>
                <a:lnTo>
                  <a:pt x="1115181" y="57269"/>
                </a:lnTo>
                <a:lnTo>
                  <a:pt x="1123080" y="46671"/>
                </a:lnTo>
                <a:lnTo>
                  <a:pt x="1126413" y="42024"/>
                </a:lnTo>
                <a:lnTo>
                  <a:pt x="1134811" y="29949"/>
                </a:lnTo>
                <a:lnTo>
                  <a:pt x="1140158" y="20889"/>
                </a:lnTo>
                <a:lnTo>
                  <a:pt x="1144634" y="10733"/>
                </a:lnTo>
                <a:lnTo>
                  <a:pt x="114870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31639" y="8098400"/>
            <a:ext cx="416737" cy="249986"/>
          </a:xfrm>
          <a:custGeom>
            <a:avLst/>
            <a:gdLst/>
            <a:ahLst/>
            <a:cxnLst/>
            <a:rect l="l" t="t" r="r" b="b"/>
            <a:pathLst>
              <a:path w="416737" h="249986">
                <a:moveTo>
                  <a:pt x="416737" y="249986"/>
                </a:moveTo>
                <a:lnTo>
                  <a:pt x="411493" y="236336"/>
                </a:lnTo>
                <a:lnTo>
                  <a:pt x="401086" y="217409"/>
                </a:lnTo>
                <a:lnTo>
                  <a:pt x="394449" y="207962"/>
                </a:lnTo>
                <a:lnTo>
                  <a:pt x="385600" y="195776"/>
                </a:lnTo>
                <a:lnTo>
                  <a:pt x="371704" y="180040"/>
                </a:lnTo>
                <a:lnTo>
                  <a:pt x="361978" y="170964"/>
                </a:lnTo>
                <a:lnTo>
                  <a:pt x="345956" y="156412"/>
                </a:lnTo>
                <a:lnTo>
                  <a:pt x="329610" y="143090"/>
                </a:lnTo>
                <a:lnTo>
                  <a:pt x="307736" y="128220"/>
                </a:lnTo>
                <a:lnTo>
                  <a:pt x="293110" y="118509"/>
                </a:lnTo>
                <a:lnTo>
                  <a:pt x="283074" y="112058"/>
                </a:lnTo>
                <a:lnTo>
                  <a:pt x="265769" y="102093"/>
                </a:lnTo>
                <a:lnTo>
                  <a:pt x="254830" y="96379"/>
                </a:lnTo>
                <a:lnTo>
                  <a:pt x="242062" y="89814"/>
                </a:lnTo>
                <a:lnTo>
                  <a:pt x="227442" y="82327"/>
                </a:lnTo>
                <a:lnTo>
                  <a:pt x="216270" y="76723"/>
                </a:lnTo>
                <a:lnTo>
                  <a:pt x="198209" y="68335"/>
                </a:lnTo>
                <a:lnTo>
                  <a:pt x="175757" y="58999"/>
                </a:lnTo>
                <a:lnTo>
                  <a:pt x="164731" y="54508"/>
                </a:lnTo>
                <a:lnTo>
                  <a:pt x="149253" y="48284"/>
                </a:lnTo>
                <a:lnTo>
                  <a:pt x="137175" y="43503"/>
                </a:lnTo>
                <a:lnTo>
                  <a:pt x="118173" y="36394"/>
                </a:lnTo>
                <a:lnTo>
                  <a:pt x="97640" y="29434"/>
                </a:lnTo>
                <a:lnTo>
                  <a:pt x="83647" y="24838"/>
                </a:lnTo>
                <a:lnTo>
                  <a:pt x="75450" y="22148"/>
                </a:lnTo>
                <a:lnTo>
                  <a:pt x="60008" y="17031"/>
                </a:lnTo>
                <a:lnTo>
                  <a:pt x="48456" y="13274"/>
                </a:lnTo>
                <a:lnTo>
                  <a:pt x="38909" y="10329"/>
                </a:lnTo>
                <a:lnTo>
                  <a:pt x="29479" y="7646"/>
                </a:lnTo>
                <a:lnTo>
                  <a:pt x="18279" y="4676"/>
                </a:lnTo>
                <a:lnTo>
                  <a:pt x="3422" y="87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57214" y="8088063"/>
            <a:ext cx="435127" cy="303149"/>
          </a:xfrm>
          <a:custGeom>
            <a:avLst/>
            <a:gdLst/>
            <a:ahLst/>
            <a:cxnLst/>
            <a:rect l="l" t="t" r="r" b="b"/>
            <a:pathLst>
              <a:path w="435127" h="303149">
                <a:moveTo>
                  <a:pt x="0" y="303149"/>
                </a:moveTo>
                <a:lnTo>
                  <a:pt x="373" y="288838"/>
                </a:lnTo>
                <a:lnTo>
                  <a:pt x="1796" y="278327"/>
                </a:lnTo>
                <a:lnTo>
                  <a:pt x="5047" y="266860"/>
                </a:lnTo>
                <a:lnTo>
                  <a:pt x="12529" y="245857"/>
                </a:lnTo>
                <a:lnTo>
                  <a:pt x="17004" y="236263"/>
                </a:lnTo>
                <a:lnTo>
                  <a:pt x="22842" y="226837"/>
                </a:lnTo>
                <a:lnTo>
                  <a:pt x="29933" y="216560"/>
                </a:lnTo>
                <a:lnTo>
                  <a:pt x="38711" y="204255"/>
                </a:lnTo>
                <a:lnTo>
                  <a:pt x="45435" y="195750"/>
                </a:lnTo>
                <a:lnTo>
                  <a:pt x="52373" y="188355"/>
                </a:lnTo>
                <a:lnTo>
                  <a:pt x="61791" y="179379"/>
                </a:lnTo>
                <a:lnTo>
                  <a:pt x="78637" y="163775"/>
                </a:lnTo>
                <a:lnTo>
                  <a:pt x="87179" y="156275"/>
                </a:lnTo>
                <a:lnTo>
                  <a:pt x="94873" y="150182"/>
                </a:lnTo>
                <a:lnTo>
                  <a:pt x="103833" y="143783"/>
                </a:lnTo>
                <a:lnTo>
                  <a:pt x="116174" y="135365"/>
                </a:lnTo>
                <a:lnTo>
                  <a:pt x="131755" y="124827"/>
                </a:lnTo>
                <a:lnTo>
                  <a:pt x="141777" y="118242"/>
                </a:lnTo>
                <a:lnTo>
                  <a:pt x="150250" y="113015"/>
                </a:lnTo>
                <a:lnTo>
                  <a:pt x="158943" y="108075"/>
                </a:lnTo>
                <a:lnTo>
                  <a:pt x="169624" y="102349"/>
                </a:lnTo>
                <a:lnTo>
                  <a:pt x="183527" y="95046"/>
                </a:lnTo>
                <a:lnTo>
                  <a:pt x="198102" y="87430"/>
                </a:lnTo>
                <a:lnTo>
                  <a:pt x="209269" y="81713"/>
                </a:lnTo>
                <a:lnTo>
                  <a:pt x="218506" y="77193"/>
                </a:lnTo>
                <a:lnTo>
                  <a:pt x="227287" y="73171"/>
                </a:lnTo>
                <a:lnTo>
                  <a:pt x="237088" y="68948"/>
                </a:lnTo>
                <a:lnTo>
                  <a:pt x="249385" y="63822"/>
                </a:lnTo>
                <a:lnTo>
                  <a:pt x="261531" y="58801"/>
                </a:lnTo>
                <a:lnTo>
                  <a:pt x="276978" y="52412"/>
                </a:lnTo>
                <a:lnTo>
                  <a:pt x="289064" y="47488"/>
                </a:lnTo>
                <a:lnTo>
                  <a:pt x="299013" y="43559"/>
                </a:lnTo>
                <a:lnTo>
                  <a:pt x="308051" y="40156"/>
                </a:lnTo>
                <a:lnTo>
                  <a:pt x="317401" y="36807"/>
                </a:lnTo>
                <a:lnTo>
                  <a:pt x="328288" y="33044"/>
                </a:lnTo>
                <a:lnTo>
                  <a:pt x="341936" y="28397"/>
                </a:lnTo>
                <a:lnTo>
                  <a:pt x="351612" y="25107"/>
                </a:lnTo>
                <a:lnTo>
                  <a:pt x="367272" y="19860"/>
                </a:lnTo>
                <a:lnTo>
                  <a:pt x="379253" y="15897"/>
                </a:lnTo>
                <a:lnTo>
                  <a:pt x="389087" y="12761"/>
                </a:lnTo>
                <a:lnTo>
                  <a:pt x="398309" y="9995"/>
                </a:lnTo>
                <a:lnTo>
                  <a:pt x="408450" y="7141"/>
                </a:lnTo>
                <a:lnTo>
                  <a:pt x="421043" y="3741"/>
                </a:lnTo>
                <a:lnTo>
                  <a:pt x="43512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17893" y="8433774"/>
            <a:ext cx="1148842" cy="348932"/>
          </a:xfrm>
          <a:custGeom>
            <a:avLst/>
            <a:gdLst/>
            <a:ahLst/>
            <a:cxnLst/>
            <a:rect l="l" t="t" r="r" b="b"/>
            <a:pathLst>
              <a:path w="1148841" h="348932">
                <a:moveTo>
                  <a:pt x="1148841" y="348932"/>
                </a:moveTo>
                <a:lnTo>
                  <a:pt x="1132254" y="348579"/>
                </a:lnTo>
                <a:lnTo>
                  <a:pt x="1119535" y="348279"/>
                </a:lnTo>
                <a:lnTo>
                  <a:pt x="1109152" y="347974"/>
                </a:lnTo>
                <a:lnTo>
                  <a:pt x="1099570" y="347603"/>
                </a:lnTo>
                <a:lnTo>
                  <a:pt x="1089256" y="347108"/>
                </a:lnTo>
                <a:lnTo>
                  <a:pt x="1076676" y="346427"/>
                </a:lnTo>
                <a:lnTo>
                  <a:pt x="1060297" y="345502"/>
                </a:lnTo>
                <a:lnTo>
                  <a:pt x="1059421" y="345452"/>
                </a:lnTo>
                <a:lnTo>
                  <a:pt x="1042079" y="344490"/>
                </a:lnTo>
                <a:lnTo>
                  <a:pt x="1027637" y="343698"/>
                </a:lnTo>
                <a:lnTo>
                  <a:pt x="1004770" y="342418"/>
                </a:lnTo>
                <a:lnTo>
                  <a:pt x="985458" y="341198"/>
                </a:lnTo>
                <a:lnTo>
                  <a:pt x="964338" y="339625"/>
                </a:lnTo>
                <a:lnTo>
                  <a:pt x="951425" y="338577"/>
                </a:lnTo>
                <a:lnTo>
                  <a:pt x="936050" y="337286"/>
                </a:lnTo>
                <a:lnTo>
                  <a:pt x="907526" y="334830"/>
                </a:lnTo>
                <a:lnTo>
                  <a:pt x="893242" y="333581"/>
                </a:lnTo>
                <a:lnTo>
                  <a:pt x="870703" y="331520"/>
                </a:lnTo>
                <a:lnTo>
                  <a:pt x="851480" y="329545"/>
                </a:lnTo>
                <a:lnTo>
                  <a:pt x="829908" y="327066"/>
                </a:lnTo>
                <a:lnTo>
                  <a:pt x="816471" y="325454"/>
                </a:lnTo>
                <a:lnTo>
                  <a:pt x="800322" y="323494"/>
                </a:lnTo>
                <a:lnTo>
                  <a:pt x="777142" y="320629"/>
                </a:lnTo>
                <a:lnTo>
                  <a:pt x="763043" y="318862"/>
                </a:lnTo>
                <a:lnTo>
                  <a:pt x="740898" y="315976"/>
                </a:lnTo>
                <a:lnTo>
                  <a:pt x="721769" y="313224"/>
                </a:lnTo>
                <a:lnTo>
                  <a:pt x="699584" y="309731"/>
                </a:lnTo>
                <a:lnTo>
                  <a:pt x="685450" y="307433"/>
                </a:lnTo>
                <a:lnTo>
                  <a:pt x="669137" y="304761"/>
                </a:lnTo>
                <a:lnTo>
                  <a:pt x="652193" y="301997"/>
                </a:lnTo>
                <a:lnTo>
                  <a:pt x="638379" y="299733"/>
                </a:lnTo>
                <a:lnTo>
                  <a:pt x="626861" y="297810"/>
                </a:lnTo>
                <a:lnTo>
                  <a:pt x="616802" y="296071"/>
                </a:lnTo>
                <a:lnTo>
                  <a:pt x="607369" y="294356"/>
                </a:lnTo>
                <a:lnTo>
                  <a:pt x="597727" y="292507"/>
                </a:lnTo>
                <a:lnTo>
                  <a:pt x="587040" y="290367"/>
                </a:lnTo>
                <a:lnTo>
                  <a:pt x="574475" y="287776"/>
                </a:lnTo>
                <a:lnTo>
                  <a:pt x="559195" y="284577"/>
                </a:lnTo>
                <a:lnTo>
                  <a:pt x="551129" y="282879"/>
                </a:lnTo>
                <a:lnTo>
                  <a:pt x="534437" y="279389"/>
                </a:lnTo>
                <a:lnTo>
                  <a:pt x="520991" y="276562"/>
                </a:lnTo>
                <a:lnTo>
                  <a:pt x="509857" y="274175"/>
                </a:lnTo>
                <a:lnTo>
                  <a:pt x="500100" y="272003"/>
                </a:lnTo>
                <a:lnTo>
                  <a:pt x="490782" y="269824"/>
                </a:lnTo>
                <a:lnTo>
                  <a:pt x="480970" y="267412"/>
                </a:lnTo>
                <a:lnTo>
                  <a:pt x="469727" y="264544"/>
                </a:lnTo>
                <a:lnTo>
                  <a:pt x="456119" y="260996"/>
                </a:lnTo>
                <a:lnTo>
                  <a:pt x="441312" y="257098"/>
                </a:lnTo>
                <a:lnTo>
                  <a:pt x="424994" y="252821"/>
                </a:lnTo>
                <a:lnTo>
                  <a:pt x="412041" y="249399"/>
                </a:lnTo>
                <a:lnTo>
                  <a:pt x="401381" y="246514"/>
                </a:lnTo>
                <a:lnTo>
                  <a:pt x="391941" y="243848"/>
                </a:lnTo>
                <a:lnTo>
                  <a:pt x="382647" y="241083"/>
                </a:lnTo>
                <a:lnTo>
                  <a:pt x="372427" y="237902"/>
                </a:lnTo>
                <a:lnTo>
                  <a:pt x="360208" y="233987"/>
                </a:lnTo>
                <a:lnTo>
                  <a:pt x="344917" y="229021"/>
                </a:lnTo>
                <a:lnTo>
                  <a:pt x="341287" y="227838"/>
                </a:lnTo>
                <a:lnTo>
                  <a:pt x="325411" y="222667"/>
                </a:lnTo>
                <a:lnTo>
                  <a:pt x="313061" y="218603"/>
                </a:lnTo>
                <a:lnTo>
                  <a:pt x="302974" y="215178"/>
                </a:lnTo>
                <a:lnTo>
                  <a:pt x="293882" y="211924"/>
                </a:lnTo>
                <a:lnTo>
                  <a:pt x="284521" y="208374"/>
                </a:lnTo>
                <a:lnTo>
                  <a:pt x="273625" y="204060"/>
                </a:lnTo>
                <a:lnTo>
                  <a:pt x="259930" y="198516"/>
                </a:lnTo>
                <a:lnTo>
                  <a:pt x="252133" y="195338"/>
                </a:lnTo>
                <a:lnTo>
                  <a:pt x="236858" y="189187"/>
                </a:lnTo>
                <a:lnTo>
                  <a:pt x="225258" y="184452"/>
                </a:lnTo>
                <a:lnTo>
                  <a:pt x="215818" y="180430"/>
                </a:lnTo>
                <a:lnTo>
                  <a:pt x="207022" y="176420"/>
                </a:lnTo>
                <a:lnTo>
                  <a:pt x="197357" y="171719"/>
                </a:lnTo>
                <a:lnTo>
                  <a:pt x="185308" y="165626"/>
                </a:lnTo>
                <a:lnTo>
                  <a:pt x="174675" y="160172"/>
                </a:lnTo>
                <a:lnTo>
                  <a:pt x="160360" y="152808"/>
                </a:lnTo>
                <a:lnTo>
                  <a:pt x="149787" y="147261"/>
                </a:lnTo>
                <a:lnTo>
                  <a:pt x="141122" y="142430"/>
                </a:lnTo>
                <a:lnTo>
                  <a:pt x="132530" y="137215"/>
                </a:lnTo>
                <a:lnTo>
                  <a:pt x="122174" y="130516"/>
                </a:lnTo>
                <a:lnTo>
                  <a:pt x="110235" y="122580"/>
                </a:lnTo>
                <a:lnTo>
                  <a:pt x="97147" y="113841"/>
                </a:lnTo>
                <a:lnTo>
                  <a:pt x="87798" y="107371"/>
                </a:lnTo>
                <a:lnTo>
                  <a:pt x="80007" y="101416"/>
                </a:lnTo>
                <a:lnTo>
                  <a:pt x="71595" y="94226"/>
                </a:lnTo>
                <a:lnTo>
                  <a:pt x="60380" y="84047"/>
                </a:lnTo>
                <a:lnTo>
                  <a:pt x="59207" y="82969"/>
                </a:lnTo>
                <a:lnTo>
                  <a:pt x="47993" y="72681"/>
                </a:lnTo>
                <a:lnTo>
                  <a:pt x="40238" y="65042"/>
                </a:lnTo>
                <a:lnTo>
                  <a:pt x="33586" y="57314"/>
                </a:lnTo>
                <a:lnTo>
                  <a:pt x="25687" y="46759"/>
                </a:lnTo>
                <a:lnTo>
                  <a:pt x="22288" y="42024"/>
                </a:lnTo>
                <a:lnTo>
                  <a:pt x="13895" y="29954"/>
                </a:lnTo>
                <a:lnTo>
                  <a:pt x="8547" y="20893"/>
                </a:lnTo>
                <a:lnTo>
                  <a:pt x="4069" y="1073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17897" y="8098528"/>
            <a:ext cx="416737" cy="250126"/>
          </a:xfrm>
          <a:custGeom>
            <a:avLst/>
            <a:gdLst/>
            <a:ahLst/>
            <a:cxnLst/>
            <a:rect l="l" t="t" r="r" b="b"/>
            <a:pathLst>
              <a:path w="416737" h="250126">
                <a:moveTo>
                  <a:pt x="0" y="250126"/>
                </a:moveTo>
                <a:lnTo>
                  <a:pt x="5244" y="236476"/>
                </a:lnTo>
                <a:lnTo>
                  <a:pt x="15651" y="217549"/>
                </a:lnTo>
                <a:lnTo>
                  <a:pt x="22288" y="208102"/>
                </a:lnTo>
                <a:lnTo>
                  <a:pt x="31124" y="195901"/>
                </a:lnTo>
                <a:lnTo>
                  <a:pt x="44963" y="180144"/>
                </a:lnTo>
                <a:lnTo>
                  <a:pt x="54704" y="171037"/>
                </a:lnTo>
                <a:lnTo>
                  <a:pt x="70661" y="156552"/>
                </a:lnTo>
                <a:lnTo>
                  <a:pt x="79261" y="149207"/>
                </a:lnTo>
                <a:lnTo>
                  <a:pt x="96200" y="136865"/>
                </a:lnTo>
                <a:lnTo>
                  <a:pt x="108880" y="128360"/>
                </a:lnTo>
                <a:lnTo>
                  <a:pt x="123496" y="118648"/>
                </a:lnTo>
                <a:lnTo>
                  <a:pt x="133529" y="112196"/>
                </a:lnTo>
                <a:lnTo>
                  <a:pt x="150834" y="102230"/>
                </a:lnTo>
                <a:lnTo>
                  <a:pt x="161777" y="96514"/>
                </a:lnTo>
                <a:lnTo>
                  <a:pt x="174536" y="89954"/>
                </a:lnTo>
                <a:lnTo>
                  <a:pt x="189187" y="82476"/>
                </a:lnTo>
                <a:lnTo>
                  <a:pt x="200385" y="76876"/>
                </a:lnTo>
                <a:lnTo>
                  <a:pt x="218463" y="68496"/>
                </a:lnTo>
                <a:lnTo>
                  <a:pt x="240853" y="59186"/>
                </a:lnTo>
                <a:lnTo>
                  <a:pt x="251993" y="54648"/>
                </a:lnTo>
                <a:lnTo>
                  <a:pt x="267412" y="48390"/>
                </a:lnTo>
                <a:lnTo>
                  <a:pt x="279463" y="43594"/>
                </a:lnTo>
                <a:lnTo>
                  <a:pt x="298456" y="36487"/>
                </a:lnTo>
                <a:lnTo>
                  <a:pt x="318965" y="29534"/>
                </a:lnTo>
                <a:lnTo>
                  <a:pt x="332911" y="24930"/>
                </a:lnTo>
                <a:lnTo>
                  <a:pt x="341287" y="22161"/>
                </a:lnTo>
                <a:lnTo>
                  <a:pt x="356729" y="17048"/>
                </a:lnTo>
                <a:lnTo>
                  <a:pt x="368280" y="13308"/>
                </a:lnTo>
                <a:lnTo>
                  <a:pt x="377827" y="10382"/>
                </a:lnTo>
                <a:lnTo>
                  <a:pt x="387256" y="7709"/>
                </a:lnTo>
                <a:lnTo>
                  <a:pt x="398455" y="4730"/>
                </a:lnTo>
                <a:lnTo>
                  <a:pt x="413310" y="884"/>
                </a:lnTo>
                <a:lnTo>
                  <a:pt x="4167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22195" y="8146201"/>
            <a:ext cx="656920" cy="295490"/>
          </a:xfrm>
          <a:custGeom>
            <a:avLst/>
            <a:gdLst/>
            <a:ahLst/>
            <a:cxnLst/>
            <a:rect l="l" t="t" r="r" b="b"/>
            <a:pathLst>
              <a:path w="656920" h="295490">
                <a:moveTo>
                  <a:pt x="0" y="295490"/>
                </a:moveTo>
                <a:lnTo>
                  <a:pt x="4965" y="282421"/>
                </a:lnTo>
                <a:lnTo>
                  <a:pt x="9794" y="273280"/>
                </a:lnTo>
                <a:lnTo>
                  <a:pt x="17800" y="261905"/>
                </a:lnTo>
                <a:lnTo>
                  <a:pt x="26992" y="249462"/>
                </a:lnTo>
                <a:lnTo>
                  <a:pt x="33761" y="241068"/>
                </a:lnTo>
                <a:lnTo>
                  <a:pt x="40747" y="233703"/>
                </a:lnTo>
                <a:lnTo>
                  <a:pt x="50408" y="224593"/>
                </a:lnTo>
                <a:lnTo>
                  <a:pt x="54775" y="220573"/>
                </a:lnTo>
                <a:lnTo>
                  <a:pt x="66344" y="210056"/>
                </a:lnTo>
                <a:lnTo>
                  <a:pt x="74937" y="202676"/>
                </a:lnTo>
                <a:lnTo>
                  <a:pt x="82716" y="196683"/>
                </a:lnTo>
                <a:lnTo>
                  <a:pt x="91844" y="190324"/>
                </a:lnTo>
                <a:lnTo>
                  <a:pt x="104483" y="181850"/>
                </a:lnTo>
                <a:lnTo>
                  <a:pt x="119178" y="172084"/>
                </a:lnTo>
                <a:lnTo>
                  <a:pt x="129206" y="165637"/>
                </a:lnTo>
                <a:lnTo>
                  <a:pt x="137708" y="160538"/>
                </a:lnTo>
                <a:lnTo>
                  <a:pt x="146514" y="155689"/>
                </a:lnTo>
                <a:lnTo>
                  <a:pt x="157456" y="149995"/>
                </a:lnTo>
                <a:lnTo>
                  <a:pt x="170370" y="143383"/>
                </a:lnTo>
                <a:lnTo>
                  <a:pt x="184989" y="135891"/>
                </a:lnTo>
                <a:lnTo>
                  <a:pt x="196161" y="130283"/>
                </a:lnTo>
                <a:lnTo>
                  <a:pt x="205401" y="125853"/>
                </a:lnTo>
                <a:lnTo>
                  <a:pt x="214223" y="121894"/>
                </a:lnTo>
                <a:lnTo>
                  <a:pt x="224142" y="117700"/>
                </a:lnTo>
                <a:lnTo>
                  <a:pt x="236674" y="112564"/>
                </a:lnTo>
                <a:lnTo>
                  <a:pt x="247700" y="108077"/>
                </a:lnTo>
                <a:lnTo>
                  <a:pt x="263140" y="101840"/>
                </a:lnTo>
                <a:lnTo>
                  <a:pt x="275191" y="97038"/>
                </a:lnTo>
                <a:lnTo>
                  <a:pt x="285117" y="93205"/>
                </a:lnTo>
                <a:lnTo>
                  <a:pt x="294178" y="89876"/>
                </a:lnTo>
                <a:lnTo>
                  <a:pt x="303639" y="86585"/>
                </a:lnTo>
                <a:lnTo>
                  <a:pt x="314761" y="82866"/>
                </a:lnTo>
                <a:lnTo>
                  <a:pt x="328807" y="78253"/>
                </a:lnTo>
                <a:lnTo>
                  <a:pt x="336981" y="75577"/>
                </a:lnTo>
                <a:lnTo>
                  <a:pt x="353040" y="70354"/>
                </a:lnTo>
                <a:lnTo>
                  <a:pt x="365794" y="66257"/>
                </a:lnTo>
                <a:lnTo>
                  <a:pt x="376322" y="62964"/>
                </a:lnTo>
                <a:lnTo>
                  <a:pt x="385699" y="60153"/>
                </a:lnTo>
                <a:lnTo>
                  <a:pt x="395003" y="57500"/>
                </a:lnTo>
                <a:lnTo>
                  <a:pt x="405311" y="54682"/>
                </a:lnTo>
                <a:lnTo>
                  <a:pt x="417700" y="51377"/>
                </a:lnTo>
                <a:lnTo>
                  <a:pt x="433247" y="47262"/>
                </a:lnTo>
                <a:lnTo>
                  <a:pt x="436867" y="46304"/>
                </a:lnTo>
                <a:lnTo>
                  <a:pt x="453370" y="42004"/>
                </a:lnTo>
                <a:lnTo>
                  <a:pt x="466682" y="38565"/>
                </a:lnTo>
                <a:lnTo>
                  <a:pt x="477736" y="35767"/>
                </a:lnTo>
                <a:lnTo>
                  <a:pt x="487466" y="33388"/>
                </a:lnTo>
                <a:lnTo>
                  <a:pt x="496805" y="31209"/>
                </a:lnTo>
                <a:lnTo>
                  <a:pt x="506685" y="29008"/>
                </a:lnTo>
                <a:lnTo>
                  <a:pt x="518039" y="26566"/>
                </a:lnTo>
                <a:lnTo>
                  <a:pt x="531801" y="23661"/>
                </a:lnTo>
                <a:lnTo>
                  <a:pt x="546696" y="20535"/>
                </a:lnTo>
                <a:lnTo>
                  <a:pt x="563366" y="17027"/>
                </a:lnTo>
                <a:lnTo>
                  <a:pt x="576788" y="14228"/>
                </a:lnTo>
                <a:lnTo>
                  <a:pt x="587918" y="11960"/>
                </a:lnTo>
                <a:lnTo>
                  <a:pt x="597715" y="10043"/>
                </a:lnTo>
                <a:lnTo>
                  <a:pt x="607136" y="8299"/>
                </a:lnTo>
                <a:lnTo>
                  <a:pt x="617139" y="6548"/>
                </a:lnTo>
                <a:lnTo>
                  <a:pt x="628680" y="4611"/>
                </a:lnTo>
                <a:lnTo>
                  <a:pt x="642718" y="2310"/>
                </a:lnTo>
                <a:lnTo>
                  <a:pt x="65692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11761" y="8338727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126"/>
                </a:moveTo>
                <a:lnTo>
                  <a:pt x="8724" y="7238"/>
                </a:lnTo>
                <a:lnTo>
                  <a:pt x="20142" y="12344"/>
                </a:lnTo>
                <a:lnTo>
                  <a:pt x="32695" y="17249"/>
                </a:lnTo>
                <a:lnTo>
                  <a:pt x="42746" y="19990"/>
                </a:lnTo>
                <a:lnTo>
                  <a:pt x="51561" y="22009"/>
                </a:lnTo>
                <a:lnTo>
                  <a:pt x="65473" y="24965"/>
                </a:lnTo>
                <a:lnTo>
                  <a:pt x="75316" y="26513"/>
                </a:lnTo>
                <a:lnTo>
                  <a:pt x="88322" y="27904"/>
                </a:lnTo>
                <a:lnTo>
                  <a:pt x="105646" y="29571"/>
                </a:lnTo>
                <a:lnTo>
                  <a:pt x="115657" y="30180"/>
                </a:lnTo>
                <a:lnTo>
                  <a:pt x="127409" y="30335"/>
                </a:lnTo>
                <a:lnTo>
                  <a:pt x="134924" y="30340"/>
                </a:lnTo>
                <a:lnTo>
                  <a:pt x="149494" y="30288"/>
                </a:lnTo>
                <a:lnTo>
                  <a:pt x="159520" y="29922"/>
                </a:lnTo>
                <a:lnTo>
                  <a:pt x="171217" y="28930"/>
                </a:lnTo>
                <a:lnTo>
                  <a:pt x="192876" y="26713"/>
                </a:lnTo>
                <a:lnTo>
                  <a:pt x="202739" y="25273"/>
                </a:lnTo>
                <a:lnTo>
                  <a:pt x="215520" y="22624"/>
                </a:lnTo>
                <a:lnTo>
                  <a:pt x="231508" y="18913"/>
                </a:lnTo>
                <a:lnTo>
                  <a:pt x="241373" y="15662"/>
                </a:lnTo>
                <a:lnTo>
                  <a:pt x="249720" y="12204"/>
                </a:lnTo>
                <a:lnTo>
                  <a:pt x="260057" y="7912"/>
                </a:lnTo>
                <a:lnTo>
                  <a:pt x="261137" y="7111"/>
                </a:lnTo>
                <a:lnTo>
                  <a:pt x="26986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11757" y="8281395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269862" y="30340"/>
                </a:moveTo>
                <a:lnTo>
                  <a:pt x="261137" y="23088"/>
                </a:lnTo>
                <a:lnTo>
                  <a:pt x="249720" y="18122"/>
                </a:lnTo>
                <a:lnTo>
                  <a:pt x="237333" y="13384"/>
                </a:lnTo>
                <a:lnTo>
                  <a:pt x="227527" y="10771"/>
                </a:lnTo>
                <a:lnTo>
                  <a:pt x="218313" y="8318"/>
                </a:lnTo>
                <a:lnTo>
                  <a:pt x="212267" y="6705"/>
                </a:lnTo>
                <a:lnTo>
                  <a:pt x="212001" y="6845"/>
                </a:lnTo>
                <a:lnTo>
                  <a:pt x="205828" y="5905"/>
                </a:lnTo>
                <a:lnTo>
                  <a:pt x="193004" y="3740"/>
                </a:lnTo>
                <a:lnTo>
                  <a:pt x="181449" y="2371"/>
                </a:lnTo>
                <a:lnTo>
                  <a:pt x="178701" y="2146"/>
                </a:lnTo>
                <a:lnTo>
                  <a:pt x="164155" y="938"/>
                </a:lnTo>
                <a:lnTo>
                  <a:pt x="154192" y="277"/>
                </a:lnTo>
                <a:lnTo>
                  <a:pt x="142443" y="21"/>
                </a:lnTo>
                <a:lnTo>
                  <a:pt x="135064" y="0"/>
                </a:lnTo>
                <a:lnTo>
                  <a:pt x="120471" y="51"/>
                </a:lnTo>
                <a:lnTo>
                  <a:pt x="110466" y="414"/>
                </a:lnTo>
                <a:lnTo>
                  <a:pt x="98813" y="1397"/>
                </a:lnTo>
                <a:lnTo>
                  <a:pt x="91160" y="2146"/>
                </a:lnTo>
                <a:lnTo>
                  <a:pt x="76990" y="3622"/>
                </a:lnTo>
                <a:lnTo>
                  <a:pt x="67133" y="5088"/>
                </a:lnTo>
                <a:lnTo>
                  <a:pt x="54367" y="7817"/>
                </a:lnTo>
                <a:lnTo>
                  <a:pt x="51562" y="8458"/>
                </a:lnTo>
                <a:lnTo>
                  <a:pt x="38343" y="11454"/>
                </a:lnTo>
                <a:lnTo>
                  <a:pt x="28465" y="14677"/>
                </a:lnTo>
                <a:lnTo>
                  <a:pt x="20142" y="18122"/>
                </a:lnTo>
                <a:lnTo>
                  <a:pt x="9804" y="22415"/>
                </a:lnTo>
                <a:lnTo>
                  <a:pt x="8737" y="23215"/>
                </a:lnTo>
                <a:lnTo>
                  <a:pt x="0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11761" y="8284749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30340"/>
                </a:moveTo>
                <a:lnTo>
                  <a:pt x="8724" y="23228"/>
                </a:lnTo>
                <a:lnTo>
                  <a:pt x="20142" y="18122"/>
                </a:lnTo>
                <a:lnTo>
                  <a:pt x="32692" y="13122"/>
                </a:lnTo>
                <a:lnTo>
                  <a:pt x="42740" y="10409"/>
                </a:lnTo>
                <a:lnTo>
                  <a:pt x="51561" y="8458"/>
                </a:lnTo>
                <a:lnTo>
                  <a:pt x="65466" y="5411"/>
                </a:lnTo>
                <a:lnTo>
                  <a:pt x="75303" y="3830"/>
                </a:lnTo>
                <a:lnTo>
                  <a:pt x="88291" y="2438"/>
                </a:lnTo>
                <a:lnTo>
                  <a:pt x="105675" y="771"/>
                </a:lnTo>
                <a:lnTo>
                  <a:pt x="115665" y="161"/>
                </a:lnTo>
                <a:lnTo>
                  <a:pt x="127367" y="5"/>
                </a:lnTo>
                <a:lnTo>
                  <a:pt x="135064" y="0"/>
                </a:lnTo>
                <a:lnTo>
                  <a:pt x="149616" y="125"/>
                </a:lnTo>
                <a:lnTo>
                  <a:pt x="159577" y="594"/>
                </a:lnTo>
                <a:lnTo>
                  <a:pt x="171322" y="1542"/>
                </a:lnTo>
                <a:lnTo>
                  <a:pt x="178701" y="2146"/>
                </a:lnTo>
                <a:lnTo>
                  <a:pt x="191529" y="3562"/>
                </a:lnTo>
                <a:lnTo>
                  <a:pt x="203086" y="5467"/>
                </a:lnTo>
                <a:lnTo>
                  <a:pt x="205816" y="5905"/>
                </a:lnTo>
                <a:lnTo>
                  <a:pt x="212001" y="6845"/>
                </a:lnTo>
                <a:lnTo>
                  <a:pt x="212267" y="6705"/>
                </a:lnTo>
                <a:lnTo>
                  <a:pt x="218300" y="8458"/>
                </a:lnTo>
                <a:lnTo>
                  <a:pt x="231365" y="11766"/>
                </a:lnTo>
                <a:lnTo>
                  <a:pt x="241045" y="14646"/>
                </a:lnTo>
                <a:lnTo>
                  <a:pt x="249720" y="18122"/>
                </a:lnTo>
                <a:lnTo>
                  <a:pt x="259918" y="22415"/>
                </a:lnTo>
                <a:lnTo>
                  <a:pt x="261137" y="23228"/>
                </a:lnTo>
                <a:lnTo>
                  <a:pt x="269862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84665" y="8308116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0" y="13957"/>
                </a:moveTo>
                <a:lnTo>
                  <a:pt x="4432" y="10464"/>
                </a:lnTo>
                <a:lnTo>
                  <a:pt x="4965" y="10198"/>
                </a:lnTo>
                <a:lnTo>
                  <a:pt x="10198" y="8051"/>
                </a:lnTo>
                <a:lnTo>
                  <a:pt x="17729" y="5092"/>
                </a:lnTo>
                <a:lnTo>
                  <a:pt x="18122" y="5092"/>
                </a:lnTo>
                <a:lnTo>
                  <a:pt x="26174" y="3479"/>
                </a:lnTo>
                <a:lnTo>
                  <a:pt x="35839" y="1600"/>
                </a:lnTo>
                <a:lnTo>
                  <a:pt x="36118" y="1600"/>
                </a:lnTo>
                <a:lnTo>
                  <a:pt x="45910" y="800"/>
                </a:lnTo>
                <a:lnTo>
                  <a:pt x="56527" y="0"/>
                </a:lnTo>
                <a:lnTo>
                  <a:pt x="56781" y="0"/>
                </a:lnTo>
                <a:lnTo>
                  <a:pt x="67386" y="253"/>
                </a:lnTo>
                <a:lnTo>
                  <a:pt x="77863" y="533"/>
                </a:lnTo>
                <a:lnTo>
                  <a:pt x="77863" y="927"/>
                </a:lnTo>
                <a:lnTo>
                  <a:pt x="88341" y="1866"/>
                </a:lnTo>
                <a:lnTo>
                  <a:pt x="91567" y="2273"/>
                </a:lnTo>
                <a:lnTo>
                  <a:pt x="94792" y="2946"/>
                </a:lnTo>
                <a:lnTo>
                  <a:pt x="100698" y="4152"/>
                </a:lnTo>
                <a:lnTo>
                  <a:pt x="100825" y="3759"/>
                </a:lnTo>
                <a:lnTo>
                  <a:pt x="106464" y="5626"/>
                </a:lnTo>
                <a:lnTo>
                  <a:pt x="113182" y="7772"/>
                </a:lnTo>
                <a:lnTo>
                  <a:pt x="119621" y="1087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84662" y="8335232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3086"/>
                </a:moveTo>
                <a:lnTo>
                  <a:pt x="113588" y="6172"/>
                </a:lnTo>
                <a:lnTo>
                  <a:pt x="113182" y="6438"/>
                </a:lnTo>
                <a:lnTo>
                  <a:pt x="106464" y="8318"/>
                </a:lnTo>
                <a:lnTo>
                  <a:pt x="97739" y="10731"/>
                </a:lnTo>
                <a:lnTo>
                  <a:pt x="97472" y="10731"/>
                </a:lnTo>
                <a:lnTo>
                  <a:pt x="88341" y="11950"/>
                </a:lnTo>
                <a:lnTo>
                  <a:pt x="78016" y="13284"/>
                </a:lnTo>
                <a:lnTo>
                  <a:pt x="77876" y="13284"/>
                </a:lnTo>
                <a:lnTo>
                  <a:pt x="67398" y="13563"/>
                </a:lnTo>
                <a:lnTo>
                  <a:pt x="56794" y="13830"/>
                </a:lnTo>
                <a:lnTo>
                  <a:pt x="56527" y="13830"/>
                </a:lnTo>
                <a:lnTo>
                  <a:pt x="45923" y="13017"/>
                </a:lnTo>
                <a:lnTo>
                  <a:pt x="36118" y="12217"/>
                </a:lnTo>
                <a:lnTo>
                  <a:pt x="35852" y="12344"/>
                </a:lnTo>
                <a:lnTo>
                  <a:pt x="26187" y="10337"/>
                </a:lnTo>
                <a:lnTo>
                  <a:pt x="18135" y="8724"/>
                </a:lnTo>
                <a:lnTo>
                  <a:pt x="17729" y="8864"/>
                </a:lnTo>
                <a:lnTo>
                  <a:pt x="10337" y="5765"/>
                </a:lnTo>
                <a:lnTo>
                  <a:pt x="4978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73857" y="7999446"/>
            <a:ext cx="592747" cy="65252"/>
          </a:xfrm>
          <a:custGeom>
            <a:avLst/>
            <a:gdLst/>
            <a:ahLst/>
            <a:cxnLst/>
            <a:rect l="l" t="t" r="r" b="b"/>
            <a:pathLst>
              <a:path w="592747" h="65252">
                <a:moveTo>
                  <a:pt x="0" y="65252"/>
                </a:moveTo>
                <a:lnTo>
                  <a:pt x="16735" y="61743"/>
                </a:lnTo>
                <a:lnTo>
                  <a:pt x="30274" y="58927"/>
                </a:lnTo>
                <a:lnTo>
                  <a:pt x="41527" y="56635"/>
                </a:lnTo>
                <a:lnTo>
                  <a:pt x="51405" y="54696"/>
                </a:lnTo>
                <a:lnTo>
                  <a:pt x="60818" y="52940"/>
                </a:lnTo>
                <a:lnTo>
                  <a:pt x="70677" y="51197"/>
                </a:lnTo>
                <a:lnTo>
                  <a:pt x="81890" y="49295"/>
                </a:lnTo>
                <a:lnTo>
                  <a:pt x="95370" y="47065"/>
                </a:lnTo>
                <a:lnTo>
                  <a:pt x="112026" y="44336"/>
                </a:lnTo>
                <a:lnTo>
                  <a:pt x="130065" y="41387"/>
                </a:lnTo>
                <a:lnTo>
                  <a:pt x="144081" y="39112"/>
                </a:lnTo>
                <a:lnTo>
                  <a:pt x="155849" y="37238"/>
                </a:lnTo>
                <a:lnTo>
                  <a:pt x="166130" y="35656"/>
                </a:lnTo>
                <a:lnTo>
                  <a:pt x="175682" y="34257"/>
                </a:lnTo>
                <a:lnTo>
                  <a:pt x="185264" y="32932"/>
                </a:lnTo>
                <a:lnTo>
                  <a:pt x="195636" y="31573"/>
                </a:lnTo>
                <a:lnTo>
                  <a:pt x="207556" y="30071"/>
                </a:lnTo>
                <a:lnTo>
                  <a:pt x="221783" y="28317"/>
                </a:lnTo>
                <a:lnTo>
                  <a:pt x="238163" y="26314"/>
                </a:lnTo>
                <a:lnTo>
                  <a:pt x="255363" y="24190"/>
                </a:lnTo>
                <a:lnTo>
                  <a:pt x="269619" y="22444"/>
                </a:lnTo>
                <a:lnTo>
                  <a:pt x="281637" y="21002"/>
                </a:lnTo>
                <a:lnTo>
                  <a:pt x="292125" y="19788"/>
                </a:lnTo>
                <a:lnTo>
                  <a:pt x="301791" y="18730"/>
                </a:lnTo>
                <a:lnTo>
                  <a:pt x="311344" y="17751"/>
                </a:lnTo>
                <a:lnTo>
                  <a:pt x="321490" y="16779"/>
                </a:lnTo>
                <a:lnTo>
                  <a:pt x="332937" y="15737"/>
                </a:lnTo>
                <a:lnTo>
                  <a:pt x="346394" y="14553"/>
                </a:lnTo>
                <a:lnTo>
                  <a:pt x="362568" y="13150"/>
                </a:lnTo>
                <a:lnTo>
                  <a:pt x="385942" y="11152"/>
                </a:lnTo>
                <a:lnTo>
                  <a:pt x="400330" y="9962"/>
                </a:lnTo>
                <a:lnTo>
                  <a:pt x="412503" y="9001"/>
                </a:lnTo>
                <a:lnTo>
                  <a:pt x="423130" y="8214"/>
                </a:lnTo>
                <a:lnTo>
                  <a:pt x="432882" y="7547"/>
                </a:lnTo>
                <a:lnTo>
                  <a:pt x="442429" y="6948"/>
                </a:lnTo>
                <a:lnTo>
                  <a:pt x="452441" y="6361"/>
                </a:lnTo>
                <a:lnTo>
                  <a:pt x="463588" y="5735"/>
                </a:lnTo>
                <a:lnTo>
                  <a:pt x="476540" y="5013"/>
                </a:lnTo>
                <a:lnTo>
                  <a:pt x="491968" y="4144"/>
                </a:lnTo>
                <a:lnTo>
                  <a:pt x="503326" y="3492"/>
                </a:lnTo>
                <a:lnTo>
                  <a:pt x="519873" y="2549"/>
                </a:lnTo>
                <a:lnTo>
                  <a:pt x="532576" y="1855"/>
                </a:lnTo>
                <a:lnTo>
                  <a:pt x="542962" y="1350"/>
                </a:lnTo>
                <a:lnTo>
                  <a:pt x="552557" y="974"/>
                </a:lnTo>
                <a:lnTo>
                  <a:pt x="562889" y="666"/>
                </a:lnTo>
                <a:lnTo>
                  <a:pt x="575484" y="367"/>
                </a:lnTo>
                <a:lnTo>
                  <a:pt x="591870" y="18"/>
                </a:lnTo>
                <a:lnTo>
                  <a:pt x="59274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25929" y="7983072"/>
            <a:ext cx="635838" cy="71831"/>
          </a:xfrm>
          <a:custGeom>
            <a:avLst/>
            <a:gdLst/>
            <a:ahLst/>
            <a:cxnLst/>
            <a:rect l="l" t="t" r="r" b="b"/>
            <a:pathLst>
              <a:path w="635838" h="71831">
                <a:moveTo>
                  <a:pt x="635838" y="0"/>
                </a:moveTo>
                <a:lnTo>
                  <a:pt x="618610" y="449"/>
                </a:lnTo>
                <a:lnTo>
                  <a:pt x="604470" y="831"/>
                </a:lnTo>
                <a:lnTo>
                  <a:pt x="582287" y="1534"/>
                </a:lnTo>
                <a:lnTo>
                  <a:pt x="562965" y="2382"/>
                </a:lnTo>
                <a:lnTo>
                  <a:pt x="540178" y="3649"/>
                </a:lnTo>
                <a:lnTo>
                  <a:pt x="525510" y="4525"/>
                </a:lnTo>
                <a:lnTo>
                  <a:pt x="511517" y="5372"/>
                </a:lnTo>
                <a:lnTo>
                  <a:pt x="494166" y="6423"/>
                </a:lnTo>
                <a:lnTo>
                  <a:pt x="479668" y="7306"/>
                </a:lnTo>
                <a:lnTo>
                  <a:pt x="456651" y="8766"/>
                </a:lnTo>
                <a:lnTo>
                  <a:pt x="437308" y="10157"/>
                </a:lnTo>
                <a:lnTo>
                  <a:pt x="416478" y="11886"/>
                </a:lnTo>
                <a:lnTo>
                  <a:pt x="389000" y="14358"/>
                </a:lnTo>
                <a:lnTo>
                  <a:pt x="374307" y="15709"/>
                </a:lnTo>
                <a:lnTo>
                  <a:pt x="357039" y="17315"/>
                </a:lnTo>
                <a:lnTo>
                  <a:pt x="342685" y="18663"/>
                </a:lnTo>
                <a:lnTo>
                  <a:pt x="319988" y="20892"/>
                </a:lnTo>
                <a:lnTo>
                  <a:pt x="300760" y="23010"/>
                </a:lnTo>
                <a:lnTo>
                  <a:pt x="279543" y="25633"/>
                </a:lnTo>
                <a:lnTo>
                  <a:pt x="266485" y="27325"/>
                </a:lnTo>
                <a:lnTo>
                  <a:pt x="250883" y="29374"/>
                </a:lnTo>
                <a:lnTo>
                  <a:pt x="241528" y="30607"/>
                </a:lnTo>
                <a:lnTo>
                  <a:pt x="224411" y="32817"/>
                </a:lnTo>
                <a:lnTo>
                  <a:pt x="210282" y="34656"/>
                </a:lnTo>
                <a:lnTo>
                  <a:pt x="198407" y="36236"/>
                </a:lnTo>
                <a:lnTo>
                  <a:pt x="188050" y="37667"/>
                </a:lnTo>
                <a:lnTo>
                  <a:pt x="178473" y="39061"/>
                </a:lnTo>
                <a:lnTo>
                  <a:pt x="168942" y="40527"/>
                </a:lnTo>
                <a:lnTo>
                  <a:pt x="158721" y="42178"/>
                </a:lnTo>
                <a:lnTo>
                  <a:pt x="147073" y="44123"/>
                </a:lnTo>
                <a:lnTo>
                  <a:pt x="133262" y="46475"/>
                </a:lnTo>
                <a:lnTo>
                  <a:pt x="116554" y="49343"/>
                </a:lnTo>
                <a:lnTo>
                  <a:pt x="114655" y="49669"/>
                </a:lnTo>
                <a:lnTo>
                  <a:pt x="97793" y="52549"/>
                </a:lnTo>
                <a:lnTo>
                  <a:pt x="84119" y="54903"/>
                </a:lnTo>
                <a:lnTo>
                  <a:pt x="72749" y="56904"/>
                </a:lnTo>
                <a:lnTo>
                  <a:pt x="62803" y="58723"/>
                </a:lnTo>
                <a:lnTo>
                  <a:pt x="53399" y="60529"/>
                </a:lnTo>
                <a:lnTo>
                  <a:pt x="43653" y="62495"/>
                </a:lnTo>
                <a:lnTo>
                  <a:pt x="32686" y="64792"/>
                </a:lnTo>
                <a:lnTo>
                  <a:pt x="19614" y="67590"/>
                </a:lnTo>
                <a:lnTo>
                  <a:pt x="3556" y="71061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54334" y="8360603"/>
            <a:ext cx="67398" cy="15176"/>
          </a:xfrm>
          <a:custGeom>
            <a:avLst/>
            <a:gdLst/>
            <a:ahLst/>
            <a:cxnLst/>
            <a:rect l="l" t="t" r="r" b="b"/>
            <a:pathLst>
              <a:path w="67398" h="15176">
                <a:moveTo>
                  <a:pt x="67398" y="0"/>
                </a:moveTo>
                <a:lnTo>
                  <a:pt x="63106" y="3492"/>
                </a:lnTo>
                <a:lnTo>
                  <a:pt x="62560" y="3898"/>
                </a:lnTo>
                <a:lnTo>
                  <a:pt x="57327" y="6032"/>
                </a:lnTo>
                <a:lnTo>
                  <a:pt x="49936" y="9258"/>
                </a:lnTo>
                <a:lnTo>
                  <a:pt x="49542" y="9131"/>
                </a:lnTo>
                <a:lnTo>
                  <a:pt x="41617" y="10871"/>
                </a:lnTo>
                <a:lnTo>
                  <a:pt x="31953" y="13157"/>
                </a:lnTo>
                <a:lnTo>
                  <a:pt x="31813" y="13030"/>
                </a:lnTo>
                <a:lnTo>
                  <a:pt x="21882" y="14096"/>
                </a:lnTo>
                <a:lnTo>
                  <a:pt x="11010" y="15176"/>
                </a:lnTo>
                <a:lnTo>
                  <a:pt x="10871" y="15176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44543" y="8360596"/>
            <a:ext cx="609790" cy="15576"/>
          </a:xfrm>
          <a:custGeom>
            <a:avLst/>
            <a:gdLst/>
            <a:ahLst/>
            <a:cxnLst/>
            <a:rect l="l" t="t" r="r" b="b"/>
            <a:pathLst>
              <a:path w="609790" h="15576">
                <a:moveTo>
                  <a:pt x="609790" y="15176"/>
                </a:moveTo>
                <a:lnTo>
                  <a:pt x="571077" y="15252"/>
                </a:lnTo>
                <a:lnTo>
                  <a:pt x="536025" y="15320"/>
                </a:lnTo>
                <a:lnTo>
                  <a:pt x="504227" y="15380"/>
                </a:lnTo>
                <a:lnTo>
                  <a:pt x="475277" y="15432"/>
                </a:lnTo>
                <a:lnTo>
                  <a:pt x="448767" y="15476"/>
                </a:lnTo>
                <a:lnTo>
                  <a:pt x="424292" y="15512"/>
                </a:lnTo>
                <a:lnTo>
                  <a:pt x="401443" y="15540"/>
                </a:lnTo>
                <a:lnTo>
                  <a:pt x="379815" y="15560"/>
                </a:lnTo>
                <a:lnTo>
                  <a:pt x="359001" y="15572"/>
                </a:lnTo>
                <a:lnTo>
                  <a:pt x="338593" y="15576"/>
                </a:lnTo>
                <a:lnTo>
                  <a:pt x="318185" y="15572"/>
                </a:lnTo>
                <a:lnTo>
                  <a:pt x="297370" y="15560"/>
                </a:lnTo>
                <a:lnTo>
                  <a:pt x="275741" y="15540"/>
                </a:lnTo>
                <a:lnTo>
                  <a:pt x="252892" y="15512"/>
                </a:lnTo>
                <a:lnTo>
                  <a:pt x="228416" y="15476"/>
                </a:lnTo>
                <a:lnTo>
                  <a:pt x="201905" y="15432"/>
                </a:lnTo>
                <a:lnTo>
                  <a:pt x="172954" y="15380"/>
                </a:lnTo>
                <a:lnTo>
                  <a:pt x="141154" y="15320"/>
                </a:lnTo>
                <a:lnTo>
                  <a:pt x="106101" y="15252"/>
                </a:lnTo>
                <a:lnTo>
                  <a:pt x="67386" y="15176"/>
                </a:lnTo>
                <a:lnTo>
                  <a:pt x="56514" y="15176"/>
                </a:lnTo>
                <a:lnTo>
                  <a:pt x="56248" y="15176"/>
                </a:lnTo>
                <a:lnTo>
                  <a:pt x="45504" y="14096"/>
                </a:lnTo>
                <a:lnTo>
                  <a:pt x="35572" y="13157"/>
                </a:lnTo>
                <a:lnTo>
                  <a:pt x="35305" y="13157"/>
                </a:lnTo>
                <a:lnTo>
                  <a:pt x="25641" y="11010"/>
                </a:lnTo>
                <a:lnTo>
                  <a:pt x="17856" y="9270"/>
                </a:lnTo>
                <a:lnTo>
                  <a:pt x="17310" y="9270"/>
                </a:lnTo>
                <a:lnTo>
                  <a:pt x="10071" y="6184"/>
                </a:lnTo>
                <a:lnTo>
                  <a:pt x="4825" y="3898"/>
                </a:lnTo>
                <a:lnTo>
                  <a:pt x="4292" y="363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41922" y="8176402"/>
            <a:ext cx="3552" cy="84048"/>
          </a:xfrm>
          <a:custGeom>
            <a:avLst/>
            <a:gdLst/>
            <a:ahLst/>
            <a:cxnLst/>
            <a:rect l="l" t="t" r="r" b="b"/>
            <a:pathLst>
              <a:path w="3552" h="84048">
                <a:moveTo>
                  <a:pt x="199" y="0"/>
                </a:moveTo>
                <a:lnTo>
                  <a:pt x="90" y="16266"/>
                </a:lnTo>
                <a:lnTo>
                  <a:pt x="23" y="28329"/>
                </a:lnTo>
                <a:lnTo>
                  <a:pt x="0" y="38245"/>
                </a:lnTo>
                <a:lnTo>
                  <a:pt x="19" y="48068"/>
                </a:lnTo>
                <a:lnTo>
                  <a:pt x="82" y="59853"/>
                </a:lnTo>
                <a:lnTo>
                  <a:pt x="188" y="75657"/>
                </a:lnTo>
                <a:lnTo>
                  <a:pt x="199" y="77330"/>
                </a:lnTo>
                <a:lnTo>
                  <a:pt x="199" y="78003"/>
                </a:lnTo>
                <a:lnTo>
                  <a:pt x="199" y="78143"/>
                </a:lnTo>
                <a:lnTo>
                  <a:pt x="466" y="78803"/>
                </a:lnTo>
                <a:lnTo>
                  <a:pt x="1812" y="81356"/>
                </a:lnTo>
                <a:lnTo>
                  <a:pt x="1939" y="81495"/>
                </a:lnTo>
                <a:lnTo>
                  <a:pt x="3552" y="8404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5479" y="8260449"/>
            <a:ext cx="229717" cy="15244"/>
          </a:xfrm>
          <a:custGeom>
            <a:avLst/>
            <a:gdLst/>
            <a:ahLst/>
            <a:cxnLst/>
            <a:rect l="l" t="t" r="r" b="b"/>
            <a:pathLst>
              <a:path w="229717" h="15244">
                <a:moveTo>
                  <a:pt x="0" y="0"/>
                </a:moveTo>
                <a:lnTo>
                  <a:pt x="533" y="673"/>
                </a:lnTo>
                <a:lnTo>
                  <a:pt x="673" y="800"/>
                </a:lnTo>
                <a:lnTo>
                  <a:pt x="1612" y="1346"/>
                </a:lnTo>
                <a:lnTo>
                  <a:pt x="6845" y="4432"/>
                </a:lnTo>
                <a:lnTo>
                  <a:pt x="6845" y="4965"/>
                </a:lnTo>
                <a:lnTo>
                  <a:pt x="12484" y="7112"/>
                </a:lnTo>
                <a:lnTo>
                  <a:pt x="20142" y="10071"/>
                </a:lnTo>
                <a:lnTo>
                  <a:pt x="20535" y="9931"/>
                </a:lnTo>
                <a:lnTo>
                  <a:pt x="28727" y="11544"/>
                </a:lnTo>
                <a:lnTo>
                  <a:pt x="36652" y="13284"/>
                </a:lnTo>
                <a:lnTo>
                  <a:pt x="36791" y="13030"/>
                </a:lnTo>
                <a:lnTo>
                  <a:pt x="44843" y="13830"/>
                </a:lnTo>
                <a:lnTo>
                  <a:pt x="53695" y="14630"/>
                </a:lnTo>
                <a:lnTo>
                  <a:pt x="53695" y="14897"/>
                </a:lnTo>
                <a:lnTo>
                  <a:pt x="62560" y="15036"/>
                </a:lnTo>
                <a:lnTo>
                  <a:pt x="80221" y="15118"/>
                </a:lnTo>
                <a:lnTo>
                  <a:pt x="95402" y="15178"/>
                </a:lnTo>
                <a:lnTo>
                  <a:pt x="108555" y="15218"/>
                </a:lnTo>
                <a:lnTo>
                  <a:pt x="120130" y="15239"/>
                </a:lnTo>
                <a:lnTo>
                  <a:pt x="130576" y="15244"/>
                </a:lnTo>
                <a:lnTo>
                  <a:pt x="140346" y="15234"/>
                </a:lnTo>
                <a:lnTo>
                  <a:pt x="149890" y="15210"/>
                </a:lnTo>
                <a:lnTo>
                  <a:pt x="159658" y="15176"/>
                </a:lnTo>
                <a:lnTo>
                  <a:pt x="170101" y="15132"/>
                </a:lnTo>
                <a:lnTo>
                  <a:pt x="181670" y="15080"/>
                </a:lnTo>
                <a:lnTo>
                  <a:pt x="194815" y="15022"/>
                </a:lnTo>
                <a:lnTo>
                  <a:pt x="209987" y="14961"/>
                </a:lnTo>
                <a:lnTo>
                  <a:pt x="227698" y="14897"/>
                </a:lnTo>
                <a:lnTo>
                  <a:pt x="228638" y="14897"/>
                </a:lnTo>
                <a:lnTo>
                  <a:pt x="228904" y="14770"/>
                </a:lnTo>
                <a:lnTo>
                  <a:pt x="229717" y="143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5747" y="8025636"/>
            <a:ext cx="229577" cy="15836"/>
          </a:xfrm>
          <a:custGeom>
            <a:avLst/>
            <a:gdLst/>
            <a:ahLst/>
            <a:cxnLst/>
            <a:rect l="l" t="t" r="r" b="b"/>
            <a:pathLst>
              <a:path w="229577" h="15836">
                <a:moveTo>
                  <a:pt x="0" y="15836"/>
                </a:moveTo>
                <a:lnTo>
                  <a:pt x="4699" y="12077"/>
                </a:lnTo>
                <a:lnTo>
                  <a:pt x="5232" y="11811"/>
                </a:lnTo>
                <a:lnTo>
                  <a:pt x="10744" y="9398"/>
                </a:lnTo>
                <a:lnTo>
                  <a:pt x="17856" y="6299"/>
                </a:lnTo>
                <a:lnTo>
                  <a:pt x="18249" y="6438"/>
                </a:lnTo>
                <a:lnTo>
                  <a:pt x="25908" y="4686"/>
                </a:lnTo>
                <a:lnTo>
                  <a:pt x="35179" y="2679"/>
                </a:lnTo>
                <a:lnTo>
                  <a:pt x="35445" y="2679"/>
                </a:lnTo>
                <a:lnTo>
                  <a:pt x="44970" y="1739"/>
                </a:lnTo>
                <a:lnTo>
                  <a:pt x="55448" y="660"/>
                </a:lnTo>
                <a:lnTo>
                  <a:pt x="55575" y="800"/>
                </a:lnTo>
                <a:lnTo>
                  <a:pt x="66052" y="660"/>
                </a:lnTo>
                <a:lnTo>
                  <a:pt x="83682" y="588"/>
                </a:lnTo>
                <a:lnTo>
                  <a:pt x="98790" y="553"/>
                </a:lnTo>
                <a:lnTo>
                  <a:pt x="111846" y="549"/>
                </a:lnTo>
                <a:lnTo>
                  <a:pt x="123321" y="568"/>
                </a:lnTo>
                <a:lnTo>
                  <a:pt x="133687" y="603"/>
                </a:lnTo>
                <a:lnTo>
                  <a:pt x="143413" y="648"/>
                </a:lnTo>
                <a:lnTo>
                  <a:pt x="152970" y="695"/>
                </a:lnTo>
                <a:lnTo>
                  <a:pt x="162829" y="737"/>
                </a:lnTo>
                <a:lnTo>
                  <a:pt x="173460" y="767"/>
                </a:lnTo>
                <a:lnTo>
                  <a:pt x="185334" y="779"/>
                </a:lnTo>
                <a:lnTo>
                  <a:pt x="198922" y="764"/>
                </a:lnTo>
                <a:lnTo>
                  <a:pt x="227431" y="660"/>
                </a:lnTo>
                <a:lnTo>
                  <a:pt x="228371" y="660"/>
                </a:lnTo>
                <a:lnTo>
                  <a:pt x="228777" y="533"/>
                </a:lnTo>
                <a:lnTo>
                  <a:pt x="2295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66735" y="8850105"/>
            <a:ext cx="232943" cy="1252"/>
          </a:xfrm>
          <a:custGeom>
            <a:avLst/>
            <a:gdLst/>
            <a:ahLst/>
            <a:cxnLst/>
            <a:rect l="l" t="t" r="r" b="b"/>
            <a:pathLst>
              <a:path w="232943" h="1252">
                <a:moveTo>
                  <a:pt x="0" y="0"/>
                </a:moveTo>
                <a:lnTo>
                  <a:pt x="14863" y="572"/>
                </a:lnTo>
                <a:lnTo>
                  <a:pt x="24987" y="866"/>
                </a:lnTo>
                <a:lnTo>
                  <a:pt x="35810" y="1004"/>
                </a:lnTo>
                <a:lnTo>
                  <a:pt x="47523" y="1079"/>
                </a:lnTo>
                <a:lnTo>
                  <a:pt x="64105" y="1204"/>
                </a:lnTo>
                <a:lnTo>
                  <a:pt x="76759" y="1252"/>
                </a:lnTo>
                <a:lnTo>
                  <a:pt x="87082" y="1243"/>
                </a:lnTo>
                <a:lnTo>
                  <a:pt x="96675" y="1200"/>
                </a:lnTo>
                <a:lnTo>
                  <a:pt x="107136" y="1144"/>
                </a:lnTo>
                <a:lnTo>
                  <a:pt x="120063" y="1097"/>
                </a:lnTo>
                <a:lnTo>
                  <a:pt x="135191" y="1079"/>
                </a:lnTo>
                <a:lnTo>
                  <a:pt x="150235" y="1117"/>
                </a:lnTo>
                <a:lnTo>
                  <a:pt x="160517" y="1180"/>
                </a:lnTo>
                <a:lnTo>
                  <a:pt x="170911" y="1190"/>
                </a:lnTo>
                <a:lnTo>
                  <a:pt x="185407" y="1079"/>
                </a:lnTo>
                <a:lnTo>
                  <a:pt x="200267" y="894"/>
                </a:lnTo>
                <a:lnTo>
                  <a:pt x="210391" y="706"/>
                </a:lnTo>
                <a:lnTo>
                  <a:pt x="221214" y="390"/>
                </a:lnTo>
                <a:lnTo>
                  <a:pt x="23294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66730" y="8782573"/>
            <a:ext cx="232943" cy="19064"/>
          </a:xfrm>
          <a:custGeom>
            <a:avLst/>
            <a:gdLst/>
            <a:ahLst/>
            <a:cxnLst/>
            <a:rect l="l" t="t" r="r" b="b"/>
            <a:pathLst>
              <a:path w="232943" h="19064">
                <a:moveTo>
                  <a:pt x="232943" y="19064"/>
                </a:moveTo>
                <a:lnTo>
                  <a:pt x="232270" y="18390"/>
                </a:lnTo>
                <a:lnTo>
                  <a:pt x="232003" y="18263"/>
                </a:lnTo>
                <a:lnTo>
                  <a:pt x="231190" y="17984"/>
                </a:lnTo>
                <a:lnTo>
                  <a:pt x="218301" y="13507"/>
                </a:lnTo>
                <a:lnTo>
                  <a:pt x="208488" y="10400"/>
                </a:lnTo>
                <a:lnTo>
                  <a:pt x="199783" y="8319"/>
                </a:lnTo>
                <a:lnTo>
                  <a:pt x="185914" y="5329"/>
                </a:lnTo>
                <a:lnTo>
                  <a:pt x="176064" y="3751"/>
                </a:lnTo>
                <a:lnTo>
                  <a:pt x="162935" y="2397"/>
                </a:lnTo>
                <a:lnTo>
                  <a:pt x="160312" y="2147"/>
                </a:lnTo>
                <a:lnTo>
                  <a:pt x="145800" y="712"/>
                </a:lnTo>
                <a:lnTo>
                  <a:pt x="135813" y="119"/>
                </a:lnTo>
                <a:lnTo>
                  <a:pt x="124119" y="0"/>
                </a:lnTo>
                <a:lnTo>
                  <a:pt x="116408" y="1"/>
                </a:lnTo>
                <a:lnTo>
                  <a:pt x="101844" y="28"/>
                </a:lnTo>
                <a:lnTo>
                  <a:pt x="91824" y="359"/>
                </a:lnTo>
                <a:lnTo>
                  <a:pt x="80134" y="1368"/>
                </a:lnTo>
                <a:lnTo>
                  <a:pt x="72631" y="2147"/>
                </a:lnTo>
                <a:lnTo>
                  <a:pt x="58414" y="3568"/>
                </a:lnTo>
                <a:lnTo>
                  <a:pt x="48541" y="5039"/>
                </a:lnTo>
                <a:lnTo>
                  <a:pt x="35712" y="7750"/>
                </a:lnTo>
                <a:lnTo>
                  <a:pt x="33159" y="8319"/>
                </a:lnTo>
                <a:lnTo>
                  <a:pt x="20081" y="11697"/>
                </a:lnTo>
                <a:lnTo>
                  <a:pt x="10317" y="15118"/>
                </a:lnTo>
                <a:lnTo>
                  <a:pt x="1752" y="17984"/>
                </a:lnTo>
                <a:lnTo>
                  <a:pt x="939" y="18263"/>
                </a:lnTo>
                <a:lnTo>
                  <a:pt x="673" y="18390"/>
                </a:lnTo>
                <a:lnTo>
                  <a:pt x="0" y="190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66730" y="8785932"/>
            <a:ext cx="232943" cy="19062"/>
          </a:xfrm>
          <a:custGeom>
            <a:avLst/>
            <a:gdLst/>
            <a:ahLst/>
            <a:cxnLst/>
            <a:rect l="l" t="t" r="r" b="b"/>
            <a:pathLst>
              <a:path w="232943" h="19062">
                <a:moveTo>
                  <a:pt x="232943" y="19062"/>
                </a:moveTo>
                <a:lnTo>
                  <a:pt x="218301" y="13566"/>
                </a:lnTo>
                <a:lnTo>
                  <a:pt x="208488" y="10416"/>
                </a:lnTo>
                <a:lnTo>
                  <a:pt x="199783" y="8318"/>
                </a:lnTo>
                <a:lnTo>
                  <a:pt x="185925" y="5359"/>
                </a:lnTo>
                <a:lnTo>
                  <a:pt x="176087" y="3814"/>
                </a:lnTo>
                <a:lnTo>
                  <a:pt x="162992" y="2419"/>
                </a:lnTo>
                <a:lnTo>
                  <a:pt x="145797" y="771"/>
                </a:lnTo>
                <a:lnTo>
                  <a:pt x="135807" y="161"/>
                </a:lnTo>
                <a:lnTo>
                  <a:pt x="124105" y="5"/>
                </a:lnTo>
                <a:lnTo>
                  <a:pt x="116408" y="0"/>
                </a:lnTo>
                <a:lnTo>
                  <a:pt x="101863" y="52"/>
                </a:lnTo>
                <a:lnTo>
                  <a:pt x="91871" y="417"/>
                </a:lnTo>
                <a:lnTo>
                  <a:pt x="80157" y="1409"/>
                </a:lnTo>
                <a:lnTo>
                  <a:pt x="72631" y="2146"/>
                </a:lnTo>
                <a:lnTo>
                  <a:pt x="58426" y="3627"/>
                </a:lnTo>
                <a:lnTo>
                  <a:pt x="48564" y="5069"/>
                </a:lnTo>
                <a:lnTo>
                  <a:pt x="35767" y="7737"/>
                </a:lnTo>
                <a:lnTo>
                  <a:pt x="20081" y="11751"/>
                </a:lnTo>
                <a:lnTo>
                  <a:pt x="10317" y="15131"/>
                </a:lnTo>
                <a:lnTo>
                  <a:pt x="1752" y="17983"/>
                </a:lnTo>
                <a:lnTo>
                  <a:pt x="939" y="18389"/>
                </a:lnTo>
                <a:lnTo>
                  <a:pt x="673" y="18529"/>
                </a:lnTo>
                <a:lnTo>
                  <a:pt x="0" y="190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7284" y="8985908"/>
            <a:ext cx="117208" cy="1811"/>
          </a:xfrm>
          <a:custGeom>
            <a:avLst/>
            <a:gdLst/>
            <a:ahLst/>
            <a:cxnLst/>
            <a:rect l="l" t="t" r="r" b="b"/>
            <a:pathLst>
              <a:path w="117208" h="1811">
                <a:moveTo>
                  <a:pt x="0" y="198"/>
                </a:moveTo>
                <a:lnTo>
                  <a:pt x="17050" y="117"/>
                </a:lnTo>
                <a:lnTo>
                  <a:pt x="30760" y="57"/>
                </a:lnTo>
                <a:lnTo>
                  <a:pt x="42110" y="18"/>
                </a:lnTo>
                <a:lnTo>
                  <a:pt x="52080" y="0"/>
                </a:lnTo>
                <a:lnTo>
                  <a:pt x="61650" y="1"/>
                </a:lnTo>
                <a:lnTo>
                  <a:pt x="71800" y="24"/>
                </a:lnTo>
                <a:lnTo>
                  <a:pt x="83511" y="67"/>
                </a:lnTo>
                <a:lnTo>
                  <a:pt x="97762" y="131"/>
                </a:lnTo>
                <a:lnTo>
                  <a:pt x="111975" y="198"/>
                </a:lnTo>
                <a:lnTo>
                  <a:pt x="113322" y="198"/>
                </a:lnTo>
                <a:lnTo>
                  <a:pt x="114655" y="604"/>
                </a:lnTo>
                <a:lnTo>
                  <a:pt x="116001" y="998"/>
                </a:lnTo>
                <a:lnTo>
                  <a:pt x="117208" y="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44626" y="8991879"/>
            <a:ext cx="3627" cy="51816"/>
          </a:xfrm>
          <a:custGeom>
            <a:avLst/>
            <a:gdLst/>
            <a:ahLst/>
            <a:cxnLst/>
            <a:rect l="l" t="t" r="r" b="b"/>
            <a:pathLst>
              <a:path w="3627" h="51816">
                <a:moveTo>
                  <a:pt x="3086" y="0"/>
                </a:moveTo>
                <a:lnTo>
                  <a:pt x="3492" y="1206"/>
                </a:lnTo>
                <a:lnTo>
                  <a:pt x="3492" y="1346"/>
                </a:lnTo>
                <a:lnTo>
                  <a:pt x="3492" y="2552"/>
                </a:lnTo>
                <a:lnTo>
                  <a:pt x="3627" y="15856"/>
                </a:lnTo>
                <a:lnTo>
                  <a:pt x="3592" y="26556"/>
                </a:lnTo>
                <a:lnTo>
                  <a:pt x="3492" y="32893"/>
                </a:lnTo>
                <a:lnTo>
                  <a:pt x="3492" y="35839"/>
                </a:lnTo>
                <a:lnTo>
                  <a:pt x="3352" y="35839"/>
                </a:lnTo>
                <a:lnTo>
                  <a:pt x="2959" y="38798"/>
                </a:lnTo>
                <a:lnTo>
                  <a:pt x="2146" y="43764"/>
                </a:lnTo>
                <a:lnTo>
                  <a:pt x="2146" y="43903"/>
                </a:lnTo>
                <a:lnTo>
                  <a:pt x="1079" y="48869"/>
                </a:lnTo>
                <a:lnTo>
                  <a:pt x="812" y="50342"/>
                </a:lnTo>
                <a:lnTo>
                  <a:pt x="673" y="50482"/>
                </a:lnTo>
                <a:lnTo>
                  <a:pt x="0" y="518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22339" y="9027725"/>
            <a:ext cx="22288" cy="21488"/>
          </a:xfrm>
          <a:custGeom>
            <a:avLst/>
            <a:gdLst/>
            <a:ahLst/>
            <a:cxnLst/>
            <a:rect l="l" t="t" r="r" b="b"/>
            <a:pathLst>
              <a:path w="22288" h="21488">
                <a:moveTo>
                  <a:pt x="22288" y="15976"/>
                </a:moveTo>
                <a:lnTo>
                  <a:pt x="21615" y="17322"/>
                </a:lnTo>
                <a:lnTo>
                  <a:pt x="21475" y="17462"/>
                </a:lnTo>
                <a:lnTo>
                  <a:pt x="20408" y="18529"/>
                </a:lnTo>
                <a:lnTo>
                  <a:pt x="19202" y="19469"/>
                </a:lnTo>
                <a:lnTo>
                  <a:pt x="19062" y="19608"/>
                </a:lnTo>
                <a:lnTo>
                  <a:pt x="17729" y="20269"/>
                </a:lnTo>
                <a:lnTo>
                  <a:pt x="16243" y="20942"/>
                </a:lnTo>
                <a:lnTo>
                  <a:pt x="16103" y="21082"/>
                </a:lnTo>
                <a:lnTo>
                  <a:pt x="14503" y="21209"/>
                </a:lnTo>
                <a:lnTo>
                  <a:pt x="13030" y="21488"/>
                </a:lnTo>
                <a:lnTo>
                  <a:pt x="12750" y="21488"/>
                </a:lnTo>
                <a:lnTo>
                  <a:pt x="11277" y="21209"/>
                </a:lnTo>
                <a:lnTo>
                  <a:pt x="9664" y="21082"/>
                </a:lnTo>
                <a:lnTo>
                  <a:pt x="9537" y="20942"/>
                </a:lnTo>
                <a:lnTo>
                  <a:pt x="8191" y="20269"/>
                </a:lnTo>
                <a:lnTo>
                  <a:pt x="6718" y="19608"/>
                </a:lnTo>
                <a:lnTo>
                  <a:pt x="6578" y="19469"/>
                </a:lnTo>
                <a:lnTo>
                  <a:pt x="5499" y="18529"/>
                </a:lnTo>
                <a:lnTo>
                  <a:pt x="4432" y="17462"/>
                </a:lnTo>
                <a:lnTo>
                  <a:pt x="4292" y="17322"/>
                </a:lnTo>
                <a:lnTo>
                  <a:pt x="3492" y="15976"/>
                </a:lnTo>
                <a:lnTo>
                  <a:pt x="2819" y="14630"/>
                </a:lnTo>
                <a:lnTo>
                  <a:pt x="2679" y="14503"/>
                </a:lnTo>
                <a:lnTo>
                  <a:pt x="2425" y="13030"/>
                </a:lnTo>
                <a:lnTo>
                  <a:pt x="939" y="65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73871" y="9048132"/>
            <a:ext cx="18796" cy="5499"/>
          </a:xfrm>
          <a:custGeom>
            <a:avLst/>
            <a:gdLst/>
            <a:ahLst/>
            <a:cxnLst/>
            <a:rect l="l" t="t" r="r" b="b"/>
            <a:pathLst>
              <a:path w="18796" h="5499">
                <a:moveTo>
                  <a:pt x="18796" y="0"/>
                </a:moveTo>
                <a:lnTo>
                  <a:pt x="18122" y="1206"/>
                </a:lnTo>
                <a:lnTo>
                  <a:pt x="17856" y="1485"/>
                </a:lnTo>
                <a:lnTo>
                  <a:pt x="16776" y="2425"/>
                </a:lnTo>
                <a:lnTo>
                  <a:pt x="15570" y="3492"/>
                </a:lnTo>
                <a:lnTo>
                  <a:pt x="15443" y="3632"/>
                </a:lnTo>
                <a:lnTo>
                  <a:pt x="13957" y="4292"/>
                </a:lnTo>
                <a:lnTo>
                  <a:pt x="12623" y="4965"/>
                </a:lnTo>
                <a:lnTo>
                  <a:pt x="12484" y="4965"/>
                </a:lnTo>
                <a:lnTo>
                  <a:pt x="11010" y="5232"/>
                </a:lnTo>
                <a:lnTo>
                  <a:pt x="9537" y="5499"/>
                </a:lnTo>
                <a:lnTo>
                  <a:pt x="9258" y="5499"/>
                </a:lnTo>
                <a:lnTo>
                  <a:pt x="7645" y="5232"/>
                </a:lnTo>
                <a:lnTo>
                  <a:pt x="6172" y="4965"/>
                </a:lnTo>
                <a:lnTo>
                  <a:pt x="5905" y="4965"/>
                </a:lnTo>
                <a:lnTo>
                  <a:pt x="4559" y="4292"/>
                </a:lnTo>
                <a:lnTo>
                  <a:pt x="3225" y="3632"/>
                </a:lnTo>
                <a:lnTo>
                  <a:pt x="3086" y="3492"/>
                </a:lnTo>
                <a:lnTo>
                  <a:pt x="1879" y="2425"/>
                </a:lnTo>
                <a:lnTo>
                  <a:pt x="800" y="1485"/>
                </a:lnTo>
                <a:lnTo>
                  <a:pt x="673" y="12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38688" y="9027726"/>
            <a:ext cx="7124" cy="27254"/>
          </a:xfrm>
          <a:custGeom>
            <a:avLst/>
            <a:gdLst/>
            <a:ahLst/>
            <a:cxnLst/>
            <a:rect l="l" t="t" r="r" b="b"/>
            <a:pathLst>
              <a:path w="7124" h="27254">
                <a:moveTo>
                  <a:pt x="7124" y="0"/>
                </a:moveTo>
                <a:lnTo>
                  <a:pt x="5245" y="10871"/>
                </a:lnTo>
                <a:lnTo>
                  <a:pt x="5245" y="11010"/>
                </a:lnTo>
                <a:lnTo>
                  <a:pt x="3098" y="21755"/>
                </a:lnTo>
                <a:lnTo>
                  <a:pt x="2692" y="23228"/>
                </a:lnTo>
                <a:lnTo>
                  <a:pt x="2692" y="23494"/>
                </a:lnTo>
                <a:lnTo>
                  <a:pt x="2019" y="24701"/>
                </a:lnTo>
                <a:lnTo>
                  <a:pt x="1219" y="26047"/>
                </a:lnTo>
                <a:lnTo>
                  <a:pt x="1079" y="26174"/>
                </a:lnTo>
                <a:lnTo>
                  <a:pt x="0" y="2725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3797" y="9054983"/>
            <a:ext cx="14897" cy="2946"/>
          </a:xfrm>
          <a:custGeom>
            <a:avLst/>
            <a:gdLst/>
            <a:ahLst/>
            <a:cxnLst/>
            <a:rect l="l" t="t" r="r" b="b"/>
            <a:pathLst>
              <a:path w="14897" h="2946">
                <a:moveTo>
                  <a:pt x="14897" y="0"/>
                </a:moveTo>
                <a:lnTo>
                  <a:pt x="13817" y="1079"/>
                </a:lnTo>
                <a:lnTo>
                  <a:pt x="13550" y="1206"/>
                </a:lnTo>
                <a:lnTo>
                  <a:pt x="12217" y="1879"/>
                </a:lnTo>
                <a:lnTo>
                  <a:pt x="10871" y="2412"/>
                </a:lnTo>
                <a:lnTo>
                  <a:pt x="10604" y="2552"/>
                </a:lnTo>
                <a:lnTo>
                  <a:pt x="9118" y="2819"/>
                </a:lnTo>
                <a:lnTo>
                  <a:pt x="7518" y="2946"/>
                </a:lnTo>
                <a:lnTo>
                  <a:pt x="7378" y="2946"/>
                </a:lnTo>
                <a:lnTo>
                  <a:pt x="5765" y="2819"/>
                </a:lnTo>
                <a:lnTo>
                  <a:pt x="4292" y="2552"/>
                </a:lnTo>
                <a:lnTo>
                  <a:pt x="4025" y="2552"/>
                </a:lnTo>
                <a:lnTo>
                  <a:pt x="2679" y="1879"/>
                </a:lnTo>
                <a:lnTo>
                  <a:pt x="1346" y="1206"/>
                </a:lnTo>
                <a:lnTo>
                  <a:pt x="1066" y="107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8219" y="9007052"/>
            <a:ext cx="3562" cy="45377"/>
          </a:xfrm>
          <a:custGeom>
            <a:avLst/>
            <a:gdLst/>
            <a:ahLst/>
            <a:cxnLst/>
            <a:rect l="l" t="t" r="r" b="b"/>
            <a:pathLst>
              <a:path w="3562" h="45377">
                <a:moveTo>
                  <a:pt x="3562" y="45377"/>
                </a:moveTo>
                <a:lnTo>
                  <a:pt x="2888" y="44030"/>
                </a:lnTo>
                <a:lnTo>
                  <a:pt x="2888" y="43903"/>
                </a:lnTo>
                <a:lnTo>
                  <a:pt x="2622" y="42430"/>
                </a:lnTo>
                <a:lnTo>
                  <a:pt x="1415" y="37452"/>
                </a:lnTo>
                <a:lnTo>
                  <a:pt x="742" y="32359"/>
                </a:lnTo>
                <a:lnTo>
                  <a:pt x="209" y="29540"/>
                </a:lnTo>
                <a:lnTo>
                  <a:pt x="209" y="29400"/>
                </a:lnTo>
                <a:lnTo>
                  <a:pt x="209" y="26441"/>
                </a:lnTo>
                <a:lnTo>
                  <a:pt x="0" y="13620"/>
                </a:lnTo>
                <a:lnTo>
                  <a:pt x="177" y="1503"/>
                </a:lnTo>
                <a:lnTo>
                  <a:pt x="2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21110" y="8836276"/>
            <a:ext cx="119761" cy="13957"/>
          </a:xfrm>
          <a:custGeom>
            <a:avLst/>
            <a:gdLst/>
            <a:ahLst/>
            <a:cxnLst/>
            <a:rect l="l" t="t" r="r" b="b"/>
            <a:pathLst>
              <a:path w="119761" h="13957">
                <a:moveTo>
                  <a:pt x="0" y="0"/>
                </a:moveTo>
                <a:lnTo>
                  <a:pt x="4559" y="3492"/>
                </a:lnTo>
                <a:lnTo>
                  <a:pt x="5105" y="3759"/>
                </a:lnTo>
                <a:lnTo>
                  <a:pt x="10337" y="5905"/>
                </a:lnTo>
                <a:lnTo>
                  <a:pt x="17856" y="8864"/>
                </a:lnTo>
                <a:lnTo>
                  <a:pt x="18249" y="8864"/>
                </a:lnTo>
                <a:lnTo>
                  <a:pt x="26174" y="10477"/>
                </a:lnTo>
                <a:lnTo>
                  <a:pt x="35839" y="12357"/>
                </a:lnTo>
                <a:lnTo>
                  <a:pt x="36118" y="12357"/>
                </a:lnTo>
                <a:lnTo>
                  <a:pt x="46050" y="13157"/>
                </a:lnTo>
                <a:lnTo>
                  <a:pt x="56654" y="13957"/>
                </a:lnTo>
                <a:lnTo>
                  <a:pt x="67525" y="13703"/>
                </a:lnTo>
                <a:lnTo>
                  <a:pt x="78003" y="13423"/>
                </a:lnTo>
                <a:lnTo>
                  <a:pt x="78143" y="13423"/>
                </a:lnTo>
                <a:lnTo>
                  <a:pt x="88480" y="11950"/>
                </a:lnTo>
                <a:lnTo>
                  <a:pt x="97472" y="10744"/>
                </a:lnTo>
                <a:lnTo>
                  <a:pt x="97739" y="10744"/>
                </a:lnTo>
                <a:lnTo>
                  <a:pt x="106464" y="8331"/>
                </a:lnTo>
                <a:lnTo>
                  <a:pt x="112102" y="6845"/>
                </a:lnTo>
                <a:lnTo>
                  <a:pt x="112102" y="6172"/>
                </a:lnTo>
                <a:lnTo>
                  <a:pt x="117602" y="4025"/>
                </a:lnTo>
                <a:lnTo>
                  <a:pt x="118681" y="3492"/>
                </a:lnTo>
                <a:lnTo>
                  <a:pt x="119761" y="308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21106" y="8809287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10744"/>
                </a:moveTo>
                <a:lnTo>
                  <a:pt x="113588" y="7518"/>
                </a:lnTo>
                <a:lnTo>
                  <a:pt x="113182" y="7391"/>
                </a:lnTo>
                <a:lnTo>
                  <a:pt x="106464" y="5511"/>
                </a:lnTo>
                <a:lnTo>
                  <a:pt x="97739" y="3086"/>
                </a:lnTo>
                <a:lnTo>
                  <a:pt x="97472" y="3086"/>
                </a:lnTo>
                <a:lnTo>
                  <a:pt x="88480" y="1879"/>
                </a:lnTo>
                <a:lnTo>
                  <a:pt x="78143" y="546"/>
                </a:lnTo>
                <a:lnTo>
                  <a:pt x="67538" y="266"/>
                </a:lnTo>
                <a:lnTo>
                  <a:pt x="56794" y="0"/>
                </a:lnTo>
                <a:lnTo>
                  <a:pt x="56654" y="0"/>
                </a:lnTo>
                <a:lnTo>
                  <a:pt x="46050" y="812"/>
                </a:lnTo>
                <a:lnTo>
                  <a:pt x="36118" y="1612"/>
                </a:lnTo>
                <a:lnTo>
                  <a:pt x="35852" y="1485"/>
                </a:lnTo>
                <a:lnTo>
                  <a:pt x="26187" y="3492"/>
                </a:lnTo>
                <a:lnTo>
                  <a:pt x="18262" y="5105"/>
                </a:lnTo>
                <a:lnTo>
                  <a:pt x="17856" y="4965"/>
                </a:lnTo>
                <a:lnTo>
                  <a:pt x="10337" y="7924"/>
                </a:lnTo>
                <a:lnTo>
                  <a:pt x="5105" y="10071"/>
                </a:lnTo>
                <a:lnTo>
                  <a:pt x="4572" y="10337"/>
                </a:lnTo>
                <a:lnTo>
                  <a:pt x="0" y="138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6354" y="8568833"/>
            <a:ext cx="32359" cy="3759"/>
          </a:xfrm>
          <a:custGeom>
            <a:avLst/>
            <a:gdLst/>
            <a:ahLst/>
            <a:cxnLst/>
            <a:rect l="l" t="t" r="r" b="b"/>
            <a:pathLst>
              <a:path w="32359" h="3759">
                <a:moveTo>
                  <a:pt x="0" y="3759"/>
                </a:moveTo>
                <a:lnTo>
                  <a:pt x="1206" y="2819"/>
                </a:lnTo>
                <a:lnTo>
                  <a:pt x="1473" y="2679"/>
                </a:lnTo>
                <a:lnTo>
                  <a:pt x="2819" y="2146"/>
                </a:lnTo>
                <a:lnTo>
                  <a:pt x="4838" y="1346"/>
                </a:lnTo>
                <a:lnTo>
                  <a:pt x="4965" y="1206"/>
                </a:lnTo>
                <a:lnTo>
                  <a:pt x="7112" y="939"/>
                </a:lnTo>
                <a:lnTo>
                  <a:pt x="12611" y="279"/>
                </a:lnTo>
                <a:lnTo>
                  <a:pt x="12890" y="0"/>
                </a:lnTo>
                <a:lnTo>
                  <a:pt x="18262" y="139"/>
                </a:lnTo>
                <a:lnTo>
                  <a:pt x="23495" y="279"/>
                </a:lnTo>
                <a:lnTo>
                  <a:pt x="23634" y="533"/>
                </a:lnTo>
                <a:lnTo>
                  <a:pt x="28867" y="1485"/>
                </a:lnTo>
                <a:lnTo>
                  <a:pt x="30607" y="1879"/>
                </a:lnTo>
                <a:lnTo>
                  <a:pt x="30886" y="2019"/>
                </a:lnTo>
                <a:lnTo>
                  <a:pt x="32359" y="29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66349" y="8576223"/>
            <a:ext cx="32359" cy="3886"/>
          </a:xfrm>
          <a:custGeom>
            <a:avLst/>
            <a:gdLst/>
            <a:ahLst/>
            <a:cxnLst/>
            <a:rect l="l" t="t" r="r" b="b"/>
            <a:pathLst>
              <a:path w="32359" h="3886">
                <a:moveTo>
                  <a:pt x="32359" y="800"/>
                </a:moveTo>
                <a:lnTo>
                  <a:pt x="30886" y="1739"/>
                </a:lnTo>
                <a:lnTo>
                  <a:pt x="30619" y="1879"/>
                </a:lnTo>
                <a:lnTo>
                  <a:pt x="28867" y="2146"/>
                </a:lnTo>
                <a:lnTo>
                  <a:pt x="23634" y="3225"/>
                </a:lnTo>
                <a:lnTo>
                  <a:pt x="23507" y="3225"/>
                </a:lnTo>
                <a:lnTo>
                  <a:pt x="18262" y="3619"/>
                </a:lnTo>
                <a:lnTo>
                  <a:pt x="15443" y="3886"/>
                </a:lnTo>
                <a:lnTo>
                  <a:pt x="15303" y="3619"/>
                </a:lnTo>
                <a:lnTo>
                  <a:pt x="12496" y="3479"/>
                </a:lnTo>
                <a:lnTo>
                  <a:pt x="9804" y="3225"/>
                </a:lnTo>
                <a:lnTo>
                  <a:pt x="9677" y="3225"/>
                </a:lnTo>
                <a:lnTo>
                  <a:pt x="7124" y="2679"/>
                </a:lnTo>
                <a:lnTo>
                  <a:pt x="4978" y="2286"/>
                </a:lnTo>
                <a:lnTo>
                  <a:pt x="4838" y="2286"/>
                </a:lnTo>
                <a:lnTo>
                  <a:pt x="2819" y="1473"/>
                </a:lnTo>
                <a:lnTo>
                  <a:pt x="1473" y="927"/>
                </a:lnTo>
                <a:lnTo>
                  <a:pt x="1219" y="80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92958" y="8259378"/>
            <a:ext cx="228638" cy="16036"/>
          </a:xfrm>
          <a:custGeom>
            <a:avLst/>
            <a:gdLst/>
            <a:ahLst/>
            <a:cxnLst/>
            <a:rect l="l" t="t" r="r" b="b"/>
            <a:pathLst>
              <a:path w="228638" h="16036">
                <a:moveTo>
                  <a:pt x="0" y="15836"/>
                </a:moveTo>
                <a:lnTo>
                  <a:pt x="17628" y="15894"/>
                </a:lnTo>
                <a:lnTo>
                  <a:pt x="32729" y="15943"/>
                </a:lnTo>
                <a:lnTo>
                  <a:pt x="45777" y="15981"/>
                </a:lnTo>
                <a:lnTo>
                  <a:pt x="57242" y="16009"/>
                </a:lnTo>
                <a:lnTo>
                  <a:pt x="67597" y="16027"/>
                </a:lnTo>
                <a:lnTo>
                  <a:pt x="77313" y="16036"/>
                </a:lnTo>
                <a:lnTo>
                  <a:pt x="86863" y="16034"/>
                </a:lnTo>
                <a:lnTo>
                  <a:pt x="96718" y="16023"/>
                </a:lnTo>
                <a:lnTo>
                  <a:pt x="107350" y="16002"/>
                </a:lnTo>
                <a:lnTo>
                  <a:pt x="119232" y="15971"/>
                </a:lnTo>
                <a:lnTo>
                  <a:pt x="132834" y="15929"/>
                </a:lnTo>
                <a:lnTo>
                  <a:pt x="161378" y="15836"/>
                </a:lnTo>
                <a:lnTo>
                  <a:pt x="170230" y="15836"/>
                </a:lnTo>
                <a:lnTo>
                  <a:pt x="179095" y="15303"/>
                </a:lnTo>
                <a:lnTo>
                  <a:pt x="182854" y="15163"/>
                </a:lnTo>
                <a:lnTo>
                  <a:pt x="186486" y="14630"/>
                </a:lnTo>
                <a:lnTo>
                  <a:pt x="195884" y="13157"/>
                </a:lnTo>
                <a:lnTo>
                  <a:pt x="196151" y="13563"/>
                </a:lnTo>
                <a:lnTo>
                  <a:pt x="205282" y="11277"/>
                </a:lnTo>
                <a:lnTo>
                  <a:pt x="212534" y="9398"/>
                </a:lnTo>
                <a:lnTo>
                  <a:pt x="213067" y="9398"/>
                </a:lnTo>
                <a:lnTo>
                  <a:pt x="219773" y="6172"/>
                </a:lnTo>
                <a:lnTo>
                  <a:pt x="224345" y="4025"/>
                </a:lnTo>
                <a:lnTo>
                  <a:pt x="225018" y="3619"/>
                </a:lnTo>
                <a:lnTo>
                  <a:pt x="2286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92958" y="8025904"/>
            <a:ext cx="226491" cy="15029"/>
          </a:xfrm>
          <a:custGeom>
            <a:avLst/>
            <a:gdLst/>
            <a:ahLst/>
            <a:cxnLst/>
            <a:rect l="l" t="t" r="r" b="b"/>
            <a:pathLst>
              <a:path w="226491" h="15029">
                <a:moveTo>
                  <a:pt x="0" y="398"/>
                </a:moveTo>
                <a:lnTo>
                  <a:pt x="17627" y="282"/>
                </a:lnTo>
                <a:lnTo>
                  <a:pt x="32729" y="186"/>
                </a:lnTo>
                <a:lnTo>
                  <a:pt x="45776" y="110"/>
                </a:lnTo>
                <a:lnTo>
                  <a:pt x="57241" y="53"/>
                </a:lnTo>
                <a:lnTo>
                  <a:pt x="67596" y="16"/>
                </a:lnTo>
                <a:lnTo>
                  <a:pt x="77312" y="0"/>
                </a:lnTo>
                <a:lnTo>
                  <a:pt x="86862" y="2"/>
                </a:lnTo>
                <a:lnTo>
                  <a:pt x="96717" y="25"/>
                </a:lnTo>
                <a:lnTo>
                  <a:pt x="107349" y="68"/>
                </a:lnTo>
                <a:lnTo>
                  <a:pt x="119230" y="130"/>
                </a:lnTo>
                <a:lnTo>
                  <a:pt x="132831" y="212"/>
                </a:lnTo>
                <a:lnTo>
                  <a:pt x="161378" y="398"/>
                </a:lnTo>
                <a:lnTo>
                  <a:pt x="171856" y="398"/>
                </a:lnTo>
                <a:lnTo>
                  <a:pt x="182460" y="1338"/>
                </a:lnTo>
                <a:lnTo>
                  <a:pt x="191985" y="2418"/>
                </a:lnTo>
                <a:lnTo>
                  <a:pt x="192265" y="2278"/>
                </a:lnTo>
                <a:lnTo>
                  <a:pt x="201523" y="4424"/>
                </a:lnTo>
                <a:lnTo>
                  <a:pt x="209169" y="6177"/>
                </a:lnTo>
                <a:lnTo>
                  <a:pt x="209575" y="6037"/>
                </a:lnTo>
                <a:lnTo>
                  <a:pt x="216687" y="9123"/>
                </a:lnTo>
                <a:lnTo>
                  <a:pt x="221792" y="11270"/>
                </a:lnTo>
                <a:lnTo>
                  <a:pt x="222326" y="11549"/>
                </a:lnTo>
                <a:lnTo>
                  <a:pt x="226491" y="150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73262" y="8087927"/>
            <a:ext cx="433920" cy="281127"/>
          </a:xfrm>
          <a:custGeom>
            <a:avLst/>
            <a:gdLst/>
            <a:ahLst/>
            <a:cxnLst/>
            <a:rect l="l" t="t" r="r" b="b"/>
            <a:pathLst>
              <a:path w="433920" h="281127">
                <a:moveTo>
                  <a:pt x="0" y="0"/>
                </a:moveTo>
                <a:lnTo>
                  <a:pt x="13527" y="3172"/>
                </a:lnTo>
                <a:lnTo>
                  <a:pt x="23172" y="5848"/>
                </a:lnTo>
                <a:lnTo>
                  <a:pt x="34772" y="9537"/>
                </a:lnTo>
                <a:lnTo>
                  <a:pt x="50771" y="14548"/>
                </a:lnTo>
                <a:lnTo>
                  <a:pt x="63410" y="18462"/>
                </a:lnTo>
                <a:lnTo>
                  <a:pt x="73797" y="21683"/>
                </a:lnTo>
                <a:lnTo>
                  <a:pt x="83039" y="24617"/>
                </a:lnTo>
                <a:lnTo>
                  <a:pt x="92244" y="27667"/>
                </a:lnTo>
                <a:lnTo>
                  <a:pt x="102520" y="31239"/>
                </a:lnTo>
                <a:lnTo>
                  <a:pt x="114974" y="35738"/>
                </a:lnTo>
                <a:lnTo>
                  <a:pt x="130505" y="41490"/>
                </a:lnTo>
                <a:lnTo>
                  <a:pt x="146061" y="47281"/>
                </a:lnTo>
                <a:lnTo>
                  <a:pt x="158065" y="51796"/>
                </a:lnTo>
                <a:lnTo>
                  <a:pt x="167857" y="55604"/>
                </a:lnTo>
                <a:lnTo>
                  <a:pt x="176775" y="59273"/>
                </a:lnTo>
                <a:lnTo>
                  <a:pt x="186158" y="63371"/>
                </a:lnTo>
                <a:lnTo>
                  <a:pt x="197345" y="68466"/>
                </a:lnTo>
                <a:lnTo>
                  <a:pt x="211676" y="75126"/>
                </a:lnTo>
                <a:lnTo>
                  <a:pt x="214680" y="76530"/>
                </a:lnTo>
                <a:lnTo>
                  <a:pt x="229488" y="83396"/>
                </a:lnTo>
                <a:lnTo>
                  <a:pt x="240617" y="88644"/>
                </a:lnTo>
                <a:lnTo>
                  <a:pt x="249682" y="93137"/>
                </a:lnTo>
                <a:lnTo>
                  <a:pt x="258297" y="97738"/>
                </a:lnTo>
                <a:lnTo>
                  <a:pt x="268076" y="103307"/>
                </a:lnTo>
                <a:lnTo>
                  <a:pt x="280633" y="110708"/>
                </a:lnTo>
                <a:lnTo>
                  <a:pt x="286372" y="114122"/>
                </a:lnTo>
                <a:lnTo>
                  <a:pt x="300091" y="122274"/>
                </a:lnTo>
                <a:lnTo>
                  <a:pt x="310098" y="128372"/>
                </a:lnTo>
                <a:lnTo>
                  <a:pt x="318329" y="133775"/>
                </a:lnTo>
                <a:lnTo>
                  <a:pt x="326725" y="139839"/>
                </a:lnTo>
                <a:lnTo>
                  <a:pt x="337222" y="147924"/>
                </a:lnTo>
                <a:lnTo>
                  <a:pt x="344766" y="153860"/>
                </a:lnTo>
                <a:lnTo>
                  <a:pt x="356925" y="163463"/>
                </a:lnTo>
                <a:lnTo>
                  <a:pt x="365503" y="170583"/>
                </a:lnTo>
                <a:lnTo>
                  <a:pt x="372727" y="177370"/>
                </a:lnTo>
                <a:lnTo>
                  <a:pt x="380822" y="185970"/>
                </a:lnTo>
                <a:lnTo>
                  <a:pt x="389077" y="195211"/>
                </a:lnTo>
                <a:lnTo>
                  <a:pt x="398956" y="206537"/>
                </a:lnTo>
                <a:lnTo>
                  <a:pt x="405631" y="214962"/>
                </a:lnTo>
                <a:lnTo>
                  <a:pt x="411290" y="223792"/>
                </a:lnTo>
                <a:lnTo>
                  <a:pt x="418119" y="236335"/>
                </a:lnTo>
                <a:lnTo>
                  <a:pt x="425395" y="250741"/>
                </a:lnTo>
                <a:lnTo>
                  <a:pt x="429280" y="260555"/>
                </a:lnTo>
                <a:lnTo>
                  <a:pt x="432075" y="271696"/>
                </a:lnTo>
                <a:lnTo>
                  <a:pt x="433920" y="2811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04501" y="8412697"/>
            <a:ext cx="1202677" cy="386397"/>
          </a:xfrm>
          <a:custGeom>
            <a:avLst/>
            <a:gdLst/>
            <a:ahLst/>
            <a:cxnLst/>
            <a:rect l="l" t="t" r="r" b="b"/>
            <a:pathLst>
              <a:path w="1202677" h="386397">
                <a:moveTo>
                  <a:pt x="1202677" y="0"/>
                </a:moveTo>
                <a:lnTo>
                  <a:pt x="1199785" y="14206"/>
                </a:lnTo>
                <a:lnTo>
                  <a:pt x="1196757" y="24336"/>
                </a:lnTo>
                <a:lnTo>
                  <a:pt x="1192040" y="34828"/>
                </a:lnTo>
                <a:lnTo>
                  <a:pt x="1180656" y="56455"/>
                </a:lnTo>
                <a:lnTo>
                  <a:pt x="1174987" y="65514"/>
                </a:lnTo>
                <a:lnTo>
                  <a:pt x="1168490" y="73830"/>
                </a:lnTo>
                <a:lnTo>
                  <a:pt x="1159027" y="84698"/>
                </a:lnTo>
                <a:lnTo>
                  <a:pt x="1147547" y="97513"/>
                </a:lnTo>
                <a:lnTo>
                  <a:pt x="1139846" y="105483"/>
                </a:lnTo>
                <a:lnTo>
                  <a:pt x="1123309" y="119652"/>
                </a:lnTo>
                <a:lnTo>
                  <a:pt x="1113536" y="127406"/>
                </a:lnTo>
                <a:lnTo>
                  <a:pt x="1101037" y="137233"/>
                </a:lnTo>
                <a:lnTo>
                  <a:pt x="1091704" y="144272"/>
                </a:lnTo>
                <a:lnTo>
                  <a:pt x="1074819" y="155436"/>
                </a:lnTo>
                <a:lnTo>
                  <a:pt x="1063412" y="162291"/>
                </a:lnTo>
                <a:lnTo>
                  <a:pt x="1041210" y="175444"/>
                </a:lnTo>
                <a:lnTo>
                  <a:pt x="1030565" y="181579"/>
                </a:lnTo>
                <a:lnTo>
                  <a:pt x="1013022" y="190843"/>
                </a:lnTo>
                <a:lnTo>
                  <a:pt x="1002875" y="195714"/>
                </a:lnTo>
                <a:lnTo>
                  <a:pt x="989646" y="201905"/>
                </a:lnTo>
                <a:lnTo>
                  <a:pt x="968543" y="211737"/>
                </a:lnTo>
                <a:lnTo>
                  <a:pt x="956891" y="217070"/>
                </a:lnTo>
                <a:lnTo>
                  <a:pt x="947283" y="221305"/>
                </a:lnTo>
                <a:lnTo>
                  <a:pt x="928843" y="228749"/>
                </a:lnTo>
                <a:lnTo>
                  <a:pt x="917335" y="233094"/>
                </a:lnTo>
                <a:lnTo>
                  <a:pt x="902515" y="238612"/>
                </a:lnTo>
                <a:lnTo>
                  <a:pt x="899388" y="239775"/>
                </a:lnTo>
                <a:lnTo>
                  <a:pt x="883636" y="245642"/>
                </a:lnTo>
                <a:lnTo>
                  <a:pt x="871190" y="250223"/>
                </a:lnTo>
                <a:lnTo>
                  <a:pt x="860922" y="253899"/>
                </a:lnTo>
                <a:lnTo>
                  <a:pt x="842404" y="260076"/>
                </a:lnTo>
                <a:lnTo>
                  <a:pt x="831897" y="263342"/>
                </a:lnTo>
                <a:lnTo>
                  <a:pt x="819052" y="267238"/>
                </a:lnTo>
                <a:lnTo>
                  <a:pt x="803668" y="271868"/>
                </a:lnTo>
                <a:lnTo>
                  <a:pt x="787378" y="276725"/>
                </a:lnTo>
                <a:lnTo>
                  <a:pt x="774308" y="280591"/>
                </a:lnTo>
                <a:lnTo>
                  <a:pt x="763483" y="283731"/>
                </a:lnTo>
                <a:lnTo>
                  <a:pt x="753925" y="286411"/>
                </a:lnTo>
                <a:lnTo>
                  <a:pt x="734707" y="291451"/>
                </a:lnTo>
                <a:lnTo>
                  <a:pt x="723095" y="294342"/>
                </a:lnTo>
                <a:lnTo>
                  <a:pt x="708846" y="297834"/>
                </a:lnTo>
                <a:lnTo>
                  <a:pt x="697471" y="300608"/>
                </a:lnTo>
                <a:lnTo>
                  <a:pt x="680824" y="304611"/>
                </a:lnTo>
                <a:lnTo>
                  <a:pt x="667277" y="307835"/>
                </a:lnTo>
                <a:lnTo>
                  <a:pt x="655976" y="310471"/>
                </a:lnTo>
                <a:lnTo>
                  <a:pt x="646068" y="312706"/>
                </a:lnTo>
                <a:lnTo>
                  <a:pt x="627015" y="316733"/>
                </a:lnTo>
                <a:lnTo>
                  <a:pt x="616162" y="318903"/>
                </a:lnTo>
                <a:lnTo>
                  <a:pt x="603288" y="321429"/>
                </a:lnTo>
                <a:lnTo>
                  <a:pt x="587537" y="324500"/>
                </a:lnTo>
                <a:lnTo>
                  <a:pt x="582015" y="325577"/>
                </a:lnTo>
                <a:lnTo>
                  <a:pt x="565354" y="328802"/>
                </a:lnTo>
                <a:lnTo>
                  <a:pt x="551977" y="331292"/>
                </a:lnTo>
                <a:lnTo>
                  <a:pt x="540899" y="333252"/>
                </a:lnTo>
                <a:lnTo>
                  <a:pt x="531138" y="334884"/>
                </a:lnTo>
                <a:lnTo>
                  <a:pt x="521711" y="336393"/>
                </a:lnTo>
                <a:lnTo>
                  <a:pt x="511637" y="337981"/>
                </a:lnTo>
                <a:lnTo>
                  <a:pt x="499931" y="339852"/>
                </a:lnTo>
                <a:lnTo>
                  <a:pt x="485611" y="342210"/>
                </a:lnTo>
                <a:lnTo>
                  <a:pt x="473659" y="344233"/>
                </a:lnTo>
                <a:lnTo>
                  <a:pt x="466013" y="345439"/>
                </a:lnTo>
                <a:lnTo>
                  <a:pt x="466013" y="345706"/>
                </a:lnTo>
                <a:lnTo>
                  <a:pt x="458495" y="346786"/>
                </a:lnTo>
                <a:lnTo>
                  <a:pt x="441315" y="349116"/>
                </a:lnTo>
                <a:lnTo>
                  <a:pt x="427087" y="351084"/>
                </a:lnTo>
                <a:lnTo>
                  <a:pt x="415101" y="352768"/>
                </a:lnTo>
                <a:lnTo>
                  <a:pt x="404649" y="354243"/>
                </a:lnTo>
                <a:lnTo>
                  <a:pt x="395019" y="355589"/>
                </a:lnTo>
                <a:lnTo>
                  <a:pt x="375392" y="358194"/>
                </a:lnTo>
                <a:lnTo>
                  <a:pt x="363974" y="359609"/>
                </a:lnTo>
                <a:lnTo>
                  <a:pt x="350542" y="361201"/>
                </a:lnTo>
                <a:lnTo>
                  <a:pt x="334385" y="363047"/>
                </a:lnTo>
                <a:lnTo>
                  <a:pt x="311280" y="365625"/>
                </a:lnTo>
                <a:lnTo>
                  <a:pt x="296892" y="367215"/>
                </a:lnTo>
                <a:lnTo>
                  <a:pt x="284712" y="368534"/>
                </a:lnTo>
                <a:lnTo>
                  <a:pt x="274076" y="369644"/>
                </a:lnTo>
                <a:lnTo>
                  <a:pt x="254794" y="371487"/>
                </a:lnTo>
                <a:lnTo>
                  <a:pt x="233754" y="373239"/>
                </a:lnTo>
                <a:lnTo>
                  <a:pt x="220920" y="374235"/>
                </a:lnTo>
                <a:lnTo>
                  <a:pt x="205663" y="375395"/>
                </a:lnTo>
                <a:lnTo>
                  <a:pt x="193332" y="376326"/>
                </a:lnTo>
                <a:lnTo>
                  <a:pt x="176004" y="377620"/>
                </a:lnTo>
                <a:lnTo>
                  <a:pt x="161500" y="378665"/>
                </a:lnTo>
                <a:lnTo>
                  <a:pt x="149186" y="379507"/>
                </a:lnTo>
                <a:lnTo>
                  <a:pt x="138429" y="380194"/>
                </a:lnTo>
                <a:lnTo>
                  <a:pt x="119059" y="381287"/>
                </a:lnTo>
                <a:lnTo>
                  <a:pt x="98328" y="382316"/>
                </a:lnTo>
                <a:lnTo>
                  <a:pt x="85871" y="382924"/>
                </a:lnTo>
                <a:lnTo>
                  <a:pt x="71176" y="383656"/>
                </a:lnTo>
                <a:lnTo>
                  <a:pt x="54648" y="384505"/>
                </a:lnTo>
                <a:lnTo>
                  <a:pt x="39384" y="385249"/>
                </a:lnTo>
                <a:lnTo>
                  <a:pt x="28833" y="385699"/>
                </a:lnTo>
                <a:lnTo>
                  <a:pt x="18887" y="385998"/>
                </a:lnTo>
                <a:lnTo>
                  <a:pt x="5438" y="386288"/>
                </a:lnTo>
                <a:lnTo>
                  <a:pt x="0" y="38639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04377" y="7983076"/>
            <a:ext cx="634492" cy="71958"/>
          </a:xfrm>
          <a:custGeom>
            <a:avLst/>
            <a:gdLst/>
            <a:ahLst/>
            <a:cxnLst/>
            <a:rect l="l" t="t" r="r" b="b"/>
            <a:pathLst>
              <a:path w="634491" h="71958">
                <a:moveTo>
                  <a:pt x="634491" y="71958"/>
                </a:moveTo>
                <a:lnTo>
                  <a:pt x="619674" y="68296"/>
                </a:lnTo>
                <a:lnTo>
                  <a:pt x="609419" y="65881"/>
                </a:lnTo>
                <a:lnTo>
                  <a:pt x="599593" y="63837"/>
                </a:lnTo>
                <a:lnTo>
                  <a:pt x="586065" y="61289"/>
                </a:lnTo>
                <a:lnTo>
                  <a:pt x="582002" y="60540"/>
                </a:lnTo>
                <a:lnTo>
                  <a:pt x="565033" y="57391"/>
                </a:lnTo>
                <a:lnTo>
                  <a:pt x="551091" y="54795"/>
                </a:lnTo>
                <a:lnTo>
                  <a:pt x="539404" y="52630"/>
                </a:lnTo>
                <a:lnTo>
                  <a:pt x="529201" y="50770"/>
                </a:lnTo>
                <a:lnTo>
                  <a:pt x="519711" y="49092"/>
                </a:lnTo>
                <a:lnTo>
                  <a:pt x="510161" y="47472"/>
                </a:lnTo>
                <a:lnTo>
                  <a:pt x="499780" y="45786"/>
                </a:lnTo>
                <a:lnTo>
                  <a:pt x="487796" y="43909"/>
                </a:lnTo>
                <a:lnTo>
                  <a:pt x="473439" y="41719"/>
                </a:lnTo>
                <a:lnTo>
                  <a:pt x="458482" y="39471"/>
                </a:lnTo>
                <a:lnTo>
                  <a:pt x="441376" y="36886"/>
                </a:lnTo>
                <a:lnTo>
                  <a:pt x="427200" y="34766"/>
                </a:lnTo>
                <a:lnTo>
                  <a:pt x="415246" y="33017"/>
                </a:lnTo>
                <a:lnTo>
                  <a:pt x="404807" y="31544"/>
                </a:lnTo>
                <a:lnTo>
                  <a:pt x="395178" y="30253"/>
                </a:lnTo>
                <a:lnTo>
                  <a:pt x="385651" y="29049"/>
                </a:lnTo>
                <a:lnTo>
                  <a:pt x="375520" y="27838"/>
                </a:lnTo>
                <a:lnTo>
                  <a:pt x="364078" y="26524"/>
                </a:lnTo>
                <a:lnTo>
                  <a:pt x="350619" y="25014"/>
                </a:lnTo>
                <a:lnTo>
                  <a:pt x="334434" y="23213"/>
                </a:lnTo>
                <a:lnTo>
                  <a:pt x="328523" y="22555"/>
                </a:lnTo>
                <a:lnTo>
                  <a:pt x="311268" y="20632"/>
                </a:lnTo>
                <a:lnTo>
                  <a:pt x="296881" y="19042"/>
                </a:lnTo>
                <a:lnTo>
                  <a:pt x="284701" y="17723"/>
                </a:lnTo>
                <a:lnTo>
                  <a:pt x="274067" y="16612"/>
                </a:lnTo>
                <a:lnTo>
                  <a:pt x="264316" y="15649"/>
                </a:lnTo>
                <a:lnTo>
                  <a:pt x="254787" y="14770"/>
                </a:lnTo>
                <a:lnTo>
                  <a:pt x="244817" y="13913"/>
                </a:lnTo>
                <a:lnTo>
                  <a:pt x="233746" y="13018"/>
                </a:lnTo>
                <a:lnTo>
                  <a:pt x="220912" y="12021"/>
                </a:lnTo>
                <a:lnTo>
                  <a:pt x="205652" y="10862"/>
                </a:lnTo>
                <a:lnTo>
                  <a:pt x="193319" y="9931"/>
                </a:lnTo>
                <a:lnTo>
                  <a:pt x="175991" y="8637"/>
                </a:lnTo>
                <a:lnTo>
                  <a:pt x="161487" y="7593"/>
                </a:lnTo>
                <a:lnTo>
                  <a:pt x="149173" y="6752"/>
                </a:lnTo>
                <a:lnTo>
                  <a:pt x="138417" y="6069"/>
                </a:lnTo>
                <a:lnTo>
                  <a:pt x="128587" y="5497"/>
                </a:lnTo>
                <a:lnTo>
                  <a:pt x="119048" y="4991"/>
                </a:lnTo>
                <a:lnTo>
                  <a:pt x="109168" y="4504"/>
                </a:lnTo>
                <a:lnTo>
                  <a:pt x="98315" y="3990"/>
                </a:lnTo>
                <a:lnTo>
                  <a:pt x="85855" y="3403"/>
                </a:lnTo>
                <a:lnTo>
                  <a:pt x="71156" y="2697"/>
                </a:lnTo>
                <a:lnTo>
                  <a:pt x="54635" y="1879"/>
                </a:lnTo>
                <a:lnTo>
                  <a:pt x="39368" y="1061"/>
                </a:lnTo>
                <a:lnTo>
                  <a:pt x="28817" y="582"/>
                </a:lnTo>
                <a:lnTo>
                  <a:pt x="18870" y="301"/>
                </a:lnTo>
                <a:lnTo>
                  <a:pt x="5419" y="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99539" y="7999450"/>
            <a:ext cx="592874" cy="65112"/>
          </a:xfrm>
          <a:custGeom>
            <a:avLst/>
            <a:gdLst/>
            <a:ahLst/>
            <a:cxnLst/>
            <a:rect l="l" t="t" r="r" b="b"/>
            <a:pathLst>
              <a:path w="592874" h="65112">
                <a:moveTo>
                  <a:pt x="0" y="0"/>
                </a:moveTo>
                <a:lnTo>
                  <a:pt x="16589" y="353"/>
                </a:lnTo>
                <a:lnTo>
                  <a:pt x="29308" y="653"/>
                </a:lnTo>
                <a:lnTo>
                  <a:pt x="39692" y="958"/>
                </a:lnTo>
                <a:lnTo>
                  <a:pt x="49274" y="1331"/>
                </a:lnTo>
                <a:lnTo>
                  <a:pt x="59589" y="1829"/>
                </a:lnTo>
                <a:lnTo>
                  <a:pt x="72169" y="2513"/>
                </a:lnTo>
                <a:lnTo>
                  <a:pt x="88549" y="3443"/>
                </a:lnTo>
                <a:lnTo>
                  <a:pt x="89408" y="3492"/>
                </a:lnTo>
                <a:lnTo>
                  <a:pt x="106751" y="4451"/>
                </a:lnTo>
                <a:lnTo>
                  <a:pt x="121194" y="5240"/>
                </a:lnTo>
                <a:lnTo>
                  <a:pt x="133409" y="5912"/>
                </a:lnTo>
                <a:lnTo>
                  <a:pt x="144064" y="6517"/>
                </a:lnTo>
                <a:lnTo>
                  <a:pt x="153830" y="7108"/>
                </a:lnTo>
                <a:lnTo>
                  <a:pt x="163377" y="7736"/>
                </a:lnTo>
                <a:lnTo>
                  <a:pt x="173375" y="8454"/>
                </a:lnTo>
                <a:lnTo>
                  <a:pt x="184494" y="9311"/>
                </a:lnTo>
                <a:lnTo>
                  <a:pt x="197404" y="10361"/>
                </a:lnTo>
                <a:lnTo>
                  <a:pt x="212775" y="11655"/>
                </a:lnTo>
                <a:lnTo>
                  <a:pt x="224078" y="12623"/>
                </a:lnTo>
                <a:lnTo>
                  <a:pt x="241309" y="14111"/>
                </a:lnTo>
                <a:lnTo>
                  <a:pt x="255588" y="15350"/>
                </a:lnTo>
                <a:lnTo>
                  <a:pt x="267624" y="16416"/>
                </a:lnTo>
                <a:lnTo>
                  <a:pt x="278124" y="17385"/>
                </a:lnTo>
                <a:lnTo>
                  <a:pt x="287794" y="18334"/>
                </a:lnTo>
                <a:lnTo>
                  <a:pt x="297344" y="19339"/>
                </a:lnTo>
                <a:lnTo>
                  <a:pt x="307480" y="20475"/>
                </a:lnTo>
                <a:lnTo>
                  <a:pt x="318910" y="21819"/>
                </a:lnTo>
                <a:lnTo>
                  <a:pt x="332340" y="23446"/>
                </a:lnTo>
                <a:lnTo>
                  <a:pt x="348480" y="25433"/>
                </a:lnTo>
                <a:lnTo>
                  <a:pt x="354571" y="26187"/>
                </a:lnTo>
                <a:lnTo>
                  <a:pt x="371703" y="28278"/>
                </a:lnTo>
                <a:lnTo>
                  <a:pt x="385805" y="30015"/>
                </a:lnTo>
                <a:lnTo>
                  <a:pt x="397635" y="31506"/>
                </a:lnTo>
                <a:lnTo>
                  <a:pt x="407952" y="32860"/>
                </a:lnTo>
                <a:lnTo>
                  <a:pt x="417516" y="34185"/>
                </a:lnTo>
                <a:lnTo>
                  <a:pt x="427085" y="35591"/>
                </a:lnTo>
                <a:lnTo>
                  <a:pt x="437419" y="37186"/>
                </a:lnTo>
                <a:lnTo>
                  <a:pt x="449277" y="39079"/>
                </a:lnTo>
                <a:lnTo>
                  <a:pt x="463417" y="41378"/>
                </a:lnTo>
                <a:lnTo>
                  <a:pt x="479691" y="44043"/>
                </a:lnTo>
                <a:lnTo>
                  <a:pt x="496537" y="46797"/>
                </a:lnTo>
                <a:lnTo>
                  <a:pt x="510169" y="49045"/>
                </a:lnTo>
                <a:lnTo>
                  <a:pt x="521494" y="50957"/>
                </a:lnTo>
                <a:lnTo>
                  <a:pt x="531416" y="52701"/>
                </a:lnTo>
                <a:lnTo>
                  <a:pt x="540841" y="54448"/>
                </a:lnTo>
                <a:lnTo>
                  <a:pt x="550674" y="56368"/>
                </a:lnTo>
                <a:lnTo>
                  <a:pt x="561819" y="58630"/>
                </a:lnTo>
                <a:lnTo>
                  <a:pt x="575183" y="61404"/>
                </a:lnTo>
                <a:lnTo>
                  <a:pt x="591670" y="64860"/>
                </a:lnTo>
                <a:lnTo>
                  <a:pt x="592874" y="6511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7154" y="8146195"/>
            <a:ext cx="657059" cy="295363"/>
          </a:xfrm>
          <a:custGeom>
            <a:avLst/>
            <a:gdLst/>
            <a:ahLst/>
            <a:cxnLst/>
            <a:rect l="l" t="t" r="r" b="b"/>
            <a:pathLst>
              <a:path w="657059" h="295363">
                <a:moveTo>
                  <a:pt x="657059" y="295363"/>
                </a:moveTo>
                <a:lnTo>
                  <a:pt x="652017" y="282249"/>
                </a:lnTo>
                <a:lnTo>
                  <a:pt x="647185" y="273110"/>
                </a:lnTo>
                <a:lnTo>
                  <a:pt x="639266" y="261852"/>
                </a:lnTo>
                <a:lnTo>
                  <a:pt x="629930" y="249204"/>
                </a:lnTo>
                <a:lnTo>
                  <a:pt x="623165" y="240810"/>
                </a:lnTo>
                <a:lnTo>
                  <a:pt x="616182" y="233446"/>
                </a:lnTo>
                <a:lnTo>
                  <a:pt x="606522" y="224336"/>
                </a:lnTo>
                <a:lnTo>
                  <a:pt x="590538" y="209804"/>
                </a:lnTo>
                <a:lnTo>
                  <a:pt x="581940" y="202431"/>
                </a:lnTo>
                <a:lnTo>
                  <a:pt x="574174" y="196446"/>
                </a:lnTo>
                <a:lnTo>
                  <a:pt x="565064" y="190106"/>
                </a:lnTo>
                <a:lnTo>
                  <a:pt x="552432" y="181669"/>
                </a:lnTo>
                <a:lnTo>
                  <a:pt x="537589" y="171810"/>
                </a:lnTo>
                <a:lnTo>
                  <a:pt x="527555" y="165358"/>
                </a:lnTo>
                <a:lnTo>
                  <a:pt x="519055" y="160252"/>
                </a:lnTo>
                <a:lnTo>
                  <a:pt x="510251" y="155392"/>
                </a:lnTo>
                <a:lnTo>
                  <a:pt x="499308" y="149677"/>
                </a:lnTo>
                <a:lnTo>
                  <a:pt x="486549" y="143116"/>
                </a:lnTo>
                <a:lnTo>
                  <a:pt x="471921" y="135625"/>
                </a:lnTo>
                <a:lnTo>
                  <a:pt x="460744" y="130022"/>
                </a:lnTo>
                <a:lnTo>
                  <a:pt x="451501" y="125600"/>
                </a:lnTo>
                <a:lnTo>
                  <a:pt x="442672" y="121656"/>
                </a:lnTo>
                <a:lnTo>
                  <a:pt x="432740" y="117483"/>
                </a:lnTo>
                <a:lnTo>
                  <a:pt x="420186" y="112378"/>
                </a:lnTo>
                <a:lnTo>
                  <a:pt x="409219" y="107950"/>
                </a:lnTo>
                <a:lnTo>
                  <a:pt x="393735" y="101669"/>
                </a:lnTo>
                <a:lnTo>
                  <a:pt x="381653" y="96836"/>
                </a:lnTo>
                <a:lnTo>
                  <a:pt x="371711" y="92987"/>
                </a:lnTo>
                <a:lnTo>
                  <a:pt x="362646" y="89654"/>
                </a:lnTo>
                <a:lnTo>
                  <a:pt x="353195" y="86373"/>
                </a:lnTo>
                <a:lnTo>
                  <a:pt x="342097" y="82678"/>
                </a:lnTo>
                <a:lnTo>
                  <a:pt x="328089" y="78103"/>
                </a:lnTo>
                <a:lnTo>
                  <a:pt x="319938" y="75450"/>
                </a:lnTo>
                <a:lnTo>
                  <a:pt x="303882" y="70224"/>
                </a:lnTo>
                <a:lnTo>
                  <a:pt x="291118" y="66115"/>
                </a:lnTo>
                <a:lnTo>
                  <a:pt x="280574" y="62807"/>
                </a:lnTo>
                <a:lnTo>
                  <a:pt x="271177" y="59981"/>
                </a:lnTo>
                <a:lnTo>
                  <a:pt x="261855" y="57319"/>
                </a:lnTo>
                <a:lnTo>
                  <a:pt x="251535" y="54505"/>
                </a:lnTo>
                <a:lnTo>
                  <a:pt x="239143" y="51219"/>
                </a:lnTo>
                <a:lnTo>
                  <a:pt x="223608" y="47145"/>
                </a:lnTo>
                <a:lnTo>
                  <a:pt x="203413" y="41876"/>
                </a:lnTo>
                <a:lnTo>
                  <a:pt x="190113" y="38437"/>
                </a:lnTo>
                <a:lnTo>
                  <a:pt x="179075" y="35639"/>
                </a:lnTo>
                <a:lnTo>
                  <a:pt x="169361" y="33260"/>
                </a:lnTo>
                <a:lnTo>
                  <a:pt x="160035" y="31081"/>
                </a:lnTo>
                <a:lnTo>
                  <a:pt x="150159" y="28880"/>
                </a:lnTo>
                <a:lnTo>
                  <a:pt x="138797" y="26437"/>
                </a:lnTo>
                <a:lnTo>
                  <a:pt x="125011" y="23531"/>
                </a:lnTo>
                <a:lnTo>
                  <a:pt x="110096" y="20408"/>
                </a:lnTo>
                <a:lnTo>
                  <a:pt x="93440" y="16896"/>
                </a:lnTo>
                <a:lnTo>
                  <a:pt x="80025" y="14096"/>
                </a:lnTo>
                <a:lnTo>
                  <a:pt x="68894" y="11830"/>
                </a:lnTo>
                <a:lnTo>
                  <a:pt x="59090" y="9919"/>
                </a:lnTo>
                <a:lnTo>
                  <a:pt x="49657" y="8184"/>
                </a:lnTo>
                <a:lnTo>
                  <a:pt x="39636" y="6447"/>
                </a:lnTo>
                <a:lnTo>
                  <a:pt x="28072" y="4529"/>
                </a:lnTo>
                <a:lnTo>
                  <a:pt x="14007" y="225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87070" y="8338588"/>
            <a:ext cx="267309" cy="30202"/>
          </a:xfrm>
          <a:custGeom>
            <a:avLst/>
            <a:gdLst/>
            <a:ahLst/>
            <a:cxnLst/>
            <a:rect l="l" t="t" r="r" b="b"/>
            <a:pathLst>
              <a:path w="267309" h="30202">
                <a:moveTo>
                  <a:pt x="0" y="1473"/>
                </a:moveTo>
                <a:lnTo>
                  <a:pt x="7518" y="7785"/>
                </a:lnTo>
                <a:lnTo>
                  <a:pt x="17716" y="12217"/>
                </a:lnTo>
                <a:lnTo>
                  <a:pt x="30253" y="17164"/>
                </a:lnTo>
                <a:lnTo>
                  <a:pt x="40319" y="19928"/>
                </a:lnTo>
                <a:lnTo>
                  <a:pt x="49136" y="21882"/>
                </a:lnTo>
                <a:lnTo>
                  <a:pt x="63056" y="24876"/>
                </a:lnTo>
                <a:lnTo>
                  <a:pt x="72876" y="26484"/>
                </a:lnTo>
                <a:lnTo>
                  <a:pt x="85956" y="27922"/>
                </a:lnTo>
                <a:lnTo>
                  <a:pt x="103121" y="29540"/>
                </a:lnTo>
                <a:lnTo>
                  <a:pt x="113109" y="30092"/>
                </a:lnTo>
                <a:lnTo>
                  <a:pt x="124807" y="30202"/>
                </a:lnTo>
                <a:lnTo>
                  <a:pt x="132511" y="30200"/>
                </a:lnTo>
                <a:lnTo>
                  <a:pt x="147052" y="30103"/>
                </a:lnTo>
                <a:lnTo>
                  <a:pt x="157045" y="29696"/>
                </a:lnTo>
                <a:lnTo>
                  <a:pt x="168769" y="28801"/>
                </a:lnTo>
                <a:lnTo>
                  <a:pt x="176276" y="28194"/>
                </a:lnTo>
                <a:lnTo>
                  <a:pt x="189103" y="26729"/>
                </a:lnTo>
                <a:lnTo>
                  <a:pt x="200660" y="24846"/>
                </a:lnTo>
                <a:lnTo>
                  <a:pt x="203390" y="24434"/>
                </a:lnTo>
                <a:lnTo>
                  <a:pt x="209435" y="23355"/>
                </a:lnTo>
                <a:lnTo>
                  <a:pt x="209575" y="23634"/>
                </a:lnTo>
                <a:lnTo>
                  <a:pt x="215620" y="21882"/>
                </a:lnTo>
                <a:lnTo>
                  <a:pt x="228718" y="18528"/>
                </a:lnTo>
                <a:lnTo>
                  <a:pt x="238348" y="15726"/>
                </a:lnTo>
                <a:lnTo>
                  <a:pt x="247167" y="12217"/>
                </a:lnTo>
                <a:lnTo>
                  <a:pt x="257505" y="7785"/>
                </a:lnTo>
                <a:lnTo>
                  <a:pt x="258711" y="7112"/>
                </a:lnTo>
                <a:lnTo>
                  <a:pt x="2673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84652" y="8281260"/>
            <a:ext cx="269722" cy="30202"/>
          </a:xfrm>
          <a:custGeom>
            <a:avLst/>
            <a:gdLst/>
            <a:ahLst/>
            <a:cxnLst/>
            <a:rect l="l" t="t" r="r" b="b"/>
            <a:pathLst>
              <a:path w="269722" h="30202">
                <a:moveTo>
                  <a:pt x="269722" y="30202"/>
                </a:moveTo>
                <a:lnTo>
                  <a:pt x="261124" y="23090"/>
                </a:lnTo>
                <a:lnTo>
                  <a:pt x="249580" y="17984"/>
                </a:lnTo>
                <a:lnTo>
                  <a:pt x="237061" y="12996"/>
                </a:lnTo>
                <a:lnTo>
                  <a:pt x="227017" y="10290"/>
                </a:lnTo>
                <a:lnTo>
                  <a:pt x="218033" y="8319"/>
                </a:lnTo>
                <a:lnTo>
                  <a:pt x="204131" y="5322"/>
                </a:lnTo>
                <a:lnTo>
                  <a:pt x="194279" y="3742"/>
                </a:lnTo>
                <a:lnTo>
                  <a:pt x="181128" y="2380"/>
                </a:lnTo>
                <a:lnTo>
                  <a:pt x="178701" y="2147"/>
                </a:lnTo>
                <a:lnTo>
                  <a:pt x="164161" y="709"/>
                </a:lnTo>
                <a:lnTo>
                  <a:pt x="154171" y="118"/>
                </a:lnTo>
                <a:lnTo>
                  <a:pt x="142465" y="0"/>
                </a:lnTo>
                <a:lnTo>
                  <a:pt x="134924" y="1"/>
                </a:lnTo>
                <a:lnTo>
                  <a:pt x="120332" y="28"/>
                </a:lnTo>
                <a:lnTo>
                  <a:pt x="110330" y="356"/>
                </a:lnTo>
                <a:lnTo>
                  <a:pt x="98683" y="1356"/>
                </a:lnTo>
                <a:lnTo>
                  <a:pt x="91033" y="2147"/>
                </a:lnTo>
                <a:lnTo>
                  <a:pt x="76851" y="3623"/>
                </a:lnTo>
                <a:lnTo>
                  <a:pt x="67020" y="5066"/>
                </a:lnTo>
                <a:lnTo>
                  <a:pt x="54186" y="7736"/>
                </a:lnTo>
                <a:lnTo>
                  <a:pt x="38212" y="11362"/>
                </a:lnTo>
                <a:lnTo>
                  <a:pt x="28324" y="14622"/>
                </a:lnTo>
                <a:lnTo>
                  <a:pt x="20142" y="17984"/>
                </a:lnTo>
                <a:lnTo>
                  <a:pt x="9804" y="22416"/>
                </a:lnTo>
                <a:lnTo>
                  <a:pt x="8724" y="23090"/>
                </a:lnTo>
                <a:lnTo>
                  <a:pt x="0" y="3020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84650" y="8284608"/>
            <a:ext cx="269722" cy="30213"/>
          </a:xfrm>
          <a:custGeom>
            <a:avLst/>
            <a:gdLst/>
            <a:ahLst/>
            <a:cxnLst/>
            <a:rect l="l" t="t" r="r" b="b"/>
            <a:pathLst>
              <a:path w="269722" h="30213">
                <a:moveTo>
                  <a:pt x="0" y="30213"/>
                </a:moveTo>
                <a:lnTo>
                  <a:pt x="8724" y="23101"/>
                </a:lnTo>
                <a:lnTo>
                  <a:pt x="20142" y="17995"/>
                </a:lnTo>
                <a:lnTo>
                  <a:pt x="32598" y="13089"/>
                </a:lnTo>
                <a:lnTo>
                  <a:pt x="42675" y="10347"/>
                </a:lnTo>
                <a:lnTo>
                  <a:pt x="51549" y="8331"/>
                </a:lnTo>
                <a:lnTo>
                  <a:pt x="65470" y="5368"/>
                </a:lnTo>
                <a:lnTo>
                  <a:pt x="75283" y="3821"/>
                </a:lnTo>
                <a:lnTo>
                  <a:pt x="88346" y="2430"/>
                </a:lnTo>
                <a:lnTo>
                  <a:pt x="105535" y="776"/>
                </a:lnTo>
                <a:lnTo>
                  <a:pt x="115525" y="162"/>
                </a:lnTo>
                <a:lnTo>
                  <a:pt x="127227" y="5"/>
                </a:lnTo>
                <a:lnTo>
                  <a:pt x="134924" y="0"/>
                </a:lnTo>
                <a:lnTo>
                  <a:pt x="149471" y="52"/>
                </a:lnTo>
                <a:lnTo>
                  <a:pt x="159464" y="420"/>
                </a:lnTo>
                <a:lnTo>
                  <a:pt x="171179" y="1419"/>
                </a:lnTo>
                <a:lnTo>
                  <a:pt x="192852" y="3583"/>
                </a:lnTo>
                <a:lnTo>
                  <a:pt x="202721" y="5062"/>
                </a:lnTo>
                <a:lnTo>
                  <a:pt x="215639" y="7796"/>
                </a:lnTo>
                <a:lnTo>
                  <a:pt x="231343" y="11362"/>
                </a:lnTo>
                <a:lnTo>
                  <a:pt x="241231" y="14597"/>
                </a:lnTo>
                <a:lnTo>
                  <a:pt x="249580" y="17995"/>
                </a:lnTo>
                <a:lnTo>
                  <a:pt x="259918" y="22428"/>
                </a:lnTo>
                <a:lnTo>
                  <a:pt x="261124" y="23101"/>
                </a:lnTo>
                <a:lnTo>
                  <a:pt x="269722" y="3021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57553" y="8307970"/>
            <a:ext cx="119621" cy="13830"/>
          </a:xfrm>
          <a:custGeom>
            <a:avLst/>
            <a:gdLst/>
            <a:ahLst/>
            <a:cxnLst/>
            <a:rect l="l" t="t" r="r" b="b"/>
            <a:pathLst>
              <a:path w="119621" h="13830">
                <a:moveTo>
                  <a:pt x="0" y="13830"/>
                </a:moveTo>
                <a:lnTo>
                  <a:pt x="4432" y="10350"/>
                </a:lnTo>
                <a:lnTo>
                  <a:pt x="4965" y="10071"/>
                </a:lnTo>
                <a:lnTo>
                  <a:pt x="10198" y="8051"/>
                </a:lnTo>
                <a:lnTo>
                  <a:pt x="17716" y="4978"/>
                </a:lnTo>
                <a:lnTo>
                  <a:pt x="18122" y="5105"/>
                </a:lnTo>
                <a:lnTo>
                  <a:pt x="26174" y="3492"/>
                </a:lnTo>
                <a:lnTo>
                  <a:pt x="35839" y="1485"/>
                </a:lnTo>
                <a:lnTo>
                  <a:pt x="35979" y="1612"/>
                </a:lnTo>
                <a:lnTo>
                  <a:pt x="45910" y="812"/>
                </a:lnTo>
                <a:lnTo>
                  <a:pt x="56527" y="0"/>
                </a:lnTo>
                <a:lnTo>
                  <a:pt x="56654" y="0"/>
                </a:lnTo>
                <a:lnTo>
                  <a:pt x="67386" y="279"/>
                </a:lnTo>
                <a:lnTo>
                  <a:pt x="77863" y="546"/>
                </a:lnTo>
                <a:lnTo>
                  <a:pt x="78003" y="546"/>
                </a:lnTo>
                <a:lnTo>
                  <a:pt x="88341" y="1879"/>
                </a:lnTo>
                <a:lnTo>
                  <a:pt x="97332" y="3098"/>
                </a:lnTo>
                <a:lnTo>
                  <a:pt x="97739" y="3098"/>
                </a:lnTo>
                <a:lnTo>
                  <a:pt x="106464" y="5511"/>
                </a:lnTo>
                <a:lnTo>
                  <a:pt x="113042" y="7391"/>
                </a:lnTo>
                <a:lnTo>
                  <a:pt x="113449" y="7518"/>
                </a:lnTo>
                <a:lnTo>
                  <a:pt x="119621" y="1074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57556" y="8334964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119621" y="3086"/>
                </a:moveTo>
                <a:lnTo>
                  <a:pt x="113436" y="6311"/>
                </a:lnTo>
                <a:lnTo>
                  <a:pt x="113042" y="6438"/>
                </a:lnTo>
                <a:lnTo>
                  <a:pt x="106464" y="8318"/>
                </a:lnTo>
                <a:lnTo>
                  <a:pt x="97739" y="10871"/>
                </a:lnTo>
                <a:lnTo>
                  <a:pt x="97332" y="10731"/>
                </a:lnTo>
                <a:lnTo>
                  <a:pt x="88341" y="12077"/>
                </a:lnTo>
                <a:lnTo>
                  <a:pt x="78003" y="13423"/>
                </a:lnTo>
                <a:lnTo>
                  <a:pt x="77863" y="13423"/>
                </a:lnTo>
                <a:lnTo>
                  <a:pt x="67398" y="13690"/>
                </a:lnTo>
                <a:lnTo>
                  <a:pt x="56654" y="13957"/>
                </a:lnTo>
                <a:lnTo>
                  <a:pt x="56514" y="13957"/>
                </a:lnTo>
                <a:lnTo>
                  <a:pt x="45910" y="13157"/>
                </a:lnTo>
                <a:lnTo>
                  <a:pt x="35979" y="12344"/>
                </a:lnTo>
                <a:lnTo>
                  <a:pt x="35839" y="12344"/>
                </a:lnTo>
                <a:lnTo>
                  <a:pt x="26174" y="10464"/>
                </a:lnTo>
                <a:lnTo>
                  <a:pt x="18122" y="8864"/>
                </a:lnTo>
                <a:lnTo>
                  <a:pt x="17716" y="8864"/>
                </a:lnTo>
                <a:lnTo>
                  <a:pt x="10198" y="5905"/>
                </a:lnTo>
                <a:lnTo>
                  <a:pt x="4965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7308" y="8550979"/>
            <a:ext cx="329869" cy="248640"/>
          </a:xfrm>
          <a:custGeom>
            <a:avLst/>
            <a:gdLst/>
            <a:ahLst/>
            <a:cxnLst/>
            <a:rect l="l" t="t" r="r" b="b"/>
            <a:pathLst>
              <a:path w="329869" h="248640">
                <a:moveTo>
                  <a:pt x="329869" y="0"/>
                </a:moveTo>
                <a:lnTo>
                  <a:pt x="326978" y="14180"/>
                </a:lnTo>
                <a:lnTo>
                  <a:pt x="323951" y="24276"/>
                </a:lnTo>
                <a:lnTo>
                  <a:pt x="319237" y="34777"/>
                </a:lnTo>
                <a:lnTo>
                  <a:pt x="314832" y="43370"/>
                </a:lnTo>
                <a:lnTo>
                  <a:pt x="307836" y="56406"/>
                </a:lnTo>
                <a:lnTo>
                  <a:pt x="302154" y="65436"/>
                </a:lnTo>
                <a:lnTo>
                  <a:pt x="295632" y="73763"/>
                </a:lnTo>
                <a:lnTo>
                  <a:pt x="286117" y="84688"/>
                </a:lnTo>
                <a:lnTo>
                  <a:pt x="274751" y="97441"/>
                </a:lnTo>
                <a:lnTo>
                  <a:pt x="267059" y="105444"/>
                </a:lnTo>
                <a:lnTo>
                  <a:pt x="259734" y="112107"/>
                </a:lnTo>
                <a:lnTo>
                  <a:pt x="250563" y="119603"/>
                </a:lnTo>
                <a:lnTo>
                  <a:pt x="240728" y="127406"/>
                </a:lnTo>
                <a:lnTo>
                  <a:pt x="228242" y="137233"/>
                </a:lnTo>
                <a:lnTo>
                  <a:pt x="218933" y="144271"/>
                </a:lnTo>
                <a:lnTo>
                  <a:pt x="210858" y="149885"/>
                </a:lnTo>
                <a:lnTo>
                  <a:pt x="202076" y="155439"/>
                </a:lnTo>
                <a:lnTo>
                  <a:pt x="190645" y="162297"/>
                </a:lnTo>
                <a:lnTo>
                  <a:pt x="182460" y="167157"/>
                </a:lnTo>
                <a:lnTo>
                  <a:pt x="168449" y="175451"/>
                </a:lnTo>
                <a:lnTo>
                  <a:pt x="157820" y="181584"/>
                </a:lnTo>
                <a:lnTo>
                  <a:pt x="148958" y="186425"/>
                </a:lnTo>
                <a:lnTo>
                  <a:pt x="140251" y="190847"/>
                </a:lnTo>
                <a:lnTo>
                  <a:pt x="130083" y="195720"/>
                </a:lnTo>
                <a:lnTo>
                  <a:pt x="116840" y="201915"/>
                </a:lnTo>
                <a:lnTo>
                  <a:pt x="95813" y="211617"/>
                </a:lnTo>
                <a:lnTo>
                  <a:pt x="84184" y="216799"/>
                </a:lnTo>
                <a:lnTo>
                  <a:pt x="74583" y="220889"/>
                </a:lnTo>
                <a:lnTo>
                  <a:pt x="65713" y="224483"/>
                </a:lnTo>
                <a:lnTo>
                  <a:pt x="56274" y="228176"/>
                </a:lnTo>
                <a:lnTo>
                  <a:pt x="44969" y="232562"/>
                </a:lnTo>
                <a:lnTo>
                  <a:pt x="30499" y="238236"/>
                </a:lnTo>
                <a:lnTo>
                  <a:pt x="26581" y="239788"/>
                </a:lnTo>
                <a:lnTo>
                  <a:pt x="14431" y="244399"/>
                </a:lnTo>
                <a:lnTo>
                  <a:pt x="3437" y="247678"/>
                </a:lnTo>
                <a:lnTo>
                  <a:pt x="0" y="2486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73081" y="8298577"/>
            <a:ext cx="145935" cy="193459"/>
          </a:xfrm>
          <a:custGeom>
            <a:avLst/>
            <a:gdLst/>
            <a:ahLst/>
            <a:cxnLst/>
            <a:rect l="l" t="t" r="r" b="b"/>
            <a:pathLst>
              <a:path w="145935" h="193459">
                <a:moveTo>
                  <a:pt x="0" y="0"/>
                </a:moveTo>
                <a:lnTo>
                  <a:pt x="12195" y="6407"/>
                </a:lnTo>
                <a:lnTo>
                  <a:pt x="20730" y="11961"/>
                </a:lnTo>
                <a:lnTo>
                  <a:pt x="29527" y="18529"/>
                </a:lnTo>
                <a:lnTo>
                  <a:pt x="42131" y="27990"/>
                </a:lnTo>
                <a:lnTo>
                  <a:pt x="51241" y="34848"/>
                </a:lnTo>
                <a:lnTo>
                  <a:pt x="58834" y="40932"/>
                </a:lnTo>
                <a:lnTo>
                  <a:pt x="66881" y="48067"/>
                </a:lnTo>
                <a:lnTo>
                  <a:pt x="77359" y="58082"/>
                </a:lnTo>
                <a:lnTo>
                  <a:pt x="90869" y="71432"/>
                </a:lnTo>
                <a:lnTo>
                  <a:pt x="98405" y="79367"/>
                </a:lnTo>
                <a:lnTo>
                  <a:pt x="104769" y="87187"/>
                </a:lnTo>
                <a:lnTo>
                  <a:pt x="112110" y="97591"/>
                </a:lnTo>
                <a:lnTo>
                  <a:pt x="116535" y="104178"/>
                </a:lnTo>
                <a:lnTo>
                  <a:pt x="124639" y="116596"/>
                </a:lnTo>
                <a:lnTo>
                  <a:pt x="129918" y="125869"/>
                </a:lnTo>
                <a:lnTo>
                  <a:pt x="134144" y="135824"/>
                </a:lnTo>
                <a:lnTo>
                  <a:pt x="138544" y="148628"/>
                </a:lnTo>
                <a:lnTo>
                  <a:pt x="142833" y="162397"/>
                </a:lnTo>
                <a:lnTo>
                  <a:pt x="144972" y="172783"/>
                </a:lnTo>
                <a:lnTo>
                  <a:pt x="145769" y="184392"/>
                </a:lnTo>
                <a:lnTo>
                  <a:pt x="145935" y="1934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07174" y="8382627"/>
            <a:ext cx="81635" cy="124180"/>
          </a:xfrm>
          <a:custGeom>
            <a:avLst/>
            <a:gdLst/>
            <a:ahLst/>
            <a:cxnLst/>
            <a:rect l="l" t="t" r="r" b="b"/>
            <a:pathLst>
              <a:path w="81635" h="124180">
                <a:moveTo>
                  <a:pt x="81635" y="124180"/>
                </a:moveTo>
                <a:lnTo>
                  <a:pt x="78809" y="109861"/>
                </a:lnTo>
                <a:lnTo>
                  <a:pt x="75890" y="99679"/>
                </a:lnTo>
                <a:lnTo>
                  <a:pt x="71437" y="89327"/>
                </a:lnTo>
                <a:lnTo>
                  <a:pt x="66598" y="79603"/>
                </a:lnTo>
                <a:lnTo>
                  <a:pt x="59736" y="66420"/>
                </a:lnTo>
                <a:lnTo>
                  <a:pt x="54201" y="57300"/>
                </a:lnTo>
                <a:lnTo>
                  <a:pt x="47943" y="48948"/>
                </a:lnTo>
                <a:lnTo>
                  <a:pt x="38908" y="38070"/>
                </a:lnTo>
                <a:lnTo>
                  <a:pt x="27280" y="24303"/>
                </a:lnTo>
                <a:lnTo>
                  <a:pt x="20030" y="16596"/>
                </a:lnTo>
                <a:lnTo>
                  <a:pt x="12161" y="9646"/>
                </a:lnTo>
                <a:lnTo>
                  <a:pt x="654" y="51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94223" y="8582535"/>
            <a:ext cx="53174" cy="23215"/>
          </a:xfrm>
          <a:custGeom>
            <a:avLst/>
            <a:gdLst/>
            <a:ahLst/>
            <a:cxnLst/>
            <a:rect l="l" t="t" r="r" b="b"/>
            <a:pathLst>
              <a:path w="53174" h="23215">
                <a:moveTo>
                  <a:pt x="0" y="2679"/>
                </a:moveTo>
                <a:lnTo>
                  <a:pt x="0" y="0"/>
                </a:lnTo>
                <a:lnTo>
                  <a:pt x="0" y="23088"/>
                </a:lnTo>
                <a:lnTo>
                  <a:pt x="0" y="17576"/>
                </a:lnTo>
                <a:lnTo>
                  <a:pt x="0" y="23088"/>
                </a:lnTo>
                <a:lnTo>
                  <a:pt x="53174" y="2321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17938" y="8614082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94223" y="8582522"/>
            <a:ext cx="0" cy="15176"/>
          </a:xfrm>
          <a:custGeom>
            <a:avLst/>
            <a:gdLst/>
            <a:ahLst/>
            <a:cxnLst/>
            <a:rect l="l" t="t" r="r" b="b"/>
            <a:pathLst>
              <a:path h="15176">
                <a:moveTo>
                  <a:pt x="0" y="15176"/>
                </a:moveTo>
                <a:lnTo>
                  <a:pt x="0" y="0"/>
                </a:lnTo>
                <a:lnTo>
                  <a:pt x="0" y="103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94223" y="8570182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12077"/>
                </a:moveTo>
                <a:lnTo>
                  <a:pt x="0" y="0"/>
                </a:lnTo>
                <a:lnTo>
                  <a:pt x="0" y="2349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94223" y="8567351"/>
            <a:ext cx="0" cy="11963"/>
          </a:xfrm>
          <a:custGeom>
            <a:avLst/>
            <a:gdLst/>
            <a:ahLst/>
            <a:cxnLst/>
            <a:rect l="l" t="t" r="r" b="b"/>
            <a:pathLst>
              <a:path h="11963">
                <a:moveTo>
                  <a:pt x="0" y="6184"/>
                </a:moveTo>
                <a:lnTo>
                  <a:pt x="0" y="9410"/>
                </a:lnTo>
                <a:lnTo>
                  <a:pt x="0" y="0"/>
                </a:lnTo>
                <a:lnTo>
                  <a:pt x="0" y="119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94223" y="8567359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2819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248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994223" y="8552193"/>
            <a:ext cx="0" cy="19862"/>
          </a:xfrm>
          <a:custGeom>
            <a:avLst/>
            <a:gdLst/>
            <a:ahLst/>
            <a:cxnLst/>
            <a:rect l="l" t="t" r="r" b="b"/>
            <a:pathLst>
              <a:path h="19862">
                <a:moveTo>
                  <a:pt x="0" y="19862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1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94223" y="8576754"/>
            <a:ext cx="0" cy="4432"/>
          </a:xfrm>
          <a:custGeom>
            <a:avLst/>
            <a:gdLst/>
            <a:ahLst/>
            <a:cxnLst/>
            <a:rect l="l" t="t" r="r" b="b"/>
            <a:pathLst>
              <a:path h="4432">
                <a:moveTo>
                  <a:pt x="0" y="44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94223" y="8553540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94223" y="8537152"/>
            <a:ext cx="0" cy="19062"/>
          </a:xfrm>
          <a:custGeom>
            <a:avLst/>
            <a:gdLst/>
            <a:ahLst/>
            <a:cxnLst/>
            <a:rect l="l" t="t" r="r" b="b"/>
            <a:pathLst>
              <a:path h="19062">
                <a:moveTo>
                  <a:pt x="0" y="19062"/>
                </a:moveTo>
                <a:lnTo>
                  <a:pt x="0" y="0"/>
                </a:lnTo>
                <a:lnTo>
                  <a:pt x="0" y="15036"/>
                </a:lnTo>
                <a:lnTo>
                  <a:pt x="0" y="9525"/>
                </a:lnTo>
                <a:lnTo>
                  <a:pt x="0" y="15036"/>
                </a:lnTo>
                <a:lnTo>
                  <a:pt x="0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94224" y="8547893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54508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94223" y="8508282"/>
            <a:ext cx="0" cy="28867"/>
          </a:xfrm>
          <a:custGeom>
            <a:avLst/>
            <a:gdLst/>
            <a:ahLst/>
            <a:cxnLst/>
            <a:rect l="l" t="t" r="r" b="b"/>
            <a:pathLst>
              <a:path h="28867">
                <a:moveTo>
                  <a:pt x="0" y="28867"/>
                </a:moveTo>
                <a:lnTo>
                  <a:pt x="0" y="0"/>
                </a:lnTo>
                <a:lnTo>
                  <a:pt x="0" y="13690"/>
                </a:lnTo>
                <a:lnTo>
                  <a:pt x="0" y="175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94223" y="8543461"/>
            <a:ext cx="0" cy="8724"/>
          </a:xfrm>
          <a:custGeom>
            <a:avLst/>
            <a:gdLst/>
            <a:ahLst/>
            <a:cxnLst/>
            <a:rect l="l" t="t" r="r" b="b"/>
            <a:pathLst>
              <a:path h="8724">
                <a:moveTo>
                  <a:pt x="0" y="872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94223" y="8544802"/>
            <a:ext cx="0" cy="1879"/>
          </a:xfrm>
          <a:custGeom>
            <a:avLst/>
            <a:gdLst/>
            <a:ahLst/>
            <a:cxnLst/>
            <a:rect l="l" t="t" r="r" b="b"/>
            <a:pathLst>
              <a:path h="1879">
                <a:moveTo>
                  <a:pt x="0" y="187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94223" y="8512048"/>
            <a:ext cx="0" cy="9931"/>
          </a:xfrm>
          <a:custGeom>
            <a:avLst/>
            <a:gdLst/>
            <a:ahLst/>
            <a:cxnLst/>
            <a:rect l="l" t="t" r="r" b="b"/>
            <a:pathLst>
              <a:path h="9931">
                <a:moveTo>
                  <a:pt x="0" y="99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94223" y="8508287"/>
            <a:ext cx="37058" cy="266"/>
          </a:xfrm>
          <a:custGeom>
            <a:avLst/>
            <a:gdLst/>
            <a:ahLst/>
            <a:cxnLst/>
            <a:rect l="l" t="t" r="r" b="b"/>
            <a:pathLst>
              <a:path w="37058" h="266">
                <a:moveTo>
                  <a:pt x="0" y="0"/>
                </a:moveTo>
                <a:lnTo>
                  <a:pt x="37058" y="266"/>
                </a:lnTo>
                <a:lnTo>
                  <a:pt x="27787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20949" y="8508422"/>
            <a:ext cx="26441" cy="127"/>
          </a:xfrm>
          <a:custGeom>
            <a:avLst/>
            <a:gdLst/>
            <a:ahLst/>
            <a:cxnLst/>
            <a:rect l="l" t="t" r="r" b="b"/>
            <a:pathLst>
              <a:path w="26441" h="126">
                <a:moveTo>
                  <a:pt x="26441" y="0"/>
                </a:moveTo>
                <a:lnTo>
                  <a:pt x="0" y="12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47390" y="8605756"/>
            <a:ext cx="939" cy="0"/>
          </a:xfrm>
          <a:custGeom>
            <a:avLst/>
            <a:gdLst/>
            <a:ahLst/>
            <a:cxnLst/>
            <a:rect l="l" t="t" r="r" b="b"/>
            <a:pathLst>
              <a:path w="939">
                <a:moveTo>
                  <a:pt x="0" y="0"/>
                </a:move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88810" y="8469619"/>
            <a:ext cx="0" cy="44843"/>
          </a:xfrm>
          <a:custGeom>
            <a:avLst/>
            <a:gdLst/>
            <a:ahLst/>
            <a:cxnLst/>
            <a:rect l="l" t="t" r="r" b="b"/>
            <a:pathLst>
              <a:path h="44843">
                <a:moveTo>
                  <a:pt x="0" y="0"/>
                </a:moveTo>
                <a:lnTo>
                  <a:pt x="0" y="4484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61901" y="8782705"/>
            <a:ext cx="242608" cy="85382"/>
          </a:xfrm>
          <a:custGeom>
            <a:avLst/>
            <a:gdLst/>
            <a:ahLst/>
            <a:cxnLst/>
            <a:rect l="l" t="t" r="r" b="b"/>
            <a:pathLst>
              <a:path w="242608" h="85382">
                <a:moveTo>
                  <a:pt x="0" y="16382"/>
                </a:moveTo>
                <a:lnTo>
                  <a:pt x="0" y="83781"/>
                </a:lnTo>
                <a:lnTo>
                  <a:pt x="156540" y="85382"/>
                </a:lnTo>
                <a:lnTo>
                  <a:pt x="242608" y="83781"/>
                </a:lnTo>
                <a:lnTo>
                  <a:pt x="242608" y="16382"/>
                </a:lnTo>
                <a:lnTo>
                  <a:pt x="23776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48377" y="8348390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0" y="85115"/>
                </a:moveTo>
                <a:lnTo>
                  <a:pt x="7518" y="42557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61901" y="8782714"/>
            <a:ext cx="4838" cy="83769"/>
          </a:xfrm>
          <a:custGeom>
            <a:avLst/>
            <a:gdLst/>
            <a:ahLst/>
            <a:cxnLst/>
            <a:rect l="l" t="t" r="r" b="b"/>
            <a:pathLst>
              <a:path w="4838" h="83769">
                <a:moveTo>
                  <a:pt x="0" y="83769"/>
                </a:moveTo>
                <a:lnTo>
                  <a:pt x="4838" y="67386"/>
                </a:ln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10378" y="8348658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7518" y="85115"/>
                </a:moveTo>
                <a:lnTo>
                  <a:pt x="0" y="42557"/>
                </a:lnTo>
                <a:lnTo>
                  <a:pt x="751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04916" y="8325293"/>
            <a:ext cx="6845" cy="13563"/>
          </a:xfrm>
          <a:custGeom>
            <a:avLst/>
            <a:gdLst/>
            <a:ahLst/>
            <a:cxnLst/>
            <a:rect l="l" t="t" r="r" b="b"/>
            <a:pathLst>
              <a:path w="6845" h="13563">
                <a:moveTo>
                  <a:pt x="0" y="0"/>
                </a:moveTo>
                <a:lnTo>
                  <a:pt x="6845" y="135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81620" y="8311732"/>
            <a:ext cx="6845" cy="26987"/>
          </a:xfrm>
          <a:custGeom>
            <a:avLst/>
            <a:gdLst/>
            <a:ahLst/>
            <a:cxnLst/>
            <a:rect l="l" t="t" r="r" b="b"/>
            <a:pathLst>
              <a:path w="6845" h="26987">
                <a:moveTo>
                  <a:pt x="0" y="26987"/>
                </a:moveTo>
                <a:lnTo>
                  <a:pt x="6845" y="1342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04916" y="8311735"/>
            <a:ext cx="6845" cy="13550"/>
          </a:xfrm>
          <a:custGeom>
            <a:avLst/>
            <a:gdLst/>
            <a:ahLst/>
            <a:cxnLst/>
            <a:rect l="l" t="t" r="r" b="b"/>
            <a:pathLst>
              <a:path w="6845" h="13550">
                <a:moveTo>
                  <a:pt x="6845" y="0"/>
                </a:moveTo>
                <a:lnTo>
                  <a:pt x="0" y="135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05721" y="8315096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11811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81620" y="8315090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0"/>
                </a:moveTo>
                <a:lnTo>
                  <a:pt x="6032" y="1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81173" y="8322071"/>
            <a:ext cx="3492" cy="13157"/>
          </a:xfrm>
          <a:custGeom>
            <a:avLst/>
            <a:gdLst/>
            <a:ahLst/>
            <a:cxnLst/>
            <a:rect l="l" t="t" r="r" b="b"/>
            <a:pathLst>
              <a:path w="3492" h="13157">
                <a:moveTo>
                  <a:pt x="3492" y="13157"/>
                </a:moveTo>
                <a:lnTo>
                  <a:pt x="0" y="6578"/>
                </a:lnTo>
                <a:lnTo>
                  <a:pt x="349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4288" y="8318983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30"/>
                </a:lnTo>
                <a:lnTo>
                  <a:pt x="127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61762" y="7983067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4838" y="16383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21733" y="8176268"/>
            <a:ext cx="3492" cy="184327"/>
          </a:xfrm>
          <a:custGeom>
            <a:avLst/>
            <a:gdLst/>
            <a:ahLst/>
            <a:cxnLst/>
            <a:rect l="l" t="t" r="r" b="b"/>
            <a:pathLst>
              <a:path w="3492" h="184327">
                <a:moveTo>
                  <a:pt x="3492" y="0"/>
                </a:moveTo>
                <a:lnTo>
                  <a:pt x="3492" y="177482"/>
                </a:lnTo>
                <a:lnTo>
                  <a:pt x="0" y="1843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41048" y="8249033"/>
            <a:ext cx="3492" cy="111569"/>
          </a:xfrm>
          <a:custGeom>
            <a:avLst/>
            <a:gdLst/>
            <a:ahLst/>
            <a:cxnLst/>
            <a:rect l="l" t="t" r="r" b="b"/>
            <a:pathLst>
              <a:path w="3492" h="111569">
                <a:moveTo>
                  <a:pt x="3492" y="111569"/>
                </a:moveTo>
                <a:lnTo>
                  <a:pt x="0" y="104863"/>
                </a:lnTo>
                <a:lnTo>
                  <a:pt x="0" y="0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75194" y="8188477"/>
            <a:ext cx="2679" cy="86334"/>
          </a:xfrm>
          <a:custGeom>
            <a:avLst/>
            <a:gdLst/>
            <a:ahLst/>
            <a:cxnLst/>
            <a:rect l="l" t="t" r="r" b="b"/>
            <a:pathLst>
              <a:path w="2679" h="86334">
                <a:moveTo>
                  <a:pt x="0" y="86334"/>
                </a:moveTo>
                <a:lnTo>
                  <a:pt x="1739" y="84988"/>
                </a:lnTo>
                <a:lnTo>
                  <a:pt x="2679" y="82435"/>
                </a:lnTo>
                <a:lnTo>
                  <a:pt x="267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1048" y="8176404"/>
            <a:ext cx="0" cy="72631"/>
          </a:xfrm>
          <a:custGeom>
            <a:avLst/>
            <a:gdLst/>
            <a:ahLst/>
            <a:cxnLst/>
            <a:rect l="l" t="t" r="r" b="b"/>
            <a:pathLst>
              <a:path h="72631">
                <a:moveTo>
                  <a:pt x="0" y="726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140909" y="8041478"/>
            <a:ext cx="4838" cy="71958"/>
          </a:xfrm>
          <a:custGeom>
            <a:avLst/>
            <a:gdLst/>
            <a:ahLst/>
            <a:cxnLst/>
            <a:rect l="l" t="t" r="r" b="b"/>
            <a:pathLst>
              <a:path w="4838" h="71958">
                <a:moveTo>
                  <a:pt x="1079" y="71958"/>
                </a:moveTo>
                <a:lnTo>
                  <a:pt x="1079" y="6845"/>
                </a:lnTo>
                <a:lnTo>
                  <a:pt x="4838" y="0"/>
                </a:lnTo>
                <a:lnTo>
                  <a:pt x="4165" y="533"/>
                </a:lnTo>
                <a:lnTo>
                  <a:pt x="0" y="9258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75328" y="8025632"/>
            <a:ext cx="406" cy="99758"/>
          </a:xfrm>
          <a:custGeom>
            <a:avLst/>
            <a:gdLst/>
            <a:ahLst/>
            <a:cxnLst/>
            <a:rect l="l" t="t" r="r" b="b"/>
            <a:pathLst>
              <a:path w="406" h="99758">
                <a:moveTo>
                  <a:pt x="0" y="0"/>
                </a:moveTo>
                <a:lnTo>
                  <a:pt x="406" y="9975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146418" y="8037452"/>
            <a:ext cx="6032" cy="3619"/>
          </a:xfrm>
          <a:custGeom>
            <a:avLst/>
            <a:gdLst/>
            <a:ahLst/>
            <a:cxnLst/>
            <a:rect l="l" t="t" r="r" b="b"/>
            <a:pathLst>
              <a:path w="6032" h="3619">
                <a:moveTo>
                  <a:pt x="0" y="3619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162395" y="8271457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153662" y="8035701"/>
            <a:ext cx="1752" cy="1079"/>
          </a:xfrm>
          <a:custGeom>
            <a:avLst/>
            <a:gdLst/>
            <a:ahLst/>
            <a:cxnLst/>
            <a:rect l="l" t="t" r="r" b="b"/>
            <a:pathLst>
              <a:path w="1752" h="1079">
                <a:moveTo>
                  <a:pt x="1752" y="0"/>
                </a:moveTo>
                <a:lnTo>
                  <a:pt x="0" y="107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01620" y="8185805"/>
            <a:ext cx="46050" cy="10604"/>
          </a:xfrm>
          <a:custGeom>
            <a:avLst/>
            <a:gdLst/>
            <a:ahLst/>
            <a:cxnLst/>
            <a:rect l="l" t="t" r="r" b="b"/>
            <a:pathLst>
              <a:path w="46050" h="10604">
                <a:moveTo>
                  <a:pt x="46050" y="1739"/>
                </a:moveTo>
                <a:lnTo>
                  <a:pt x="46050" y="10604"/>
                </a:lnTo>
                <a:lnTo>
                  <a:pt x="0" y="1060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01620" y="8103632"/>
            <a:ext cx="46050" cy="21082"/>
          </a:xfrm>
          <a:custGeom>
            <a:avLst/>
            <a:gdLst/>
            <a:ahLst/>
            <a:cxnLst/>
            <a:rect l="l" t="t" r="r" b="b"/>
            <a:pathLst>
              <a:path w="46050" h="21081">
                <a:moveTo>
                  <a:pt x="0" y="19202"/>
                </a:moveTo>
                <a:lnTo>
                  <a:pt x="0" y="139"/>
                </a:lnTo>
                <a:lnTo>
                  <a:pt x="46050" y="0"/>
                </a:lnTo>
                <a:lnTo>
                  <a:pt x="46050" y="2108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61901" y="87827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16382"/>
                </a:move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99673" y="88501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0"/>
                </a:moveTo>
                <a:lnTo>
                  <a:pt x="4838" y="1638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75730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76804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77743" y="7892583"/>
            <a:ext cx="127" cy="232803"/>
          </a:xfrm>
          <a:custGeom>
            <a:avLst/>
            <a:gdLst/>
            <a:ahLst/>
            <a:cxnLst/>
            <a:rect l="l" t="t" r="r" b="b"/>
            <a:pathLst>
              <a:path w="126" h="232803">
                <a:moveTo>
                  <a:pt x="0" y="0"/>
                </a:moveTo>
                <a:lnTo>
                  <a:pt x="127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75324" y="8023087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1346" y="102298"/>
                </a:moveTo>
                <a:lnTo>
                  <a:pt x="1346" y="0"/>
                </a:lnTo>
                <a:lnTo>
                  <a:pt x="673" y="2006"/>
                </a:lnTo>
                <a:lnTo>
                  <a:pt x="0" y="25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66600" y="7999455"/>
            <a:ext cx="0" cy="26847"/>
          </a:xfrm>
          <a:custGeom>
            <a:avLst/>
            <a:gdLst/>
            <a:ahLst/>
            <a:cxnLst/>
            <a:rect l="l" t="t" r="r" b="b"/>
            <a:pathLst>
              <a:path h="26847">
                <a:moveTo>
                  <a:pt x="0" y="26847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76670" y="8021744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15163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76670" y="7891372"/>
            <a:ext cx="212801" cy="234010"/>
          </a:xfrm>
          <a:custGeom>
            <a:avLst/>
            <a:gdLst/>
            <a:ahLst/>
            <a:cxnLst/>
            <a:rect l="l" t="t" r="r" b="b"/>
            <a:pathLst>
              <a:path w="212801" h="234010">
                <a:moveTo>
                  <a:pt x="0" y="130365"/>
                </a:moveTo>
                <a:lnTo>
                  <a:pt x="0" y="3632"/>
                </a:lnTo>
                <a:lnTo>
                  <a:pt x="673" y="1485"/>
                </a:lnTo>
                <a:lnTo>
                  <a:pt x="1473" y="812"/>
                </a:lnTo>
                <a:lnTo>
                  <a:pt x="3632" y="0"/>
                </a:lnTo>
                <a:lnTo>
                  <a:pt x="210248" y="266"/>
                </a:lnTo>
                <a:lnTo>
                  <a:pt x="212128" y="1485"/>
                </a:lnTo>
                <a:lnTo>
                  <a:pt x="212801" y="3632"/>
                </a:lnTo>
                <a:lnTo>
                  <a:pt x="212801" y="23401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18423" y="8986102"/>
            <a:ext cx="8864" cy="20942"/>
          </a:xfrm>
          <a:custGeom>
            <a:avLst/>
            <a:gdLst/>
            <a:ahLst/>
            <a:cxnLst/>
            <a:rect l="l" t="t" r="r" b="b"/>
            <a:pathLst>
              <a:path w="8864" h="20942">
                <a:moveTo>
                  <a:pt x="0" y="8331"/>
                </a:moveTo>
                <a:lnTo>
                  <a:pt x="0" y="5778"/>
                </a:lnTo>
                <a:lnTo>
                  <a:pt x="0" y="20942"/>
                </a:lnTo>
                <a:lnTo>
                  <a:pt x="0" y="8331"/>
                </a:lnTo>
                <a:lnTo>
                  <a:pt x="406" y="5778"/>
                </a:lnTo>
                <a:lnTo>
                  <a:pt x="1612" y="3492"/>
                </a:lnTo>
                <a:lnTo>
                  <a:pt x="3632" y="1612"/>
                </a:lnTo>
                <a:lnTo>
                  <a:pt x="6032" y="406"/>
                </a:lnTo>
                <a:lnTo>
                  <a:pt x="886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44493" y="8987717"/>
            <a:ext cx="3225" cy="4165"/>
          </a:xfrm>
          <a:custGeom>
            <a:avLst/>
            <a:gdLst/>
            <a:ahLst/>
            <a:cxnLst/>
            <a:rect l="l" t="t" r="r" b="b"/>
            <a:pathLst>
              <a:path w="3225" h="4165">
                <a:moveTo>
                  <a:pt x="0" y="0"/>
                </a:moveTo>
                <a:lnTo>
                  <a:pt x="1879" y="1752"/>
                </a:lnTo>
                <a:lnTo>
                  <a:pt x="3225" y="416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92672" y="9027726"/>
            <a:ext cx="29667" cy="20408"/>
          </a:xfrm>
          <a:custGeom>
            <a:avLst/>
            <a:gdLst/>
            <a:ahLst/>
            <a:cxnLst/>
            <a:rect l="l" t="t" r="r" b="b"/>
            <a:pathLst>
              <a:path w="29667" h="20408">
                <a:moveTo>
                  <a:pt x="29667" y="0"/>
                </a:moveTo>
                <a:lnTo>
                  <a:pt x="4292" y="0"/>
                </a:lnTo>
                <a:lnTo>
                  <a:pt x="1066" y="17462"/>
                </a:lnTo>
                <a:lnTo>
                  <a:pt x="0" y="204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45817" y="9027723"/>
            <a:ext cx="28054" cy="20408"/>
          </a:xfrm>
          <a:custGeom>
            <a:avLst/>
            <a:gdLst/>
            <a:ahLst/>
            <a:cxnLst/>
            <a:rect l="l" t="t" r="r" b="b"/>
            <a:pathLst>
              <a:path w="28054" h="20408">
                <a:moveTo>
                  <a:pt x="28054" y="20408"/>
                </a:moveTo>
                <a:lnTo>
                  <a:pt x="26974" y="17462"/>
                </a:lnTo>
                <a:lnTo>
                  <a:pt x="23761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21773" y="9052430"/>
            <a:ext cx="2019" cy="2552"/>
          </a:xfrm>
          <a:custGeom>
            <a:avLst/>
            <a:gdLst/>
            <a:ahLst/>
            <a:cxnLst/>
            <a:rect l="l" t="t" r="r" b="b"/>
            <a:pathLst>
              <a:path w="2019" h="2552">
                <a:moveTo>
                  <a:pt x="2019" y="255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18423" y="9007050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0"/>
                </a:moveTo>
                <a:lnTo>
                  <a:pt x="0" y="1503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0975" y="8971741"/>
            <a:ext cx="0" cy="16916"/>
          </a:xfrm>
          <a:custGeom>
            <a:avLst/>
            <a:gdLst/>
            <a:ahLst/>
            <a:cxnLst/>
            <a:rect l="l" t="t" r="r" b="b"/>
            <a:pathLst>
              <a:path h="16916">
                <a:moveTo>
                  <a:pt x="0" y="0"/>
                </a:moveTo>
                <a:lnTo>
                  <a:pt x="0" y="169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18423" y="8969324"/>
            <a:ext cx="129692" cy="25107"/>
          </a:xfrm>
          <a:custGeom>
            <a:avLst/>
            <a:gdLst/>
            <a:ahLst/>
            <a:cxnLst/>
            <a:rect l="l" t="t" r="r" b="b"/>
            <a:pathLst>
              <a:path w="129692" h="25107">
                <a:moveTo>
                  <a:pt x="0" y="22555"/>
                </a:moveTo>
                <a:lnTo>
                  <a:pt x="127" y="6451"/>
                </a:lnTo>
                <a:lnTo>
                  <a:pt x="3225" y="1739"/>
                </a:lnTo>
                <a:lnTo>
                  <a:pt x="8864" y="0"/>
                </a:lnTo>
                <a:lnTo>
                  <a:pt x="120840" y="0"/>
                </a:lnTo>
                <a:lnTo>
                  <a:pt x="125526" y="1206"/>
                </a:lnTo>
                <a:lnTo>
                  <a:pt x="127812" y="3086"/>
                </a:lnTo>
                <a:lnTo>
                  <a:pt x="129286" y="5638"/>
                </a:lnTo>
                <a:lnTo>
                  <a:pt x="129692" y="8597"/>
                </a:lnTo>
                <a:lnTo>
                  <a:pt x="129692" y="2510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17619" y="8825133"/>
            <a:ext cx="3492" cy="11150"/>
          </a:xfrm>
          <a:custGeom>
            <a:avLst/>
            <a:gdLst/>
            <a:ahLst/>
            <a:cxnLst/>
            <a:rect l="l" t="t" r="r" b="b"/>
            <a:pathLst>
              <a:path w="3492" h="11150">
                <a:moveTo>
                  <a:pt x="2552" y="0"/>
                </a:moveTo>
                <a:lnTo>
                  <a:pt x="0" y="4572"/>
                </a:lnTo>
                <a:lnTo>
                  <a:pt x="3492" y="111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40867" y="8820036"/>
            <a:ext cx="6985" cy="19329"/>
          </a:xfrm>
          <a:custGeom>
            <a:avLst/>
            <a:gdLst/>
            <a:ahLst/>
            <a:cxnLst/>
            <a:rect l="l" t="t" r="r" b="b"/>
            <a:pathLst>
              <a:path w="6985" h="19329">
                <a:moveTo>
                  <a:pt x="0" y="19329"/>
                </a:moveTo>
                <a:lnTo>
                  <a:pt x="6985" y="13017"/>
                </a:lnTo>
                <a:lnTo>
                  <a:pt x="6985" y="629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20170" y="8823116"/>
            <a:ext cx="939" cy="2019"/>
          </a:xfrm>
          <a:custGeom>
            <a:avLst/>
            <a:gdLst/>
            <a:ahLst/>
            <a:cxnLst/>
            <a:rect l="l" t="t" r="r" b="b"/>
            <a:pathLst>
              <a:path w="939" h="2019">
                <a:moveTo>
                  <a:pt x="939" y="0"/>
                </a:moveTo>
                <a:lnTo>
                  <a:pt x="0" y="201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445000" y="7913129"/>
            <a:ext cx="75996" cy="205676"/>
          </a:xfrm>
          <a:custGeom>
            <a:avLst/>
            <a:gdLst/>
            <a:ahLst/>
            <a:cxnLst/>
            <a:rect l="l" t="t" r="r" b="b"/>
            <a:pathLst>
              <a:path w="75996" h="205676">
                <a:moveTo>
                  <a:pt x="75996" y="205676"/>
                </a:moveTo>
                <a:lnTo>
                  <a:pt x="74650" y="205676"/>
                </a:lnTo>
                <a:lnTo>
                  <a:pt x="74650" y="0"/>
                </a:lnTo>
                <a:lnTo>
                  <a:pt x="1485" y="0"/>
                </a:lnTo>
                <a:lnTo>
                  <a:pt x="1612" y="205676"/>
                </a:lnTo>
                <a:lnTo>
                  <a:pt x="0" y="2056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45145" y="7911910"/>
            <a:ext cx="2552" cy="206895"/>
          </a:xfrm>
          <a:custGeom>
            <a:avLst/>
            <a:gdLst/>
            <a:ahLst/>
            <a:cxnLst/>
            <a:rect l="l" t="t" r="r" b="b"/>
            <a:pathLst>
              <a:path w="2552" h="206895">
                <a:moveTo>
                  <a:pt x="1473" y="206895"/>
                </a:moveTo>
                <a:lnTo>
                  <a:pt x="2412" y="206895"/>
                </a:lnTo>
                <a:lnTo>
                  <a:pt x="2552" y="201523"/>
                </a:lnTo>
                <a:lnTo>
                  <a:pt x="2412" y="3492"/>
                </a:lnTo>
                <a:lnTo>
                  <a:pt x="1739" y="175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47558" y="8112634"/>
            <a:ext cx="72097" cy="6172"/>
          </a:xfrm>
          <a:custGeom>
            <a:avLst/>
            <a:gdLst/>
            <a:ahLst/>
            <a:cxnLst/>
            <a:rect l="l" t="t" r="r" b="b"/>
            <a:pathLst>
              <a:path w="72097" h="6172">
                <a:moveTo>
                  <a:pt x="72097" y="6172"/>
                </a:moveTo>
                <a:lnTo>
                  <a:pt x="71018" y="6172"/>
                </a:lnTo>
                <a:lnTo>
                  <a:pt x="71018" y="0"/>
                </a:lnTo>
                <a:lnTo>
                  <a:pt x="71018" y="6172"/>
                </a:lnTo>
                <a:lnTo>
                  <a:pt x="0" y="61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98708" y="8571788"/>
            <a:ext cx="1879" cy="5232"/>
          </a:xfrm>
          <a:custGeom>
            <a:avLst/>
            <a:gdLst/>
            <a:ahLst/>
            <a:cxnLst/>
            <a:rect l="l" t="t" r="r" b="b"/>
            <a:pathLst>
              <a:path w="1879" h="5232">
                <a:moveTo>
                  <a:pt x="0" y="0"/>
                </a:moveTo>
                <a:lnTo>
                  <a:pt x="1879" y="1752"/>
                </a:lnTo>
                <a:lnTo>
                  <a:pt x="1879" y="3492"/>
                </a:lnTo>
                <a:lnTo>
                  <a:pt x="0" y="523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65414" y="8572587"/>
            <a:ext cx="939" cy="3632"/>
          </a:xfrm>
          <a:custGeom>
            <a:avLst/>
            <a:gdLst/>
            <a:ahLst/>
            <a:cxnLst/>
            <a:rect l="l" t="t" r="r" b="b"/>
            <a:pathLst>
              <a:path w="939" h="3632">
                <a:moveTo>
                  <a:pt x="939" y="3632"/>
                </a:moveTo>
                <a:lnTo>
                  <a:pt x="0" y="1752"/>
                </a:ln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18579" y="7911910"/>
            <a:ext cx="2425" cy="206895"/>
          </a:xfrm>
          <a:custGeom>
            <a:avLst/>
            <a:gdLst/>
            <a:ahLst/>
            <a:cxnLst/>
            <a:rect l="l" t="t" r="r" b="b"/>
            <a:pathLst>
              <a:path w="2425" h="206895">
                <a:moveTo>
                  <a:pt x="0" y="206895"/>
                </a:moveTo>
                <a:lnTo>
                  <a:pt x="0" y="3492"/>
                </a:lnTo>
                <a:lnTo>
                  <a:pt x="673" y="1752"/>
                </a:lnTo>
                <a:lnTo>
                  <a:pt x="242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45433" y="8971741"/>
            <a:ext cx="0" cy="16776"/>
          </a:xfrm>
          <a:custGeom>
            <a:avLst/>
            <a:gdLst/>
            <a:ahLst/>
            <a:cxnLst/>
            <a:rect l="l" t="t" r="r" b="b"/>
            <a:pathLst>
              <a:path h="16776">
                <a:moveTo>
                  <a:pt x="0" y="0"/>
                </a:moveTo>
                <a:lnTo>
                  <a:pt x="0" y="167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88392" y="8188486"/>
            <a:ext cx="4559" cy="86728"/>
          </a:xfrm>
          <a:custGeom>
            <a:avLst/>
            <a:gdLst/>
            <a:ahLst/>
            <a:cxnLst/>
            <a:rect l="l" t="t" r="r" b="b"/>
            <a:pathLst>
              <a:path w="4559" h="86728">
                <a:moveTo>
                  <a:pt x="0" y="0"/>
                </a:moveTo>
                <a:lnTo>
                  <a:pt x="0" y="82435"/>
                </a:lnTo>
                <a:lnTo>
                  <a:pt x="939" y="84988"/>
                </a:lnTo>
                <a:lnTo>
                  <a:pt x="2425" y="86194"/>
                </a:lnTo>
                <a:lnTo>
                  <a:pt x="4559" y="8672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21599" y="8176404"/>
            <a:ext cx="2552" cy="82969"/>
          </a:xfrm>
          <a:custGeom>
            <a:avLst/>
            <a:gdLst/>
            <a:ahLst/>
            <a:cxnLst/>
            <a:rect l="l" t="t" r="r" b="b"/>
            <a:pathLst>
              <a:path w="2552" h="82969">
                <a:moveTo>
                  <a:pt x="0" y="82969"/>
                </a:moveTo>
                <a:lnTo>
                  <a:pt x="2552" y="77330"/>
                </a:lnTo>
                <a:lnTo>
                  <a:pt x="255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90543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89470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88392" y="7892583"/>
            <a:ext cx="0" cy="232803"/>
          </a:xfrm>
          <a:custGeom>
            <a:avLst/>
            <a:gdLst/>
            <a:ahLst/>
            <a:cxnLst/>
            <a:rect l="l" t="t" r="r" b="b"/>
            <a:pathLst>
              <a:path h="232803">
                <a:moveTo>
                  <a:pt x="0" y="0"/>
                </a:moveTo>
                <a:lnTo>
                  <a:pt x="0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89470" y="8023081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0" y="0"/>
                </a:moveTo>
                <a:lnTo>
                  <a:pt x="673" y="2006"/>
                </a:lnTo>
                <a:lnTo>
                  <a:pt x="1346" y="2552"/>
                </a:lnTo>
                <a:lnTo>
                  <a:pt x="1079" y="10229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90811" y="8025632"/>
            <a:ext cx="2146" cy="673"/>
          </a:xfrm>
          <a:custGeom>
            <a:avLst/>
            <a:gdLst/>
            <a:ahLst/>
            <a:cxnLst/>
            <a:rect l="l" t="t" r="r" b="b"/>
            <a:pathLst>
              <a:path w="2146" h="673">
                <a:moveTo>
                  <a:pt x="0" y="0"/>
                </a:moveTo>
                <a:lnTo>
                  <a:pt x="2146" y="6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99673" y="8782706"/>
            <a:ext cx="0" cy="67398"/>
          </a:xfrm>
          <a:custGeom>
            <a:avLst/>
            <a:gdLst/>
            <a:ahLst/>
            <a:cxnLst/>
            <a:rect l="l" t="t" r="r" b="b"/>
            <a:pathLst>
              <a:path h="67398">
                <a:moveTo>
                  <a:pt x="0" y="6739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07178" y="8369062"/>
            <a:ext cx="0" cy="43637"/>
          </a:xfrm>
          <a:custGeom>
            <a:avLst/>
            <a:gdLst/>
            <a:ahLst/>
            <a:cxnLst/>
            <a:rect l="l" t="t" r="r" b="b"/>
            <a:pathLst>
              <a:path h="43637">
                <a:moveTo>
                  <a:pt x="0" y="0"/>
                </a:moveTo>
                <a:lnTo>
                  <a:pt x="0" y="4363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99534" y="7983072"/>
            <a:ext cx="4838" cy="43230"/>
          </a:xfrm>
          <a:custGeom>
            <a:avLst/>
            <a:gdLst/>
            <a:ahLst/>
            <a:cxnLst/>
            <a:rect l="l" t="t" r="r" b="b"/>
            <a:pathLst>
              <a:path w="4838" h="43230">
                <a:moveTo>
                  <a:pt x="4838" y="0"/>
                </a:moveTo>
                <a:lnTo>
                  <a:pt x="0" y="16383"/>
                </a:lnTo>
                <a:lnTo>
                  <a:pt x="0" y="432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18605" y="8187009"/>
            <a:ext cx="46050" cy="37185"/>
          </a:xfrm>
          <a:custGeom>
            <a:avLst/>
            <a:gdLst/>
            <a:ahLst/>
            <a:cxnLst/>
            <a:rect l="l" t="t" r="r" b="b"/>
            <a:pathLst>
              <a:path w="46050" h="37185">
                <a:moveTo>
                  <a:pt x="20942" y="0"/>
                </a:moveTo>
                <a:lnTo>
                  <a:pt x="46050" y="0"/>
                </a:lnTo>
                <a:lnTo>
                  <a:pt x="46050" y="37185"/>
                </a:lnTo>
                <a:lnTo>
                  <a:pt x="0" y="37185"/>
                </a:lnTo>
                <a:lnTo>
                  <a:pt x="0" y="5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18467" y="8075706"/>
            <a:ext cx="46189" cy="37325"/>
          </a:xfrm>
          <a:custGeom>
            <a:avLst/>
            <a:gdLst/>
            <a:ahLst/>
            <a:cxnLst/>
            <a:rect l="l" t="t" r="r" b="b"/>
            <a:pathLst>
              <a:path w="46189" h="37325">
                <a:moveTo>
                  <a:pt x="0" y="37325"/>
                </a:moveTo>
                <a:lnTo>
                  <a:pt x="46189" y="37325"/>
                </a:lnTo>
                <a:lnTo>
                  <a:pt x="46189" y="0"/>
                </a:lnTo>
                <a:lnTo>
                  <a:pt x="0" y="0"/>
                </a:lnTo>
                <a:lnTo>
                  <a:pt x="0" y="37325"/>
                </a:lnTo>
                <a:close/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803874" y="8271323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12872" y="8036907"/>
            <a:ext cx="11277" cy="76390"/>
          </a:xfrm>
          <a:custGeom>
            <a:avLst/>
            <a:gdLst/>
            <a:ahLst/>
            <a:cxnLst/>
            <a:rect l="l" t="t" r="r" b="b"/>
            <a:pathLst>
              <a:path w="11277" h="76390">
                <a:moveTo>
                  <a:pt x="0" y="0"/>
                </a:moveTo>
                <a:lnTo>
                  <a:pt x="7785" y="4698"/>
                </a:lnTo>
                <a:lnTo>
                  <a:pt x="11277" y="11417"/>
                </a:lnTo>
                <a:lnTo>
                  <a:pt x="11277" y="7639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20653" y="8041610"/>
            <a:ext cx="4572" cy="71691"/>
          </a:xfrm>
          <a:custGeom>
            <a:avLst/>
            <a:gdLst/>
            <a:ahLst/>
            <a:cxnLst/>
            <a:rect l="l" t="t" r="r" b="b"/>
            <a:pathLst>
              <a:path w="4572" h="71691">
                <a:moveTo>
                  <a:pt x="4572" y="71691"/>
                </a:moveTo>
                <a:lnTo>
                  <a:pt x="4572" y="899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554374" y="8311459"/>
            <a:ext cx="6985" cy="27127"/>
          </a:xfrm>
          <a:custGeom>
            <a:avLst/>
            <a:gdLst/>
            <a:ahLst/>
            <a:cxnLst/>
            <a:rect l="l" t="t" r="r" b="b"/>
            <a:pathLst>
              <a:path w="6984" h="27127">
                <a:moveTo>
                  <a:pt x="0" y="27127"/>
                </a:moveTo>
                <a:lnTo>
                  <a:pt x="6985" y="1356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77665" y="8311462"/>
            <a:ext cx="9410" cy="28600"/>
          </a:xfrm>
          <a:custGeom>
            <a:avLst/>
            <a:gdLst/>
            <a:ahLst/>
            <a:cxnLst/>
            <a:rect l="l" t="t" r="r" b="b"/>
            <a:pathLst>
              <a:path w="9410" h="28600">
                <a:moveTo>
                  <a:pt x="6985" y="0"/>
                </a:moveTo>
                <a:lnTo>
                  <a:pt x="0" y="13563"/>
                </a:lnTo>
                <a:lnTo>
                  <a:pt x="6985" y="27127"/>
                </a:lnTo>
                <a:lnTo>
                  <a:pt x="9410" y="2860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78609" y="8314818"/>
            <a:ext cx="6045" cy="11950"/>
          </a:xfrm>
          <a:custGeom>
            <a:avLst/>
            <a:gdLst/>
            <a:ahLst/>
            <a:cxnLst/>
            <a:rect l="l" t="t" r="r" b="b"/>
            <a:pathLst>
              <a:path w="6045" h="11950">
                <a:moveTo>
                  <a:pt x="0" y="11950"/>
                </a:moveTo>
                <a:lnTo>
                  <a:pt x="604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54374" y="8314822"/>
            <a:ext cx="6172" cy="11950"/>
          </a:xfrm>
          <a:custGeom>
            <a:avLst/>
            <a:gdLst/>
            <a:ahLst/>
            <a:cxnLst/>
            <a:rect l="l" t="t" r="r" b="b"/>
            <a:pathLst>
              <a:path w="6172" h="11950">
                <a:moveTo>
                  <a:pt x="0" y="0"/>
                </a:moveTo>
                <a:lnTo>
                  <a:pt x="6172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53921" y="8321803"/>
            <a:ext cx="3632" cy="13157"/>
          </a:xfrm>
          <a:custGeom>
            <a:avLst/>
            <a:gdLst/>
            <a:ahLst/>
            <a:cxnLst/>
            <a:rect l="l" t="t" r="r" b="b"/>
            <a:pathLst>
              <a:path w="3632" h="13157">
                <a:moveTo>
                  <a:pt x="3632" y="13157"/>
                </a:moveTo>
                <a:lnTo>
                  <a:pt x="0" y="6578"/>
                </a:lnTo>
                <a:lnTo>
                  <a:pt x="36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77177" y="8318715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17"/>
                </a:lnTo>
                <a:lnTo>
                  <a:pt x="0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07178" y="8412697"/>
            <a:ext cx="0" cy="138277"/>
          </a:xfrm>
          <a:custGeom>
            <a:avLst/>
            <a:gdLst/>
            <a:ahLst/>
            <a:cxnLst/>
            <a:rect l="l" t="t" r="r" b="b"/>
            <a:pathLst>
              <a:path h="138277">
                <a:moveTo>
                  <a:pt x="0" y="0"/>
                </a:moveTo>
                <a:lnTo>
                  <a:pt x="0" y="138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19018" y="8508011"/>
            <a:ext cx="53162" cy="106070"/>
          </a:xfrm>
          <a:custGeom>
            <a:avLst/>
            <a:gdLst/>
            <a:ahLst/>
            <a:cxnLst/>
            <a:rect l="l" t="t" r="r" b="b"/>
            <a:pathLst>
              <a:path w="53162" h="106070">
                <a:moveTo>
                  <a:pt x="0" y="106070"/>
                </a:moveTo>
                <a:lnTo>
                  <a:pt x="53162" y="106070"/>
                </a:lnTo>
                <a:lnTo>
                  <a:pt x="53162" y="46189"/>
                </a:lnTo>
                <a:lnTo>
                  <a:pt x="53162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17670" y="8547487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0" y="0"/>
                </a:moveTo>
                <a:lnTo>
                  <a:pt x="5450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ln w="355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 rot="16200000">
            <a:off x="471429" y="8177285"/>
            <a:ext cx="1656178" cy="170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1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2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3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4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5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6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21353" y="9005759"/>
            <a:ext cx="65151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9" name="object 49"/>
          <p:cNvSpPr txBox="1"/>
          <p:nvPr/>
        </p:nvSpPr>
        <p:spPr>
          <a:xfrm>
            <a:off x="986504" y="9005759"/>
            <a:ext cx="65138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8" name="object 48"/>
          <p:cNvSpPr txBox="1"/>
          <p:nvPr/>
        </p:nvSpPr>
        <p:spPr>
          <a:xfrm>
            <a:off x="921353" y="8788609"/>
            <a:ext cx="65151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7" name="object 47"/>
          <p:cNvSpPr txBox="1"/>
          <p:nvPr/>
        </p:nvSpPr>
        <p:spPr>
          <a:xfrm>
            <a:off x="986504" y="8788609"/>
            <a:ext cx="65138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3994223" y="8547893"/>
            <a:ext cx="54509" cy="49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21353" y="856060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4" name="object 44"/>
          <p:cNvSpPr txBox="1"/>
          <p:nvPr/>
        </p:nvSpPr>
        <p:spPr>
          <a:xfrm>
            <a:off x="986504" y="856060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3" name="object 43"/>
          <p:cNvSpPr txBox="1"/>
          <p:nvPr/>
        </p:nvSpPr>
        <p:spPr>
          <a:xfrm>
            <a:off x="921353" y="8354447"/>
            <a:ext cx="65151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986504" y="8354447"/>
            <a:ext cx="65138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1" name="object 41"/>
          <p:cNvSpPr txBox="1"/>
          <p:nvPr/>
        </p:nvSpPr>
        <p:spPr>
          <a:xfrm>
            <a:off x="921353" y="8137295"/>
            <a:ext cx="65151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0" name="object 40"/>
          <p:cNvSpPr txBox="1"/>
          <p:nvPr/>
        </p:nvSpPr>
        <p:spPr>
          <a:xfrm>
            <a:off x="986504" y="8137295"/>
            <a:ext cx="65138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9" name="object 39"/>
          <p:cNvSpPr txBox="1"/>
          <p:nvPr/>
        </p:nvSpPr>
        <p:spPr>
          <a:xfrm>
            <a:off x="5446549" y="7913129"/>
            <a:ext cx="73101" cy="205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921355" y="7920153"/>
            <a:ext cx="5428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975645" y="7920153"/>
            <a:ext cx="7599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6" name="object 36"/>
          <p:cNvSpPr txBox="1"/>
          <p:nvPr/>
        </p:nvSpPr>
        <p:spPr>
          <a:xfrm>
            <a:off x="921353" y="769214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5" name="object 35"/>
          <p:cNvSpPr txBox="1"/>
          <p:nvPr/>
        </p:nvSpPr>
        <p:spPr>
          <a:xfrm>
            <a:off x="986504" y="769214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4" name="object 34"/>
          <p:cNvSpPr txBox="1"/>
          <p:nvPr/>
        </p:nvSpPr>
        <p:spPr>
          <a:xfrm>
            <a:off x="921355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3" name="object 33"/>
          <p:cNvSpPr txBox="1"/>
          <p:nvPr/>
        </p:nvSpPr>
        <p:spPr>
          <a:xfrm>
            <a:off x="986500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2" name="object 32"/>
          <p:cNvSpPr txBox="1"/>
          <p:nvPr/>
        </p:nvSpPr>
        <p:spPr>
          <a:xfrm>
            <a:off x="1506349" y="7377164"/>
            <a:ext cx="453950" cy="174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960299" y="737716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712699" y="737716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960299" y="759532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712699" y="759532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960299" y="781348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712699" y="781348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60299" y="803165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712699" y="803165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960299" y="824981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712699" y="824981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60299" y="846797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712699" y="846797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960299" y="868613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712699" y="868613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960299" y="890430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712699" y="890430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12660" y="7377407"/>
            <a:ext cx="65266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877926" y="7377407"/>
            <a:ext cx="217145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095072" y="7377407"/>
            <a:ext cx="41907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12660" y="8245869"/>
            <a:ext cx="65266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77926" y="8245869"/>
            <a:ext cx="217145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95072" y="8245869"/>
            <a:ext cx="41907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2704" y="7211822"/>
            <a:ext cx="852004" cy="2051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69900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1541199" marR="671216" algn="just">
              <a:lnSpc>
                <a:spcPct val="101725"/>
              </a:lnSpc>
              <a:spcBef>
                <a:spcPts val="1949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6th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5th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4th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r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d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2nd Module         </a:t>
            </a:r>
            <a:r>
              <a:rPr sz="800" spc="16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Bot</a:t>
            </a: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t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om</a:t>
            </a:r>
            <a:r>
              <a:rPr sz="800" spc="-27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Module   </a:t>
            </a:r>
            <a:r>
              <a:rPr sz="800" spc="7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2793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lang="es-ES" sz="2700" b="1" baseline="3034" dirty="0" smtClean="0">
                <a:solidFill>
                  <a:srgbClr val="363435"/>
                </a:solidFill>
                <a:latin typeface="Calibri"/>
                <a:cs typeface="Calibri"/>
              </a:rPr>
              <a:t>Todos</a:t>
            </a:r>
            <a:r>
              <a:rPr lang="es-ES" sz="2000" b="1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lang="es-ES" b="1" dirty="0" smtClean="0">
                <a:solidFill>
                  <a:srgbClr val="363435"/>
                </a:solidFill>
                <a:latin typeface="Calibri"/>
                <a:cs typeface="Calibri"/>
              </a:rPr>
              <a:t>los módulos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9403" y="5550511"/>
            <a:ext cx="53784" cy="30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900" y="4276229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75493" y="1650936"/>
            <a:ext cx="3239998" cy="5096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900" y="163022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CuadroTexto 117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Cableado BCSA</a:t>
            </a:r>
            <a:endParaRPr lang="es-ES" sz="1400" b="1" dirty="0"/>
          </a:p>
        </p:txBody>
      </p:sp>
      <p:pic>
        <p:nvPicPr>
          <p:cNvPr id="1175" name="Imagen 1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1176" name="CuadroTexto 1175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5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object 374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469900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655085" y="4606800"/>
            <a:ext cx="1054684" cy="1800402"/>
          </a:xfrm>
          <a:custGeom>
            <a:avLst/>
            <a:gdLst/>
            <a:ahLst/>
            <a:cxnLst/>
            <a:rect l="l" t="t" r="r" b="b"/>
            <a:pathLst>
              <a:path w="1054684" h="1800402">
                <a:moveTo>
                  <a:pt x="3708" y="1542478"/>
                </a:moveTo>
                <a:lnTo>
                  <a:pt x="5854" y="1548003"/>
                </a:lnTo>
                <a:lnTo>
                  <a:pt x="6984" y="1585417"/>
                </a:lnTo>
                <a:lnTo>
                  <a:pt x="13398" y="1586649"/>
                </a:lnTo>
                <a:lnTo>
                  <a:pt x="21285" y="1603781"/>
                </a:lnTo>
                <a:lnTo>
                  <a:pt x="28956" y="1615490"/>
                </a:lnTo>
                <a:lnTo>
                  <a:pt x="30759" y="1629130"/>
                </a:lnTo>
                <a:lnTo>
                  <a:pt x="38646" y="1630819"/>
                </a:lnTo>
                <a:lnTo>
                  <a:pt x="44500" y="1638477"/>
                </a:lnTo>
                <a:lnTo>
                  <a:pt x="67602" y="1661693"/>
                </a:lnTo>
                <a:lnTo>
                  <a:pt x="68618" y="1670253"/>
                </a:lnTo>
                <a:lnTo>
                  <a:pt x="77177" y="1671383"/>
                </a:lnTo>
                <a:lnTo>
                  <a:pt x="84950" y="1677022"/>
                </a:lnTo>
                <a:lnTo>
                  <a:pt x="117970" y="1700009"/>
                </a:lnTo>
                <a:lnTo>
                  <a:pt x="123037" y="1708340"/>
                </a:lnTo>
                <a:lnTo>
                  <a:pt x="133070" y="1709915"/>
                </a:lnTo>
                <a:lnTo>
                  <a:pt x="182994" y="1735162"/>
                </a:lnTo>
                <a:lnTo>
                  <a:pt x="185127" y="1738884"/>
                </a:lnTo>
                <a:lnTo>
                  <a:pt x="198640" y="1740687"/>
                </a:lnTo>
                <a:lnTo>
                  <a:pt x="202361" y="1742821"/>
                </a:lnTo>
                <a:lnTo>
                  <a:pt x="258140" y="1762201"/>
                </a:lnTo>
                <a:lnTo>
                  <a:pt x="260286" y="1765820"/>
                </a:lnTo>
                <a:lnTo>
                  <a:pt x="279552" y="1767840"/>
                </a:lnTo>
                <a:lnTo>
                  <a:pt x="339382" y="1781251"/>
                </a:lnTo>
                <a:lnTo>
                  <a:pt x="343103" y="1785188"/>
                </a:lnTo>
                <a:lnTo>
                  <a:pt x="360349" y="1785073"/>
                </a:lnTo>
                <a:lnTo>
                  <a:pt x="428066" y="1794776"/>
                </a:lnTo>
                <a:lnTo>
                  <a:pt x="429983" y="1796580"/>
                </a:lnTo>
                <a:lnTo>
                  <a:pt x="518655" y="1798612"/>
                </a:lnTo>
                <a:lnTo>
                  <a:pt x="520572" y="1800402"/>
                </a:lnTo>
                <a:lnTo>
                  <a:pt x="533196" y="1800402"/>
                </a:lnTo>
                <a:lnTo>
                  <a:pt x="535228" y="1798612"/>
                </a:lnTo>
                <a:lnTo>
                  <a:pt x="623798" y="1796580"/>
                </a:lnTo>
                <a:lnTo>
                  <a:pt x="625817" y="1794776"/>
                </a:lnTo>
                <a:lnTo>
                  <a:pt x="697826" y="1785188"/>
                </a:lnTo>
                <a:lnTo>
                  <a:pt x="710666" y="1785188"/>
                </a:lnTo>
                <a:lnTo>
                  <a:pt x="714387" y="1781251"/>
                </a:lnTo>
                <a:lnTo>
                  <a:pt x="780872" y="1766036"/>
                </a:lnTo>
                <a:lnTo>
                  <a:pt x="793483" y="1765820"/>
                </a:lnTo>
                <a:lnTo>
                  <a:pt x="795743" y="1762201"/>
                </a:lnTo>
                <a:lnTo>
                  <a:pt x="855243" y="1740801"/>
                </a:lnTo>
                <a:lnTo>
                  <a:pt x="868756" y="1738884"/>
                </a:lnTo>
                <a:lnTo>
                  <a:pt x="873150" y="1733702"/>
                </a:lnTo>
                <a:lnTo>
                  <a:pt x="918781" y="1709915"/>
                </a:lnTo>
                <a:lnTo>
                  <a:pt x="930732" y="1708340"/>
                </a:lnTo>
                <a:lnTo>
                  <a:pt x="937044" y="1699221"/>
                </a:lnTo>
                <a:lnTo>
                  <a:pt x="976591" y="1671269"/>
                </a:lnTo>
                <a:lnTo>
                  <a:pt x="985151" y="1670253"/>
                </a:lnTo>
                <a:lnTo>
                  <a:pt x="987069" y="1660575"/>
                </a:lnTo>
                <a:lnTo>
                  <a:pt x="1015238" y="1630819"/>
                </a:lnTo>
                <a:lnTo>
                  <a:pt x="1023124" y="1629130"/>
                </a:lnTo>
                <a:lnTo>
                  <a:pt x="1025499" y="1614144"/>
                </a:lnTo>
                <a:lnTo>
                  <a:pt x="1040371" y="1586649"/>
                </a:lnTo>
                <a:lnTo>
                  <a:pt x="1046797" y="1585417"/>
                </a:lnTo>
                <a:lnTo>
                  <a:pt x="1048473" y="1544624"/>
                </a:lnTo>
                <a:lnTo>
                  <a:pt x="1054684" y="1539214"/>
                </a:lnTo>
                <a:lnTo>
                  <a:pt x="1054684" y="1457286"/>
                </a:lnTo>
                <a:lnTo>
                  <a:pt x="1050061" y="1454137"/>
                </a:lnTo>
                <a:lnTo>
                  <a:pt x="1046899" y="1413014"/>
                </a:lnTo>
                <a:lnTo>
                  <a:pt x="1042962" y="1409179"/>
                </a:lnTo>
                <a:lnTo>
                  <a:pt x="1035189" y="1388110"/>
                </a:lnTo>
                <a:lnTo>
                  <a:pt x="1021664" y="1361071"/>
                </a:lnTo>
                <a:lnTo>
                  <a:pt x="998791" y="1332001"/>
                </a:lnTo>
                <a:lnTo>
                  <a:pt x="994740" y="1328280"/>
                </a:lnTo>
                <a:lnTo>
                  <a:pt x="994625" y="866178"/>
                </a:lnTo>
                <a:lnTo>
                  <a:pt x="1004417" y="847013"/>
                </a:lnTo>
                <a:lnTo>
                  <a:pt x="1011974" y="806335"/>
                </a:lnTo>
                <a:lnTo>
                  <a:pt x="1029550" y="804646"/>
                </a:lnTo>
                <a:lnTo>
                  <a:pt x="1029550" y="761492"/>
                </a:lnTo>
                <a:lnTo>
                  <a:pt x="1011974" y="759688"/>
                </a:lnTo>
                <a:lnTo>
                  <a:pt x="1004417" y="717105"/>
                </a:lnTo>
                <a:lnTo>
                  <a:pt x="981443" y="676529"/>
                </a:lnTo>
                <a:lnTo>
                  <a:pt x="952258" y="643966"/>
                </a:lnTo>
                <a:lnTo>
                  <a:pt x="940650" y="634390"/>
                </a:lnTo>
                <a:lnTo>
                  <a:pt x="888479" y="597433"/>
                </a:lnTo>
                <a:lnTo>
                  <a:pt x="888022" y="595744"/>
                </a:lnTo>
                <a:lnTo>
                  <a:pt x="918781" y="578281"/>
                </a:lnTo>
                <a:lnTo>
                  <a:pt x="960259" y="544588"/>
                </a:lnTo>
                <a:lnTo>
                  <a:pt x="986396" y="512927"/>
                </a:lnTo>
                <a:lnTo>
                  <a:pt x="1006335" y="473036"/>
                </a:lnTo>
                <a:lnTo>
                  <a:pt x="1009497" y="455002"/>
                </a:lnTo>
                <a:lnTo>
                  <a:pt x="1026960" y="432015"/>
                </a:lnTo>
                <a:lnTo>
                  <a:pt x="1034732" y="430098"/>
                </a:lnTo>
                <a:lnTo>
                  <a:pt x="1036993" y="409257"/>
                </a:lnTo>
                <a:lnTo>
                  <a:pt x="1044879" y="388188"/>
                </a:lnTo>
                <a:lnTo>
                  <a:pt x="1052652" y="382549"/>
                </a:lnTo>
                <a:lnTo>
                  <a:pt x="1052766" y="256235"/>
                </a:lnTo>
                <a:lnTo>
                  <a:pt x="1048143" y="253199"/>
                </a:lnTo>
                <a:lnTo>
                  <a:pt x="1040930" y="219849"/>
                </a:lnTo>
                <a:lnTo>
                  <a:pt x="1019746" y="177355"/>
                </a:lnTo>
                <a:lnTo>
                  <a:pt x="994841" y="146380"/>
                </a:lnTo>
                <a:lnTo>
                  <a:pt x="964082" y="119329"/>
                </a:lnTo>
                <a:lnTo>
                  <a:pt x="925322" y="92519"/>
                </a:lnTo>
                <a:lnTo>
                  <a:pt x="882954" y="69418"/>
                </a:lnTo>
                <a:lnTo>
                  <a:pt x="836536" y="50253"/>
                </a:lnTo>
                <a:lnTo>
                  <a:pt x="784593" y="32791"/>
                </a:lnTo>
                <a:lnTo>
                  <a:pt x="730618" y="19392"/>
                </a:lnTo>
                <a:lnTo>
                  <a:pt x="663117" y="7785"/>
                </a:lnTo>
                <a:lnTo>
                  <a:pt x="609142" y="2032"/>
                </a:lnTo>
                <a:lnTo>
                  <a:pt x="580186" y="0"/>
                </a:lnTo>
                <a:lnTo>
                  <a:pt x="475500" y="0"/>
                </a:lnTo>
                <a:lnTo>
                  <a:pt x="440791" y="2032"/>
                </a:lnTo>
                <a:lnTo>
                  <a:pt x="388747" y="7785"/>
                </a:lnTo>
                <a:lnTo>
                  <a:pt x="332854" y="17360"/>
                </a:lnTo>
                <a:lnTo>
                  <a:pt x="284734" y="29070"/>
                </a:lnTo>
                <a:lnTo>
                  <a:pt x="232562" y="44399"/>
                </a:lnTo>
                <a:lnTo>
                  <a:pt x="179273" y="66255"/>
                </a:lnTo>
                <a:lnTo>
                  <a:pt x="138137" y="86766"/>
                </a:lnTo>
                <a:lnTo>
                  <a:pt x="105460" y="108064"/>
                </a:lnTo>
                <a:lnTo>
                  <a:pt x="67602" y="137693"/>
                </a:lnTo>
                <a:lnTo>
                  <a:pt x="40563" y="168567"/>
                </a:lnTo>
                <a:lnTo>
                  <a:pt x="21399" y="199453"/>
                </a:lnTo>
                <a:lnTo>
                  <a:pt x="7200" y="243166"/>
                </a:lnTo>
                <a:lnTo>
                  <a:pt x="1689" y="251053"/>
                </a:lnTo>
                <a:lnTo>
                  <a:pt x="1346" y="378498"/>
                </a:lnTo>
                <a:lnTo>
                  <a:pt x="6197" y="381431"/>
                </a:lnTo>
                <a:lnTo>
                  <a:pt x="13512" y="404863"/>
                </a:lnTo>
                <a:lnTo>
                  <a:pt x="15430" y="422211"/>
                </a:lnTo>
                <a:lnTo>
                  <a:pt x="22986" y="426275"/>
                </a:lnTo>
                <a:lnTo>
                  <a:pt x="32664" y="441477"/>
                </a:lnTo>
                <a:lnTo>
                  <a:pt x="44386" y="456806"/>
                </a:lnTo>
                <a:lnTo>
                  <a:pt x="46189" y="466725"/>
                </a:lnTo>
                <a:lnTo>
                  <a:pt x="59943" y="501091"/>
                </a:lnTo>
                <a:lnTo>
                  <a:pt x="84950" y="535800"/>
                </a:lnTo>
                <a:lnTo>
                  <a:pt x="121577" y="568591"/>
                </a:lnTo>
                <a:lnTo>
                  <a:pt x="165976" y="597433"/>
                </a:lnTo>
                <a:lnTo>
                  <a:pt x="113131" y="634390"/>
                </a:lnTo>
                <a:lnTo>
                  <a:pt x="101523" y="643966"/>
                </a:lnTo>
                <a:lnTo>
                  <a:pt x="72440" y="676529"/>
                </a:lnTo>
                <a:lnTo>
                  <a:pt x="50025" y="715746"/>
                </a:lnTo>
                <a:lnTo>
                  <a:pt x="41909" y="759688"/>
                </a:lnTo>
                <a:lnTo>
                  <a:pt x="24333" y="761492"/>
                </a:lnTo>
                <a:lnTo>
                  <a:pt x="24333" y="802741"/>
                </a:lnTo>
                <a:lnTo>
                  <a:pt x="40449" y="803973"/>
                </a:lnTo>
                <a:lnTo>
                  <a:pt x="42583" y="807694"/>
                </a:lnTo>
                <a:lnTo>
                  <a:pt x="50025" y="848372"/>
                </a:lnTo>
                <a:lnTo>
                  <a:pt x="59829" y="867410"/>
                </a:lnTo>
                <a:lnTo>
                  <a:pt x="59829" y="1327150"/>
                </a:lnTo>
                <a:lnTo>
                  <a:pt x="42468" y="1346415"/>
                </a:lnTo>
                <a:lnTo>
                  <a:pt x="23317" y="1377289"/>
                </a:lnTo>
                <a:lnTo>
                  <a:pt x="12839" y="1401521"/>
                </a:lnTo>
                <a:lnTo>
                  <a:pt x="7772" y="1411884"/>
                </a:lnTo>
                <a:lnTo>
                  <a:pt x="3822" y="1454251"/>
                </a:lnTo>
                <a:lnTo>
                  <a:pt x="0" y="1456169"/>
                </a:lnTo>
                <a:lnTo>
                  <a:pt x="0" y="1540344"/>
                </a:lnTo>
                <a:lnTo>
                  <a:pt x="3708" y="1542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656990" y="5936315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62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1679528" y="6042577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71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1681333" y="5203446"/>
            <a:ext cx="1001280" cy="448017"/>
          </a:xfrm>
          <a:custGeom>
            <a:avLst/>
            <a:gdLst/>
            <a:ahLst/>
            <a:cxnLst/>
            <a:rect l="l" t="t" r="r" b="b"/>
            <a:pathLst>
              <a:path w="1001280" h="448017">
                <a:moveTo>
                  <a:pt x="216687" y="37630"/>
                </a:moveTo>
                <a:lnTo>
                  <a:pt x="224345" y="45300"/>
                </a:lnTo>
                <a:lnTo>
                  <a:pt x="226936" y="57797"/>
                </a:lnTo>
                <a:lnTo>
                  <a:pt x="228180" y="58927"/>
                </a:lnTo>
                <a:lnTo>
                  <a:pt x="232117" y="66484"/>
                </a:lnTo>
                <a:lnTo>
                  <a:pt x="232117" y="74929"/>
                </a:lnTo>
                <a:lnTo>
                  <a:pt x="229311" y="81800"/>
                </a:lnTo>
                <a:lnTo>
                  <a:pt x="221526" y="89471"/>
                </a:lnTo>
                <a:lnTo>
                  <a:pt x="206425" y="95554"/>
                </a:lnTo>
                <a:lnTo>
                  <a:pt x="192900" y="97358"/>
                </a:lnTo>
                <a:lnTo>
                  <a:pt x="179946" y="97358"/>
                </a:lnTo>
                <a:lnTo>
                  <a:pt x="158648" y="93637"/>
                </a:lnTo>
                <a:lnTo>
                  <a:pt x="149301" y="89573"/>
                </a:lnTo>
                <a:lnTo>
                  <a:pt x="141528" y="81914"/>
                </a:lnTo>
                <a:lnTo>
                  <a:pt x="139395" y="76276"/>
                </a:lnTo>
                <a:lnTo>
                  <a:pt x="139395" y="65125"/>
                </a:lnTo>
                <a:lnTo>
                  <a:pt x="145580" y="56337"/>
                </a:lnTo>
                <a:lnTo>
                  <a:pt x="147269" y="44056"/>
                </a:lnTo>
                <a:lnTo>
                  <a:pt x="158089" y="35725"/>
                </a:lnTo>
                <a:lnTo>
                  <a:pt x="167779" y="31775"/>
                </a:lnTo>
                <a:lnTo>
                  <a:pt x="191554" y="29971"/>
                </a:lnTo>
                <a:lnTo>
                  <a:pt x="203276" y="29971"/>
                </a:lnTo>
                <a:lnTo>
                  <a:pt x="147269" y="4724"/>
                </a:lnTo>
                <a:lnTo>
                  <a:pt x="146481" y="2146"/>
                </a:lnTo>
                <a:lnTo>
                  <a:pt x="144348" y="342"/>
                </a:lnTo>
                <a:lnTo>
                  <a:pt x="133184" y="8788"/>
                </a:lnTo>
                <a:lnTo>
                  <a:pt x="88785" y="39662"/>
                </a:lnTo>
                <a:lnTo>
                  <a:pt x="77190" y="49237"/>
                </a:lnTo>
                <a:lnTo>
                  <a:pt x="48120" y="81800"/>
                </a:lnTo>
                <a:lnTo>
                  <a:pt x="25692" y="121018"/>
                </a:lnTo>
                <a:lnTo>
                  <a:pt x="17576" y="164960"/>
                </a:lnTo>
                <a:lnTo>
                  <a:pt x="0" y="166763"/>
                </a:lnTo>
                <a:lnTo>
                  <a:pt x="0" y="204177"/>
                </a:lnTo>
                <a:lnTo>
                  <a:pt x="16116" y="205409"/>
                </a:lnTo>
                <a:lnTo>
                  <a:pt x="18249" y="209016"/>
                </a:lnTo>
                <a:lnTo>
                  <a:pt x="25692" y="249808"/>
                </a:lnTo>
                <a:lnTo>
                  <a:pt x="36512" y="272008"/>
                </a:lnTo>
                <a:lnTo>
                  <a:pt x="38201" y="274154"/>
                </a:lnTo>
                <a:lnTo>
                  <a:pt x="45072" y="286321"/>
                </a:lnTo>
                <a:lnTo>
                  <a:pt x="54876" y="297700"/>
                </a:lnTo>
                <a:lnTo>
                  <a:pt x="79895" y="324738"/>
                </a:lnTo>
                <a:lnTo>
                  <a:pt x="111671" y="349300"/>
                </a:lnTo>
                <a:lnTo>
                  <a:pt x="114592" y="349872"/>
                </a:lnTo>
                <a:lnTo>
                  <a:pt x="127888" y="359663"/>
                </a:lnTo>
                <a:lnTo>
                  <a:pt x="187731" y="390436"/>
                </a:lnTo>
                <a:lnTo>
                  <a:pt x="261759" y="417029"/>
                </a:lnTo>
                <a:lnTo>
                  <a:pt x="277075" y="420966"/>
                </a:lnTo>
                <a:lnTo>
                  <a:pt x="284632" y="422211"/>
                </a:lnTo>
                <a:lnTo>
                  <a:pt x="309867" y="428739"/>
                </a:lnTo>
                <a:lnTo>
                  <a:pt x="317423" y="429869"/>
                </a:lnTo>
                <a:lnTo>
                  <a:pt x="334886" y="434492"/>
                </a:lnTo>
                <a:lnTo>
                  <a:pt x="346379" y="435622"/>
                </a:lnTo>
                <a:lnTo>
                  <a:pt x="348411" y="436410"/>
                </a:lnTo>
                <a:lnTo>
                  <a:pt x="359905" y="437527"/>
                </a:lnTo>
                <a:lnTo>
                  <a:pt x="361924" y="438327"/>
                </a:lnTo>
                <a:lnTo>
                  <a:pt x="375335" y="439559"/>
                </a:lnTo>
                <a:lnTo>
                  <a:pt x="377367" y="440347"/>
                </a:lnTo>
                <a:lnTo>
                  <a:pt x="388746" y="441477"/>
                </a:lnTo>
                <a:lnTo>
                  <a:pt x="390880" y="442264"/>
                </a:lnTo>
                <a:lnTo>
                  <a:pt x="404177" y="443395"/>
                </a:lnTo>
                <a:lnTo>
                  <a:pt x="406323" y="444182"/>
                </a:lnTo>
                <a:lnTo>
                  <a:pt x="421538" y="445312"/>
                </a:lnTo>
                <a:lnTo>
                  <a:pt x="423671" y="446100"/>
                </a:lnTo>
                <a:lnTo>
                  <a:pt x="465937" y="447230"/>
                </a:lnTo>
                <a:lnTo>
                  <a:pt x="467956" y="448017"/>
                </a:lnTo>
                <a:lnTo>
                  <a:pt x="533311" y="448017"/>
                </a:lnTo>
                <a:lnTo>
                  <a:pt x="535457" y="447230"/>
                </a:lnTo>
                <a:lnTo>
                  <a:pt x="577710" y="446100"/>
                </a:lnTo>
                <a:lnTo>
                  <a:pt x="579742" y="445312"/>
                </a:lnTo>
                <a:lnTo>
                  <a:pt x="595058" y="444182"/>
                </a:lnTo>
                <a:lnTo>
                  <a:pt x="597090" y="443395"/>
                </a:lnTo>
                <a:lnTo>
                  <a:pt x="610501" y="442264"/>
                </a:lnTo>
                <a:lnTo>
                  <a:pt x="612533" y="441477"/>
                </a:lnTo>
                <a:lnTo>
                  <a:pt x="624027" y="440347"/>
                </a:lnTo>
                <a:lnTo>
                  <a:pt x="626046" y="439559"/>
                </a:lnTo>
                <a:lnTo>
                  <a:pt x="639343" y="438327"/>
                </a:lnTo>
                <a:lnTo>
                  <a:pt x="641489" y="437527"/>
                </a:lnTo>
                <a:lnTo>
                  <a:pt x="652868" y="436410"/>
                </a:lnTo>
                <a:lnTo>
                  <a:pt x="655015" y="435622"/>
                </a:lnTo>
                <a:lnTo>
                  <a:pt x="666394" y="434492"/>
                </a:lnTo>
                <a:lnTo>
                  <a:pt x="683856" y="429869"/>
                </a:lnTo>
                <a:lnTo>
                  <a:pt x="691413" y="428739"/>
                </a:lnTo>
                <a:lnTo>
                  <a:pt x="716648" y="422211"/>
                </a:lnTo>
                <a:lnTo>
                  <a:pt x="724192" y="420966"/>
                </a:lnTo>
                <a:lnTo>
                  <a:pt x="739520" y="417029"/>
                </a:lnTo>
                <a:lnTo>
                  <a:pt x="816140" y="389191"/>
                </a:lnTo>
                <a:lnTo>
                  <a:pt x="779741" y="89573"/>
                </a:lnTo>
                <a:lnTo>
                  <a:pt x="771969" y="81914"/>
                </a:lnTo>
                <a:lnTo>
                  <a:pt x="769835" y="76276"/>
                </a:lnTo>
                <a:lnTo>
                  <a:pt x="769835" y="65125"/>
                </a:lnTo>
                <a:lnTo>
                  <a:pt x="774903" y="57010"/>
                </a:lnTo>
                <a:lnTo>
                  <a:pt x="776033" y="56565"/>
                </a:lnTo>
                <a:lnTo>
                  <a:pt x="777608" y="44056"/>
                </a:lnTo>
                <a:lnTo>
                  <a:pt x="791806" y="33121"/>
                </a:lnTo>
                <a:lnTo>
                  <a:pt x="786510" y="33693"/>
                </a:lnTo>
                <a:lnTo>
                  <a:pt x="782789" y="35725"/>
                </a:lnTo>
                <a:lnTo>
                  <a:pt x="715975" y="55664"/>
                </a:lnTo>
                <a:lnTo>
                  <a:pt x="618845" y="74256"/>
                </a:lnTo>
                <a:lnTo>
                  <a:pt x="617600" y="82816"/>
                </a:lnTo>
                <a:lnTo>
                  <a:pt x="615797" y="74142"/>
                </a:lnTo>
                <a:lnTo>
                  <a:pt x="549427" y="78765"/>
                </a:lnTo>
                <a:lnTo>
                  <a:pt x="548309" y="71996"/>
                </a:lnTo>
                <a:lnTo>
                  <a:pt x="546722" y="70307"/>
                </a:lnTo>
                <a:lnTo>
                  <a:pt x="503123" y="72224"/>
                </a:lnTo>
                <a:lnTo>
                  <a:pt x="502107" y="80784"/>
                </a:lnTo>
                <a:lnTo>
                  <a:pt x="440245" y="78079"/>
                </a:lnTo>
                <a:lnTo>
                  <a:pt x="385584" y="74142"/>
                </a:lnTo>
                <a:lnTo>
                  <a:pt x="384352" y="82816"/>
                </a:lnTo>
                <a:lnTo>
                  <a:pt x="382663" y="74028"/>
                </a:lnTo>
                <a:lnTo>
                  <a:pt x="380745" y="72110"/>
                </a:lnTo>
                <a:lnTo>
                  <a:pt x="338035" y="66598"/>
                </a:lnTo>
                <a:lnTo>
                  <a:pt x="268630" y="51269"/>
                </a:lnTo>
                <a:lnTo>
                  <a:pt x="214541" y="33693"/>
                </a:lnTo>
                <a:lnTo>
                  <a:pt x="210261" y="33578"/>
                </a:lnTo>
                <a:lnTo>
                  <a:pt x="216687" y="37630"/>
                </a:lnTo>
                <a:close/>
              </a:path>
              <a:path w="1001280" h="448017">
                <a:moveTo>
                  <a:pt x="816140" y="389191"/>
                </a:moveTo>
                <a:lnTo>
                  <a:pt x="870457" y="362940"/>
                </a:lnTo>
                <a:lnTo>
                  <a:pt x="881722" y="354266"/>
                </a:lnTo>
                <a:lnTo>
                  <a:pt x="884085" y="353364"/>
                </a:lnTo>
                <a:lnTo>
                  <a:pt x="889380" y="348627"/>
                </a:lnTo>
                <a:lnTo>
                  <a:pt x="900315" y="340296"/>
                </a:lnTo>
                <a:lnTo>
                  <a:pt x="903135" y="339724"/>
                </a:lnTo>
                <a:lnTo>
                  <a:pt x="926236" y="319900"/>
                </a:lnTo>
                <a:lnTo>
                  <a:pt x="956309" y="286321"/>
                </a:lnTo>
                <a:lnTo>
                  <a:pt x="963079" y="274154"/>
                </a:lnTo>
                <a:lnTo>
                  <a:pt x="964882" y="272008"/>
                </a:lnTo>
                <a:lnTo>
                  <a:pt x="976261" y="248462"/>
                </a:lnTo>
                <a:lnTo>
                  <a:pt x="983805" y="207784"/>
                </a:lnTo>
                <a:lnTo>
                  <a:pt x="1001280" y="206095"/>
                </a:lnTo>
                <a:lnTo>
                  <a:pt x="1001280" y="166763"/>
                </a:lnTo>
                <a:lnTo>
                  <a:pt x="983805" y="164960"/>
                </a:lnTo>
                <a:lnTo>
                  <a:pt x="976261" y="122364"/>
                </a:lnTo>
                <a:lnTo>
                  <a:pt x="953274" y="81800"/>
                </a:lnTo>
                <a:lnTo>
                  <a:pt x="924090" y="49237"/>
                </a:lnTo>
                <a:lnTo>
                  <a:pt x="912482" y="39662"/>
                </a:lnTo>
                <a:lnTo>
                  <a:pt x="857262" y="0"/>
                </a:lnTo>
                <a:lnTo>
                  <a:pt x="854684" y="3378"/>
                </a:lnTo>
                <a:lnTo>
                  <a:pt x="841273" y="11264"/>
                </a:lnTo>
                <a:lnTo>
                  <a:pt x="796201" y="29857"/>
                </a:lnTo>
                <a:lnTo>
                  <a:pt x="791806" y="33121"/>
                </a:lnTo>
                <a:lnTo>
                  <a:pt x="809713" y="29971"/>
                </a:lnTo>
                <a:lnTo>
                  <a:pt x="833602" y="31775"/>
                </a:lnTo>
                <a:lnTo>
                  <a:pt x="847013" y="37630"/>
                </a:lnTo>
                <a:lnTo>
                  <a:pt x="854786" y="45415"/>
                </a:lnTo>
                <a:lnTo>
                  <a:pt x="857046" y="56121"/>
                </a:lnTo>
                <a:lnTo>
                  <a:pt x="862571" y="68618"/>
                </a:lnTo>
                <a:lnTo>
                  <a:pt x="859751" y="81914"/>
                </a:lnTo>
                <a:lnTo>
                  <a:pt x="851979" y="89471"/>
                </a:lnTo>
                <a:lnTo>
                  <a:pt x="836866" y="95554"/>
                </a:lnTo>
                <a:lnTo>
                  <a:pt x="823239" y="97358"/>
                </a:lnTo>
                <a:lnTo>
                  <a:pt x="810399" y="97358"/>
                </a:lnTo>
                <a:lnTo>
                  <a:pt x="789101" y="93637"/>
                </a:lnTo>
                <a:lnTo>
                  <a:pt x="779741" y="89573"/>
                </a:lnTo>
                <a:lnTo>
                  <a:pt x="816140" y="3891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2451163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624" y="5740"/>
                </a:moveTo>
                <a:lnTo>
                  <a:pt x="9804" y="14084"/>
                </a:lnTo>
                <a:lnTo>
                  <a:pt x="7886" y="25692"/>
                </a:lnTo>
                <a:lnTo>
                  <a:pt x="5067" y="25133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416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50025"/>
                </a:lnTo>
                <a:lnTo>
                  <a:pt x="92735" y="36728"/>
                </a:lnTo>
                <a:lnTo>
                  <a:pt x="87210" y="24231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139" y="0"/>
                </a:lnTo>
                <a:lnTo>
                  <a:pt x="30200" y="1803"/>
                </a:lnTo>
                <a:lnTo>
                  <a:pt x="20624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1820717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726" y="5740"/>
                </a:moveTo>
                <a:lnTo>
                  <a:pt x="9804" y="14084"/>
                </a:lnTo>
                <a:lnTo>
                  <a:pt x="7886" y="31661"/>
                </a:lnTo>
                <a:lnTo>
                  <a:pt x="6197" y="24447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517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49923"/>
                </a:lnTo>
                <a:lnTo>
                  <a:pt x="92735" y="43040"/>
                </a:lnTo>
                <a:lnTo>
                  <a:pt x="92735" y="34594"/>
                </a:lnTo>
                <a:lnTo>
                  <a:pt x="88798" y="27050"/>
                </a:lnTo>
                <a:lnTo>
                  <a:pt x="87553" y="25920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253" y="0"/>
                </a:lnTo>
                <a:lnTo>
                  <a:pt x="30314" y="1803"/>
                </a:lnTo>
                <a:lnTo>
                  <a:pt x="20726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2135659" y="5509032"/>
            <a:ext cx="92735" cy="60731"/>
          </a:xfrm>
          <a:custGeom>
            <a:avLst/>
            <a:gdLst/>
            <a:ahLst/>
            <a:cxnLst/>
            <a:rect l="l" t="t" r="r" b="b"/>
            <a:pathLst>
              <a:path w="92735" h="60731">
                <a:moveTo>
                  <a:pt x="9131" y="40449"/>
                </a:moveTo>
                <a:lnTo>
                  <a:pt x="10032" y="57353"/>
                </a:lnTo>
                <a:lnTo>
                  <a:pt x="17348" y="60731"/>
                </a:lnTo>
                <a:lnTo>
                  <a:pt x="75272" y="60731"/>
                </a:lnTo>
                <a:lnTo>
                  <a:pt x="82702" y="57353"/>
                </a:lnTo>
                <a:lnTo>
                  <a:pt x="83502" y="40449"/>
                </a:lnTo>
                <a:lnTo>
                  <a:pt x="92735" y="39547"/>
                </a:lnTo>
                <a:lnTo>
                  <a:pt x="90030" y="26923"/>
                </a:lnTo>
                <a:lnTo>
                  <a:pt x="87210" y="24447"/>
                </a:lnTo>
                <a:lnTo>
                  <a:pt x="86093" y="31661"/>
                </a:lnTo>
                <a:lnTo>
                  <a:pt x="84404" y="17246"/>
                </a:lnTo>
                <a:lnTo>
                  <a:pt x="76733" y="7543"/>
                </a:lnTo>
                <a:lnTo>
                  <a:pt x="67043" y="1803"/>
                </a:lnTo>
                <a:lnTo>
                  <a:pt x="57238" y="0"/>
                </a:lnTo>
                <a:lnTo>
                  <a:pt x="35382" y="0"/>
                </a:lnTo>
                <a:lnTo>
                  <a:pt x="18033" y="5740"/>
                </a:lnTo>
                <a:lnTo>
                  <a:pt x="8902" y="15887"/>
                </a:lnTo>
                <a:lnTo>
                  <a:pt x="7099" y="31661"/>
                </a:lnTo>
                <a:lnTo>
                  <a:pt x="5410" y="24447"/>
                </a:lnTo>
                <a:lnTo>
                  <a:pt x="1460" y="29641"/>
                </a:lnTo>
                <a:lnTo>
                  <a:pt x="0" y="39547"/>
                </a:lnTo>
                <a:lnTo>
                  <a:pt x="9131" y="4044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1658339" y="4608830"/>
            <a:ext cx="1047597" cy="673493"/>
          </a:xfrm>
          <a:custGeom>
            <a:avLst/>
            <a:gdLst/>
            <a:ahLst/>
            <a:cxnLst/>
            <a:rect l="l" t="t" r="r" b="b"/>
            <a:pathLst>
              <a:path w="1047597" h="673493">
                <a:moveTo>
                  <a:pt x="603973" y="1917"/>
                </a:moveTo>
                <a:lnTo>
                  <a:pt x="575017" y="0"/>
                </a:lnTo>
                <a:lnTo>
                  <a:pt x="474167" y="0"/>
                </a:lnTo>
                <a:lnTo>
                  <a:pt x="439458" y="1917"/>
                </a:lnTo>
                <a:lnTo>
                  <a:pt x="387400" y="7670"/>
                </a:lnTo>
                <a:lnTo>
                  <a:pt x="331508" y="17360"/>
                </a:lnTo>
                <a:lnTo>
                  <a:pt x="283400" y="28956"/>
                </a:lnTo>
                <a:lnTo>
                  <a:pt x="231343" y="44284"/>
                </a:lnTo>
                <a:lnTo>
                  <a:pt x="177926" y="66141"/>
                </a:lnTo>
                <a:lnTo>
                  <a:pt x="136804" y="86652"/>
                </a:lnTo>
                <a:lnTo>
                  <a:pt x="104127" y="107950"/>
                </a:lnTo>
                <a:lnTo>
                  <a:pt x="78778" y="127000"/>
                </a:lnTo>
                <a:lnTo>
                  <a:pt x="66255" y="137579"/>
                </a:lnTo>
                <a:lnTo>
                  <a:pt x="39217" y="168452"/>
                </a:lnTo>
                <a:lnTo>
                  <a:pt x="20065" y="199339"/>
                </a:lnTo>
                <a:lnTo>
                  <a:pt x="12064" y="220294"/>
                </a:lnTo>
                <a:lnTo>
                  <a:pt x="5867" y="243052"/>
                </a:lnTo>
                <a:lnTo>
                  <a:pt x="342" y="250939"/>
                </a:lnTo>
                <a:lnTo>
                  <a:pt x="0" y="374548"/>
                </a:lnTo>
                <a:lnTo>
                  <a:pt x="4851" y="377367"/>
                </a:lnTo>
                <a:lnTo>
                  <a:pt x="12179" y="400913"/>
                </a:lnTo>
                <a:lnTo>
                  <a:pt x="14084" y="418274"/>
                </a:lnTo>
                <a:lnTo>
                  <a:pt x="21640" y="422325"/>
                </a:lnTo>
                <a:lnTo>
                  <a:pt x="31445" y="437540"/>
                </a:lnTo>
                <a:lnTo>
                  <a:pt x="43052" y="452869"/>
                </a:lnTo>
                <a:lnTo>
                  <a:pt x="44856" y="462673"/>
                </a:lnTo>
                <a:lnTo>
                  <a:pt x="58597" y="497154"/>
                </a:lnTo>
                <a:lnTo>
                  <a:pt x="83616" y="531850"/>
                </a:lnTo>
                <a:lnTo>
                  <a:pt x="120230" y="564642"/>
                </a:lnTo>
                <a:lnTo>
                  <a:pt x="167335" y="594956"/>
                </a:lnTo>
                <a:lnTo>
                  <a:pt x="169481" y="596760"/>
                </a:lnTo>
                <a:lnTo>
                  <a:pt x="228066" y="622554"/>
                </a:lnTo>
                <a:lnTo>
                  <a:pt x="293535" y="643851"/>
                </a:lnTo>
                <a:lnTo>
                  <a:pt x="362953" y="659295"/>
                </a:lnTo>
                <a:lnTo>
                  <a:pt x="436308" y="668870"/>
                </a:lnTo>
                <a:lnTo>
                  <a:pt x="523062" y="673493"/>
                </a:lnTo>
                <a:lnTo>
                  <a:pt x="524192" y="664933"/>
                </a:lnTo>
                <a:lnTo>
                  <a:pt x="571296" y="662787"/>
                </a:lnTo>
                <a:lnTo>
                  <a:pt x="573316" y="664819"/>
                </a:lnTo>
                <a:lnTo>
                  <a:pt x="574344" y="671461"/>
                </a:lnTo>
                <a:lnTo>
                  <a:pt x="657948" y="663689"/>
                </a:lnTo>
                <a:lnTo>
                  <a:pt x="736930" y="648246"/>
                </a:lnTo>
                <a:lnTo>
                  <a:pt x="803871" y="628421"/>
                </a:lnTo>
                <a:lnTo>
                  <a:pt x="862342" y="603961"/>
                </a:lnTo>
                <a:lnTo>
                  <a:pt x="878573" y="595515"/>
                </a:lnTo>
                <a:lnTo>
                  <a:pt x="886688" y="589876"/>
                </a:lnTo>
                <a:lnTo>
                  <a:pt x="914514" y="573316"/>
                </a:lnTo>
                <a:lnTo>
                  <a:pt x="955078" y="540639"/>
                </a:lnTo>
                <a:lnTo>
                  <a:pt x="981227" y="508863"/>
                </a:lnTo>
                <a:lnTo>
                  <a:pt x="1001166" y="469087"/>
                </a:lnTo>
                <a:lnTo>
                  <a:pt x="1004328" y="451065"/>
                </a:lnTo>
                <a:lnTo>
                  <a:pt x="1021791" y="427964"/>
                </a:lnTo>
                <a:lnTo>
                  <a:pt x="1029449" y="426046"/>
                </a:lnTo>
                <a:lnTo>
                  <a:pt x="1031824" y="405307"/>
                </a:lnTo>
                <a:lnTo>
                  <a:pt x="1039698" y="384238"/>
                </a:lnTo>
                <a:lnTo>
                  <a:pt x="1047483" y="378612"/>
                </a:lnTo>
                <a:lnTo>
                  <a:pt x="1047597" y="256120"/>
                </a:lnTo>
                <a:lnTo>
                  <a:pt x="1042974" y="253085"/>
                </a:lnTo>
                <a:lnTo>
                  <a:pt x="1035761" y="219735"/>
                </a:lnTo>
                <a:lnTo>
                  <a:pt x="1014577" y="177368"/>
                </a:lnTo>
                <a:lnTo>
                  <a:pt x="989672" y="146265"/>
                </a:lnTo>
                <a:lnTo>
                  <a:pt x="958913" y="119214"/>
                </a:lnTo>
                <a:lnTo>
                  <a:pt x="920153" y="92405"/>
                </a:lnTo>
                <a:lnTo>
                  <a:pt x="877671" y="69303"/>
                </a:lnTo>
                <a:lnTo>
                  <a:pt x="831367" y="50139"/>
                </a:lnTo>
                <a:lnTo>
                  <a:pt x="779411" y="32677"/>
                </a:lnTo>
                <a:lnTo>
                  <a:pt x="725449" y="19265"/>
                </a:lnTo>
                <a:lnTo>
                  <a:pt x="657948" y="7670"/>
                </a:lnTo>
                <a:lnTo>
                  <a:pt x="603973" y="19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1699362" y="5475448"/>
            <a:ext cx="965885" cy="816254"/>
          </a:xfrm>
          <a:custGeom>
            <a:avLst/>
            <a:gdLst/>
            <a:ahLst/>
            <a:cxnLst/>
            <a:rect l="l" t="t" r="r" b="b"/>
            <a:pathLst>
              <a:path w="965885" h="816254">
                <a:moveTo>
                  <a:pt x="6311" y="547852"/>
                </a:moveTo>
                <a:lnTo>
                  <a:pt x="2590" y="565429"/>
                </a:lnTo>
                <a:lnTo>
                  <a:pt x="2146" y="567118"/>
                </a:lnTo>
                <a:lnTo>
                  <a:pt x="0" y="585596"/>
                </a:lnTo>
                <a:lnTo>
                  <a:pt x="0" y="610057"/>
                </a:lnTo>
                <a:lnTo>
                  <a:pt x="1358" y="616483"/>
                </a:lnTo>
                <a:lnTo>
                  <a:pt x="6426" y="617156"/>
                </a:lnTo>
                <a:lnTo>
                  <a:pt x="7327" y="616026"/>
                </a:lnTo>
                <a:lnTo>
                  <a:pt x="24002" y="615467"/>
                </a:lnTo>
                <a:lnTo>
                  <a:pt x="28955" y="615695"/>
                </a:lnTo>
                <a:lnTo>
                  <a:pt x="34823" y="631126"/>
                </a:lnTo>
                <a:lnTo>
                  <a:pt x="61633" y="665949"/>
                </a:lnTo>
                <a:lnTo>
                  <a:pt x="104228" y="702449"/>
                </a:lnTo>
                <a:lnTo>
                  <a:pt x="160235" y="735126"/>
                </a:lnTo>
                <a:lnTo>
                  <a:pt x="217804" y="758456"/>
                </a:lnTo>
                <a:lnTo>
                  <a:pt x="294881" y="779754"/>
                </a:lnTo>
                <a:lnTo>
                  <a:pt x="385698" y="794956"/>
                </a:lnTo>
                <a:lnTo>
                  <a:pt x="386156" y="811301"/>
                </a:lnTo>
                <a:lnTo>
                  <a:pt x="389420" y="812647"/>
                </a:lnTo>
                <a:lnTo>
                  <a:pt x="453085" y="816254"/>
                </a:lnTo>
                <a:lnTo>
                  <a:pt x="492975" y="816254"/>
                </a:lnTo>
                <a:lnTo>
                  <a:pt x="570610" y="812990"/>
                </a:lnTo>
                <a:lnTo>
                  <a:pt x="579183" y="811301"/>
                </a:lnTo>
                <a:lnTo>
                  <a:pt x="579742" y="795070"/>
                </a:lnTo>
                <a:lnTo>
                  <a:pt x="585482" y="793153"/>
                </a:lnTo>
                <a:lnTo>
                  <a:pt x="640029" y="786053"/>
                </a:lnTo>
                <a:lnTo>
                  <a:pt x="708875" y="770064"/>
                </a:lnTo>
                <a:lnTo>
                  <a:pt x="778281" y="746848"/>
                </a:lnTo>
                <a:lnTo>
                  <a:pt x="836091" y="718007"/>
                </a:lnTo>
                <a:lnTo>
                  <a:pt x="885101" y="684085"/>
                </a:lnTo>
                <a:lnTo>
                  <a:pt x="920940" y="644766"/>
                </a:lnTo>
                <a:lnTo>
                  <a:pt x="936942" y="615911"/>
                </a:lnTo>
                <a:lnTo>
                  <a:pt x="941323" y="616699"/>
                </a:lnTo>
                <a:lnTo>
                  <a:pt x="963866" y="616584"/>
                </a:lnTo>
                <a:lnTo>
                  <a:pt x="965885" y="608698"/>
                </a:lnTo>
                <a:lnTo>
                  <a:pt x="965885" y="586955"/>
                </a:lnTo>
                <a:lnTo>
                  <a:pt x="959027" y="547852"/>
                </a:lnTo>
                <a:lnTo>
                  <a:pt x="954176" y="538733"/>
                </a:lnTo>
                <a:lnTo>
                  <a:pt x="949667" y="537933"/>
                </a:lnTo>
                <a:lnTo>
                  <a:pt x="948537" y="589660"/>
                </a:lnTo>
                <a:lnTo>
                  <a:pt x="947635" y="464692"/>
                </a:lnTo>
                <a:lnTo>
                  <a:pt x="947521" y="460870"/>
                </a:lnTo>
                <a:lnTo>
                  <a:pt x="946848" y="0"/>
                </a:lnTo>
                <a:lnTo>
                  <a:pt x="945273" y="3835"/>
                </a:lnTo>
                <a:lnTo>
                  <a:pt x="940206" y="16344"/>
                </a:lnTo>
                <a:lnTo>
                  <a:pt x="908202" y="51727"/>
                </a:lnTo>
                <a:lnTo>
                  <a:pt x="887920" y="68402"/>
                </a:lnTo>
                <a:lnTo>
                  <a:pt x="885101" y="67729"/>
                </a:lnTo>
                <a:lnTo>
                  <a:pt x="882281" y="68287"/>
                </a:lnTo>
                <a:lnTo>
                  <a:pt x="871359" y="76631"/>
                </a:lnTo>
                <a:lnTo>
                  <a:pt x="866063" y="81356"/>
                </a:lnTo>
                <a:lnTo>
                  <a:pt x="866063" y="82829"/>
                </a:lnTo>
                <a:lnTo>
                  <a:pt x="855129" y="91503"/>
                </a:lnTo>
                <a:lnTo>
                  <a:pt x="852423" y="90931"/>
                </a:lnTo>
                <a:lnTo>
                  <a:pt x="798118" y="117195"/>
                </a:lnTo>
                <a:lnTo>
                  <a:pt x="721486" y="145021"/>
                </a:lnTo>
                <a:lnTo>
                  <a:pt x="706170" y="148970"/>
                </a:lnTo>
                <a:lnTo>
                  <a:pt x="698614" y="150202"/>
                </a:lnTo>
                <a:lnTo>
                  <a:pt x="673379" y="156743"/>
                </a:lnTo>
                <a:lnTo>
                  <a:pt x="665822" y="157873"/>
                </a:lnTo>
                <a:lnTo>
                  <a:pt x="648360" y="162483"/>
                </a:lnTo>
                <a:lnTo>
                  <a:pt x="636981" y="163614"/>
                </a:lnTo>
                <a:lnTo>
                  <a:pt x="634847" y="164401"/>
                </a:lnTo>
                <a:lnTo>
                  <a:pt x="623455" y="165531"/>
                </a:lnTo>
                <a:lnTo>
                  <a:pt x="621322" y="166319"/>
                </a:lnTo>
                <a:lnTo>
                  <a:pt x="608025" y="167563"/>
                </a:lnTo>
                <a:lnTo>
                  <a:pt x="605993" y="168351"/>
                </a:lnTo>
                <a:lnTo>
                  <a:pt x="594499" y="169481"/>
                </a:lnTo>
                <a:lnTo>
                  <a:pt x="592480" y="170268"/>
                </a:lnTo>
                <a:lnTo>
                  <a:pt x="579056" y="171386"/>
                </a:lnTo>
                <a:lnTo>
                  <a:pt x="577037" y="172173"/>
                </a:lnTo>
                <a:lnTo>
                  <a:pt x="561708" y="173304"/>
                </a:lnTo>
                <a:lnTo>
                  <a:pt x="559688" y="174091"/>
                </a:lnTo>
                <a:lnTo>
                  <a:pt x="517423" y="175221"/>
                </a:lnTo>
                <a:lnTo>
                  <a:pt x="515289" y="176009"/>
                </a:lnTo>
                <a:lnTo>
                  <a:pt x="449935" y="176009"/>
                </a:lnTo>
                <a:lnTo>
                  <a:pt x="447903" y="175221"/>
                </a:lnTo>
                <a:lnTo>
                  <a:pt x="405650" y="174091"/>
                </a:lnTo>
                <a:lnTo>
                  <a:pt x="403504" y="173304"/>
                </a:lnTo>
                <a:lnTo>
                  <a:pt x="388289" y="172173"/>
                </a:lnTo>
                <a:lnTo>
                  <a:pt x="386156" y="171386"/>
                </a:lnTo>
                <a:lnTo>
                  <a:pt x="372859" y="170268"/>
                </a:lnTo>
                <a:lnTo>
                  <a:pt x="370725" y="169481"/>
                </a:lnTo>
                <a:lnTo>
                  <a:pt x="359333" y="168351"/>
                </a:lnTo>
                <a:lnTo>
                  <a:pt x="357301" y="167563"/>
                </a:lnTo>
                <a:lnTo>
                  <a:pt x="343890" y="166319"/>
                </a:lnTo>
                <a:lnTo>
                  <a:pt x="341871" y="165531"/>
                </a:lnTo>
                <a:lnTo>
                  <a:pt x="330377" y="164401"/>
                </a:lnTo>
                <a:lnTo>
                  <a:pt x="328345" y="163614"/>
                </a:lnTo>
                <a:lnTo>
                  <a:pt x="316852" y="162483"/>
                </a:lnTo>
                <a:lnTo>
                  <a:pt x="299389" y="157873"/>
                </a:lnTo>
                <a:lnTo>
                  <a:pt x="291845" y="156743"/>
                </a:lnTo>
                <a:lnTo>
                  <a:pt x="266598" y="150202"/>
                </a:lnTo>
                <a:lnTo>
                  <a:pt x="259054" y="148970"/>
                </a:lnTo>
                <a:lnTo>
                  <a:pt x="243725" y="145021"/>
                </a:lnTo>
                <a:lnTo>
                  <a:pt x="169697" y="118427"/>
                </a:lnTo>
                <a:lnTo>
                  <a:pt x="109867" y="87668"/>
                </a:lnTo>
                <a:lnTo>
                  <a:pt x="96570" y="77863"/>
                </a:lnTo>
                <a:lnTo>
                  <a:pt x="93637" y="77304"/>
                </a:lnTo>
                <a:lnTo>
                  <a:pt x="90931" y="78092"/>
                </a:lnTo>
                <a:lnTo>
                  <a:pt x="59943" y="54660"/>
                </a:lnTo>
                <a:lnTo>
                  <a:pt x="34924" y="27609"/>
                </a:lnTo>
                <a:lnTo>
                  <a:pt x="25018" y="16344"/>
                </a:lnTo>
                <a:lnTo>
                  <a:pt x="21069" y="8686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460870"/>
                </a:lnTo>
                <a:lnTo>
                  <a:pt x="17691" y="464692"/>
                </a:lnTo>
                <a:lnTo>
                  <a:pt x="17348" y="597319"/>
                </a:lnTo>
                <a:lnTo>
                  <a:pt x="15659" y="537933"/>
                </a:lnTo>
                <a:lnTo>
                  <a:pt x="11036" y="538733"/>
                </a:lnTo>
                <a:lnTo>
                  <a:pt x="6311" y="547852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1715134" y="5282545"/>
            <a:ext cx="933780" cy="321030"/>
          </a:xfrm>
          <a:custGeom>
            <a:avLst/>
            <a:gdLst/>
            <a:ahLst/>
            <a:cxnLst/>
            <a:rect l="l" t="t" r="r" b="b"/>
            <a:pathLst>
              <a:path w="933780" h="321030">
                <a:moveTo>
                  <a:pt x="932992" y="73685"/>
                </a:moveTo>
                <a:lnTo>
                  <a:pt x="927582" y="46532"/>
                </a:lnTo>
                <a:lnTo>
                  <a:pt x="924763" y="43611"/>
                </a:lnTo>
                <a:lnTo>
                  <a:pt x="923759" y="36956"/>
                </a:lnTo>
                <a:lnTo>
                  <a:pt x="920940" y="33921"/>
                </a:lnTo>
                <a:lnTo>
                  <a:pt x="920369" y="27266"/>
                </a:lnTo>
                <a:lnTo>
                  <a:pt x="918121" y="22872"/>
                </a:lnTo>
                <a:lnTo>
                  <a:pt x="915416" y="22313"/>
                </a:lnTo>
                <a:lnTo>
                  <a:pt x="914069" y="17691"/>
                </a:lnTo>
                <a:lnTo>
                  <a:pt x="907757" y="10477"/>
                </a:lnTo>
                <a:lnTo>
                  <a:pt x="906627" y="6197"/>
                </a:lnTo>
                <a:lnTo>
                  <a:pt x="902347" y="2031"/>
                </a:lnTo>
                <a:lnTo>
                  <a:pt x="900658" y="2705"/>
                </a:lnTo>
                <a:lnTo>
                  <a:pt x="902347" y="8572"/>
                </a:lnTo>
                <a:lnTo>
                  <a:pt x="903579" y="8902"/>
                </a:lnTo>
                <a:lnTo>
                  <a:pt x="913498" y="33693"/>
                </a:lnTo>
                <a:lnTo>
                  <a:pt x="912710" y="96799"/>
                </a:lnTo>
                <a:lnTo>
                  <a:pt x="898067" y="142316"/>
                </a:lnTo>
                <a:lnTo>
                  <a:pt x="876211" y="172516"/>
                </a:lnTo>
                <a:lnTo>
                  <a:pt x="832713" y="211950"/>
                </a:lnTo>
                <a:lnTo>
                  <a:pt x="802957" y="230314"/>
                </a:lnTo>
                <a:lnTo>
                  <a:pt x="764425" y="249593"/>
                </a:lnTo>
                <a:lnTo>
                  <a:pt x="720140" y="267055"/>
                </a:lnTo>
                <a:lnTo>
                  <a:pt x="664705" y="282943"/>
                </a:lnTo>
                <a:lnTo>
                  <a:pt x="628192" y="290715"/>
                </a:lnTo>
                <a:lnTo>
                  <a:pt x="566445" y="300405"/>
                </a:lnTo>
                <a:lnTo>
                  <a:pt x="523405" y="303669"/>
                </a:lnTo>
                <a:lnTo>
                  <a:pt x="410273" y="303669"/>
                </a:lnTo>
                <a:lnTo>
                  <a:pt x="323507" y="293979"/>
                </a:lnTo>
                <a:lnTo>
                  <a:pt x="273253" y="284518"/>
                </a:lnTo>
                <a:lnTo>
                  <a:pt x="213639" y="267055"/>
                </a:lnTo>
                <a:lnTo>
                  <a:pt x="169367" y="249593"/>
                </a:lnTo>
                <a:lnTo>
                  <a:pt x="126885" y="228511"/>
                </a:lnTo>
                <a:lnTo>
                  <a:pt x="94310" y="207111"/>
                </a:lnTo>
                <a:lnTo>
                  <a:pt x="69303" y="185813"/>
                </a:lnTo>
                <a:lnTo>
                  <a:pt x="43942" y="155155"/>
                </a:lnTo>
                <a:lnTo>
                  <a:pt x="25018" y="115950"/>
                </a:lnTo>
                <a:lnTo>
                  <a:pt x="23444" y="104457"/>
                </a:lnTo>
                <a:lnTo>
                  <a:pt x="22313" y="103555"/>
                </a:lnTo>
                <a:lnTo>
                  <a:pt x="21526" y="90931"/>
                </a:lnTo>
                <a:lnTo>
                  <a:pt x="20396" y="90144"/>
                </a:lnTo>
                <a:lnTo>
                  <a:pt x="20853" y="42036"/>
                </a:lnTo>
                <a:lnTo>
                  <a:pt x="26149" y="14541"/>
                </a:lnTo>
                <a:lnTo>
                  <a:pt x="27266" y="14084"/>
                </a:lnTo>
                <a:lnTo>
                  <a:pt x="32461" y="7442"/>
                </a:lnTo>
                <a:lnTo>
                  <a:pt x="34937" y="673"/>
                </a:lnTo>
                <a:lnTo>
                  <a:pt x="33248" y="0"/>
                </a:lnTo>
                <a:lnTo>
                  <a:pt x="27165" y="6197"/>
                </a:lnTo>
                <a:lnTo>
                  <a:pt x="26708" y="9245"/>
                </a:lnTo>
                <a:lnTo>
                  <a:pt x="19608" y="17691"/>
                </a:lnTo>
                <a:lnTo>
                  <a:pt x="19164" y="21183"/>
                </a:lnTo>
                <a:lnTo>
                  <a:pt x="15659" y="22872"/>
                </a:lnTo>
                <a:lnTo>
                  <a:pt x="13411" y="27266"/>
                </a:lnTo>
                <a:lnTo>
                  <a:pt x="13868" y="29298"/>
                </a:lnTo>
                <a:lnTo>
                  <a:pt x="11950" y="32562"/>
                </a:lnTo>
                <a:lnTo>
                  <a:pt x="9588" y="36956"/>
                </a:lnTo>
                <a:lnTo>
                  <a:pt x="9588" y="42252"/>
                </a:lnTo>
                <a:lnTo>
                  <a:pt x="6083" y="46532"/>
                </a:lnTo>
                <a:lnTo>
                  <a:pt x="787" y="73685"/>
                </a:lnTo>
                <a:lnTo>
                  <a:pt x="0" y="75501"/>
                </a:lnTo>
                <a:lnTo>
                  <a:pt x="0" y="102311"/>
                </a:lnTo>
                <a:lnTo>
                  <a:pt x="1574" y="105016"/>
                </a:lnTo>
                <a:lnTo>
                  <a:pt x="1803" y="116065"/>
                </a:lnTo>
                <a:lnTo>
                  <a:pt x="7886" y="133070"/>
                </a:lnTo>
                <a:lnTo>
                  <a:pt x="13182" y="145580"/>
                </a:lnTo>
                <a:lnTo>
                  <a:pt x="26936" y="168351"/>
                </a:lnTo>
                <a:lnTo>
                  <a:pt x="29070" y="173634"/>
                </a:lnTo>
                <a:lnTo>
                  <a:pt x="55778" y="203161"/>
                </a:lnTo>
                <a:lnTo>
                  <a:pt x="100063" y="235953"/>
                </a:lnTo>
                <a:lnTo>
                  <a:pt x="157759" y="265023"/>
                </a:lnTo>
                <a:lnTo>
                  <a:pt x="221310" y="288239"/>
                </a:lnTo>
                <a:lnTo>
                  <a:pt x="300405" y="307505"/>
                </a:lnTo>
                <a:lnTo>
                  <a:pt x="383336" y="318998"/>
                </a:lnTo>
                <a:lnTo>
                  <a:pt x="427621" y="321030"/>
                </a:lnTo>
                <a:lnTo>
                  <a:pt x="506056" y="321030"/>
                </a:lnTo>
                <a:lnTo>
                  <a:pt x="550443" y="318998"/>
                </a:lnTo>
                <a:lnTo>
                  <a:pt x="633374" y="307505"/>
                </a:lnTo>
                <a:lnTo>
                  <a:pt x="712368" y="288239"/>
                </a:lnTo>
                <a:lnTo>
                  <a:pt x="775919" y="265023"/>
                </a:lnTo>
                <a:lnTo>
                  <a:pt x="834631" y="235051"/>
                </a:lnTo>
                <a:lnTo>
                  <a:pt x="878001" y="203161"/>
                </a:lnTo>
                <a:lnTo>
                  <a:pt x="904709" y="173634"/>
                </a:lnTo>
                <a:lnTo>
                  <a:pt x="907643" y="167335"/>
                </a:lnTo>
                <a:lnTo>
                  <a:pt x="921169" y="144233"/>
                </a:lnTo>
                <a:lnTo>
                  <a:pt x="925779" y="133070"/>
                </a:lnTo>
                <a:lnTo>
                  <a:pt x="931976" y="116065"/>
                </a:lnTo>
                <a:lnTo>
                  <a:pt x="932992" y="104343"/>
                </a:lnTo>
                <a:lnTo>
                  <a:pt x="933780" y="102311"/>
                </a:lnTo>
                <a:lnTo>
                  <a:pt x="933665" y="75501"/>
                </a:lnTo>
                <a:lnTo>
                  <a:pt x="932992" y="73685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970690" y="4618302"/>
            <a:ext cx="191452" cy="36842"/>
          </a:xfrm>
          <a:custGeom>
            <a:avLst/>
            <a:gdLst/>
            <a:ahLst/>
            <a:cxnLst/>
            <a:rect l="l" t="t" r="r" b="b"/>
            <a:pathLst>
              <a:path w="191452" h="36842">
                <a:moveTo>
                  <a:pt x="6311" y="36728"/>
                </a:moveTo>
                <a:lnTo>
                  <a:pt x="15443" y="36842"/>
                </a:lnTo>
                <a:lnTo>
                  <a:pt x="59728" y="27152"/>
                </a:lnTo>
                <a:lnTo>
                  <a:pt x="113703" y="19380"/>
                </a:lnTo>
                <a:lnTo>
                  <a:pt x="156070" y="15544"/>
                </a:lnTo>
                <a:lnTo>
                  <a:pt x="191452" y="14300"/>
                </a:lnTo>
                <a:lnTo>
                  <a:pt x="191338" y="0"/>
                </a:lnTo>
                <a:lnTo>
                  <a:pt x="189534" y="12395"/>
                </a:lnTo>
                <a:lnTo>
                  <a:pt x="154152" y="13627"/>
                </a:lnTo>
                <a:lnTo>
                  <a:pt x="111671" y="17462"/>
                </a:lnTo>
                <a:lnTo>
                  <a:pt x="57696" y="25234"/>
                </a:lnTo>
                <a:lnTo>
                  <a:pt x="13296" y="35039"/>
                </a:lnTo>
                <a:lnTo>
                  <a:pt x="8343" y="34925"/>
                </a:lnTo>
                <a:lnTo>
                  <a:pt x="2260" y="28727"/>
                </a:lnTo>
                <a:lnTo>
                  <a:pt x="0" y="28727"/>
                </a:lnTo>
                <a:lnTo>
                  <a:pt x="6311" y="36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2155487" y="4666410"/>
            <a:ext cx="20167" cy="27952"/>
          </a:xfrm>
          <a:custGeom>
            <a:avLst/>
            <a:gdLst/>
            <a:ahLst/>
            <a:cxnLst/>
            <a:rect l="l" t="t" r="r" b="b"/>
            <a:pathLst>
              <a:path w="20167" h="27952">
                <a:moveTo>
                  <a:pt x="685" y="21412"/>
                </a:moveTo>
                <a:lnTo>
                  <a:pt x="0" y="27838"/>
                </a:lnTo>
                <a:lnTo>
                  <a:pt x="20167" y="27952"/>
                </a:lnTo>
                <a:lnTo>
                  <a:pt x="20066" y="0"/>
                </a:lnTo>
                <a:lnTo>
                  <a:pt x="18262" y="25920"/>
                </a:lnTo>
                <a:lnTo>
                  <a:pt x="2146" y="25806"/>
                </a:lnTo>
                <a:lnTo>
                  <a:pt x="685" y="214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2603399" y="477052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0" h="5181">
                <a:moveTo>
                  <a:pt x="0" y="3949"/>
                </a:moveTo>
                <a:lnTo>
                  <a:pt x="2921" y="5181"/>
                </a:lnTo>
                <a:lnTo>
                  <a:pt x="228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2606328" y="4775710"/>
            <a:ext cx="76288" cy="76619"/>
          </a:xfrm>
          <a:custGeom>
            <a:avLst/>
            <a:gdLst/>
            <a:ahLst/>
            <a:cxnLst/>
            <a:rect l="l" t="t" r="r" b="b"/>
            <a:pathLst>
              <a:path w="76288" h="76619">
                <a:moveTo>
                  <a:pt x="3035" y="673"/>
                </a:moveTo>
                <a:lnTo>
                  <a:pt x="0" y="0"/>
                </a:lnTo>
                <a:lnTo>
                  <a:pt x="12839" y="17919"/>
                </a:lnTo>
                <a:lnTo>
                  <a:pt x="31889" y="54762"/>
                </a:lnTo>
                <a:lnTo>
                  <a:pt x="37071" y="76619"/>
                </a:lnTo>
                <a:lnTo>
                  <a:pt x="71996" y="76060"/>
                </a:lnTo>
                <a:lnTo>
                  <a:pt x="76288" y="73913"/>
                </a:lnTo>
                <a:lnTo>
                  <a:pt x="38989" y="74714"/>
                </a:lnTo>
                <a:lnTo>
                  <a:pt x="33794" y="52857"/>
                </a:lnTo>
                <a:lnTo>
                  <a:pt x="14757" y="16001"/>
                </a:lnTo>
                <a:lnTo>
                  <a:pt x="3035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889790" y="4807040"/>
            <a:ext cx="2133" cy="2921"/>
          </a:xfrm>
          <a:custGeom>
            <a:avLst/>
            <a:gdLst/>
            <a:ahLst/>
            <a:cxnLst/>
            <a:rect l="l" t="t" r="r" b="b"/>
            <a:pathLst>
              <a:path w="2133" h="2921">
                <a:moveTo>
                  <a:pt x="0" y="444"/>
                </a:moveTo>
                <a:lnTo>
                  <a:pt x="558" y="2921"/>
                </a:lnTo>
                <a:lnTo>
                  <a:pt x="2133" y="0"/>
                </a:lnTo>
                <a:lnTo>
                  <a:pt x="0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2591347" y="4863155"/>
            <a:ext cx="6515" cy="6642"/>
          </a:xfrm>
          <a:custGeom>
            <a:avLst/>
            <a:gdLst/>
            <a:ahLst/>
            <a:cxnLst/>
            <a:rect l="l" t="t" r="r" b="b"/>
            <a:pathLst>
              <a:path w="6515" h="6642">
                <a:moveTo>
                  <a:pt x="4279" y="4394"/>
                </a:moveTo>
                <a:lnTo>
                  <a:pt x="0" y="6070"/>
                </a:lnTo>
                <a:lnTo>
                  <a:pt x="6515" y="6642"/>
                </a:lnTo>
                <a:lnTo>
                  <a:pt x="6515" y="0"/>
                </a:lnTo>
                <a:lnTo>
                  <a:pt x="4279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2701537" y="4864948"/>
            <a:ext cx="2133" cy="20294"/>
          </a:xfrm>
          <a:custGeom>
            <a:avLst/>
            <a:gdLst/>
            <a:ahLst/>
            <a:cxnLst/>
            <a:rect l="l" t="t" r="r" b="b"/>
            <a:pathLst>
              <a:path w="2133" h="20294">
                <a:moveTo>
                  <a:pt x="0" y="20294"/>
                </a:moveTo>
                <a:lnTo>
                  <a:pt x="2133" y="19723"/>
                </a:lnTo>
                <a:lnTo>
                  <a:pt x="342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1683815" y="4886361"/>
            <a:ext cx="15659" cy="45072"/>
          </a:xfrm>
          <a:custGeom>
            <a:avLst/>
            <a:gdLst/>
            <a:ahLst/>
            <a:cxnLst/>
            <a:rect l="l" t="t" r="r" b="b"/>
            <a:pathLst>
              <a:path w="15659" h="45072">
                <a:moveTo>
                  <a:pt x="114" y="7772"/>
                </a:moveTo>
                <a:lnTo>
                  <a:pt x="3937" y="23215"/>
                </a:lnTo>
                <a:lnTo>
                  <a:pt x="15659" y="45072"/>
                </a:lnTo>
                <a:lnTo>
                  <a:pt x="15544" y="15328"/>
                </a:lnTo>
                <a:lnTo>
                  <a:pt x="13741" y="35382"/>
                </a:lnTo>
                <a:lnTo>
                  <a:pt x="5854" y="21297"/>
                </a:lnTo>
                <a:lnTo>
                  <a:pt x="0" y="0"/>
                </a:lnTo>
                <a:lnTo>
                  <a:pt x="114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1698463" y="4892112"/>
            <a:ext cx="8674" cy="4622"/>
          </a:xfrm>
          <a:custGeom>
            <a:avLst/>
            <a:gdLst/>
            <a:ahLst/>
            <a:cxnLst/>
            <a:rect l="l" t="t" r="r" b="b"/>
            <a:pathLst>
              <a:path w="8674" h="4622">
                <a:moveTo>
                  <a:pt x="0" y="114"/>
                </a:moveTo>
                <a:lnTo>
                  <a:pt x="228" y="4622"/>
                </a:lnTo>
                <a:lnTo>
                  <a:pt x="3949" y="3937"/>
                </a:lnTo>
                <a:lnTo>
                  <a:pt x="8674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1660494" y="4859209"/>
            <a:ext cx="2247" cy="41465"/>
          </a:xfrm>
          <a:custGeom>
            <a:avLst/>
            <a:gdLst/>
            <a:ahLst/>
            <a:cxnLst/>
            <a:rect l="l" t="t" r="r" b="b"/>
            <a:pathLst>
              <a:path w="2247" h="41465">
                <a:moveTo>
                  <a:pt x="330" y="10477"/>
                </a:moveTo>
                <a:lnTo>
                  <a:pt x="0" y="41465"/>
                </a:lnTo>
                <a:lnTo>
                  <a:pt x="2247" y="40906"/>
                </a:lnTo>
                <a:lnTo>
                  <a:pt x="2247" y="0"/>
                </a:lnTo>
                <a:lnTo>
                  <a:pt x="330" y="10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2701537" y="4887826"/>
            <a:ext cx="2476" cy="20408"/>
          </a:xfrm>
          <a:custGeom>
            <a:avLst/>
            <a:gdLst/>
            <a:ahLst/>
            <a:cxnLst/>
            <a:rect l="l" t="t" r="r" b="b"/>
            <a:pathLst>
              <a:path w="2476" h="20408">
                <a:moveTo>
                  <a:pt x="0" y="228"/>
                </a:moveTo>
                <a:lnTo>
                  <a:pt x="558" y="20053"/>
                </a:lnTo>
                <a:lnTo>
                  <a:pt x="2476" y="20408"/>
                </a:lnTo>
                <a:lnTo>
                  <a:pt x="1917" y="0"/>
                </a:lnTo>
                <a:lnTo>
                  <a:pt x="0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1702516" y="4928614"/>
            <a:ext cx="14312" cy="27838"/>
          </a:xfrm>
          <a:custGeom>
            <a:avLst/>
            <a:gdLst/>
            <a:ahLst/>
            <a:cxnLst/>
            <a:rect l="l" t="t" r="r" b="b"/>
            <a:pathLst>
              <a:path w="14312" h="27838">
                <a:moveTo>
                  <a:pt x="0" y="2032"/>
                </a:moveTo>
                <a:lnTo>
                  <a:pt x="685" y="9918"/>
                </a:lnTo>
                <a:lnTo>
                  <a:pt x="2590" y="13639"/>
                </a:lnTo>
                <a:lnTo>
                  <a:pt x="14312" y="27838"/>
                </a:lnTo>
                <a:lnTo>
                  <a:pt x="14198" y="0"/>
                </a:lnTo>
                <a:lnTo>
                  <a:pt x="0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1720546" y="4957574"/>
            <a:ext cx="33019" cy="13639"/>
          </a:xfrm>
          <a:custGeom>
            <a:avLst/>
            <a:gdLst/>
            <a:ahLst/>
            <a:cxnLst/>
            <a:rect l="l" t="t" r="r" b="b"/>
            <a:pathLst>
              <a:path w="33019" h="13639">
                <a:moveTo>
                  <a:pt x="18821" y="13639"/>
                </a:moveTo>
                <a:lnTo>
                  <a:pt x="33020" y="9804"/>
                </a:lnTo>
                <a:lnTo>
                  <a:pt x="24447" y="9804"/>
                </a:lnTo>
                <a:lnTo>
                  <a:pt x="16789" y="11836"/>
                </a:lnTo>
                <a:lnTo>
                  <a:pt x="9690" y="11722"/>
                </a:lnTo>
                <a:lnTo>
                  <a:pt x="0" y="0"/>
                </a:lnTo>
                <a:lnTo>
                  <a:pt x="0" y="3721"/>
                </a:lnTo>
                <a:lnTo>
                  <a:pt x="7772" y="13639"/>
                </a:lnTo>
                <a:lnTo>
                  <a:pt x="18821" y="136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2190308" y="5042319"/>
            <a:ext cx="22085" cy="18249"/>
          </a:xfrm>
          <a:custGeom>
            <a:avLst/>
            <a:gdLst/>
            <a:ahLst/>
            <a:cxnLst/>
            <a:rect l="l" t="t" r="r" b="b"/>
            <a:pathLst>
              <a:path w="22085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2085" y="17576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2118874" y="5054262"/>
            <a:ext cx="12611" cy="4165"/>
          </a:xfrm>
          <a:custGeom>
            <a:avLst/>
            <a:gdLst/>
            <a:ahLst/>
            <a:cxnLst/>
            <a:rect l="l" t="t" r="r" b="b"/>
            <a:pathLst>
              <a:path w="12611" h="4165">
                <a:moveTo>
                  <a:pt x="10363" y="2019"/>
                </a:moveTo>
                <a:lnTo>
                  <a:pt x="0" y="3708"/>
                </a:lnTo>
                <a:lnTo>
                  <a:pt x="12496" y="4165"/>
                </a:lnTo>
                <a:lnTo>
                  <a:pt x="12611" y="0"/>
                </a:lnTo>
                <a:lnTo>
                  <a:pt x="10363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1708486" y="5073073"/>
            <a:ext cx="947978" cy="152679"/>
          </a:xfrm>
          <a:custGeom>
            <a:avLst/>
            <a:gdLst/>
            <a:ahLst/>
            <a:cxnLst/>
            <a:rect l="l" t="t" r="r" b="b"/>
            <a:pathLst>
              <a:path w="947978" h="152679">
                <a:moveTo>
                  <a:pt x="2590" y="4064"/>
                </a:moveTo>
                <a:lnTo>
                  <a:pt x="23888" y="23215"/>
                </a:lnTo>
                <a:lnTo>
                  <a:pt x="33693" y="30759"/>
                </a:lnTo>
                <a:lnTo>
                  <a:pt x="36512" y="39547"/>
                </a:lnTo>
                <a:lnTo>
                  <a:pt x="45072" y="40678"/>
                </a:lnTo>
                <a:lnTo>
                  <a:pt x="89471" y="67500"/>
                </a:lnTo>
                <a:lnTo>
                  <a:pt x="96685" y="75717"/>
                </a:lnTo>
                <a:lnTo>
                  <a:pt x="108623" y="77304"/>
                </a:lnTo>
                <a:lnTo>
                  <a:pt x="112344" y="79324"/>
                </a:lnTo>
                <a:lnTo>
                  <a:pt x="162369" y="100622"/>
                </a:lnTo>
                <a:lnTo>
                  <a:pt x="164515" y="104343"/>
                </a:lnTo>
                <a:lnTo>
                  <a:pt x="179844" y="106260"/>
                </a:lnTo>
                <a:lnTo>
                  <a:pt x="239445" y="123837"/>
                </a:lnTo>
                <a:lnTo>
                  <a:pt x="241592" y="127444"/>
                </a:lnTo>
                <a:lnTo>
                  <a:pt x="255219" y="127673"/>
                </a:lnTo>
                <a:lnTo>
                  <a:pt x="262661" y="129578"/>
                </a:lnTo>
                <a:lnTo>
                  <a:pt x="316738" y="139153"/>
                </a:lnTo>
                <a:lnTo>
                  <a:pt x="326542" y="142773"/>
                </a:lnTo>
                <a:lnTo>
                  <a:pt x="341871" y="143103"/>
                </a:lnTo>
                <a:lnTo>
                  <a:pt x="413194" y="150545"/>
                </a:lnTo>
                <a:lnTo>
                  <a:pt x="416801" y="152679"/>
                </a:lnTo>
                <a:lnTo>
                  <a:pt x="426046" y="152679"/>
                </a:lnTo>
                <a:lnTo>
                  <a:pt x="429653" y="150545"/>
                </a:lnTo>
                <a:lnTo>
                  <a:pt x="503796" y="150545"/>
                </a:lnTo>
                <a:lnTo>
                  <a:pt x="505828" y="152450"/>
                </a:lnTo>
                <a:lnTo>
                  <a:pt x="518325" y="152450"/>
                </a:lnTo>
                <a:lnTo>
                  <a:pt x="520357" y="150545"/>
                </a:lnTo>
                <a:lnTo>
                  <a:pt x="594283" y="144907"/>
                </a:lnTo>
                <a:lnTo>
                  <a:pt x="608926" y="144691"/>
                </a:lnTo>
                <a:lnTo>
                  <a:pt x="610958" y="142875"/>
                </a:lnTo>
                <a:lnTo>
                  <a:pt x="672706" y="131381"/>
                </a:lnTo>
                <a:lnTo>
                  <a:pt x="694448" y="130035"/>
                </a:lnTo>
                <a:lnTo>
                  <a:pt x="699516" y="125412"/>
                </a:lnTo>
                <a:lnTo>
                  <a:pt x="715187" y="121805"/>
                </a:lnTo>
                <a:lnTo>
                  <a:pt x="755637" y="110197"/>
                </a:lnTo>
                <a:lnTo>
                  <a:pt x="772883" y="108178"/>
                </a:lnTo>
                <a:lnTo>
                  <a:pt x="777265" y="102882"/>
                </a:lnTo>
                <a:lnTo>
                  <a:pt x="830795" y="81241"/>
                </a:lnTo>
                <a:lnTo>
                  <a:pt x="842619" y="79667"/>
                </a:lnTo>
                <a:lnTo>
                  <a:pt x="848601" y="72110"/>
                </a:lnTo>
                <a:lnTo>
                  <a:pt x="892429" y="46418"/>
                </a:lnTo>
                <a:lnTo>
                  <a:pt x="902233" y="44729"/>
                </a:lnTo>
                <a:lnTo>
                  <a:pt x="905611" y="36626"/>
                </a:lnTo>
                <a:lnTo>
                  <a:pt x="917333" y="27152"/>
                </a:lnTo>
                <a:lnTo>
                  <a:pt x="940663" y="8001"/>
                </a:lnTo>
                <a:lnTo>
                  <a:pt x="947191" y="6756"/>
                </a:lnTo>
                <a:lnTo>
                  <a:pt x="947978" y="3835"/>
                </a:lnTo>
                <a:lnTo>
                  <a:pt x="938745" y="6083"/>
                </a:lnTo>
                <a:lnTo>
                  <a:pt x="903693" y="34594"/>
                </a:lnTo>
                <a:lnTo>
                  <a:pt x="900315" y="42824"/>
                </a:lnTo>
                <a:lnTo>
                  <a:pt x="890397" y="44513"/>
                </a:lnTo>
                <a:lnTo>
                  <a:pt x="846683" y="70205"/>
                </a:lnTo>
                <a:lnTo>
                  <a:pt x="840714" y="77749"/>
                </a:lnTo>
                <a:lnTo>
                  <a:pt x="833501" y="77520"/>
                </a:lnTo>
                <a:lnTo>
                  <a:pt x="775360" y="100965"/>
                </a:lnTo>
                <a:lnTo>
                  <a:pt x="770953" y="106260"/>
                </a:lnTo>
                <a:lnTo>
                  <a:pt x="761949" y="106260"/>
                </a:lnTo>
                <a:lnTo>
                  <a:pt x="713270" y="119888"/>
                </a:lnTo>
                <a:lnTo>
                  <a:pt x="697611" y="123494"/>
                </a:lnTo>
                <a:lnTo>
                  <a:pt x="692543" y="128003"/>
                </a:lnTo>
                <a:lnTo>
                  <a:pt x="683183" y="127673"/>
                </a:lnTo>
                <a:lnTo>
                  <a:pt x="609041" y="140970"/>
                </a:lnTo>
                <a:lnTo>
                  <a:pt x="607009" y="142773"/>
                </a:lnTo>
                <a:lnTo>
                  <a:pt x="596188" y="142989"/>
                </a:lnTo>
                <a:lnTo>
                  <a:pt x="518439" y="148628"/>
                </a:lnTo>
                <a:lnTo>
                  <a:pt x="516420" y="150545"/>
                </a:lnTo>
                <a:lnTo>
                  <a:pt x="507733" y="150545"/>
                </a:lnTo>
                <a:lnTo>
                  <a:pt x="505714" y="148628"/>
                </a:lnTo>
                <a:lnTo>
                  <a:pt x="427850" y="148628"/>
                </a:lnTo>
                <a:lnTo>
                  <a:pt x="424014" y="150876"/>
                </a:lnTo>
                <a:lnTo>
                  <a:pt x="418947" y="150876"/>
                </a:lnTo>
                <a:lnTo>
                  <a:pt x="415112" y="148628"/>
                </a:lnTo>
                <a:lnTo>
                  <a:pt x="343560" y="140970"/>
                </a:lnTo>
                <a:lnTo>
                  <a:pt x="328472" y="140855"/>
                </a:lnTo>
                <a:lnTo>
                  <a:pt x="318668" y="137134"/>
                </a:lnTo>
                <a:lnTo>
                  <a:pt x="264579" y="127558"/>
                </a:lnTo>
                <a:lnTo>
                  <a:pt x="256794" y="125526"/>
                </a:lnTo>
                <a:lnTo>
                  <a:pt x="243509" y="125526"/>
                </a:lnTo>
                <a:lnTo>
                  <a:pt x="241477" y="121805"/>
                </a:lnTo>
                <a:lnTo>
                  <a:pt x="181648" y="104457"/>
                </a:lnTo>
                <a:lnTo>
                  <a:pt x="176237" y="102539"/>
                </a:lnTo>
                <a:lnTo>
                  <a:pt x="166433" y="102425"/>
                </a:lnTo>
                <a:lnTo>
                  <a:pt x="164287" y="98704"/>
                </a:lnTo>
                <a:lnTo>
                  <a:pt x="114261" y="77419"/>
                </a:lnTo>
                <a:lnTo>
                  <a:pt x="106591" y="73355"/>
                </a:lnTo>
                <a:lnTo>
                  <a:pt x="98704" y="73914"/>
                </a:lnTo>
                <a:lnTo>
                  <a:pt x="91389" y="65582"/>
                </a:lnTo>
                <a:lnTo>
                  <a:pt x="46990" y="38760"/>
                </a:lnTo>
                <a:lnTo>
                  <a:pt x="38430" y="37630"/>
                </a:lnTo>
                <a:lnTo>
                  <a:pt x="35610" y="28841"/>
                </a:lnTo>
                <a:lnTo>
                  <a:pt x="25806" y="21297"/>
                </a:lnTo>
                <a:lnTo>
                  <a:pt x="2247" y="0"/>
                </a:lnTo>
                <a:lnTo>
                  <a:pt x="0" y="0"/>
                </a:lnTo>
                <a:lnTo>
                  <a:pt x="2590" y="40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2201802" y="5088853"/>
            <a:ext cx="193700" cy="23774"/>
          </a:xfrm>
          <a:custGeom>
            <a:avLst/>
            <a:gdLst/>
            <a:ahLst/>
            <a:cxnLst/>
            <a:rect l="l" t="t" r="r" b="b"/>
            <a:pathLst>
              <a:path w="193700" h="23774">
                <a:moveTo>
                  <a:pt x="787" y="11379"/>
                </a:moveTo>
                <a:lnTo>
                  <a:pt x="0" y="23774"/>
                </a:lnTo>
                <a:lnTo>
                  <a:pt x="52844" y="21742"/>
                </a:lnTo>
                <a:lnTo>
                  <a:pt x="108737" y="16002"/>
                </a:lnTo>
                <a:lnTo>
                  <a:pt x="156857" y="8216"/>
                </a:lnTo>
                <a:lnTo>
                  <a:pt x="193700" y="0"/>
                </a:lnTo>
                <a:lnTo>
                  <a:pt x="185127" y="0"/>
                </a:lnTo>
                <a:lnTo>
                  <a:pt x="154940" y="6311"/>
                </a:lnTo>
                <a:lnTo>
                  <a:pt x="77863" y="17919"/>
                </a:lnTo>
                <a:lnTo>
                  <a:pt x="1917" y="21856"/>
                </a:lnTo>
                <a:lnTo>
                  <a:pt x="787" y="113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1826911" y="5204350"/>
            <a:ext cx="710006" cy="81914"/>
          </a:xfrm>
          <a:custGeom>
            <a:avLst/>
            <a:gdLst/>
            <a:ahLst/>
            <a:cxnLst/>
            <a:rect l="l" t="t" r="r" b="b"/>
            <a:pathLst>
              <a:path w="710006" h="81914">
                <a:moveTo>
                  <a:pt x="237083" y="73126"/>
                </a:moveTo>
                <a:lnTo>
                  <a:pt x="238772" y="81915"/>
                </a:lnTo>
                <a:lnTo>
                  <a:pt x="240017" y="73240"/>
                </a:lnTo>
                <a:lnTo>
                  <a:pt x="294665" y="77177"/>
                </a:lnTo>
                <a:lnTo>
                  <a:pt x="356527" y="79883"/>
                </a:lnTo>
                <a:lnTo>
                  <a:pt x="357543" y="71323"/>
                </a:lnTo>
                <a:lnTo>
                  <a:pt x="401142" y="69405"/>
                </a:lnTo>
                <a:lnTo>
                  <a:pt x="402729" y="71094"/>
                </a:lnTo>
                <a:lnTo>
                  <a:pt x="403847" y="77851"/>
                </a:lnTo>
                <a:lnTo>
                  <a:pt x="470217" y="73240"/>
                </a:lnTo>
                <a:lnTo>
                  <a:pt x="472020" y="81915"/>
                </a:lnTo>
                <a:lnTo>
                  <a:pt x="473265" y="73342"/>
                </a:lnTo>
                <a:lnTo>
                  <a:pt x="570395" y="54762"/>
                </a:lnTo>
                <a:lnTo>
                  <a:pt x="637209" y="34810"/>
                </a:lnTo>
                <a:lnTo>
                  <a:pt x="640930" y="32791"/>
                </a:lnTo>
                <a:lnTo>
                  <a:pt x="646226" y="32219"/>
                </a:lnTo>
                <a:lnTo>
                  <a:pt x="650621" y="28956"/>
                </a:lnTo>
                <a:lnTo>
                  <a:pt x="695693" y="10363"/>
                </a:lnTo>
                <a:lnTo>
                  <a:pt x="709104" y="2476"/>
                </a:lnTo>
                <a:lnTo>
                  <a:pt x="710006" y="0"/>
                </a:lnTo>
                <a:lnTo>
                  <a:pt x="693775" y="8445"/>
                </a:lnTo>
                <a:lnTo>
                  <a:pt x="635292" y="32893"/>
                </a:lnTo>
                <a:lnTo>
                  <a:pt x="568363" y="52730"/>
                </a:lnTo>
                <a:lnTo>
                  <a:pt x="489369" y="68173"/>
                </a:lnTo>
                <a:lnTo>
                  <a:pt x="405765" y="75946"/>
                </a:lnTo>
                <a:lnTo>
                  <a:pt x="404749" y="69291"/>
                </a:lnTo>
                <a:lnTo>
                  <a:pt x="402729" y="67271"/>
                </a:lnTo>
                <a:lnTo>
                  <a:pt x="355625" y="69405"/>
                </a:lnTo>
                <a:lnTo>
                  <a:pt x="354495" y="77965"/>
                </a:lnTo>
                <a:lnTo>
                  <a:pt x="267728" y="73342"/>
                </a:lnTo>
                <a:lnTo>
                  <a:pt x="194373" y="63766"/>
                </a:lnTo>
                <a:lnTo>
                  <a:pt x="124968" y="48336"/>
                </a:lnTo>
                <a:lnTo>
                  <a:pt x="59499" y="27038"/>
                </a:lnTo>
                <a:lnTo>
                  <a:pt x="901" y="1231"/>
                </a:lnTo>
                <a:lnTo>
                  <a:pt x="1689" y="3822"/>
                </a:lnTo>
                <a:lnTo>
                  <a:pt x="57696" y="29070"/>
                </a:lnTo>
                <a:lnTo>
                  <a:pt x="45974" y="29070"/>
                </a:lnTo>
                <a:lnTo>
                  <a:pt x="22199" y="30873"/>
                </a:lnTo>
                <a:lnTo>
                  <a:pt x="12509" y="34810"/>
                </a:lnTo>
                <a:lnTo>
                  <a:pt x="1689" y="43154"/>
                </a:lnTo>
                <a:lnTo>
                  <a:pt x="0" y="55435"/>
                </a:lnTo>
                <a:lnTo>
                  <a:pt x="1689" y="62649"/>
                </a:lnTo>
                <a:lnTo>
                  <a:pt x="3606" y="45072"/>
                </a:lnTo>
                <a:lnTo>
                  <a:pt x="14541" y="36728"/>
                </a:lnTo>
                <a:lnTo>
                  <a:pt x="24117" y="32791"/>
                </a:lnTo>
                <a:lnTo>
                  <a:pt x="44056" y="30988"/>
                </a:lnTo>
                <a:lnTo>
                  <a:pt x="55664" y="32791"/>
                </a:lnTo>
                <a:lnTo>
                  <a:pt x="65239" y="36728"/>
                </a:lnTo>
                <a:lnTo>
                  <a:pt x="75158" y="44170"/>
                </a:lnTo>
                <a:lnTo>
                  <a:pt x="81356" y="56896"/>
                </a:lnTo>
                <a:lnTo>
                  <a:pt x="78765" y="44386"/>
                </a:lnTo>
                <a:lnTo>
                  <a:pt x="71107" y="36728"/>
                </a:lnTo>
                <a:lnTo>
                  <a:pt x="64681" y="32677"/>
                </a:lnTo>
                <a:lnTo>
                  <a:pt x="68961" y="32791"/>
                </a:lnTo>
                <a:lnTo>
                  <a:pt x="123050" y="50368"/>
                </a:lnTo>
                <a:lnTo>
                  <a:pt x="192468" y="65684"/>
                </a:lnTo>
                <a:lnTo>
                  <a:pt x="235165" y="71208"/>
                </a:lnTo>
                <a:lnTo>
                  <a:pt x="237083" y="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2457361" y="5233417"/>
            <a:ext cx="81013" cy="27609"/>
          </a:xfrm>
          <a:custGeom>
            <a:avLst/>
            <a:gdLst/>
            <a:ahLst/>
            <a:cxnLst/>
            <a:rect l="l" t="t" r="r" b="b"/>
            <a:pathLst>
              <a:path w="81013" h="27609">
                <a:moveTo>
                  <a:pt x="1574" y="14084"/>
                </a:moveTo>
                <a:lnTo>
                  <a:pt x="0" y="26593"/>
                </a:lnTo>
                <a:lnTo>
                  <a:pt x="1689" y="27609"/>
                </a:lnTo>
                <a:lnTo>
                  <a:pt x="3606" y="16001"/>
                </a:lnTo>
                <a:lnTo>
                  <a:pt x="14427" y="7658"/>
                </a:lnTo>
                <a:lnTo>
                  <a:pt x="24002" y="3721"/>
                </a:lnTo>
                <a:lnTo>
                  <a:pt x="43941" y="1917"/>
                </a:lnTo>
                <a:lnTo>
                  <a:pt x="55664" y="3721"/>
                </a:lnTo>
                <a:lnTo>
                  <a:pt x="65239" y="7658"/>
                </a:lnTo>
                <a:lnTo>
                  <a:pt x="75158" y="15100"/>
                </a:lnTo>
                <a:lnTo>
                  <a:pt x="81013" y="26149"/>
                </a:lnTo>
                <a:lnTo>
                  <a:pt x="78765" y="15443"/>
                </a:lnTo>
                <a:lnTo>
                  <a:pt x="70992" y="7658"/>
                </a:lnTo>
                <a:lnTo>
                  <a:pt x="57581" y="1803"/>
                </a:lnTo>
                <a:lnTo>
                  <a:pt x="33693" y="0"/>
                </a:lnTo>
                <a:lnTo>
                  <a:pt x="15773" y="3149"/>
                </a:lnTo>
                <a:lnTo>
                  <a:pt x="1574" y="140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2586161" y="5240969"/>
            <a:ext cx="31318" cy="44284"/>
          </a:xfrm>
          <a:custGeom>
            <a:avLst/>
            <a:gdLst/>
            <a:ahLst/>
            <a:cxnLst/>
            <a:rect l="l" t="t" r="r" b="b"/>
            <a:pathLst>
              <a:path w="31318" h="44284">
                <a:moveTo>
                  <a:pt x="2133" y="1574"/>
                </a:moveTo>
                <a:lnTo>
                  <a:pt x="0" y="0"/>
                </a:lnTo>
                <a:lnTo>
                  <a:pt x="0" y="3721"/>
                </a:lnTo>
                <a:lnTo>
                  <a:pt x="7874" y="13411"/>
                </a:lnTo>
                <a:lnTo>
                  <a:pt x="29629" y="44284"/>
                </a:lnTo>
                <a:lnTo>
                  <a:pt x="31318" y="43599"/>
                </a:lnTo>
                <a:lnTo>
                  <a:pt x="21399" y="26924"/>
                </a:lnTo>
                <a:lnTo>
                  <a:pt x="2133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2491058" y="5246720"/>
            <a:ext cx="12268" cy="12382"/>
          </a:xfrm>
          <a:custGeom>
            <a:avLst/>
            <a:gdLst/>
            <a:ahLst/>
            <a:cxnLst/>
            <a:rect l="l" t="t" r="r" b="b"/>
            <a:pathLst>
              <a:path w="12268" h="12382">
                <a:moveTo>
                  <a:pt x="673" y="0"/>
                </a:moveTo>
                <a:lnTo>
                  <a:pt x="0" y="12382"/>
                </a:lnTo>
                <a:lnTo>
                  <a:pt x="12268" y="12382"/>
                </a:lnTo>
                <a:lnTo>
                  <a:pt x="12166" y="0"/>
                </a:lnTo>
                <a:lnTo>
                  <a:pt x="10477" y="10477"/>
                </a:lnTo>
                <a:lnTo>
                  <a:pt x="1904" y="10477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1860614" y="5246720"/>
            <a:ext cx="12382" cy="12382"/>
          </a:xfrm>
          <a:custGeom>
            <a:avLst/>
            <a:gdLst/>
            <a:ahLst/>
            <a:cxnLst/>
            <a:rect l="l" t="t" r="r" b="b"/>
            <a:pathLst>
              <a:path w="12382" h="12382">
                <a:moveTo>
                  <a:pt x="787" y="0"/>
                </a:moveTo>
                <a:lnTo>
                  <a:pt x="0" y="12382"/>
                </a:lnTo>
                <a:lnTo>
                  <a:pt x="12382" y="12382"/>
                </a:lnTo>
                <a:lnTo>
                  <a:pt x="12268" y="0"/>
                </a:lnTo>
                <a:lnTo>
                  <a:pt x="10464" y="10477"/>
                </a:lnTo>
                <a:lnTo>
                  <a:pt x="1905" y="10477"/>
                </a:lnTo>
                <a:lnTo>
                  <a:pt x="78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1748379" y="5238941"/>
            <a:ext cx="33794" cy="44284"/>
          </a:xfrm>
          <a:custGeom>
            <a:avLst/>
            <a:gdLst/>
            <a:ahLst/>
            <a:cxnLst/>
            <a:rect l="l" t="t" r="r" b="b"/>
            <a:pathLst>
              <a:path w="33794" h="44284">
                <a:moveTo>
                  <a:pt x="33794" y="0"/>
                </a:moveTo>
                <a:lnTo>
                  <a:pt x="31546" y="0"/>
                </a:lnTo>
                <a:lnTo>
                  <a:pt x="24447" y="6756"/>
                </a:lnTo>
                <a:lnTo>
                  <a:pt x="10147" y="25234"/>
                </a:lnTo>
                <a:lnTo>
                  <a:pt x="2133" y="38531"/>
                </a:lnTo>
                <a:lnTo>
                  <a:pt x="0" y="43611"/>
                </a:lnTo>
                <a:lnTo>
                  <a:pt x="1689" y="44284"/>
                </a:lnTo>
                <a:lnTo>
                  <a:pt x="12052" y="27152"/>
                </a:lnTo>
                <a:lnTo>
                  <a:pt x="27381" y="7772"/>
                </a:lnTo>
                <a:lnTo>
                  <a:pt x="3379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2621770" y="5288739"/>
            <a:ext cx="7429" cy="11506"/>
          </a:xfrm>
          <a:custGeom>
            <a:avLst/>
            <a:gdLst/>
            <a:ahLst/>
            <a:cxnLst/>
            <a:rect l="l" t="t" r="r" b="b"/>
            <a:pathLst>
              <a:path w="7429" h="11506">
                <a:moveTo>
                  <a:pt x="1117" y="4279"/>
                </a:moveTo>
                <a:lnTo>
                  <a:pt x="7429" y="11506"/>
                </a:lnTo>
                <a:lnTo>
                  <a:pt x="3251" y="2146"/>
                </a:lnTo>
                <a:lnTo>
                  <a:pt x="0" y="0"/>
                </a:lnTo>
                <a:lnTo>
                  <a:pt x="1117" y="42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2617483" y="5291115"/>
            <a:ext cx="11150" cy="88226"/>
          </a:xfrm>
          <a:custGeom>
            <a:avLst/>
            <a:gdLst/>
            <a:ahLst/>
            <a:cxnLst/>
            <a:rect l="l" t="t" r="r" b="b"/>
            <a:pathLst>
              <a:path w="11150" h="88226">
                <a:moveTo>
                  <a:pt x="9232" y="27038"/>
                </a:moveTo>
                <a:lnTo>
                  <a:pt x="10363" y="88226"/>
                </a:lnTo>
                <a:lnTo>
                  <a:pt x="11150" y="25120"/>
                </a:lnTo>
                <a:lnTo>
                  <a:pt x="1231" y="342"/>
                </a:lnTo>
                <a:lnTo>
                  <a:pt x="0" y="0"/>
                </a:lnTo>
                <a:lnTo>
                  <a:pt x="9232" y="270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1734748" y="5288748"/>
            <a:ext cx="7543" cy="11493"/>
          </a:xfrm>
          <a:custGeom>
            <a:avLst/>
            <a:gdLst/>
            <a:ahLst/>
            <a:cxnLst/>
            <a:rect l="l" t="t" r="r" b="b"/>
            <a:pathLst>
              <a:path w="7543" h="11493">
                <a:moveTo>
                  <a:pt x="4279" y="2133"/>
                </a:moveTo>
                <a:lnTo>
                  <a:pt x="0" y="11493"/>
                </a:lnTo>
                <a:lnTo>
                  <a:pt x="7086" y="3035"/>
                </a:lnTo>
                <a:lnTo>
                  <a:pt x="7543" y="0"/>
                </a:lnTo>
                <a:lnTo>
                  <a:pt x="4279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2629199" y="5300225"/>
            <a:ext cx="4051" cy="5194"/>
          </a:xfrm>
          <a:custGeom>
            <a:avLst/>
            <a:gdLst/>
            <a:ahLst/>
            <a:cxnLst/>
            <a:rect l="l" t="t" r="r" b="b"/>
            <a:pathLst>
              <a:path w="4051" h="5194">
                <a:moveTo>
                  <a:pt x="1346" y="4635"/>
                </a:moveTo>
                <a:lnTo>
                  <a:pt x="4051" y="5194"/>
                </a:lnTo>
                <a:lnTo>
                  <a:pt x="1460" y="571"/>
                </a:lnTo>
                <a:lnTo>
                  <a:pt x="0" y="0"/>
                </a:lnTo>
                <a:lnTo>
                  <a:pt x="1346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1730802" y="5300244"/>
            <a:ext cx="3936" cy="5181"/>
          </a:xfrm>
          <a:custGeom>
            <a:avLst/>
            <a:gdLst/>
            <a:ahLst/>
            <a:cxnLst/>
            <a:rect l="l" t="t" r="r" b="b"/>
            <a:pathLst>
              <a:path w="3937" h="5181">
                <a:moveTo>
                  <a:pt x="2590" y="558"/>
                </a:moveTo>
                <a:lnTo>
                  <a:pt x="0" y="5181"/>
                </a:lnTo>
                <a:lnTo>
                  <a:pt x="3492" y="3479"/>
                </a:lnTo>
                <a:lnTo>
                  <a:pt x="3937" y="0"/>
                </a:lnTo>
                <a:lnTo>
                  <a:pt x="259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2635507" y="5309807"/>
            <a:ext cx="3378" cy="9690"/>
          </a:xfrm>
          <a:custGeom>
            <a:avLst/>
            <a:gdLst/>
            <a:ahLst/>
            <a:cxnLst/>
            <a:rect l="l" t="t" r="r" b="b"/>
            <a:pathLst>
              <a:path w="3378" h="9690">
                <a:moveTo>
                  <a:pt x="558" y="6654"/>
                </a:moveTo>
                <a:lnTo>
                  <a:pt x="3378" y="9690"/>
                </a:lnTo>
                <a:lnTo>
                  <a:pt x="1473" y="1689"/>
                </a:lnTo>
                <a:lnTo>
                  <a:pt x="0" y="0"/>
                </a:lnTo>
                <a:lnTo>
                  <a:pt x="558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1727084" y="5309805"/>
            <a:ext cx="1905" cy="5308"/>
          </a:xfrm>
          <a:custGeom>
            <a:avLst/>
            <a:gdLst/>
            <a:ahLst/>
            <a:cxnLst/>
            <a:rect l="l" t="t" r="r" b="b"/>
            <a:pathLst>
              <a:path w="1905" h="5308">
                <a:moveTo>
                  <a:pt x="0" y="5308"/>
                </a:moveTo>
                <a:lnTo>
                  <a:pt x="1905" y="2044"/>
                </a:lnTo>
                <a:lnTo>
                  <a:pt x="1460" y="0"/>
                </a:lnTo>
                <a:lnTo>
                  <a:pt x="0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2638891" y="5319500"/>
            <a:ext cx="3822" cy="9575"/>
          </a:xfrm>
          <a:custGeom>
            <a:avLst/>
            <a:gdLst/>
            <a:ahLst/>
            <a:cxnLst/>
            <a:rect l="l" t="t" r="r" b="b"/>
            <a:pathLst>
              <a:path w="3822" h="9575">
                <a:moveTo>
                  <a:pt x="1016" y="6654"/>
                </a:moveTo>
                <a:lnTo>
                  <a:pt x="3822" y="9575"/>
                </a:lnTo>
                <a:lnTo>
                  <a:pt x="2032" y="1803"/>
                </a:lnTo>
                <a:lnTo>
                  <a:pt x="0" y="0"/>
                </a:lnTo>
                <a:lnTo>
                  <a:pt x="1016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1721222" y="5319506"/>
            <a:ext cx="3492" cy="9575"/>
          </a:xfrm>
          <a:custGeom>
            <a:avLst/>
            <a:gdLst/>
            <a:ahLst/>
            <a:cxnLst/>
            <a:rect l="l" t="t" r="r" b="b"/>
            <a:pathLst>
              <a:path w="3492" h="9575">
                <a:moveTo>
                  <a:pt x="1130" y="2933"/>
                </a:moveTo>
                <a:lnTo>
                  <a:pt x="0" y="9575"/>
                </a:lnTo>
                <a:lnTo>
                  <a:pt x="3492" y="5295"/>
                </a:lnTo>
                <a:lnTo>
                  <a:pt x="3492" y="0"/>
                </a:lnTo>
                <a:lnTo>
                  <a:pt x="1130" y="29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2642715" y="5329086"/>
            <a:ext cx="7327" cy="27152"/>
          </a:xfrm>
          <a:custGeom>
            <a:avLst/>
            <a:gdLst/>
            <a:ahLst/>
            <a:cxnLst/>
            <a:rect l="l" t="t" r="r" b="b"/>
            <a:pathLst>
              <a:path w="7327" h="27152">
                <a:moveTo>
                  <a:pt x="5410" y="27152"/>
                </a:moveTo>
                <a:lnTo>
                  <a:pt x="7327" y="14185"/>
                </a:lnTo>
                <a:lnTo>
                  <a:pt x="1130" y="901"/>
                </a:lnTo>
                <a:lnTo>
                  <a:pt x="0" y="0"/>
                </a:lnTo>
                <a:lnTo>
                  <a:pt x="541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1757161" y="5339333"/>
            <a:ext cx="850290" cy="232117"/>
          </a:xfrm>
          <a:custGeom>
            <a:avLst/>
            <a:gdLst/>
            <a:ahLst/>
            <a:cxnLst/>
            <a:rect l="l" t="t" r="r" b="b"/>
            <a:pathLst>
              <a:path w="850290" h="232117">
                <a:moveTo>
                  <a:pt x="387616" y="210146"/>
                </a:moveTo>
                <a:lnTo>
                  <a:pt x="312356" y="202488"/>
                </a:lnTo>
                <a:lnTo>
                  <a:pt x="233248" y="187159"/>
                </a:lnTo>
                <a:lnTo>
                  <a:pt x="169595" y="167894"/>
                </a:lnTo>
                <a:lnTo>
                  <a:pt x="110210" y="140627"/>
                </a:lnTo>
                <a:lnTo>
                  <a:pt x="63779" y="109867"/>
                </a:lnTo>
                <a:lnTo>
                  <a:pt x="27165" y="73126"/>
                </a:lnTo>
                <a:lnTo>
                  <a:pt x="5753" y="34937"/>
                </a:lnTo>
                <a:lnTo>
                  <a:pt x="2031" y="13525"/>
                </a:lnTo>
                <a:lnTo>
                  <a:pt x="2260" y="114"/>
                </a:lnTo>
                <a:lnTo>
                  <a:pt x="0" y="2260"/>
                </a:lnTo>
                <a:lnTo>
                  <a:pt x="114" y="15557"/>
                </a:lnTo>
                <a:lnTo>
                  <a:pt x="3835" y="36855"/>
                </a:lnTo>
                <a:lnTo>
                  <a:pt x="25247" y="75158"/>
                </a:lnTo>
                <a:lnTo>
                  <a:pt x="61861" y="111785"/>
                </a:lnTo>
                <a:lnTo>
                  <a:pt x="108292" y="142544"/>
                </a:lnTo>
                <a:lnTo>
                  <a:pt x="167665" y="169811"/>
                </a:lnTo>
                <a:lnTo>
                  <a:pt x="231330" y="189077"/>
                </a:lnTo>
                <a:lnTo>
                  <a:pt x="310438" y="204406"/>
                </a:lnTo>
                <a:lnTo>
                  <a:pt x="385711" y="212064"/>
                </a:lnTo>
                <a:lnTo>
                  <a:pt x="386829" y="232117"/>
                </a:lnTo>
                <a:lnTo>
                  <a:pt x="462788" y="232117"/>
                </a:lnTo>
                <a:lnTo>
                  <a:pt x="463905" y="212064"/>
                </a:lnTo>
                <a:lnTo>
                  <a:pt x="549427" y="203161"/>
                </a:lnTo>
                <a:lnTo>
                  <a:pt x="626059" y="187159"/>
                </a:lnTo>
                <a:lnTo>
                  <a:pt x="685660" y="167779"/>
                </a:lnTo>
                <a:lnTo>
                  <a:pt x="742454" y="141643"/>
                </a:lnTo>
                <a:lnTo>
                  <a:pt x="788758" y="110769"/>
                </a:lnTo>
                <a:lnTo>
                  <a:pt x="825169" y="74028"/>
                </a:lnTo>
                <a:lnTo>
                  <a:pt x="846454" y="35496"/>
                </a:lnTo>
                <a:lnTo>
                  <a:pt x="850176" y="14198"/>
                </a:lnTo>
                <a:lnTo>
                  <a:pt x="850290" y="3721"/>
                </a:lnTo>
                <a:lnTo>
                  <a:pt x="848144" y="0"/>
                </a:lnTo>
                <a:lnTo>
                  <a:pt x="848258" y="5867"/>
                </a:lnTo>
                <a:lnTo>
                  <a:pt x="844537" y="33578"/>
                </a:lnTo>
                <a:lnTo>
                  <a:pt x="823239" y="72123"/>
                </a:lnTo>
                <a:lnTo>
                  <a:pt x="786853" y="108851"/>
                </a:lnTo>
                <a:lnTo>
                  <a:pt x="740537" y="139725"/>
                </a:lnTo>
                <a:lnTo>
                  <a:pt x="683755" y="165874"/>
                </a:lnTo>
                <a:lnTo>
                  <a:pt x="624141" y="185242"/>
                </a:lnTo>
                <a:lnTo>
                  <a:pt x="547522" y="201142"/>
                </a:lnTo>
                <a:lnTo>
                  <a:pt x="471233" y="209245"/>
                </a:lnTo>
                <a:lnTo>
                  <a:pt x="461987" y="210146"/>
                </a:lnTo>
                <a:lnTo>
                  <a:pt x="461200" y="227050"/>
                </a:lnTo>
                <a:lnTo>
                  <a:pt x="460971" y="230212"/>
                </a:lnTo>
                <a:lnTo>
                  <a:pt x="453770" y="230428"/>
                </a:lnTo>
                <a:lnTo>
                  <a:pt x="395846" y="230428"/>
                </a:lnTo>
                <a:lnTo>
                  <a:pt x="388632" y="230212"/>
                </a:lnTo>
                <a:lnTo>
                  <a:pt x="388531" y="227050"/>
                </a:lnTo>
                <a:lnTo>
                  <a:pt x="387616" y="2101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1714004" y="5329082"/>
            <a:ext cx="7213" cy="27152"/>
          </a:xfrm>
          <a:custGeom>
            <a:avLst/>
            <a:gdLst/>
            <a:ahLst/>
            <a:cxnLst/>
            <a:rect l="l" t="t" r="r" b="b"/>
            <a:pathLst>
              <a:path w="7213" h="27152">
                <a:moveTo>
                  <a:pt x="6210" y="901"/>
                </a:moveTo>
                <a:lnTo>
                  <a:pt x="0" y="14198"/>
                </a:lnTo>
                <a:lnTo>
                  <a:pt x="1930" y="27152"/>
                </a:lnTo>
                <a:lnTo>
                  <a:pt x="7213" y="0"/>
                </a:lnTo>
                <a:lnTo>
                  <a:pt x="621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712659" y="5354886"/>
            <a:ext cx="2476" cy="37299"/>
          </a:xfrm>
          <a:custGeom>
            <a:avLst/>
            <a:gdLst/>
            <a:ahLst/>
            <a:cxnLst/>
            <a:rect l="l" t="t" r="r" b="b"/>
            <a:pathLst>
              <a:path w="2476" h="37299">
                <a:moveTo>
                  <a:pt x="228" y="37299"/>
                </a:moveTo>
                <a:lnTo>
                  <a:pt x="2476" y="29972"/>
                </a:lnTo>
                <a:lnTo>
                  <a:pt x="2476" y="3162"/>
                </a:lnTo>
                <a:lnTo>
                  <a:pt x="0" y="0"/>
                </a:lnTo>
                <a:lnTo>
                  <a:pt x="228" y="372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735527" y="5296631"/>
            <a:ext cx="6883" cy="76860"/>
          </a:xfrm>
          <a:custGeom>
            <a:avLst/>
            <a:gdLst/>
            <a:ahLst/>
            <a:cxnLst/>
            <a:rect l="l" t="t" r="r" b="b"/>
            <a:pathLst>
              <a:path w="6883" h="76860">
                <a:moveTo>
                  <a:pt x="0" y="76060"/>
                </a:moveTo>
                <a:lnTo>
                  <a:pt x="1130" y="76860"/>
                </a:lnTo>
                <a:lnTo>
                  <a:pt x="2374" y="29857"/>
                </a:lnTo>
                <a:lnTo>
                  <a:pt x="6883" y="0"/>
                </a:lnTo>
                <a:lnTo>
                  <a:pt x="5753" y="457"/>
                </a:lnTo>
                <a:lnTo>
                  <a:pt x="457" y="27940"/>
                </a:lnTo>
                <a:lnTo>
                  <a:pt x="0" y="760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2648799" y="5354895"/>
            <a:ext cx="3162" cy="37401"/>
          </a:xfrm>
          <a:custGeom>
            <a:avLst/>
            <a:gdLst/>
            <a:ahLst/>
            <a:cxnLst/>
            <a:rect l="l" t="t" r="r" b="b"/>
            <a:pathLst>
              <a:path w="3162" h="37401">
                <a:moveTo>
                  <a:pt x="0" y="3149"/>
                </a:moveTo>
                <a:lnTo>
                  <a:pt x="114" y="29959"/>
                </a:lnTo>
                <a:lnTo>
                  <a:pt x="2933" y="37401"/>
                </a:lnTo>
                <a:lnTo>
                  <a:pt x="3162" y="0"/>
                </a:lnTo>
                <a:lnTo>
                  <a:pt x="0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736664" y="5373469"/>
            <a:ext cx="1905" cy="13525"/>
          </a:xfrm>
          <a:custGeom>
            <a:avLst/>
            <a:gdLst/>
            <a:ahLst/>
            <a:cxnLst/>
            <a:rect l="l" t="t" r="r" b="b"/>
            <a:pathLst>
              <a:path w="1905" h="13525">
                <a:moveTo>
                  <a:pt x="787" y="12636"/>
                </a:moveTo>
                <a:lnTo>
                  <a:pt x="1905" y="13525"/>
                </a:lnTo>
                <a:lnTo>
                  <a:pt x="1117" y="800"/>
                </a:lnTo>
                <a:lnTo>
                  <a:pt x="0" y="0"/>
                </a:lnTo>
                <a:lnTo>
                  <a:pt x="787" y="12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2647119" y="5386887"/>
            <a:ext cx="2692" cy="16903"/>
          </a:xfrm>
          <a:custGeom>
            <a:avLst/>
            <a:gdLst/>
            <a:ahLst/>
            <a:cxnLst/>
            <a:rect l="l" t="t" r="r" b="b"/>
            <a:pathLst>
              <a:path w="2692" h="16903">
                <a:moveTo>
                  <a:pt x="0" y="11722"/>
                </a:moveTo>
                <a:lnTo>
                  <a:pt x="2692" y="16903"/>
                </a:lnTo>
                <a:lnTo>
                  <a:pt x="100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738574" y="5387002"/>
            <a:ext cx="1574" cy="11493"/>
          </a:xfrm>
          <a:custGeom>
            <a:avLst/>
            <a:gdLst/>
            <a:ahLst/>
            <a:cxnLst/>
            <a:rect l="l" t="t" r="r" b="b"/>
            <a:pathLst>
              <a:path w="1574" h="11493">
                <a:moveTo>
                  <a:pt x="1574" y="11493"/>
                </a:moveTo>
                <a:lnTo>
                  <a:pt x="1130" y="787"/>
                </a:lnTo>
                <a:lnTo>
                  <a:pt x="0" y="0"/>
                </a:lnTo>
                <a:lnTo>
                  <a:pt x="1574" y="114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714682" y="5386880"/>
            <a:ext cx="2260" cy="16789"/>
          </a:xfrm>
          <a:custGeom>
            <a:avLst/>
            <a:gdLst/>
            <a:ahLst/>
            <a:cxnLst/>
            <a:rect l="l" t="t" r="r" b="b"/>
            <a:pathLst>
              <a:path w="2260" h="16789">
                <a:moveTo>
                  <a:pt x="114" y="7112"/>
                </a:moveTo>
                <a:lnTo>
                  <a:pt x="0" y="16789"/>
                </a:lnTo>
                <a:lnTo>
                  <a:pt x="2260" y="11734"/>
                </a:lnTo>
                <a:lnTo>
                  <a:pt x="2031" y="685"/>
                </a:lnTo>
                <a:lnTo>
                  <a:pt x="1244" y="0"/>
                </a:lnTo>
                <a:lnTo>
                  <a:pt x="114" y="71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1722008" y="5415622"/>
            <a:ext cx="22199" cy="40563"/>
          </a:xfrm>
          <a:custGeom>
            <a:avLst/>
            <a:gdLst/>
            <a:ahLst/>
            <a:cxnLst/>
            <a:rect l="l" t="t" r="r" b="b"/>
            <a:pathLst>
              <a:path w="22199" h="40563">
                <a:moveTo>
                  <a:pt x="1016" y="0"/>
                </a:moveTo>
                <a:lnTo>
                  <a:pt x="0" y="4508"/>
                </a:lnTo>
                <a:lnTo>
                  <a:pt x="16116" y="35496"/>
                </a:lnTo>
                <a:lnTo>
                  <a:pt x="22199" y="40563"/>
                </a:lnTo>
                <a:lnTo>
                  <a:pt x="20066" y="35267"/>
                </a:lnTo>
                <a:lnTo>
                  <a:pt x="6311" y="12509"/>
                </a:lnTo>
                <a:lnTo>
                  <a:pt x="10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2619847" y="5415620"/>
            <a:ext cx="22085" cy="40563"/>
          </a:xfrm>
          <a:custGeom>
            <a:avLst/>
            <a:gdLst/>
            <a:ahLst/>
            <a:cxnLst/>
            <a:rect l="l" t="t" r="r" b="b"/>
            <a:pathLst>
              <a:path w="22085" h="40563">
                <a:moveTo>
                  <a:pt x="22085" y="4508"/>
                </a:moveTo>
                <a:lnTo>
                  <a:pt x="21069" y="0"/>
                </a:lnTo>
                <a:lnTo>
                  <a:pt x="16446" y="11150"/>
                </a:lnTo>
                <a:lnTo>
                  <a:pt x="2933" y="34251"/>
                </a:lnTo>
                <a:lnTo>
                  <a:pt x="0" y="40563"/>
                </a:lnTo>
                <a:lnTo>
                  <a:pt x="6870" y="34366"/>
                </a:lnTo>
                <a:lnTo>
                  <a:pt x="22085" y="4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719534" y="5477598"/>
            <a:ext cx="73469" cy="75946"/>
          </a:xfrm>
          <a:custGeom>
            <a:avLst/>
            <a:gdLst/>
            <a:ahLst/>
            <a:cxnLst/>
            <a:rect l="l" t="t" r="r" b="b"/>
            <a:pathLst>
              <a:path w="73469" h="75946">
                <a:moveTo>
                  <a:pt x="901" y="6527"/>
                </a:moveTo>
                <a:lnTo>
                  <a:pt x="4838" y="14198"/>
                </a:lnTo>
                <a:lnTo>
                  <a:pt x="14757" y="25463"/>
                </a:lnTo>
                <a:lnTo>
                  <a:pt x="39776" y="52501"/>
                </a:lnTo>
                <a:lnTo>
                  <a:pt x="70764" y="75946"/>
                </a:lnTo>
                <a:lnTo>
                  <a:pt x="73469" y="75158"/>
                </a:lnTo>
                <a:lnTo>
                  <a:pt x="41694" y="50584"/>
                </a:lnTo>
                <a:lnTo>
                  <a:pt x="16675" y="23545"/>
                </a:lnTo>
                <a:lnTo>
                  <a:pt x="6870" y="12166"/>
                </a:lnTo>
                <a:lnTo>
                  <a:pt x="0" y="0"/>
                </a:lnTo>
                <a:lnTo>
                  <a:pt x="901" y="65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2141070" y="5507118"/>
            <a:ext cx="81800" cy="33578"/>
          </a:xfrm>
          <a:custGeom>
            <a:avLst/>
            <a:gdLst/>
            <a:ahLst/>
            <a:cxnLst/>
            <a:rect l="l" t="t" r="r" b="b"/>
            <a:pathLst>
              <a:path w="81800" h="33578">
                <a:moveTo>
                  <a:pt x="29971" y="1917"/>
                </a:moveTo>
                <a:lnTo>
                  <a:pt x="51828" y="1917"/>
                </a:lnTo>
                <a:lnTo>
                  <a:pt x="61633" y="3721"/>
                </a:lnTo>
                <a:lnTo>
                  <a:pt x="71323" y="9461"/>
                </a:lnTo>
                <a:lnTo>
                  <a:pt x="78993" y="19151"/>
                </a:lnTo>
                <a:lnTo>
                  <a:pt x="80683" y="33578"/>
                </a:lnTo>
                <a:lnTo>
                  <a:pt x="81800" y="26365"/>
                </a:lnTo>
                <a:lnTo>
                  <a:pt x="80898" y="17233"/>
                </a:lnTo>
                <a:lnTo>
                  <a:pt x="73240" y="7442"/>
                </a:lnTo>
                <a:lnTo>
                  <a:pt x="63550" y="1803"/>
                </a:lnTo>
                <a:lnTo>
                  <a:pt x="53746" y="0"/>
                </a:lnTo>
                <a:lnTo>
                  <a:pt x="28054" y="0"/>
                </a:lnTo>
                <a:lnTo>
                  <a:pt x="10706" y="5740"/>
                </a:lnTo>
                <a:lnTo>
                  <a:pt x="1574" y="15887"/>
                </a:lnTo>
                <a:lnTo>
                  <a:pt x="0" y="26365"/>
                </a:lnTo>
                <a:lnTo>
                  <a:pt x="1689" y="33578"/>
                </a:lnTo>
                <a:lnTo>
                  <a:pt x="3492" y="17805"/>
                </a:lnTo>
                <a:lnTo>
                  <a:pt x="12623" y="7658"/>
                </a:lnTo>
                <a:lnTo>
                  <a:pt x="29971" y="19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2176786" y="5520411"/>
            <a:ext cx="10477" cy="12509"/>
          </a:xfrm>
          <a:custGeom>
            <a:avLst/>
            <a:gdLst/>
            <a:ahLst/>
            <a:cxnLst/>
            <a:rect l="l" t="t" r="r" b="b"/>
            <a:pathLst>
              <a:path w="10477" h="12509">
                <a:moveTo>
                  <a:pt x="673" y="0"/>
                </a:moveTo>
                <a:lnTo>
                  <a:pt x="0" y="12509"/>
                </a:lnTo>
                <a:lnTo>
                  <a:pt x="10477" y="12509"/>
                </a:lnTo>
                <a:lnTo>
                  <a:pt x="10363" y="0"/>
                </a:lnTo>
                <a:lnTo>
                  <a:pt x="8458" y="10591"/>
                </a:lnTo>
                <a:lnTo>
                  <a:pt x="1917" y="10591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2584465" y="5477597"/>
            <a:ext cx="60172" cy="66255"/>
          </a:xfrm>
          <a:custGeom>
            <a:avLst/>
            <a:gdLst/>
            <a:ahLst/>
            <a:cxnLst/>
            <a:rect l="l" t="t" r="r" b="b"/>
            <a:pathLst>
              <a:path w="60172" h="66255">
                <a:moveTo>
                  <a:pt x="55105" y="14198"/>
                </a:moveTo>
                <a:lnTo>
                  <a:pt x="60172" y="1689"/>
                </a:lnTo>
                <a:lnTo>
                  <a:pt x="59944" y="0"/>
                </a:lnTo>
                <a:lnTo>
                  <a:pt x="53187" y="12166"/>
                </a:lnTo>
                <a:lnTo>
                  <a:pt x="23101" y="45745"/>
                </a:lnTo>
                <a:lnTo>
                  <a:pt x="0" y="65582"/>
                </a:lnTo>
                <a:lnTo>
                  <a:pt x="2819" y="66255"/>
                </a:lnTo>
                <a:lnTo>
                  <a:pt x="23101" y="49580"/>
                </a:lnTo>
                <a:lnTo>
                  <a:pt x="55105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2551786" y="5557704"/>
            <a:ext cx="13627" cy="9245"/>
          </a:xfrm>
          <a:custGeom>
            <a:avLst/>
            <a:gdLst/>
            <a:ahLst/>
            <a:cxnLst/>
            <a:rect l="l" t="t" r="r" b="b"/>
            <a:pathLst>
              <a:path w="13627" h="9245">
                <a:moveTo>
                  <a:pt x="11264" y="0"/>
                </a:moveTo>
                <a:lnTo>
                  <a:pt x="0" y="8686"/>
                </a:lnTo>
                <a:lnTo>
                  <a:pt x="2705" y="9245"/>
                </a:lnTo>
                <a:lnTo>
                  <a:pt x="13627" y="571"/>
                </a:lnTo>
                <a:lnTo>
                  <a:pt x="1126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2186250" y="5642223"/>
            <a:ext cx="9359" cy="4165"/>
          </a:xfrm>
          <a:custGeom>
            <a:avLst/>
            <a:gdLst/>
            <a:ahLst/>
            <a:cxnLst/>
            <a:rect l="l" t="t" r="r" b="b"/>
            <a:pathLst>
              <a:path w="9359" h="4165">
                <a:moveTo>
                  <a:pt x="2247" y="2031"/>
                </a:moveTo>
                <a:lnTo>
                  <a:pt x="9359" y="1244"/>
                </a:lnTo>
                <a:lnTo>
                  <a:pt x="8788" y="101"/>
                </a:lnTo>
                <a:lnTo>
                  <a:pt x="0" y="0"/>
                </a:lnTo>
                <a:lnTo>
                  <a:pt x="571" y="4165"/>
                </a:lnTo>
                <a:lnTo>
                  <a:pt x="2247" y="20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2169013" y="5642217"/>
            <a:ext cx="8788" cy="4279"/>
          </a:xfrm>
          <a:custGeom>
            <a:avLst/>
            <a:gdLst/>
            <a:ahLst/>
            <a:cxnLst/>
            <a:rect l="l" t="t" r="r" b="b"/>
            <a:pathLst>
              <a:path w="8788" h="4279">
                <a:moveTo>
                  <a:pt x="8674" y="0"/>
                </a:moveTo>
                <a:lnTo>
                  <a:pt x="0" y="0"/>
                </a:lnTo>
                <a:lnTo>
                  <a:pt x="444" y="4279"/>
                </a:lnTo>
                <a:lnTo>
                  <a:pt x="2247" y="1917"/>
                </a:lnTo>
                <a:lnTo>
                  <a:pt x="6426" y="1917"/>
                </a:lnTo>
                <a:lnTo>
                  <a:pt x="8788" y="4165"/>
                </a:lnTo>
                <a:lnTo>
                  <a:pt x="86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2640690" y="6023309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4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1701163" y="6023309"/>
            <a:ext cx="4508" cy="17576"/>
          </a:xfrm>
          <a:custGeom>
            <a:avLst/>
            <a:gdLst/>
            <a:ahLst/>
            <a:cxnLst/>
            <a:rect l="l" t="t" r="r" b="b"/>
            <a:pathLst>
              <a:path w="4508" h="17576">
                <a:moveTo>
                  <a:pt x="1917" y="2705"/>
                </a:moveTo>
                <a:lnTo>
                  <a:pt x="0" y="14757"/>
                </a:lnTo>
                <a:lnTo>
                  <a:pt x="787" y="17576"/>
                </a:lnTo>
                <a:lnTo>
                  <a:pt x="4508" y="0"/>
                </a:lnTo>
                <a:lnTo>
                  <a:pt x="1917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2647006" y="5940149"/>
            <a:ext cx="2019" cy="124955"/>
          </a:xfrm>
          <a:custGeom>
            <a:avLst/>
            <a:gdLst/>
            <a:ahLst/>
            <a:cxnLst/>
            <a:rect l="l" t="t" r="r" b="b"/>
            <a:pathLst>
              <a:path w="2019" h="124955">
                <a:moveTo>
                  <a:pt x="901" y="124955"/>
                </a:moveTo>
                <a:lnTo>
                  <a:pt x="2019" y="73240"/>
                </a:lnTo>
                <a:lnTo>
                  <a:pt x="787" y="673"/>
                </a:lnTo>
                <a:lnTo>
                  <a:pt x="0" y="0"/>
                </a:lnTo>
                <a:lnTo>
                  <a:pt x="901" y="124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1715025" y="5940155"/>
            <a:ext cx="2019" cy="132613"/>
          </a:xfrm>
          <a:custGeom>
            <a:avLst/>
            <a:gdLst/>
            <a:ahLst/>
            <a:cxnLst/>
            <a:rect l="l" t="t" r="r" b="b"/>
            <a:pathLst>
              <a:path w="2019" h="132613">
                <a:moveTo>
                  <a:pt x="0" y="73228"/>
                </a:moveTo>
                <a:lnTo>
                  <a:pt x="1689" y="132613"/>
                </a:lnTo>
                <a:lnTo>
                  <a:pt x="2019" y="0"/>
                </a:lnTo>
                <a:lnTo>
                  <a:pt x="0" y="73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1705780" y="6090914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2699962" y="6108372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17" y="35725"/>
                </a:moveTo>
                <a:lnTo>
                  <a:pt x="2019" y="1816"/>
                </a:lnTo>
                <a:lnTo>
                  <a:pt x="0" y="0"/>
                </a:lnTo>
                <a:lnTo>
                  <a:pt x="1917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2080326" y="6286757"/>
            <a:ext cx="203403" cy="6870"/>
          </a:xfrm>
          <a:custGeom>
            <a:avLst/>
            <a:gdLst/>
            <a:ahLst/>
            <a:cxnLst/>
            <a:rect l="l" t="t" r="r" b="b"/>
            <a:pathLst>
              <a:path w="203403" h="6870">
                <a:moveTo>
                  <a:pt x="203403" y="1231"/>
                </a:moveTo>
                <a:lnTo>
                  <a:pt x="198208" y="0"/>
                </a:lnTo>
                <a:lnTo>
                  <a:pt x="189649" y="1689"/>
                </a:lnTo>
                <a:lnTo>
                  <a:pt x="112013" y="4952"/>
                </a:lnTo>
                <a:lnTo>
                  <a:pt x="72123" y="4952"/>
                </a:lnTo>
                <a:lnTo>
                  <a:pt x="8458" y="1346"/>
                </a:lnTo>
                <a:lnTo>
                  <a:pt x="5194" y="0"/>
                </a:lnTo>
                <a:lnTo>
                  <a:pt x="0" y="1231"/>
                </a:lnTo>
                <a:lnTo>
                  <a:pt x="6540" y="3149"/>
                </a:lnTo>
                <a:lnTo>
                  <a:pt x="70205" y="6870"/>
                </a:lnTo>
                <a:lnTo>
                  <a:pt x="113931" y="6870"/>
                </a:lnTo>
                <a:lnTo>
                  <a:pt x="191668" y="3708"/>
                </a:lnTo>
                <a:lnTo>
                  <a:pt x="20340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1704430" y="4930759"/>
            <a:ext cx="10591" cy="17919"/>
          </a:xfrm>
          <a:custGeom>
            <a:avLst/>
            <a:gdLst/>
            <a:ahLst/>
            <a:cxnLst/>
            <a:rect l="l" t="t" r="r" b="b"/>
            <a:pathLst>
              <a:path w="10591" h="17919">
                <a:moveTo>
                  <a:pt x="0" y="1917"/>
                </a:moveTo>
                <a:lnTo>
                  <a:pt x="457" y="5638"/>
                </a:lnTo>
                <a:lnTo>
                  <a:pt x="4737" y="13296"/>
                </a:lnTo>
                <a:lnTo>
                  <a:pt x="10477" y="17919"/>
                </a:lnTo>
                <a:lnTo>
                  <a:pt x="10591" y="0"/>
                </a:lnTo>
                <a:lnTo>
                  <a:pt x="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2145685" y="5566396"/>
            <a:ext cx="7327" cy="3378"/>
          </a:xfrm>
          <a:custGeom>
            <a:avLst/>
            <a:gdLst/>
            <a:ahLst/>
            <a:cxnLst/>
            <a:rect l="l" t="t" r="r" b="b"/>
            <a:pathLst>
              <a:path w="7327" h="3378">
                <a:moveTo>
                  <a:pt x="114" y="3149"/>
                </a:moveTo>
                <a:lnTo>
                  <a:pt x="7327" y="3378"/>
                </a:lnTo>
                <a:lnTo>
                  <a:pt x="0" y="0"/>
                </a:lnTo>
                <a:lnTo>
                  <a:pt x="114" y="31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2210927" y="5566384"/>
            <a:ext cx="7442" cy="3378"/>
          </a:xfrm>
          <a:custGeom>
            <a:avLst/>
            <a:gdLst/>
            <a:ahLst/>
            <a:cxnLst/>
            <a:rect l="l" t="t" r="r" b="b"/>
            <a:pathLst>
              <a:path w="7442" h="3378">
                <a:moveTo>
                  <a:pt x="0" y="3378"/>
                </a:moveTo>
                <a:lnTo>
                  <a:pt x="7213" y="3162"/>
                </a:lnTo>
                <a:lnTo>
                  <a:pt x="7442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1716039" y="5472075"/>
            <a:ext cx="5299" cy="620191"/>
          </a:xfrm>
          <a:custGeom>
            <a:avLst/>
            <a:gdLst/>
            <a:ahLst/>
            <a:cxnLst/>
            <a:rect l="l" t="t" r="r" b="b"/>
            <a:pathLst>
              <a:path w="5299" h="620191">
                <a:moveTo>
                  <a:pt x="676" y="0"/>
                </a:moveTo>
                <a:lnTo>
                  <a:pt x="547" y="42240"/>
                </a:lnTo>
                <a:lnTo>
                  <a:pt x="432" y="80487"/>
                </a:lnTo>
                <a:lnTo>
                  <a:pt x="331" y="115184"/>
                </a:lnTo>
                <a:lnTo>
                  <a:pt x="243" y="146776"/>
                </a:lnTo>
                <a:lnTo>
                  <a:pt x="169" y="175706"/>
                </a:lnTo>
                <a:lnTo>
                  <a:pt x="108" y="202418"/>
                </a:lnTo>
                <a:lnTo>
                  <a:pt x="60" y="227355"/>
                </a:lnTo>
                <a:lnTo>
                  <a:pt x="27" y="250961"/>
                </a:lnTo>
                <a:lnTo>
                  <a:pt x="6" y="273679"/>
                </a:lnTo>
                <a:lnTo>
                  <a:pt x="0" y="295954"/>
                </a:lnTo>
                <a:lnTo>
                  <a:pt x="6" y="318229"/>
                </a:lnTo>
                <a:lnTo>
                  <a:pt x="27" y="340947"/>
                </a:lnTo>
                <a:lnTo>
                  <a:pt x="60" y="364553"/>
                </a:lnTo>
                <a:lnTo>
                  <a:pt x="108" y="389490"/>
                </a:lnTo>
                <a:lnTo>
                  <a:pt x="169" y="416202"/>
                </a:lnTo>
                <a:lnTo>
                  <a:pt x="243" y="445131"/>
                </a:lnTo>
                <a:lnTo>
                  <a:pt x="331" y="476723"/>
                </a:lnTo>
                <a:lnTo>
                  <a:pt x="432" y="511421"/>
                </a:lnTo>
                <a:lnTo>
                  <a:pt x="547" y="549668"/>
                </a:lnTo>
                <a:lnTo>
                  <a:pt x="676" y="591908"/>
                </a:lnTo>
                <a:lnTo>
                  <a:pt x="676" y="602157"/>
                </a:lnTo>
                <a:lnTo>
                  <a:pt x="904" y="602615"/>
                </a:lnTo>
                <a:lnTo>
                  <a:pt x="2593" y="612749"/>
                </a:lnTo>
                <a:lnTo>
                  <a:pt x="3152" y="616356"/>
                </a:lnTo>
                <a:lnTo>
                  <a:pt x="3381" y="617029"/>
                </a:lnTo>
                <a:lnTo>
                  <a:pt x="5299" y="6201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1698800" y="6063976"/>
            <a:ext cx="5295" cy="30543"/>
          </a:xfrm>
          <a:custGeom>
            <a:avLst/>
            <a:gdLst/>
            <a:ahLst/>
            <a:cxnLst/>
            <a:rect l="l" t="t" r="r" b="b"/>
            <a:pathLst>
              <a:path w="5295" h="30543">
                <a:moveTo>
                  <a:pt x="1689" y="30543"/>
                </a:moveTo>
                <a:lnTo>
                  <a:pt x="0" y="20624"/>
                </a:lnTo>
                <a:lnTo>
                  <a:pt x="0" y="0"/>
                </a:lnTo>
                <a:lnTo>
                  <a:pt x="5295" y="300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1698801" y="6013498"/>
            <a:ext cx="11823" cy="50482"/>
          </a:xfrm>
          <a:custGeom>
            <a:avLst/>
            <a:gdLst/>
            <a:ahLst/>
            <a:cxnLst/>
            <a:rect l="l" t="t" r="r" b="b"/>
            <a:pathLst>
              <a:path w="11823" h="50482">
                <a:moveTo>
                  <a:pt x="0" y="50482"/>
                </a:moveTo>
                <a:lnTo>
                  <a:pt x="7327" y="8458"/>
                </a:lnTo>
                <a:lnTo>
                  <a:pt x="1182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2642045" y="5472075"/>
            <a:ext cx="5181" cy="620407"/>
          </a:xfrm>
          <a:custGeom>
            <a:avLst/>
            <a:gdLst/>
            <a:ahLst/>
            <a:cxnLst/>
            <a:rect l="l" t="t" r="r" b="b"/>
            <a:pathLst>
              <a:path w="5181" h="620407">
                <a:moveTo>
                  <a:pt x="5181" y="0"/>
                </a:moveTo>
                <a:lnTo>
                  <a:pt x="5181" y="591908"/>
                </a:lnTo>
                <a:lnTo>
                  <a:pt x="0" y="6204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2659848" y="6063985"/>
            <a:ext cx="5295" cy="30759"/>
          </a:xfrm>
          <a:custGeom>
            <a:avLst/>
            <a:gdLst/>
            <a:ahLst/>
            <a:cxnLst/>
            <a:rect l="l" t="t" r="r" b="b"/>
            <a:pathLst>
              <a:path w="5295" h="30759">
                <a:moveTo>
                  <a:pt x="3492" y="30759"/>
                </a:moveTo>
                <a:lnTo>
                  <a:pt x="5295" y="20612"/>
                </a:lnTo>
                <a:lnTo>
                  <a:pt x="5295" y="0"/>
                </a:lnTo>
                <a:lnTo>
                  <a:pt x="0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2653432" y="6013841"/>
            <a:ext cx="11709" cy="50139"/>
          </a:xfrm>
          <a:custGeom>
            <a:avLst/>
            <a:gdLst/>
            <a:ahLst/>
            <a:cxnLst/>
            <a:rect l="l" t="t" r="r" b="b"/>
            <a:pathLst>
              <a:path w="11709" h="50139">
                <a:moveTo>
                  <a:pt x="11709" y="50139"/>
                </a:moveTo>
                <a:lnTo>
                  <a:pt x="4381" y="81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1714566" y="5271169"/>
            <a:ext cx="64350" cy="221411"/>
          </a:xfrm>
          <a:custGeom>
            <a:avLst/>
            <a:gdLst/>
            <a:ahLst/>
            <a:cxnLst/>
            <a:rect l="l" t="t" r="r" b="b"/>
            <a:pathLst>
              <a:path w="64350" h="221411">
                <a:moveTo>
                  <a:pt x="64350" y="221411"/>
                </a:moveTo>
                <a:lnTo>
                  <a:pt x="62547" y="220167"/>
                </a:lnTo>
                <a:lnTo>
                  <a:pt x="60858" y="218706"/>
                </a:lnTo>
                <a:lnTo>
                  <a:pt x="59842" y="217805"/>
                </a:lnTo>
                <a:lnTo>
                  <a:pt x="58940" y="216789"/>
                </a:lnTo>
                <a:lnTo>
                  <a:pt x="49230" y="207025"/>
                </a:lnTo>
                <a:lnTo>
                  <a:pt x="42342" y="200152"/>
                </a:lnTo>
                <a:lnTo>
                  <a:pt x="34036" y="190309"/>
                </a:lnTo>
                <a:lnTo>
                  <a:pt x="25656" y="179552"/>
                </a:lnTo>
                <a:lnTo>
                  <a:pt x="20171" y="170713"/>
                </a:lnTo>
                <a:lnTo>
                  <a:pt x="15900" y="162483"/>
                </a:lnTo>
                <a:lnTo>
                  <a:pt x="9872" y="150225"/>
                </a:lnTo>
                <a:lnTo>
                  <a:pt x="6370" y="140445"/>
                </a:lnTo>
                <a:lnTo>
                  <a:pt x="3835" y="130937"/>
                </a:lnTo>
                <a:lnTo>
                  <a:pt x="1407" y="118392"/>
                </a:lnTo>
                <a:lnTo>
                  <a:pt x="710" y="107590"/>
                </a:lnTo>
                <a:lnTo>
                  <a:pt x="127" y="101638"/>
                </a:lnTo>
                <a:lnTo>
                  <a:pt x="0" y="100177"/>
                </a:lnTo>
                <a:lnTo>
                  <a:pt x="0" y="100050"/>
                </a:lnTo>
                <a:lnTo>
                  <a:pt x="127" y="98590"/>
                </a:lnTo>
                <a:lnTo>
                  <a:pt x="1153" y="85367"/>
                </a:lnTo>
                <a:lnTo>
                  <a:pt x="2514" y="74863"/>
                </a:lnTo>
                <a:lnTo>
                  <a:pt x="3835" y="69405"/>
                </a:lnTo>
                <a:lnTo>
                  <a:pt x="7485" y="56276"/>
                </a:lnTo>
                <a:lnTo>
                  <a:pt x="11475" y="46672"/>
                </a:lnTo>
                <a:lnTo>
                  <a:pt x="15900" y="37858"/>
                </a:lnTo>
                <a:lnTo>
                  <a:pt x="22401" y="26052"/>
                </a:lnTo>
                <a:lnTo>
                  <a:pt x="28421" y="17580"/>
                </a:lnTo>
                <a:lnTo>
                  <a:pt x="34036" y="10020"/>
                </a:lnTo>
                <a:lnTo>
                  <a:pt x="37871" y="4610"/>
                </a:lnTo>
                <a:lnTo>
                  <a:pt x="38315" y="4165"/>
                </a:lnTo>
                <a:lnTo>
                  <a:pt x="43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1817114" y="5496190"/>
            <a:ext cx="729716" cy="93175"/>
          </a:xfrm>
          <a:custGeom>
            <a:avLst/>
            <a:gdLst/>
            <a:ahLst/>
            <a:cxnLst/>
            <a:rect l="l" t="t" r="r" b="b"/>
            <a:pathLst>
              <a:path w="729716" h="93175">
                <a:moveTo>
                  <a:pt x="0" y="0"/>
                </a:moveTo>
                <a:lnTo>
                  <a:pt x="11986" y="8071"/>
                </a:lnTo>
                <a:lnTo>
                  <a:pt x="20481" y="13300"/>
                </a:lnTo>
                <a:lnTo>
                  <a:pt x="31205" y="19191"/>
                </a:lnTo>
                <a:lnTo>
                  <a:pt x="36169" y="21856"/>
                </a:lnTo>
                <a:lnTo>
                  <a:pt x="49156" y="28686"/>
                </a:lnTo>
                <a:lnTo>
                  <a:pt x="58230" y="33088"/>
                </a:lnTo>
                <a:lnTo>
                  <a:pt x="68631" y="37529"/>
                </a:lnTo>
                <a:lnTo>
                  <a:pt x="77406" y="41122"/>
                </a:lnTo>
                <a:lnTo>
                  <a:pt x="91225" y="46824"/>
                </a:lnTo>
                <a:lnTo>
                  <a:pt x="100779" y="50487"/>
                </a:lnTo>
                <a:lnTo>
                  <a:pt x="110867" y="53884"/>
                </a:lnTo>
                <a:lnTo>
                  <a:pt x="123151" y="57797"/>
                </a:lnTo>
                <a:lnTo>
                  <a:pt x="137552" y="62339"/>
                </a:lnTo>
                <a:lnTo>
                  <a:pt x="147523" y="65268"/>
                </a:lnTo>
                <a:lnTo>
                  <a:pt x="157469" y="67810"/>
                </a:lnTo>
                <a:lnTo>
                  <a:pt x="171794" y="71191"/>
                </a:lnTo>
                <a:lnTo>
                  <a:pt x="172847" y="71437"/>
                </a:lnTo>
                <a:lnTo>
                  <a:pt x="187684" y="74935"/>
                </a:lnTo>
                <a:lnTo>
                  <a:pt x="197979" y="77183"/>
                </a:lnTo>
                <a:lnTo>
                  <a:pt x="207865" y="79015"/>
                </a:lnTo>
                <a:lnTo>
                  <a:pt x="221472" y="81265"/>
                </a:lnTo>
                <a:lnTo>
                  <a:pt x="225475" y="81915"/>
                </a:lnTo>
                <a:lnTo>
                  <a:pt x="240624" y="84331"/>
                </a:lnTo>
                <a:lnTo>
                  <a:pt x="251143" y="85865"/>
                </a:lnTo>
                <a:lnTo>
                  <a:pt x="260994" y="87023"/>
                </a:lnTo>
                <a:lnTo>
                  <a:pt x="274136" y="88314"/>
                </a:lnTo>
                <a:lnTo>
                  <a:pt x="280339" y="88900"/>
                </a:lnTo>
                <a:lnTo>
                  <a:pt x="295650" y="90358"/>
                </a:lnTo>
                <a:lnTo>
                  <a:pt x="306327" y="91239"/>
                </a:lnTo>
                <a:lnTo>
                  <a:pt x="316185" y="91791"/>
                </a:lnTo>
                <a:lnTo>
                  <a:pt x="329041" y="92263"/>
                </a:lnTo>
                <a:lnTo>
                  <a:pt x="336575" y="92506"/>
                </a:lnTo>
                <a:lnTo>
                  <a:pt x="351947" y="92977"/>
                </a:lnTo>
                <a:lnTo>
                  <a:pt x="362665" y="93175"/>
                </a:lnTo>
                <a:lnTo>
                  <a:pt x="372521" y="93101"/>
                </a:lnTo>
                <a:lnTo>
                  <a:pt x="385304" y="92755"/>
                </a:lnTo>
                <a:lnTo>
                  <a:pt x="393141" y="92506"/>
                </a:lnTo>
                <a:lnTo>
                  <a:pt x="408507" y="91993"/>
                </a:lnTo>
                <a:lnTo>
                  <a:pt x="419207" y="91506"/>
                </a:lnTo>
                <a:lnTo>
                  <a:pt x="429057" y="90799"/>
                </a:lnTo>
                <a:lnTo>
                  <a:pt x="441874" y="89622"/>
                </a:lnTo>
                <a:lnTo>
                  <a:pt x="449364" y="88900"/>
                </a:lnTo>
                <a:lnTo>
                  <a:pt x="464631" y="87440"/>
                </a:lnTo>
                <a:lnTo>
                  <a:pt x="475199" y="86293"/>
                </a:lnTo>
                <a:lnTo>
                  <a:pt x="485026" y="84951"/>
                </a:lnTo>
                <a:lnTo>
                  <a:pt x="498071" y="82907"/>
                </a:lnTo>
                <a:lnTo>
                  <a:pt x="504240" y="81915"/>
                </a:lnTo>
                <a:lnTo>
                  <a:pt x="519256" y="79456"/>
                </a:lnTo>
                <a:lnTo>
                  <a:pt x="529620" y="77603"/>
                </a:lnTo>
                <a:lnTo>
                  <a:pt x="539463" y="75521"/>
                </a:lnTo>
                <a:lnTo>
                  <a:pt x="552916" y="72377"/>
                </a:lnTo>
                <a:lnTo>
                  <a:pt x="556869" y="71437"/>
                </a:lnTo>
                <a:lnTo>
                  <a:pt x="571579" y="67970"/>
                </a:lnTo>
                <a:lnTo>
                  <a:pt x="581658" y="65412"/>
                </a:lnTo>
                <a:lnTo>
                  <a:pt x="591511" y="62537"/>
                </a:lnTo>
                <a:lnTo>
                  <a:pt x="605540" y="58119"/>
                </a:lnTo>
                <a:lnTo>
                  <a:pt x="620757" y="53264"/>
                </a:lnTo>
                <a:lnTo>
                  <a:pt x="630426" y="49946"/>
                </a:lnTo>
                <a:lnTo>
                  <a:pt x="640354" y="46070"/>
                </a:lnTo>
                <a:lnTo>
                  <a:pt x="652310" y="41122"/>
                </a:lnTo>
                <a:lnTo>
                  <a:pt x="665875" y="35531"/>
                </a:lnTo>
                <a:lnTo>
                  <a:pt x="675078" y="31402"/>
                </a:lnTo>
                <a:lnTo>
                  <a:pt x="685128" y="26278"/>
                </a:lnTo>
                <a:lnTo>
                  <a:pt x="693661" y="21742"/>
                </a:lnTo>
                <a:lnTo>
                  <a:pt x="706369" y="14906"/>
                </a:lnTo>
                <a:lnTo>
                  <a:pt x="714938" y="9830"/>
                </a:lnTo>
                <a:lnTo>
                  <a:pt x="725198" y="3047"/>
                </a:lnTo>
                <a:lnTo>
                  <a:pt x="7297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2544914" y="5396350"/>
            <a:ext cx="80225" cy="100965"/>
          </a:xfrm>
          <a:custGeom>
            <a:avLst/>
            <a:gdLst/>
            <a:ahLst/>
            <a:cxnLst/>
            <a:rect l="l" t="t" r="r" b="b"/>
            <a:pathLst>
              <a:path w="80225" h="100964">
                <a:moveTo>
                  <a:pt x="0" y="100964"/>
                </a:moveTo>
                <a:lnTo>
                  <a:pt x="11631" y="92965"/>
                </a:lnTo>
                <a:lnTo>
                  <a:pt x="19487" y="86772"/>
                </a:lnTo>
                <a:lnTo>
                  <a:pt x="29972" y="77304"/>
                </a:lnTo>
                <a:lnTo>
                  <a:pt x="40122" y="67973"/>
                </a:lnTo>
                <a:lnTo>
                  <a:pt x="47018" y="60469"/>
                </a:lnTo>
                <a:lnTo>
                  <a:pt x="53860" y="51942"/>
                </a:lnTo>
                <a:lnTo>
                  <a:pt x="61919" y="41482"/>
                </a:lnTo>
                <a:lnTo>
                  <a:pt x="67526" y="31827"/>
                </a:lnTo>
                <a:lnTo>
                  <a:pt x="69748" y="27495"/>
                </a:lnTo>
                <a:lnTo>
                  <a:pt x="75504" y="15632"/>
                </a:lnTo>
                <a:lnTo>
                  <a:pt x="78905" y="5025"/>
                </a:lnTo>
                <a:lnTo>
                  <a:pt x="8022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2585020" y="5273081"/>
            <a:ext cx="64350" cy="219506"/>
          </a:xfrm>
          <a:custGeom>
            <a:avLst/>
            <a:gdLst/>
            <a:ahLst/>
            <a:cxnLst/>
            <a:rect l="l" t="t" r="r" b="b"/>
            <a:pathLst>
              <a:path w="64350" h="219506">
                <a:moveTo>
                  <a:pt x="22771" y="0"/>
                </a:moveTo>
                <a:lnTo>
                  <a:pt x="26936" y="3378"/>
                </a:lnTo>
                <a:lnTo>
                  <a:pt x="27279" y="3721"/>
                </a:lnTo>
                <a:lnTo>
                  <a:pt x="30314" y="8115"/>
                </a:lnTo>
                <a:lnTo>
                  <a:pt x="38455" y="19120"/>
                </a:lnTo>
                <a:lnTo>
                  <a:pt x="44112" y="27779"/>
                </a:lnTo>
                <a:lnTo>
                  <a:pt x="48463" y="35941"/>
                </a:lnTo>
                <a:lnTo>
                  <a:pt x="54490" y="48204"/>
                </a:lnTo>
                <a:lnTo>
                  <a:pt x="57988" y="57987"/>
                </a:lnTo>
                <a:lnTo>
                  <a:pt x="60515" y="67487"/>
                </a:lnTo>
                <a:lnTo>
                  <a:pt x="62951" y="79976"/>
                </a:lnTo>
                <a:lnTo>
                  <a:pt x="63660" y="90826"/>
                </a:lnTo>
                <a:lnTo>
                  <a:pt x="64236" y="96672"/>
                </a:lnTo>
                <a:lnTo>
                  <a:pt x="64350" y="98145"/>
                </a:lnTo>
                <a:lnTo>
                  <a:pt x="64236" y="99720"/>
                </a:lnTo>
                <a:lnTo>
                  <a:pt x="63207" y="112920"/>
                </a:lnTo>
                <a:lnTo>
                  <a:pt x="61857" y="123424"/>
                </a:lnTo>
                <a:lnTo>
                  <a:pt x="60515" y="129019"/>
                </a:lnTo>
                <a:lnTo>
                  <a:pt x="56874" y="142149"/>
                </a:lnTo>
                <a:lnTo>
                  <a:pt x="52886" y="151755"/>
                </a:lnTo>
                <a:lnTo>
                  <a:pt x="48463" y="160566"/>
                </a:lnTo>
                <a:lnTo>
                  <a:pt x="42077" y="172521"/>
                </a:lnTo>
                <a:lnTo>
                  <a:pt x="36121" y="181070"/>
                </a:lnTo>
                <a:lnTo>
                  <a:pt x="30314" y="188404"/>
                </a:lnTo>
                <a:lnTo>
                  <a:pt x="21592" y="198699"/>
                </a:lnTo>
                <a:lnTo>
                  <a:pt x="14672" y="205558"/>
                </a:lnTo>
                <a:lnTo>
                  <a:pt x="5422" y="214884"/>
                </a:lnTo>
                <a:lnTo>
                  <a:pt x="4508" y="215900"/>
                </a:lnTo>
                <a:lnTo>
                  <a:pt x="3505" y="216801"/>
                </a:lnTo>
                <a:lnTo>
                  <a:pt x="1816" y="218147"/>
                </a:lnTo>
                <a:lnTo>
                  <a:pt x="0" y="2195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1735757" y="5371339"/>
            <a:ext cx="3263" cy="25806"/>
          </a:xfrm>
          <a:custGeom>
            <a:avLst/>
            <a:gdLst/>
            <a:ahLst/>
            <a:cxnLst/>
            <a:rect l="l" t="t" r="r" b="b"/>
            <a:pathLst>
              <a:path w="3263" h="25806">
                <a:moveTo>
                  <a:pt x="0" y="0"/>
                </a:moveTo>
                <a:lnTo>
                  <a:pt x="3263" y="258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1743870" y="5409874"/>
            <a:ext cx="21297" cy="38417"/>
          </a:xfrm>
          <a:custGeom>
            <a:avLst/>
            <a:gdLst/>
            <a:ahLst/>
            <a:cxnLst/>
            <a:rect l="l" t="t" r="r" b="b"/>
            <a:pathLst>
              <a:path w="21297" h="38417">
                <a:moveTo>
                  <a:pt x="0" y="0"/>
                </a:moveTo>
                <a:lnTo>
                  <a:pt x="5410" y="13970"/>
                </a:lnTo>
                <a:lnTo>
                  <a:pt x="21297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1738795" y="5396355"/>
            <a:ext cx="3949" cy="10363"/>
          </a:xfrm>
          <a:custGeom>
            <a:avLst/>
            <a:gdLst/>
            <a:ahLst/>
            <a:cxnLst/>
            <a:rect l="l" t="t" r="r" b="b"/>
            <a:pathLst>
              <a:path w="3949" h="10363">
                <a:moveTo>
                  <a:pt x="3949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1765053" y="5448192"/>
            <a:ext cx="53975" cy="49123"/>
          </a:xfrm>
          <a:custGeom>
            <a:avLst/>
            <a:gdLst/>
            <a:ahLst/>
            <a:cxnLst/>
            <a:rect l="l" t="t" r="r" b="b"/>
            <a:pathLst>
              <a:path w="53975" h="49123">
                <a:moveTo>
                  <a:pt x="53975" y="49123"/>
                </a:moveTo>
                <a:lnTo>
                  <a:pt x="24003" y="2546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2624912" y="5394439"/>
            <a:ext cx="342" cy="2705"/>
          </a:xfrm>
          <a:custGeom>
            <a:avLst/>
            <a:gdLst/>
            <a:ahLst/>
            <a:cxnLst/>
            <a:rect l="l" t="t" r="r" b="b"/>
            <a:pathLst>
              <a:path w="342" h="2705">
                <a:moveTo>
                  <a:pt x="342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2626381" y="5357138"/>
            <a:ext cx="1803" cy="28397"/>
          </a:xfrm>
          <a:custGeom>
            <a:avLst/>
            <a:gdLst/>
            <a:ahLst/>
            <a:cxnLst/>
            <a:rect l="l" t="t" r="r" b="b"/>
            <a:pathLst>
              <a:path w="1803" h="28397">
                <a:moveTo>
                  <a:pt x="0" y="28397"/>
                </a:moveTo>
                <a:lnTo>
                  <a:pt x="1803" y="1419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1664430" y="6190632"/>
            <a:ext cx="6311" cy="1574"/>
          </a:xfrm>
          <a:custGeom>
            <a:avLst/>
            <a:gdLst/>
            <a:ahLst/>
            <a:cxnLst/>
            <a:rect l="l" t="t" r="r" b="b"/>
            <a:pathLst>
              <a:path w="6311" h="1574">
                <a:moveTo>
                  <a:pt x="0" y="0"/>
                </a:moveTo>
                <a:lnTo>
                  <a:pt x="571" y="342"/>
                </a:lnTo>
                <a:lnTo>
                  <a:pt x="1130" y="685"/>
                </a:lnTo>
                <a:lnTo>
                  <a:pt x="1917" y="1016"/>
                </a:lnTo>
                <a:lnTo>
                  <a:pt x="2705" y="1244"/>
                </a:lnTo>
                <a:lnTo>
                  <a:pt x="3606" y="1473"/>
                </a:lnTo>
                <a:lnTo>
                  <a:pt x="4508" y="1473"/>
                </a:lnTo>
                <a:lnTo>
                  <a:pt x="5410" y="1574"/>
                </a:lnTo>
                <a:lnTo>
                  <a:pt x="631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1656990" y="6063193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1656996" y="614578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1663754" y="6108382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73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1661841" y="5936541"/>
            <a:ext cx="54876" cy="120230"/>
          </a:xfrm>
          <a:custGeom>
            <a:avLst/>
            <a:gdLst/>
            <a:ahLst/>
            <a:cxnLst/>
            <a:rect l="l" t="t" r="r" b="b"/>
            <a:pathLst>
              <a:path w="54876" h="120230">
                <a:moveTo>
                  <a:pt x="0" y="120230"/>
                </a:moveTo>
                <a:lnTo>
                  <a:pt x="1474" y="106902"/>
                </a:lnTo>
                <a:lnTo>
                  <a:pt x="2737" y="96428"/>
                </a:lnTo>
                <a:lnTo>
                  <a:pt x="3606" y="89471"/>
                </a:lnTo>
                <a:lnTo>
                  <a:pt x="3937" y="87325"/>
                </a:lnTo>
                <a:lnTo>
                  <a:pt x="3721" y="87210"/>
                </a:lnTo>
                <a:lnTo>
                  <a:pt x="4394" y="85293"/>
                </a:lnTo>
                <a:lnTo>
                  <a:pt x="8383" y="72504"/>
                </a:lnTo>
                <a:lnTo>
                  <a:pt x="11654" y="63005"/>
                </a:lnTo>
                <a:lnTo>
                  <a:pt x="15316" y="54990"/>
                </a:lnTo>
                <a:lnTo>
                  <a:pt x="21655" y="42526"/>
                </a:lnTo>
                <a:lnTo>
                  <a:pt x="26928" y="33960"/>
                </a:lnTo>
                <a:lnTo>
                  <a:pt x="35024" y="22539"/>
                </a:lnTo>
                <a:lnTo>
                  <a:pt x="43199" y="11660"/>
                </a:lnTo>
                <a:lnTo>
                  <a:pt x="50908" y="3728"/>
                </a:lnTo>
                <a:lnTo>
                  <a:pt x="548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1663754" y="6018456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73" y="1587"/>
                </a:lnTo>
                <a:lnTo>
                  <a:pt x="1574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666342" y="5937103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6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4986"/>
                </a:lnTo>
                <a:lnTo>
                  <a:pt x="994181" y="15328"/>
                </a:lnTo>
                <a:lnTo>
                  <a:pt x="1000937" y="24447"/>
                </a:lnTo>
                <a:lnTo>
                  <a:pt x="1004887" y="29629"/>
                </a:lnTo>
                <a:lnTo>
                  <a:pt x="1005446" y="29413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2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26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0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6" y="231559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3" y="289699"/>
                </a:lnTo>
                <a:lnTo>
                  <a:pt x="873508" y="295670"/>
                </a:lnTo>
                <a:lnTo>
                  <a:pt x="863930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4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29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2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77" y="191338"/>
                </a:lnTo>
                <a:lnTo>
                  <a:pt x="20853" y="182206"/>
                </a:lnTo>
                <a:lnTo>
                  <a:pt x="17475" y="176682"/>
                </a:lnTo>
                <a:lnTo>
                  <a:pt x="17246" y="176568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1" y="91605"/>
                </a:lnTo>
                <a:lnTo>
                  <a:pt x="2705" y="85636"/>
                </a:lnTo>
                <a:lnTo>
                  <a:pt x="2260" y="85407"/>
                </a:lnTo>
                <a:lnTo>
                  <a:pt x="3721" y="79781"/>
                </a:lnTo>
                <a:lnTo>
                  <a:pt x="6311" y="70535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692714" y="6152434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1687649" y="62340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803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1678097" y="5990628"/>
            <a:ext cx="13376" cy="111887"/>
          </a:xfrm>
          <a:custGeom>
            <a:avLst/>
            <a:gdLst/>
            <a:ahLst/>
            <a:cxnLst/>
            <a:rect l="l" t="t" r="r" b="b"/>
            <a:pathLst>
              <a:path w="13376" h="111887">
                <a:moveTo>
                  <a:pt x="11572" y="0"/>
                </a:moveTo>
                <a:lnTo>
                  <a:pt x="9883" y="3162"/>
                </a:lnTo>
                <a:lnTo>
                  <a:pt x="9769" y="3378"/>
                </a:lnTo>
                <a:lnTo>
                  <a:pt x="8867" y="6756"/>
                </a:lnTo>
                <a:lnTo>
                  <a:pt x="4947" y="20090"/>
                </a:lnTo>
                <a:lnTo>
                  <a:pt x="2385" y="30049"/>
                </a:lnTo>
                <a:lnTo>
                  <a:pt x="1095" y="39433"/>
                </a:lnTo>
                <a:lnTo>
                  <a:pt x="0" y="52892"/>
                </a:lnTo>
                <a:lnTo>
                  <a:pt x="593" y="63353"/>
                </a:lnTo>
                <a:lnTo>
                  <a:pt x="1997" y="72453"/>
                </a:lnTo>
                <a:lnTo>
                  <a:pt x="4517" y="86481"/>
                </a:lnTo>
                <a:lnTo>
                  <a:pt x="7204" y="96315"/>
                </a:lnTo>
                <a:lnTo>
                  <a:pt x="11836" y="108184"/>
                </a:lnTo>
                <a:lnTo>
                  <a:pt x="13376" y="1118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1726293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1730912" y="6193563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877"/>
                </a:lnTo>
                <a:lnTo>
                  <a:pt x="3678" y="54899"/>
                </a:lnTo>
                <a:lnTo>
                  <a:pt x="3678" y="45005"/>
                </a:lnTo>
                <a:lnTo>
                  <a:pt x="3648" y="35090"/>
                </a:lnTo>
                <a:lnTo>
                  <a:pt x="3587" y="23049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1725507" y="6194464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782631" y="6230748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1778007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79" y="1917"/>
                </a:lnTo>
                <a:lnTo>
                  <a:pt x="4063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1846630" y="6262860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5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1842579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1916497" y="63704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228"/>
                </a:moveTo>
                <a:lnTo>
                  <a:pt x="10033" y="673"/>
                </a:lnTo>
                <a:lnTo>
                  <a:pt x="9347" y="1015"/>
                </a:lnTo>
                <a:lnTo>
                  <a:pt x="8674" y="1358"/>
                </a:lnTo>
                <a:lnTo>
                  <a:pt x="7886" y="1473"/>
                </a:lnTo>
                <a:lnTo>
                  <a:pt x="6985" y="1689"/>
                </a:lnTo>
                <a:lnTo>
                  <a:pt x="6083" y="1689"/>
                </a:lnTo>
                <a:lnTo>
                  <a:pt x="5067" y="1803"/>
                </a:lnTo>
                <a:lnTo>
                  <a:pt x="4165" y="1689"/>
                </a:lnTo>
                <a:lnTo>
                  <a:pt x="3263" y="1587"/>
                </a:lnTo>
                <a:lnTo>
                  <a:pt x="2476" y="1358"/>
                </a:lnTo>
                <a:lnTo>
                  <a:pt x="1689" y="1130"/>
                </a:lnTo>
                <a:lnTo>
                  <a:pt x="1016" y="787"/>
                </a:lnTo>
                <a:lnTo>
                  <a:pt x="444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1919204" y="6289006"/>
            <a:ext cx="7772" cy="5969"/>
          </a:xfrm>
          <a:custGeom>
            <a:avLst/>
            <a:gdLst/>
            <a:ahLst/>
            <a:cxnLst/>
            <a:rect l="l" t="t" r="r" b="b"/>
            <a:pathLst>
              <a:path w="7772" h="5969">
                <a:moveTo>
                  <a:pt x="7772" y="5969"/>
                </a:moveTo>
                <a:lnTo>
                  <a:pt x="7543" y="4953"/>
                </a:lnTo>
                <a:lnTo>
                  <a:pt x="7099" y="3835"/>
                </a:lnTo>
                <a:lnTo>
                  <a:pt x="6642" y="3048"/>
                </a:lnTo>
                <a:lnTo>
                  <a:pt x="5968" y="2247"/>
                </a:lnTo>
                <a:lnTo>
                  <a:pt x="5295" y="1574"/>
                </a:lnTo>
                <a:lnTo>
                  <a:pt x="4394" y="1016"/>
                </a:lnTo>
                <a:lnTo>
                  <a:pt x="3606" y="444"/>
                </a:lnTo>
                <a:lnTo>
                  <a:pt x="2705" y="114"/>
                </a:lnTo>
                <a:lnTo>
                  <a:pt x="2133" y="0"/>
                </a:lnTo>
                <a:lnTo>
                  <a:pt x="1574" y="0"/>
                </a:lnTo>
                <a:lnTo>
                  <a:pt x="787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1999091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0" y="673"/>
                </a:moveTo>
                <a:lnTo>
                  <a:pt x="558" y="1015"/>
                </a:lnTo>
                <a:lnTo>
                  <a:pt x="1346" y="1346"/>
                </a:lnTo>
                <a:lnTo>
                  <a:pt x="2032" y="1689"/>
                </a:lnTo>
                <a:lnTo>
                  <a:pt x="2933" y="1803"/>
                </a:lnTo>
                <a:lnTo>
                  <a:pt x="4724" y="2019"/>
                </a:lnTo>
                <a:lnTo>
                  <a:pt x="5740" y="2019"/>
                </a:lnTo>
                <a:lnTo>
                  <a:pt x="6642" y="1917"/>
                </a:lnTo>
                <a:lnTo>
                  <a:pt x="7442" y="1803"/>
                </a:lnTo>
                <a:lnTo>
                  <a:pt x="8343" y="1460"/>
                </a:lnTo>
                <a:lnTo>
                  <a:pt x="9017" y="1231"/>
                </a:lnTo>
                <a:lnTo>
                  <a:pt x="9690" y="787"/>
                </a:lnTo>
                <a:lnTo>
                  <a:pt x="10134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2001121" y="6308161"/>
            <a:ext cx="8645" cy="81241"/>
          </a:xfrm>
          <a:custGeom>
            <a:avLst/>
            <a:gdLst/>
            <a:ahLst/>
            <a:cxnLst/>
            <a:rect l="l" t="t" r="r" b="b"/>
            <a:pathLst>
              <a:path w="8645" h="81241">
                <a:moveTo>
                  <a:pt x="8559" y="81241"/>
                </a:moveTo>
                <a:lnTo>
                  <a:pt x="8608" y="65077"/>
                </a:lnTo>
                <a:lnTo>
                  <a:pt x="8636" y="53172"/>
                </a:lnTo>
                <a:lnTo>
                  <a:pt x="8645" y="43338"/>
                </a:lnTo>
                <a:lnTo>
                  <a:pt x="8634" y="33386"/>
                </a:lnTo>
                <a:lnTo>
                  <a:pt x="8604" y="21127"/>
                </a:lnTo>
                <a:lnTo>
                  <a:pt x="8559" y="6311"/>
                </a:lnTo>
                <a:lnTo>
                  <a:pt x="8559" y="5753"/>
                </a:lnTo>
                <a:lnTo>
                  <a:pt x="8445" y="5181"/>
                </a:lnTo>
                <a:lnTo>
                  <a:pt x="8216" y="4394"/>
                </a:lnTo>
                <a:lnTo>
                  <a:pt x="7772" y="3492"/>
                </a:lnTo>
                <a:lnTo>
                  <a:pt x="7213" y="2705"/>
                </a:lnTo>
                <a:lnTo>
                  <a:pt x="6426" y="1917"/>
                </a:lnTo>
                <a:lnTo>
                  <a:pt x="5740" y="1244"/>
                </a:lnTo>
                <a:lnTo>
                  <a:pt x="4838" y="787"/>
                </a:lnTo>
                <a:lnTo>
                  <a:pt x="3937" y="330"/>
                </a:lnTo>
                <a:lnTo>
                  <a:pt x="3835" y="457"/>
                </a:lnTo>
                <a:lnTo>
                  <a:pt x="2921" y="215"/>
                </a:lnTo>
                <a:lnTo>
                  <a:pt x="2362" y="0"/>
                </a:lnTo>
                <a:lnTo>
                  <a:pt x="1689" y="114"/>
                </a:lnTo>
                <a:lnTo>
                  <a:pt x="901" y="114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2076613" y="6289455"/>
            <a:ext cx="210146" cy="5796"/>
          </a:xfrm>
          <a:custGeom>
            <a:avLst/>
            <a:gdLst/>
            <a:ahLst/>
            <a:cxnLst/>
            <a:rect l="l" t="t" r="r" b="b"/>
            <a:pathLst>
              <a:path w="210146" h="5796">
                <a:moveTo>
                  <a:pt x="0" y="0"/>
                </a:moveTo>
                <a:lnTo>
                  <a:pt x="6756" y="901"/>
                </a:lnTo>
                <a:lnTo>
                  <a:pt x="13639" y="1346"/>
                </a:lnTo>
                <a:lnTo>
                  <a:pt x="29439" y="2463"/>
                </a:lnTo>
                <a:lnTo>
                  <a:pt x="40725" y="3348"/>
                </a:lnTo>
                <a:lnTo>
                  <a:pt x="50361" y="4051"/>
                </a:lnTo>
                <a:lnTo>
                  <a:pt x="61210" y="4622"/>
                </a:lnTo>
                <a:lnTo>
                  <a:pt x="76134" y="5110"/>
                </a:lnTo>
                <a:lnTo>
                  <a:pt x="78994" y="5181"/>
                </a:lnTo>
                <a:lnTo>
                  <a:pt x="94779" y="5598"/>
                </a:lnTo>
                <a:lnTo>
                  <a:pt x="106113" y="5796"/>
                </a:lnTo>
                <a:lnTo>
                  <a:pt x="115792" y="5753"/>
                </a:lnTo>
                <a:lnTo>
                  <a:pt x="126612" y="5451"/>
                </a:lnTo>
                <a:lnTo>
                  <a:pt x="141369" y="4870"/>
                </a:lnTo>
                <a:lnTo>
                  <a:pt x="144907" y="4724"/>
                </a:lnTo>
                <a:lnTo>
                  <a:pt x="160689" y="4111"/>
                </a:lnTo>
                <a:lnTo>
                  <a:pt x="171993" y="3569"/>
                </a:lnTo>
                <a:lnTo>
                  <a:pt x="181654" y="2891"/>
                </a:lnTo>
                <a:lnTo>
                  <a:pt x="192506" y="1870"/>
                </a:lnTo>
                <a:lnTo>
                  <a:pt x="207384" y="297"/>
                </a:lnTo>
                <a:lnTo>
                  <a:pt x="2101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2086307" y="6401460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476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461" y="787"/>
                </a:lnTo>
                <a:lnTo>
                  <a:pt x="10020" y="558"/>
                </a:lnTo>
                <a:lnTo>
                  <a:pt x="1059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2096670" y="6322919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901" y="77749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689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2088556" y="6319987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8115" y="2933"/>
                </a:moveTo>
                <a:lnTo>
                  <a:pt x="7556" y="2146"/>
                </a:lnTo>
                <a:lnTo>
                  <a:pt x="6769" y="1587"/>
                </a:lnTo>
                <a:lnTo>
                  <a:pt x="5981" y="901"/>
                </a:lnTo>
                <a:lnTo>
                  <a:pt x="5067" y="558"/>
                </a:lnTo>
                <a:lnTo>
                  <a:pt x="4165" y="228"/>
                </a:lnTo>
                <a:lnTo>
                  <a:pt x="3048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2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2177125" y="6405854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2267046" y="6401459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2277296" y="6322019"/>
            <a:ext cx="1015" cy="78536"/>
          </a:xfrm>
          <a:custGeom>
            <a:avLst/>
            <a:gdLst/>
            <a:ahLst/>
            <a:cxnLst/>
            <a:rect l="l" t="t" r="r" b="b"/>
            <a:pathLst>
              <a:path w="1016" h="78536">
                <a:moveTo>
                  <a:pt x="901" y="78536"/>
                </a:moveTo>
                <a:lnTo>
                  <a:pt x="950" y="62345"/>
                </a:lnTo>
                <a:lnTo>
                  <a:pt x="982" y="50431"/>
                </a:lnTo>
                <a:lnTo>
                  <a:pt x="1001" y="40644"/>
                </a:lnTo>
                <a:lnTo>
                  <a:pt x="1011" y="30837"/>
                </a:lnTo>
                <a:lnTo>
                  <a:pt x="1015" y="18858"/>
                </a:lnTo>
                <a:lnTo>
                  <a:pt x="1015" y="3263"/>
                </a:lnTo>
                <a:lnTo>
                  <a:pt x="1015" y="2362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2267718" y="6319989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8229" y="901"/>
                </a:moveTo>
                <a:lnTo>
                  <a:pt x="7556" y="457"/>
                </a:lnTo>
                <a:lnTo>
                  <a:pt x="7327" y="342"/>
                </a:lnTo>
                <a:lnTo>
                  <a:pt x="6540" y="228"/>
                </a:lnTo>
                <a:lnTo>
                  <a:pt x="5638" y="0"/>
                </a:lnTo>
                <a:lnTo>
                  <a:pt x="4622" y="114"/>
                </a:lnTo>
                <a:lnTo>
                  <a:pt x="3949" y="114"/>
                </a:lnTo>
                <a:lnTo>
                  <a:pt x="3276" y="342"/>
                </a:lnTo>
                <a:lnTo>
                  <a:pt x="2374" y="673"/>
                </a:lnTo>
                <a:lnTo>
                  <a:pt x="1473" y="1130"/>
                </a:lnTo>
                <a:lnTo>
                  <a:pt x="685" y="1587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2178818" y="6323928"/>
            <a:ext cx="6870" cy="1244"/>
          </a:xfrm>
          <a:custGeom>
            <a:avLst/>
            <a:gdLst/>
            <a:ahLst/>
            <a:cxnLst/>
            <a:rect l="l" t="t" r="r" b="b"/>
            <a:pathLst>
              <a:path w="6870" h="1244">
                <a:moveTo>
                  <a:pt x="6870" y="1244"/>
                </a:moveTo>
                <a:lnTo>
                  <a:pt x="6083" y="685"/>
                </a:lnTo>
                <a:lnTo>
                  <a:pt x="5067" y="342"/>
                </a:lnTo>
                <a:lnTo>
                  <a:pt x="4165" y="114"/>
                </a:lnTo>
                <a:lnTo>
                  <a:pt x="3149" y="114"/>
                </a:lnTo>
                <a:lnTo>
                  <a:pt x="2476" y="0"/>
                </a:lnTo>
                <a:lnTo>
                  <a:pt x="1803" y="228"/>
                </a:lnTo>
                <a:lnTo>
                  <a:pt x="901" y="457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2354599" y="6308272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2354259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2436858" y="6289005"/>
            <a:ext cx="6870" cy="6756"/>
          </a:xfrm>
          <a:custGeom>
            <a:avLst/>
            <a:gdLst/>
            <a:ahLst/>
            <a:cxnLst/>
            <a:rect l="l" t="t" r="r" b="b"/>
            <a:pathLst>
              <a:path w="6870" h="6756">
                <a:moveTo>
                  <a:pt x="6870" y="0"/>
                </a:moveTo>
                <a:lnTo>
                  <a:pt x="6083" y="0"/>
                </a:lnTo>
                <a:lnTo>
                  <a:pt x="5181" y="114"/>
                </a:lnTo>
                <a:lnTo>
                  <a:pt x="4622" y="342"/>
                </a:lnTo>
                <a:lnTo>
                  <a:pt x="4495" y="342"/>
                </a:lnTo>
                <a:lnTo>
                  <a:pt x="4051" y="673"/>
                </a:lnTo>
                <a:lnTo>
                  <a:pt x="3149" y="1130"/>
                </a:lnTo>
                <a:lnTo>
                  <a:pt x="2362" y="1803"/>
                </a:lnTo>
                <a:lnTo>
                  <a:pt x="1689" y="2476"/>
                </a:lnTo>
                <a:lnTo>
                  <a:pt x="1117" y="3263"/>
                </a:lnTo>
                <a:lnTo>
                  <a:pt x="673" y="4064"/>
                </a:lnTo>
                <a:lnTo>
                  <a:pt x="330" y="5067"/>
                </a:lnTo>
                <a:lnTo>
                  <a:pt x="0" y="5854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2436855" y="6370471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2511588" y="6262860"/>
            <a:ext cx="6283" cy="82257"/>
          </a:xfrm>
          <a:custGeom>
            <a:avLst/>
            <a:gdLst/>
            <a:ahLst/>
            <a:cxnLst/>
            <a:rect l="l" t="t" r="r" b="b"/>
            <a:pathLst>
              <a:path w="6283" h="82257">
                <a:moveTo>
                  <a:pt x="85" y="82257"/>
                </a:moveTo>
                <a:lnTo>
                  <a:pt x="37" y="66093"/>
                </a:lnTo>
                <a:lnTo>
                  <a:pt x="8" y="54188"/>
                </a:lnTo>
                <a:lnTo>
                  <a:pt x="0" y="44354"/>
                </a:lnTo>
                <a:lnTo>
                  <a:pt x="10" y="34402"/>
                </a:lnTo>
                <a:lnTo>
                  <a:pt x="41" y="22143"/>
                </a:lnTo>
                <a:lnTo>
                  <a:pt x="85" y="7327"/>
                </a:lnTo>
                <a:lnTo>
                  <a:pt x="85" y="6540"/>
                </a:lnTo>
                <a:lnTo>
                  <a:pt x="428" y="5524"/>
                </a:lnTo>
                <a:lnTo>
                  <a:pt x="644" y="4622"/>
                </a:lnTo>
                <a:lnTo>
                  <a:pt x="1101" y="3721"/>
                </a:lnTo>
                <a:lnTo>
                  <a:pt x="1660" y="2933"/>
                </a:lnTo>
                <a:lnTo>
                  <a:pt x="2333" y="2146"/>
                </a:lnTo>
                <a:lnTo>
                  <a:pt x="2905" y="1473"/>
                </a:lnTo>
                <a:lnTo>
                  <a:pt x="3692" y="901"/>
                </a:lnTo>
                <a:lnTo>
                  <a:pt x="4149" y="571"/>
                </a:lnTo>
                <a:lnTo>
                  <a:pt x="4708" y="342"/>
                </a:lnTo>
                <a:lnTo>
                  <a:pt x="5381" y="114"/>
                </a:lnTo>
                <a:lnTo>
                  <a:pt x="62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2511672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969" y="1346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2576576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0" y="1130"/>
                </a:moveTo>
                <a:lnTo>
                  <a:pt x="787" y="1473"/>
                </a:lnTo>
                <a:lnTo>
                  <a:pt x="1574" y="1574"/>
                </a:lnTo>
                <a:lnTo>
                  <a:pt x="2476" y="1803"/>
                </a:lnTo>
                <a:lnTo>
                  <a:pt x="3378" y="1803"/>
                </a:lnTo>
                <a:lnTo>
                  <a:pt x="4279" y="1917"/>
                </a:lnTo>
                <a:lnTo>
                  <a:pt x="5295" y="1803"/>
                </a:lnTo>
                <a:lnTo>
                  <a:pt x="6083" y="1689"/>
                </a:lnTo>
                <a:lnTo>
                  <a:pt x="6985" y="1358"/>
                </a:lnTo>
                <a:lnTo>
                  <a:pt x="7772" y="1130"/>
                </a:lnTo>
                <a:lnTo>
                  <a:pt x="8445" y="787"/>
                </a:lnTo>
                <a:lnTo>
                  <a:pt x="8902" y="457"/>
                </a:lnTo>
                <a:lnTo>
                  <a:pt x="93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2576582" y="6230636"/>
            <a:ext cx="5067" cy="7886"/>
          </a:xfrm>
          <a:custGeom>
            <a:avLst/>
            <a:gdLst/>
            <a:ahLst/>
            <a:cxnLst/>
            <a:rect l="l" t="t" r="r" b="b"/>
            <a:pathLst>
              <a:path w="5067" h="7886">
                <a:moveTo>
                  <a:pt x="5067" y="0"/>
                </a:moveTo>
                <a:lnTo>
                  <a:pt x="4495" y="114"/>
                </a:lnTo>
                <a:lnTo>
                  <a:pt x="3822" y="444"/>
                </a:lnTo>
                <a:lnTo>
                  <a:pt x="3378" y="673"/>
                </a:lnTo>
                <a:lnTo>
                  <a:pt x="3035" y="1130"/>
                </a:lnTo>
                <a:lnTo>
                  <a:pt x="2362" y="1689"/>
                </a:lnTo>
                <a:lnTo>
                  <a:pt x="1803" y="2476"/>
                </a:lnTo>
                <a:lnTo>
                  <a:pt x="1231" y="3263"/>
                </a:lnTo>
                <a:lnTo>
                  <a:pt x="787" y="4165"/>
                </a:lnTo>
                <a:lnTo>
                  <a:pt x="444" y="5067"/>
                </a:lnTo>
                <a:lnTo>
                  <a:pt x="215" y="6083"/>
                </a:lnTo>
                <a:lnTo>
                  <a:pt x="0" y="6985"/>
                </a:lnTo>
                <a:lnTo>
                  <a:pt x="0" y="7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2629338" y="6194008"/>
            <a:ext cx="3133" cy="82600"/>
          </a:xfrm>
          <a:custGeom>
            <a:avLst/>
            <a:gdLst/>
            <a:ahLst/>
            <a:cxnLst/>
            <a:rect l="l" t="t" r="r" b="b"/>
            <a:pathLst>
              <a:path w="3133" h="82600">
                <a:moveTo>
                  <a:pt x="85" y="82600"/>
                </a:moveTo>
                <a:lnTo>
                  <a:pt x="37" y="66436"/>
                </a:lnTo>
                <a:lnTo>
                  <a:pt x="8" y="54531"/>
                </a:lnTo>
                <a:lnTo>
                  <a:pt x="0" y="44697"/>
                </a:lnTo>
                <a:lnTo>
                  <a:pt x="10" y="34745"/>
                </a:lnTo>
                <a:lnTo>
                  <a:pt x="41" y="22486"/>
                </a:lnTo>
                <a:lnTo>
                  <a:pt x="85" y="7670"/>
                </a:lnTo>
                <a:lnTo>
                  <a:pt x="85" y="6769"/>
                </a:lnTo>
                <a:lnTo>
                  <a:pt x="200" y="5867"/>
                </a:lnTo>
                <a:lnTo>
                  <a:pt x="428" y="4851"/>
                </a:lnTo>
                <a:lnTo>
                  <a:pt x="758" y="3949"/>
                </a:lnTo>
                <a:lnTo>
                  <a:pt x="1101" y="3048"/>
                </a:lnTo>
                <a:lnTo>
                  <a:pt x="1546" y="2146"/>
                </a:lnTo>
                <a:lnTo>
                  <a:pt x="1889" y="1358"/>
                </a:lnTo>
                <a:lnTo>
                  <a:pt x="2447" y="685"/>
                </a:lnTo>
                <a:lnTo>
                  <a:pt x="2676" y="342"/>
                </a:lnTo>
                <a:lnTo>
                  <a:pt x="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2634494" y="6193563"/>
            <a:ext cx="3937" cy="5638"/>
          </a:xfrm>
          <a:custGeom>
            <a:avLst/>
            <a:gdLst/>
            <a:ahLst/>
            <a:cxnLst/>
            <a:rect l="l" t="t" r="r" b="b"/>
            <a:pathLst>
              <a:path w="3937" h="5638">
                <a:moveTo>
                  <a:pt x="0" y="0"/>
                </a:moveTo>
                <a:lnTo>
                  <a:pt x="901" y="342"/>
                </a:lnTo>
                <a:lnTo>
                  <a:pt x="1574" y="901"/>
                </a:lnTo>
                <a:lnTo>
                  <a:pt x="2247" y="1473"/>
                </a:lnTo>
                <a:lnTo>
                  <a:pt x="2374" y="1574"/>
                </a:lnTo>
                <a:lnTo>
                  <a:pt x="2819" y="2247"/>
                </a:lnTo>
                <a:lnTo>
                  <a:pt x="3378" y="2933"/>
                </a:lnTo>
                <a:lnTo>
                  <a:pt x="3606" y="3835"/>
                </a:lnTo>
                <a:lnTo>
                  <a:pt x="3835" y="4622"/>
                </a:lnTo>
                <a:lnTo>
                  <a:pt x="3937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2629420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8229" y="0"/>
                </a:moveTo>
                <a:lnTo>
                  <a:pt x="7670" y="342"/>
                </a:lnTo>
                <a:lnTo>
                  <a:pt x="6984" y="673"/>
                </a:lnTo>
                <a:lnTo>
                  <a:pt x="6311" y="1016"/>
                </a:lnTo>
                <a:lnTo>
                  <a:pt x="5410" y="1130"/>
                </a:lnTo>
                <a:lnTo>
                  <a:pt x="4508" y="1346"/>
                </a:lnTo>
                <a:lnTo>
                  <a:pt x="3606" y="1460"/>
                </a:lnTo>
                <a:lnTo>
                  <a:pt x="2705" y="1460"/>
                </a:lnTo>
                <a:lnTo>
                  <a:pt x="1689" y="1346"/>
                </a:lnTo>
                <a:lnTo>
                  <a:pt x="901" y="124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2668631" y="6152888"/>
            <a:ext cx="2146" cy="8001"/>
          </a:xfrm>
          <a:custGeom>
            <a:avLst/>
            <a:gdLst/>
            <a:ahLst/>
            <a:cxnLst/>
            <a:rect l="l" t="t" r="r" b="b"/>
            <a:pathLst>
              <a:path w="2146" h="8000">
                <a:moveTo>
                  <a:pt x="2146" y="0"/>
                </a:moveTo>
                <a:lnTo>
                  <a:pt x="1473" y="1130"/>
                </a:lnTo>
                <a:lnTo>
                  <a:pt x="1016" y="2247"/>
                </a:lnTo>
                <a:lnTo>
                  <a:pt x="685" y="3149"/>
                </a:lnTo>
                <a:lnTo>
                  <a:pt x="457" y="4165"/>
                </a:lnTo>
                <a:lnTo>
                  <a:pt x="114" y="5969"/>
                </a:ln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2674273" y="5990967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2647227" y="5936766"/>
            <a:ext cx="55130" cy="210261"/>
          </a:xfrm>
          <a:custGeom>
            <a:avLst/>
            <a:gdLst/>
            <a:ahLst/>
            <a:cxnLst/>
            <a:rect l="l" t="t" r="r" b="b"/>
            <a:pathLst>
              <a:path w="55130" h="210261">
                <a:moveTo>
                  <a:pt x="0" y="0"/>
                </a:moveTo>
                <a:lnTo>
                  <a:pt x="4279" y="3263"/>
                </a:lnTo>
                <a:lnTo>
                  <a:pt x="8001" y="7772"/>
                </a:lnTo>
                <a:lnTo>
                  <a:pt x="16458" y="18631"/>
                </a:lnTo>
                <a:lnTo>
                  <a:pt x="22241" y="26606"/>
                </a:lnTo>
                <a:lnTo>
                  <a:pt x="29413" y="36512"/>
                </a:lnTo>
                <a:lnTo>
                  <a:pt x="30530" y="38201"/>
                </a:lnTo>
                <a:lnTo>
                  <a:pt x="31445" y="40005"/>
                </a:lnTo>
                <a:lnTo>
                  <a:pt x="37918" y="52045"/>
                </a:lnTo>
                <a:lnTo>
                  <a:pt x="42546" y="61146"/>
                </a:lnTo>
                <a:lnTo>
                  <a:pt x="45974" y="69862"/>
                </a:lnTo>
                <a:lnTo>
                  <a:pt x="49673" y="82277"/>
                </a:lnTo>
                <a:lnTo>
                  <a:pt x="51531" y="92435"/>
                </a:lnTo>
                <a:lnTo>
                  <a:pt x="53187" y="100393"/>
                </a:lnTo>
                <a:lnTo>
                  <a:pt x="53632" y="102425"/>
                </a:lnTo>
                <a:lnTo>
                  <a:pt x="53860" y="102539"/>
                </a:lnTo>
                <a:lnTo>
                  <a:pt x="53975" y="104571"/>
                </a:lnTo>
                <a:lnTo>
                  <a:pt x="54648" y="115506"/>
                </a:lnTo>
                <a:lnTo>
                  <a:pt x="54876" y="126542"/>
                </a:lnTo>
                <a:lnTo>
                  <a:pt x="55006" y="142582"/>
                </a:lnTo>
                <a:lnTo>
                  <a:pt x="55091" y="154676"/>
                </a:lnTo>
                <a:lnTo>
                  <a:pt x="55130" y="164518"/>
                </a:lnTo>
                <a:lnTo>
                  <a:pt x="55125" y="173796"/>
                </a:lnTo>
                <a:lnTo>
                  <a:pt x="55074" y="184204"/>
                </a:lnTo>
                <a:lnTo>
                  <a:pt x="54978" y="197431"/>
                </a:lnTo>
                <a:lnTo>
                  <a:pt x="54876" y="2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2702101" y="6145782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2706946" y="6065560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2668640" y="6234017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2693200" y="6190627"/>
            <a:ext cx="6311" cy="1587"/>
          </a:xfrm>
          <a:custGeom>
            <a:avLst/>
            <a:gdLst/>
            <a:ahLst/>
            <a:cxnLst/>
            <a:rect l="l" t="t" r="r" b="b"/>
            <a:pathLst>
              <a:path w="6311" h="1587">
                <a:moveTo>
                  <a:pt x="0" y="1473"/>
                </a:moveTo>
                <a:lnTo>
                  <a:pt x="901" y="1587"/>
                </a:lnTo>
                <a:lnTo>
                  <a:pt x="1803" y="1473"/>
                </a:lnTo>
                <a:lnTo>
                  <a:pt x="2705" y="1473"/>
                </a:lnTo>
                <a:lnTo>
                  <a:pt x="3606" y="1244"/>
                </a:lnTo>
                <a:lnTo>
                  <a:pt x="4394" y="1028"/>
                </a:lnTo>
                <a:lnTo>
                  <a:pt x="5181" y="685"/>
                </a:lnTo>
                <a:lnTo>
                  <a:pt x="5740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2694551" y="6108376"/>
            <a:ext cx="5710" cy="81356"/>
          </a:xfrm>
          <a:custGeom>
            <a:avLst/>
            <a:gdLst/>
            <a:ahLst/>
            <a:cxnLst/>
            <a:rect l="l" t="t" r="r" b="b"/>
            <a:pathLst>
              <a:path w="5710" h="81356">
                <a:moveTo>
                  <a:pt x="5524" y="81356"/>
                </a:moveTo>
                <a:lnTo>
                  <a:pt x="5620" y="65156"/>
                </a:lnTo>
                <a:lnTo>
                  <a:pt x="5681" y="53238"/>
                </a:lnTo>
                <a:lnTo>
                  <a:pt x="5710" y="43474"/>
                </a:lnTo>
                <a:lnTo>
                  <a:pt x="5710" y="33736"/>
                </a:lnTo>
                <a:lnTo>
                  <a:pt x="5685" y="21897"/>
                </a:lnTo>
                <a:lnTo>
                  <a:pt x="5638" y="5867"/>
                </a:lnTo>
                <a:lnTo>
                  <a:pt x="5638" y="5080"/>
                </a:lnTo>
                <a:lnTo>
                  <a:pt x="5410" y="4165"/>
                </a:lnTo>
                <a:lnTo>
                  <a:pt x="5181" y="3390"/>
                </a:lnTo>
                <a:lnTo>
                  <a:pt x="4622" y="2603"/>
                </a:lnTo>
                <a:lnTo>
                  <a:pt x="4165" y="1917"/>
                </a:lnTo>
                <a:lnTo>
                  <a:pt x="3492" y="1358"/>
                </a:lnTo>
                <a:lnTo>
                  <a:pt x="2819" y="787"/>
                </a:lnTo>
                <a:lnTo>
                  <a:pt x="1917" y="457"/>
                </a:lnTo>
                <a:lnTo>
                  <a:pt x="1358" y="114"/>
                </a:lnTo>
                <a:lnTo>
                  <a:pt x="457" y="114"/>
                </a:ln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2693205" y="6108491"/>
            <a:ext cx="1346" cy="8674"/>
          </a:xfrm>
          <a:custGeom>
            <a:avLst/>
            <a:gdLst/>
            <a:ahLst/>
            <a:cxnLst/>
            <a:rect l="l" t="t" r="r" b="b"/>
            <a:pathLst>
              <a:path w="1346" h="8674">
                <a:moveTo>
                  <a:pt x="1346" y="0"/>
                </a:moveTo>
                <a:lnTo>
                  <a:pt x="1003" y="558"/>
                </a:lnTo>
                <a:lnTo>
                  <a:pt x="787" y="1346"/>
                </a:lnTo>
                <a:lnTo>
                  <a:pt x="330" y="3048"/>
                </a:lnTo>
                <a:lnTo>
                  <a:pt x="215" y="4851"/>
                </a:lnTo>
                <a:lnTo>
                  <a:pt x="0" y="6756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2695909" y="6018342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1663867" y="6113673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0" y="0"/>
                </a:moveTo>
                <a:lnTo>
                  <a:pt x="0" y="76060"/>
                </a:lnTo>
                <a:lnTo>
                  <a:pt x="558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1670742" y="6192100"/>
            <a:ext cx="16459" cy="31546"/>
          </a:xfrm>
          <a:custGeom>
            <a:avLst/>
            <a:gdLst/>
            <a:ahLst/>
            <a:cxnLst/>
            <a:rect l="l" t="t" r="r" b="b"/>
            <a:pathLst>
              <a:path w="16459" h="31546">
                <a:moveTo>
                  <a:pt x="0" y="0"/>
                </a:moveTo>
                <a:lnTo>
                  <a:pt x="7886" y="17462"/>
                </a:lnTo>
                <a:lnTo>
                  <a:pt x="16459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1661836" y="6064883"/>
            <a:ext cx="1917" cy="101638"/>
          </a:xfrm>
          <a:custGeom>
            <a:avLst/>
            <a:gdLst/>
            <a:ahLst/>
            <a:cxnLst/>
            <a:rect l="l" t="t" r="r" b="b"/>
            <a:pathLst>
              <a:path w="1917" h="101638">
                <a:moveTo>
                  <a:pt x="1917" y="101638"/>
                </a:moveTo>
                <a:lnTo>
                  <a:pt x="0" y="82143"/>
                </a:lnTo>
                <a:lnTo>
                  <a:pt x="0" y="0"/>
                </a:lnTo>
                <a:lnTo>
                  <a:pt x="0" y="20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1655866" y="6065560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1669162" y="6108378"/>
            <a:ext cx="1574" cy="83718"/>
          </a:xfrm>
          <a:custGeom>
            <a:avLst/>
            <a:gdLst/>
            <a:ahLst/>
            <a:cxnLst/>
            <a:rect l="l" t="t" r="r" b="b"/>
            <a:pathLst>
              <a:path w="1574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574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1661841" y="6056769"/>
            <a:ext cx="0" cy="8115"/>
          </a:xfrm>
          <a:custGeom>
            <a:avLst/>
            <a:gdLst/>
            <a:ahLst/>
            <a:cxnLst/>
            <a:rect l="l" t="t" r="r" b="b"/>
            <a:pathLst>
              <a:path h="8115">
                <a:moveTo>
                  <a:pt x="0" y="5410"/>
                </a:moveTo>
                <a:lnTo>
                  <a:pt x="0" y="8115"/>
                </a:lnTo>
                <a:lnTo>
                  <a:pt x="0" y="0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663753" y="6023418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1664434" y="6078745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4165" y="29857"/>
                </a:moveTo>
                <a:lnTo>
                  <a:pt x="1016" y="867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1687200" y="6152203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374"/>
                </a:lnTo>
                <a:lnTo>
                  <a:pt x="2578" y="1028"/>
                </a:lnTo>
                <a:lnTo>
                  <a:pt x="4952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1695307" y="6160885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1687193" y="6158184"/>
            <a:ext cx="0" cy="2819"/>
          </a:xfrm>
          <a:custGeom>
            <a:avLst/>
            <a:gdLst/>
            <a:ahLst/>
            <a:cxnLst/>
            <a:rect l="l" t="t" r="r" b="b"/>
            <a:pathLst>
              <a:path h="2819">
                <a:moveTo>
                  <a:pt x="0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1689665" y="59906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27050" y="293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1687639" y="6082461"/>
            <a:ext cx="787" cy="1574"/>
          </a:xfrm>
          <a:custGeom>
            <a:avLst/>
            <a:gdLst/>
            <a:ahLst/>
            <a:cxnLst/>
            <a:rect l="l" t="t" r="r" b="b"/>
            <a:pathLst>
              <a:path w="787" h="1574">
                <a:moveTo>
                  <a:pt x="342" y="901"/>
                </a:moveTo>
                <a:lnTo>
                  <a:pt x="0" y="1574"/>
                </a:lnTo>
                <a:lnTo>
                  <a:pt x="787" y="0"/>
                </a:lnTo>
                <a:lnTo>
                  <a:pt x="342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1687535" y="6088659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1687085" y="6084039"/>
            <a:ext cx="558" cy="1130"/>
          </a:xfrm>
          <a:custGeom>
            <a:avLst/>
            <a:gdLst/>
            <a:ahLst/>
            <a:cxnLst/>
            <a:rect l="l" t="t" r="r" b="b"/>
            <a:pathLst>
              <a:path w="558" h="1130">
                <a:moveTo>
                  <a:pt x="55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1686514" y="6084150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1687306" y="6085164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1695307" y="6235818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0" y="0"/>
                </a:moveTo>
                <a:lnTo>
                  <a:pt x="12738" y="15328"/>
                </a:lnTo>
                <a:lnTo>
                  <a:pt x="30314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1689558" y="6091480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1688769" y="6092827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0" y="0"/>
                </a:moveTo>
                <a:lnTo>
                  <a:pt x="1160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1688431" y="6080088"/>
            <a:ext cx="10363" cy="2374"/>
          </a:xfrm>
          <a:custGeom>
            <a:avLst/>
            <a:gdLst/>
            <a:ahLst/>
            <a:cxnLst/>
            <a:rect l="l" t="t" r="r" b="b"/>
            <a:pathLst>
              <a:path w="10363" h="2374">
                <a:moveTo>
                  <a:pt x="0" y="2374"/>
                </a:moveTo>
                <a:lnTo>
                  <a:pt x="1130" y="0"/>
                </a:lnTo>
                <a:lnTo>
                  <a:pt x="10363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1695423" y="6074349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3378" y="0"/>
                </a:moveTo>
                <a:lnTo>
                  <a:pt x="0" y="64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1689665" y="5990633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12738" y="52501"/>
                </a:moveTo>
                <a:lnTo>
                  <a:pt x="0" y="5115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1708377" y="6013272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0" y="4622"/>
                </a:moveTo>
                <a:lnTo>
                  <a:pt x="0" y="0"/>
                </a:lnTo>
                <a:lnTo>
                  <a:pt x="834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1725617" y="6273566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1727864" y="6193449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172550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0" y="0"/>
                </a:moveTo>
                <a:lnTo>
                  <a:pt x="114" y="744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1734519" y="6276609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1725503" y="6198407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1777566" y="6230755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6" y="0"/>
                </a:lnTo>
                <a:lnTo>
                  <a:pt x="4508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1787367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1780153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1787367" y="6313457"/>
            <a:ext cx="54305" cy="27152"/>
          </a:xfrm>
          <a:custGeom>
            <a:avLst/>
            <a:gdLst/>
            <a:ahLst/>
            <a:cxnLst/>
            <a:rect l="l" t="t" r="r" b="b"/>
            <a:pathLst>
              <a:path w="54305" h="27152">
                <a:moveTo>
                  <a:pt x="0" y="0"/>
                </a:moveTo>
                <a:lnTo>
                  <a:pt x="19037" y="10477"/>
                </a:lnTo>
                <a:lnTo>
                  <a:pt x="54305" y="271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1841670" y="6262864"/>
            <a:ext cx="4965" cy="81915"/>
          </a:xfrm>
          <a:custGeom>
            <a:avLst/>
            <a:gdLst/>
            <a:ahLst/>
            <a:cxnLst/>
            <a:rect l="l" t="t" r="r" b="b"/>
            <a:pathLst>
              <a:path w="4965" h="81914">
                <a:moveTo>
                  <a:pt x="4965" y="0"/>
                </a:moveTo>
                <a:lnTo>
                  <a:pt x="1130" y="2032"/>
                </a:lnTo>
                <a:lnTo>
                  <a:pt x="0" y="5524"/>
                </a:lnTo>
                <a:lnTo>
                  <a:pt x="0" y="80111"/>
                </a:lnTo>
                <a:lnTo>
                  <a:pt x="114" y="81127"/>
                </a:lnTo>
                <a:lnTo>
                  <a:pt x="901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1852269" y="6345118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1841675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927085" y="6370699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3" h="16560">
                <a:moveTo>
                  <a:pt x="70993" y="16560"/>
                </a:moveTo>
                <a:lnTo>
                  <a:pt x="20739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1915937" y="6292277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558" y="78193"/>
                </a:moveTo>
                <a:lnTo>
                  <a:pt x="0" y="77292"/>
                </a:lnTo>
                <a:lnTo>
                  <a:pt x="0" y="2019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1916271" y="6289567"/>
            <a:ext cx="2247" cy="2819"/>
          </a:xfrm>
          <a:custGeom>
            <a:avLst/>
            <a:gdLst/>
            <a:ahLst/>
            <a:cxnLst/>
            <a:rect l="l" t="t" r="r" b="b"/>
            <a:pathLst>
              <a:path w="2247" h="2819">
                <a:moveTo>
                  <a:pt x="0" y="2819"/>
                </a:moveTo>
                <a:lnTo>
                  <a:pt x="901" y="1244"/>
                </a:lnTo>
                <a:lnTo>
                  <a:pt x="1574" y="342"/>
                </a:lnTo>
                <a:lnTo>
                  <a:pt x="2247" y="0"/>
                </a:lnTo>
                <a:lnTo>
                  <a:pt x="901" y="1244"/>
                </a:lnTo>
                <a:lnTo>
                  <a:pt x="124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1917171" y="6289904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1926974" y="6294979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1918528" y="6289117"/>
            <a:ext cx="673" cy="444"/>
          </a:xfrm>
          <a:custGeom>
            <a:avLst/>
            <a:gdLst/>
            <a:ahLst/>
            <a:cxnLst/>
            <a:rect l="l" t="t" r="r" b="b"/>
            <a:pathLst>
              <a:path w="673" h="444">
                <a:moveTo>
                  <a:pt x="673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998078" y="6313341"/>
            <a:ext cx="1016" cy="76733"/>
          </a:xfrm>
          <a:custGeom>
            <a:avLst/>
            <a:gdLst/>
            <a:ahLst/>
            <a:cxnLst/>
            <a:rect l="l" t="t" r="r" b="b"/>
            <a:pathLst>
              <a:path w="1016" h="76733">
                <a:moveTo>
                  <a:pt x="0" y="3835"/>
                </a:moveTo>
                <a:lnTo>
                  <a:pt x="0" y="0"/>
                </a:lnTo>
                <a:lnTo>
                  <a:pt x="0" y="74930"/>
                </a:lnTo>
                <a:lnTo>
                  <a:pt x="342" y="75946"/>
                </a:lnTo>
                <a:lnTo>
                  <a:pt x="1016" y="767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1999543" y="6308611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157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1998748" y="6310414"/>
            <a:ext cx="342" cy="558"/>
          </a:xfrm>
          <a:custGeom>
            <a:avLst/>
            <a:gdLst/>
            <a:ahLst/>
            <a:cxnLst/>
            <a:rect l="l" t="t" r="r" b="b"/>
            <a:pathLst>
              <a:path w="342" h="558">
                <a:moveTo>
                  <a:pt x="342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1998080" y="6310863"/>
            <a:ext cx="673" cy="2590"/>
          </a:xfrm>
          <a:custGeom>
            <a:avLst/>
            <a:gdLst/>
            <a:ahLst/>
            <a:cxnLst/>
            <a:rect l="l" t="t" r="r" b="b"/>
            <a:pathLst>
              <a:path w="673" h="2590">
                <a:moveTo>
                  <a:pt x="673" y="0"/>
                </a:moveTo>
                <a:lnTo>
                  <a:pt x="330" y="787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1998409" y="6309513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1998078" y="6312900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0" y="444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2009681" y="6389403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2076611" y="6270523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8115" y="0"/>
                </a:moveTo>
                <a:lnTo>
                  <a:pt x="0" y="189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2278418" y="6269960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8343" y="1949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2085628" y="6325289"/>
            <a:ext cx="685" cy="76174"/>
          </a:xfrm>
          <a:custGeom>
            <a:avLst/>
            <a:gdLst/>
            <a:ahLst/>
            <a:cxnLst/>
            <a:rect l="l" t="t" r="r" b="b"/>
            <a:pathLst>
              <a:path w="685" h="76174">
                <a:moveTo>
                  <a:pt x="0" y="0"/>
                </a:moveTo>
                <a:lnTo>
                  <a:pt x="114" y="75272"/>
                </a:lnTo>
                <a:lnTo>
                  <a:pt x="685" y="761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2096897" y="6400671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901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2085624" y="6320553"/>
            <a:ext cx="2933" cy="4737"/>
          </a:xfrm>
          <a:custGeom>
            <a:avLst/>
            <a:gdLst/>
            <a:ahLst/>
            <a:cxnLst/>
            <a:rect l="l" t="t" r="r" b="b"/>
            <a:pathLst>
              <a:path w="2933" h="4737">
                <a:moveTo>
                  <a:pt x="2933" y="0"/>
                </a:moveTo>
                <a:lnTo>
                  <a:pt x="1473" y="1016"/>
                </a:lnTo>
                <a:lnTo>
                  <a:pt x="457" y="2476"/>
                </a:lnTo>
                <a:lnTo>
                  <a:pt x="0" y="4737"/>
                </a:lnTo>
                <a:lnTo>
                  <a:pt x="342" y="2933"/>
                </a:lnTo>
                <a:lnTo>
                  <a:pt x="114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2097572" y="6400669"/>
            <a:ext cx="79552" cy="5181"/>
          </a:xfrm>
          <a:custGeom>
            <a:avLst/>
            <a:gdLst/>
            <a:ahLst/>
            <a:cxnLst/>
            <a:rect l="l" t="t" r="r" b="b"/>
            <a:pathLst>
              <a:path w="79552" h="5181">
                <a:moveTo>
                  <a:pt x="0" y="0"/>
                </a:moveTo>
                <a:lnTo>
                  <a:pt x="18364" y="1358"/>
                </a:lnTo>
                <a:lnTo>
                  <a:pt x="78422" y="3378"/>
                </a:lnTo>
                <a:lnTo>
                  <a:pt x="78765" y="4279"/>
                </a:lnTo>
                <a:lnTo>
                  <a:pt x="79552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2186818" y="6400672"/>
            <a:ext cx="80225" cy="5181"/>
          </a:xfrm>
          <a:custGeom>
            <a:avLst/>
            <a:gdLst/>
            <a:ahLst/>
            <a:cxnLst/>
            <a:rect l="l" t="t" r="r" b="b"/>
            <a:pathLst>
              <a:path w="80225" h="5181">
                <a:moveTo>
                  <a:pt x="0" y="5181"/>
                </a:moveTo>
                <a:lnTo>
                  <a:pt x="787" y="4279"/>
                </a:lnTo>
                <a:lnTo>
                  <a:pt x="1130" y="3378"/>
                </a:lnTo>
                <a:lnTo>
                  <a:pt x="17233" y="3149"/>
                </a:lnTo>
                <a:lnTo>
                  <a:pt x="79552" y="0"/>
                </a:lnTo>
                <a:lnTo>
                  <a:pt x="80225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2277635" y="6400558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2275951" y="6320890"/>
            <a:ext cx="1346" cy="1130"/>
          </a:xfrm>
          <a:custGeom>
            <a:avLst/>
            <a:gdLst/>
            <a:ahLst/>
            <a:cxnLst/>
            <a:rect l="l" t="t" r="r" b="b"/>
            <a:pathLst>
              <a:path w="1346" h="1130">
                <a:moveTo>
                  <a:pt x="1346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2266375" y="6322358"/>
            <a:ext cx="1346" cy="78308"/>
          </a:xfrm>
          <a:custGeom>
            <a:avLst/>
            <a:gdLst/>
            <a:ahLst/>
            <a:cxnLst/>
            <a:rect l="l" t="t" r="r" b="b"/>
            <a:pathLst>
              <a:path w="1346" h="78308">
                <a:moveTo>
                  <a:pt x="1346" y="0"/>
                </a:moveTo>
                <a:lnTo>
                  <a:pt x="330" y="1689"/>
                </a:lnTo>
                <a:lnTo>
                  <a:pt x="0" y="3378"/>
                </a:lnTo>
                <a:lnTo>
                  <a:pt x="0" y="78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217633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2185696" y="6325170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2247" y="78879"/>
                </a:moveTo>
                <a:lnTo>
                  <a:pt x="2247" y="4064"/>
                </a:lnTo>
                <a:lnTo>
                  <a:pt x="2133" y="2819"/>
                </a:lnTo>
                <a:lnTo>
                  <a:pt x="134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2175998" y="6324834"/>
            <a:ext cx="2819" cy="79209"/>
          </a:xfrm>
          <a:custGeom>
            <a:avLst/>
            <a:gdLst/>
            <a:ahLst/>
            <a:cxnLst/>
            <a:rect l="l" t="t" r="r" b="b"/>
            <a:pathLst>
              <a:path w="2819" h="79209">
                <a:moveTo>
                  <a:pt x="2819" y="0"/>
                </a:moveTo>
                <a:lnTo>
                  <a:pt x="1244" y="1244"/>
                </a:lnTo>
                <a:lnTo>
                  <a:pt x="342" y="2590"/>
                </a:lnTo>
                <a:lnTo>
                  <a:pt x="0" y="4394"/>
                </a:lnTo>
                <a:lnTo>
                  <a:pt x="228" y="3048"/>
                </a:lnTo>
                <a:lnTo>
                  <a:pt x="0" y="4394"/>
                </a:lnTo>
                <a:lnTo>
                  <a:pt x="0" y="792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2176225" y="632753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218760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2187831" y="6328328"/>
            <a:ext cx="114" cy="901"/>
          </a:xfrm>
          <a:custGeom>
            <a:avLst/>
            <a:gdLst/>
            <a:ahLst/>
            <a:cxnLst/>
            <a:rect l="l" t="t" r="r" b="b"/>
            <a:pathLst>
              <a:path w="114" h="901">
                <a:moveTo>
                  <a:pt x="0" y="0"/>
                </a:moveTo>
                <a:lnTo>
                  <a:pt x="114" y="901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2187601" y="6327984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342" y="1244"/>
                </a:moveTo>
                <a:lnTo>
                  <a:pt x="0" y="0"/>
                </a:lnTo>
                <a:lnTo>
                  <a:pt x="34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2187606" y="6327648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2277297" y="6322133"/>
            <a:ext cx="1016" cy="3162"/>
          </a:xfrm>
          <a:custGeom>
            <a:avLst/>
            <a:gdLst/>
            <a:ahLst/>
            <a:cxnLst/>
            <a:rect l="l" t="t" r="r" b="b"/>
            <a:pathLst>
              <a:path w="1016" h="3162">
                <a:moveTo>
                  <a:pt x="0" y="0"/>
                </a:moveTo>
                <a:lnTo>
                  <a:pt x="673" y="1244"/>
                </a:lnTo>
                <a:lnTo>
                  <a:pt x="1016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2278086" y="6324497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2277972" y="632359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2278311" y="6312776"/>
            <a:ext cx="76288" cy="86766"/>
          </a:xfrm>
          <a:custGeom>
            <a:avLst/>
            <a:gdLst/>
            <a:ahLst/>
            <a:cxnLst/>
            <a:rect l="l" t="t" r="r" b="b"/>
            <a:pathLst>
              <a:path w="76288" h="86766">
                <a:moveTo>
                  <a:pt x="0" y="86766"/>
                </a:moveTo>
                <a:lnTo>
                  <a:pt x="13296" y="85521"/>
                </a:lnTo>
                <a:lnTo>
                  <a:pt x="75946" y="76631"/>
                </a:lnTo>
                <a:lnTo>
                  <a:pt x="75946" y="1689"/>
                </a:lnTo>
                <a:lnTo>
                  <a:pt x="7628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2361695" y="6308270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  <a:lnTo>
                  <a:pt x="3162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2364854" y="6311652"/>
            <a:ext cx="1015" cy="78422"/>
          </a:xfrm>
          <a:custGeom>
            <a:avLst/>
            <a:gdLst/>
            <a:ahLst/>
            <a:cxnLst/>
            <a:rect l="l" t="t" r="r" b="b"/>
            <a:pathLst>
              <a:path w="1016" h="78422">
                <a:moveTo>
                  <a:pt x="673" y="0"/>
                </a:moveTo>
                <a:lnTo>
                  <a:pt x="1015" y="1803"/>
                </a:lnTo>
                <a:lnTo>
                  <a:pt x="1015" y="76619"/>
                </a:lnTo>
                <a:lnTo>
                  <a:pt x="673" y="77635"/>
                </a:lnTo>
                <a:lnTo>
                  <a:pt x="0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2443723" y="6289005"/>
            <a:ext cx="2819" cy="1574"/>
          </a:xfrm>
          <a:custGeom>
            <a:avLst/>
            <a:gdLst/>
            <a:ahLst/>
            <a:cxnLst/>
            <a:rect l="l" t="t" r="r" b="b"/>
            <a:pathLst>
              <a:path w="2819" h="1574">
                <a:moveTo>
                  <a:pt x="2819" y="1574"/>
                </a:moveTo>
                <a:lnTo>
                  <a:pt x="1574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2365861" y="6295763"/>
            <a:ext cx="70993" cy="91503"/>
          </a:xfrm>
          <a:custGeom>
            <a:avLst/>
            <a:gdLst/>
            <a:ahLst/>
            <a:cxnLst/>
            <a:rect l="l" t="t" r="r" b="b"/>
            <a:pathLst>
              <a:path w="70993" h="91503">
                <a:moveTo>
                  <a:pt x="70993" y="0"/>
                </a:moveTo>
                <a:lnTo>
                  <a:pt x="70993" y="74930"/>
                </a:lnTo>
                <a:lnTo>
                  <a:pt x="10033" y="89585"/>
                </a:lnTo>
                <a:lnTo>
                  <a:pt x="0" y="915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2365750" y="631289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2446430" y="6290355"/>
            <a:ext cx="1574" cy="80111"/>
          </a:xfrm>
          <a:custGeom>
            <a:avLst/>
            <a:gdLst/>
            <a:ahLst/>
            <a:cxnLst/>
            <a:rect l="l" t="t" r="r" b="b"/>
            <a:pathLst>
              <a:path w="1574" h="80111">
                <a:moveTo>
                  <a:pt x="0" y="0"/>
                </a:moveTo>
                <a:lnTo>
                  <a:pt x="1244" y="2032"/>
                </a:lnTo>
                <a:lnTo>
                  <a:pt x="1574" y="3937"/>
                </a:lnTo>
                <a:lnTo>
                  <a:pt x="1574" y="79209"/>
                </a:lnTo>
                <a:lnTo>
                  <a:pt x="1016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2448010" y="6345115"/>
            <a:ext cx="63665" cy="22428"/>
          </a:xfrm>
          <a:custGeom>
            <a:avLst/>
            <a:gdLst/>
            <a:ahLst/>
            <a:cxnLst/>
            <a:rect l="l" t="t" r="r" b="b"/>
            <a:pathLst>
              <a:path w="63665" h="22428">
                <a:moveTo>
                  <a:pt x="0" y="22428"/>
                </a:moveTo>
                <a:lnTo>
                  <a:pt x="6642" y="20396"/>
                </a:lnTo>
                <a:lnTo>
                  <a:pt x="636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2517868" y="6262864"/>
            <a:ext cx="4394" cy="81915"/>
          </a:xfrm>
          <a:custGeom>
            <a:avLst/>
            <a:gdLst/>
            <a:ahLst/>
            <a:cxnLst/>
            <a:rect l="l" t="t" r="r" b="b"/>
            <a:pathLst>
              <a:path w="4394" h="81914">
                <a:moveTo>
                  <a:pt x="0" y="0"/>
                </a:moveTo>
                <a:lnTo>
                  <a:pt x="1244" y="228"/>
                </a:lnTo>
                <a:lnTo>
                  <a:pt x="3263" y="2032"/>
                </a:lnTo>
                <a:lnTo>
                  <a:pt x="4165" y="3721"/>
                </a:lnTo>
                <a:lnTo>
                  <a:pt x="4394" y="5524"/>
                </a:lnTo>
                <a:lnTo>
                  <a:pt x="4394" y="80111"/>
                </a:lnTo>
                <a:lnTo>
                  <a:pt x="4279" y="81127"/>
                </a:lnTo>
                <a:lnTo>
                  <a:pt x="349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2454542" y="6276613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2522264" y="6313457"/>
            <a:ext cx="54317" cy="27266"/>
          </a:xfrm>
          <a:custGeom>
            <a:avLst/>
            <a:gdLst/>
            <a:ahLst/>
            <a:cxnLst/>
            <a:rect l="l" t="t" r="r" b="b"/>
            <a:pathLst>
              <a:path w="54317" h="27266">
                <a:moveTo>
                  <a:pt x="0" y="27266"/>
                </a:moveTo>
                <a:lnTo>
                  <a:pt x="3378" y="25806"/>
                </a:lnTo>
                <a:lnTo>
                  <a:pt x="54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2581652" y="6230641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4279" y="81686"/>
                </a:moveTo>
                <a:lnTo>
                  <a:pt x="4724" y="80784"/>
                </a:lnTo>
                <a:lnTo>
                  <a:pt x="4724" y="5626"/>
                </a:lnTo>
                <a:lnTo>
                  <a:pt x="4394" y="3721"/>
                </a:lnTo>
                <a:lnTo>
                  <a:pt x="3492" y="2019"/>
                </a:lnTo>
                <a:lnTo>
                  <a:pt x="1117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2576576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2520236" y="6264102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901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2519671" y="626353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2522150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11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2586381" y="6276607"/>
            <a:ext cx="43040" cy="30988"/>
          </a:xfrm>
          <a:custGeom>
            <a:avLst/>
            <a:gdLst/>
            <a:ahLst/>
            <a:cxnLst/>
            <a:rect l="l" t="t" r="r" b="b"/>
            <a:pathLst>
              <a:path w="43040" h="30987">
                <a:moveTo>
                  <a:pt x="0" y="30987"/>
                </a:moveTo>
                <a:lnTo>
                  <a:pt x="430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2632467" y="6193454"/>
            <a:ext cx="2032" cy="558"/>
          </a:xfrm>
          <a:custGeom>
            <a:avLst/>
            <a:gdLst/>
            <a:ahLst/>
            <a:cxnLst/>
            <a:rect l="l" t="t" r="r" b="b"/>
            <a:pathLst>
              <a:path w="2031" h="558">
                <a:moveTo>
                  <a:pt x="0" y="558"/>
                </a:moveTo>
                <a:lnTo>
                  <a:pt x="1016" y="0"/>
                </a:lnTo>
                <a:lnTo>
                  <a:pt x="203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263832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114" y="0"/>
                </a:moveTo>
                <a:lnTo>
                  <a:pt x="0" y="74472"/>
                </a:lnTo>
                <a:lnTo>
                  <a:pt x="0" y="743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2583115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673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2586161" y="6214522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2637652" y="6273679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2670783" y="6152320"/>
            <a:ext cx="1346" cy="571"/>
          </a:xfrm>
          <a:custGeom>
            <a:avLst/>
            <a:gdLst/>
            <a:ahLst/>
            <a:cxnLst/>
            <a:rect l="l" t="t" r="r" b="b"/>
            <a:pathLst>
              <a:path w="1346" h="571">
                <a:moveTo>
                  <a:pt x="1346" y="114"/>
                </a:moveTo>
                <a:lnTo>
                  <a:pt x="673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2638320" y="6160885"/>
            <a:ext cx="30314" cy="107492"/>
          </a:xfrm>
          <a:custGeom>
            <a:avLst/>
            <a:gdLst/>
            <a:ahLst/>
            <a:cxnLst/>
            <a:rect l="l" t="t" r="r" b="b"/>
            <a:pathLst>
              <a:path w="30314" h="107492">
                <a:moveTo>
                  <a:pt x="30314" y="0"/>
                </a:moveTo>
                <a:lnTo>
                  <a:pt x="30314" y="74930"/>
                </a:lnTo>
                <a:lnTo>
                  <a:pt x="0" y="107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2638324" y="6198412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2635845" y="6091814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2647232" y="5990965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2647232" y="6013496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8445" y="4622"/>
                </a:moveTo>
                <a:lnTo>
                  <a:pt x="8445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2706946" y="6143985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2702095" y="6063312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2672017" y="6152321"/>
            <a:ext cx="4724" cy="81699"/>
          </a:xfrm>
          <a:custGeom>
            <a:avLst/>
            <a:gdLst/>
            <a:ahLst/>
            <a:cxnLst/>
            <a:rect l="l" t="t" r="r" b="b"/>
            <a:pathLst>
              <a:path w="4724" h="81699">
                <a:moveTo>
                  <a:pt x="0" y="0"/>
                </a:moveTo>
                <a:lnTo>
                  <a:pt x="2133" y="901"/>
                </a:lnTo>
                <a:lnTo>
                  <a:pt x="3492" y="2247"/>
                </a:lnTo>
                <a:lnTo>
                  <a:pt x="4394" y="3835"/>
                </a:lnTo>
                <a:lnTo>
                  <a:pt x="4724" y="5867"/>
                </a:lnTo>
                <a:lnTo>
                  <a:pt x="4724" y="80797"/>
                </a:lnTo>
                <a:lnTo>
                  <a:pt x="4279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2671568" y="6143190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2663565" y="6093387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2663565" y="6092717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2665143" y="6074684"/>
            <a:ext cx="14198" cy="4622"/>
          </a:xfrm>
          <a:custGeom>
            <a:avLst/>
            <a:gdLst/>
            <a:ahLst/>
            <a:cxnLst/>
            <a:rect l="l" t="t" r="r" b="b"/>
            <a:pathLst>
              <a:path w="14198" h="4622">
                <a:moveTo>
                  <a:pt x="14198" y="4622"/>
                </a:moveTo>
                <a:lnTo>
                  <a:pt x="12953" y="0"/>
                </a:lnTo>
                <a:lnTo>
                  <a:pt x="13068" y="1358"/>
                </a:lnTo>
                <a:lnTo>
                  <a:pt x="0" y="24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2664696" y="6086294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4" h="901">
                <a:moveTo>
                  <a:pt x="12954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2665143" y="6082463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3411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2665138" y="6064773"/>
            <a:ext cx="11836" cy="7658"/>
          </a:xfrm>
          <a:custGeom>
            <a:avLst/>
            <a:gdLst/>
            <a:ahLst/>
            <a:cxnLst/>
            <a:rect l="l" t="t" r="r" b="b"/>
            <a:pathLst>
              <a:path w="11836" h="7658">
                <a:moveTo>
                  <a:pt x="11836" y="7658"/>
                </a:moveTo>
                <a:lnTo>
                  <a:pt x="9245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2665145" y="6072313"/>
            <a:ext cx="12954" cy="2374"/>
          </a:xfrm>
          <a:custGeom>
            <a:avLst/>
            <a:gdLst/>
            <a:ahLst/>
            <a:cxnLst/>
            <a:rect l="l" t="t" r="r" b="b"/>
            <a:pathLst>
              <a:path w="12954" h="2374">
                <a:moveTo>
                  <a:pt x="12954" y="2374"/>
                </a:moveTo>
                <a:lnTo>
                  <a:pt x="12611" y="457"/>
                </a:lnTo>
                <a:lnTo>
                  <a:pt x="12395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2674385" y="5992878"/>
            <a:ext cx="3263" cy="79552"/>
          </a:xfrm>
          <a:custGeom>
            <a:avLst/>
            <a:gdLst/>
            <a:ahLst/>
            <a:cxnLst/>
            <a:rect l="l" t="t" r="r" b="b"/>
            <a:pathLst>
              <a:path w="3263" h="79552">
                <a:moveTo>
                  <a:pt x="0" y="71894"/>
                </a:moveTo>
                <a:lnTo>
                  <a:pt x="114" y="0"/>
                </a:lnTo>
                <a:lnTo>
                  <a:pt x="3263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2675398" y="6016881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0"/>
                </a:moveTo>
                <a:lnTo>
                  <a:pt x="5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2674383" y="5990965"/>
            <a:ext cx="4279" cy="7658"/>
          </a:xfrm>
          <a:custGeom>
            <a:avLst/>
            <a:gdLst/>
            <a:ahLst/>
            <a:cxnLst/>
            <a:rect l="l" t="t" r="r" b="b"/>
            <a:pathLst>
              <a:path w="4279" h="7658">
                <a:moveTo>
                  <a:pt x="114" y="1917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2676749" y="6192102"/>
            <a:ext cx="16459" cy="30645"/>
          </a:xfrm>
          <a:custGeom>
            <a:avLst/>
            <a:gdLst/>
            <a:ahLst/>
            <a:cxnLst/>
            <a:rect l="l" t="t" r="r" b="b"/>
            <a:pathLst>
              <a:path w="16459" h="30645">
                <a:moveTo>
                  <a:pt x="0" y="30645"/>
                </a:moveTo>
                <a:lnTo>
                  <a:pt x="164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2699513" y="6189731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2693200" y="61171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2678212" y="6076038"/>
            <a:ext cx="1016" cy="3721"/>
          </a:xfrm>
          <a:custGeom>
            <a:avLst/>
            <a:gdLst/>
            <a:ahLst/>
            <a:cxnLst/>
            <a:rect l="l" t="t" r="r" b="b"/>
            <a:pathLst>
              <a:path w="1016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2677422" y="6064890"/>
            <a:ext cx="228" cy="7429"/>
          </a:xfrm>
          <a:custGeom>
            <a:avLst/>
            <a:gdLst/>
            <a:ahLst/>
            <a:cxnLst/>
            <a:rect l="l" t="t" r="r" b="b"/>
            <a:pathLst>
              <a:path w="228" h="7429">
                <a:moveTo>
                  <a:pt x="114" y="7429"/>
                </a:moveTo>
                <a:lnTo>
                  <a:pt x="0" y="0"/>
                </a:lnTo>
                <a:lnTo>
                  <a:pt x="228" y="7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2700075" y="602341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0" y="0"/>
                </a:moveTo>
                <a:lnTo>
                  <a:pt x="114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2700183" y="6147027"/>
            <a:ext cx="1917" cy="11049"/>
          </a:xfrm>
          <a:custGeom>
            <a:avLst/>
            <a:gdLst/>
            <a:ahLst/>
            <a:cxnLst/>
            <a:rect l="l" t="t" r="r" b="b"/>
            <a:pathLst>
              <a:path w="1917" h="11049">
                <a:moveTo>
                  <a:pt x="1917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2700074" y="611367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2700188" y="6023980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1830184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571" y="3492"/>
                </a:lnTo>
                <a:lnTo>
                  <a:pt x="73012" y="3835"/>
                </a:lnTo>
                <a:lnTo>
                  <a:pt x="68173" y="6083"/>
                </a:lnTo>
                <a:lnTo>
                  <a:pt x="62318" y="8788"/>
                </a:lnTo>
                <a:lnTo>
                  <a:pt x="61747" y="8788"/>
                </a:lnTo>
                <a:lnTo>
                  <a:pt x="55321" y="10261"/>
                </a:lnTo>
                <a:lnTo>
                  <a:pt x="48221" y="11836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1825903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385" y="10020"/>
                </a:lnTo>
                <a:lnTo>
                  <a:pt x="66370" y="8343"/>
                </a:lnTo>
                <a:lnTo>
                  <a:pt x="66827" y="8343"/>
                </a:lnTo>
                <a:lnTo>
                  <a:pt x="67157" y="8001"/>
                </a:lnTo>
                <a:lnTo>
                  <a:pt x="72453" y="563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1829509" y="523544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363"/>
                </a:lnTo>
                <a:lnTo>
                  <a:pt x="5067" y="9918"/>
                </a:lnTo>
                <a:lnTo>
                  <a:pt x="8674" y="7442"/>
                </a:lnTo>
                <a:lnTo>
                  <a:pt x="8674" y="6870"/>
                </a:lnTo>
                <a:lnTo>
                  <a:pt x="12509" y="5181"/>
                </a:lnTo>
                <a:lnTo>
                  <a:pt x="17132" y="3035"/>
                </a:lnTo>
                <a:lnTo>
                  <a:pt x="17576" y="3492"/>
                </a:lnTo>
                <a:lnTo>
                  <a:pt x="22529" y="1917"/>
                </a:lnTo>
                <a:lnTo>
                  <a:pt x="23215" y="1689"/>
                </a:lnTo>
                <a:lnTo>
                  <a:pt x="28727" y="1015"/>
                </a:lnTo>
                <a:lnTo>
                  <a:pt x="28841" y="558"/>
                </a:lnTo>
                <a:lnTo>
                  <a:pt x="34480" y="342"/>
                </a:lnTo>
                <a:lnTo>
                  <a:pt x="39204" y="0"/>
                </a:lnTo>
                <a:lnTo>
                  <a:pt x="39331" y="444"/>
                </a:lnTo>
                <a:lnTo>
                  <a:pt x="44284" y="673"/>
                </a:lnTo>
                <a:lnTo>
                  <a:pt x="45186" y="673"/>
                </a:lnTo>
                <a:lnTo>
                  <a:pt x="45974" y="787"/>
                </a:lnTo>
                <a:lnTo>
                  <a:pt x="51384" y="1803"/>
                </a:lnTo>
                <a:lnTo>
                  <a:pt x="56680" y="3149"/>
                </a:lnTo>
                <a:lnTo>
                  <a:pt x="57010" y="3149"/>
                </a:lnTo>
                <a:lnTo>
                  <a:pt x="57467" y="3263"/>
                </a:lnTo>
                <a:lnTo>
                  <a:pt x="61861" y="5295"/>
                </a:lnTo>
                <a:lnTo>
                  <a:pt x="66370" y="7442"/>
                </a:lnTo>
                <a:lnTo>
                  <a:pt x="66814" y="7658"/>
                </a:lnTo>
                <a:lnTo>
                  <a:pt x="67157" y="8229"/>
                </a:lnTo>
                <a:lnTo>
                  <a:pt x="70192" y="10921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1836267" y="5280745"/>
            <a:ext cx="64681" cy="10261"/>
          </a:xfrm>
          <a:custGeom>
            <a:avLst/>
            <a:gdLst/>
            <a:ahLst/>
            <a:cxnLst/>
            <a:rect l="l" t="t" r="r" b="b"/>
            <a:pathLst>
              <a:path w="64681" h="10261">
                <a:moveTo>
                  <a:pt x="64681" y="0"/>
                </a:moveTo>
                <a:lnTo>
                  <a:pt x="61302" y="2819"/>
                </a:lnTo>
                <a:lnTo>
                  <a:pt x="56908" y="4953"/>
                </a:lnTo>
                <a:lnTo>
                  <a:pt x="51942" y="7213"/>
                </a:lnTo>
                <a:lnTo>
                  <a:pt x="46202" y="8445"/>
                </a:lnTo>
                <a:lnTo>
                  <a:pt x="40233" y="9804"/>
                </a:lnTo>
                <a:lnTo>
                  <a:pt x="39890" y="9804"/>
                </a:lnTo>
                <a:lnTo>
                  <a:pt x="33807" y="10020"/>
                </a:lnTo>
                <a:lnTo>
                  <a:pt x="27495" y="10261"/>
                </a:lnTo>
                <a:lnTo>
                  <a:pt x="27266" y="10261"/>
                </a:lnTo>
                <a:lnTo>
                  <a:pt x="21069" y="9461"/>
                </a:lnTo>
                <a:lnTo>
                  <a:pt x="15214" y="8788"/>
                </a:lnTo>
                <a:lnTo>
                  <a:pt x="14871" y="8788"/>
                </a:lnTo>
                <a:lnTo>
                  <a:pt x="9347" y="6985"/>
                </a:lnTo>
                <a:lnTo>
                  <a:pt x="4622" y="5410"/>
                </a:lnTo>
                <a:lnTo>
                  <a:pt x="4279" y="5181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1898468" y="5282544"/>
            <a:ext cx="14312" cy="13411"/>
          </a:xfrm>
          <a:custGeom>
            <a:avLst/>
            <a:gdLst/>
            <a:ahLst/>
            <a:cxnLst/>
            <a:rect l="l" t="t" r="r" b="b"/>
            <a:pathLst>
              <a:path w="14312" h="13411">
                <a:moveTo>
                  <a:pt x="0" y="13411"/>
                </a:moveTo>
                <a:lnTo>
                  <a:pt x="9232" y="7556"/>
                </a:lnTo>
                <a:lnTo>
                  <a:pt x="14198" y="228"/>
                </a:lnTo>
                <a:lnTo>
                  <a:pt x="14312" y="0"/>
                </a:lnTo>
                <a:lnTo>
                  <a:pt x="934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1820381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1903538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182037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1820379" y="5258765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0" y="12738"/>
                </a:moveTo>
                <a:lnTo>
                  <a:pt x="571" y="8902"/>
                </a:lnTo>
                <a:lnTo>
                  <a:pt x="5524" y="1587"/>
                </a:ln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1828039" y="5252121"/>
            <a:ext cx="2146" cy="25692"/>
          </a:xfrm>
          <a:custGeom>
            <a:avLst/>
            <a:gdLst/>
            <a:ahLst/>
            <a:cxnLst/>
            <a:rect l="l" t="t" r="r" b="b"/>
            <a:pathLst>
              <a:path w="2146" h="25692">
                <a:moveTo>
                  <a:pt x="2146" y="25692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1900948" y="5249081"/>
            <a:ext cx="4737" cy="31661"/>
          </a:xfrm>
          <a:custGeom>
            <a:avLst/>
            <a:gdLst/>
            <a:ahLst/>
            <a:cxnLst/>
            <a:rect l="l" t="t" r="r" b="b"/>
            <a:pathLst>
              <a:path w="4737" h="31661">
                <a:moveTo>
                  <a:pt x="1689" y="0"/>
                </a:moveTo>
                <a:lnTo>
                  <a:pt x="2362" y="1244"/>
                </a:lnTo>
                <a:lnTo>
                  <a:pt x="4394" y="7442"/>
                </a:lnTo>
                <a:lnTo>
                  <a:pt x="4737" y="8902"/>
                </a:lnTo>
                <a:lnTo>
                  <a:pt x="4165" y="25577"/>
                </a:lnTo>
                <a:lnTo>
                  <a:pt x="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1830184" y="5277811"/>
            <a:ext cx="6083" cy="5524"/>
          </a:xfrm>
          <a:custGeom>
            <a:avLst/>
            <a:gdLst/>
            <a:ahLst/>
            <a:cxnLst/>
            <a:rect l="l" t="t" r="r" b="b"/>
            <a:pathLst>
              <a:path w="6083" h="5524">
                <a:moveTo>
                  <a:pt x="608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1843025" y="5245256"/>
            <a:ext cx="17919" cy="15875"/>
          </a:xfrm>
          <a:custGeom>
            <a:avLst/>
            <a:gdLst/>
            <a:ahLst/>
            <a:cxnLst/>
            <a:rect l="l" t="t" r="r" b="b"/>
            <a:pathLst>
              <a:path w="17919" h="15875">
                <a:moveTo>
                  <a:pt x="17919" y="15430"/>
                </a:moveTo>
                <a:lnTo>
                  <a:pt x="17919" y="8559"/>
                </a:lnTo>
                <a:lnTo>
                  <a:pt x="17919" y="15874"/>
                </a:lnTo>
                <a:lnTo>
                  <a:pt x="16002" y="15874"/>
                </a:lnTo>
                <a:lnTo>
                  <a:pt x="14871" y="13398"/>
                </a:lnTo>
                <a:lnTo>
                  <a:pt x="14871" y="7429"/>
                </a:lnTo>
                <a:lnTo>
                  <a:pt x="3048" y="7429"/>
                </a:lnTo>
                <a:lnTo>
                  <a:pt x="0" y="7886"/>
                </a:lnTo>
                <a:lnTo>
                  <a:pt x="0" y="2920"/>
                </a:lnTo>
                <a:lnTo>
                  <a:pt x="0" y="7886"/>
                </a:lnTo>
                <a:lnTo>
                  <a:pt x="0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1843030" y="5236905"/>
            <a:ext cx="32791" cy="23774"/>
          </a:xfrm>
          <a:custGeom>
            <a:avLst/>
            <a:gdLst/>
            <a:ahLst/>
            <a:cxnLst/>
            <a:rect l="l" t="t" r="r" b="b"/>
            <a:pathLst>
              <a:path w="32791" h="23774">
                <a:moveTo>
                  <a:pt x="0" y="8343"/>
                </a:moveTo>
                <a:lnTo>
                  <a:pt x="3048" y="6883"/>
                </a:lnTo>
                <a:lnTo>
                  <a:pt x="14871" y="6883"/>
                </a:lnTo>
                <a:lnTo>
                  <a:pt x="14871" y="901"/>
                </a:lnTo>
                <a:lnTo>
                  <a:pt x="16002" y="342"/>
                </a:lnTo>
                <a:lnTo>
                  <a:pt x="28397" y="0"/>
                </a:lnTo>
                <a:lnTo>
                  <a:pt x="31661" y="342"/>
                </a:lnTo>
                <a:lnTo>
                  <a:pt x="32791" y="901"/>
                </a:lnTo>
                <a:lnTo>
                  <a:pt x="32791" y="6883"/>
                </a:lnTo>
                <a:lnTo>
                  <a:pt x="29743" y="10934"/>
                </a:lnTo>
                <a:lnTo>
                  <a:pt x="29743" y="237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1843030" y="5246601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0"/>
                </a:moveTo>
                <a:lnTo>
                  <a:pt x="0" y="1244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1843030" y="5247840"/>
            <a:ext cx="32791" cy="13296"/>
          </a:xfrm>
          <a:custGeom>
            <a:avLst/>
            <a:gdLst/>
            <a:ahLst/>
            <a:cxnLst/>
            <a:rect l="l" t="t" r="r" b="b"/>
            <a:pathLst>
              <a:path w="32791" h="13296">
                <a:moveTo>
                  <a:pt x="0" y="0"/>
                </a:moveTo>
                <a:lnTo>
                  <a:pt x="17919" y="0"/>
                </a:lnTo>
                <a:lnTo>
                  <a:pt x="17919" y="12280"/>
                </a:lnTo>
                <a:lnTo>
                  <a:pt x="17919" y="13296"/>
                </a:lnTo>
                <a:lnTo>
                  <a:pt x="28397" y="12954"/>
                </a:lnTo>
                <a:lnTo>
                  <a:pt x="31661" y="13296"/>
                </a:lnTo>
                <a:lnTo>
                  <a:pt x="32791" y="10820"/>
                </a:lnTo>
                <a:lnTo>
                  <a:pt x="32791" y="4851"/>
                </a:lnTo>
                <a:lnTo>
                  <a:pt x="29743" y="5969"/>
                </a:lnTo>
                <a:lnTo>
                  <a:pt x="29743" y="13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1860941" y="5248173"/>
            <a:ext cx="11836" cy="12738"/>
          </a:xfrm>
          <a:custGeom>
            <a:avLst/>
            <a:gdLst/>
            <a:ahLst/>
            <a:cxnLst/>
            <a:rect l="l" t="t" r="r" b="b"/>
            <a:pathLst>
              <a:path w="11836" h="12738">
                <a:moveTo>
                  <a:pt x="11836" y="12738"/>
                </a:moveTo>
                <a:lnTo>
                  <a:pt x="11836" y="3606"/>
                </a:lnTo>
                <a:lnTo>
                  <a:pt x="0" y="3606"/>
                </a:lnTo>
                <a:lnTo>
                  <a:pt x="0" y="11950"/>
                </a:lnTo>
                <a:lnTo>
                  <a:pt x="0" y="0"/>
                </a:lnTo>
                <a:lnTo>
                  <a:pt x="0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1857896" y="5252683"/>
            <a:ext cx="3048" cy="1130"/>
          </a:xfrm>
          <a:custGeom>
            <a:avLst/>
            <a:gdLst/>
            <a:ahLst/>
            <a:cxnLst/>
            <a:rect l="l" t="t" r="r" b="b"/>
            <a:pathLst>
              <a:path w="3048" h="1130">
                <a:moveTo>
                  <a:pt x="3048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1857900" y="5237250"/>
            <a:ext cx="3048" cy="10591"/>
          </a:xfrm>
          <a:custGeom>
            <a:avLst/>
            <a:gdLst/>
            <a:ahLst/>
            <a:cxnLst/>
            <a:rect l="l" t="t" r="r" b="b"/>
            <a:pathLst>
              <a:path w="3048" h="10591">
                <a:moveTo>
                  <a:pt x="1130" y="0"/>
                </a:moveTo>
                <a:lnTo>
                  <a:pt x="3047" y="1574"/>
                </a:lnTo>
                <a:lnTo>
                  <a:pt x="3047" y="10591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1860944" y="5238827"/>
            <a:ext cx="0" cy="9359"/>
          </a:xfrm>
          <a:custGeom>
            <a:avLst/>
            <a:gdLst/>
            <a:ahLst/>
            <a:cxnLst/>
            <a:rect l="l" t="t" r="r" b="b"/>
            <a:pathLst>
              <a:path h="9359">
                <a:moveTo>
                  <a:pt x="0" y="0"/>
                </a:moveTo>
                <a:lnTo>
                  <a:pt x="0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1872777" y="5253812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1875820" y="5248177"/>
            <a:ext cx="14871" cy="4965"/>
          </a:xfrm>
          <a:custGeom>
            <a:avLst/>
            <a:gdLst/>
            <a:ahLst/>
            <a:cxnLst/>
            <a:rect l="l" t="t" r="r" b="b"/>
            <a:pathLst>
              <a:path w="14871" h="4965">
                <a:moveTo>
                  <a:pt x="0" y="4508"/>
                </a:moveTo>
                <a:lnTo>
                  <a:pt x="11823" y="4508"/>
                </a:lnTo>
                <a:lnTo>
                  <a:pt x="14871" y="4965"/>
                </a:lnTo>
                <a:lnTo>
                  <a:pt x="14871" y="0"/>
                </a:lnTo>
                <a:lnTo>
                  <a:pt x="14871" y="49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1872772" y="5238828"/>
            <a:ext cx="17919" cy="12954"/>
          </a:xfrm>
          <a:custGeom>
            <a:avLst/>
            <a:gdLst/>
            <a:ahLst/>
            <a:cxnLst/>
            <a:rect l="l" t="t" r="r" b="b"/>
            <a:pathLst>
              <a:path w="17919" h="12953">
                <a:moveTo>
                  <a:pt x="17919" y="7772"/>
                </a:moveTo>
                <a:lnTo>
                  <a:pt x="17919" y="9017"/>
                </a:lnTo>
                <a:lnTo>
                  <a:pt x="17919" y="6426"/>
                </a:lnTo>
                <a:lnTo>
                  <a:pt x="17919" y="9347"/>
                </a:lnTo>
                <a:lnTo>
                  <a:pt x="17919" y="9017"/>
                </a:lnTo>
                <a:lnTo>
                  <a:pt x="0" y="9017"/>
                </a:lnTo>
                <a:lnTo>
                  <a:pt x="0" y="0"/>
                </a:lnTo>
                <a:lnTo>
                  <a:pt x="0" y="12954"/>
                </a:lnTo>
                <a:lnTo>
                  <a:pt x="0" y="93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1872777" y="5237252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0" y="1574"/>
                </a:move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1875820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1912777" y="5271499"/>
            <a:ext cx="571" cy="11049"/>
          </a:xfrm>
          <a:custGeom>
            <a:avLst/>
            <a:gdLst/>
            <a:ahLst/>
            <a:cxnLst/>
            <a:rect l="l" t="t" r="r" b="b"/>
            <a:pathLst>
              <a:path w="571" h="11049">
                <a:moveTo>
                  <a:pt x="0" y="11049"/>
                </a:moveTo>
                <a:lnTo>
                  <a:pt x="57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2460405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355" y="3378"/>
                </a:lnTo>
                <a:lnTo>
                  <a:pt x="73012" y="3606"/>
                </a:lnTo>
                <a:lnTo>
                  <a:pt x="68173" y="6083"/>
                </a:lnTo>
                <a:lnTo>
                  <a:pt x="65354" y="7543"/>
                </a:lnTo>
                <a:lnTo>
                  <a:pt x="65011" y="7099"/>
                </a:lnTo>
                <a:lnTo>
                  <a:pt x="61747" y="8115"/>
                </a:lnTo>
                <a:lnTo>
                  <a:pt x="58597" y="9232"/>
                </a:lnTo>
                <a:lnTo>
                  <a:pt x="58597" y="9690"/>
                </a:lnTo>
                <a:lnTo>
                  <a:pt x="55321" y="10261"/>
                </a:lnTo>
                <a:lnTo>
                  <a:pt x="48107" y="11607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2456124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715" y="10477"/>
                </a:lnTo>
                <a:lnTo>
                  <a:pt x="66370" y="8445"/>
                </a:lnTo>
                <a:lnTo>
                  <a:pt x="70764" y="7099"/>
                </a:lnTo>
                <a:lnTo>
                  <a:pt x="70650" y="6426"/>
                </a:lnTo>
                <a:lnTo>
                  <a:pt x="74930" y="450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2466488" y="5280745"/>
            <a:ext cx="64681" cy="10248"/>
          </a:xfrm>
          <a:custGeom>
            <a:avLst/>
            <a:gdLst/>
            <a:ahLst/>
            <a:cxnLst/>
            <a:rect l="l" t="t" r="r" b="b"/>
            <a:pathLst>
              <a:path w="64681" h="10248">
                <a:moveTo>
                  <a:pt x="0" y="2590"/>
                </a:moveTo>
                <a:lnTo>
                  <a:pt x="4279" y="5181"/>
                </a:lnTo>
                <a:lnTo>
                  <a:pt x="4622" y="5410"/>
                </a:lnTo>
                <a:lnTo>
                  <a:pt x="9347" y="6985"/>
                </a:lnTo>
                <a:lnTo>
                  <a:pt x="14986" y="8788"/>
                </a:lnTo>
                <a:lnTo>
                  <a:pt x="15214" y="8788"/>
                </a:lnTo>
                <a:lnTo>
                  <a:pt x="21069" y="9461"/>
                </a:lnTo>
                <a:lnTo>
                  <a:pt x="27266" y="10248"/>
                </a:lnTo>
                <a:lnTo>
                  <a:pt x="27495" y="10248"/>
                </a:lnTo>
                <a:lnTo>
                  <a:pt x="33807" y="10033"/>
                </a:lnTo>
                <a:lnTo>
                  <a:pt x="39890" y="9804"/>
                </a:lnTo>
                <a:lnTo>
                  <a:pt x="40233" y="9804"/>
                </a:lnTo>
                <a:lnTo>
                  <a:pt x="46202" y="8445"/>
                </a:lnTo>
                <a:lnTo>
                  <a:pt x="51498" y="7315"/>
                </a:lnTo>
                <a:lnTo>
                  <a:pt x="51943" y="7213"/>
                </a:lnTo>
                <a:lnTo>
                  <a:pt x="56908" y="4953"/>
                </a:lnTo>
                <a:lnTo>
                  <a:pt x="60845" y="3149"/>
                </a:lnTo>
                <a:lnTo>
                  <a:pt x="61302" y="2819"/>
                </a:lnTo>
                <a:lnTo>
                  <a:pt x="646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2532861" y="5249081"/>
            <a:ext cx="3035" cy="25577"/>
          </a:xfrm>
          <a:custGeom>
            <a:avLst/>
            <a:gdLst/>
            <a:ahLst/>
            <a:cxnLst/>
            <a:rect l="l" t="t" r="r" b="b"/>
            <a:pathLst>
              <a:path w="3035" h="25577">
                <a:moveTo>
                  <a:pt x="2476" y="25577"/>
                </a:moveTo>
                <a:lnTo>
                  <a:pt x="2819" y="17233"/>
                </a:lnTo>
                <a:lnTo>
                  <a:pt x="3035" y="8902"/>
                </a:lnTo>
                <a:lnTo>
                  <a:pt x="3035" y="8229"/>
                </a:lnTo>
                <a:lnTo>
                  <a:pt x="2819" y="7429"/>
                </a:lnTo>
                <a:lnTo>
                  <a:pt x="1790" y="4394"/>
                </a:lnTo>
                <a:lnTo>
                  <a:pt x="673" y="1231"/>
                </a:lnTo>
                <a:lnTo>
                  <a:pt x="444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2516398" y="5238603"/>
            <a:ext cx="16459" cy="10477"/>
          </a:xfrm>
          <a:custGeom>
            <a:avLst/>
            <a:gdLst/>
            <a:ahLst/>
            <a:cxnLst/>
            <a:rect l="l" t="t" r="r" b="b"/>
            <a:pathLst>
              <a:path w="16459" h="10477">
                <a:moveTo>
                  <a:pt x="16459" y="10477"/>
                </a:moveTo>
                <a:lnTo>
                  <a:pt x="13525" y="7772"/>
                </a:lnTo>
                <a:lnTo>
                  <a:pt x="10604" y="5067"/>
                </a:lnTo>
                <a:lnTo>
                  <a:pt x="10147" y="4622"/>
                </a:lnTo>
                <a:lnTo>
                  <a:pt x="9702" y="4279"/>
                </a:lnTo>
                <a:lnTo>
                  <a:pt x="5295" y="2031"/>
                </a:lnTo>
                <a:lnTo>
                  <a:pt x="800" y="114"/>
                </a:lnTo>
                <a:lnTo>
                  <a:pt x="45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2459052" y="5235440"/>
            <a:ext cx="57353" cy="17919"/>
          </a:xfrm>
          <a:custGeom>
            <a:avLst/>
            <a:gdLst/>
            <a:ahLst/>
            <a:cxnLst/>
            <a:rect l="l" t="t" r="r" b="b"/>
            <a:pathLst>
              <a:path w="57353" h="17919">
                <a:moveTo>
                  <a:pt x="57353" y="3162"/>
                </a:moveTo>
                <a:lnTo>
                  <a:pt x="52285" y="1473"/>
                </a:lnTo>
                <a:lnTo>
                  <a:pt x="52057" y="1473"/>
                </a:lnTo>
                <a:lnTo>
                  <a:pt x="46647" y="800"/>
                </a:lnTo>
                <a:lnTo>
                  <a:pt x="41020" y="0"/>
                </a:lnTo>
                <a:lnTo>
                  <a:pt x="40792" y="0"/>
                </a:lnTo>
                <a:lnTo>
                  <a:pt x="35153" y="342"/>
                </a:lnTo>
                <a:lnTo>
                  <a:pt x="29514" y="571"/>
                </a:lnTo>
                <a:lnTo>
                  <a:pt x="29514" y="1016"/>
                </a:lnTo>
                <a:lnTo>
                  <a:pt x="23888" y="1689"/>
                </a:lnTo>
                <a:lnTo>
                  <a:pt x="23545" y="1816"/>
                </a:lnTo>
                <a:lnTo>
                  <a:pt x="23317" y="1917"/>
                </a:lnTo>
                <a:lnTo>
                  <a:pt x="18249" y="3505"/>
                </a:lnTo>
                <a:lnTo>
                  <a:pt x="17805" y="3048"/>
                </a:lnTo>
                <a:lnTo>
                  <a:pt x="13182" y="5194"/>
                </a:lnTo>
                <a:lnTo>
                  <a:pt x="9359" y="6883"/>
                </a:lnTo>
                <a:lnTo>
                  <a:pt x="9359" y="7442"/>
                </a:lnTo>
                <a:lnTo>
                  <a:pt x="5753" y="9918"/>
                </a:lnTo>
                <a:lnTo>
                  <a:pt x="5181" y="10261"/>
                </a:lnTo>
                <a:lnTo>
                  <a:pt x="4737" y="10820"/>
                </a:lnTo>
                <a:lnTo>
                  <a:pt x="2590" y="13639"/>
                </a:lnTo>
                <a:lnTo>
                  <a:pt x="673" y="16687"/>
                </a:lnTo>
                <a:lnTo>
                  <a:pt x="330" y="17246"/>
                </a:lnTo>
                <a:lnTo>
                  <a:pt x="0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2528576" y="5282543"/>
            <a:ext cx="14427" cy="13525"/>
          </a:xfrm>
          <a:custGeom>
            <a:avLst/>
            <a:gdLst/>
            <a:ahLst/>
            <a:cxnLst/>
            <a:rect l="l" t="t" r="r" b="b"/>
            <a:pathLst>
              <a:path w="14427" h="13525">
                <a:moveTo>
                  <a:pt x="0" y="13525"/>
                </a:moveTo>
                <a:lnTo>
                  <a:pt x="9347" y="7556"/>
                </a:lnTo>
                <a:lnTo>
                  <a:pt x="14312" y="228"/>
                </a:lnTo>
                <a:lnTo>
                  <a:pt x="14427" y="0"/>
                </a:lnTo>
                <a:lnTo>
                  <a:pt x="9461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2450600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2533757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245059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2450597" y="5258770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8115" y="0"/>
                </a:moveTo>
                <a:lnTo>
                  <a:pt x="5524" y="1574"/>
                </a:lnTo>
                <a:lnTo>
                  <a:pt x="571" y="8902"/>
                </a:lnTo>
                <a:lnTo>
                  <a:pt x="0" y="127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2458262" y="5271503"/>
            <a:ext cx="8229" cy="11836"/>
          </a:xfrm>
          <a:custGeom>
            <a:avLst/>
            <a:gdLst/>
            <a:ahLst/>
            <a:cxnLst/>
            <a:rect l="l" t="t" r="r" b="b"/>
            <a:pathLst>
              <a:path w="8229" h="11836">
                <a:moveTo>
                  <a:pt x="0" y="0"/>
                </a:moveTo>
                <a:lnTo>
                  <a:pt x="2146" y="6311"/>
                </a:lnTo>
                <a:lnTo>
                  <a:pt x="8229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2531169" y="5274661"/>
            <a:ext cx="4165" cy="6083"/>
          </a:xfrm>
          <a:custGeom>
            <a:avLst/>
            <a:gdLst/>
            <a:ahLst/>
            <a:cxnLst/>
            <a:rect l="l" t="t" r="r" b="b"/>
            <a:pathLst>
              <a:path w="4165" h="6083">
                <a:moveTo>
                  <a:pt x="0" y="6083"/>
                </a:move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2458262" y="5253363"/>
            <a:ext cx="787" cy="18135"/>
          </a:xfrm>
          <a:custGeom>
            <a:avLst/>
            <a:gdLst/>
            <a:ahLst/>
            <a:cxnLst/>
            <a:rect l="l" t="t" r="r" b="b"/>
            <a:pathLst>
              <a:path w="787" h="18135">
                <a:moveTo>
                  <a:pt x="787" y="0"/>
                </a:moveTo>
                <a:lnTo>
                  <a:pt x="558" y="1460"/>
                </a:lnTo>
                <a:lnTo>
                  <a:pt x="0" y="181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2473250" y="5248172"/>
            <a:ext cx="29743" cy="12966"/>
          </a:xfrm>
          <a:custGeom>
            <a:avLst/>
            <a:gdLst/>
            <a:ahLst/>
            <a:cxnLst/>
            <a:rect l="l" t="t" r="r" b="b"/>
            <a:pathLst>
              <a:path w="29743" h="12966">
                <a:moveTo>
                  <a:pt x="0" y="4965"/>
                </a:moveTo>
                <a:lnTo>
                  <a:pt x="0" y="0"/>
                </a:lnTo>
                <a:lnTo>
                  <a:pt x="0" y="4965"/>
                </a:lnTo>
                <a:lnTo>
                  <a:pt x="3035" y="4508"/>
                </a:lnTo>
                <a:lnTo>
                  <a:pt x="14871" y="4508"/>
                </a:lnTo>
                <a:lnTo>
                  <a:pt x="14871" y="10490"/>
                </a:lnTo>
                <a:lnTo>
                  <a:pt x="16002" y="12966"/>
                </a:lnTo>
                <a:lnTo>
                  <a:pt x="17919" y="12966"/>
                </a:lnTo>
                <a:lnTo>
                  <a:pt x="17919" y="11950"/>
                </a:lnTo>
                <a:lnTo>
                  <a:pt x="17919" y="12509"/>
                </a:lnTo>
                <a:lnTo>
                  <a:pt x="17919" y="3619"/>
                </a:lnTo>
                <a:lnTo>
                  <a:pt x="29743" y="3619"/>
                </a:lnTo>
                <a:lnTo>
                  <a:pt x="29743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2473250" y="5237248"/>
            <a:ext cx="17919" cy="14541"/>
          </a:xfrm>
          <a:custGeom>
            <a:avLst/>
            <a:gdLst/>
            <a:ahLst/>
            <a:cxnLst/>
            <a:rect l="l" t="t" r="r" b="b"/>
            <a:pathLst>
              <a:path w="17919" h="14541">
                <a:moveTo>
                  <a:pt x="0" y="8000"/>
                </a:moveTo>
                <a:lnTo>
                  <a:pt x="0" y="10934"/>
                </a:lnTo>
                <a:lnTo>
                  <a:pt x="0" y="8000"/>
                </a:lnTo>
                <a:lnTo>
                  <a:pt x="3035" y="6540"/>
                </a:lnTo>
                <a:lnTo>
                  <a:pt x="14871" y="6540"/>
                </a:lnTo>
                <a:lnTo>
                  <a:pt x="14871" y="558"/>
                </a:lnTo>
                <a:lnTo>
                  <a:pt x="16002" y="0"/>
                </a:lnTo>
                <a:lnTo>
                  <a:pt x="17919" y="1574"/>
                </a:lnTo>
                <a:lnTo>
                  <a:pt x="17919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2473250" y="5247840"/>
            <a:ext cx="17919" cy="13296"/>
          </a:xfrm>
          <a:custGeom>
            <a:avLst/>
            <a:gdLst/>
            <a:ahLst/>
            <a:cxnLst/>
            <a:rect l="l" t="t" r="r" b="b"/>
            <a:pathLst>
              <a:path w="17919" h="13296">
                <a:moveTo>
                  <a:pt x="0" y="0"/>
                </a:moveTo>
                <a:lnTo>
                  <a:pt x="17919" y="0"/>
                </a:lnTo>
                <a:lnTo>
                  <a:pt x="17919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2473250" y="5246597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2491165" y="5252690"/>
            <a:ext cx="14871" cy="8445"/>
          </a:xfrm>
          <a:custGeom>
            <a:avLst/>
            <a:gdLst/>
            <a:ahLst/>
            <a:cxnLst/>
            <a:rect l="l" t="t" r="r" b="b"/>
            <a:pathLst>
              <a:path w="14871" h="8445">
                <a:moveTo>
                  <a:pt x="0" y="8445"/>
                </a:moveTo>
                <a:lnTo>
                  <a:pt x="10477" y="8102"/>
                </a:lnTo>
                <a:lnTo>
                  <a:pt x="13741" y="8445"/>
                </a:lnTo>
                <a:lnTo>
                  <a:pt x="14871" y="5969"/>
                </a:lnTo>
                <a:lnTo>
                  <a:pt x="14871" y="0"/>
                </a:lnTo>
                <a:lnTo>
                  <a:pt x="11836" y="1117"/>
                </a:lnTo>
                <a:lnTo>
                  <a:pt x="11836" y="82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2488121" y="5248177"/>
            <a:ext cx="3048" cy="11950"/>
          </a:xfrm>
          <a:custGeom>
            <a:avLst/>
            <a:gdLst/>
            <a:ahLst/>
            <a:cxnLst/>
            <a:rect l="l" t="t" r="r" b="b"/>
            <a:pathLst>
              <a:path w="3048" h="11950">
                <a:moveTo>
                  <a:pt x="0" y="4508"/>
                </a:moveTo>
                <a:lnTo>
                  <a:pt x="3048" y="5638"/>
                </a:lnTo>
                <a:lnTo>
                  <a:pt x="3048" y="1195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2489252" y="5236907"/>
            <a:ext cx="16789" cy="23215"/>
          </a:xfrm>
          <a:custGeom>
            <a:avLst/>
            <a:gdLst/>
            <a:ahLst/>
            <a:cxnLst/>
            <a:rect l="l" t="t" r="r" b="b"/>
            <a:pathLst>
              <a:path w="16789" h="23215">
                <a:moveTo>
                  <a:pt x="0" y="342"/>
                </a:moveTo>
                <a:lnTo>
                  <a:pt x="12395" y="0"/>
                </a:lnTo>
                <a:lnTo>
                  <a:pt x="15659" y="342"/>
                </a:lnTo>
                <a:lnTo>
                  <a:pt x="16789" y="901"/>
                </a:lnTo>
                <a:lnTo>
                  <a:pt x="16789" y="6883"/>
                </a:lnTo>
                <a:lnTo>
                  <a:pt x="13741" y="10934"/>
                </a:lnTo>
                <a:lnTo>
                  <a:pt x="13741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2488121" y="5238831"/>
            <a:ext cx="3048" cy="9017"/>
          </a:xfrm>
          <a:custGeom>
            <a:avLst/>
            <a:gdLst/>
            <a:ahLst/>
            <a:cxnLst/>
            <a:rect l="l" t="t" r="r" b="b"/>
            <a:pathLst>
              <a:path w="3048" h="9016">
                <a:moveTo>
                  <a:pt x="0" y="4952"/>
                </a:moveTo>
                <a:lnTo>
                  <a:pt x="3048" y="9016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2502998" y="526012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2502998" y="5238831"/>
            <a:ext cx="17919" cy="14312"/>
          </a:xfrm>
          <a:custGeom>
            <a:avLst/>
            <a:gdLst/>
            <a:ahLst/>
            <a:cxnLst/>
            <a:rect l="l" t="t" r="r" b="b"/>
            <a:pathLst>
              <a:path w="17919" h="14312">
                <a:moveTo>
                  <a:pt x="0" y="9347"/>
                </a:moveTo>
                <a:lnTo>
                  <a:pt x="0" y="12953"/>
                </a:lnTo>
                <a:lnTo>
                  <a:pt x="0" y="0"/>
                </a:lnTo>
                <a:lnTo>
                  <a:pt x="0" y="9004"/>
                </a:lnTo>
                <a:lnTo>
                  <a:pt x="17919" y="9004"/>
                </a:lnTo>
                <a:lnTo>
                  <a:pt x="17919" y="14312"/>
                </a:lnTo>
                <a:lnTo>
                  <a:pt x="17919" y="6413"/>
                </a:lnTo>
                <a:lnTo>
                  <a:pt x="17919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2506041" y="5252685"/>
            <a:ext cx="14871" cy="457"/>
          </a:xfrm>
          <a:custGeom>
            <a:avLst/>
            <a:gdLst/>
            <a:ahLst/>
            <a:cxnLst/>
            <a:rect l="l" t="t" r="r" b="b"/>
            <a:pathLst>
              <a:path w="14871" h="457">
                <a:moveTo>
                  <a:pt x="0" y="0"/>
                </a:moveTo>
                <a:lnTo>
                  <a:pt x="11823" y="0"/>
                </a:lnTo>
                <a:lnTo>
                  <a:pt x="14871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2506041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2502993" y="5237250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1917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2517419" y="5296523"/>
            <a:ext cx="9918" cy="3263"/>
          </a:xfrm>
          <a:custGeom>
            <a:avLst/>
            <a:gdLst/>
            <a:ahLst/>
            <a:cxnLst/>
            <a:rect l="l" t="t" r="r" b="b"/>
            <a:pathLst>
              <a:path w="9918" h="3263">
                <a:moveTo>
                  <a:pt x="0" y="3263"/>
                </a:moveTo>
                <a:lnTo>
                  <a:pt x="99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2543001" y="5271503"/>
            <a:ext cx="558" cy="11049"/>
          </a:xfrm>
          <a:custGeom>
            <a:avLst/>
            <a:gdLst/>
            <a:ahLst/>
            <a:cxnLst/>
            <a:rect l="l" t="t" r="r" b="b"/>
            <a:pathLst>
              <a:path w="558" h="11049">
                <a:moveTo>
                  <a:pt x="558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2142756" y="5563791"/>
            <a:ext cx="13296" cy="7327"/>
          </a:xfrm>
          <a:custGeom>
            <a:avLst/>
            <a:gdLst/>
            <a:ahLst/>
            <a:cxnLst/>
            <a:rect l="l" t="t" r="r" b="b"/>
            <a:pathLst>
              <a:path w="13296" h="7327">
                <a:moveTo>
                  <a:pt x="13296" y="7327"/>
                </a:moveTo>
                <a:lnTo>
                  <a:pt x="8000" y="4851"/>
                </a:lnTo>
                <a:lnTo>
                  <a:pt x="2705" y="2476"/>
                </a:lnTo>
                <a:lnTo>
                  <a:pt x="1346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2142757" y="5556578"/>
            <a:ext cx="75946" cy="11277"/>
          </a:xfrm>
          <a:custGeom>
            <a:avLst/>
            <a:gdLst/>
            <a:ahLst/>
            <a:cxnLst/>
            <a:rect l="l" t="t" r="r" b="b"/>
            <a:pathLst>
              <a:path w="75945" h="11277">
                <a:moveTo>
                  <a:pt x="75945" y="2032"/>
                </a:moveTo>
                <a:lnTo>
                  <a:pt x="70764" y="5194"/>
                </a:lnTo>
                <a:lnTo>
                  <a:pt x="70307" y="5410"/>
                </a:lnTo>
                <a:lnTo>
                  <a:pt x="64681" y="7213"/>
                </a:lnTo>
                <a:lnTo>
                  <a:pt x="58026" y="9474"/>
                </a:lnTo>
                <a:lnTo>
                  <a:pt x="57581" y="9474"/>
                </a:lnTo>
                <a:lnTo>
                  <a:pt x="50596" y="10375"/>
                </a:lnTo>
                <a:lnTo>
                  <a:pt x="43154" y="11277"/>
                </a:lnTo>
                <a:lnTo>
                  <a:pt x="42811" y="11277"/>
                </a:lnTo>
                <a:lnTo>
                  <a:pt x="35382" y="10934"/>
                </a:lnTo>
                <a:lnTo>
                  <a:pt x="28054" y="10706"/>
                </a:lnTo>
                <a:lnTo>
                  <a:pt x="27724" y="10706"/>
                </a:lnTo>
                <a:lnTo>
                  <a:pt x="20510" y="9131"/>
                </a:lnTo>
                <a:lnTo>
                  <a:pt x="14084" y="7670"/>
                </a:lnTo>
                <a:lnTo>
                  <a:pt x="13627" y="7556"/>
                </a:lnTo>
                <a:lnTo>
                  <a:pt x="7658" y="4851"/>
                </a:lnTo>
                <a:lnTo>
                  <a:pt x="3721" y="3162"/>
                </a:lnTo>
                <a:lnTo>
                  <a:pt x="3263" y="281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2144671" y="550835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261"/>
                </a:lnTo>
                <a:lnTo>
                  <a:pt x="4965" y="9918"/>
                </a:lnTo>
                <a:lnTo>
                  <a:pt x="8686" y="7442"/>
                </a:lnTo>
                <a:lnTo>
                  <a:pt x="8559" y="6870"/>
                </a:lnTo>
                <a:lnTo>
                  <a:pt x="12395" y="5181"/>
                </a:lnTo>
                <a:lnTo>
                  <a:pt x="17132" y="3035"/>
                </a:lnTo>
                <a:lnTo>
                  <a:pt x="17475" y="3492"/>
                </a:lnTo>
                <a:lnTo>
                  <a:pt x="22542" y="1803"/>
                </a:lnTo>
                <a:lnTo>
                  <a:pt x="22771" y="1803"/>
                </a:lnTo>
                <a:lnTo>
                  <a:pt x="23101" y="1689"/>
                </a:lnTo>
                <a:lnTo>
                  <a:pt x="28740" y="901"/>
                </a:lnTo>
                <a:lnTo>
                  <a:pt x="28841" y="457"/>
                </a:lnTo>
                <a:lnTo>
                  <a:pt x="34366" y="215"/>
                </a:lnTo>
                <a:lnTo>
                  <a:pt x="40119" y="0"/>
                </a:lnTo>
                <a:lnTo>
                  <a:pt x="40335" y="0"/>
                </a:lnTo>
                <a:lnTo>
                  <a:pt x="45974" y="787"/>
                </a:lnTo>
                <a:lnTo>
                  <a:pt x="51269" y="1460"/>
                </a:lnTo>
                <a:lnTo>
                  <a:pt x="51269" y="1917"/>
                </a:lnTo>
                <a:lnTo>
                  <a:pt x="56565" y="3035"/>
                </a:lnTo>
                <a:lnTo>
                  <a:pt x="57023" y="3149"/>
                </a:lnTo>
                <a:lnTo>
                  <a:pt x="57353" y="3263"/>
                </a:lnTo>
                <a:lnTo>
                  <a:pt x="61861" y="5295"/>
                </a:lnTo>
                <a:lnTo>
                  <a:pt x="66255" y="7442"/>
                </a:lnTo>
                <a:lnTo>
                  <a:pt x="66713" y="7658"/>
                </a:lnTo>
                <a:lnTo>
                  <a:pt x="67157" y="8115"/>
                </a:lnTo>
                <a:lnTo>
                  <a:pt x="70091" y="10934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2151320" y="5553541"/>
            <a:ext cx="64795" cy="10261"/>
          </a:xfrm>
          <a:custGeom>
            <a:avLst/>
            <a:gdLst/>
            <a:ahLst/>
            <a:cxnLst/>
            <a:rect l="l" t="t" r="r" b="b"/>
            <a:pathLst>
              <a:path w="64795" h="10261">
                <a:moveTo>
                  <a:pt x="64795" y="0"/>
                </a:moveTo>
                <a:lnTo>
                  <a:pt x="61417" y="2933"/>
                </a:lnTo>
                <a:lnTo>
                  <a:pt x="60960" y="3263"/>
                </a:lnTo>
                <a:lnTo>
                  <a:pt x="56908" y="5067"/>
                </a:lnTo>
                <a:lnTo>
                  <a:pt x="51955" y="7327"/>
                </a:lnTo>
                <a:lnTo>
                  <a:pt x="51612" y="7442"/>
                </a:lnTo>
                <a:lnTo>
                  <a:pt x="46202" y="8559"/>
                </a:lnTo>
                <a:lnTo>
                  <a:pt x="40233" y="9918"/>
                </a:lnTo>
                <a:lnTo>
                  <a:pt x="40005" y="9575"/>
                </a:lnTo>
                <a:lnTo>
                  <a:pt x="33807" y="10147"/>
                </a:lnTo>
                <a:lnTo>
                  <a:pt x="32346" y="10261"/>
                </a:lnTo>
                <a:lnTo>
                  <a:pt x="32232" y="10033"/>
                </a:lnTo>
                <a:lnTo>
                  <a:pt x="30645" y="10033"/>
                </a:lnTo>
                <a:lnTo>
                  <a:pt x="25920" y="9804"/>
                </a:lnTo>
                <a:lnTo>
                  <a:pt x="25692" y="10261"/>
                </a:lnTo>
                <a:lnTo>
                  <a:pt x="21183" y="9575"/>
                </a:lnTo>
                <a:lnTo>
                  <a:pt x="15328" y="8788"/>
                </a:lnTo>
                <a:lnTo>
                  <a:pt x="14986" y="8902"/>
                </a:lnTo>
                <a:lnTo>
                  <a:pt x="9461" y="7099"/>
                </a:lnTo>
                <a:lnTo>
                  <a:pt x="4737" y="5524"/>
                </a:lnTo>
                <a:lnTo>
                  <a:pt x="4279" y="5295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2142761" y="5563577"/>
            <a:ext cx="18249" cy="8445"/>
          </a:xfrm>
          <a:custGeom>
            <a:avLst/>
            <a:gdLst/>
            <a:ahLst/>
            <a:cxnLst/>
            <a:rect l="l" t="t" r="r" b="b"/>
            <a:pathLst>
              <a:path w="18249" h="8445">
                <a:moveTo>
                  <a:pt x="18249" y="8445"/>
                </a:moveTo>
                <a:lnTo>
                  <a:pt x="13741" y="7543"/>
                </a:lnTo>
                <a:lnTo>
                  <a:pt x="2476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2135431" y="5531681"/>
            <a:ext cx="8115" cy="19265"/>
          </a:xfrm>
          <a:custGeom>
            <a:avLst/>
            <a:gdLst/>
            <a:ahLst/>
            <a:cxnLst/>
            <a:rect l="l" t="t" r="r" b="b"/>
            <a:pathLst>
              <a:path w="8115" h="19265">
                <a:moveTo>
                  <a:pt x="8115" y="0"/>
                </a:moveTo>
                <a:lnTo>
                  <a:pt x="5638" y="1574"/>
                </a:lnTo>
                <a:lnTo>
                  <a:pt x="673" y="8902"/>
                </a:lnTo>
                <a:lnTo>
                  <a:pt x="0" y="12738"/>
                </a:lnTo>
                <a:lnTo>
                  <a:pt x="673" y="16560"/>
                </a:lnTo>
                <a:lnTo>
                  <a:pt x="2590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2218709" y="5556360"/>
            <a:ext cx="2476" cy="2247"/>
          </a:xfrm>
          <a:custGeom>
            <a:avLst/>
            <a:gdLst/>
            <a:ahLst/>
            <a:cxnLst/>
            <a:rect l="l" t="t" r="r" b="b"/>
            <a:pathLst>
              <a:path w="2476" h="2247">
                <a:moveTo>
                  <a:pt x="2476" y="0"/>
                </a:move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2143205" y="5525033"/>
            <a:ext cx="2146" cy="25577"/>
          </a:xfrm>
          <a:custGeom>
            <a:avLst/>
            <a:gdLst/>
            <a:ahLst/>
            <a:cxnLst/>
            <a:rect l="l" t="t" r="r" b="b"/>
            <a:pathLst>
              <a:path w="2146" h="25577">
                <a:moveTo>
                  <a:pt x="2146" y="25577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2216114" y="5521993"/>
            <a:ext cx="4622" cy="31546"/>
          </a:xfrm>
          <a:custGeom>
            <a:avLst/>
            <a:gdLst/>
            <a:ahLst/>
            <a:cxnLst/>
            <a:rect l="l" t="t" r="r" b="b"/>
            <a:pathLst>
              <a:path w="4622" h="31546">
                <a:moveTo>
                  <a:pt x="1689" y="0"/>
                </a:moveTo>
                <a:lnTo>
                  <a:pt x="2247" y="1244"/>
                </a:lnTo>
                <a:lnTo>
                  <a:pt x="4394" y="7429"/>
                </a:lnTo>
                <a:lnTo>
                  <a:pt x="4622" y="8902"/>
                </a:lnTo>
                <a:lnTo>
                  <a:pt x="4064" y="25577"/>
                </a:lnTo>
                <a:lnTo>
                  <a:pt x="0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2145352" y="5550608"/>
            <a:ext cx="5969" cy="5638"/>
          </a:xfrm>
          <a:custGeom>
            <a:avLst/>
            <a:gdLst/>
            <a:ahLst/>
            <a:cxnLst/>
            <a:rect l="l" t="t" r="r" b="b"/>
            <a:pathLst>
              <a:path w="5968" h="5638">
                <a:moveTo>
                  <a:pt x="5968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2135432" y="5544411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2158084" y="5524360"/>
            <a:ext cx="17919" cy="9690"/>
          </a:xfrm>
          <a:custGeom>
            <a:avLst/>
            <a:gdLst/>
            <a:ahLst/>
            <a:cxnLst/>
            <a:rect l="l" t="t" r="r" b="b"/>
            <a:pathLst>
              <a:path w="17919" h="9690">
                <a:moveTo>
                  <a:pt x="0" y="1689"/>
                </a:moveTo>
                <a:lnTo>
                  <a:pt x="0" y="0"/>
                </a:lnTo>
                <a:lnTo>
                  <a:pt x="0" y="1689"/>
                </a:lnTo>
                <a:lnTo>
                  <a:pt x="3035" y="1231"/>
                </a:lnTo>
                <a:lnTo>
                  <a:pt x="14986" y="1231"/>
                </a:lnTo>
                <a:lnTo>
                  <a:pt x="14986" y="7213"/>
                </a:lnTo>
                <a:lnTo>
                  <a:pt x="16116" y="9690"/>
                </a:lnTo>
                <a:lnTo>
                  <a:pt x="17919" y="9575"/>
                </a:lnTo>
                <a:lnTo>
                  <a:pt x="17919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2158084" y="5512407"/>
            <a:ext cx="17919" cy="21183"/>
          </a:xfrm>
          <a:custGeom>
            <a:avLst/>
            <a:gdLst/>
            <a:ahLst/>
            <a:cxnLst/>
            <a:rect l="l" t="t" r="r" b="b"/>
            <a:pathLst>
              <a:path w="17919" h="21183">
                <a:moveTo>
                  <a:pt x="0" y="8343"/>
                </a:moveTo>
                <a:lnTo>
                  <a:pt x="17919" y="8343"/>
                </a:lnTo>
                <a:lnTo>
                  <a:pt x="17919" y="0"/>
                </a:lnTo>
                <a:lnTo>
                  <a:pt x="17919" y="21183"/>
                </a:lnTo>
                <a:lnTo>
                  <a:pt x="17919" y="8343"/>
                </a:lnTo>
                <a:lnTo>
                  <a:pt x="14986" y="4279"/>
                </a:lnTo>
                <a:lnTo>
                  <a:pt x="3035" y="4279"/>
                </a:lnTo>
                <a:lnTo>
                  <a:pt x="0" y="5753"/>
                </a:lnTo>
                <a:lnTo>
                  <a:pt x="0" y="11950"/>
                </a:lnTo>
                <a:lnTo>
                  <a:pt x="0" y="9245"/>
                </a:lnTo>
                <a:lnTo>
                  <a:pt x="0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2175998" y="5524695"/>
            <a:ext cx="11950" cy="0"/>
          </a:xfrm>
          <a:custGeom>
            <a:avLst/>
            <a:gdLst/>
            <a:ahLst/>
            <a:cxnLst/>
            <a:rect l="l" t="t" r="r" b="b"/>
            <a:pathLst>
              <a:path w="11950">
                <a:moveTo>
                  <a:pt x="0" y="0"/>
                </a:moveTo>
                <a:lnTo>
                  <a:pt x="119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2173069" y="5525596"/>
            <a:ext cx="2933" cy="8343"/>
          </a:xfrm>
          <a:custGeom>
            <a:avLst/>
            <a:gdLst/>
            <a:ahLst/>
            <a:cxnLst/>
            <a:rect l="l" t="t" r="r" b="b"/>
            <a:pathLst>
              <a:path w="2933" h="8343">
                <a:moveTo>
                  <a:pt x="0" y="0"/>
                </a:moveTo>
                <a:lnTo>
                  <a:pt x="2933" y="1130"/>
                </a:lnTo>
                <a:lnTo>
                  <a:pt x="2933" y="8343"/>
                </a:lnTo>
                <a:lnTo>
                  <a:pt x="2933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2175998" y="5525589"/>
            <a:ext cx="14871" cy="8458"/>
          </a:xfrm>
          <a:custGeom>
            <a:avLst/>
            <a:gdLst/>
            <a:ahLst/>
            <a:cxnLst/>
            <a:rect l="l" t="t" r="r" b="b"/>
            <a:pathLst>
              <a:path w="14871" h="8458">
                <a:moveTo>
                  <a:pt x="0" y="8343"/>
                </a:moveTo>
                <a:lnTo>
                  <a:pt x="10477" y="8115"/>
                </a:lnTo>
                <a:lnTo>
                  <a:pt x="11950" y="8229"/>
                </a:lnTo>
                <a:lnTo>
                  <a:pt x="11950" y="1142"/>
                </a:lnTo>
                <a:lnTo>
                  <a:pt x="14871" y="0"/>
                </a:lnTo>
                <a:lnTo>
                  <a:pt x="14871" y="5981"/>
                </a:lnTo>
                <a:lnTo>
                  <a:pt x="13741" y="8458"/>
                </a:lnTo>
                <a:lnTo>
                  <a:pt x="1195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2174190" y="5509823"/>
            <a:ext cx="31673" cy="17576"/>
          </a:xfrm>
          <a:custGeom>
            <a:avLst/>
            <a:gdLst/>
            <a:ahLst/>
            <a:cxnLst/>
            <a:rect l="l" t="t" r="r" b="b"/>
            <a:pathLst>
              <a:path w="31673" h="17576">
                <a:moveTo>
                  <a:pt x="13754" y="17576"/>
                </a:moveTo>
                <a:lnTo>
                  <a:pt x="13754" y="10922"/>
                </a:lnTo>
                <a:lnTo>
                  <a:pt x="31673" y="10922"/>
                </a:lnTo>
                <a:lnTo>
                  <a:pt x="31673" y="8343"/>
                </a:lnTo>
                <a:lnTo>
                  <a:pt x="28625" y="6870"/>
                </a:lnTo>
                <a:lnTo>
                  <a:pt x="16687" y="6870"/>
                </a:lnTo>
                <a:lnTo>
                  <a:pt x="16687" y="901"/>
                </a:lnTo>
                <a:lnTo>
                  <a:pt x="15557" y="342"/>
                </a:lnTo>
                <a:lnTo>
                  <a:pt x="12293" y="0"/>
                </a:lnTo>
                <a:lnTo>
                  <a:pt x="0" y="342"/>
                </a:lnTo>
                <a:lnTo>
                  <a:pt x="1803" y="1917"/>
                </a:lnTo>
                <a:lnTo>
                  <a:pt x="1803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2173069" y="5510154"/>
            <a:ext cx="1130" cy="6540"/>
          </a:xfrm>
          <a:custGeom>
            <a:avLst/>
            <a:gdLst/>
            <a:ahLst/>
            <a:cxnLst/>
            <a:rect l="l" t="t" r="r" b="b"/>
            <a:pathLst>
              <a:path w="1130" h="6540">
                <a:moveTo>
                  <a:pt x="0" y="6540"/>
                </a:moveTo>
                <a:lnTo>
                  <a:pt x="0" y="571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2190874" y="5519512"/>
            <a:ext cx="14986" cy="6540"/>
          </a:xfrm>
          <a:custGeom>
            <a:avLst/>
            <a:gdLst/>
            <a:ahLst/>
            <a:cxnLst/>
            <a:rect l="l" t="t" r="r" b="b"/>
            <a:pathLst>
              <a:path w="14986" h="6540">
                <a:moveTo>
                  <a:pt x="0" y="6083"/>
                </a:moveTo>
                <a:lnTo>
                  <a:pt x="11950" y="6083"/>
                </a:lnTo>
                <a:lnTo>
                  <a:pt x="14986" y="6540"/>
                </a:lnTo>
                <a:lnTo>
                  <a:pt x="149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2187940" y="5510154"/>
            <a:ext cx="2933" cy="10604"/>
          </a:xfrm>
          <a:custGeom>
            <a:avLst/>
            <a:gdLst/>
            <a:ahLst/>
            <a:cxnLst/>
            <a:rect l="l" t="t" r="r" b="b"/>
            <a:pathLst>
              <a:path w="2933" h="10604">
                <a:moveTo>
                  <a:pt x="2933" y="6540"/>
                </a:moveTo>
                <a:lnTo>
                  <a:pt x="0" y="10604"/>
                </a:lnTo>
                <a:lnTo>
                  <a:pt x="0" y="1587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2203265" y="5563797"/>
            <a:ext cx="17919" cy="8229"/>
          </a:xfrm>
          <a:custGeom>
            <a:avLst/>
            <a:gdLst/>
            <a:ahLst/>
            <a:cxnLst/>
            <a:rect l="l" t="t" r="r" b="b"/>
            <a:pathLst>
              <a:path w="17919" h="8229">
                <a:moveTo>
                  <a:pt x="17919" y="0"/>
                </a:moveTo>
                <a:lnTo>
                  <a:pt x="10261" y="4953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2205859" y="5518162"/>
            <a:ext cx="0" cy="3492"/>
          </a:xfrm>
          <a:custGeom>
            <a:avLst/>
            <a:gdLst/>
            <a:ahLst/>
            <a:cxnLst/>
            <a:rect l="l" t="t" r="r" b="b"/>
            <a:pathLst>
              <a:path h="3492">
                <a:moveTo>
                  <a:pt x="0" y="349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2213635" y="5564016"/>
            <a:ext cx="7543" cy="4851"/>
          </a:xfrm>
          <a:custGeom>
            <a:avLst/>
            <a:gdLst/>
            <a:ahLst/>
            <a:cxnLst/>
            <a:rect l="l" t="t" r="r" b="b"/>
            <a:pathLst>
              <a:path w="7543" h="4851">
                <a:moveTo>
                  <a:pt x="0" y="4851"/>
                </a:moveTo>
                <a:lnTo>
                  <a:pt x="75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2220734" y="5531907"/>
            <a:ext cx="7772" cy="19050"/>
          </a:xfrm>
          <a:custGeom>
            <a:avLst/>
            <a:gdLst/>
            <a:ahLst/>
            <a:cxnLst/>
            <a:rect l="l" t="t" r="r" b="b"/>
            <a:pathLst>
              <a:path w="7772" h="19050">
                <a:moveTo>
                  <a:pt x="0" y="0"/>
                </a:moveTo>
                <a:lnTo>
                  <a:pt x="5295" y="4953"/>
                </a:lnTo>
                <a:lnTo>
                  <a:pt x="7772" y="12509"/>
                </a:lnTo>
                <a:lnTo>
                  <a:pt x="5524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2228173" y="5544411"/>
            <a:ext cx="342" cy="6311"/>
          </a:xfrm>
          <a:custGeom>
            <a:avLst/>
            <a:gdLst/>
            <a:ahLst/>
            <a:cxnLst/>
            <a:rect l="l" t="t" r="r" b="b"/>
            <a:pathLst>
              <a:path w="342" h="6311">
                <a:moveTo>
                  <a:pt x="0" y="6311"/>
                </a:move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1706121" y="5452468"/>
            <a:ext cx="455904" cy="198798"/>
          </a:xfrm>
          <a:custGeom>
            <a:avLst/>
            <a:gdLst/>
            <a:ahLst/>
            <a:cxnLst/>
            <a:rect l="l" t="t" r="r" b="b"/>
            <a:pathLst>
              <a:path w="455904" h="198798">
                <a:moveTo>
                  <a:pt x="0" y="0"/>
                </a:moveTo>
                <a:lnTo>
                  <a:pt x="9831" y="22954"/>
                </a:lnTo>
                <a:lnTo>
                  <a:pt x="21856" y="40678"/>
                </a:lnTo>
                <a:lnTo>
                  <a:pt x="37625" y="60758"/>
                </a:lnTo>
                <a:lnTo>
                  <a:pt x="55989" y="77585"/>
                </a:lnTo>
                <a:lnTo>
                  <a:pt x="69055" y="88767"/>
                </a:lnTo>
                <a:lnTo>
                  <a:pt x="85881" y="101260"/>
                </a:lnTo>
                <a:lnTo>
                  <a:pt x="105689" y="113245"/>
                </a:lnTo>
                <a:lnTo>
                  <a:pt x="119264" y="121290"/>
                </a:lnTo>
                <a:lnTo>
                  <a:pt x="137971" y="131327"/>
                </a:lnTo>
                <a:lnTo>
                  <a:pt x="161153" y="141366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696"/>
                </a:lnTo>
                <a:lnTo>
                  <a:pt x="271259" y="177360"/>
                </a:lnTo>
                <a:lnTo>
                  <a:pt x="292308" y="181666"/>
                </a:lnTo>
                <a:lnTo>
                  <a:pt x="307456" y="184443"/>
                </a:lnTo>
                <a:lnTo>
                  <a:pt x="326732" y="187925"/>
                </a:lnTo>
                <a:lnTo>
                  <a:pt x="348885" y="191504"/>
                </a:lnTo>
                <a:lnTo>
                  <a:pt x="369566" y="193842"/>
                </a:lnTo>
                <a:lnTo>
                  <a:pt x="391896" y="195948"/>
                </a:lnTo>
                <a:lnTo>
                  <a:pt x="407586" y="197368"/>
                </a:lnTo>
                <a:lnTo>
                  <a:pt x="428525" y="198662"/>
                </a:lnTo>
                <a:lnTo>
                  <a:pt x="439626" y="198798"/>
                </a:lnTo>
                <a:lnTo>
                  <a:pt x="455048" y="198770"/>
                </a:lnTo>
                <a:lnTo>
                  <a:pt x="455904" y="198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2162027" y="5650332"/>
            <a:ext cx="5638" cy="1689"/>
          </a:xfrm>
          <a:custGeom>
            <a:avLst/>
            <a:gdLst/>
            <a:ahLst/>
            <a:cxnLst/>
            <a:rect l="l" t="t" r="r" b="b"/>
            <a:pathLst>
              <a:path w="5638" h="1689">
                <a:moveTo>
                  <a:pt x="0" y="901"/>
                </a:moveTo>
                <a:lnTo>
                  <a:pt x="342" y="1130"/>
                </a:lnTo>
                <a:lnTo>
                  <a:pt x="787" y="1346"/>
                </a:lnTo>
                <a:lnTo>
                  <a:pt x="1346" y="1587"/>
                </a:lnTo>
                <a:lnTo>
                  <a:pt x="1917" y="1689"/>
                </a:lnTo>
                <a:lnTo>
                  <a:pt x="3035" y="1689"/>
                </a:lnTo>
                <a:lnTo>
                  <a:pt x="3492" y="1587"/>
                </a:lnTo>
                <a:lnTo>
                  <a:pt x="4064" y="1346"/>
                </a:lnTo>
                <a:lnTo>
                  <a:pt x="4508" y="1130"/>
                </a:lnTo>
                <a:lnTo>
                  <a:pt x="4953" y="787"/>
                </a:lnTo>
                <a:lnTo>
                  <a:pt x="5295" y="457"/>
                </a:lnTo>
                <a:lnTo>
                  <a:pt x="563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2178818" y="5648982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44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46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724" y="1346"/>
                </a:lnTo>
                <a:lnTo>
                  <a:pt x="5181" y="1130"/>
                </a:lnTo>
                <a:lnTo>
                  <a:pt x="5638" y="787"/>
                </a:lnTo>
                <a:lnTo>
                  <a:pt x="5969" y="444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2196282" y="5647627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57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58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851" y="1358"/>
                </a:lnTo>
                <a:lnTo>
                  <a:pt x="5295" y="1130"/>
                </a:lnTo>
                <a:lnTo>
                  <a:pt x="5740" y="787"/>
                </a:lnTo>
                <a:lnTo>
                  <a:pt x="6083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2202590" y="5632641"/>
            <a:ext cx="1244" cy="14986"/>
          </a:xfrm>
          <a:custGeom>
            <a:avLst/>
            <a:gdLst/>
            <a:ahLst/>
            <a:cxnLst/>
            <a:rect l="l" t="t" r="r" b="b"/>
            <a:pathLst>
              <a:path w="1244" h="14986">
                <a:moveTo>
                  <a:pt x="0" y="14986"/>
                </a:moveTo>
                <a:lnTo>
                  <a:pt x="228" y="14643"/>
                </a:lnTo>
                <a:lnTo>
                  <a:pt x="457" y="14084"/>
                </a:lnTo>
                <a:lnTo>
                  <a:pt x="787" y="12623"/>
                </a:lnTo>
                <a:lnTo>
                  <a:pt x="1016" y="11049"/>
                </a:lnTo>
                <a:lnTo>
                  <a:pt x="1130" y="10134"/>
                </a:lnTo>
                <a:lnTo>
                  <a:pt x="1244" y="9245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1698349" y="5369194"/>
            <a:ext cx="7772" cy="83273"/>
          </a:xfrm>
          <a:custGeom>
            <a:avLst/>
            <a:gdLst/>
            <a:ahLst/>
            <a:cxnLst/>
            <a:rect l="l" t="t" r="r" b="b"/>
            <a:pathLst>
              <a:path w="7772" h="83273">
                <a:moveTo>
                  <a:pt x="7772" y="83273"/>
                </a:moveTo>
                <a:lnTo>
                  <a:pt x="4988" y="68890"/>
                </a:lnTo>
                <a:lnTo>
                  <a:pt x="3321" y="58967"/>
                </a:lnTo>
                <a:lnTo>
                  <a:pt x="1877" y="47597"/>
                </a:lnTo>
                <a:lnTo>
                  <a:pt x="901" y="38989"/>
                </a:lnTo>
                <a:lnTo>
                  <a:pt x="0" y="31673"/>
                </a:lnTo>
                <a:lnTo>
                  <a:pt x="1015" y="31445"/>
                </a:lnTo>
                <a:lnTo>
                  <a:pt x="1015" y="23774"/>
                </a:lnTo>
                <a:lnTo>
                  <a:pt x="901" y="17018"/>
                </a:lnTo>
                <a:lnTo>
                  <a:pt x="571" y="17018"/>
                </a:lnTo>
                <a:lnTo>
                  <a:pt x="444" y="10261"/>
                </a:lnTo>
                <a:lnTo>
                  <a:pt x="342" y="5080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1706121" y="5411115"/>
            <a:ext cx="951699" cy="199669"/>
          </a:xfrm>
          <a:custGeom>
            <a:avLst/>
            <a:gdLst/>
            <a:ahLst/>
            <a:cxnLst/>
            <a:rect l="l" t="t" r="r" b="b"/>
            <a:pathLst>
              <a:path w="951699" h="199669">
                <a:moveTo>
                  <a:pt x="0" y="0"/>
                </a:moveTo>
                <a:lnTo>
                  <a:pt x="9831" y="23001"/>
                </a:lnTo>
                <a:lnTo>
                  <a:pt x="21856" y="40678"/>
                </a:lnTo>
                <a:lnTo>
                  <a:pt x="37603" y="60748"/>
                </a:lnTo>
                <a:lnTo>
                  <a:pt x="55903" y="77617"/>
                </a:lnTo>
                <a:lnTo>
                  <a:pt x="77698" y="95655"/>
                </a:lnTo>
                <a:lnTo>
                  <a:pt x="96202" y="107670"/>
                </a:lnTo>
                <a:lnTo>
                  <a:pt x="119273" y="121356"/>
                </a:lnTo>
                <a:lnTo>
                  <a:pt x="147857" y="135757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701"/>
                </a:lnTo>
                <a:lnTo>
                  <a:pt x="271260" y="177368"/>
                </a:lnTo>
                <a:lnTo>
                  <a:pt x="292311" y="181666"/>
                </a:lnTo>
                <a:lnTo>
                  <a:pt x="326749" y="187932"/>
                </a:lnTo>
                <a:lnTo>
                  <a:pt x="348949" y="191580"/>
                </a:lnTo>
                <a:lnTo>
                  <a:pt x="383894" y="195235"/>
                </a:lnTo>
                <a:lnTo>
                  <a:pt x="408259" y="197393"/>
                </a:lnTo>
                <a:lnTo>
                  <a:pt x="430870" y="199061"/>
                </a:lnTo>
                <a:lnTo>
                  <a:pt x="465167" y="199666"/>
                </a:lnTo>
                <a:lnTo>
                  <a:pt x="475843" y="199669"/>
                </a:lnTo>
                <a:lnTo>
                  <a:pt x="492251" y="199656"/>
                </a:lnTo>
                <a:lnTo>
                  <a:pt x="514906" y="199322"/>
                </a:lnTo>
                <a:lnTo>
                  <a:pt x="549146" y="196894"/>
                </a:lnTo>
                <a:lnTo>
                  <a:pt x="576057" y="194491"/>
                </a:lnTo>
                <a:lnTo>
                  <a:pt x="598414" y="192159"/>
                </a:lnTo>
                <a:lnTo>
                  <a:pt x="633112" y="186459"/>
                </a:lnTo>
                <a:lnTo>
                  <a:pt x="641045" y="185013"/>
                </a:lnTo>
                <a:lnTo>
                  <a:pt x="657046" y="182099"/>
                </a:lnTo>
                <a:lnTo>
                  <a:pt x="668994" y="179829"/>
                </a:lnTo>
                <a:lnTo>
                  <a:pt x="678793" y="177749"/>
                </a:lnTo>
                <a:lnTo>
                  <a:pt x="688346" y="175406"/>
                </a:lnTo>
                <a:lnTo>
                  <a:pt x="699556" y="172347"/>
                </a:lnTo>
                <a:lnTo>
                  <a:pt x="714325" y="168120"/>
                </a:lnTo>
                <a:lnTo>
                  <a:pt x="732855" y="162762"/>
                </a:lnTo>
                <a:lnTo>
                  <a:pt x="744205" y="159353"/>
                </a:lnTo>
                <a:lnTo>
                  <a:pt x="753584" y="156244"/>
                </a:lnTo>
                <a:lnTo>
                  <a:pt x="763091" y="152685"/>
                </a:lnTo>
                <a:lnTo>
                  <a:pt x="774827" y="147927"/>
                </a:lnTo>
                <a:lnTo>
                  <a:pt x="786396" y="143103"/>
                </a:lnTo>
                <a:lnTo>
                  <a:pt x="800971" y="136981"/>
                </a:lnTo>
                <a:lnTo>
                  <a:pt x="811475" y="132380"/>
                </a:lnTo>
                <a:lnTo>
                  <a:pt x="820273" y="128091"/>
                </a:lnTo>
                <a:lnTo>
                  <a:pt x="829730" y="122903"/>
                </a:lnTo>
                <a:lnTo>
                  <a:pt x="842210" y="115606"/>
                </a:lnTo>
                <a:lnTo>
                  <a:pt x="859236" y="105402"/>
                </a:lnTo>
                <a:lnTo>
                  <a:pt x="868580" y="99477"/>
                </a:lnTo>
                <a:lnTo>
                  <a:pt x="876627" y="93662"/>
                </a:lnTo>
                <a:lnTo>
                  <a:pt x="885976" y="86034"/>
                </a:lnTo>
                <a:lnTo>
                  <a:pt x="894346" y="78879"/>
                </a:lnTo>
                <a:lnTo>
                  <a:pt x="905657" y="68942"/>
                </a:lnTo>
                <a:lnTo>
                  <a:pt x="913378" y="61510"/>
                </a:lnTo>
                <a:lnTo>
                  <a:pt x="920176" y="53593"/>
                </a:lnTo>
                <a:lnTo>
                  <a:pt x="928719" y="42203"/>
                </a:lnTo>
                <a:lnTo>
                  <a:pt x="938243" y="28813"/>
                </a:lnTo>
                <a:lnTo>
                  <a:pt x="943599" y="19772"/>
                </a:lnTo>
                <a:lnTo>
                  <a:pt x="948166" y="9323"/>
                </a:lnTo>
                <a:lnTo>
                  <a:pt x="9516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2549641" y="5212690"/>
            <a:ext cx="108178" cy="114477"/>
          </a:xfrm>
          <a:custGeom>
            <a:avLst/>
            <a:gdLst/>
            <a:ahLst/>
            <a:cxnLst/>
            <a:rect l="l" t="t" r="r" b="b"/>
            <a:pathLst>
              <a:path w="108178" h="114477">
                <a:moveTo>
                  <a:pt x="108178" y="114477"/>
                </a:moveTo>
                <a:lnTo>
                  <a:pt x="102938" y="100925"/>
                </a:lnTo>
                <a:lnTo>
                  <a:pt x="98346" y="91476"/>
                </a:lnTo>
                <a:lnTo>
                  <a:pt x="92142" y="81897"/>
                </a:lnTo>
                <a:lnTo>
                  <a:pt x="86321" y="73799"/>
                </a:lnTo>
                <a:lnTo>
                  <a:pt x="77422" y="61858"/>
                </a:lnTo>
                <a:lnTo>
                  <a:pt x="70553" y="53724"/>
                </a:lnTo>
                <a:lnTo>
                  <a:pt x="63035" y="46400"/>
                </a:lnTo>
                <a:lnTo>
                  <a:pt x="52189" y="36892"/>
                </a:lnTo>
                <a:lnTo>
                  <a:pt x="39355" y="26189"/>
                </a:lnTo>
                <a:lnTo>
                  <a:pt x="30753" y="19873"/>
                </a:lnTo>
                <a:lnTo>
                  <a:pt x="22786" y="14672"/>
                </a:lnTo>
                <a:lnTo>
                  <a:pt x="13221" y="8490"/>
                </a:lnTo>
                <a:lnTo>
                  <a:pt x="2476" y="1117"/>
                </a:lnTo>
                <a:lnTo>
                  <a:pt x="135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1706121" y="5211217"/>
            <a:ext cx="110998" cy="115951"/>
          </a:xfrm>
          <a:custGeom>
            <a:avLst/>
            <a:gdLst/>
            <a:ahLst/>
            <a:cxnLst/>
            <a:rect l="l" t="t" r="r" b="b"/>
            <a:pathLst>
              <a:path w="110998" h="115950">
                <a:moveTo>
                  <a:pt x="0" y="115950"/>
                </a:moveTo>
                <a:lnTo>
                  <a:pt x="5240" y="102398"/>
                </a:lnTo>
                <a:lnTo>
                  <a:pt x="9831" y="92949"/>
                </a:lnTo>
                <a:lnTo>
                  <a:pt x="16036" y="83370"/>
                </a:lnTo>
                <a:lnTo>
                  <a:pt x="21856" y="75272"/>
                </a:lnTo>
                <a:lnTo>
                  <a:pt x="30756" y="63332"/>
                </a:lnTo>
                <a:lnTo>
                  <a:pt x="37625" y="55197"/>
                </a:lnTo>
                <a:lnTo>
                  <a:pt x="45142" y="47873"/>
                </a:lnTo>
                <a:lnTo>
                  <a:pt x="55989" y="38365"/>
                </a:lnTo>
                <a:lnTo>
                  <a:pt x="68857" y="27602"/>
                </a:lnTo>
                <a:lnTo>
                  <a:pt x="77465" y="21226"/>
                </a:lnTo>
                <a:lnTo>
                  <a:pt x="85459" y="15968"/>
                </a:lnTo>
                <a:lnTo>
                  <a:pt x="95121" y="9742"/>
                </a:lnTo>
                <a:lnTo>
                  <a:pt x="105689" y="2590"/>
                </a:lnTo>
                <a:lnTo>
                  <a:pt x="108064" y="1015"/>
                </a:lnTo>
                <a:lnTo>
                  <a:pt x="108280" y="901"/>
                </a:lnTo>
                <a:lnTo>
                  <a:pt x="11099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1715588" y="5410212"/>
            <a:ext cx="932764" cy="195719"/>
          </a:xfrm>
          <a:custGeom>
            <a:avLst/>
            <a:gdLst/>
            <a:ahLst/>
            <a:cxnLst/>
            <a:rect l="l" t="t" r="r" b="b"/>
            <a:pathLst>
              <a:path w="932764" h="195719">
                <a:moveTo>
                  <a:pt x="932764" y="0"/>
                </a:moveTo>
                <a:lnTo>
                  <a:pt x="927598" y="13538"/>
                </a:lnTo>
                <a:lnTo>
                  <a:pt x="923033" y="22939"/>
                </a:lnTo>
                <a:lnTo>
                  <a:pt x="916689" y="32650"/>
                </a:lnTo>
                <a:lnTo>
                  <a:pt x="911466" y="39890"/>
                </a:lnTo>
                <a:lnTo>
                  <a:pt x="902580" y="51794"/>
                </a:lnTo>
                <a:lnTo>
                  <a:pt x="895710" y="59880"/>
                </a:lnTo>
                <a:lnTo>
                  <a:pt x="888092" y="67234"/>
                </a:lnTo>
                <a:lnTo>
                  <a:pt x="876959" y="76944"/>
                </a:lnTo>
                <a:lnTo>
                  <a:pt x="864888" y="87280"/>
                </a:lnTo>
                <a:lnTo>
                  <a:pt x="856315" y="94063"/>
                </a:lnTo>
                <a:lnTo>
                  <a:pt x="848095" y="99680"/>
                </a:lnTo>
                <a:lnTo>
                  <a:pt x="837504" y="106156"/>
                </a:lnTo>
                <a:lnTo>
                  <a:pt x="829208" y="111099"/>
                </a:lnTo>
                <a:lnTo>
                  <a:pt x="815934" y="118799"/>
                </a:lnTo>
                <a:lnTo>
                  <a:pt x="806100" y="123954"/>
                </a:lnTo>
                <a:lnTo>
                  <a:pt x="797485" y="127976"/>
                </a:lnTo>
                <a:lnTo>
                  <a:pt x="787867" y="132275"/>
                </a:lnTo>
                <a:lnTo>
                  <a:pt x="775025" y="138261"/>
                </a:lnTo>
                <a:lnTo>
                  <a:pt x="770851" y="140284"/>
                </a:lnTo>
                <a:lnTo>
                  <a:pt x="769264" y="141071"/>
                </a:lnTo>
                <a:lnTo>
                  <a:pt x="769035" y="140970"/>
                </a:lnTo>
                <a:lnTo>
                  <a:pt x="767346" y="141528"/>
                </a:lnTo>
                <a:lnTo>
                  <a:pt x="752438" y="146930"/>
                </a:lnTo>
                <a:lnTo>
                  <a:pt x="741723" y="151048"/>
                </a:lnTo>
                <a:lnTo>
                  <a:pt x="732721" y="154522"/>
                </a:lnTo>
                <a:lnTo>
                  <a:pt x="722952" y="157989"/>
                </a:lnTo>
                <a:lnTo>
                  <a:pt x="709936" y="162089"/>
                </a:lnTo>
                <a:lnTo>
                  <a:pt x="703237" y="164058"/>
                </a:lnTo>
                <a:lnTo>
                  <a:pt x="687652" y="168488"/>
                </a:lnTo>
                <a:lnTo>
                  <a:pt x="676016" y="171677"/>
                </a:lnTo>
                <a:lnTo>
                  <a:pt x="666346" y="174087"/>
                </a:lnTo>
                <a:lnTo>
                  <a:pt x="656659" y="176180"/>
                </a:lnTo>
                <a:lnTo>
                  <a:pt x="644970" y="178417"/>
                </a:lnTo>
                <a:lnTo>
                  <a:pt x="629299" y="181261"/>
                </a:lnTo>
                <a:lnTo>
                  <a:pt x="628421" y="181419"/>
                </a:lnTo>
                <a:lnTo>
                  <a:pt x="612359" y="184332"/>
                </a:lnTo>
                <a:lnTo>
                  <a:pt x="600271" y="186421"/>
                </a:lnTo>
                <a:lnTo>
                  <a:pt x="580625" y="189139"/>
                </a:lnTo>
                <a:lnTo>
                  <a:pt x="569372" y="190273"/>
                </a:lnTo>
                <a:lnTo>
                  <a:pt x="554702" y="191592"/>
                </a:lnTo>
                <a:lnTo>
                  <a:pt x="532345" y="193545"/>
                </a:lnTo>
                <a:lnTo>
                  <a:pt x="520028" y="194531"/>
                </a:lnTo>
                <a:lnTo>
                  <a:pt x="500201" y="195517"/>
                </a:lnTo>
                <a:lnTo>
                  <a:pt x="489128" y="195676"/>
                </a:lnTo>
                <a:lnTo>
                  <a:pt x="474908" y="195718"/>
                </a:lnTo>
                <a:lnTo>
                  <a:pt x="466382" y="195719"/>
                </a:lnTo>
                <a:lnTo>
                  <a:pt x="449999" y="195706"/>
                </a:lnTo>
                <a:lnTo>
                  <a:pt x="437627" y="195614"/>
                </a:lnTo>
                <a:lnTo>
                  <a:pt x="417786" y="194875"/>
                </a:lnTo>
                <a:lnTo>
                  <a:pt x="406754" y="194071"/>
                </a:lnTo>
                <a:lnTo>
                  <a:pt x="392605" y="192870"/>
                </a:lnTo>
                <a:lnTo>
                  <a:pt x="367881" y="190686"/>
                </a:lnTo>
                <a:lnTo>
                  <a:pt x="355680" y="189518"/>
                </a:lnTo>
                <a:lnTo>
                  <a:pt x="336014" y="186986"/>
                </a:lnTo>
                <a:lnTo>
                  <a:pt x="324851" y="185118"/>
                </a:lnTo>
                <a:lnTo>
                  <a:pt x="310337" y="182512"/>
                </a:lnTo>
                <a:lnTo>
                  <a:pt x="304342" y="181419"/>
                </a:lnTo>
                <a:lnTo>
                  <a:pt x="288433" y="178535"/>
                </a:lnTo>
                <a:lnTo>
                  <a:pt x="276602" y="176280"/>
                </a:lnTo>
                <a:lnTo>
                  <a:pt x="266866" y="174190"/>
                </a:lnTo>
                <a:lnTo>
                  <a:pt x="257241" y="171805"/>
                </a:lnTo>
                <a:lnTo>
                  <a:pt x="245742" y="168664"/>
                </a:lnTo>
                <a:lnTo>
                  <a:pt x="230386" y="164304"/>
                </a:lnTo>
                <a:lnTo>
                  <a:pt x="214165" y="159584"/>
                </a:lnTo>
                <a:lnTo>
                  <a:pt x="202919" y="156172"/>
                </a:lnTo>
                <a:lnTo>
                  <a:pt x="193599" y="153040"/>
                </a:lnTo>
                <a:lnTo>
                  <a:pt x="184014" y="149406"/>
                </a:lnTo>
                <a:lnTo>
                  <a:pt x="171975" y="144487"/>
                </a:lnTo>
                <a:lnTo>
                  <a:pt x="161925" y="140284"/>
                </a:lnTo>
                <a:lnTo>
                  <a:pt x="147411" y="134219"/>
                </a:lnTo>
                <a:lnTo>
                  <a:pt x="136983" y="129659"/>
                </a:lnTo>
                <a:lnTo>
                  <a:pt x="128192" y="125344"/>
                </a:lnTo>
                <a:lnTo>
                  <a:pt x="118591" y="120012"/>
                </a:lnTo>
                <a:lnTo>
                  <a:pt x="105731" y="112403"/>
                </a:lnTo>
                <a:lnTo>
                  <a:pt x="103555" y="111099"/>
                </a:lnTo>
                <a:lnTo>
                  <a:pt x="90346" y="103198"/>
                </a:lnTo>
                <a:lnTo>
                  <a:pt x="81085" y="97330"/>
                </a:lnTo>
                <a:lnTo>
                  <a:pt x="73047" y="91470"/>
                </a:lnTo>
                <a:lnTo>
                  <a:pt x="63508" y="83591"/>
                </a:lnTo>
                <a:lnTo>
                  <a:pt x="56222" y="77304"/>
                </a:lnTo>
                <a:lnTo>
                  <a:pt x="44941" y="67476"/>
                </a:lnTo>
                <a:lnTo>
                  <a:pt x="37257" y="60096"/>
                </a:lnTo>
                <a:lnTo>
                  <a:pt x="30405" y="52078"/>
                </a:lnTo>
                <a:lnTo>
                  <a:pt x="21620" y="40333"/>
                </a:lnTo>
                <a:lnTo>
                  <a:pt x="12917" y="28060"/>
                </a:lnTo>
                <a:lnTo>
                  <a:pt x="7651" y="19033"/>
                </a:lnTo>
                <a:lnTo>
                  <a:pt x="3115" y="8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1715589" y="5248173"/>
            <a:ext cx="59829" cy="79895"/>
          </a:xfrm>
          <a:custGeom>
            <a:avLst/>
            <a:gdLst/>
            <a:ahLst/>
            <a:cxnLst/>
            <a:rect l="l" t="t" r="r" b="b"/>
            <a:pathLst>
              <a:path w="59829" h="79895">
                <a:moveTo>
                  <a:pt x="0" y="79895"/>
                </a:moveTo>
                <a:lnTo>
                  <a:pt x="5165" y="66357"/>
                </a:lnTo>
                <a:lnTo>
                  <a:pt x="9730" y="56956"/>
                </a:lnTo>
                <a:lnTo>
                  <a:pt x="16074" y="47245"/>
                </a:lnTo>
                <a:lnTo>
                  <a:pt x="21297" y="40004"/>
                </a:lnTo>
                <a:lnTo>
                  <a:pt x="30143" y="28628"/>
                </a:lnTo>
                <a:lnTo>
                  <a:pt x="37114" y="21159"/>
                </a:lnTo>
                <a:lnTo>
                  <a:pt x="44487" y="14195"/>
                </a:lnTo>
                <a:lnTo>
                  <a:pt x="54537" y="4330"/>
                </a:lnTo>
                <a:lnTo>
                  <a:pt x="56222" y="2590"/>
                </a:lnTo>
                <a:lnTo>
                  <a:pt x="57696" y="1130"/>
                </a:lnTo>
                <a:lnTo>
                  <a:pt x="57912" y="901"/>
                </a:lnTo>
                <a:lnTo>
                  <a:pt x="598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1742969" y="5377986"/>
            <a:ext cx="398208" cy="182321"/>
          </a:xfrm>
          <a:custGeom>
            <a:avLst/>
            <a:gdLst/>
            <a:ahLst/>
            <a:cxnLst/>
            <a:rect l="l" t="t" r="r" b="b"/>
            <a:pathLst>
              <a:path w="398208" h="182321">
                <a:moveTo>
                  <a:pt x="0" y="0"/>
                </a:moveTo>
                <a:lnTo>
                  <a:pt x="5312" y="13378"/>
                </a:lnTo>
                <a:lnTo>
                  <a:pt x="16776" y="32470"/>
                </a:lnTo>
                <a:lnTo>
                  <a:pt x="30288" y="50234"/>
                </a:lnTo>
                <a:lnTo>
                  <a:pt x="45130" y="65413"/>
                </a:lnTo>
                <a:lnTo>
                  <a:pt x="56007" y="74587"/>
                </a:lnTo>
                <a:lnTo>
                  <a:pt x="67779" y="84300"/>
                </a:lnTo>
                <a:lnTo>
                  <a:pt x="84799" y="96351"/>
                </a:lnTo>
                <a:lnTo>
                  <a:pt x="95773" y="102789"/>
                </a:lnTo>
                <a:lnTo>
                  <a:pt x="116595" y="114638"/>
                </a:lnTo>
                <a:lnTo>
                  <a:pt x="135385" y="124164"/>
                </a:lnTo>
                <a:lnTo>
                  <a:pt x="160038" y="134242"/>
                </a:lnTo>
                <a:lnTo>
                  <a:pt x="175597" y="140421"/>
                </a:lnTo>
                <a:lnTo>
                  <a:pt x="195800" y="147697"/>
                </a:lnTo>
                <a:lnTo>
                  <a:pt x="218622" y="154195"/>
                </a:lnTo>
                <a:lnTo>
                  <a:pt x="243204" y="160788"/>
                </a:lnTo>
                <a:lnTo>
                  <a:pt x="264452" y="165938"/>
                </a:lnTo>
                <a:lnTo>
                  <a:pt x="286320" y="169888"/>
                </a:lnTo>
                <a:lnTo>
                  <a:pt x="301078" y="172288"/>
                </a:lnTo>
                <a:lnTo>
                  <a:pt x="317041" y="174792"/>
                </a:lnTo>
                <a:lnTo>
                  <a:pt x="329005" y="176430"/>
                </a:lnTo>
                <a:lnTo>
                  <a:pt x="348607" y="178402"/>
                </a:lnTo>
                <a:lnTo>
                  <a:pt x="360078" y="179384"/>
                </a:lnTo>
                <a:lnTo>
                  <a:pt x="375219" y="180796"/>
                </a:lnTo>
                <a:lnTo>
                  <a:pt x="379171" y="181190"/>
                </a:lnTo>
                <a:lnTo>
                  <a:pt x="388518" y="182206"/>
                </a:lnTo>
                <a:lnTo>
                  <a:pt x="398208" y="1823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1760995" y="5377539"/>
            <a:ext cx="381762" cy="173863"/>
          </a:xfrm>
          <a:custGeom>
            <a:avLst/>
            <a:gdLst/>
            <a:ahLst/>
            <a:cxnLst/>
            <a:rect l="l" t="t" r="r" b="b"/>
            <a:pathLst>
              <a:path w="381762" h="173862">
                <a:moveTo>
                  <a:pt x="381762" y="173862"/>
                </a:moveTo>
                <a:lnTo>
                  <a:pt x="365546" y="173096"/>
                </a:lnTo>
                <a:lnTo>
                  <a:pt x="353424" y="172427"/>
                </a:lnTo>
                <a:lnTo>
                  <a:pt x="343444" y="171667"/>
                </a:lnTo>
                <a:lnTo>
                  <a:pt x="333653" y="170629"/>
                </a:lnTo>
                <a:lnTo>
                  <a:pt x="322098" y="169126"/>
                </a:lnTo>
                <a:lnTo>
                  <a:pt x="306828" y="166969"/>
                </a:lnTo>
                <a:lnTo>
                  <a:pt x="303796" y="166535"/>
                </a:lnTo>
                <a:lnTo>
                  <a:pt x="287808" y="164281"/>
                </a:lnTo>
                <a:lnTo>
                  <a:pt x="275981" y="162504"/>
                </a:lnTo>
                <a:lnTo>
                  <a:pt x="266222" y="160792"/>
                </a:lnTo>
                <a:lnTo>
                  <a:pt x="256437" y="158732"/>
                </a:lnTo>
                <a:lnTo>
                  <a:pt x="244533" y="155911"/>
                </a:lnTo>
                <a:lnTo>
                  <a:pt x="230098" y="152336"/>
                </a:lnTo>
                <a:lnTo>
                  <a:pt x="214588" y="148454"/>
                </a:lnTo>
                <a:lnTo>
                  <a:pt x="203283" y="145479"/>
                </a:lnTo>
                <a:lnTo>
                  <a:pt x="193880" y="142685"/>
                </a:lnTo>
                <a:lnTo>
                  <a:pt x="184077" y="139348"/>
                </a:lnTo>
                <a:lnTo>
                  <a:pt x="171571" y="134743"/>
                </a:lnTo>
                <a:lnTo>
                  <a:pt x="148236" y="125958"/>
                </a:lnTo>
                <a:lnTo>
                  <a:pt x="137702" y="121785"/>
                </a:lnTo>
                <a:lnTo>
                  <a:pt x="128768" y="117774"/>
                </a:lnTo>
                <a:lnTo>
                  <a:pt x="118861" y="112721"/>
                </a:lnTo>
                <a:lnTo>
                  <a:pt x="105412" y="105425"/>
                </a:lnTo>
                <a:lnTo>
                  <a:pt x="91043" y="97492"/>
                </a:lnTo>
                <a:lnTo>
                  <a:pt x="81633" y="91968"/>
                </a:lnTo>
                <a:lnTo>
                  <a:pt x="73359" y="86342"/>
                </a:lnTo>
                <a:lnTo>
                  <a:pt x="63352" y="78625"/>
                </a:lnTo>
                <a:lnTo>
                  <a:pt x="45254" y="63929"/>
                </a:lnTo>
                <a:lnTo>
                  <a:pt x="37396" y="56802"/>
                </a:lnTo>
                <a:lnTo>
                  <a:pt x="30241" y="48841"/>
                </a:lnTo>
                <a:lnTo>
                  <a:pt x="21628" y="37972"/>
                </a:lnTo>
                <a:lnTo>
                  <a:pt x="13005" y="26477"/>
                </a:lnTo>
                <a:lnTo>
                  <a:pt x="7566" y="17592"/>
                </a:lnTo>
                <a:lnTo>
                  <a:pt x="2669" y="666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1760997" y="5210990"/>
            <a:ext cx="78536" cy="87782"/>
          </a:xfrm>
          <a:custGeom>
            <a:avLst/>
            <a:gdLst/>
            <a:ahLst/>
            <a:cxnLst/>
            <a:rect l="l" t="t" r="r" b="b"/>
            <a:pathLst>
              <a:path w="78536" h="87782">
                <a:moveTo>
                  <a:pt x="0" y="87782"/>
                </a:moveTo>
                <a:lnTo>
                  <a:pt x="5490" y="74478"/>
                </a:lnTo>
                <a:lnTo>
                  <a:pt x="10367" y="65263"/>
                </a:lnTo>
                <a:lnTo>
                  <a:pt x="17263" y="55494"/>
                </a:lnTo>
                <a:lnTo>
                  <a:pt x="21628" y="49809"/>
                </a:lnTo>
                <a:lnTo>
                  <a:pt x="30846" y="38413"/>
                </a:lnTo>
                <a:lnTo>
                  <a:pt x="38033" y="30859"/>
                </a:lnTo>
                <a:lnTo>
                  <a:pt x="46068" y="23707"/>
                </a:lnTo>
                <a:lnTo>
                  <a:pt x="56794" y="14427"/>
                </a:lnTo>
                <a:lnTo>
                  <a:pt x="66762" y="6350"/>
                </a:lnTo>
                <a:lnTo>
                  <a:pt x="77659" y="430"/>
                </a:lnTo>
                <a:lnTo>
                  <a:pt x="785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1760997" y="5223727"/>
            <a:ext cx="106934" cy="106032"/>
          </a:xfrm>
          <a:custGeom>
            <a:avLst/>
            <a:gdLst/>
            <a:ahLst/>
            <a:cxnLst/>
            <a:rect l="l" t="t" r="r" b="b"/>
            <a:pathLst>
              <a:path w="106933" h="106032">
                <a:moveTo>
                  <a:pt x="0" y="106032"/>
                </a:moveTo>
                <a:lnTo>
                  <a:pt x="5490" y="92728"/>
                </a:lnTo>
                <a:lnTo>
                  <a:pt x="10367" y="83513"/>
                </a:lnTo>
                <a:lnTo>
                  <a:pt x="17263" y="73744"/>
                </a:lnTo>
                <a:lnTo>
                  <a:pt x="21628" y="68059"/>
                </a:lnTo>
                <a:lnTo>
                  <a:pt x="30796" y="56516"/>
                </a:lnTo>
                <a:lnTo>
                  <a:pt x="37903" y="48721"/>
                </a:lnTo>
                <a:lnTo>
                  <a:pt x="45926" y="41537"/>
                </a:lnTo>
                <a:lnTo>
                  <a:pt x="56794" y="32677"/>
                </a:lnTo>
                <a:lnTo>
                  <a:pt x="68494" y="23650"/>
                </a:lnTo>
                <a:lnTo>
                  <a:pt x="77208" y="17782"/>
                </a:lnTo>
                <a:lnTo>
                  <a:pt x="85411" y="12891"/>
                </a:lnTo>
                <a:lnTo>
                  <a:pt x="95579" y="6797"/>
                </a:lnTo>
                <a:lnTo>
                  <a:pt x="104457" y="1130"/>
                </a:lnTo>
                <a:lnTo>
                  <a:pt x="105587" y="444"/>
                </a:lnTo>
                <a:lnTo>
                  <a:pt x="106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182916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501" y="3606"/>
                </a:lnTo>
                <a:lnTo>
                  <a:pt x="74942" y="3949"/>
                </a:lnTo>
                <a:lnTo>
                  <a:pt x="69976" y="6197"/>
                </a:lnTo>
                <a:lnTo>
                  <a:pt x="63893" y="9017"/>
                </a:lnTo>
                <a:lnTo>
                  <a:pt x="63449" y="9017"/>
                </a:lnTo>
                <a:lnTo>
                  <a:pt x="56908" y="10477"/>
                </a:lnTo>
                <a:lnTo>
                  <a:pt x="49466" y="12052"/>
                </a:lnTo>
                <a:lnTo>
                  <a:pt x="49136" y="12166"/>
                </a:lnTo>
                <a:lnTo>
                  <a:pt x="41579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2273249" y="5297533"/>
            <a:ext cx="22644" cy="8229"/>
          </a:xfrm>
          <a:custGeom>
            <a:avLst/>
            <a:gdLst/>
            <a:ahLst/>
            <a:cxnLst/>
            <a:rect l="l" t="t" r="r" b="b"/>
            <a:pathLst>
              <a:path w="22644" h="8229">
                <a:moveTo>
                  <a:pt x="22644" y="0"/>
                </a:moveTo>
                <a:lnTo>
                  <a:pt x="21170" y="1689"/>
                </a:lnTo>
                <a:lnTo>
                  <a:pt x="21069" y="1917"/>
                </a:lnTo>
                <a:lnTo>
                  <a:pt x="19265" y="3263"/>
                </a:lnTo>
                <a:lnTo>
                  <a:pt x="18364" y="3949"/>
                </a:lnTo>
                <a:lnTo>
                  <a:pt x="18135" y="3822"/>
                </a:lnTo>
                <a:lnTo>
                  <a:pt x="17119" y="4394"/>
                </a:lnTo>
                <a:lnTo>
                  <a:pt x="15544" y="5181"/>
                </a:lnTo>
                <a:lnTo>
                  <a:pt x="15544" y="5410"/>
                </a:lnTo>
                <a:lnTo>
                  <a:pt x="13969" y="5969"/>
                </a:lnTo>
                <a:lnTo>
                  <a:pt x="10807" y="6985"/>
                </a:lnTo>
                <a:lnTo>
                  <a:pt x="7315" y="7658"/>
                </a:lnTo>
                <a:lnTo>
                  <a:pt x="3822" y="8229"/>
                </a:lnTo>
                <a:lnTo>
                  <a:pt x="3594" y="8229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2068047" y="5297530"/>
            <a:ext cx="205193" cy="8400"/>
          </a:xfrm>
          <a:custGeom>
            <a:avLst/>
            <a:gdLst/>
            <a:ahLst/>
            <a:cxnLst/>
            <a:rect l="l" t="t" r="r" b="b"/>
            <a:pathLst>
              <a:path w="205193" h="8400">
                <a:moveTo>
                  <a:pt x="205193" y="8229"/>
                </a:moveTo>
                <a:lnTo>
                  <a:pt x="187406" y="8273"/>
                </a:lnTo>
                <a:lnTo>
                  <a:pt x="171901" y="8311"/>
                </a:lnTo>
                <a:lnTo>
                  <a:pt x="158309" y="8342"/>
                </a:lnTo>
                <a:lnTo>
                  <a:pt x="146262" y="8367"/>
                </a:lnTo>
                <a:lnTo>
                  <a:pt x="135390" y="8385"/>
                </a:lnTo>
                <a:lnTo>
                  <a:pt x="125325" y="8396"/>
                </a:lnTo>
                <a:lnTo>
                  <a:pt x="115697" y="8400"/>
                </a:lnTo>
                <a:lnTo>
                  <a:pt x="106139" y="8398"/>
                </a:lnTo>
                <a:lnTo>
                  <a:pt x="96280" y="8390"/>
                </a:lnTo>
                <a:lnTo>
                  <a:pt x="85753" y="8374"/>
                </a:lnTo>
                <a:lnTo>
                  <a:pt x="74189" y="8352"/>
                </a:lnTo>
                <a:lnTo>
                  <a:pt x="61218" y="8324"/>
                </a:lnTo>
                <a:lnTo>
                  <a:pt x="46472" y="8288"/>
                </a:lnTo>
                <a:lnTo>
                  <a:pt x="29581" y="8246"/>
                </a:lnTo>
                <a:lnTo>
                  <a:pt x="22656" y="8229"/>
                </a:lnTo>
                <a:lnTo>
                  <a:pt x="19050" y="8229"/>
                </a:lnTo>
                <a:lnTo>
                  <a:pt x="18821" y="8229"/>
                </a:lnTo>
                <a:lnTo>
                  <a:pt x="15328" y="7670"/>
                </a:lnTo>
                <a:lnTo>
                  <a:pt x="11950" y="7099"/>
                </a:lnTo>
                <a:lnTo>
                  <a:pt x="8674" y="5981"/>
                </a:lnTo>
                <a:lnTo>
                  <a:pt x="5981" y="4965"/>
                </a:lnTo>
                <a:lnTo>
                  <a:pt x="5638" y="4851"/>
                </a:lnTo>
                <a:lnTo>
                  <a:pt x="3378" y="3263"/>
                </a:lnTo>
                <a:lnTo>
                  <a:pt x="1587" y="2032"/>
                </a:lnTo>
                <a:lnTo>
                  <a:pt x="124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2166533" y="5452468"/>
            <a:ext cx="491286" cy="199783"/>
          </a:xfrm>
          <a:custGeom>
            <a:avLst/>
            <a:gdLst/>
            <a:ahLst/>
            <a:cxnLst/>
            <a:rect l="l" t="t" r="r" b="b"/>
            <a:pathLst>
              <a:path w="491286" h="199783">
                <a:moveTo>
                  <a:pt x="491286" y="0"/>
                </a:moveTo>
                <a:lnTo>
                  <a:pt x="481455" y="22954"/>
                </a:lnTo>
                <a:lnTo>
                  <a:pt x="469430" y="40678"/>
                </a:lnTo>
                <a:lnTo>
                  <a:pt x="453661" y="60758"/>
                </a:lnTo>
                <a:lnTo>
                  <a:pt x="435297" y="77585"/>
                </a:lnTo>
                <a:lnTo>
                  <a:pt x="422232" y="88766"/>
                </a:lnTo>
                <a:lnTo>
                  <a:pt x="405406" y="101257"/>
                </a:lnTo>
                <a:lnTo>
                  <a:pt x="385584" y="113245"/>
                </a:lnTo>
                <a:lnTo>
                  <a:pt x="372013" y="121291"/>
                </a:lnTo>
                <a:lnTo>
                  <a:pt x="353309" y="131329"/>
                </a:lnTo>
                <a:lnTo>
                  <a:pt x="330120" y="141372"/>
                </a:lnTo>
                <a:lnTo>
                  <a:pt x="311188" y="149257"/>
                </a:lnTo>
                <a:lnTo>
                  <a:pt x="290923" y="157027"/>
                </a:lnTo>
                <a:lnTo>
                  <a:pt x="269089" y="163739"/>
                </a:lnTo>
                <a:lnTo>
                  <a:pt x="241430" y="171696"/>
                </a:lnTo>
                <a:lnTo>
                  <a:pt x="220026" y="177360"/>
                </a:lnTo>
                <a:lnTo>
                  <a:pt x="198978" y="181666"/>
                </a:lnTo>
                <a:lnTo>
                  <a:pt x="183829" y="184443"/>
                </a:lnTo>
                <a:lnTo>
                  <a:pt x="164539" y="187939"/>
                </a:lnTo>
                <a:lnTo>
                  <a:pt x="142339" y="191581"/>
                </a:lnTo>
                <a:lnTo>
                  <a:pt x="121627" y="193933"/>
                </a:lnTo>
                <a:lnTo>
                  <a:pt x="99377" y="195948"/>
                </a:lnTo>
                <a:lnTo>
                  <a:pt x="83048" y="197275"/>
                </a:lnTo>
                <a:lnTo>
                  <a:pt x="60494" y="198549"/>
                </a:lnTo>
                <a:lnTo>
                  <a:pt x="40018" y="198985"/>
                </a:lnTo>
                <a:lnTo>
                  <a:pt x="26287" y="199265"/>
                </a:lnTo>
                <a:lnTo>
                  <a:pt x="15430" y="199555"/>
                </a:lnTo>
                <a:lnTo>
                  <a:pt x="7772" y="199783"/>
                </a:lnTo>
                <a:lnTo>
                  <a:pt x="7543" y="199783"/>
                </a:lnTo>
                <a:lnTo>
                  <a:pt x="0" y="1988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2160103" y="5641101"/>
            <a:ext cx="1244" cy="9232"/>
          </a:xfrm>
          <a:custGeom>
            <a:avLst/>
            <a:gdLst/>
            <a:ahLst/>
            <a:cxnLst/>
            <a:rect l="l" t="t" r="r" b="b"/>
            <a:pathLst>
              <a:path w="1244" h="9232">
                <a:moveTo>
                  <a:pt x="1244" y="9232"/>
                </a:moveTo>
                <a:lnTo>
                  <a:pt x="1016" y="8889"/>
                </a:lnTo>
                <a:lnTo>
                  <a:pt x="800" y="8331"/>
                </a:lnTo>
                <a:lnTo>
                  <a:pt x="457" y="6870"/>
                </a:lnTo>
                <a:lnTo>
                  <a:pt x="228" y="5295"/>
                </a:lnTo>
                <a:lnTo>
                  <a:pt x="0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2200793" y="5630052"/>
            <a:ext cx="2476" cy="1016"/>
          </a:xfrm>
          <a:custGeom>
            <a:avLst/>
            <a:gdLst/>
            <a:ahLst/>
            <a:cxnLst/>
            <a:rect l="l" t="t" r="r" b="b"/>
            <a:pathLst>
              <a:path w="2476" h="1015">
                <a:moveTo>
                  <a:pt x="2476" y="1015"/>
                </a:moveTo>
                <a:lnTo>
                  <a:pt x="2133" y="673"/>
                </a:lnTo>
                <a:lnTo>
                  <a:pt x="1790" y="444"/>
                </a:lnTo>
                <a:lnTo>
                  <a:pt x="1460" y="228"/>
                </a:lnTo>
                <a:lnTo>
                  <a:pt x="901" y="114"/>
                </a:lnTo>
                <a:lnTo>
                  <a:pt x="558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2160670" y="5629974"/>
            <a:ext cx="40119" cy="1092"/>
          </a:xfrm>
          <a:custGeom>
            <a:avLst/>
            <a:gdLst/>
            <a:ahLst/>
            <a:cxnLst/>
            <a:rect l="l" t="t" r="r" b="b"/>
            <a:pathLst>
              <a:path w="40119" h="1092">
                <a:moveTo>
                  <a:pt x="40119" y="76"/>
                </a:moveTo>
                <a:lnTo>
                  <a:pt x="26047" y="0"/>
                </a:lnTo>
                <a:lnTo>
                  <a:pt x="16160" y="1"/>
                </a:lnTo>
                <a:lnTo>
                  <a:pt x="2489" y="76"/>
                </a:lnTo>
                <a:lnTo>
                  <a:pt x="2031" y="76"/>
                </a:lnTo>
                <a:lnTo>
                  <a:pt x="1587" y="190"/>
                </a:lnTo>
                <a:lnTo>
                  <a:pt x="1130" y="305"/>
                </a:lnTo>
                <a:lnTo>
                  <a:pt x="673" y="521"/>
                </a:lnTo>
                <a:lnTo>
                  <a:pt x="342" y="749"/>
                </a:lnTo>
                <a:lnTo>
                  <a:pt x="0" y="10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2180506" y="5415287"/>
            <a:ext cx="6756" cy="1574"/>
          </a:xfrm>
          <a:custGeom>
            <a:avLst/>
            <a:gdLst/>
            <a:ahLst/>
            <a:cxnLst/>
            <a:rect l="l" t="t" r="r" b="b"/>
            <a:pathLst>
              <a:path w="6756" h="1574">
                <a:moveTo>
                  <a:pt x="0" y="1460"/>
                </a:moveTo>
                <a:lnTo>
                  <a:pt x="1016" y="1574"/>
                </a:lnTo>
                <a:lnTo>
                  <a:pt x="1917" y="1574"/>
                </a:lnTo>
                <a:lnTo>
                  <a:pt x="2933" y="1574"/>
                </a:lnTo>
                <a:lnTo>
                  <a:pt x="3835" y="1346"/>
                </a:lnTo>
                <a:lnTo>
                  <a:pt x="4724" y="1117"/>
                </a:lnTo>
                <a:lnTo>
                  <a:pt x="5524" y="787"/>
                </a:lnTo>
                <a:lnTo>
                  <a:pt x="6083" y="558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2176334" y="5410892"/>
            <a:ext cx="10934" cy="2019"/>
          </a:xfrm>
          <a:custGeom>
            <a:avLst/>
            <a:gdLst/>
            <a:ahLst/>
            <a:cxnLst/>
            <a:rect l="l" t="t" r="r" b="b"/>
            <a:pathLst>
              <a:path w="10934" h="2019">
                <a:moveTo>
                  <a:pt x="10934" y="1574"/>
                </a:moveTo>
                <a:lnTo>
                  <a:pt x="10375" y="1130"/>
                </a:lnTo>
                <a:lnTo>
                  <a:pt x="9690" y="787"/>
                </a:lnTo>
                <a:lnTo>
                  <a:pt x="8902" y="444"/>
                </a:lnTo>
                <a:lnTo>
                  <a:pt x="8000" y="228"/>
                </a:lnTo>
                <a:lnTo>
                  <a:pt x="7099" y="114"/>
                </a:lnTo>
                <a:lnTo>
                  <a:pt x="6083" y="0"/>
                </a:lnTo>
                <a:lnTo>
                  <a:pt x="5181" y="0"/>
                </a:lnTo>
                <a:lnTo>
                  <a:pt x="4178" y="114"/>
                </a:lnTo>
                <a:lnTo>
                  <a:pt x="3276" y="228"/>
                </a:lnTo>
                <a:lnTo>
                  <a:pt x="2374" y="444"/>
                </a:lnTo>
                <a:lnTo>
                  <a:pt x="1689" y="673"/>
                </a:lnTo>
                <a:lnTo>
                  <a:pt x="901" y="1130"/>
                </a:lnTo>
                <a:lnTo>
                  <a:pt x="457" y="1460"/>
                </a:lnTo>
                <a:lnTo>
                  <a:pt x="0" y="20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2176336" y="5414832"/>
            <a:ext cx="4165" cy="1917"/>
          </a:xfrm>
          <a:custGeom>
            <a:avLst/>
            <a:gdLst/>
            <a:ahLst/>
            <a:cxnLst/>
            <a:rect l="l" t="t" r="r" b="b"/>
            <a:pathLst>
              <a:path w="4165" h="1917">
                <a:moveTo>
                  <a:pt x="0" y="0"/>
                </a:moveTo>
                <a:lnTo>
                  <a:pt x="342" y="457"/>
                </a:lnTo>
                <a:lnTo>
                  <a:pt x="901" y="901"/>
                </a:lnTo>
                <a:lnTo>
                  <a:pt x="1574" y="1244"/>
                </a:lnTo>
                <a:lnTo>
                  <a:pt x="2374" y="1574"/>
                </a:lnTo>
                <a:lnTo>
                  <a:pt x="3263" y="1803"/>
                </a:lnTo>
                <a:lnTo>
                  <a:pt x="4165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2179154" y="5415965"/>
            <a:ext cx="5638" cy="558"/>
          </a:xfrm>
          <a:custGeom>
            <a:avLst/>
            <a:gdLst/>
            <a:ahLst/>
            <a:cxnLst/>
            <a:rect l="l" t="t" r="r" b="b"/>
            <a:pathLst>
              <a:path w="5638" h="558">
                <a:moveTo>
                  <a:pt x="0" y="444"/>
                </a:moveTo>
                <a:lnTo>
                  <a:pt x="673" y="330"/>
                </a:lnTo>
                <a:lnTo>
                  <a:pt x="1346" y="215"/>
                </a:lnTo>
                <a:lnTo>
                  <a:pt x="2362" y="101"/>
                </a:lnTo>
                <a:lnTo>
                  <a:pt x="3263" y="101"/>
                </a:lnTo>
                <a:lnTo>
                  <a:pt x="4508" y="215"/>
                </a:lnTo>
                <a:lnTo>
                  <a:pt x="563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2222761" y="5358157"/>
            <a:ext cx="403618" cy="202145"/>
          </a:xfrm>
          <a:custGeom>
            <a:avLst/>
            <a:gdLst/>
            <a:ahLst/>
            <a:cxnLst/>
            <a:rect l="l" t="t" r="r" b="b"/>
            <a:pathLst>
              <a:path w="403618" h="202145">
                <a:moveTo>
                  <a:pt x="0" y="202145"/>
                </a:moveTo>
                <a:lnTo>
                  <a:pt x="15481" y="201582"/>
                </a:lnTo>
                <a:lnTo>
                  <a:pt x="36104" y="200185"/>
                </a:lnTo>
                <a:lnTo>
                  <a:pt x="58483" y="197523"/>
                </a:lnTo>
                <a:lnTo>
                  <a:pt x="74561" y="195498"/>
                </a:lnTo>
                <a:lnTo>
                  <a:pt x="96387" y="192565"/>
                </a:lnTo>
                <a:lnTo>
                  <a:pt x="117677" y="188668"/>
                </a:lnTo>
                <a:lnTo>
                  <a:pt x="133085" y="185439"/>
                </a:lnTo>
                <a:lnTo>
                  <a:pt x="150274" y="181764"/>
                </a:lnTo>
                <a:lnTo>
                  <a:pt x="171375" y="176737"/>
                </a:lnTo>
                <a:lnTo>
                  <a:pt x="193191" y="170052"/>
                </a:lnTo>
                <a:lnTo>
                  <a:pt x="220045" y="161211"/>
                </a:lnTo>
                <a:lnTo>
                  <a:pt x="240050" y="153915"/>
                </a:lnTo>
                <a:lnTo>
                  <a:pt x="262678" y="143599"/>
                </a:lnTo>
                <a:lnTo>
                  <a:pt x="281512" y="134565"/>
                </a:lnTo>
                <a:lnTo>
                  <a:pt x="299972" y="124619"/>
                </a:lnTo>
                <a:lnTo>
                  <a:pt x="320243" y="111099"/>
                </a:lnTo>
                <a:lnTo>
                  <a:pt x="332678" y="102453"/>
                </a:lnTo>
                <a:lnTo>
                  <a:pt x="348961" y="89207"/>
                </a:lnTo>
                <a:lnTo>
                  <a:pt x="358705" y="79468"/>
                </a:lnTo>
                <a:lnTo>
                  <a:pt x="371362" y="66142"/>
                </a:lnTo>
                <a:lnTo>
                  <a:pt x="384102" y="48599"/>
                </a:lnTo>
                <a:lnTo>
                  <a:pt x="395962" y="26768"/>
                </a:lnTo>
                <a:lnTo>
                  <a:pt x="402652" y="4818"/>
                </a:lnTo>
                <a:lnTo>
                  <a:pt x="4036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2229072" y="5377533"/>
            <a:ext cx="373875" cy="173189"/>
          </a:xfrm>
          <a:custGeom>
            <a:avLst/>
            <a:gdLst/>
            <a:ahLst/>
            <a:cxnLst/>
            <a:rect l="l" t="t" r="r" b="b"/>
            <a:pathLst>
              <a:path w="373875" h="173189">
                <a:moveTo>
                  <a:pt x="0" y="173189"/>
                </a:moveTo>
                <a:lnTo>
                  <a:pt x="15947" y="172452"/>
                </a:lnTo>
                <a:lnTo>
                  <a:pt x="27596" y="171788"/>
                </a:lnTo>
                <a:lnTo>
                  <a:pt x="37354" y="170964"/>
                </a:lnTo>
                <a:lnTo>
                  <a:pt x="47629" y="169745"/>
                </a:lnTo>
                <a:lnTo>
                  <a:pt x="60829" y="167898"/>
                </a:lnTo>
                <a:lnTo>
                  <a:pt x="70091" y="166547"/>
                </a:lnTo>
                <a:lnTo>
                  <a:pt x="86068" y="164254"/>
                </a:lnTo>
                <a:lnTo>
                  <a:pt x="97889" y="162467"/>
                </a:lnTo>
                <a:lnTo>
                  <a:pt x="107642" y="160765"/>
                </a:lnTo>
                <a:lnTo>
                  <a:pt x="117420" y="158724"/>
                </a:lnTo>
                <a:lnTo>
                  <a:pt x="129313" y="155924"/>
                </a:lnTo>
                <a:lnTo>
                  <a:pt x="143776" y="152349"/>
                </a:lnTo>
                <a:lnTo>
                  <a:pt x="159286" y="148462"/>
                </a:lnTo>
                <a:lnTo>
                  <a:pt x="170591" y="145483"/>
                </a:lnTo>
                <a:lnTo>
                  <a:pt x="179994" y="142688"/>
                </a:lnTo>
                <a:lnTo>
                  <a:pt x="189797" y="139353"/>
                </a:lnTo>
                <a:lnTo>
                  <a:pt x="202303" y="134752"/>
                </a:lnTo>
                <a:lnTo>
                  <a:pt x="225637" y="125970"/>
                </a:lnTo>
                <a:lnTo>
                  <a:pt x="236170" y="121794"/>
                </a:lnTo>
                <a:lnTo>
                  <a:pt x="245104" y="117779"/>
                </a:lnTo>
                <a:lnTo>
                  <a:pt x="255009" y="112725"/>
                </a:lnTo>
                <a:lnTo>
                  <a:pt x="268456" y="105429"/>
                </a:lnTo>
                <a:lnTo>
                  <a:pt x="282831" y="97497"/>
                </a:lnTo>
                <a:lnTo>
                  <a:pt x="292241" y="91973"/>
                </a:lnTo>
                <a:lnTo>
                  <a:pt x="300515" y="86345"/>
                </a:lnTo>
                <a:lnTo>
                  <a:pt x="310522" y="78626"/>
                </a:lnTo>
                <a:lnTo>
                  <a:pt x="328622" y="63929"/>
                </a:lnTo>
                <a:lnTo>
                  <a:pt x="336479" y="56804"/>
                </a:lnTo>
                <a:lnTo>
                  <a:pt x="343632" y="48842"/>
                </a:lnTo>
                <a:lnTo>
                  <a:pt x="352234" y="37973"/>
                </a:lnTo>
                <a:lnTo>
                  <a:pt x="360858" y="26484"/>
                </a:lnTo>
                <a:lnTo>
                  <a:pt x="366302" y="17599"/>
                </a:lnTo>
                <a:lnTo>
                  <a:pt x="371202" y="6674"/>
                </a:lnTo>
                <a:lnTo>
                  <a:pt x="373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2524295" y="5210990"/>
            <a:ext cx="78651" cy="87782"/>
          </a:xfrm>
          <a:custGeom>
            <a:avLst/>
            <a:gdLst/>
            <a:ahLst/>
            <a:cxnLst/>
            <a:rect l="l" t="t" r="r" b="b"/>
            <a:pathLst>
              <a:path w="78651" h="87782">
                <a:moveTo>
                  <a:pt x="78651" y="87782"/>
                </a:moveTo>
                <a:lnTo>
                  <a:pt x="73160" y="74479"/>
                </a:lnTo>
                <a:lnTo>
                  <a:pt x="68283" y="65266"/>
                </a:lnTo>
                <a:lnTo>
                  <a:pt x="61382" y="55499"/>
                </a:lnTo>
                <a:lnTo>
                  <a:pt x="57010" y="49809"/>
                </a:lnTo>
                <a:lnTo>
                  <a:pt x="47797" y="38412"/>
                </a:lnTo>
                <a:lnTo>
                  <a:pt x="40613" y="30857"/>
                </a:lnTo>
                <a:lnTo>
                  <a:pt x="32577" y="23702"/>
                </a:lnTo>
                <a:lnTo>
                  <a:pt x="21856" y="14427"/>
                </a:lnTo>
                <a:lnTo>
                  <a:pt x="11819" y="6289"/>
                </a:lnTo>
                <a:lnTo>
                  <a:pt x="990" y="4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245938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272" y="3492"/>
                </a:lnTo>
                <a:lnTo>
                  <a:pt x="75044" y="3606"/>
                </a:lnTo>
                <a:lnTo>
                  <a:pt x="69976" y="6197"/>
                </a:lnTo>
                <a:lnTo>
                  <a:pt x="66141" y="8229"/>
                </a:lnTo>
                <a:lnTo>
                  <a:pt x="65811" y="7886"/>
                </a:lnTo>
                <a:lnTo>
                  <a:pt x="61531" y="9359"/>
                </a:lnTo>
                <a:lnTo>
                  <a:pt x="59270" y="10033"/>
                </a:lnTo>
                <a:lnTo>
                  <a:pt x="56908" y="10477"/>
                </a:lnTo>
                <a:lnTo>
                  <a:pt x="49352" y="11722"/>
                </a:lnTo>
                <a:lnTo>
                  <a:pt x="49136" y="12166"/>
                </a:lnTo>
                <a:lnTo>
                  <a:pt x="41694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2527330" y="5244009"/>
            <a:ext cx="75615" cy="85750"/>
          </a:xfrm>
          <a:custGeom>
            <a:avLst/>
            <a:gdLst/>
            <a:ahLst/>
            <a:cxnLst/>
            <a:rect l="l" t="t" r="r" b="b"/>
            <a:pathLst>
              <a:path w="75615" h="85750">
                <a:moveTo>
                  <a:pt x="75615" y="85750"/>
                </a:moveTo>
                <a:lnTo>
                  <a:pt x="70125" y="72447"/>
                </a:lnTo>
                <a:lnTo>
                  <a:pt x="65247" y="63234"/>
                </a:lnTo>
                <a:lnTo>
                  <a:pt x="58347" y="53467"/>
                </a:lnTo>
                <a:lnTo>
                  <a:pt x="53975" y="47777"/>
                </a:lnTo>
                <a:lnTo>
                  <a:pt x="44746" y="36396"/>
                </a:lnTo>
                <a:lnTo>
                  <a:pt x="37534" y="28868"/>
                </a:lnTo>
                <a:lnTo>
                  <a:pt x="29495" y="21718"/>
                </a:lnTo>
                <a:lnTo>
                  <a:pt x="18821" y="12395"/>
                </a:lnTo>
                <a:lnTo>
                  <a:pt x="10706" y="5295"/>
                </a:lnTo>
                <a:lnTo>
                  <a:pt x="9702" y="462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2537251" y="5203783"/>
            <a:ext cx="89128" cy="114363"/>
          </a:xfrm>
          <a:custGeom>
            <a:avLst/>
            <a:gdLst/>
            <a:ahLst/>
            <a:cxnLst/>
            <a:rect l="l" t="t" r="r" b="b"/>
            <a:pathLst>
              <a:path w="89128" h="114363">
                <a:moveTo>
                  <a:pt x="0" y="0"/>
                </a:moveTo>
                <a:lnTo>
                  <a:pt x="2933" y="1016"/>
                </a:lnTo>
                <a:lnTo>
                  <a:pt x="3263" y="1244"/>
                </a:lnTo>
                <a:lnTo>
                  <a:pt x="5740" y="3263"/>
                </a:lnTo>
                <a:lnTo>
                  <a:pt x="17587" y="12448"/>
                </a:lnTo>
                <a:lnTo>
                  <a:pt x="26045" y="18708"/>
                </a:lnTo>
                <a:lnTo>
                  <a:pt x="33656" y="24837"/>
                </a:lnTo>
                <a:lnTo>
                  <a:pt x="42959" y="33629"/>
                </a:lnTo>
                <a:lnTo>
                  <a:pt x="46761" y="37515"/>
                </a:lnTo>
                <a:lnTo>
                  <a:pt x="56873" y="48222"/>
                </a:lnTo>
                <a:lnTo>
                  <a:pt x="63573" y="56347"/>
                </a:lnTo>
                <a:lnTo>
                  <a:pt x="69608" y="65769"/>
                </a:lnTo>
                <a:lnTo>
                  <a:pt x="74815" y="75044"/>
                </a:lnTo>
                <a:lnTo>
                  <a:pt x="81462" y="87599"/>
                </a:lnTo>
                <a:lnTo>
                  <a:pt x="85261" y="97351"/>
                </a:lnTo>
                <a:lnTo>
                  <a:pt x="88161" y="109540"/>
                </a:lnTo>
                <a:lnTo>
                  <a:pt x="89128" y="114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2659959" y="5369203"/>
            <a:ext cx="5638" cy="71094"/>
          </a:xfrm>
          <a:custGeom>
            <a:avLst/>
            <a:gdLst/>
            <a:ahLst/>
            <a:cxnLst/>
            <a:rect l="l" t="t" r="r" b="b"/>
            <a:pathLst>
              <a:path w="5638" h="71094">
                <a:moveTo>
                  <a:pt x="0" y="71094"/>
                </a:moveTo>
                <a:lnTo>
                  <a:pt x="2792" y="58150"/>
                </a:lnTo>
                <a:lnTo>
                  <a:pt x="4250" y="47368"/>
                </a:lnTo>
                <a:lnTo>
                  <a:pt x="4851" y="41465"/>
                </a:lnTo>
                <a:lnTo>
                  <a:pt x="5638" y="32893"/>
                </a:lnTo>
                <a:lnTo>
                  <a:pt x="4622" y="32562"/>
                </a:lnTo>
                <a:lnTo>
                  <a:pt x="4622" y="23774"/>
                </a:lnTo>
                <a:lnTo>
                  <a:pt x="4724" y="17005"/>
                </a:lnTo>
                <a:lnTo>
                  <a:pt x="5067" y="17005"/>
                </a:lnTo>
                <a:lnTo>
                  <a:pt x="5181" y="10248"/>
                </a:lnTo>
                <a:lnTo>
                  <a:pt x="5295" y="5067"/>
                </a:ln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1680881" y="5369877"/>
            <a:ext cx="25247" cy="82588"/>
          </a:xfrm>
          <a:custGeom>
            <a:avLst/>
            <a:gdLst/>
            <a:ahLst/>
            <a:cxnLst/>
            <a:rect l="l" t="t" r="r" b="b"/>
            <a:pathLst>
              <a:path w="25247" h="82588">
                <a:moveTo>
                  <a:pt x="0" y="558"/>
                </a:moveTo>
                <a:lnTo>
                  <a:pt x="0" y="9004"/>
                </a:lnTo>
                <a:lnTo>
                  <a:pt x="0" y="0"/>
                </a:lnTo>
                <a:lnTo>
                  <a:pt x="0" y="38201"/>
                </a:lnTo>
                <a:lnTo>
                  <a:pt x="17919" y="38074"/>
                </a:lnTo>
                <a:lnTo>
                  <a:pt x="17919" y="40563"/>
                </a:lnTo>
                <a:lnTo>
                  <a:pt x="25247" y="82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2167660" y="5642790"/>
            <a:ext cx="11163" cy="7543"/>
          </a:xfrm>
          <a:custGeom>
            <a:avLst/>
            <a:gdLst/>
            <a:ahLst/>
            <a:cxnLst/>
            <a:rect l="l" t="t" r="r" b="b"/>
            <a:pathLst>
              <a:path w="11163" h="7543">
                <a:moveTo>
                  <a:pt x="0" y="7543"/>
                </a:moveTo>
                <a:lnTo>
                  <a:pt x="342" y="6642"/>
                </a:lnTo>
                <a:lnTo>
                  <a:pt x="1689" y="0"/>
                </a:lnTo>
                <a:lnTo>
                  <a:pt x="9690" y="0"/>
                </a:lnTo>
                <a:lnTo>
                  <a:pt x="10820" y="5295"/>
                </a:lnTo>
                <a:lnTo>
                  <a:pt x="11163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2185126" y="5642785"/>
            <a:ext cx="11163" cy="6197"/>
          </a:xfrm>
          <a:custGeom>
            <a:avLst/>
            <a:gdLst/>
            <a:ahLst/>
            <a:cxnLst/>
            <a:rect l="l" t="t" r="r" b="b"/>
            <a:pathLst>
              <a:path w="11163" h="6197">
                <a:moveTo>
                  <a:pt x="0" y="6197"/>
                </a:moveTo>
                <a:lnTo>
                  <a:pt x="342" y="5295"/>
                </a:lnTo>
                <a:lnTo>
                  <a:pt x="1460" y="0"/>
                </a:lnTo>
                <a:lnTo>
                  <a:pt x="10033" y="0"/>
                </a:lnTo>
                <a:lnTo>
                  <a:pt x="10820" y="3949"/>
                </a:lnTo>
                <a:lnTo>
                  <a:pt x="11163" y="4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2203832" y="5632643"/>
            <a:ext cx="0" cy="7772"/>
          </a:xfrm>
          <a:custGeom>
            <a:avLst/>
            <a:gdLst/>
            <a:ahLst/>
            <a:cxnLst/>
            <a:rect l="l" t="t" r="r" b="b"/>
            <a:pathLst>
              <a:path h="7772">
                <a:moveTo>
                  <a:pt x="0" y="0"/>
                </a:moveTo>
                <a:lnTo>
                  <a:pt x="0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1680881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1680881" y="5369759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114"/>
                </a:move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1680881" y="5369648"/>
            <a:ext cx="17919" cy="9232"/>
          </a:xfrm>
          <a:custGeom>
            <a:avLst/>
            <a:gdLst/>
            <a:ahLst/>
            <a:cxnLst/>
            <a:rect l="l" t="t" r="r" b="b"/>
            <a:pathLst>
              <a:path w="17919" h="9232">
                <a:moveTo>
                  <a:pt x="17919" y="0"/>
                </a:moveTo>
                <a:lnTo>
                  <a:pt x="0" y="114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1698801" y="5369198"/>
            <a:ext cx="7327" cy="41922"/>
          </a:xfrm>
          <a:custGeom>
            <a:avLst/>
            <a:gdLst/>
            <a:ahLst/>
            <a:cxnLst/>
            <a:rect l="l" t="t" r="r" b="b"/>
            <a:pathLst>
              <a:path w="7327" h="41922">
                <a:moveTo>
                  <a:pt x="0" y="0"/>
                </a:moveTo>
                <a:lnTo>
                  <a:pt x="7327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2657820" y="5327168"/>
            <a:ext cx="7327" cy="83947"/>
          </a:xfrm>
          <a:custGeom>
            <a:avLst/>
            <a:gdLst/>
            <a:ahLst/>
            <a:cxnLst/>
            <a:rect l="l" t="t" r="r" b="b"/>
            <a:pathLst>
              <a:path w="7327" h="83947">
                <a:moveTo>
                  <a:pt x="0" y="83947"/>
                </a:moveTo>
                <a:lnTo>
                  <a:pt x="7327" y="420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1698806" y="5407959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1688431" y="5407959"/>
            <a:ext cx="6083" cy="0"/>
          </a:xfrm>
          <a:custGeom>
            <a:avLst/>
            <a:gdLst/>
            <a:ahLst/>
            <a:cxnLst/>
            <a:rect l="l" t="t" r="r" b="b"/>
            <a:pathLst>
              <a:path w="6083">
                <a:moveTo>
                  <a:pt x="0" y="0"/>
                </a:move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1698801" y="5327173"/>
            <a:ext cx="7327" cy="42024"/>
          </a:xfrm>
          <a:custGeom>
            <a:avLst/>
            <a:gdLst/>
            <a:ahLst/>
            <a:cxnLst/>
            <a:rect l="l" t="t" r="r" b="b"/>
            <a:pathLst>
              <a:path w="7327" h="42024">
                <a:moveTo>
                  <a:pt x="0" y="42024"/>
                </a:move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1696095" y="5369760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1698118" y="5369648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1695757" y="53697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2589758" y="5248968"/>
            <a:ext cx="65811" cy="161239"/>
          </a:xfrm>
          <a:custGeom>
            <a:avLst/>
            <a:gdLst/>
            <a:ahLst/>
            <a:cxnLst/>
            <a:rect l="l" t="t" r="r" b="b"/>
            <a:pathLst>
              <a:path w="65811" h="161239">
                <a:moveTo>
                  <a:pt x="0" y="0"/>
                </a:moveTo>
                <a:lnTo>
                  <a:pt x="2374" y="1803"/>
                </a:lnTo>
                <a:lnTo>
                  <a:pt x="37299" y="39204"/>
                </a:lnTo>
                <a:lnTo>
                  <a:pt x="58597" y="79095"/>
                </a:lnTo>
                <a:lnTo>
                  <a:pt x="65811" y="120230"/>
                </a:lnTo>
                <a:lnTo>
                  <a:pt x="58597" y="1612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1708376" y="5328069"/>
            <a:ext cx="7213" cy="82143"/>
          </a:xfrm>
          <a:custGeom>
            <a:avLst/>
            <a:gdLst/>
            <a:ahLst/>
            <a:cxnLst/>
            <a:rect l="l" t="t" r="r" b="b"/>
            <a:pathLst>
              <a:path w="7213" h="82143">
                <a:moveTo>
                  <a:pt x="7213" y="82143"/>
                </a:moveTo>
                <a:lnTo>
                  <a:pt x="0" y="41122"/>
                </a:ln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1735761" y="5248178"/>
            <a:ext cx="39662" cy="123164"/>
          </a:xfrm>
          <a:custGeom>
            <a:avLst/>
            <a:gdLst/>
            <a:ahLst/>
            <a:cxnLst/>
            <a:rect l="l" t="t" r="r" b="b"/>
            <a:pathLst>
              <a:path w="39662" h="123164">
                <a:moveTo>
                  <a:pt x="39662" y="0"/>
                </a:moveTo>
                <a:lnTo>
                  <a:pt x="28498" y="11607"/>
                </a:lnTo>
                <a:lnTo>
                  <a:pt x="7213" y="50139"/>
                </a:lnTo>
                <a:lnTo>
                  <a:pt x="0" y="90030"/>
                </a:lnTo>
                <a:lnTo>
                  <a:pt x="0" y="1231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17093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0" y="56565"/>
                </a:moveTo>
                <a:lnTo>
                  <a:pt x="6197" y="21069"/>
                </a:lnTo>
                <a:lnTo>
                  <a:pt x="174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1735757" y="5338211"/>
            <a:ext cx="7213" cy="39776"/>
          </a:xfrm>
          <a:custGeom>
            <a:avLst/>
            <a:gdLst/>
            <a:ahLst/>
            <a:cxnLst/>
            <a:rect l="l" t="t" r="r" b="b"/>
            <a:pathLst>
              <a:path w="7213" h="39776">
                <a:moveTo>
                  <a:pt x="0" y="0"/>
                </a:moveTo>
                <a:lnTo>
                  <a:pt x="7213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2141181" y="5546219"/>
            <a:ext cx="87884" cy="35496"/>
          </a:xfrm>
          <a:custGeom>
            <a:avLst/>
            <a:gdLst/>
            <a:ahLst/>
            <a:cxnLst/>
            <a:rect l="l" t="t" r="r" b="b"/>
            <a:pathLst>
              <a:path w="87883" h="35496">
                <a:moveTo>
                  <a:pt x="0" y="14084"/>
                </a:moveTo>
                <a:lnTo>
                  <a:pt x="0" y="34709"/>
                </a:lnTo>
                <a:lnTo>
                  <a:pt x="60845" y="35496"/>
                </a:lnTo>
                <a:lnTo>
                  <a:pt x="81572" y="34709"/>
                </a:lnTo>
                <a:lnTo>
                  <a:pt x="81572" y="14084"/>
                </a:lnTo>
                <a:lnTo>
                  <a:pt x="79997" y="5181"/>
                </a:lnTo>
                <a:lnTo>
                  <a:pt x="87884" y="4508"/>
                </a:lnTo>
                <a:lnTo>
                  <a:pt x="87884" y="901"/>
                </a:lnTo>
                <a:lnTo>
                  <a:pt x="872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2141181" y="5551397"/>
            <a:ext cx="1574" cy="29527"/>
          </a:xfrm>
          <a:custGeom>
            <a:avLst/>
            <a:gdLst/>
            <a:ahLst/>
            <a:cxnLst/>
            <a:rect l="l" t="t" r="r" b="b"/>
            <a:pathLst>
              <a:path w="1574" h="29527">
                <a:moveTo>
                  <a:pt x="0" y="29527"/>
                </a:moveTo>
                <a:lnTo>
                  <a:pt x="1574" y="20624"/>
                </a:ln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1753669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7327" y="78765"/>
                </a:moveTo>
                <a:lnTo>
                  <a:pt x="0" y="39446"/>
                </a:ln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1756603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0" y="23888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1775423" y="5204566"/>
            <a:ext cx="51384" cy="43611"/>
          </a:xfrm>
          <a:custGeom>
            <a:avLst/>
            <a:gdLst/>
            <a:ahLst/>
            <a:cxnLst/>
            <a:rect l="l" t="t" r="r" b="b"/>
            <a:pathLst>
              <a:path w="51384" h="43611">
                <a:moveTo>
                  <a:pt x="0" y="43611"/>
                </a:moveTo>
                <a:lnTo>
                  <a:pt x="23545" y="19164"/>
                </a:lnTo>
                <a:lnTo>
                  <a:pt x="5138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1908832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394" y="0"/>
                </a:moveTo>
                <a:lnTo>
                  <a:pt x="5080" y="901"/>
                </a:lnTo>
                <a:lnTo>
                  <a:pt x="5080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1819139" y="5274550"/>
            <a:ext cx="10033" cy="18249"/>
          </a:xfrm>
          <a:custGeom>
            <a:avLst/>
            <a:gdLst/>
            <a:ahLst/>
            <a:cxnLst/>
            <a:rect l="l" t="t" r="r" b="b"/>
            <a:pathLst>
              <a:path w="10032" h="18249">
                <a:moveTo>
                  <a:pt x="10032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1819253" y="5275668"/>
            <a:ext cx="1130" cy="3048"/>
          </a:xfrm>
          <a:custGeom>
            <a:avLst/>
            <a:gdLst/>
            <a:ahLst/>
            <a:cxnLst/>
            <a:rect l="l" t="t" r="r" b="b"/>
            <a:pathLst>
              <a:path w="1130" h="3048">
                <a:moveTo>
                  <a:pt x="0" y="304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1913227" y="5274321"/>
            <a:ext cx="685" cy="7772"/>
          </a:xfrm>
          <a:custGeom>
            <a:avLst/>
            <a:gdLst/>
            <a:ahLst/>
            <a:cxnLst/>
            <a:rect l="l" t="t" r="r" b="b"/>
            <a:pathLst>
              <a:path w="685" h="7772">
                <a:moveTo>
                  <a:pt x="0" y="0"/>
                </a:moveTo>
                <a:lnTo>
                  <a:pt x="685" y="1016"/>
                </a:lnTo>
                <a:lnTo>
                  <a:pt x="685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1913906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2295886" y="5275334"/>
            <a:ext cx="1244" cy="22199"/>
          </a:xfrm>
          <a:custGeom>
            <a:avLst/>
            <a:gdLst/>
            <a:ahLst/>
            <a:cxnLst/>
            <a:rect l="l" t="t" r="r" b="b"/>
            <a:pathLst>
              <a:path w="1244" h="22199">
                <a:moveTo>
                  <a:pt x="1244" y="0"/>
                </a:moveTo>
                <a:lnTo>
                  <a:pt x="1244" y="18478"/>
                </a:lnTo>
                <a:lnTo>
                  <a:pt x="0" y="221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2066805" y="5275003"/>
            <a:ext cx="1244" cy="22529"/>
          </a:xfrm>
          <a:custGeom>
            <a:avLst/>
            <a:gdLst/>
            <a:ahLst/>
            <a:cxnLst/>
            <a:rect l="l" t="t" r="r" b="b"/>
            <a:pathLst>
              <a:path w="1244" h="22529">
                <a:moveTo>
                  <a:pt x="1244" y="22529"/>
                </a:moveTo>
                <a:lnTo>
                  <a:pt x="0" y="1880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2074025" y="5275897"/>
            <a:ext cx="0" cy="26250"/>
          </a:xfrm>
          <a:custGeom>
            <a:avLst/>
            <a:gdLst/>
            <a:ahLst/>
            <a:cxnLst/>
            <a:rect l="l" t="t" r="r" b="b"/>
            <a:pathLst>
              <a:path h="26250">
                <a:moveTo>
                  <a:pt x="0" y="0"/>
                </a:moveTo>
                <a:lnTo>
                  <a:pt x="0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2142756" y="5564365"/>
            <a:ext cx="17691" cy="7658"/>
          </a:xfrm>
          <a:custGeom>
            <a:avLst/>
            <a:gdLst/>
            <a:ahLst/>
            <a:cxnLst/>
            <a:rect l="l" t="t" r="r" b="b"/>
            <a:pathLst>
              <a:path w="17691" h="7658">
                <a:moveTo>
                  <a:pt x="17691" y="7658"/>
                </a:moveTo>
                <a:lnTo>
                  <a:pt x="13068" y="6642"/>
                </a:lnTo>
                <a:lnTo>
                  <a:pt x="1574" y="13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2142757" y="5572023"/>
            <a:ext cx="79997" cy="8902"/>
          </a:xfrm>
          <a:custGeom>
            <a:avLst/>
            <a:gdLst/>
            <a:ahLst/>
            <a:cxnLst/>
            <a:rect l="l" t="t" r="r" b="b"/>
            <a:pathLst>
              <a:path w="79997" h="8902">
                <a:moveTo>
                  <a:pt x="0" y="0"/>
                </a:moveTo>
                <a:lnTo>
                  <a:pt x="78422" y="0"/>
                </a:lnTo>
                <a:lnTo>
                  <a:pt x="79997" y="89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2134420" y="5547575"/>
            <a:ext cx="1016" cy="3035"/>
          </a:xfrm>
          <a:custGeom>
            <a:avLst/>
            <a:gdLst/>
            <a:ahLst/>
            <a:cxnLst/>
            <a:rect l="l" t="t" r="r" b="b"/>
            <a:pathLst>
              <a:path w="1016" h="3035">
                <a:moveTo>
                  <a:pt x="0" y="3035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2141181" y="5551401"/>
            <a:ext cx="1574" cy="8902"/>
          </a:xfrm>
          <a:custGeom>
            <a:avLst/>
            <a:gdLst/>
            <a:ahLst/>
            <a:cxnLst/>
            <a:rect l="l" t="t" r="r" b="b"/>
            <a:pathLst>
              <a:path w="1574" h="8902">
                <a:moveTo>
                  <a:pt x="0" y="890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2134758" y="5548579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203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2657814" y="5410663"/>
            <a:ext cx="7327" cy="41808"/>
          </a:xfrm>
          <a:custGeom>
            <a:avLst/>
            <a:gdLst/>
            <a:ahLst/>
            <a:cxnLst/>
            <a:rect l="l" t="t" r="r" b="b"/>
            <a:pathLst>
              <a:path w="7327" h="41808">
                <a:moveTo>
                  <a:pt x="7327" y="0"/>
                </a:moveTo>
                <a:lnTo>
                  <a:pt x="0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2161341" y="5650332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685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2203273" y="5631068"/>
            <a:ext cx="558" cy="1574"/>
          </a:xfrm>
          <a:custGeom>
            <a:avLst/>
            <a:gdLst/>
            <a:ahLst/>
            <a:cxnLst/>
            <a:rect l="l" t="t" r="r" b="b"/>
            <a:pathLst>
              <a:path w="558" h="1574">
                <a:moveTo>
                  <a:pt x="558" y="1574"/>
                </a:moveTo>
                <a:lnTo>
                  <a:pt x="330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2160115" y="5631068"/>
            <a:ext cx="558" cy="13525"/>
          </a:xfrm>
          <a:custGeom>
            <a:avLst/>
            <a:gdLst/>
            <a:ahLst/>
            <a:cxnLst/>
            <a:rect l="l" t="t" r="r" b="b"/>
            <a:pathLst>
              <a:path w="558" h="13525">
                <a:moveTo>
                  <a:pt x="558" y="0"/>
                </a:moveTo>
                <a:lnTo>
                  <a:pt x="215" y="673"/>
                </a:lnTo>
                <a:lnTo>
                  <a:pt x="0" y="1574"/>
                </a:lnTo>
                <a:lnTo>
                  <a:pt x="0" y="13525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2160109" y="5620920"/>
            <a:ext cx="43726" cy="11722"/>
          </a:xfrm>
          <a:custGeom>
            <a:avLst/>
            <a:gdLst/>
            <a:ahLst/>
            <a:cxnLst/>
            <a:rect l="l" t="t" r="r" b="b"/>
            <a:pathLst>
              <a:path w="43726" h="11722">
                <a:moveTo>
                  <a:pt x="0" y="11722"/>
                </a:moveTo>
                <a:lnTo>
                  <a:pt x="114" y="1917"/>
                </a:lnTo>
                <a:lnTo>
                  <a:pt x="444" y="1130"/>
                </a:lnTo>
                <a:lnTo>
                  <a:pt x="1130" y="457"/>
                </a:lnTo>
                <a:lnTo>
                  <a:pt x="2146" y="114"/>
                </a:lnTo>
                <a:lnTo>
                  <a:pt x="3048" y="0"/>
                </a:lnTo>
                <a:lnTo>
                  <a:pt x="21856" y="114"/>
                </a:lnTo>
                <a:lnTo>
                  <a:pt x="41351" y="0"/>
                </a:lnTo>
                <a:lnTo>
                  <a:pt x="42252" y="342"/>
                </a:lnTo>
                <a:lnTo>
                  <a:pt x="43040" y="901"/>
                </a:lnTo>
                <a:lnTo>
                  <a:pt x="43497" y="1701"/>
                </a:lnTo>
                <a:lnTo>
                  <a:pt x="43726" y="2489"/>
                </a:lnTo>
                <a:lnTo>
                  <a:pt x="43726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216101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2187268" y="5412465"/>
            <a:ext cx="558" cy="2819"/>
          </a:xfrm>
          <a:custGeom>
            <a:avLst/>
            <a:gdLst/>
            <a:ahLst/>
            <a:cxnLst/>
            <a:rect l="l" t="t" r="r" b="b"/>
            <a:pathLst>
              <a:path w="558" h="2819">
                <a:moveTo>
                  <a:pt x="0" y="2819"/>
                </a:moveTo>
                <a:lnTo>
                  <a:pt x="558" y="1917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2175993" y="5412916"/>
            <a:ext cx="342" cy="1917"/>
          </a:xfrm>
          <a:custGeom>
            <a:avLst/>
            <a:gdLst/>
            <a:ahLst/>
            <a:cxnLst/>
            <a:rect l="l" t="t" r="r" b="b"/>
            <a:pathLst>
              <a:path w="342" h="1917">
                <a:moveTo>
                  <a:pt x="342" y="0"/>
                </a:moveTo>
                <a:lnTo>
                  <a:pt x="0" y="1016"/>
                </a:lnTo>
                <a:lnTo>
                  <a:pt x="342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220293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2203832" y="5564250"/>
            <a:ext cx="17348" cy="7772"/>
          </a:xfrm>
          <a:custGeom>
            <a:avLst/>
            <a:gdLst/>
            <a:ahLst/>
            <a:cxnLst/>
            <a:rect l="l" t="t" r="r" b="b"/>
            <a:pathLst>
              <a:path w="17348" h="7772">
                <a:moveTo>
                  <a:pt x="0" y="7772"/>
                </a:moveTo>
                <a:lnTo>
                  <a:pt x="10477" y="4394"/>
                </a:lnTo>
                <a:lnTo>
                  <a:pt x="173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2217356" y="5272853"/>
            <a:ext cx="13855" cy="2032"/>
          </a:xfrm>
          <a:custGeom>
            <a:avLst/>
            <a:gdLst/>
            <a:ahLst/>
            <a:cxnLst/>
            <a:rect l="l" t="t" r="r" b="b"/>
            <a:pathLst>
              <a:path w="13855" h="2032">
                <a:moveTo>
                  <a:pt x="13855" y="2032"/>
                </a:moveTo>
                <a:lnTo>
                  <a:pt x="1346" y="2032"/>
                </a:lnTo>
                <a:lnTo>
                  <a:pt x="330" y="1473"/>
                </a:lnTo>
                <a:lnTo>
                  <a:pt x="114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2217803" y="5272853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2221185" y="5551398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2626381" y="5358154"/>
            <a:ext cx="0" cy="27381"/>
          </a:xfrm>
          <a:custGeom>
            <a:avLst/>
            <a:gdLst/>
            <a:ahLst/>
            <a:cxnLst/>
            <a:rect l="l" t="t" r="r" b="b"/>
            <a:pathLst>
              <a:path h="27381">
                <a:moveTo>
                  <a:pt x="0" y="0"/>
                </a:moveTo>
                <a:lnTo>
                  <a:pt x="0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2602946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0" y="78765"/>
                </a:moveTo>
                <a:lnTo>
                  <a:pt x="7327" y="394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2228284" y="5547121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2229072" y="5548133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2218141" y="5272853"/>
            <a:ext cx="0" cy="1016"/>
          </a:xfrm>
          <a:custGeom>
            <a:avLst/>
            <a:gdLst/>
            <a:ahLst/>
            <a:cxnLst/>
            <a:rect l="l" t="t" r="r" b="b"/>
            <a:pathLst>
              <a:path h="1015">
                <a:moveTo>
                  <a:pt x="0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2289919" y="5276004"/>
            <a:ext cx="0" cy="26149"/>
          </a:xfrm>
          <a:custGeom>
            <a:avLst/>
            <a:gdLst/>
            <a:ahLst/>
            <a:cxnLst/>
            <a:rect l="l" t="t" r="r" b="b"/>
            <a:pathLst>
              <a:path h="26149">
                <a:moveTo>
                  <a:pt x="0" y="261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2539051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508" y="0"/>
                </a:moveTo>
                <a:lnTo>
                  <a:pt x="5079" y="901"/>
                </a:lnTo>
                <a:lnTo>
                  <a:pt x="5079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2449367" y="5274550"/>
            <a:ext cx="10020" cy="18249"/>
          </a:xfrm>
          <a:custGeom>
            <a:avLst/>
            <a:gdLst/>
            <a:ahLst/>
            <a:cxnLst/>
            <a:rect l="l" t="t" r="r" b="b"/>
            <a:pathLst>
              <a:path w="10020" h="18249">
                <a:moveTo>
                  <a:pt x="10020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2449586" y="5275668"/>
            <a:ext cx="1016" cy="3048"/>
          </a:xfrm>
          <a:custGeom>
            <a:avLst/>
            <a:gdLst/>
            <a:ahLst/>
            <a:cxnLst/>
            <a:rect l="l" t="t" r="r" b="b"/>
            <a:pathLst>
              <a:path w="1016" h="3048">
                <a:moveTo>
                  <a:pt x="0" y="304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2496122" y="5223842"/>
            <a:ext cx="28397" cy="18364"/>
          </a:xfrm>
          <a:custGeom>
            <a:avLst/>
            <a:gdLst/>
            <a:ahLst/>
            <a:cxnLst/>
            <a:rect l="l" t="t" r="r" b="b"/>
            <a:pathLst>
              <a:path w="28397" h="18364">
                <a:moveTo>
                  <a:pt x="28397" y="18364"/>
                </a:move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2602946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4394" y="2388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2626381" y="5318152"/>
            <a:ext cx="0" cy="42367"/>
          </a:xfrm>
          <a:custGeom>
            <a:avLst/>
            <a:gdLst/>
            <a:ahLst/>
            <a:cxnLst/>
            <a:rect l="l" t="t" r="r" b="b"/>
            <a:pathLst>
              <a:path h="42367">
                <a:moveTo>
                  <a:pt x="0" y="0"/>
                </a:moveTo>
                <a:lnTo>
                  <a:pt x="0" y="42367"/>
                </a:lnTo>
                <a:lnTo>
                  <a:pt x="0" y="38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2543441" y="5274208"/>
            <a:ext cx="685" cy="7886"/>
          </a:xfrm>
          <a:custGeom>
            <a:avLst/>
            <a:gdLst/>
            <a:ahLst/>
            <a:cxnLst/>
            <a:rect l="l" t="t" r="r" b="b"/>
            <a:pathLst>
              <a:path w="685" h="7886">
                <a:moveTo>
                  <a:pt x="685" y="7886"/>
                </a:moveTo>
                <a:lnTo>
                  <a:pt x="685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2544127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2626381" y="5360522"/>
            <a:ext cx="0" cy="27609"/>
          </a:xfrm>
          <a:custGeom>
            <a:avLst/>
            <a:gdLst/>
            <a:ahLst/>
            <a:cxnLst/>
            <a:rect l="l" t="t" r="r" b="b"/>
            <a:pathLst>
              <a:path h="27609">
                <a:moveTo>
                  <a:pt x="0" y="0"/>
                </a:moveTo>
                <a:lnTo>
                  <a:pt x="0" y="276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2626381" y="533730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0"/>
                </a:moveTo>
                <a:lnTo>
                  <a:pt x="0" y="108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26370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17462" y="56565"/>
                </a:moveTo>
                <a:lnTo>
                  <a:pt x="11264" y="210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2664697" y="5369198"/>
            <a:ext cx="444" cy="20396"/>
          </a:xfrm>
          <a:custGeom>
            <a:avLst/>
            <a:gdLst/>
            <a:ahLst/>
            <a:cxnLst/>
            <a:rect l="l" t="t" r="r" b="b"/>
            <a:pathLst>
              <a:path w="444" h="20396">
                <a:moveTo>
                  <a:pt x="444" y="0"/>
                </a:moveTo>
                <a:lnTo>
                  <a:pt x="0" y="203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2663791" y="5404346"/>
            <a:ext cx="19265" cy="11950"/>
          </a:xfrm>
          <a:custGeom>
            <a:avLst/>
            <a:gdLst/>
            <a:ahLst/>
            <a:cxnLst/>
            <a:rect l="l" t="t" r="r" b="b"/>
            <a:pathLst>
              <a:path w="19265" h="11950">
                <a:moveTo>
                  <a:pt x="0" y="11950"/>
                </a:moveTo>
                <a:lnTo>
                  <a:pt x="1016" y="6311"/>
                </a:lnTo>
                <a:lnTo>
                  <a:pt x="19265" y="6311"/>
                </a:lnTo>
                <a:lnTo>
                  <a:pt x="19265" y="0"/>
                </a:lnTo>
                <a:lnTo>
                  <a:pt x="19265" y="26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2664692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2665141" y="5369645"/>
            <a:ext cx="17919" cy="16001"/>
          </a:xfrm>
          <a:custGeom>
            <a:avLst/>
            <a:gdLst/>
            <a:ahLst/>
            <a:cxnLst/>
            <a:rect l="l" t="t" r="r" b="b"/>
            <a:pathLst>
              <a:path w="17919" h="16001">
                <a:moveTo>
                  <a:pt x="17919" y="10820"/>
                </a:moveTo>
                <a:lnTo>
                  <a:pt x="17919" y="16001"/>
                </a:lnTo>
                <a:lnTo>
                  <a:pt x="1791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2683061" y="5394554"/>
            <a:ext cx="0" cy="16103"/>
          </a:xfrm>
          <a:custGeom>
            <a:avLst/>
            <a:gdLst/>
            <a:ahLst/>
            <a:cxnLst/>
            <a:rect l="l" t="t" r="r" b="b"/>
            <a:pathLst>
              <a:path h="16103">
                <a:moveTo>
                  <a:pt x="0" y="5969"/>
                </a:moveTo>
                <a:lnTo>
                  <a:pt x="0" y="4508"/>
                </a:lnTo>
                <a:lnTo>
                  <a:pt x="0" y="6083"/>
                </a:lnTo>
                <a:lnTo>
                  <a:pt x="0" y="0"/>
                </a:lnTo>
                <a:lnTo>
                  <a:pt x="0" y="16103"/>
                </a:lnTo>
                <a:lnTo>
                  <a:pt x="0" y="153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2683061" y="5408066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146"/>
                </a:moveTo>
                <a:lnTo>
                  <a:pt x="0" y="0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2683061" y="5408071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2683061" y="5392301"/>
            <a:ext cx="0" cy="8331"/>
          </a:xfrm>
          <a:custGeom>
            <a:avLst/>
            <a:gdLst/>
            <a:ahLst/>
            <a:cxnLst/>
            <a:rect l="l" t="t" r="r" b="b"/>
            <a:pathLst>
              <a:path h="8331">
                <a:moveTo>
                  <a:pt x="0" y="6756"/>
                </a:moveTo>
                <a:lnTo>
                  <a:pt x="0" y="5740"/>
                </a:lnTo>
                <a:lnTo>
                  <a:pt x="0" y="7099"/>
                </a:lnTo>
                <a:lnTo>
                  <a:pt x="0" y="0"/>
                </a:lnTo>
                <a:lnTo>
                  <a:pt x="0" y="83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2683061" y="539984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2683061" y="5380239"/>
            <a:ext cx="0" cy="18364"/>
          </a:xfrm>
          <a:custGeom>
            <a:avLst/>
            <a:gdLst/>
            <a:ahLst/>
            <a:cxnLst/>
            <a:rect l="l" t="t" r="r" b="b"/>
            <a:pathLst>
              <a:path h="18364">
                <a:moveTo>
                  <a:pt x="0" y="9804"/>
                </a:moveTo>
                <a:lnTo>
                  <a:pt x="0" y="0"/>
                </a:lnTo>
                <a:lnTo>
                  <a:pt x="0" y="18364"/>
                </a:lnTo>
                <a:lnTo>
                  <a:pt x="0" y="0"/>
                </a:lnTo>
                <a:lnTo>
                  <a:pt x="0" y="12052"/>
                </a:lnTo>
                <a:lnTo>
                  <a:pt x="0" y="109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2683061" y="5396917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2683061" y="5392973"/>
            <a:ext cx="0" cy="11379"/>
          </a:xfrm>
          <a:custGeom>
            <a:avLst/>
            <a:gdLst/>
            <a:ahLst/>
            <a:cxnLst/>
            <a:rect l="l" t="t" r="r" b="b"/>
            <a:pathLst>
              <a:path h="11379">
                <a:moveTo>
                  <a:pt x="0" y="1137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2683061" y="5389481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2683061" y="5378894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134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2232568" y="5078483"/>
            <a:ext cx="416801" cy="182308"/>
          </a:xfrm>
          <a:custGeom>
            <a:avLst/>
            <a:gdLst/>
            <a:ahLst/>
            <a:cxnLst/>
            <a:rect l="l" t="t" r="r" b="b"/>
            <a:pathLst>
              <a:path w="416801" h="182308">
                <a:moveTo>
                  <a:pt x="416801" y="0"/>
                </a:moveTo>
                <a:lnTo>
                  <a:pt x="407225" y="19265"/>
                </a:lnTo>
                <a:lnTo>
                  <a:pt x="398455" y="31174"/>
                </a:lnTo>
                <a:lnTo>
                  <a:pt x="384504" y="47248"/>
                </a:lnTo>
                <a:lnTo>
                  <a:pt x="364931" y="65696"/>
                </a:lnTo>
                <a:lnTo>
                  <a:pt x="348547" y="78569"/>
                </a:lnTo>
                <a:lnTo>
                  <a:pt x="333641" y="88455"/>
                </a:lnTo>
                <a:lnTo>
                  <a:pt x="320677" y="96907"/>
                </a:lnTo>
                <a:lnTo>
                  <a:pt x="302636" y="107362"/>
                </a:lnTo>
                <a:lnTo>
                  <a:pt x="281025" y="117754"/>
                </a:lnTo>
                <a:lnTo>
                  <a:pt x="266735" y="124429"/>
                </a:lnTo>
                <a:lnTo>
                  <a:pt x="247287" y="132683"/>
                </a:lnTo>
                <a:lnTo>
                  <a:pt x="223199" y="141094"/>
                </a:lnTo>
                <a:lnTo>
                  <a:pt x="204457" y="147379"/>
                </a:lnTo>
                <a:lnTo>
                  <a:pt x="183901" y="153678"/>
                </a:lnTo>
                <a:lnTo>
                  <a:pt x="161149" y="159249"/>
                </a:lnTo>
                <a:lnTo>
                  <a:pt x="135349" y="165162"/>
                </a:lnTo>
                <a:lnTo>
                  <a:pt x="113968" y="169586"/>
                </a:lnTo>
                <a:lnTo>
                  <a:pt x="91991" y="172965"/>
                </a:lnTo>
                <a:lnTo>
                  <a:pt x="77292" y="174993"/>
                </a:lnTo>
                <a:lnTo>
                  <a:pt x="61201" y="177159"/>
                </a:lnTo>
                <a:lnTo>
                  <a:pt x="39271" y="179784"/>
                </a:lnTo>
                <a:lnTo>
                  <a:pt x="17720" y="181352"/>
                </a:lnTo>
                <a:lnTo>
                  <a:pt x="2101" y="182198"/>
                </a:lnTo>
                <a:lnTo>
                  <a:pt x="0" y="182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1703533" y="5072067"/>
            <a:ext cx="478548" cy="210705"/>
          </a:xfrm>
          <a:custGeom>
            <a:avLst/>
            <a:gdLst/>
            <a:ahLst/>
            <a:cxnLst/>
            <a:rect l="l" t="t" r="r" b="b"/>
            <a:pathLst>
              <a:path w="478548" h="210705">
                <a:moveTo>
                  <a:pt x="478548" y="210705"/>
                </a:moveTo>
                <a:lnTo>
                  <a:pt x="462284" y="210691"/>
                </a:lnTo>
                <a:lnTo>
                  <a:pt x="450143" y="210595"/>
                </a:lnTo>
                <a:lnTo>
                  <a:pt x="440156" y="210332"/>
                </a:lnTo>
                <a:lnTo>
                  <a:pt x="430356" y="209820"/>
                </a:lnTo>
                <a:lnTo>
                  <a:pt x="418774" y="208977"/>
                </a:lnTo>
                <a:lnTo>
                  <a:pt x="403442" y="207719"/>
                </a:lnTo>
                <a:lnTo>
                  <a:pt x="400126" y="207441"/>
                </a:lnTo>
                <a:lnTo>
                  <a:pt x="383993" y="206138"/>
                </a:lnTo>
                <a:lnTo>
                  <a:pt x="371997" y="205077"/>
                </a:lnTo>
                <a:lnTo>
                  <a:pt x="362110" y="204002"/>
                </a:lnTo>
                <a:lnTo>
                  <a:pt x="352304" y="202658"/>
                </a:lnTo>
                <a:lnTo>
                  <a:pt x="340550" y="200788"/>
                </a:lnTo>
                <a:lnTo>
                  <a:pt x="324823" y="198135"/>
                </a:lnTo>
                <a:lnTo>
                  <a:pt x="323837" y="197967"/>
                </a:lnTo>
                <a:lnTo>
                  <a:pt x="307971" y="195287"/>
                </a:lnTo>
                <a:lnTo>
                  <a:pt x="296292" y="193212"/>
                </a:lnTo>
                <a:lnTo>
                  <a:pt x="286632" y="191268"/>
                </a:lnTo>
                <a:lnTo>
                  <a:pt x="276824" y="188977"/>
                </a:lnTo>
                <a:lnTo>
                  <a:pt x="264701" y="185865"/>
                </a:lnTo>
                <a:lnTo>
                  <a:pt x="251726" y="182422"/>
                </a:lnTo>
                <a:lnTo>
                  <a:pt x="236293" y="178307"/>
                </a:lnTo>
                <a:lnTo>
                  <a:pt x="225082" y="175200"/>
                </a:lnTo>
                <a:lnTo>
                  <a:pt x="215737" y="172325"/>
                </a:lnTo>
                <a:lnTo>
                  <a:pt x="205899" y="168911"/>
                </a:lnTo>
                <a:lnTo>
                  <a:pt x="193213" y="164183"/>
                </a:lnTo>
                <a:lnTo>
                  <a:pt x="185470" y="161239"/>
                </a:lnTo>
                <a:lnTo>
                  <a:pt x="170804" y="155595"/>
                </a:lnTo>
                <a:lnTo>
                  <a:pt x="160325" y="151392"/>
                </a:lnTo>
                <a:lnTo>
                  <a:pt x="151414" y="147412"/>
                </a:lnTo>
                <a:lnTo>
                  <a:pt x="141449" y="142438"/>
                </a:lnTo>
                <a:lnTo>
                  <a:pt x="127812" y="135252"/>
                </a:lnTo>
                <a:lnTo>
                  <a:pt x="127101" y="134874"/>
                </a:lnTo>
                <a:lnTo>
                  <a:pt x="113460" y="127635"/>
                </a:lnTo>
                <a:lnTo>
                  <a:pt x="103937" y="122305"/>
                </a:lnTo>
                <a:lnTo>
                  <a:pt x="95593" y="116985"/>
                </a:lnTo>
                <a:lnTo>
                  <a:pt x="85491" y="109777"/>
                </a:lnTo>
                <a:lnTo>
                  <a:pt x="77977" y="104216"/>
                </a:lnTo>
                <a:lnTo>
                  <a:pt x="65888" y="95208"/>
                </a:lnTo>
                <a:lnTo>
                  <a:pt x="57659" y="88555"/>
                </a:lnTo>
                <a:lnTo>
                  <a:pt x="50140" y="81373"/>
                </a:lnTo>
                <a:lnTo>
                  <a:pt x="40179" y="70774"/>
                </a:lnTo>
                <a:lnTo>
                  <a:pt x="29648" y="59097"/>
                </a:lnTo>
                <a:lnTo>
                  <a:pt x="23252" y="50924"/>
                </a:lnTo>
                <a:lnTo>
                  <a:pt x="17217" y="41263"/>
                </a:lnTo>
                <a:lnTo>
                  <a:pt x="12509" y="33007"/>
                </a:lnTo>
                <a:lnTo>
                  <a:pt x="6044" y="20896"/>
                </a:lnTo>
                <a:lnTo>
                  <a:pt x="2523" y="109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1712321" y="5074536"/>
            <a:ext cx="469760" cy="187502"/>
          </a:xfrm>
          <a:custGeom>
            <a:avLst/>
            <a:gdLst/>
            <a:ahLst/>
            <a:cxnLst/>
            <a:rect l="l" t="t" r="r" b="b"/>
            <a:pathLst>
              <a:path w="469760" h="187502">
                <a:moveTo>
                  <a:pt x="469760" y="187502"/>
                </a:moveTo>
                <a:lnTo>
                  <a:pt x="453495" y="187489"/>
                </a:lnTo>
                <a:lnTo>
                  <a:pt x="441353" y="187395"/>
                </a:lnTo>
                <a:lnTo>
                  <a:pt x="421565" y="186645"/>
                </a:lnTo>
                <a:lnTo>
                  <a:pt x="394648" y="184608"/>
                </a:lnTo>
                <a:lnTo>
                  <a:pt x="375205" y="182994"/>
                </a:lnTo>
                <a:lnTo>
                  <a:pt x="363209" y="181908"/>
                </a:lnTo>
                <a:lnTo>
                  <a:pt x="343514" y="179492"/>
                </a:lnTo>
                <a:lnTo>
                  <a:pt x="331761" y="177649"/>
                </a:lnTo>
                <a:lnTo>
                  <a:pt x="316032" y="175043"/>
                </a:lnTo>
                <a:lnTo>
                  <a:pt x="299183" y="172149"/>
                </a:lnTo>
                <a:lnTo>
                  <a:pt x="287503" y="170046"/>
                </a:lnTo>
                <a:lnTo>
                  <a:pt x="268036" y="165815"/>
                </a:lnTo>
                <a:lnTo>
                  <a:pt x="255913" y="162735"/>
                </a:lnTo>
                <a:lnTo>
                  <a:pt x="242938" y="159334"/>
                </a:lnTo>
                <a:lnTo>
                  <a:pt x="227511" y="155211"/>
                </a:lnTo>
                <a:lnTo>
                  <a:pt x="206962" y="149176"/>
                </a:lnTo>
                <a:lnTo>
                  <a:pt x="184462" y="140996"/>
                </a:lnTo>
                <a:lnTo>
                  <a:pt x="162007" y="132445"/>
                </a:lnTo>
                <a:lnTo>
                  <a:pt x="142605" y="124307"/>
                </a:lnTo>
                <a:lnTo>
                  <a:pt x="118963" y="112131"/>
                </a:lnTo>
                <a:lnTo>
                  <a:pt x="118313" y="111785"/>
                </a:lnTo>
                <a:lnTo>
                  <a:pt x="104672" y="104534"/>
                </a:lnTo>
                <a:lnTo>
                  <a:pt x="95149" y="99179"/>
                </a:lnTo>
                <a:lnTo>
                  <a:pt x="86805" y="93845"/>
                </a:lnTo>
                <a:lnTo>
                  <a:pt x="76702" y="86656"/>
                </a:lnTo>
                <a:lnTo>
                  <a:pt x="69189" y="81127"/>
                </a:lnTo>
                <a:lnTo>
                  <a:pt x="57100" y="72114"/>
                </a:lnTo>
                <a:lnTo>
                  <a:pt x="48871" y="65462"/>
                </a:lnTo>
                <a:lnTo>
                  <a:pt x="41352" y="58282"/>
                </a:lnTo>
                <a:lnTo>
                  <a:pt x="31391" y="47685"/>
                </a:lnTo>
                <a:lnTo>
                  <a:pt x="21210" y="36077"/>
                </a:lnTo>
                <a:lnTo>
                  <a:pt x="15245" y="27941"/>
                </a:lnTo>
                <a:lnTo>
                  <a:pt x="9240" y="18510"/>
                </a:lnTo>
                <a:lnTo>
                  <a:pt x="3721" y="9918"/>
                </a:lnTo>
                <a:lnTo>
                  <a:pt x="1117" y="5867"/>
                </a:lnTo>
                <a:lnTo>
                  <a:pt x="673" y="473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724827" y="4737740"/>
            <a:ext cx="914400" cy="353478"/>
          </a:xfrm>
          <a:custGeom>
            <a:avLst/>
            <a:gdLst/>
            <a:ahLst/>
            <a:cxnLst/>
            <a:rect l="l" t="t" r="r" b="b"/>
            <a:pathLst>
              <a:path w="914400" h="353478">
                <a:moveTo>
                  <a:pt x="845553" y="4394"/>
                </a:moveTo>
                <a:lnTo>
                  <a:pt x="856428" y="13190"/>
                </a:lnTo>
                <a:lnTo>
                  <a:pt x="863766" y="20077"/>
                </a:lnTo>
                <a:lnTo>
                  <a:pt x="872705" y="29743"/>
                </a:lnTo>
                <a:lnTo>
                  <a:pt x="881720" y="39930"/>
                </a:lnTo>
                <a:lnTo>
                  <a:pt x="887755" y="48258"/>
                </a:lnTo>
                <a:lnTo>
                  <a:pt x="893330" y="56565"/>
                </a:lnTo>
                <a:lnTo>
                  <a:pt x="897839" y="63322"/>
                </a:lnTo>
                <a:lnTo>
                  <a:pt x="897153" y="63995"/>
                </a:lnTo>
                <a:lnTo>
                  <a:pt x="900874" y="71551"/>
                </a:lnTo>
                <a:lnTo>
                  <a:pt x="904036" y="77863"/>
                </a:lnTo>
                <a:lnTo>
                  <a:pt x="904709" y="77863"/>
                </a:lnTo>
                <a:lnTo>
                  <a:pt x="906957" y="84391"/>
                </a:lnTo>
                <a:lnTo>
                  <a:pt x="909561" y="91719"/>
                </a:lnTo>
                <a:lnTo>
                  <a:pt x="909104" y="92062"/>
                </a:lnTo>
                <a:lnTo>
                  <a:pt x="910907" y="99834"/>
                </a:lnTo>
                <a:lnTo>
                  <a:pt x="912380" y="106260"/>
                </a:lnTo>
                <a:lnTo>
                  <a:pt x="912939" y="106362"/>
                </a:lnTo>
                <a:lnTo>
                  <a:pt x="913612" y="112903"/>
                </a:lnTo>
                <a:lnTo>
                  <a:pt x="914400" y="120459"/>
                </a:lnTo>
                <a:lnTo>
                  <a:pt x="913841" y="120675"/>
                </a:lnTo>
                <a:lnTo>
                  <a:pt x="913726" y="128447"/>
                </a:lnTo>
                <a:lnTo>
                  <a:pt x="913612" y="134988"/>
                </a:lnTo>
                <a:lnTo>
                  <a:pt x="913942" y="135216"/>
                </a:lnTo>
                <a:lnTo>
                  <a:pt x="913041" y="141643"/>
                </a:lnTo>
                <a:lnTo>
                  <a:pt x="911809" y="149301"/>
                </a:lnTo>
                <a:lnTo>
                  <a:pt x="911352" y="149415"/>
                </a:lnTo>
                <a:lnTo>
                  <a:pt x="909332" y="157073"/>
                </a:lnTo>
                <a:lnTo>
                  <a:pt x="907529" y="163614"/>
                </a:lnTo>
                <a:lnTo>
                  <a:pt x="907745" y="163830"/>
                </a:lnTo>
                <a:lnTo>
                  <a:pt x="905268" y="170027"/>
                </a:lnTo>
                <a:lnTo>
                  <a:pt x="902119" y="177698"/>
                </a:lnTo>
                <a:lnTo>
                  <a:pt x="901776" y="177698"/>
                </a:lnTo>
                <a:lnTo>
                  <a:pt x="897839" y="185127"/>
                </a:lnTo>
                <a:lnTo>
                  <a:pt x="894334" y="191554"/>
                </a:lnTo>
                <a:lnTo>
                  <a:pt x="894461" y="191782"/>
                </a:lnTo>
                <a:lnTo>
                  <a:pt x="890397" y="197751"/>
                </a:lnTo>
                <a:lnTo>
                  <a:pt x="885329" y="205193"/>
                </a:lnTo>
                <a:lnTo>
                  <a:pt x="885101" y="205193"/>
                </a:lnTo>
                <a:lnTo>
                  <a:pt x="879360" y="212293"/>
                </a:lnTo>
                <a:lnTo>
                  <a:pt x="874293" y="218490"/>
                </a:lnTo>
                <a:lnTo>
                  <a:pt x="868768" y="224345"/>
                </a:lnTo>
                <a:lnTo>
                  <a:pt x="861783" y="231444"/>
                </a:lnTo>
                <a:lnTo>
                  <a:pt x="854227" y="237972"/>
                </a:lnTo>
                <a:lnTo>
                  <a:pt x="847585" y="243840"/>
                </a:lnTo>
                <a:lnTo>
                  <a:pt x="840600" y="249364"/>
                </a:lnTo>
                <a:lnTo>
                  <a:pt x="831913" y="255892"/>
                </a:lnTo>
                <a:lnTo>
                  <a:pt x="822782" y="261975"/>
                </a:lnTo>
                <a:lnTo>
                  <a:pt x="814793" y="267385"/>
                </a:lnTo>
                <a:lnTo>
                  <a:pt x="806348" y="272351"/>
                </a:lnTo>
                <a:lnTo>
                  <a:pt x="796201" y="278320"/>
                </a:lnTo>
                <a:lnTo>
                  <a:pt x="785723" y="283845"/>
                </a:lnTo>
                <a:lnTo>
                  <a:pt x="776249" y="288683"/>
                </a:lnTo>
                <a:lnTo>
                  <a:pt x="766559" y="293077"/>
                </a:lnTo>
                <a:lnTo>
                  <a:pt x="755065" y="298373"/>
                </a:lnTo>
                <a:lnTo>
                  <a:pt x="743356" y="303110"/>
                </a:lnTo>
                <a:lnTo>
                  <a:pt x="732866" y="307390"/>
                </a:lnTo>
                <a:lnTo>
                  <a:pt x="721944" y="311111"/>
                </a:lnTo>
                <a:lnTo>
                  <a:pt x="709792" y="315434"/>
                </a:lnTo>
                <a:lnTo>
                  <a:pt x="698438" y="319095"/>
                </a:lnTo>
                <a:lnTo>
                  <a:pt x="696582" y="319671"/>
                </a:lnTo>
                <a:lnTo>
                  <a:pt x="684987" y="323278"/>
                </a:lnTo>
                <a:lnTo>
                  <a:pt x="673265" y="326326"/>
                </a:lnTo>
                <a:lnTo>
                  <a:pt x="660619" y="329665"/>
                </a:lnTo>
                <a:lnTo>
                  <a:pt x="649567" y="332282"/>
                </a:lnTo>
                <a:lnTo>
                  <a:pt x="645998" y="333082"/>
                </a:lnTo>
                <a:lnTo>
                  <a:pt x="633620" y="335822"/>
                </a:lnTo>
                <a:lnTo>
                  <a:pt x="621328" y="338195"/>
                </a:lnTo>
                <a:lnTo>
                  <a:pt x="620979" y="338264"/>
                </a:lnTo>
                <a:lnTo>
                  <a:pt x="608110" y="340721"/>
                </a:lnTo>
                <a:lnTo>
                  <a:pt x="597181" y="342574"/>
                </a:lnTo>
                <a:lnTo>
                  <a:pt x="592366" y="343331"/>
                </a:lnTo>
                <a:lnTo>
                  <a:pt x="579711" y="345200"/>
                </a:lnTo>
                <a:lnTo>
                  <a:pt x="567665" y="346650"/>
                </a:lnTo>
                <a:lnTo>
                  <a:pt x="566216" y="346824"/>
                </a:lnTo>
                <a:lnTo>
                  <a:pt x="553071" y="348440"/>
                </a:lnTo>
                <a:lnTo>
                  <a:pt x="542269" y="349580"/>
                </a:lnTo>
                <a:lnTo>
                  <a:pt x="536702" y="350100"/>
                </a:lnTo>
                <a:lnTo>
                  <a:pt x="523839" y="351082"/>
                </a:lnTo>
                <a:lnTo>
                  <a:pt x="512030" y="351759"/>
                </a:lnTo>
                <a:lnTo>
                  <a:pt x="509765" y="351891"/>
                </a:lnTo>
                <a:lnTo>
                  <a:pt x="496517" y="352647"/>
                </a:lnTo>
                <a:lnTo>
                  <a:pt x="485740" y="353099"/>
                </a:lnTo>
                <a:lnTo>
                  <a:pt x="479793" y="353250"/>
                </a:lnTo>
                <a:lnTo>
                  <a:pt x="466856" y="353478"/>
                </a:lnTo>
                <a:lnTo>
                  <a:pt x="455177" y="353389"/>
                </a:lnTo>
                <a:lnTo>
                  <a:pt x="452412" y="353364"/>
                </a:lnTo>
                <a:lnTo>
                  <a:pt x="439158" y="353317"/>
                </a:lnTo>
                <a:lnTo>
                  <a:pt x="428371" y="353117"/>
                </a:lnTo>
                <a:lnTo>
                  <a:pt x="422440" y="352907"/>
                </a:lnTo>
                <a:lnTo>
                  <a:pt x="409519" y="352292"/>
                </a:lnTo>
                <a:lnTo>
                  <a:pt x="397844" y="351511"/>
                </a:lnTo>
                <a:lnTo>
                  <a:pt x="395173" y="351332"/>
                </a:lnTo>
                <a:lnTo>
                  <a:pt x="382006" y="350389"/>
                </a:lnTo>
                <a:lnTo>
                  <a:pt x="371180" y="349504"/>
                </a:lnTo>
                <a:lnTo>
                  <a:pt x="365645" y="348970"/>
                </a:lnTo>
                <a:lnTo>
                  <a:pt x="352815" y="347523"/>
                </a:lnTo>
                <a:lnTo>
                  <a:pt x="341068" y="345883"/>
                </a:lnTo>
                <a:lnTo>
                  <a:pt x="338937" y="345592"/>
                </a:lnTo>
                <a:lnTo>
                  <a:pt x="325958" y="343860"/>
                </a:lnTo>
                <a:lnTo>
                  <a:pt x="314997" y="342183"/>
                </a:lnTo>
                <a:lnTo>
                  <a:pt x="310324" y="341414"/>
                </a:lnTo>
                <a:lnTo>
                  <a:pt x="297696" y="339215"/>
                </a:lnTo>
                <a:lnTo>
                  <a:pt x="285762" y="336723"/>
                </a:lnTo>
                <a:lnTo>
                  <a:pt x="284518" y="336461"/>
                </a:lnTo>
                <a:lnTo>
                  <a:pt x="271802" y="333835"/>
                </a:lnTo>
                <a:lnTo>
                  <a:pt x="260640" y="331279"/>
                </a:lnTo>
                <a:lnTo>
                  <a:pt x="257365" y="330492"/>
                </a:lnTo>
                <a:lnTo>
                  <a:pt x="245091" y="327433"/>
                </a:lnTo>
                <a:lnTo>
                  <a:pt x="232803" y="323951"/>
                </a:lnTo>
                <a:lnTo>
                  <a:pt x="220483" y="320464"/>
                </a:lnTo>
                <a:lnTo>
                  <a:pt x="208983" y="316901"/>
                </a:lnTo>
                <a:lnTo>
                  <a:pt x="207441" y="316407"/>
                </a:lnTo>
                <a:lnTo>
                  <a:pt x="196062" y="312686"/>
                </a:lnTo>
                <a:lnTo>
                  <a:pt x="184683" y="308292"/>
                </a:lnTo>
                <a:lnTo>
                  <a:pt x="173075" y="304012"/>
                </a:lnTo>
                <a:lnTo>
                  <a:pt x="161582" y="299275"/>
                </a:lnTo>
                <a:lnTo>
                  <a:pt x="151104" y="294767"/>
                </a:lnTo>
                <a:lnTo>
                  <a:pt x="140855" y="289814"/>
                </a:lnTo>
                <a:lnTo>
                  <a:pt x="130479" y="284848"/>
                </a:lnTo>
                <a:lnTo>
                  <a:pt x="120345" y="279336"/>
                </a:lnTo>
                <a:lnTo>
                  <a:pt x="110985" y="274269"/>
                </a:lnTo>
                <a:lnTo>
                  <a:pt x="101981" y="268732"/>
                </a:lnTo>
                <a:lnTo>
                  <a:pt x="93078" y="263105"/>
                </a:lnTo>
                <a:lnTo>
                  <a:pt x="84289" y="257022"/>
                </a:lnTo>
                <a:lnTo>
                  <a:pt x="76403" y="251383"/>
                </a:lnTo>
                <a:lnTo>
                  <a:pt x="68732" y="245300"/>
                </a:lnTo>
                <a:lnTo>
                  <a:pt x="61302" y="239217"/>
                </a:lnTo>
                <a:lnTo>
                  <a:pt x="54317" y="232689"/>
                </a:lnTo>
                <a:lnTo>
                  <a:pt x="47777" y="226593"/>
                </a:lnTo>
                <a:lnTo>
                  <a:pt x="47548" y="226593"/>
                </a:lnTo>
                <a:lnTo>
                  <a:pt x="41579" y="220065"/>
                </a:lnTo>
                <a:lnTo>
                  <a:pt x="35712" y="213639"/>
                </a:lnTo>
                <a:lnTo>
                  <a:pt x="35839" y="213410"/>
                </a:lnTo>
                <a:lnTo>
                  <a:pt x="30543" y="206540"/>
                </a:lnTo>
                <a:lnTo>
                  <a:pt x="25577" y="200113"/>
                </a:lnTo>
                <a:lnTo>
                  <a:pt x="25349" y="200113"/>
                </a:lnTo>
                <a:lnTo>
                  <a:pt x="21069" y="193243"/>
                </a:lnTo>
                <a:lnTo>
                  <a:pt x="16903" y="186486"/>
                </a:lnTo>
                <a:lnTo>
                  <a:pt x="17018" y="186258"/>
                </a:lnTo>
                <a:lnTo>
                  <a:pt x="13525" y="179158"/>
                </a:lnTo>
                <a:lnTo>
                  <a:pt x="10147" y="172402"/>
                </a:lnTo>
                <a:lnTo>
                  <a:pt x="9804" y="172402"/>
                </a:lnTo>
                <a:lnTo>
                  <a:pt x="7327" y="165417"/>
                </a:lnTo>
                <a:lnTo>
                  <a:pt x="4851" y="158432"/>
                </a:lnTo>
                <a:lnTo>
                  <a:pt x="5181" y="158203"/>
                </a:lnTo>
                <a:lnTo>
                  <a:pt x="3492" y="150990"/>
                </a:lnTo>
                <a:lnTo>
                  <a:pt x="1917" y="144005"/>
                </a:lnTo>
                <a:lnTo>
                  <a:pt x="1460" y="143891"/>
                </a:lnTo>
                <a:lnTo>
                  <a:pt x="673" y="136906"/>
                </a:lnTo>
                <a:lnTo>
                  <a:pt x="0" y="129806"/>
                </a:lnTo>
                <a:lnTo>
                  <a:pt x="457" y="129578"/>
                </a:lnTo>
                <a:lnTo>
                  <a:pt x="673" y="122250"/>
                </a:lnTo>
                <a:lnTo>
                  <a:pt x="787" y="115265"/>
                </a:lnTo>
                <a:lnTo>
                  <a:pt x="228" y="114935"/>
                </a:lnTo>
                <a:lnTo>
                  <a:pt x="1358" y="108165"/>
                </a:lnTo>
                <a:lnTo>
                  <a:pt x="2362" y="100965"/>
                </a:lnTo>
                <a:lnTo>
                  <a:pt x="3048" y="100850"/>
                </a:lnTo>
                <a:lnTo>
                  <a:pt x="4953" y="93751"/>
                </a:lnTo>
                <a:lnTo>
                  <a:pt x="6870" y="86652"/>
                </a:lnTo>
                <a:lnTo>
                  <a:pt x="6426" y="86309"/>
                </a:lnTo>
                <a:lnTo>
                  <a:pt x="9131" y="79667"/>
                </a:lnTo>
                <a:lnTo>
                  <a:pt x="12052" y="72567"/>
                </a:lnTo>
                <a:lnTo>
                  <a:pt x="12623" y="72682"/>
                </a:lnTo>
                <a:lnTo>
                  <a:pt x="16459" y="65684"/>
                </a:lnTo>
                <a:lnTo>
                  <a:pt x="20053" y="58813"/>
                </a:lnTo>
                <a:lnTo>
                  <a:pt x="19494" y="58140"/>
                </a:lnTo>
                <a:lnTo>
                  <a:pt x="23888" y="51943"/>
                </a:lnTo>
                <a:lnTo>
                  <a:pt x="32016" y="40852"/>
                </a:lnTo>
                <a:lnTo>
                  <a:pt x="38520" y="32978"/>
                </a:lnTo>
                <a:lnTo>
                  <a:pt x="45643" y="25463"/>
                </a:lnTo>
                <a:lnTo>
                  <a:pt x="55548" y="15407"/>
                </a:lnTo>
                <a:lnTo>
                  <a:pt x="63063" y="8762"/>
                </a:lnTo>
                <a:lnTo>
                  <a:pt x="74049" y="328"/>
                </a:lnTo>
                <a:lnTo>
                  <a:pt x="744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1756937" y="5112739"/>
            <a:ext cx="425145" cy="140430"/>
          </a:xfrm>
          <a:custGeom>
            <a:avLst/>
            <a:gdLst/>
            <a:ahLst/>
            <a:cxnLst/>
            <a:rect l="l" t="t" r="r" b="b"/>
            <a:pathLst>
              <a:path w="425145" h="140430">
                <a:moveTo>
                  <a:pt x="425145" y="140398"/>
                </a:moveTo>
                <a:lnTo>
                  <a:pt x="408856" y="140430"/>
                </a:lnTo>
                <a:lnTo>
                  <a:pt x="396628" y="140363"/>
                </a:lnTo>
                <a:lnTo>
                  <a:pt x="376792" y="139604"/>
                </a:lnTo>
                <a:lnTo>
                  <a:pt x="365406" y="138748"/>
                </a:lnTo>
                <a:lnTo>
                  <a:pt x="350519" y="137466"/>
                </a:lnTo>
                <a:lnTo>
                  <a:pt x="329191" y="135552"/>
                </a:lnTo>
                <a:lnTo>
                  <a:pt x="316933" y="134365"/>
                </a:lnTo>
                <a:lnTo>
                  <a:pt x="297252" y="131843"/>
                </a:lnTo>
                <a:lnTo>
                  <a:pt x="286206" y="130013"/>
                </a:lnTo>
                <a:lnTo>
                  <a:pt x="271940" y="127473"/>
                </a:lnTo>
                <a:lnTo>
                  <a:pt x="248980" y="123252"/>
                </a:lnTo>
                <a:lnTo>
                  <a:pt x="237098" y="120959"/>
                </a:lnTo>
                <a:lnTo>
                  <a:pt x="217733" y="116461"/>
                </a:lnTo>
                <a:lnTo>
                  <a:pt x="206379" y="113318"/>
                </a:lnTo>
                <a:lnTo>
                  <a:pt x="191331" y="108953"/>
                </a:lnTo>
                <a:lnTo>
                  <a:pt x="174071" y="103847"/>
                </a:lnTo>
                <a:lnTo>
                  <a:pt x="162807" y="100389"/>
                </a:lnTo>
                <a:lnTo>
                  <a:pt x="143939" y="93546"/>
                </a:lnTo>
                <a:lnTo>
                  <a:pt x="132033" y="88562"/>
                </a:lnTo>
                <a:lnTo>
                  <a:pt x="121589" y="84061"/>
                </a:lnTo>
                <a:lnTo>
                  <a:pt x="107134" y="77831"/>
                </a:lnTo>
                <a:lnTo>
                  <a:pt x="96751" y="73154"/>
                </a:lnTo>
                <a:lnTo>
                  <a:pt x="88010" y="68739"/>
                </a:lnTo>
                <a:lnTo>
                  <a:pt x="78477" y="63298"/>
                </a:lnTo>
                <a:lnTo>
                  <a:pt x="65720" y="55540"/>
                </a:lnTo>
                <a:lnTo>
                  <a:pt x="50570" y="46017"/>
                </a:lnTo>
                <a:lnTo>
                  <a:pt x="41573" y="39857"/>
                </a:lnTo>
                <a:lnTo>
                  <a:pt x="33729" y="33753"/>
                </a:lnTo>
                <a:lnTo>
                  <a:pt x="24213" y="25736"/>
                </a:lnTo>
                <a:lnTo>
                  <a:pt x="17017" y="19608"/>
                </a:lnTo>
                <a:lnTo>
                  <a:pt x="7646" y="10901"/>
                </a:lnTo>
                <a:lnTo>
                  <a:pt x="425" y="6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1796718" y="4632618"/>
            <a:ext cx="775233" cy="110870"/>
          </a:xfrm>
          <a:custGeom>
            <a:avLst/>
            <a:gdLst/>
            <a:ahLst/>
            <a:cxnLst/>
            <a:rect l="l" t="t" r="r" b="b"/>
            <a:pathLst>
              <a:path w="775233" h="110870">
                <a:moveTo>
                  <a:pt x="0" y="107149"/>
                </a:moveTo>
                <a:lnTo>
                  <a:pt x="1803" y="105345"/>
                </a:lnTo>
                <a:lnTo>
                  <a:pt x="4064" y="103771"/>
                </a:lnTo>
                <a:lnTo>
                  <a:pt x="15712" y="95485"/>
                </a:lnTo>
                <a:lnTo>
                  <a:pt x="23709" y="89786"/>
                </a:lnTo>
                <a:lnTo>
                  <a:pt x="34027" y="83216"/>
                </a:lnTo>
                <a:lnTo>
                  <a:pt x="38087" y="80784"/>
                </a:lnTo>
                <a:lnTo>
                  <a:pt x="50703" y="73471"/>
                </a:lnTo>
                <a:lnTo>
                  <a:pt x="59557" y="68736"/>
                </a:lnTo>
                <a:lnTo>
                  <a:pt x="70005" y="63776"/>
                </a:lnTo>
                <a:lnTo>
                  <a:pt x="77635" y="60273"/>
                </a:lnTo>
                <a:lnTo>
                  <a:pt x="91107" y="54064"/>
                </a:lnTo>
                <a:lnTo>
                  <a:pt x="100481" y="50075"/>
                </a:lnTo>
                <a:lnTo>
                  <a:pt x="110620" y="46277"/>
                </a:lnTo>
                <a:lnTo>
                  <a:pt x="121920" y="42239"/>
                </a:lnTo>
                <a:lnTo>
                  <a:pt x="136141" y="37256"/>
                </a:lnTo>
                <a:lnTo>
                  <a:pt x="145979" y="34034"/>
                </a:lnTo>
                <a:lnTo>
                  <a:pt x="155920" y="31171"/>
                </a:lnTo>
                <a:lnTo>
                  <a:pt x="170484" y="27253"/>
                </a:lnTo>
                <a:lnTo>
                  <a:pt x="185167" y="23344"/>
                </a:lnTo>
                <a:lnTo>
                  <a:pt x="195356" y="20810"/>
                </a:lnTo>
                <a:lnTo>
                  <a:pt x="205228" y="18676"/>
                </a:lnTo>
                <a:lnTo>
                  <a:pt x="218962" y="15968"/>
                </a:lnTo>
                <a:lnTo>
                  <a:pt x="237439" y="12464"/>
                </a:lnTo>
                <a:lnTo>
                  <a:pt x="248020" y="10608"/>
                </a:lnTo>
                <a:lnTo>
                  <a:pt x="257759" y="9163"/>
                </a:lnTo>
                <a:lnTo>
                  <a:pt x="270361" y="7543"/>
                </a:lnTo>
                <a:lnTo>
                  <a:pt x="278549" y="6527"/>
                </a:lnTo>
                <a:lnTo>
                  <a:pt x="293796" y="4677"/>
                </a:lnTo>
                <a:lnTo>
                  <a:pt x="304377" y="3533"/>
                </a:lnTo>
                <a:lnTo>
                  <a:pt x="314254" y="2736"/>
                </a:lnTo>
                <a:lnTo>
                  <a:pt x="327384" y="1929"/>
                </a:lnTo>
                <a:lnTo>
                  <a:pt x="333756" y="1561"/>
                </a:lnTo>
                <a:lnTo>
                  <a:pt x="349102" y="657"/>
                </a:lnTo>
                <a:lnTo>
                  <a:pt x="359791" y="171"/>
                </a:lnTo>
                <a:lnTo>
                  <a:pt x="369671" y="0"/>
                </a:lnTo>
                <a:lnTo>
                  <a:pt x="382589" y="43"/>
                </a:lnTo>
                <a:lnTo>
                  <a:pt x="389877" y="101"/>
                </a:lnTo>
                <a:lnTo>
                  <a:pt x="405235" y="184"/>
                </a:lnTo>
                <a:lnTo>
                  <a:pt x="415904" y="375"/>
                </a:lnTo>
                <a:lnTo>
                  <a:pt x="425772" y="814"/>
                </a:lnTo>
                <a:lnTo>
                  <a:pt x="438728" y="1644"/>
                </a:lnTo>
                <a:lnTo>
                  <a:pt x="445871" y="2133"/>
                </a:lnTo>
                <a:lnTo>
                  <a:pt x="461146" y="3203"/>
                </a:lnTo>
                <a:lnTo>
                  <a:pt x="471727" y="4058"/>
                </a:lnTo>
                <a:lnTo>
                  <a:pt x="481587" y="5122"/>
                </a:lnTo>
                <a:lnTo>
                  <a:pt x="494700" y="6823"/>
                </a:lnTo>
                <a:lnTo>
                  <a:pt x="500862" y="7657"/>
                </a:lnTo>
                <a:lnTo>
                  <a:pt x="516125" y="9754"/>
                </a:lnTo>
                <a:lnTo>
                  <a:pt x="526752" y="11338"/>
                </a:lnTo>
                <a:lnTo>
                  <a:pt x="536453" y="13045"/>
                </a:lnTo>
                <a:lnTo>
                  <a:pt x="548938" y="15509"/>
                </a:lnTo>
                <a:lnTo>
                  <a:pt x="556869" y="17119"/>
                </a:lnTo>
                <a:lnTo>
                  <a:pt x="571737" y="20128"/>
                </a:lnTo>
                <a:lnTo>
                  <a:pt x="581969" y="22374"/>
                </a:lnTo>
                <a:lnTo>
                  <a:pt x="591784" y="24889"/>
                </a:lnTo>
                <a:lnTo>
                  <a:pt x="605402" y="28703"/>
                </a:lnTo>
                <a:lnTo>
                  <a:pt x="608253" y="29514"/>
                </a:lnTo>
                <a:lnTo>
                  <a:pt x="622712" y="33587"/>
                </a:lnTo>
                <a:lnTo>
                  <a:pt x="632611" y="36578"/>
                </a:lnTo>
                <a:lnTo>
                  <a:pt x="642462" y="39983"/>
                </a:lnTo>
                <a:lnTo>
                  <a:pt x="656132" y="45059"/>
                </a:lnTo>
                <a:lnTo>
                  <a:pt x="670039" y="50212"/>
                </a:lnTo>
                <a:lnTo>
                  <a:pt x="679489" y="53998"/>
                </a:lnTo>
                <a:lnTo>
                  <a:pt x="689420" y="58507"/>
                </a:lnTo>
                <a:lnTo>
                  <a:pt x="699744" y="63423"/>
                </a:lnTo>
                <a:lnTo>
                  <a:pt x="712883" y="69787"/>
                </a:lnTo>
                <a:lnTo>
                  <a:pt x="721766" y="74448"/>
                </a:lnTo>
                <a:lnTo>
                  <a:pt x="731832" y="80387"/>
                </a:lnTo>
                <a:lnTo>
                  <a:pt x="738390" y="84390"/>
                </a:lnTo>
                <a:lnTo>
                  <a:pt x="750159" y="92031"/>
                </a:lnTo>
                <a:lnTo>
                  <a:pt x="758008" y="97769"/>
                </a:lnTo>
                <a:lnTo>
                  <a:pt x="767993" y="105234"/>
                </a:lnTo>
                <a:lnTo>
                  <a:pt x="771410" y="107708"/>
                </a:lnTo>
                <a:lnTo>
                  <a:pt x="773430" y="109181"/>
                </a:lnTo>
                <a:lnTo>
                  <a:pt x="775233" y="110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2232566" y="5062039"/>
            <a:ext cx="429539" cy="219379"/>
          </a:xfrm>
          <a:custGeom>
            <a:avLst/>
            <a:gdLst/>
            <a:ahLst/>
            <a:cxnLst/>
            <a:rect l="l" t="t" r="r" b="b"/>
            <a:pathLst>
              <a:path w="429539" h="219379">
                <a:moveTo>
                  <a:pt x="0" y="219379"/>
                </a:moveTo>
                <a:lnTo>
                  <a:pt x="16184" y="218513"/>
                </a:lnTo>
                <a:lnTo>
                  <a:pt x="28250" y="217781"/>
                </a:lnTo>
                <a:lnTo>
                  <a:pt x="38191" y="216990"/>
                </a:lnTo>
                <a:lnTo>
                  <a:pt x="48000" y="215948"/>
                </a:lnTo>
                <a:lnTo>
                  <a:pt x="59672" y="214462"/>
                </a:lnTo>
                <a:lnTo>
                  <a:pt x="75201" y="212340"/>
                </a:lnTo>
                <a:lnTo>
                  <a:pt x="77292" y="212051"/>
                </a:lnTo>
                <a:lnTo>
                  <a:pt x="93279" y="209849"/>
                </a:lnTo>
                <a:lnTo>
                  <a:pt x="105095" y="208127"/>
                </a:lnTo>
                <a:lnTo>
                  <a:pt x="124654" y="204564"/>
                </a:lnTo>
                <a:lnTo>
                  <a:pt x="136616" y="201943"/>
                </a:lnTo>
                <a:lnTo>
                  <a:pt x="151104" y="198640"/>
                </a:lnTo>
                <a:lnTo>
                  <a:pt x="166704" y="195053"/>
                </a:lnTo>
                <a:lnTo>
                  <a:pt x="178100" y="192305"/>
                </a:lnTo>
                <a:lnTo>
                  <a:pt x="197399" y="186749"/>
                </a:lnTo>
                <a:lnTo>
                  <a:pt x="209860" y="182649"/>
                </a:lnTo>
                <a:lnTo>
                  <a:pt x="234578" y="174314"/>
                </a:lnTo>
                <a:lnTo>
                  <a:pt x="245340" y="170517"/>
                </a:lnTo>
                <a:lnTo>
                  <a:pt x="264330" y="162601"/>
                </a:lnTo>
                <a:lnTo>
                  <a:pt x="277603" y="156424"/>
                </a:lnTo>
                <a:lnTo>
                  <a:pt x="295065" y="148152"/>
                </a:lnTo>
                <a:lnTo>
                  <a:pt x="313542" y="138432"/>
                </a:lnTo>
                <a:lnTo>
                  <a:pt x="323611" y="132152"/>
                </a:lnTo>
                <a:lnTo>
                  <a:pt x="333641" y="125628"/>
                </a:lnTo>
                <a:lnTo>
                  <a:pt x="346295" y="117256"/>
                </a:lnTo>
                <a:lnTo>
                  <a:pt x="362888" y="104596"/>
                </a:lnTo>
                <a:lnTo>
                  <a:pt x="372986" y="95345"/>
                </a:lnTo>
                <a:lnTo>
                  <a:pt x="386716" y="82338"/>
                </a:lnTo>
                <a:lnTo>
                  <a:pt x="400591" y="66030"/>
                </a:lnTo>
                <a:lnTo>
                  <a:pt x="407225" y="56438"/>
                </a:lnTo>
                <a:lnTo>
                  <a:pt x="414867" y="44419"/>
                </a:lnTo>
                <a:lnTo>
                  <a:pt x="423980" y="23862"/>
                </a:lnTo>
                <a:lnTo>
                  <a:pt x="426148" y="18249"/>
                </a:lnTo>
                <a:lnTo>
                  <a:pt x="429196" y="10477"/>
                </a:lnTo>
                <a:lnTo>
                  <a:pt x="429539" y="8331"/>
                </a:lnTo>
                <a:lnTo>
                  <a:pt x="4291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2230649" y="5117468"/>
            <a:ext cx="372516" cy="134429"/>
          </a:xfrm>
          <a:custGeom>
            <a:avLst/>
            <a:gdLst/>
            <a:ahLst/>
            <a:cxnLst/>
            <a:rect l="l" t="t" r="r" b="b"/>
            <a:pathLst>
              <a:path w="372516" h="134429">
                <a:moveTo>
                  <a:pt x="0" y="134429"/>
                </a:moveTo>
                <a:lnTo>
                  <a:pt x="14111" y="133950"/>
                </a:lnTo>
                <a:lnTo>
                  <a:pt x="24012" y="133213"/>
                </a:lnTo>
                <a:lnTo>
                  <a:pt x="37858" y="131610"/>
                </a:lnTo>
                <a:lnTo>
                  <a:pt x="54094" y="129716"/>
                </a:lnTo>
                <a:lnTo>
                  <a:pt x="66312" y="128350"/>
                </a:lnTo>
                <a:lnTo>
                  <a:pt x="76313" y="127181"/>
                </a:lnTo>
                <a:lnTo>
                  <a:pt x="85900" y="125880"/>
                </a:lnTo>
                <a:lnTo>
                  <a:pt x="96874" y="124117"/>
                </a:lnTo>
                <a:lnTo>
                  <a:pt x="111036" y="121564"/>
                </a:lnTo>
                <a:lnTo>
                  <a:pt x="118084" y="120230"/>
                </a:lnTo>
                <a:lnTo>
                  <a:pt x="133987" y="117166"/>
                </a:lnTo>
                <a:lnTo>
                  <a:pt x="145834" y="114769"/>
                </a:lnTo>
                <a:lnTo>
                  <a:pt x="155574" y="112556"/>
                </a:lnTo>
                <a:lnTo>
                  <a:pt x="165155" y="110043"/>
                </a:lnTo>
                <a:lnTo>
                  <a:pt x="176527" y="106744"/>
                </a:lnTo>
                <a:lnTo>
                  <a:pt x="191639" y="102174"/>
                </a:lnTo>
                <a:lnTo>
                  <a:pt x="193027" y="101752"/>
                </a:lnTo>
                <a:lnTo>
                  <a:pt x="208317" y="97115"/>
                </a:lnTo>
                <a:lnTo>
                  <a:pt x="219520" y="93579"/>
                </a:lnTo>
                <a:lnTo>
                  <a:pt x="228808" y="90324"/>
                </a:lnTo>
                <a:lnTo>
                  <a:pt x="238358" y="86536"/>
                </a:lnTo>
                <a:lnTo>
                  <a:pt x="250344" y="81396"/>
                </a:lnTo>
                <a:lnTo>
                  <a:pt x="260172" y="77076"/>
                </a:lnTo>
                <a:lnTo>
                  <a:pt x="274502" y="70651"/>
                </a:lnTo>
                <a:lnTo>
                  <a:pt x="284799" y="65840"/>
                </a:lnTo>
                <a:lnTo>
                  <a:pt x="293492" y="61303"/>
                </a:lnTo>
                <a:lnTo>
                  <a:pt x="303013" y="55698"/>
                </a:lnTo>
                <a:lnTo>
                  <a:pt x="315791" y="47684"/>
                </a:lnTo>
                <a:lnTo>
                  <a:pt x="330181" y="38262"/>
                </a:lnTo>
                <a:lnTo>
                  <a:pt x="338914" y="31890"/>
                </a:lnTo>
                <a:lnTo>
                  <a:pt x="346598" y="25549"/>
                </a:lnTo>
                <a:lnTo>
                  <a:pt x="356208" y="17257"/>
                </a:lnTo>
                <a:lnTo>
                  <a:pt x="362712" y="11722"/>
                </a:lnTo>
                <a:lnTo>
                  <a:pt x="368236" y="7099"/>
                </a:lnTo>
                <a:lnTo>
                  <a:pt x="368922" y="6197"/>
                </a:lnTo>
                <a:lnTo>
                  <a:pt x="3725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2585251" y="4755652"/>
            <a:ext cx="58369" cy="97472"/>
          </a:xfrm>
          <a:custGeom>
            <a:avLst/>
            <a:gdLst/>
            <a:ahLst/>
            <a:cxnLst/>
            <a:rect l="l" t="t" r="r" b="b"/>
            <a:pathLst>
              <a:path w="58369" h="97472">
                <a:moveTo>
                  <a:pt x="58369" y="97472"/>
                </a:moveTo>
                <a:lnTo>
                  <a:pt x="57353" y="86766"/>
                </a:lnTo>
                <a:lnTo>
                  <a:pt x="53416" y="75730"/>
                </a:lnTo>
                <a:lnTo>
                  <a:pt x="48182" y="63656"/>
                </a:lnTo>
                <a:lnTo>
                  <a:pt x="43165" y="54562"/>
                </a:lnTo>
                <a:lnTo>
                  <a:pt x="39433" y="47447"/>
                </a:lnTo>
                <a:lnTo>
                  <a:pt x="37858" y="44284"/>
                </a:lnTo>
                <a:lnTo>
                  <a:pt x="37973" y="43942"/>
                </a:lnTo>
                <a:lnTo>
                  <a:pt x="35941" y="41135"/>
                </a:lnTo>
                <a:lnTo>
                  <a:pt x="27987" y="30079"/>
                </a:lnTo>
                <a:lnTo>
                  <a:pt x="21941" y="22104"/>
                </a:lnTo>
                <a:lnTo>
                  <a:pt x="15214" y="14198"/>
                </a:lnTo>
                <a:lnTo>
                  <a:pt x="8559" y="6540"/>
                </a:lnTo>
                <a:lnTo>
                  <a:pt x="8115" y="608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698802" y="4898638"/>
            <a:ext cx="2247" cy="31445"/>
          </a:xfrm>
          <a:custGeom>
            <a:avLst/>
            <a:gdLst/>
            <a:ahLst/>
            <a:cxnLst/>
            <a:rect l="l" t="t" r="r" b="b"/>
            <a:pathLst>
              <a:path w="2247" h="31445">
                <a:moveTo>
                  <a:pt x="1574" y="25247"/>
                </a:moveTo>
                <a:lnTo>
                  <a:pt x="2247" y="31445"/>
                </a:lnTo>
                <a:lnTo>
                  <a:pt x="2247" y="21081"/>
                </a:lnTo>
                <a:lnTo>
                  <a:pt x="0" y="0"/>
                </a:lnTo>
                <a:lnTo>
                  <a:pt x="0" y="10375"/>
                </a:lnTo>
                <a:lnTo>
                  <a:pt x="1574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1698801" y="4892219"/>
            <a:ext cx="7429" cy="6426"/>
          </a:xfrm>
          <a:custGeom>
            <a:avLst/>
            <a:gdLst/>
            <a:ahLst/>
            <a:cxnLst/>
            <a:rect l="l" t="t" r="r" b="b"/>
            <a:pathLst>
              <a:path w="7429" h="6426">
                <a:moveTo>
                  <a:pt x="0" y="6426"/>
                </a:moveTo>
                <a:lnTo>
                  <a:pt x="7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2182083" y="5260799"/>
            <a:ext cx="50482" cy="21971"/>
          </a:xfrm>
          <a:custGeom>
            <a:avLst/>
            <a:gdLst/>
            <a:ahLst/>
            <a:cxnLst/>
            <a:rect l="l" t="t" r="r" b="b"/>
            <a:pathLst>
              <a:path w="50482" h="21971">
                <a:moveTo>
                  <a:pt x="50482" y="0"/>
                </a:moveTo>
                <a:lnTo>
                  <a:pt x="50482" y="20624"/>
                </a:lnTo>
                <a:lnTo>
                  <a:pt x="48564" y="11722"/>
                </a:lnTo>
                <a:lnTo>
                  <a:pt x="0" y="12954"/>
                </a:lnTo>
                <a:lnTo>
                  <a:pt x="0" y="11379"/>
                </a:lnTo>
                <a:lnTo>
                  <a:pt x="0" y="219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2182082" y="526012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917"/>
                </a:moveTo>
                <a:lnTo>
                  <a:pt x="0" y="0"/>
                </a:lnTo>
                <a:lnTo>
                  <a:pt x="0" y="12052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1701502" y="5062145"/>
            <a:ext cx="558" cy="5969"/>
          </a:xfrm>
          <a:custGeom>
            <a:avLst/>
            <a:gdLst/>
            <a:ahLst/>
            <a:cxnLst/>
            <a:rect l="l" t="t" r="r" b="b"/>
            <a:pathLst>
              <a:path w="558" h="5969">
                <a:moveTo>
                  <a:pt x="0" y="0"/>
                </a:moveTo>
                <a:lnTo>
                  <a:pt x="0" y="4279"/>
                </a:lnTo>
                <a:lnTo>
                  <a:pt x="558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1701051" y="4908557"/>
            <a:ext cx="17805" cy="21526"/>
          </a:xfrm>
          <a:custGeom>
            <a:avLst/>
            <a:gdLst/>
            <a:ahLst/>
            <a:cxnLst/>
            <a:rect l="l" t="t" r="r" b="b"/>
            <a:pathLst>
              <a:path w="17805" h="21526">
                <a:moveTo>
                  <a:pt x="0" y="21526"/>
                </a:moveTo>
                <a:lnTo>
                  <a:pt x="17805" y="20624"/>
                </a:lnTo>
                <a:lnTo>
                  <a:pt x="17805" y="0"/>
                </a:lnTo>
                <a:lnTo>
                  <a:pt x="11836" y="228"/>
                </a:lnTo>
                <a:lnTo>
                  <a:pt x="0" y="111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1711195" y="4892112"/>
            <a:ext cx="1689" cy="16675"/>
          </a:xfrm>
          <a:custGeom>
            <a:avLst/>
            <a:gdLst/>
            <a:ahLst/>
            <a:cxnLst/>
            <a:rect l="l" t="t" r="r" b="b"/>
            <a:pathLst>
              <a:path w="1689" h="16675">
                <a:moveTo>
                  <a:pt x="1689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1717165" y="4938873"/>
            <a:ext cx="114" cy="18592"/>
          </a:xfrm>
          <a:custGeom>
            <a:avLst/>
            <a:gdLst/>
            <a:ahLst/>
            <a:cxnLst/>
            <a:rect l="l" t="t" r="r" b="b"/>
            <a:pathLst>
              <a:path w="114" h="18592">
                <a:moveTo>
                  <a:pt x="0" y="18478"/>
                </a:moveTo>
                <a:lnTo>
                  <a:pt x="0" y="1859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1717057" y="4929300"/>
            <a:ext cx="558" cy="28727"/>
          </a:xfrm>
          <a:custGeom>
            <a:avLst/>
            <a:gdLst/>
            <a:ahLst/>
            <a:cxnLst/>
            <a:rect l="l" t="t" r="r" b="b"/>
            <a:pathLst>
              <a:path w="558" h="28727">
                <a:moveTo>
                  <a:pt x="558" y="287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1717165" y="4892001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2182082" y="525313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1770579" y="4861919"/>
            <a:ext cx="118643" cy="30416"/>
          </a:xfrm>
          <a:custGeom>
            <a:avLst/>
            <a:gdLst/>
            <a:ahLst/>
            <a:cxnLst/>
            <a:rect l="l" t="t" r="r" b="b"/>
            <a:pathLst>
              <a:path w="118643" h="30416">
                <a:moveTo>
                  <a:pt x="1574" y="30416"/>
                </a:moveTo>
                <a:lnTo>
                  <a:pt x="0" y="25907"/>
                </a:lnTo>
                <a:lnTo>
                  <a:pt x="115379" y="10248"/>
                </a:lnTo>
                <a:lnTo>
                  <a:pt x="115379" y="0"/>
                </a:lnTo>
                <a:lnTo>
                  <a:pt x="118643" y="10248"/>
                </a:lnTo>
                <a:lnTo>
                  <a:pt x="1574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1767530" y="4861907"/>
            <a:ext cx="118427" cy="25920"/>
          </a:xfrm>
          <a:custGeom>
            <a:avLst/>
            <a:gdLst/>
            <a:ahLst/>
            <a:cxnLst/>
            <a:rect l="l" t="t" r="r" b="b"/>
            <a:pathLst>
              <a:path w="118427" h="25920">
                <a:moveTo>
                  <a:pt x="3048" y="25920"/>
                </a:moveTo>
                <a:lnTo>
                  <a:pt x="0" y="16001"/>
                </a:lnTo>
                <a:lnTo>
                  <a:pt x="1184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1764497" y="4834308"/>
            <a:ext cx="119316" cy="14528"/>
          </a:xfrm>
          <a:custGeom>
            <a:avLst/>
            <a:gdLst/>
            <a:ahLst/>
            <a:cxnLst/>
            <a:rect l="l" t="t" r="r" b="b"/>
            <a:pathLst>
              <a:path w="119316" h="14528">
                <a:moveTo>
                  <a:pt x="1460" y="10363"/>
                </a:moveTo>
                <a:lnTo>
                  <a:pt x="119316" y="6756"/>
                </a:lnTo>
                <a:lnTo>
                  <a:pt x="0" y="14528"/>
                </a:lnTo>
                <a:lnTo>
                  <a:pt x="1231" y="1803"/>
                </a:lnTo>
                <a:lnTo>
                  <a:pt x="1460" y="0"/>
                </a:lnTo>
                <a:lnTo>
                  <a:pt x="1460" y="10363"/>
                </a:lnTo>
                <a:lnTo>
                  <a:pt x="1117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765957" y="4830697"/>
            <a:ext cx="118872" cy="10363"/>
          </a:xfrm>
          <a:custGeom>
            <a:avLst/>
            <a:gdLst/>
            <a:ahLst/>
            <a:cxnLst/>
            <a:rect l="l" t="t" r="r" b="b"/>
            <a:pathLst>
              <a:path w="118871" h="10363">
                <a:moveTo>
                  <a:pt x="0" y="3606"/>
                </a:moveTo>
                <a:lnTo>
                  <a:pt x="118872" y="0"/>
                </a:lnTo>
                <a:lnTo>
                  <a:pt x="117855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1765507" y="4758810"/>
            <a:ext cx="9690" cy="9232"/>
          </a:xfrm>
          <a:custGeom>
            <a:avLst/>
            <a:gdLst/>
            <a:ahLst/>
            <a:cxnLst/>
            <a:rect l="l" t="t" r="r" b="b"/>
            <a:pathLst>
              <a:path w="9690" h="9232">
                <a:moveTo>
                  <a:pt x="9690" y="0"/>
                </a:moveTo>
                <a:lnTo>
                  <a:pt x="2032" y="6756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1775084" y="4791489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0" y="14084"/>
                </a:moveTo>
                <a:lnTo>
                  <a:pt x="7543" y="0"/>
                </a:lnTo>
                <a:lnTo>
                  <a:pt x="121691" y="8559"/>
                </a:lnTo>
                <a:lnTo>
                  <a:pt x="116281" y="18707"/>
                </a:lnTo>
                <a:lnTo>
                  <a:pt x="0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1780498" y="4791487"/>
            <a:ext cx="2133" cy="14198"/>
          </a:xfrm>
          <a:custGeom>
            <a:avLst/>
            <a:gdLst/>
            <a:ahLst/>
            <a:cxnLst/>
            <a:rect l="l" t="t" r="r" b="b"/>
            <a:pathLst>
              <a:path w="2133" h="14198">
                <a:moveTo>
                  <a:pt x="2133" y="0"/>
                </a:moveTo>
                <a:lnTo>
                  <a:pt x="2133" y="10261"/>
                </a:lnTo>
                <a:lnTo>
                  <a:pt x="0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1782631" y="4801741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1787253" y="4892225"/>
            <a:ext cx="120230" cy="41795"/>
          </a:xfrm>
          <a:custGeom>
            <a:avLst/>
            <a:gdLst/>
            <a:ahLst/>
            <a:cxnLst/>
            <a:rect l="l" t="t" r="r" b="b"/>
            <a:pathLst>
              <a:path w="120230" h="41795">
                <a:moveTo>
                  <a:pt x="2590" y="31661"/>
                </a:moveTo>
                <a:lnTo>
                  <a:pt x="10363" y="41795"/>
                </a:lnTo>
                <a:lnTo>
                  <a:pt x="120230" y="9690"/>
                </a:lnTo>
                <a:lnTo>
                  <a:pt x="112788" y="0"/>
                </a:lnTo>
                <a:lnTo>
                  <a:pt x="0" y="28282"/>
                </a:lnTo>
                <a:lnTo>
                  <a:pt x="259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1793900" y="4902591"/>
            <a:ext cx="107048" cy="26479"/>
          </a:xfrm>
          <a:custGeom>
            <a:avLst/>
            <a:gdLst/>
            <a:ahLst/>
            <a:cxnLst/>
            <a:rect l="l" t="t" r="r" b="b"/>
            <a:pathLst>
              <a:path w="107048" h="26479">
                <a:moveTo>
                  <a:pt x="0" y="26479"/>
                </a:moveTo>
                <a:lnTo>
                  <a:pt x="106146" y="0"/>
                </a:lnTo>
                <a:lnTo>
                  <a:pt x="107048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1803480" y="4751266"/>
            <a:ext cx="117640" cy="29400"/>
          </a:xfrm>
          <a:custGeom>
            <a:avLst/>
            <a:gdLst/>
            <a:ahLst/>
            <a:cxnLst/>
            <a:rect l="l" t="t" r="r" b="b"/>
            <a:pathLst>
              <a:path w="117640" h="29400">
                <a:moveTo>
                  <a:pt x="5295" y="7543"/>
                </a:moveTo>
                <a:lnTo>
                  <a:pt x="0" y="12953"/>
                </a:lnTo>
                <a:lnTo>
                  <a:pt x="108165" y="29400"/>
                </a:lnTo>
                <a:lnTo>
                  <a:pt x="112674" y="24676"/>
                </a:lnTo>
                <a:lnTo>
                  <a:pt x="117640" y="20167"/>
                </a:lnTo>
                <a:lnTo>
                  <a:pt x="13296" y="0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1812611" y="4751260"/>
            <a:ext cx="4165" cy="14427"/>
          </a:xfrm>
          <a:custGeom>
            <a:avLst/>
            <a:gdLst/>
            <a:ahLst/>
            <a:cxnLst/>
            <a:rect l="l" t="t" r="r" b="b"/>
            <a:pathLst>
              <a:path w="4165" h="14427">
                <a:moveTo>
                  <a:pt x="4165" y="0"/>
                </a:moveTo>
                <a:lnTo>
                  <a:pt x="4165" y="10363"/>
                </a:lnTo>
                <a:lnTo>
                  <a:pt x="0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1816776" y="4761627"/>
            <a:ext cx="95440" cy="18364"/>
          </a:xfrm>
          <a:custGeom>
            <a:avLst/>
            <a:gdLst/>
            <a:ahLst/>
            <a:cxnLst/>
            <a:rect l="l" t="t" r="r" b="b"/>
            <a:pathLst>
              <a:path w="95440" h="18364">
                <a:moveTo>
                  <a:pt x="0" y="0"/>
                </a:moveTo>
                <a:lnTo>
                  <a:pt x="95440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1824101" y="4920509"/>
            <a:ext cx="102196" cy="46418"/>
          </a:xfrm>
          <a:custGeom>
            <a:avLst/>
            <a:gdLst/>
            <a:ahLst/>
            <a:cxnLst/>
            <a:rect l="l" t="t" r="r" b="b"/>
            <a:pathLst>
              <a:path w="102196" h="46418">
                <a:moveTo>
                  <a:pt x="7772" y="45631"/>
                </a:moveTo>
                <a:lnTo>
                  <a:pt x="0" y="39547"/>
                </a:lnTo>
                <a:lnTo>
                  <a:pt x="102196" y="0"/>
                </a:lnTo>
                <a:lnTo>
                  <a:pt x="102196" y="10248"/>
                </a:lnTo>
                <a:lnTo>
                  <a:pt x="8788" y="46418"/>
                </a:lnTo>
                <a:lnTo>
                  <a:pt x="7772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1832886" y="4930761"/>
            <a:ext cx="96227" cy="41465"/>
          </a:xfrm>
          <a:custGeom>
            <a:avLst/>
            <a:gdLst/>
            <a:ahLst/>
            <a:cxnLst/>
            <a:rect l="l" t="t" r="r" b="b"/>
            <a:pathLst>
              <a:path w="96227" h="41465">
                <a:moveTo>
                  <a:pt x="0" y="36169"/>
                </a:moveTo>
                <a:lnTo>
                  <a:pt x="7099" y="41465"/>
                </a:lnTo>
                <a:lnTo>
                  <a:pt x="96227" y="2247"/>
                </a:lnTo>
                <a:lnTo>
                  <a:pt x="934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1848439" y="4715540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0" y="11264"/>
                </a:lnTo>
                <a:lnTo>
                  <a:pt x="95326" y="38417"/>
                </a:lnTo>
                <a:lnTo>
                  <a:pt x="108394" y="3031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1859819" y="5199496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1866803" y="4725794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1876609" y="4945406"/>
            <a:ext cx="101981" cy="59728"/>
          </a:xfrm>
          <a:custGeom>
            <a:avLst/>
            <a:gdLst/>
            <a:ahLst/>
            <a:cxnLst/>
            <a:rect l="l" t="t" r="r" b="b"/>
            <a:pathLst>
              <a:path w="101981" h="59728">
                <a:moveTo>
                  <a:pt x="4394" y="46989"/>
                </a:moveTo>
                <a:lnTo>
                  <a:pt x="0" y="49466"/>
                </a:lnTo>
                <a:lnTo>
                  <a:pt x="20624" y="59728"/>
                </a:lnTo>
                <a:lnTo>
                  <a:pt x="101981" y="7327"/>
                </a:lnTo>
                <a:lnTo>
                  <a:pt x="87325" y="0"/>
                </a:lnTo>
                <a:lnTo>
                  <a:pt x="4394" y="46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1886297" y="4945401"/>
            <a:ext cx="77635" cy="54317"/>
          </a:xfrm>
          <a:custGeom>
            <a:avLst/>
            <a:gdLst/>
            <a:ahLst/>
            <a:cxnLst/>
            <a:rect l="l" t="t" r="r" b="b"/>
            <a:pathLst>
              <a:path w="77635" h="54317">
                <a:moveTo>
                  <a:pt x="0" y="54317"/>
                </a:moveTo>
                <a:lnTo>
                  <a:pt x="77635" y="10261"/>
                </a:lnTo>
                <a:lnTo>
                  <a:pt x="776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885958" y="4872172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1900044" y="489222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1907940" y="4685793"/>
            <a:ext cx="94538" cy="45300"/>
          </a:xfrm>
          <a:custGeom>
            <a:avLst/>
            <a:gdLst/>
            <a:ahLst/>
            <a:cxnLst/>
            <a:rect l="l" t="t" r="r" b="b"/>
            <a:pathLst>
              <a:path w="94538" h="45300">
                <a:moveTo>
                  <a:pt x="22644" y="0"/>
                </a:moveTo>
                <a:lnTo>
                  <a:pt x="94538" y="38760"/>
                </a:lnTo>
                <a:lnTo>
                  <a:pt x="78308" y="45300"/>
                </a:lnTo>
                <a:lnTo>
                  <a:pt x="0" y="9131"/>
                </a:lnTo>
                <a:lnTo>
                  <a:pt x="22644" y="0"/>
                </a:lnTo>
                <a:lnTo>
                  <a:pt x="22644" y="10261"/>
                </a:lnTo>
                <a:lnTo>
                  <a:pt x="11937" y="146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1926296" y="4920503"/>
            <a:ext cx="11379" cy="12509"/>
          </a:xfrm>
          <a:custGeom>
            <a:avLst/>
            <a:gdLst/>
            <a:ahLst/>
            <a:cxnLst/>
            <a:rect l="l" t="t" r="r" b="b"/>
            <a:pathLst>
              <a:path w="11379" h="12509">
                <a:moveTo>
                  <a:pt x="2819" y="12509"/>
                </a:moveTo>
                <a:lnTo>
                  <a:pt x="11379" y="8686"/>
                </a:lnTo>
                <a:lnTo>
                  <a:pt x="5524" y="439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1940389" y="4815714"/>
            <a:ext cx="9575" cy="91948"/>
          </a:xfrm>
          <a:custGeom>
            <a:avLst/>
            <a:gdLst/>
            <a:ahLst/>
            <a:cxnLst/>
            <a:rect l="l" t="t" r="r" b="b"/>
            <a:pathLst>
              <a:path w="9575" h="91948">
                <a:moveTo>
                  <a:pt x="558" y="5181"/>
                </a:moveTo>
                <a:lnTo>
                  <a:pt x="0" y="0"/>
                </a:lnTo>
                <a:lnTo>
                  <a:pt x="9575" y="91948"/>
                </a:lnTo>
                <a:lnTo>
                  <a:pt x="6413" y="610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1939141" y="4803772"/>
            <a:ext cx="1244" cy="11938"/>
          </a:xfrm>
          <a:custGeom>
            <a:avLst/>
            <a:gdLst/>
            <a:ahLst/>
            <a:cxnLst/>
            <a:rect l="l" t="t" r="r" b="b"/>
            <a:pathLst>
              <a:path w="1244" h="11937">
                <a:moveTo>
                  <a:pt x="1244" y="11264"/>
                </a:moveTo>
                <a:lnTo>
                  <a:pt x="0" y="0"/>
                </a:lnTo>
                <a:lnTo>
                  <a:pt x="1244" y="11938"/>
                </a:lnTo>
                <a:lnTo>
                  <a:pt x="1244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1937788" y="4791717"/>
            <a:ext cx="1358" cy="12052"/>
          </a:xfrm>
          <a:custGeom>
            <a:avLst/>
            <a:gdLst/>
            <a:ahLst/>
            <a:cxnLst/>
            <a:rect l="l" t="t" r="r" b="b"/>
            <a:pathLst>
              <a:path w="1358" h="12052">
                <a:moveTo>
                  <a:pt x="1358" y="12052"/>
                </a:moveTo>
                <a:lnTo>
                  <a:pt x="0" y="0"/>
                </a:lnTo>
                <a:lnTo>
                  <a:pt x="13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1937449" y="4785743"/>
            <a:ext cx="39890" cy="5969"/>
          </a:xfrm>
          <a:custGeom>
            <a:avLst/>
            <a:gdLst/>
            <a:ahLst/>
            <a:cxnLst/>
            <a:rect l="l" t="t" r="r" b="b"/>
            <a:pathLst>
              <a:path w="39890" h="5969">
                <a:moveTo>
                  <a:pt x="342" y="5969"/>
                </a:moveTo>
                <a:lnTo>
                  <a:pt x="0" y="2819"/>
                </a:lnTo>
                <a:lnTo>
                  <a:pt x="39890" y="0"/>
                </a:lnTo>
                <a:lnTo>
                  <a:pt x="278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1930584" y="4696047"/>
            <a:ext cx="60845" cy="32905"/>
          </a:xfrm>
          <a:custGeom>
            <a:avLst/>
            <a:gdLst/>
            <a:ahLst/>
            <a:cxnLst/>
            <a:rect l="l" t="t" r="r" b="b"/>
            <a:pathLst>
              <a:path w="60845" h="32905">
                <a:moveTo>
                  <a:pt x="0" y="0"/>
                </a:moveTo>
                <a:lnTo>
                  <a:pt x="60845" y="329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1942519" y="4965797"/>
            <a:ext cx="85864" cy="65582"/>
          </a:xfrm>
          <a:custGeom>
            <a:avLst/>
            <a:gdLst/>
            <a:ahLst/>
            <a:cxnLst/>
            <a:rect l="l" t="t" r="r" b="b"/>
            <a:pathLst>
              <a:path w="85864" h="65582">
                <a:moveTo>
                  <a:pt x="3048" y="58712"/>
                </a:moveTo>
                <a:lnTo>
                  <a:pt x="0" y="57696"/>
                </a:lnTo>
                <a:lnTo>
                  <a:pt x="68402" y="0"/>
                </a:lnTo>
                <a:lnTo>
                  <a:pt x="85864" y="5753"/>
                </a:lnTo>
                <a:lnTo>
                  <a:pt x="24460" y="65582"/>
                </a:lnTo>
                <a:lnTo>
                  <a:pt x="3048" y="587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1951316" y="4976171"/>
            <a:ext cx="69176" cy="50253"/>
          </a:xfrm>
          <a:custGeom>
            <a:avLst/>
            <a:gdLst/>
            <a:ahLst/>
            <a:cxnLst/>
            <a:rect l="l" t="t" r="r" b="b"/>
            <a:pathLst>
              <a:path w="69176" h="50253">
                <a:moveTo>
                  <a:pt x="0" y="50253"/>
                </a:moveTo>
                <a:lnTo>
                  <a:pt x="59601" y="0"/>
                </a:lnTo>
                <a:lnTo>
                  <a:pt x="69176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1949961" y="4904954"/>
            <a:ext cx="39446" cy="2705"/>
          </a:xfrm>
          <a:custGeom>
            <a:avLst/>
            <a:gdLst/>
            <a:ahLst/>
            <a:cxnLst/>
            <a:rect l="l" t="t" r="r" b="b"/>
            <a:pathLst>
              <a:path w="39446" h="2705">
                <a:moveTo>
                  <a:pt x="0" y="2705"/>
                </a:moveTo>
                <a:lnTo>
                  <a:pt x="39446" y="0"/>
                </a:lnTo>
                <a:lnTo>
                  <a:pt x="2738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1944442" y="4854138"/>
            <a:ext cx="1016" cy="9690"/>
          </a:xfrm>
          <a:custGeom>
            <a:avLst/>
            <a:gdLst/>
            <a:ahLst/>
            <a:cxnLst/>
            <a:rect l="l" t="t" r="r" b="b"/>
            <a:pathLst>
              <a:path w="1016" h="9690">
                <a:moveTo>
                  <a:pt x="0" y="0"/>
                </a:moveTo>
                <a:lnTo>
                  <a:pt x="1016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1941741" y="4827769"/>
            <a:ext cx="2476" cy="24003"/>
          </a:xfrm>
          <a:custGeom>
            <a:avLst/>
            <a:gdLst/>
            <a:ahLst/>
            <a:cxnLst/>
            <a:rect l="l" t="t" r="r" b="b"/>
            <a:pathLst>
              <a:path w="2476" h="24002">
                <a:moveTo>
                  <a:pt x="2476" y="240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1963936" y="4955661"/>
            <a:ext cx="5638" cy="2933"/>
          </a:xfrm>
          <a:custGeom>
            <a:avLst/>
            <a:gdLst/>
            <a:ahLst/>
            <a:cxnLst/>
            <a:rect l="l" t="t" r="r" b="b"/>
            <a:pathLst>
              <a:path w="5638" h="2933">
                <a:moveTo>
                  <a:pt x="0" y="0"/>
                </a:moveTo>
                <a:lnTo>
                  <a:pt x="5638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1977345" y="4784393"/>
            <a:ext cx="19608" cy="1346"/>
          </a:xfrm>
          <a:custGeom>
            <a:avLst/>
            <a:gdLst/>
            <a:ahLst/>
            <a:cxnLst/>
            <a:rect l="l" t="t" r="r" b="b"/>
            <a:pathLst>
              <a:path w="19608" h="1346">
                <a:moveTo>
                  <a:pt x="0" y="1346"/>
                </a:moveTo>
                <a:lnTo>
                  <a:pt x="19608" y="0"/>
                </a:lnTo>
                <a:lnTo>
                  <a:pt x="15659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1979479" y="4663257"/>
            <a:ext cx="76403" cy="50025"/>
          </a:xfrm>
          <a:custGeom>
            <a:avLst/>
            <a:gdLst/>
            <a:ahLst/>
            <a:cxnLst/>
            <a:rect l="l" t="t" r="r" b="b"/>
            <a:pathLst>
              <a:path w="76403" h="50025">
                <a:moveTo>
                  <a:pt x="25920" y="0"/>
                </a:moveTo>
                <a:lnTo>
                  <a:pt x="76403" y="45300"/>
                </a:lnTo>
                <a:lnTo>
                  <a:pt x="57810" y="50025"/>
                </a:lnTo>
                <a:lnTo>
                  <a:pt x="0" y="6642"/>
                </a:lnTo>
                <a:lnTo>
                  <a:pt x="25920" y="0"/>
                </a:lnTo>
                <a:lnTo>
                  <a:pt x="25920" y="10363"/>
                </a:lnTo>
                <a:lnTo>
                  <a:pt x="10261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1989402" y="4903266"/>
            <a:ext cx="24003" cy="1689"/>
          </a:xfrm>
          <a:custGeom>
            <a:avLst/>
            <a:gdLst/>
            <a:ahLst/>
            <a:cxnLst/>
            <a:rect l="l" t="t" r="r" b="b"/>
            <a:pathLst>
              <a:path w="24002" h="1689">
                <a:moveTo>
                  <a:pt x="0" y="1689"/>
                </a:moveTo>
                <a:lnTo>
                  <a:pt x="24003" y="0"/>
                </a:lnTo>
                <a:lnTo>
                  <a:pt x="119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1989402" y="4784723"/>
            <a:ext cx="3492" cy="228"/>
          </a:xfrm>
          <a:custGeom>
            <a:avLst/>
            <a:gdLst/>
            <a:ahLst/>
            <a:cxnLst/>
            <a:rect l="l" t="t" r="r" b="b"/>
            <a:pathLst>
              <a:path w="3492" h="228">
                <a:moveTo>
                  <a:pt x="0" y="228"/>
                </a:moveTo>
                <a:lnTo>
                  <a:pt x="34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1996949" y="4784161"/>
            <a:ext cx="4394" cy="228"/>
          </a:xfrm>
          <a:custGeom>
            <a:avLst/>
            <a:gdLst/>
            <a:ahLst/>
            <a:cxnLst/>
            <a:rect l="l" t="t" r="r" b="b"/>
            <a:pathLst>
              <a:path w="4394" h="228">
                <a:moveTo>
                  <a:pt x="0" y="228"/>
                </a:moveTo>
                <a:lnTo>
                  <a:pt x="4394" y="0"/>
                </a:lnTo>
                <a:lnTo>
                  <a:pt x="34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2001343" y="4782817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2010924" y="496580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2005399" y="4673624"/>
            <a:ext cx="41465" cy="37185"/>
          </a:xfrm>
          <a:custGeom>
            <a:avLst/>
            <a:gdLst/>
            <a:ahLst/>
            <a:cxnLst/>
            <a:rect l="l" t="t" r="r" b="b"/>
            <a:pathLst>
              <a:path w="41465" h="37185">
                <a:moveTo>
                  <a:pt x="0" y="0"/>
                </a:moveTo>
                <a:lnTo>
                  <a:pt x="41465" y="371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2018924" y="4980899"/>
            <a:ext cx="46532" cy="65024"/>
          </a:xfrm>
          <a:custGeom>
            <a:avLst/>
            <a:gdLst/>
            <a:ahLst/>
            <a:cxnLst/>
            <a:rect l="l" t="t" r="r" b="b"/>
            <a:pathLst>
              <a:path w="46532" h="65024">
                <a:moveTo>
                  <a:pt x="0" y="63779"/>
                </a:moveTo>
                <a:lnTo>
                  <a:pt x="46532" y="0"/>
                </a:lnTo>
                <a:lnTo>
                  <a:pt x="46532" y="10375"/>
                </a:lnTo>
                <a:lnTo>
                  <a:pt x="16789" y="51041"/>
                </a:lnTo>
                <a:lnTo>
                  <a:pt x="6540" y="65023"/>
                </a:lnTo>
                <a:lnTo>
                  <a:pt x="0" y="637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2013405" y="4901916"/>
            <a:ext cx="24104" cy="1346"/>
          </a:xfrm>
          <a:custGeom>
            <a:avLst/>
            <a:gdLst/>
            <a:ahLst/>
            <a:cxnLst/>
            <a:rect l="l" t="t" r="r" b="b"/>
            <a:pathLst>
              <a:path w="24104" h="1346">
                <a:moveTo>
                  <a:pt x="12052" y="673"/>
                </a:moveTo>
                <a:lnTo>
                  <a:pt x="24104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2025458" y="4781464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938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2025458" y="4980906"/>
            <a:ext cx="59499" cy="68948"/>
          </a:xfrm>
          <a:custGeom>
            <a:avLst/>
            <a:gdLst/>
            <a:ahLst/>
            <a:cxnLst/>
            <a:rect l="l" t="t" r="r" b="b"/>
            <a:pathLst>
              <a:path w="59499" h="68948">
                <a:moveTo>
                  <a:pt x="0" y="65011"/>
                </a:moveTo>
                <a:lnTo>
                  <a:pt x="20624" y="68948"/>
                </a:lnTo>
                <a:lnTo>
                  <a:pt x="59499" y="3721"/>
                </a:lnTo>
                <a:lnTo>
                  <a:pt x="400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2037515" y="4781690"/>
            <a:ext cx="7213" cy="444"/>
          </a:xfrm>
          <a:custGeom>
            <a:avLst/>
            <a:gdLst/>
            <a:ahLst/>
            <a:cxnLst/>
            <a:rect l="l" t="t" r="r" b="b"/>
            <a:pathLst>
              <a:path w="7213" h="444">
                <a:moveTo>
                  <a:pt x="0" y="444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2037515" y="4900669"/>
            <a:ext cx="24117" cy="1244"/>
          </a:xfrm>
          <a:custGeom>
            <a:avLst/>
            <a:gdLst/>
            <a:ahLst/>
            <a:cxnLst/>
            <a:rect l="l" t="t" r="r" b="b"/>
            <a:pathLst>
              <a:path w="24117" h="1244">
                <a:moveTo>
                  <a:pt x="0" y="1244"/>
                </a:moveTo>
                <a:lnTo>
                  <a:pt x="24117" y="0"/>
                </a:lnTo>
                <a:lnTo>
                  <a:pt x="12052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2049572" y="478078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7099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2061630" y="4779652"/>
            <a:ext cx="24003" cy="1130"/>
          </a:xfrm>
          <a:custGeom>
            <a:avLst/>
            <a:gdLst/>
            <a:ahLst/>
            <a:cxnLst/>
            <a:rect l="l" t="t" r="r" b="b"/>
            <a:pathLst>
              <a:path w="24002" h="1130">
                <a:moveTo>
                  <a:pt x="0" y="1130"/>
                </a:moveTo>
                <a:lnTo>
                  <a:pt x="24003" y="0"/>
                </a:lnTo>
                <a:lnTo>
                  <a:pt x="1195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2059826" y="4649058"/>
            <a:ext cx="54978" cy="51943"/>
          </a:xfrm>
          <a:custGeom>
            <a:avLst/>
            <a:gdLst/>
            <a:ahLst/>
            <a:cxnLst/>
            <a:rect l="l" t="t" r="r" b="b"/>
            <a:pathLst>
              <a:path w="54978" h="51942">
                <a:moveTo>
                  <a:pt x="28168" y="0"/>
                </a:moveTo>
                <a:lnTo>
                  <a:pt x="54978" y="49352"/>
                </a:lnTo>
                <a:lnTo>
                  <a:pt x="34924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49796" y="500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2065461" y="4991268"/>
            <a:ext cx="13970" cy="2705"/>
          </a:xfrm>
          <a:custGeom>
            <a:avLst/>
            <a:gdLst/>
            <a:ahLst/>
            <a:cxnLst/>
            <a:rect l="l" t="t" r="r" b="b"/>
            <a:pathLst>
              <a:path w="13969" h="2705">
                <a:moveTo>
                  <a:pt x="0" y="0"/>
                </a:moveTo>
                <a:lnTo>
                  <a:pt x="1397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2061624" y="4899439"/>
            <a:ext cx="22313" cy="1231"/>
          </a:xfrm>
          <a:custGeom>
            <a:avLst/>
            <a:gdLst/>
            <a:ahLst/>
            <a:cxnLst/>
            <a:rect l="l" t="t" r="r" b="b"/>
            <a:pathLst>
              <a:path w="22313" h="1231">
                <a:moveTo>
                  <a:pt x="11950" y="558"/>
                </a:moveTo>
                <a:lnTo>
                  <a:pt x="0" y="1231"/>
                </a:lnTo>
                <a:lnTo>
                  <a:pt x="22313" y="0"/>
                </a:lnTo>
                <a:lnTo>
                  <a:pt x="1195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2066587" y="4659309"/>
            <a:ext cx="21412" cy="2933"/>
          </a:xfrm>
          <a:custGeom>
            <a:avLst/>
            <a:gdLst/>
            <a:ahLst/>
            <a:cxnLst/>
            <a:rect l="l" t="t" r="r" b="b"/>
            <a:pathLst>
              <a:path w="21412" h="2933">
                <a:moveTo>
                  <a:pt x="0" y="2933"/>
                </a:moveTo>
                <a:lnTo>
                  <a:pt x="2141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2083939" y="4898876"/>
            <a:ext cx="13741" cy="558"/>
          </a:xfrm>
          <a:custGeom>
            <a:avLst/>
            <a:gdLst/>
            <a:ahLst/>
            <a:cxnLst/>
            <a:rect l="l" t="t" r="r" b="b"/>
            <a:pathLst>
              <a:path w="13741" h="558">
                <a:moveTo>
                  <a:pt x="0" y="558"/>
                </a:moveTo>
                <a:lnTo>
                  <a:pt x="13741" y="0"/>
                </a:lnTo>
                <a:lnTo>
                  <a:pt x="1689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2097685" y="4897741"/>
            <a:ext cx="24117" cy="1130"/>
          </a:xfrm>
          <a:custGeom>
            <a:avLst/>
            <a:gdLst/>
            <a:ahLst/>
            <a:cxnLst/>
            <a:rect l="l" t="t" r="r" b="b"/>
            <a:pathLst>
              <a:path w="24117" h="1130">
                <a:moveTo>
                  <a:pt x="0" y="1130"/>
                </a:moveTo>
                <a:lnTo>
                  <a:pt x="24117" y="0"/>
                </a:lnTo>
                <a:lnTo>
                  <a:pt x="12052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2085628" y="4779199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2097685" y="4778646"/>
            <a:ext cx="12052" cy="558"/>
          </a:xfrm>
          <a:custGeom>
            <a:avLst/>
            <a:gdLst/>
            <a:ahLst/>
            <a:cxnLst/>
            <a:rect l="l" t="t" r="r" b="b"/>
            <a:pathLst>
              <a:path w="12052" h="558">
                <a:moveTo>
                  <a:pt x="0" y="558"/>
                </a:moveTo>
                <a:lnTo>
                  <a:pt x="12052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2102410" y="4990030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689"/>
                </a:lnTo>
                <a:lnTo>
                  <a:pt x="22771" y="0"/>
                </a:lnTo>
                <a:lnTo>
                  <a:pt x="22771" y="10363"/>
                </a:lnTo>
                <a:lnTo>
                  <a:pt x="41135" y="11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2105800" y="5000395"/>
            <a:ext cx="19380" cy="57238"/>
          </a:xfrm>
          <a:custGeom>
            <a:avLst/>
            <a:gdLst/>
            <a:ahLst/>
            <a:cxnLst/>
            <a:rect l="l" t="t" r="r" b="b"/>
            <a:pathLst>
              <a:path w="19380" h="57238">
                <a:moveTo>
                  <a:pt x="19380" y="0"/>
                </a:moveTo>
                <a:lnTo>
                  <a:pt x="0" y="572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2109743" y="4778302"/>
            <a:ext cx="6311" cy="342"/>
          </a:xfrm>
          <a:custGeom>
            <a:avLst/>
            <a:gdLst/>
            <a:ahLst/>
            <a:cxnLst/>
            <a:rect l="l" t="t" r="r" b="b"/>
            <a:pathLst>
              <a:path w="6311" h="342">
                <a:moveTo>
                  <a:pt x="5181" y="114"/>
                </a:moveTo>
                <a:lnTo>
                  <a:pt x="6311" y="0"/>
                </a:lnTo>
                <a:lnTo>
                  <a:pt x="0" y="342"/>
                </a:lnTo>
                <a:lnTo>
                  <a:pt x="55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2121804" y="4896961"/>
            <a:ext cx="24003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6870" y="558"/>
                </a:moveTo>
                <a:lnTo>
                  <a:pt x="0" y="787"/>
                </a:lnTo>
                <a:lnTo>
                  <a:pt x="24002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2110870" y="4778416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2116052" y="4778189"/>
            <a:ext cx="5753" cy="114"/>
          </a:xfrm>
          <a:custGeom>
            <a:avLst/>
            <a:gdLst/>
            <a:ahLst/>
            <a:cxnLst/>
            <a:rect l="l" t="t" r="r" b="b"/>
            <a:pathLst>
              <a:path w="5753" h="114">
                <a:moveTo>
                  <a:pt x="114" y="114"/>
                </a:moveTo>
                <a:lnTo>
                  <a:pt x="5753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2121804" y="4777398"/>
            <a:ext cx="24002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12052" y="342"/>
                </a:moveTo>
                <a:lnTo>
                  <a:pt x="0" y="787"/>
                </a:lnTo>
                <a:lnTo>
                  <a:pt x="24003" y="0"/>
                </a:lnTo>
                <a:lnTo>
                  <a:pt x="12052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2145459" y="4643652"/>
            <a:ext cx="31216" cy="51498"/>
          </a:xfrm>
          <a:custGeom>
            <a:avLst/>
            <a:gdLst/>
            <a:ahLst/>
            <a:cxnLst/>
            <a:rect l="l" t="t" r="r" b="b"/>
            <a:pathLst>
              <a:path w="31216" h="51498">
                <a:moveTo>
                  <a:pt x="342" y="2590"/>
                </a:moveTo>
                <a:lnTo>
                  <a:pt x="0" y="787"/>
                </a:lnTo>
                <a:lnTo>
                  <a:pt x="14541" y="342"/>
                </a:lnTo>
                <a:lnTo>
                  <a:pt x="29184" y="0"/>
                </a:lnTo>
                <a:lnTo>
                  <a:pt x="31216" y="50927"/>
                </a:lnTo>
                <a:lnTo>
                  <a:pt x="10477" y="51498"/>
                </a:lnTo>
                <a:lnTo>
                  <a:pt x="342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2145802" y="4896502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9575" y="114"/>
                </a:moveTo>
                <a:lnTo>
                  <a:pt x="0" y="457"/>
                </a:lnTo>
                <a:lnTo>
                  <a:pt x="12052" y="0"/>
                </a:lnTo>
                <a:lnTo>
                  <a:pt x="957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2145802" y="4776946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2147603" y="4643644"/>
            <a:ext cx="27051" cy="11049"/>
          </a:xfrm>
          <a:custGeom>
            <a:avLst/>
            <a:gdLst/>
            <a:ahLst/>
            <a:cxnLst/>
            <a:rect l="l" t="t" r="r" b="b"/>
            <a:pathLst>
              <a:path w="27050" h="11049">
                <a:moveTo>
                  <a:pt x="0" y="11049"/>
                </a:moveTo>
                <a:lnTo>
                  <a:pt x="27051" y="10375"/>
                </a:lnTo>
                <a:lnTo>
                  <a:pt x="27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2157859" y="4895722"/>
            <a:ext cx="24104" cy="787"/>
          </a:xfrm>
          <a:custGeom>
            <a:avLst/>
            <a:gdLst/>
            <a:ahLst/>
            <a:cxnLst/>
            <a:rect l="l" t="t" r="r" b="b"/>
            <a:pathLst>
              <a:path w="24104" h="787">
                <a:moveTo>
                  <a:pt x="12052" y="444"/>
                </a:moveTo>
                <a:lnTo>
                  <a:pt x="0" y="787"/>
                </a:lnTo>
                <a:lnTo>
                  <a:pt x="24104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2157859" y="4776608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2181969" y="4895157"/>
            <a:ext cx="24117" cy="558"/>
          </a:xfrm>
          <a:custGeom>
            <a:avLst/>
            <a:gdLst/>
            <a:ahLst/>
            <a:cxnLst/>
            <a:rect l="l" t="t" r="r" b="b"/>
            <a:pathLst>
              <a:path w="24117" h="558">
                <a:moveTo>
                  <a:pt x="0" y="558"/>
                </a:moveTo>
                <a:lnTo>
                  <a:pt x="24117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2169916" y="4776047"/>
            <a:ext cx="24104" cy="571"/>
          </a:xfrm>
          <a:custGeom>
            <a:avLst/>
            <a:gdLst/>
            <a:ahLst/>
            <a:cxnLst/>
            <a:rect l="l" t="t" r="r" b="b"/>
            <a:pathLst>
              <a:path w="24104" h="571">
                <a:moveTo>
                  <a:pt x="12052" y="228"/>
                </a:moveTo>
                <a:lnTo>
                  <a:pt x="24104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2174647" y="4654017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0" y="0"/>
                </a:moveTo>
                <a:lnTo>
                  <a:pt x="1689" y="405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2182082" y="5273757"/>
            <a:ext cx="0" cy="9017"/>
          </a:xfrm>
          <a:custGeom>
            <a:avLst/>
            <a:gdLst/>
            <a:ahLst/>
            <a:cxnLst/>
            <a:rect l="l" t="t" r="r" b="b"/>
            <a:pathLst>
              <a:path h="9016">
                <a:moveTo>
                  <a:pt x="0" y="0"/>
                </a:move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2187270" y="4992169"/>
            <a:ext cx="31203" cy="68961"/>
          </a:xfrm>
          <a:custGeom>
            <a:avLst/>
            <a:gdLst/>
            <a:ahLst/>
            <a:cxnLst/>
            <a:rect l="l" t="t" r="r" b="b"/>
            <a:pathLst>
              <a:path w="31203" h="68961">
                <a:moveTo>
                  <a:pt x="6756" y="68961"/>
                </a:moveTo>
                <a:lnTo>
                  <a:pt x="2032" y="68961"/>
                </a:lnTo>
                <a:lnTo>
                  <a:pt x="0" y="571"/>
                </a:lnTo>
                <a:lnTo>
                  <a:pt x="20726" y="0"/>
                </a:lnTo>
                <a:lnTo>
                  <a:pt x="31203" y="68287"/>
                </a:lnTo>
                <a:lnTo>
                  <a:pt x="6756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2187606" y="5002542"/>
            <a:ext cx="29298" cy="57911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0" y="558"/>
                </a:moveTo>
                <a:lnTo>
                  <a:pt x="20396" y="0"/>
                </a:lnTo>
                <a:lnTo>
                  <a:pt x="29298" y="579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2194026" y="4775822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2206083" y="489492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2208001" y="49921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2206089" y="4775598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2476" y="114"/>
                </a:moveTo>
                <a:lnTo>
                  <a:pt x="12052" y="0"/>
                </a:lnTo>
                <a:lnTo>
                  <a:pt x="0" y="228"/>
                </a:lnTo>
                <a:lnTo>
                  <a:pt x="247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2218141" y="4775371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0" y="228"/>
                </a:moveTo>
                <a:lnTo>
                  <a:pt x="1195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2218138" y="4894698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2933" y="228"/>
                </a:moveTo>
                <a:lnTo>
                  <a:pt x="0" y="228"/>
                </a:lnTo>
                <a:lnTo>
                  <a:pt x="11950" y="0"/>
                </a:lnTo>
                <a:lnTo>
                  <a:pt x="2933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2230085" y="477514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2221185" y="4655588"/>
            <a:ext cx="35826" cy="40233"/>
          </a:xfrm>
          <a:custGeom>
            <a:avLst/>
            <a:gdLst/>
            <a:ahLst/>
            <a:cxnLst/>
            <a:rect l="l" t="t" r="r" b="b"/>
            <a:pathLst>
              <a:path w="35826" h="40233">
                <a:moveTo>
                  <a:pt x="0" y="40233"/>
                </a:moveTo>
                <a:lnTo>
                  <a:pt x="11607" y="0"/>
                </a:lnTo>
                <a:lnTo>
                  <a:pt x="3582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2218250" y="4645229"/>
            <a:ext cx="43268" cy="52057"/>
          </a:xfrm>
          <a:custGeom>
            <a:avLst/>
            <a:gdLst/>
            <a:ahLst/>
            <a:cxnLst/>
            <a:rect l="l" t="t" r="r" b="b"/>
            <a:pathLst>
              <a:path w="43268" h="52057">
                <a:moveTo>
                  <a:pt x="14541" y="0"/>
                </a:moveTo>
                <a:lnTo>
                  <a:pt x="43268" y="2362"/>
                </a:lnTo>
                <a:lnTo>
                  <a:pt x="20510" y="52057"/>
                </a:lnTo>
                <a:lnTo>
                  <a:pt x="0" y="50368"/>
                </a:lnTo>
                <a:lnTo>
                  <a:pt x="14541" y="0"/>
                </a:lnTo>
                <a:lnTo>
                  <a:pt x="14541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2230649" y="5251894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2230648" y="5251897"/>
            <a:ext cx="1917" cy="8902"/>
          </a:xfrm>
          <a:custGeom>
            <a:avLst/>
            <a:gdLst/>
            <a:ahLst/>
            <a:cxnLst/>
            <a:rect l="l" t="t" r="r" b="b"/>
            <a:pathLst>
              <a:path w="1917" h="8902">
                <a:moveTo>
                  <a:pt x="1917" y="89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2230090" y="4894248"/>
            <a:ext cx="24104" cy="457"/>
          </a:xfrm>
          <a:custGeom>
            <a:avLst/>
            <a:gdLst/>
            <a:ahLst/>
            <a:cxnLst/>
            <a:rect l="l" t="t" r="r" b="b"/>
            <a:pathLst>
              <a:path w="24104" h="457">
                <a:moveTo>
                  <a:pt x="12052" y="228"/>
                </a:moveTo>
                <a:lnTo>
                  <a:pt x="0" y="457"/>
                </a:lnTo>
                <a:lnTo>
                  <a:pt x="24104" y="0"/>
                </a:lnTo>
                <a:lnTo>
                  <a:pt x="1779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2242143" y="477503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114"/>
                </a:moveTo>
                <a:lnTo>
                  <a:pt x="12052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2249131" y="4986310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1" h="69634">
                <a:moveTo>
                  <a:pt x="20053" y="0"/>
                </a:moveTo>
                <a:lnTo>
                  <a:pt x="54991" y="65798"/>
                </a:lnTo>
                <a:lnTo>
                  <a:pt x="26809" y="69634"/>
                </a:lnTo>
                <a:lnTo>
                  <a:pt x="0" y="2590"/>
                </a:lnTo>
                <a:lnTo>
                  <a:pt x="20053" y="0"/>
                </a:lnTo>
                <a:lnTo>
                  <a:pt x="20053" y="10261"/>
                </a:lnTo>
                <a:lnTo>
                  <a:pt x="49911" y="664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2253068" y="4996564"/>
            <a:ext cx="16116" cy="2146"/>
          </a:xfrm>
          <a:custGeom>
            <a:avLst/>
            <a:gdLst/>
            <a:ahLst/>
            <a:cxnLst/>
            <a:rect l="l" t="t" r="r" b="b"/>
            <a:pathLst>
              <a:path w="16116" h="2146">
                <a:moveTo>
                  <a:pt x="1611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2254200" y="4894251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2266257" y="4894022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2254200" y="4774806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2278311" y="4774810"/>
            <a:ext cx="24003" cy="0"/>
          </a:xfrm>
          <a:custGeom>
            <a:avLst/>
            <a:gdLst/>
            <a:ahLst/>
            <a:cxnLst/>
            <a:rect l="l" t="t" r="r" b="b"/>
            <a:pathLst>
              <a:path w="24002">
                <a:moveTo>
                  <a:pt x="0" y="0"/>
                </a:moveTo>
                <a:lnTo>
                  <a:pt x="24003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2278989" y="4655031"/>
            <a:ext cx="66027" cy="51384"/>
          </a:xfrm>
          <a:custGeom>
            <a:avLst/>
            <a:gdLst/>
            <a:ahLst/>
            <a:cxnLst/>
            <a:rect l="l" t="t" r="r" b="b"/>
            <a:pathLst>
              <a:path w="66027" h="51384">
                <a:moveTo>
                  <a:pt x="38874" y="0"/>
                </a:moveTo>
                <a:lnTo>
                  <a:pt x="66027" y="5181"/>
                </a:lnTo>
                <a:lnTo>
                  <a:pt x="19494" y="51384"/>
                </a:lnTo>
                <a:lnTo>
                  <a:pt x="0" y="47663"/>
                </a:lnTo>
                <a:lnTo>
                  <a:pt x="38874" y="0"/>
                </a:lnTo>
                <a:lnTo>
                  <a:pt x="38874" y="10363"/>
                </a:lnTo>
                <a:lnTo>
                  <a:pt x="57353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2286312" y="4665402"/>
            <a:ext cx="31559" cy="38646"/>
          </a:xfrm>
          <a:custGeom>
            <a:avLst/>
            <a:gdLst/>
            <a:ahLst/>
            <a:cxnLst/>
            <a:rect l="l" t="t" r="r" b="b"/>
            <a:pathLst>
              <a:path w="31559" h="38646">
                <a:moveTo>
                  <a:pt x="0" y="38646"/>
                </a:moveTo>
                <a:lnTo>
                  <a:pt x="31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2290367" y="4893800"/>
            <a:ext cx="36055" cy="228"/>
          </a:xfrm>
          <a:custGeom>
            <a:avLst/>
            <a:gdLst/>
            <a:ahLst/>
            <a:cxnLst/>
            <a:rect l="l" t="t" r="r" b="b"/>
            <a:pathLst>
              <a:path w="36055" h="228">
                <a:moveTo>
                  <a:pt x="24002" y="114"/>
                </a:moveTo>
                <a:lnTo>
                  <a:pt x="36055" y="114"/>
                </a:lnTo>
                <a:lnTo>
                  <a:pt x="28955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2308058" y="4974026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6311" y="12623"/>
                </a:moveTo>
                <a:lnTo>
                  <a:pt x="0" y="4737"/>
                </a:lnTo>
                <a:lnTo>
                  <a:pt x="18592" y="0"/>
                </a:lnTo>
                <a:lnTo>
                  <a:pt x="76403" y="60960"/>
                </a:lnTo>
                <a:lnTo>
                  <a:pt x="50482" y="67614"/>
                </a:lnTo>
                <a:lnTo>
                  <a:pt x="6311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2302313" y="4774810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2314370" y="4774810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2314938" y="4984400"/>
            <a:ext cx="61633" cy="52616"/>
          </a:xfrm>
          <a:custGeom>
            <a:avLst/>
            <a:gdLst/>
            <a:ahLst/>
            <a:cxnLst/>
            <a:rect l="l" t="t" r="r" b="b"/>
            <a:pathLst>
              <a:path w="61633" h="52616">
                <a:moveTo>
                  <a:pt x="61633" y="52616"/>
                </a:moveTo>
                <a:lnTo>
                  <a:pt x="11709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2326652" y="497403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2326427" y="4893914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2335551" y="4673514"/>
            <a:ext cx="85864" cy="47993"/>
          </a:xfrm>
          <a:custGeom>
            <a:avLst/>
            <a:gdLst/>
            <a:ahLst/>
            <a:cxnLst/>
            <a:rect l="l" t="t" r="r" b="b"/>
            <a:pathLst>
              <a:path w="85864" h="47993">
                <a:moveTo>
                  <a:pt x="2933" y="40335"/>
                </a:moveTo>
                <a:lnTo>
                  <a:pt x="0" y="42252"/>
                </a:lnTo>
                <a:lnTo>
                  <a:pt x="17462" y="47993"/>
                </a:lnTo>
                <a:lnTo>
                  <a:pt x="85864" y="7886"/>
                </a:lnTo>
                <a:lnTo>
                  <a:pt x="61417" y="0"/>
                </a:lnTo>
                <a:lnTo>
                  <a:pt x="2933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2338481" y="4774923"/>
            <a:ext cx="21297" cy="228"/>
          </a:xfrm>
          <a:custGeom>
            <a:avLst/>
            <a:gdLst/>
            <a:ahLst/>
            <a:cxnLst/>
            <a:rect l="l" t="t" r="r" b="b"/>
            <a:pathLst>
              <a:path w="21297" h="228">
                <a:moveTo>
                  <a:pt x="8229" y="0"/>
                </a:moveTo>
                <a:lnTo>
                  <a:pt x="0" y="0"/>
                </a:lnTo>
                <a:lnTo>
                  <a:pt x="2129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2350542" y="4775034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934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2345813" y="4683767"/>
            <a:ext cx="64223" cy="35382"/>
          </a:xfrm>
          <a:custGeom>
            <a:avLst/>
            <a:gdLst/>
            <a:ahLst/>
            <a:cxnLst/>
            <a:rect l="l" t="t" r="r" b="b"/>
            <a:pathLst>
              <a:path w="64223" h="35382">
                <a:moveTo>
                  <a:pt x="64223" y="4279"/>
                </a:moveTo>
                <a:lnTo>
                  <a:pt x="51155" y="0"/>
                </a:lnTo>
                <a:lnTo>
                  <a:pt x="0" y="353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2361465" y="4956225"/>
            <a:ext cx="94538" cy="62877"/>
          </a:xfrm>
          <a:custGeom>
            <a:avLst/>
            <a:gdLst/>
            <a:ahLst/>
            <a:cxnLst/>
            <a:rect l="l" t="t" r="r" b="b"/>
            <a:pathLst>
              <a:path w="94538" h="62877">
                <a:moveTo>
                  <a:pt x="1130" y="6083"/>
                </a:moveTo>
                <a:lnTo>
                  <a:pt x="0" y="6540"/>
                </a:lnTo>
                <a:lnTo>
                  <a:pt x="71894" y="62877"/>
                </a:lnTo>
                <a:lnTo>
                  <a:pt x="94538" y="53746"/>
                </a:lnTo>
                <a:lnTo>
                  <a:pt x="16230" y="0"/>
                </a:lnTo>
                <a:lnTo>
                  <a:pt x="113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2350542" y="4894026"/>
            <a:ext cx="24003" cy="228"/>
          </a:xfrm>
          <a:custGeom>
            <a:avLst/>
            <a:gdLst/>
            <a:ahLst/>
            <a:cxnLst/>
            <a:rect l="l" t="t" r="r" b="b"/>
            <a:pathLst>
              <a:path w="24002" h="228">
                <a:moveTo>
                  <a:pt x="0" y="0"/>
                </a:moveTo>
                <a:lnTo>
                  <a:pt x="20739" y="114"/>
                </a:lnTo>
                <a:lnTo>
                  <a:pt x="24003" y="228"/>
                </a:lnTo>
                <a:lnTo>
                  <a:pt x="16459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2362596" y="4775147"/>
            <a:ext cx="24003" cy="457"/>
          </a:xfrm>
          <a:custGeom>
            <a:avLst/>
            <a:gdLst/>
            <a:ahLst/>
            <a:cxnLst/>
            <a:rect l="l" t="t" r="r" b="b"/>
            <a:pathLst>
              <a:path w="24002" h="457">
                <a:moveTo>
                  <a:pt x="0" y="0"/>
                </a:moveTo>
                <a:lnTo>
                  <a:pt x="24003" y="457"/>
                </a:lnTo>
                <a:lnTo>
                  <a:pt x="1195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2370140" y="4966472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2377696" y="4956216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2374540" y="489425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2385359" y="4699760"/>
            <a:ext cx="101968" cy="42151"/>
          </a:xfrm>
          <a:custGeom>
            <a:avLst/>
            <a:gdLst/>
            <a:ahLst/>
            <a:cxnLst/>
            <a:rect l="l" t="t" r="r" b="b"/>
            <a:pathLst>
              <a:path w="101968" h="42151">
                <a:moveTo>
                  <a:pt x="0" y="34823"/>
                </a:moveTo>
                <a:lnTo>
                  <a:pt x="14643" y="42151"/>
                </a:lnTo>
                <a:lnTo>
                  <a:pt x="101968" y="10261"/>
                </a:lnTo>
                <a:lnTo>
                  <a:pt x="81356" y="0"/>
                </a:lnTo>
                <a:lnTo>
                  <a:pt x="0" y="34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2386603" y="4875766"/>
            <a:ext cx="39890" cy="19380"/>
          </a:xfrm>
          <a:custGeom>
            <a:avLst/>
            <a:gdLst/>
            <a:ahLst/>
            <a:cxnLst/>
            <a:rect l="l" t="t" r="r" b="b"/>
            <a:pathLst>
              <a:path w="39890" h="19380">
                <a:moveTo>
                  <a:pt x="12052" y="18935"/>
                </a:moveTo>
                <a:lnTo>
                  <a:pt x="0" y="18707"/>
                </a:lnTo>
                <a:lnTo>
                  <a:pt x="39890" y="19380"/>
                </a:lnTo>
                <a:lnTo>
                  <a:pt x="37973" y="0"/>
                </a:lnTo>
                <a:lnTo>
                  <a:pt x="39204" y="12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2386597" y="4775600"/>
            <a:ext cx="32905" cy="51041"/>
          </a:xfrm>
          <a:custGeom>
            <a:avLst/>
            <a:gdLst/>
            <a:ahLst/>
            <a:cxnLst/>
            <a:rect l="l" t="t" r="r" b="b"/>
            <a:pathLst>
              <a:path w="32905" h="51041">
                <a:moveTo>
                  <a:pt x="0" y="0"/>
                </a:moveTo>
                <a:lnTo>
                  <a:pt x="27381" y="444"/>
                </a:lnTo>
                <a:lnTo>
                  <a:pt x="32905" y="51041"/>
                </a:lnTo>
                <a:lnTo>
                  <a:pt x="30530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2396520" y="4699767"/>
            <a:ext cx="70192" cy="40335"/>
          </a:xfrm>
          <a:custGeom>
            <a:avLst/>
            <a:gdLst/>
            <a:ahLst/>
            <a:cxnLst/>
            <a:rect l="l" t="t" r="r" b="b"/>
            <a:pathLst>
              <a:path w="70192" h="40335">
                <a:moveTo>
                  <a:pt x="70192" y="0"/>
                </a:moveTo>
                <a:lnTo>
                  <a:pt x="70192" y="10261"/>
                </a:lnTo>
                <a:lnTo>
                  <a:pt x="0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2396966" y="467350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2407108" y="4933354"/>
            <a:ext cx="98933" cy="55994"/>
          </a:xfrm>
          <a:custGeom>
            <a:avLst/>
            <a:gdLst/>
            <a:ahLst/>
            <a:cxnLst/>
            <a:rect l="l" t="t" r="r" b="b"/>
            <a:pathLst>
              <a:path w="98932" h="55994">
                <a:moveTo>
                  <a:pt x="13068" y="10363"/>
                </a:moveTo>
                <a:lnTo>
                  <a:pt x="98932" y="50596"/>
                </a:lnTo>
                <a:lnTo>
                  <a:pt x="90030" y="55994"/>
                </a:lnTo>
                <a:lnTo>
                  <a:pt x="0" y="8115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2420176" y="4933349"/>
            <a:ext cx="95326" cy="50596"/>
          </a:xfrm>
          <a:custGeom>
            <a:avLst/>
            <a:gdLst/>
            <a:ahLst/>
            <a:cxnLst/>
            <a:rect l="l" t="t" r="r" b="b"/>
            <a:pathLst>
              <a:path w="95326" h="50596">
                <a:moveTo>
                  <a:pt x="85864" y="50596"/>
                </a:moveTo>
                <a:lnTo>
                  <a:pt x="95326" y="447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2419607" y="4827762"/>
            <a:ext cx="4965" cy="48006"/>
          </a:xfrm>
          <a:custGeom>
            <a:avLst/>
            <a:gdLst/>
            <a:ahLst/>
            <a:cxnLst/>
            <a:rect l="l" t="t" r="r" b="b"/>
            <a:pathLst>
              <a:path w="4965" h="48005">
                <a:moveTo>
                  <a:pt x="1244" y="11950"/>
                </a:moveTo>
                <a:lnTo>
                  <a:pt x="0" y="0"/>
                </a:lnTo>
                <a:lnTo>
                  <a:pt x="4965" y="48005"/>
                </a:lnTo>
                <a:lnTo>
                  <a:pt x="3835" y="36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2421307" y="4844114"/>
            <a:ext cx="787" cy="7658"/>
          </a:xfrm>
          <a:custGeom>
            <a:avLst/>
            <a:gdLst/>
            <a:ahLst/>
            <a:cxnLst/>
            <a:rect l="l" t="t" r="r" b="b"/>
            <a:pathLst>
              <a:path w="787" h="7658">
                <a:moveTo>
                  <a:pt x="787" y="76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2419501" y="482664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0" y="0"/>
                </a:moveTo>
                <a:lnTo>
                  <a:pt x="114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2414658" y="4782700"/>
            <a:ext cx="2362" cy="21069"/>
          </a:xfrm>
          <a:custGeom>
            <a:avLst/>
            <a:gdLst/>
            <a:ahLst/>
            <a:cxnLst/>
            <a:rect l="l" t="t" r="r" b="b"/>
            <a:pathLst>
              <a:path w="2362" h="21069">
                <a:moveTo>
                  <a:pt x="2362" y="2106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2426267" y="4732667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97688" y="0"/>
                </a:moveTo>
                <a:lnTo>
                  <a:pt x="0" y="25463"/>
                </a:lnTo>
                <a:lnTo>
                  <a:pt x="5854" y="29743"/>
                </a:lnTo>
                <a:lnTo>
                  <a:pt x="11379" y="34137"/>
                </a:lnTo>
                <a:lnTo>
                  <a:pt x="113576" y="12166"/>
                </a:lnTo>
                <a:lnTo>
                  <a:pt x="105803" y="6083"/>
                </a:lnTo>
                <a:lnTo>
                  <a:pt x="97688" y="0"/>
                </a:lnTo>
                <a:lnTo>
                  <a:pt x="97688" y="10363"/>
                </a:lnTo>
                <a:lnTo>
                  <a:pt x="10020" y="33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2442829" y="4906646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4036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724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2450602" y="491701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1689" y="0"/>
                </a:move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2456456" y="4770865"/>
            <a:ext cx="120230" cy="24231"/>
          </a:xfrm>
          <a:custGeom>
            <a:avLst/>
            <a:gdLst/>
            <a:ahLst/>
            <a:cxnLst/>
            <a:rect l="l" t="t" r="r" b="b"/>
            <a:pathLst>
              <a:path w="120230" h="24231">
                <a:moveTo>
                  <a:pt x="109867" y="0"/>
                </a:moveTo>
                <a:lnTo>
                  <a:pt x="0" y="14541"/>
                </a:lnTo>
                <a:lnTo>
                  <a:pt x="7442" y="24231"/>
                </a:lnTo>
                <a:lnTo>
                  <a:pt x="120230" y="13525"/>
                </a:lnTo>
                <a:lnTo>
                  <a:pt x="109867" y="0"/>
                </a:lnTo>
                <a:lnTo>
                  <a:pt x="109867" y="10261"/>
                </a:lnTo>
                <a:lnTo>
                  <a:pt x="7213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2467168" y="487712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2476" y="10706"/>
                </a:moveTo>
                <a:lnTo>
                  <a:pt x="114134" y="36283"/>
                </a:lnTo>
                <a:lnTo>
                  <a:pt x="121691" y="22199"/>
                </a:lnTo>
                <a:lnTo>
                  <a:pt x="5410" y="0"/>
                </a:lnTo>
                <a:lnTo>
                  <a:pt x="0" y="10147"/>
                </a:lnTo>
                <a:lnTo>
                  <a:pt x="2476" y="107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2466713" y="4710021"/>
            <a:ext cx="8674" cy="4394"/>
          </a:xfrm>
          <a:custGeom>
            <a:avLst/>
            <a:gdLst/>
            <a:ahLst/>
            <a:cxnLst/>
            <a:rect l="l" t="t" r="r" b="b"/>
            <a:pathLst>
              <a:path w="8674" h="4394">
                <a:moveTo>
                  <a:pt x="0" y="0"/>
                </a:moveTo>
                <a:lnTo>
                  <a:pt x="867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2472131" y="4877125"/>
            <a:ext cx="444" cy="11264"/>
          </a:xfrm>
          <a:custGeom>
            <a:avLst/>
            <a:gdLst/>
            <a:ahLst/>
            <a:cxnLst/>
            <a:rect l="l" t="t" r="r" b="b"/>
            <a:pathLst>
              <a:path w="444" h="11264">
                <a:moveTo>
                  <a:pt x="444" y="0"/>
                </a:moveTo>
                <a:lnTo>
                  <a:pt x="444" y="10363"/>
                </a:lnTo>
                <a:lnTo>
                  <a:pt x="0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2472575" y="4887490"/>
            <a:ext cx="111213" cy="21297"/>
          </a:xfrm>
          <a:custGeom>
            <a:avLst/>
            <a:gdLst/>
            <a:ahLst/>
            <a:cxnLst/>
            <a:rect l="l" t="t" r="r" b="b"/>
            <a:pathLst>
              <a:path w="111213" h="21297">
                <a:moveTo>
                  <a:pt x="0" y="0"/>
                </a:moveTo>
                <a:lnTo>
                  <a:pt x="111213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2479106" y="4846250"/>
            <a:ext cx="120345" cy="24345"/>
          </a:xfrm>
          <a:custGeom>
            <a:avLst/>
            <a:gdLst/>
            <a:ahLst/>
            <a:cxnLst/>
            <a:rect l="l" t="t" r="r" b="b"/>
            <a:pathLst>
              <a:path w="120345" h="24345">
                <a:moveTo>
                  <a:pt x="1016" y="0"/>
                </a:moveTo>
                <a:lnTo>
                  <a:pt x="120345" y="9804"/>
                </a:lnTo>
                <a:lnTo>
                  <a:pt x="119100" y="22529"/>
                </a:lnTo>
                <a:lnTo>
                  <a:pt x="118872" y="24345"/>
                </a:lnTo>
                <a:lnTo>
                  <a:pt x="0" y="10363"/>
                </a:lnTo>
                <a:lnTo>
                  <a:pt x="1016" y="0"/>
                </a:lnTo>
                <a:lnTo>
                  <a:pt x="1016" y="104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2480122" y="4856615"/>
            <a:ext cx="118313" cy="9690"/>
          </a:xfrm>
          <a:custGeom>
            <a:avLst/>
            <a:gdLst/>
            <a:ahLst/>
            <a:cxnLst/>
            <a:rect l="l" t="t" r="r" b="b"/>
            <a:pathLst>
              <a:path w="118313" h="9690">
                <a:moveTo>
                  <a:pt x="0" y="0"/>
                </a:moveTo>
                <a:lnTo>
                  <a:pt x="118313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2474720" y="4812562"/>
            <a:ext cx="118414" cy="14300"/>
          </a:xfrm>
          <a:custGeom>
            <a:avLst/>
            <a:gdLst/>
            <a:ahLst/>
            <a:cxnLst/>
            <a:rect l="l" t="t" r="r" b="b"/>
            <a:pathLst>
              <a:path w="118414" h="14300">
                <a:moveTo>
                  <a:pt x="117068" y="10363"/>
                </a:move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118414" y="14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2477982" y="4812563"/>
            <a:ext cx="118427" cy="14414"/>
          </a:xfrm>
          <a:custGeom>
            <a:avLst/>
            <a:gdLst/>
            <a:ahLst/>
            <a:cxnLst/>
            <a:rect l="l" t="t" r="r" b="b"/>
            <a:pathLst>
              <a:path w="118427" h="14414">
                <a:moveTo>
                  <a:pt x="0" y="12839"/>
                </a:moveTo>
                <a:lnTo>
                  <a:pt x="118427" y="14414"/>
                </a:lnTo>
                <a:lnTo>
                  <a:pt x="114477" y="1790"/>
                </a:lnTo>
                <a:lnTo>
                  <a:pt x="113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2523953" y="4743027"/>
            <a:ext cx="5410" cy="4064"/>
          </a:xfrm>
          <a:custGeom>
            <a:avLst/>
            <a:gdLst/>
            <a:ahLst/>
            <a:cxnLst/>
            <a:rect l="l" t="t" r="r" b="b"/>
            <a:pathLst>
              <a:path w="5410" h="4063">
                <a:moveTo>
                  <a:pt x="5410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2539958" y="5181580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2566324" y="4781120"/>
            <a:ext cx="3048" cy="4064"/>
          </a:xfrm>
          <a:custGeom>
            <a:avLst/>
            <a:gdLst/>
            <a:ahLst/>
            <a:cxnLst/>
            <a:rect l="l" t="t" r="r" b="b"/>
            <a:pathLst>
              <a:path w="3048" h="4063">
                <a:moveTo>
                  <a:pt x="0" y="0"/>
                </a:moveTo>
                <a:lnTo>
                  <a:pt x="3048" y="4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1663195" y="4901916"/>
            <a:ext cx="730" cy="83604"/>
          </a:xfrm>
          <a:custGeom>
            <a:avLst/>
            <a:gdLst/>
            <a:ahLst/>
            <a:cxnLst/>
            <a:rect l="l" t="t" r="r" b="b"/>
            <a:pathLst>
              <a:path w="730" h="83604">
                <a:moveTo>
                  <a:pt x="558" y="83604"/>
                </a:moveTo>
                <a:lnTo>
                  <a:pt x="654" y="67357"/>
                </a:lnTo>
                <a:lnTo>
                  <a:pt x="711" y="55357"/>
                </a:lnTo>
                <a:lnTo>
                  <a:pt x="730" y="45479"/>
                </a:lnTo>
                <a:lnTo>
                  <a:pt x="710" y="35599"/>
                </a:lnTo>
                <a:lnTo>
                  <a:pt x="653" y="23593"/>
                </a:lnTo>
                <a:lnTo>
                  <a:pt x="558" y="7543"/>
                </a:lnTo>
                <a:lnTo>
                  <a:pt x="558" y="4724"/>
                </a:lnTo>
                <a:lnTo>
                  <a:pt x="215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657784" y="4983720"/>
            <a:ext cx="5969" cy="1803"/>
          </a:xfrm>
          <a:custGeom>
            <a:avLst/>
            <a:gdLst/>
            <a:ahLst/>
            <a:cxnLst/>
            <a:rect l="l" t="t" r="r" b="b"/>
            <a:pathLst>
              <a:path w="5968" h="1803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46"/>
                </a:lnTo>
                <a:lnTo>
                  <a:pt x="3263" y="1689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1661618" y="4607833"/>
            <a:ext cx="929601" cy="279995"/>
          </a:xfrm>
          <a:custGeom>
            <a:avLst/>
            <a:gdLst/>
            <a:ahLst/>
            <a:cxnLst/>
            <a:rect l="l" t="t" r="r" b="b"/>
            <a:pathLst>
              <a:path w="929601" h="279995">
                <a:moveTo>
                  <a:pt x="673" y="279995"/>
                </a:moveTo>
                <a:lnTo>
                  <a:pt x="0" y="275715"/>
                </a:lnTo>
                <a:lnTo>
                  <a:pt x="0" y="275487"/>
                </a:lnTo>
                <a:lnTo>
                  <a:pt x="228" y="271207"/>
                </a:lnTo>
                <a:lnTo>
                  <a:pt x="1262" y="257855"/>
                </a:lnTo>
                <a:lnTo>
                  <a:pt x="2415" y="247342"/>
                </a:lnTo>
                <a:lnTo>
                  <a:pt x="3149" y="240447"/>
                </a:lnTo>
                <a:lnTo>
                  <a:pt x="3263" y="238301"/>
                </a:lnTo>
                <a:lnTo>
                  <a:pt x="3835" y="236269"/>
                </a:lnTo>
                <a:lnTo>
                  <a:pt x="10565" y="213788"/>
                </a:lnTo>
                <a:lnTo>
                  <a:pt x="20010" y="193312"/>
                </a:lnTo>
                <a:lnTo>
                  <a:pt x="33235" y="173061"/>
                </a:lnTo>
                <a:lnTo>
                  <a:pt x="48025" y="154147"/>
                </a:lnTo>
                <a:lnTo>
                  <a:pt x="67381" y="134778"/>
                </a:lnTo>
                <a:lnTo>
                  <a:pt x="85086" y="120162"/>
                </a:lnTo>
                <a:lnTo>
                  <a:pt x="107838" y="103453"/>
                </a:lnTo>
                <a:lnTo>
                  <a:pt x="126872" y="91819"/>
                </a:lnTo>
                <a:lnTo>
                  <a:pt x="148514" y="79313"/>
                </a:lnTo>
                <a:lnTo>
                  <a:pt x="168681" y="69620"/>
                </a:lnTo>
                <a:lnTo>
                  <a:pt x="191767" y="59133"/>
                </a:lnTo>
                <a:lnTo>
                  <a:pt x="215442" y="50125"/>
                </a:lnTo>
                <a:lnTo>
                  <a:pt x="239728" y="41464"/>
                </a:lnTo>
                <a:lnTo>
                  <a:pt x="262584" y="34676"/>
                </a:lnTo>
                <a:lnTo>
                  <a:pt x="281260" y="29395"/>
                </a:lnTo>
                <a:lnTo>
                  <a:pt x="301211" y="24378"/>
                </a:lnTo>
                <a:lnTo>
                  <a:pt x="321132" y="20153"/>
                </a:lnTo>
                <a:lnTo>
                  <a:pt x="346913" y="14909"/>
                </a:lnTo>
                <a:lnTo>
                  <a:pt x="368751" y="11432"/>
                </a:lnTo>
                <a:lnTo>
                  <a:pt x="393904" y="7857"/>
                </a:lnTo>
                <a:lnTo>
                  <a:pt x="414447" y="5397"/>
                </a:lnTo>
                <a:lnTo>
                  <a:pt x="437870" y="3364"/>
                </a:lnTo>
                <a:lnTo>
                  <a:pt x="464397" y="1333"/>
                </a:lnTo>
                <a:lnTo>
                  <a:pt x="485814" y="570"/>
                </a:lnTo>
                <a:lnTo>
                  <a:pt x="514064" y="40"/>
                </a:lnTo>
                <a:lnTo>
                  <a:pt x="525053" y="0"/>
                </a:lnTo>
                <a:lnTo>
                  <a:pt x="534748" y="156"/>
                </a:lnTo>
                <a:lnTo>
                  <a:pt x="546444" y="460"/>
                </a:lnTo>
                <a:lnTo>
                  <a:pt x="559346" y="773"/>
                </a:lnTo>
                <a:lnTo>
                  <a:pt x="569925" y="1001"/>
                </a:lnTo>
                <a:lnTo>
                  <a:pt x="569925" y="1560"/>
                </a:lnTo>
                <a:lnTo>
                  <a:pt x="580529" y="2233"/>
                </a:lnTo>
                <a:lnTo>
                  <a:pt x="594730" y="3049"/>
                </a:lnTo>
                <a:lnTo>
                  <a:pt x="604562" y="3546"/>
                </a:lnTo>
                <a:lnTo>
                  <a:pt x="617865" y="4748"/>
                </a:lnTo>
                <a:lnTo>
                  <a:pt x="619620" y="4938"/>
                </a:lnTo>
                <a:lnTo>
                  <a:pt x="635081" y="6523"/>
                </a:lnTo>
                <a:lnTo>
                  <a:pt x="645919" y="7692"/>
                </a:lnTo>
                <a:lnTo>
                  <a:pt x="655555" y="8928"/>
                </a:lnTo>
                <a:lnTo>
                  <a:pt x="667413" y="10712"/>
                </a:lnTo>
                <a:lnTo>
                  <a:pt x="678561" y="12495"/>
                </a:lnTo>
                <a:lnTo>
                  <a:pt x="693799" y="14992"/>
                </a:lnTo>
                <a:lnTo>
                  <a:pt x="704437" y="16860"/>
                </a:lnTo>
                <a:lnTo>
                  <a:pt x="714048" y="18808"/>
                </a:lnTo>
                <a:lnTo>
                  <a:pt x="726203" y="21549"/>
                </a:lnTo>
                <a:lnTo>
                  <a:pt x="735241" y="23646"/>
                </a:lnTo>
                <a:lnTo>
                  <a:pt x="750199" y="27092"/>
                </a:lnTo>
                <a:lnTo>
                  <a:pt x="760559" y="29622"/>
                </a:lnTo>
                <a:lnTo>
                  <a:pt x="770115" y="32258"/>
                </a:lnTo>
                <a:lnTo>
                  <a:pt x="782658" y="36022"/>
                </a:lnTo>
                <a:lnTo>
                  <a:pt x="788987" y="37958"/>
                </a:lnTo>
                <a:lnTo>
                  <a:pt x="803470" y="42414"/>
                </a:lnTo>
                <a:lnTo>
                  <a:pt x="813425" y="45666"/>
                </a:lnTo>
                <a:lnTo>
                  <a:pt x="822955" y="49135"/>
                </a:lnTo>
                <a:lnTo>
                  <a:pt x="836159" y="54239"/>
                </a:lnTo>
                <a:lnTo>
                  <a:pt x="852815" y="60869"/>
                </a:lnTo>
                <a:lnTo>
                  <a:pt x="862308" y="64898"/>
                </a:lnTo>
                <a:lnTo>
                  <a:pt x="871809" y="69384"/>
                </a:lnTo>
                <a:lnTo>
                  <a:pt x="884313" y="75601"/>
                </a:lnTo>
                <a:lnTo>
                  <a:pt x="897267" y="82343"/>
                </a:lnTo>
                <a:lnTo>
                  <a:pt x="905974" y="87296"/>
                </a:lnTo>
                <a:lnTo>
                  <a:pt x="915384" y="92925"/>
                </a:lnTo>
                <a:lnTo>
                  <a:pt x="924648" y="98360"/>
                </a:lnTo>
                <a:lnTo>
                  <a:pt x="927239" y="99934"/>
                </a:lnTo>
                <a:lnTo>
                  <a:pt x="929601" y="102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1677727" y="4946756"/>
            <a:ext cx="1889" cy="83388"/>
          </a:xfrm>
          <a:custGeom>
            <a:avLst/>
            <a:gdLst/>
            <a:ahLst/>
            <a:cxnLst/>
            <a:rect l="l" t="t" r="r" b="b"/>
            <a:pathLst>
              <a:path w="1889" h="83388">
                <a:moveTo>
                  <a:pt x="1803" y="83388"/>
                </a:moveTo>
                <a:lnTo>
                  <a:pt x="1851" y="67203"/>
                </a:lnTo>
                <a:lnTo>
                  <a:pt x="1880" y="55291"/>
                </a:lnTo>
                <a:lnTo>
                  <a:pt x="1889" y="45456"/>
                </a:lnTo>
                <a:lnTo>
                  <a:pt x="1878" y="35503"/>
                </a:lnTo>
                <a:lnTo>
                  <a:pt x="1847" y="23235"/>
                </a:lnTo>
                <a:lnTo>
                  <a:pt x="1803" y="8572"/>
                </a:lnTo>
                <a:lnTo>
                  <a:pt x="1803" y="6984"/>
                </a:lnTo>
                <a:lnTo>
                  <a:pt x="1574" y="5295"/>
                </a:lnTo>
                <a:lnTo>
                  <a:pt x="1244" y="3492"/>
                </a:lnTo>
                <a:lnTo>
                  <a:pt x="787" y="1701"/>
                </a:lnTo>
                <a:lnTo>
                  <a:pt x="558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1672993" y="5028904"/>
            <a:ext cx="6540" cy="1346"/>
          </a:xfrm>
          <a:custGeom>
            <a:avLst/>
            <a:gdLst/>
            <a:ahLst/>
            <a:cxnLst/>
            <a:rect l="l" t="t" r="r" b="b"/>
            <a:pathLst>
              <a:path w="6540" h="1346">
                <a:moveTo>
                  <a:pt x="0" y="0"/>
                </a:moveTo>
                <a:lnTo>
                  <a:pt x="571" y="444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346"/>
                </a:lnTo>
                <a:lnTo>
                  <a:pt x="5638" y="1346"/>
                </a:lnTo>
                <a:lnTo>
                  <a:pt x="654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2700863" y="4862473"/>
            <a:ext cx="5295" cy="3721"/>
          </a:xfrm>
          <a:custGeom>
            <a:avLst/>
            <a:gdLst/>
            <a:ahLst/>
            <a:cxnLst/>
            <a:rect l="l" t="t" r="r" b="b"/>
            <a:pathLst>
              <a:path w="5295" h="3721">
                <a:moveTo>
                  <a:pt x="5295" y="3721"/>
                </a:moveTo>
                <a:lnTo>
                  <a:pt x="4953" y="2933"/>
                </a:lnTo>
                <a:lnTo>
                  <a:pt x="4279" y="2032"/>
                </a:lnTo>
                <a:lnTo>
                  <a:pt x="3835" y="1473"/>
                </a:lnTo>
                <a:lnTo>
                  <a:pt x="3048" y="1016"/>
                </a:lnTo>
                <a:lnTo>
                  <a:pt x="2476" y="558"/>
                </a:lnTo>
                <a:lnTo>
                  <a:pt x="1574" y="228"/>
                </a:lnTo>
                <a:lnTo>
                  <a:pt x="901" y="11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2621540" y="4731651"/>
            <a:ext cx="79438" cy="130937"/>
          </a:xfrm>
          <a:custGeom>
            <a:avLst/>
            <a:gdLst/>
            <a:ahLst/>
            <a:cxnLst/>
            <a:rect l="l" t="t" r="r" b="b"/>
            <a:pathLst>
              <a:path w="79438" h="130937">
                <a:moveTo>
                  <a:pt x="79324" y="130937"/>
                </a:moveTo>
                <a:lnTo>
                  <a:pt x="79438" y="128117"/>
                </a:lnTo>
                <a:lnTo>
                  <a:pt x="79209" y="125183"/>
                </a:lnTo>
                <a:lnTo>
                  <a:pt x="78981" y="123164"/>
                </a:lnTo>
                <a:lnTo>
                  <a:pt x="78422" y="121018"/>
                </a:lnTo>
                <a:lnTo>
                  <a:pt x="75575" y="107984"/>
                </a:lnTo>
                <a:lnTo>
                  <a:pt x="73125" y="98121"/>
                </a:lnTo>
                <a:lnTo>
                  <a:pt x="70421" y="90601"/>
                </a:lnTo>
                <a:lnTo>
                  <a:pt x="65063" y="78419"/>
                </a:lnTo>
                <a:lnTo>
                  <a:pt x="59984" y="69608"/>
                </a:lnTo>
                <a:lnTo>
                  <a:pt x="55092" y="60731"/>
                </a:lnTo>
                <a:lnTo>
                  <a:pt x="54203" y="59042"/>
                </a:lnTo>
                <a:lnTo>
                  <a:pt x="53073" y="57353"/>
                </a:lnTo>
                <a:lnTo>
                  <a:pt x="44988" y="46235"/>
                </a:lnTo>
                <a:lnTo>
                  <a:pt x="39262" y="38393"/>
                </a:lnTo>
                <a:lnTo>
                  <a:pt x="30988" y="28740"/>
                </a:lnTo>
                <a:lnTo>
                  <a:pt x="21410" y="18782"/>
                </a:lnTo>
                <a:lnTo>
                  <a:pt x="14193" y="12291"/>
                </a:lnTo>
                <a:lnTo>
                  <a:pt x="4608" y="3850"/>
                </a:lnTo>
                <a:lnTo>
                  <a:pt x="2247" y="1689"/>
                </a:lnTo>
                <a:lnTo>
                  <a:pt x="123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666572" y="4725012"/>
            <a:ext cx="1030909" cy="399224"/>
          </a:xfrm>
          <a:custGeom>
            <a:avLst/>
            <a:gdLst/>
            <a:ahLst/>
            <a:cxnLst/>
            <a:rect l="l" t="t" r="r" b="b"/>
            <a:pathLst>
              <a:path w="1030909" h="399224">
                <a:moveTo>
                  <a:pt x="954963" y="6642"/>
                </a:moveTo>
                <a:lnTo>
                  <a:pt x="965845" y="15882"/>
                </a:lnTo>
                <a:lnTo>
                  <a:pt x="973124" y="22667"/>
                </a:lnTo>
                <a:lnTo>
                  <a:pt x="982186" y="31972"/>
                </a:lnTo>
                <a:lnTo>
                  <a:pt x="984376" y="34251"/>
                </a:lnTo>
                <a:lnTo>
                  <a:pt x="992149" y="42367"/>
                </a:lnTo>
                <a:lnTo>
                  <a:pt x="991476" y="43256"/>
                </a:lnTo>
                <a:lnTo>
                  <a:pt x="998461" y="52273"/>
                </a:lnTo>
                <a:lnTo>
                  <a:pt x="1002512" y="57454"/>
                </a:lnTo>
                <a:lnTo>
                  <a:pt x="1003084" y="57238"/>
                </a:lnTo>
                <a:lnTo>
                  <a:pt x="1006347" y="62750"/>
                </a:lnTo>
                <a:lnTo>
                  <a:pt x="1011872" y="71653"/>
                </a:lnTo>
                <a:lnTo>
                  <a:pt x="1011415" y="72110"/>
                </a:lnTo>
                <a:lnTo>
                  <a:pt x="1016266" y="81457"/>
                </a:lnTo>
                <a:lnTo>
                  <a:pt x="1018971" y="86868"/>
                </a:lnTo>
                <a:lnTo>
                  <a:pt x="1019530" y="86868"/>
                </a:lnTo>
                <a:lnTo>
                  <a:pt x="1021448" y="92392"/>
                </a:lnTo>
                <a:lnTo>
                  <a:pt x="1024826" y="101625"/>
                </a:lnTo>
                <a:lnTo>
                  <a:pt x="1024381" y="101854"/>
                </a:lnTo>
                <a:lnTo>
                  <a:pt x="1026858" y="111544"/>
                </a:lnTo>
                <a:lnTo>
                  <a:pt x="1028318" y="117068"/>
                </a:lnTo>
                <a:lnTo>
                  <a:pt x="1028890" y="117182"/>
                </a:lnTo>
                <a:lnTo>
                  <a:pt x="1029563" y="122593"/>
                </a:lnTo>
                <a:lnTo>
                  <a:pt x="1030579" y="132054"/>
                </a:lnTo>
                <a:lnTo>
                  <a:pt x="1030236" y="132283"/>
                </a:lnTo>
                <a:lnTo>
                  <a:pt x="1030452" y="141973"/>
                </a:lnTo>
                <a:lnTo>
                  <a:pt x="1030579" y="147497"/>
                </a:lnTo>
                <a:lnTo>
                  <a:pt x="1030909" y="147713"/>
                </a:lnTo>
                <a:lnTo>
                  <a:pt x="1030351" y="153123"/>
                </a:lnTo>
                <a:lnTo>
                  <a:pt x="1029106" y="162814"/>
                </a:lnTo>
                <a:lnTo>
                  <a:pt x="1028763" y="162814"/>
                </a:lnTo>
                <a:lnTo>
                  <a:pt x="1026744" y="172389"/>
                </a:lnTo>
                <a:lnTo>
                  <a:pt x="1025499" y="178028"/>
                </a:lnTo>
                <a:lnTo>
                  <a:pt x="1025728" y="178257"/>
                </a:lnTo>
                <a:lnTo>
                  <a:pt x="1023924" y="183553"/>
                </a:lnTo>
                <a:lnTo>
                  <a:pt x="1020432" y="193128"/>
                </a:lnTo>
                <a:lnTo>
                  <a:pt x="1020089" y="193128"/>
                </a:lnTo>
                <a:lnTo>
                  <a:pt x="1015809" y="202476"/>
                </a:lnTo>
                <a:lnTo>
                  <a:pt x="1013332" y="208000"/>
                </a:lnTo>
                <a:lnTo>
                  <a:pt x="1013447" y="208229"/>
                </a:lnTo>
                <a:lnTo>
                  <a:pt x="1010284" y="213296"/>
                </a:lnTo>
                <a:lnTo>
                  <a:pt x="1004544" y="222643"/>
                </a:lnTo>
                <a:lnTo>
                  <a:pt x="1004315" y="222643"/>
                </a:lnTo>
                <a:lnTo>
                  <a:pt x="997889" y="231660"/>
                </a:lnTo>
                <a:lnTo>
                  <a:pt x="994067" y="236956"/>
                </a:lnTo>
                <a:lnTo>
                  <a:pt x="994067" y="237185"/>
                </a:lnTo>
                <a:lnTo>
                  <a:pt x="989787" y="242036"/>
                </a:lnTo>
                <a:lnTo>
                  <a:pt x="981773" y="251040"/>
                </a:lnTo>
                <a:lnTo>
                  <a:pt x="973213" y="259613"/>
                </a:lnTo>
                <a:lnTo>
                  <a:pt x="968146" y="264680"/>
                </a:lnTo>
                <a:lnTo>
                  <a:pt x="962621" y="269417"/>
                </a:lnTo>
                <a:lnTo>
                  <a:pt x="952772" y="277604"/>
                </a:lnTo>
                <a:lnTo>
                  <a:pt x="943063" y="285041"/>
                </a:lnTo>
                <a:lnTo>
                  <a:pt x="942124" y="285750"/>
                </a:lnTo>
                <a:lnTo>
                  <a:pt x="935812" y="290601"/>
                </a:lnTo>
                <a:lnTo>
                  <a:pt x="929157" y="294995"/>
                </a:lnTo>
                <a:lnTo>
                  <a:pt x="918145" y="302054"/>
                </a:lnTo>
                <a:lnTo>
                  <a:pt x="908514" y="307919"/>
                </a:lnTo>
                <a:lnTo>
                  <a:pt x="905040" y="309981"/>
                </a:lnTo>
                <a:lnTo>
                  <a:pt x="897610" y="314375"/>
                </a:lnTo>
                <a:lnTo>
                  <a:pt x="889838" y="318312"/>
                </a:lnTo>
                <a:lnTo>
                  <a:pt x="878012" y="324410"/>
                </a:lnTo>
                <a:lnTo>
                  <a:pt x="868405" y="329067"/>
                </a:lnTo>
                <a:lnTo>
                  <a:pt x="862456" y="331838"/>
                </a:lnTo>
                <a:lnTo>
                  <a:pt x="853998" y="335775"/>
                </a:lnTo>
                <a:lnTo>
                  <a:pt x="845324" y="339280"/>
                </a:lnTo>
                <a:lnTo>
                  <a:pt x="832739" y="344354"/>
                </a:lnTo>
                <a:lnTo>
                  <a:pt x="823144" y="348077"/>
                </a:lnTo>
                <a:lnTo>
                  <a:pt x="815022" y="351104"/>
                </a:lnTo>
                <a:lnTo>
                  <a:pt x="805662" y="354482"/>
                </a:lnTo>
                <a:lnTo>
                  <a:pt x="796201" y="357301"/>
                </a:lnTo>
                <a:lnTo>
                  <a:pt x="783137" y="361436"/>
                </a:lnTo>
                <a:lnTo>
                  <a:pt x="773606" y="364350"/>
                </a:lnTo>
                <a:lnTo>
                  <a:pt x="763295" y="367334"/>
                </a:lnTo>
                <a:lnTo>
                  <a:pt x="753262" y="370141"/>
                </a:lnTo>
                <a:lnTo>
                  <a:pt x="743127" y="372402"/>
                </a:lnTo>
                <a:lnTo>
                  <a:pt x="729588" y="375644"/>
                </a:lnTo>
                <a:lnTo>
                  <a:pt x="719877" y="377879"/>
                </a:lnTo>
                <a:lnTo>
                  <a:pt x="708190" y="380403"/>
                </a:lnTo>
                <a:lnTo>
                  <a:pt x="697598" y="382651"/>
                </a:lnTo>
                <a:lnTo>
                  <a:pt x="697496" y="382422"/>
                </a:lnTo>
                <a:lnTo>
                  <a:pt x="686777" y="384238"/>
                </a:lnTo>
                <a:lnTo>
                  <a:pt x="673000" y="386638"/>
                </a:lnTo>
                <a:lnTo>
                  <a:pt x="663211" y="388229"/>
                </a:lnTo>
                <a:lnTo>
                  <a:pt x="650392" y="390093"/>
                </a:lnTo>
                <a:lnTo>
                  <a:pt x="639229" y="391668"/>
                </a:lnTo>
                <a:lnTo>
                  <a:pt x="628078" y="392684"/>
                </a:lnTo>
                <a:lnTo>
                  <a:pt x="614110" y="394210"/>
                </a:lnTo>
                <a:lnTo>
                  <a:pt x="604272" y="395206"/>
                </a:lnTo>
                <a:lnTo>
                  <a:pt x="590549" y="396405"/>
                </a:lnTo>
                <a:lnTo>
                  <a:pt x="579285" y="397306"/>
                </a:lnTo>
                <a:lnTo>
                  <a:pt x="579183" y="397078"/>
                </a:lnTo>
                <a:lnTo>
                  <a:pt x="567791" y="397637"/>
                </a:lnTo>
                <a:lnTo>
                  <a:pt x="553741" y="398270"/>
                </a:lnTo>
                <a:lnTo>
                  <a:pt x="543867" y="398670"/>
                </a:lnTo>
                <a:lnTo>
                  <a:pt x="529818" y="398995"/>
                </a:lnTo>
                <a:lnTo>
                  <a:pt x="518325" y="399224"/>
                </a:lnTo>
                <a:lnTo>
                  <a:pt x="506831" y="398881"/>
                </a:lnTo>
                <a:lnTo>
                  <a:pt x="492702" y="398725"/>
                </a:lnTo>
                <a:lnTo>
                  <a:pt x="482825" y="398545"/>
                </a:lnTo>
                <a:lnTo>
                  <a:pt x="468858" y="398094"/>
                </a:lnTo>
                <a:lnTo>
                  <a:pt x="457365" y="397637"/>
                </a:lnTo>
                <a:lnTo>
                  <a:pt x="457365" y="397421"/>
                </a:lnTo>
                <a:lnTo>
                  <a:pt x="445985" y="396633"/>
                </a:lnTo>
                <a:lnTo>
                  <a:pt x="431935" y="395576"/>
                </a:lnTo>
                <a:lnTo>
                  <a:pt x="422095" y="394796"/>
                </a:lnTo>
                <a:lnTo>
                  <a:pt x="408470" y="393471"/>
                </a:lnTo>
                <a:lnTo>
                  <a:pt x="397192" y="392341"/>
                </a:lnTo>
                <a:lnTo>
                  <a:pt x="386041" y="390652"/>
                </a:lnTo>
                <a:lnTo>
                  <a:pt x="372176" y="388782"/>
                </a:lnTo>
                <a:lnTo>
                  <a:pt x="362375" y="387373"/>
                </a:lnTo>
                <a:lnTo>
                  <a:pt x="349643" y="385356"/>
                </a:lnTo>
                <a:lnTo>
                  <a:pt x="338721" y="383667"/>
                </a:lnTo>
                <a:lnTo>
                  <a:pt x="327901" y="381304"/>
                </a:lnTo>
                <a:lnTo>
                  <a:pt x="314329" y="378546"/>
                </a:lnTo>
                <a:lnTo>
                  <a:pt x="304610" y="376504"/>
                </a:lnTo>
                <a:lnTo>
                  <a:pt x="293077" y="373862"/>
                </a:lnTo>
                <a:lnTo>
                  <a:pt x="282714" y="371500"/>
                </a:lnTo>
                <a:lnTo>
                  <a:pt x="272465" y="368566"/>
                </a:lnTo>
                <a:lnTo>
                  <a:pt x="259255" y="364878"/>
                </a:lnTo>
                <a:lnTo>
                  <a:pt x="249587" y="362088"/>
                </a:lnTo>
                <a:lnTo>
                  <a:pt x="239674" y="359105"/>
                </a:lnTo>
                <a:lnTo>
                  <a:pt x="229984" y="356171"/>
                </a:lnTo>
                <a:lnTo>
                  <a:pt x="220395" y="352564"/>
                </a:lnTo>
                <a:lnTo>
                  <a:pt x="207656" y="348008"/>
                </a:lnTo>
                <a:lnTo>
                  <a:pt x="197997" y="344344"/>
                </a:lnTo>
                <a:lnTo>
                  <a:pt x="190207" y="341299"/>
                </a:lnTo>
                <a:lnTo>
                  <a:pt x="181190" y="337693"/>
                </a:lnTo>
                <a:lnTo>
                  <a:pt x="172402" y="333641"/>
                </a:lnTo>
                <a:lnTo>
                  <a:pt x="160377" y="328096"/>
                </a:lnTo>
                <a:lnTo>
                  <a:pt x="150734" y="323429"/>
                </a:lnTo>
                <a:lnTo>
                  <a:pt x="145249" y="320675"/>
                </a:lnTo>
                <a:lnTo>
                  <a:pt x="137134" y="316623"/>
                </a:lnTo>
                <a:lnTo>
                  <a:pt x="129362" y="312000"/>
                </a:lnTo>
                <a:lnTo>
                  <a:pt x="118111" y="305444"/>
                </a:lnTo>
                <a:lnTo>
                  <a:pt x="108416" y="299365"/>
                </a:lnTo>
                <a:lnTo>
                  <a:pt x="105473" y="297472"/>
                </a:lnTo>
                <a:lnTo>
                  <a:pt x="98475" y="292963"/>
                </a:lnTo>
                <a:lnTo>
                  <a:pt x="91617" y="287997"/>
                </a:lnTo>
                <a:lnTo>
                  <a:pt x="81459" y="280331"/>
                </a:lnTo>
                <a:lnTo>
                  <a:pt x="71674" y="272430"/>
                </a:lnTo>
                <a:lnTo>
                  <a:pt x="65582" y="267271"/>
                </a:lnTo>
                <a:lnTo>
                  <a:pt x="59943" y="261861"/>
                </a:lnTo>
                <a:lnTo>
                  <a:pt x="51612" y="253746"/>
                </a:lnTo>
                <a:lnTo>
                  <a:pt x="43726" y="244957"/>
                </a:lnTo>
                <a:lnTo>
                  <a:pt x="38988" y="239776"/>
                </a:lnTo>
                <a:lnTo>
                  <a:pt x="38760" y="239776"/>
                </a:lnTo>
                <a:lnTo>
                  <a:pt x="34594" y="234137"/>
                </a:lnTo>
                <a:lnTo>
                  <a:pt x="28282" y="225577"/>
                </a:lnTo>
                <a:lnTo>
                  <a:pt x="28282" y="225361"/>
                </a:lnTo>
                <a:lnTo>
                  <a:pt x="22542" y="216331"/>
                </a:lnTo>
                <a:lnTo>
                  <a:pt x="19037" y="210934"/>
                </a:lnTo>
                <a:lnTo>
                  <a:pt x="18821" y="210820"/>
                </a:lnTo>
                <a:lnTo>
                  <a:pt x="16001" y="205066"/>
                </a:lnTo>
                <a:lnTo>
                  <a:pt x="11722" y="196176"/>
                </a:lnTo>
                <a:lnTo>
                  <a:pt x="11950" y="195948"/>
                </a:lnTo>
                <a:lnTo>
                  <a:pt x="8331" y="186817"/>
                </a:lnTo>
                <a:lnTo>
                  <a:pt x="6083" y="181063"/>
                </a:lnTo>
                <a:lnTo>
                  <a:pt x="5740" y="180962"/>
                </a:lnTo>
                <a:lnTo>
                  <a:pt x="4394" y="174993"/>
                </a:lnTo>
                <a:lnTo>
                  <a:pt x="2247" y="165976"/>
                </a:lnTo>
                <a:lnTo>
                  <a:pt x="2590" y="165747"/>
                </a:lnTo>
                <a:lnTo>
                  <a:pt x="1231" y="156387"/>
                </a:lnTo>
                <a:lnTo>
                  <a:pt x="342" y="150533"/>
                </a:lnTo>
                <a:lnTo>
                  <a:pt x="0" y="150418"/>
                </a:lnTo>
                <a:lnTo>
                  <a:pt x="0" y="144564"/>
                </a:lnTo>
                <a:lnTo>
                  <a:pt x="0" y="135318"/>
                </a:lnTo>
                <a:lnTo>
                  <a:pt x="457" y="135204"/>
                </a:lnTo>
                <a:lnTo>
                  <a:pt x="1358" y="125857"/>
                </a:lnTo>
                <a:lnTo>
                  <a:pt x="1917" y="120002"/>
                </a:lnTo>
                <a:lnTo>
                  <a:pt x="1460" y="119659"/>
                </a:lnTo>
                <a:lnTo>
                  <a:pt x="2819" y="114020"/>
                </a:lnTo>
                <a:lnTo>
                  <a:pt x="5067" y="104787"/>
                </a:lnTo>
                <a:lnTo>
                  <a:pt x="5638" y="104787"/>
                </a:lnTo>
                <a:lnTo>
                  <a:pt x="8674" y="95656"/>
                </a:lnTo>
                <a:lnTo>
                  <a:pt x="10591" y="89801"/>
                </a:lnTo>
                <a:lnTo>
                  <a:pt x="10134" y="89344"/>
                </a:lnTo>
                <a:lnTo>
                  <a:pt x="12839" y="83934"/>
                </a:lnTo>
                <a:lnTo>
                  <a:pt x="17246" y="74815"/>
                </a:lnTo>
                <a:lnTo>
                  <a:pt x="17919" y="74930"/>
                </a:lnTo>
                <a:lnTo>
                  <a:pt x="23101" y="66027"/>
                </a:lnTo>
                <a:lnTo>
                  <a:pt x="26365" y="60274"/>
                </a:lnTo>
                <a:lnTo>
                  <a:pt x="25920" y="59715"/>
                </a:lnTo>
                <a:lnTo>
                  <a:pt x="29857" y="54648"/>
                </a:lnTo>
                <a:lnTo>
                  <a:pt x="38420" y="43570"/>
                </a:lnTo>
                <a:lnTo>
                  <a:pt x="44818" y="35898"/>
                </a:lnTo>
                <a:lnTo>
                  <a:pt x="53746" y="26581"/>
                </a:lnTo>
                <a:lnTo>
                  <a:pt x="63890" y="16508"/>
                </a:lnTo>
                <a:lnTo>
                  <a:pt x="71371" y="9887"/>
                </a:lnTo>
                <a:lnTo>
                  <a:pt x="81602" y="1952"/>
                </a:lnTo>
                <a:lnTo>
                  <a:pt x="841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1678856" y="4872059"/>
            <a:ext cx="57238" cy="108280"/>
          </a:xfrm>
          <a:custGeom>
            <a:avLst/>
            <a:gdLst/>
            <a:ahLst/>
            <a:cxnLst/>
            <a:rect l="l" t="t" r="r" b="b"/>
            <a:pathLst>
              <a:path w="57238" h="108280">
                <a:moveTo>
                  <a:pt x="57238" y="108280"/>
                </a:moveTo>
                <a:lnTo>
                  <a:pt x="46887" y="97661"/>
                </a:lnTo>
                <a:lnTo>
                  <a:pt x="40033" y="89935"/>
                </a:lnTo>
                <a:lnTo>
                  <a:pt x="33481" y="81251"/>
                </a:lnTo>
                <a:lnTo>
                  <a:pt x="26593" y="71437"/>
                </a:lnTo>
                <a:lnTo>
                  <a:pt x="18865" y="59908"/>
                </a:lnTo>
                <a:lnTo>
                  <a:pt x="14128" y="50818"/>
                </a:lnTo>
                <a:lnTo>
                  <a:pt x="9461" y="39547"/>
                </a:lnTo>
                <a:lnTo>
                  <a:pt x="5132" y="27095"/>
                </a:lnTo>
                <a:lnTo>
                  <a:pt x="3038" y="17269"/>
                </a:lnTo>
                <a:lnTo>
                  <a:pt x="787" y="6985"/>
                </a:lnTo>
                <a:lnTo>
                  <a:pt x="0" y="3708"/>
                </a:lnTo>
                <a:lnTo>
                  <a:pt x="0" y="3378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1721127" y="4655821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658" y="215442"/>
                </a:moveTo>
                <a:lnTo>
                  <a:pt x="0" y="201647"/>
                </a:lnTo>
                <a:lnTo>
                  <a:pt x="889" y="191257"/>
                </a:lnTo>
                <a:lnTo>
                  <a:pt x="3921" y="177698"/>
                </a:lnTo>
                <a:lnTo>
                  <a:pt x="7649" y="164129"/>
                </a:lnTo>
                <a:lnTo>
                  <a:pt x="11593" y="154509"/>
                </a:lnTo>
                <a:lnTo>
                  <a:pt x="18069" y="143076"/>
                </a:lnTo>
                <a:lnTo>
                  <a:pt x="27002" y="128445"/>
                </a:lnTo>
                <a:lnTo>
                  <a:pt x="33122" y="120155"/>
                </a:lnTo>
                <a:lnTo>
                  <a:pt x="41045" y="111538"/>
                </a:lnTo>
                <a:lnTo>
                  <a:pt x="46962" y="105473"/>
                </a:lnTo>
                <a:lnTo>
                  <a:pt x="57416" y="94921"/>
                </a:lnTo>
                <a:lnTo>
                  <a:pt x="65151" y="87874"/>
                </a:lnTo>
                <a:lnTo>
                  <a:pt x="73529" y="81412"/>
                </a:lnTo>
                <a:lnTo>
                  <a:pt x="85506" y="72897"/>
                </a:lnTo>
                <a:lnTo>
                  <a:pt x="98090" y="64207"/>
                </a:lnTo>
                <a:lnTo>
                  <a:pt x="107167" y="58363"/>
                </a:lnTo>
                <a:lnTo>
                  <a:pt x="115847" y="53466"/>
                </a:lnTo>
                <a:lnTo>
                  <a:pt x="127240" y="47616"/>
                </a:lnTo>
                <a:lnTo>
                  <a:pt x="148256" y="37107"/>
                </a:lnTo>
                <a:lnTo>
                  <a:pt x="158331" y="32344"/>
                </a:lnTo>
                <a:lnTo>
                  <a:pt x="167318" y="28547"/>
                </a:lnTo>
                <a:lnTo>
                  <a:pt x="178010" y="24495"/>
                </a:lnTo>
                <a:lnTo>
                  <a:pt x="191754" y="19494"/>
                </a:lnTo>
                <a:lnTo>
                  <a:pt x="206666" y="14151"/>
                </a:lnTo>
                <a:lnTo>
                  <a:pt x="217529" y="10428"/>
                </a:lnTo>
                <a:lnTo>
                  <a:pt x="226847" y="7568"/>
                </a:lnTo>
                <a:lnTo>
                  <a:pt x="237125" y="4809"/>
                </a:lnTo>
                <a:lnTo>
                  <a:pt x="250867" y="1392"/>
                </a:lnTo>
                <a:lnTo>
                  <a:pt x="2565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1702630" y="507127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1460"/>
                </a:moveTo>
                <a:lnTo>
                  <a:pt x="6985" y="1689"/>
                </a:lnTo>
                <a:lnTo>
                  <a:pt x="6083" y="1803"/>
                </a:lnTo>
                <a:lnTo>
                  <a:pt x="5181" y="1803"/>
                </a:lnTo>
                <a:lnTo>
                  <a:pt x="4165" y="1689"/>
                </a:lnTo>
                <a:lnTo>
                  <a:pt x="3378" y="1574"/>
                </a:lnTo>
                <a:lnTo>
                  <a:pt x="2476" y="1346"/>
                </a:lnTo>
                <a:lnTo>
                  <a:pt x="1689" y="1231"/>
                </a:lnTo>
                <a:lnTo>
                  <a:pt x="1016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702516" y="4989355"/>
            <a:ext cx="4165" cy="3492"/>
          </a:xfrm>
          <a:custGeom>
            <a:avLst/>
            <a:gdLst/>
            <a:ahLst/>
            <a:cxnLst/>
            <a:rect l="l" t="t" r="r" b="b"/>
            <a:pathLst>
              <a:path w="4165" h="3492">
                <a:moveTo>
                  <a:pt x="0" y="3492"/>
                </a:moveTo>
                <a:lnTo>
                  <a:pt x="457" y="2590"/>
                </a:lnTo>
                <a:lnTo>
                  <a:pt x="1130" y="1803"/>
                </a:lnTo>
                <a:lnTo>
                  <a:pt x="1689" y="1130"/>
                </a:lnTo>
                <a:lnTo>
                  <a:pt x="2476" y="673"/>
                </a:lnTo>
                <a:lnTo>
                  <a:pt x="3263" y="228"/>
                </a:ln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1707476" y="4989578"/>
            <a:ext cx="2921" cy="7099"/>
          </a:xfrm>
          <a:custGeom>
            <a:avLst/>
            <a:gdLst/>
            <a:ahLst/>
            <a:cxnLst/>
            <a:rect l="l" t="t" r="r" b="b"/>
            <a:pathLst>
              <a:path w="2920" h="7099">
                <a:moveTo>
                  <a:pt x="0" y="0"/>
                </a:moveTo>
                <a:lnTo>
                  <a:pt x="342" y="114"/>
                </a:lnTo>
                <a:lnTo>
                  <a:pt x="558" y="457"/>
                </a:lnTo>
                <a:lnTo>
                  <a:pt x="1016" y="1016"/>
                </a:lnTo>
                <a:lnTo>
                  <a:pt x="1346" y="1574"/>
                </a:lnTo>
                <a:lnTo>
                  <a:pt x="1803" y="2362"/>
                </a:lnTo>
                <a:lnTo>
                  <a:pt x="2133" y="3263"/>
                </a:lnTo>
                <a:lnTo>
                  <a:pt x="2705" y="5067"/>
                </a:lnTo>
                <a:lnTo>
                  <a:pt x="29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1769223" y="4964337"/>
            <a:ext cx="430885" cy="128353"/>
          </a:xfrm>
          <a:custGeom>
            <a:avLst/>
            <a:gdLst/>
            <a:ahLst/>
            <a:cxnLst/>
            <a:rect l="l" t="t" r="r" b="b"/>
            <a:pathLst>
              <a:path w="430885" h="128353">
                <a:moveTo>
                  <a:pt x="0" y="0"/>
                </a:moveTo>
                <a:lnTo>
                  <a:pt x="10786" y="10474"/>
                </a:lnTo>
                <a:lnTo>
                  <a:pt x="26874" y="23814"/>
                </a:lnTo>
                <a:lnTo>
                  <a:pt x="38945" y="32261"/>
                </a:lnTo>
                <a:lnTo>
                  <a:pt x="52141" y="41309"/>
                </a:lnTo>
                <a:lnTo>
                  <a:pt x="69930" y="52013"/>
                </a:lnTo>
                <a:lnTo>
                  <a:pt x="88112" y="61188"/>
                </a:lnTo>
                <a:lnTo>
                  <a:pt x="102144" y="68058"/>
                </a:lnTo>
                <a:lnTo>
                  <a:pt x="121276" y="76522"/>
                </a:lnTo>
                <a:lnTo>
                  <a:pt x="145923" y="85521"/>
                </a:lnTo>
                <a:lnTo>
                  <a:pt x="160856" y="90798"/>
                </a:lnTo>
                <a:lnTo>
                  <a:pt x="181070" y="97268"/>
                </a:lnTo>
                <a:lnTo>
                  <a:pt x="205060" y="103357"/>
                </a:lnTo>
                <a:lnTo>
                  <a:pt x="226528" y="108560"/>
                </a:lnTo>
                <a:lnTo>
                  <a:pt x="247590" y="113166"/>
                </a:lnTo>
                <a:lnTo>
                  <a:pt x="270467" y="116903"/>
                </a:lnTo>
                <a:lnTo>
                  <a:pt x="297302" y="120876"/>
                </a:lnTo>
                <a:lnTo>
                  <a:pt x="318905" y="123638"/>
                </a:lnTo>
                <a:lnTo>
                  <a:pt x="341225" y="125400"/>
                </a:lnTo>
                <a:lnTo>
                  <a:pt x="355396" y="126314"/>
                </a:lnTo>
                <a:lnTo>
                  <a:pt x="371517" y="127312"/>
                </a:lnTo>
                <a:lnTo>
                  <a:pt x="393341" y="128287"/>
                </a:lnTo>
                <a:lnTo>
                  <a:pt x="403287" y="128353"/>
                </a:lnTo>
                <a:lnTo>
                  <a:pt x="415419" y="128199"/>
                </a:lnTo>
                <a:lnTo>
                  <a:pt x="430885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2201802" y="5087716"/>
            <a:ext cx="203504" cy="26034"/>
          </a:xfrm>
          <a:custGeom>
            <a:avLst/>
            <a:gdLst/>
            <a:ahLst/>
            <a:cxnLst/>
            <a:rect l="l" t="t" r="r" b="b"/>
            <a:pathLst>
              <a:path w="203504" h="26035">
                <a:moveTo>
                  <a:pt x="0" y="26035"/>
                </a:moveTo>
                <a:lnTo>
                  <a:pt x="6870" y="26035"/>
                </a:lnTo>
                <a:lnTo>
                  <a:pt x="13754" y="25590"/>
                </a:lnTo>
                <a:lnTo>
                  <a:pt x="29547" y="24743"/>
                </a:lnTo>
                <a:lnTo>
                  <a:pt x="40859" y="24225"/>
                </a:lnTo>
                <a:lnTo>
                  <a:pt x="50504" y="23734"/>
                </a:lnTo>
                <a:lnTo>
                  <a:pt x="61294" y="22965"/>
                </a:lnTo>
                <a:lnTo>
                  <a:pt x="76043" y="21614"/>
                </a:lnTo>
                <a:lnTo>
                  <a:pt x="94753" y="19737"/>
                </a:lnTo>
                <a:lnTo>
                  <a:pt x="105914" y="18509"/>
                </a:lnTo>
                <a:lnTo>
                  <a:pt x="115509" y="17225"/>
                </a:lnTo>
                <a:lnTo>
                  <a:pt x="126469" y="15488"/>
                </a:lnTo>
                <a:lnTo>
                  <a:pt x="141725" y="12898"/>
                </a:lnTo>
                <a:lnTo>
                  <a:pt x="158089" y="10091"/>
                </a:lnTo>
                <a:lnTo>
                  <a:pt x="169010" y="8079"/>
                </a:lnTo>
                <a:lnTo>
                  <a:pt x="178497" y="6067"/>
                </a:lnTo>
                <a:lnTo>
                  <a:pt x="189630" y="3422"/>
                </a:lnTo>
                <a:lnTo>
                  <a:pt x="2035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1746463" y="5030260"/>
            <a:ext cx="2032" cy="79209"/>
          </a:xfrm>
          <a:custGeom>
            <a:avLst/>
            <a:gdLst/>
            <a:ahLst/>
            <a:cxnLst/>
            <a:rect l="l" t="t" r="r" b="b"/>
            <a:pathLst>
              <a:path w="2031" h="79209">
                <a:moveTo>
                  <a:pt x="0" y="79209"/>
                </a:moveTo>
                <a:lnTo>
                  <a:pt x="0" y="4394"/>
                </a:lnTo>
                <a:lnTo>
                  <a:pt x="0" y="3937"/>
                </a:lnTo>
                <a:lnTo>
                  <a:pt x="114" y="3378"/>
                </a:lnTo>
                <a:lnTo>
                  <a:pt x="444" y="2476"/>
                </a:lnTo>
                <a:lnTo>
                  <a:pt x="787" y="1460"/>
                </a:lnTo>
                <a:lnTo>
                  <a:pt x="1244" y="673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751646" y="5029128"/>
            <a:ext cx="4165" cy="8001"/>
          </a:xfrm>
          <a:custGeom>
            <a:avLst/>
            <a:gdLst/>
            <a:ahLst/>
            <a:cxnLst/>
            <a:rect l="l" t="t" r="r" b="b"/>
            <a:pathLst>
              <a:path w="4165" h="8000">
                <a:moveTo>
                  <a:pt x="0" y="0"/>
                </a:moveTo>
                <a:lnTo>
                  <a:pt x="444" y="114"/>
                </a:lnTo>
                <a:lnTo>
                  <a:pt x="787" y="444"/>
                </a:lnTo>
                <a:lnTo>
                  <a:pt x="1346" y="901"/>
                </a:lnTo>
                <a:lnTo>
                  <a:pt x="1917" y="1473"/>
                </a:lnTo>
                <a:lnTo>
                  <a:pt x="2476" y="2247"/>
                </a:lnTo>
                <a:lnTo>
                  <a:pt x="2933" y="3048"/>
                </a:lnTo>
                <a:lnTo>
                  <a:pt x="3378" y="3937"/>
                </a:lnTo>
                <a:lnTo>
                  <a:pt x="3606" y="4953"/>
                </a:lnTo>
                <a:lnTo>
                  <a:pt x="4064" y="6426"/>
                </a:lnTo>
                <a:lnTo>
                  <a:pt x="4165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748602" y="5111832"/>
            <a:ext cx="7213" cy="787"/>
          </a:xfrm>
          <a:custGeom>
            <a:avLst/>
            <a:gdLst/>
            <a:ahLst/>
            <a:cxnLst/>
            <a:rect l="l" t="t" r="r" b="b"/>
            <a:pathLst>
              <a:path w="7213" h="787">
                <a:moveTo>
                  <a:pt x="7213" y="228"/>
                </a:moveTo>
                <a:lnTo>
                  <a:pt x="6426" y="457"/>
                </a:lnTo>
                <a:lnTo>
                  <a:pt x="5524" y="571"/>
                </a:lnTo>
                <a:lnTo>
                  <a:pt x="4622" y="787"/>
                </a:lnTo>
                <a:lnTo>
                  <a:pt x="3721" y="787"/>
                </a:lnTo>
                <a:lnTo>
                  <a:pt x="2819" y="685"/>
                </a:lnTo>
                <a:lnTo>
                  <a:pt x="1803" y="571"/>
                </a:lnTo>
                <a:lnTo>
                  <a:pt x="901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1804494" y="5145979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558" y="444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1809004" y="5064281"/>
            <a:ext cx="5153" cy="82486"/>
          </a:xfrm>
          <a:custGeom>
            <a:avLst/>
            <a:gdLst/>
            <a:ahLst/>
            <a:cxnLst/>
            <a:rect l="l" t="t" r="r" b="b"/>
            <a:pathLst>
              <a:path w="5153" h="82486">
                <a:moveTo>
                  <a:pt x="5067" y="82486"/>
                </a:moveTo>
                <a:lnTo>
                  <a:pt x="5115" y="66321"/>
                </a:lnTo>
                <a:lnTo>
                  <a:pt x="5144" y="54417"/>
                </a:lnTo>
                <a:lnTo>
                  <a:pt x="5153" y="44583"/>
                </a:lnTo>
                <a:lnTo>
                  <a:pt x="5142" y="34631"/>
                </a:lnTo>
                <a:lnTo>
                  <a:pt x="5111" y="22372"/>
                </a:lnTo>
                <a:lnTo>
                  <a:pt x="5067" y="7556"/>
                </a:lnTo>
                <a:lnTo>
                  <a:pt x="5067" y="6997"/>
                </a:lnTo>
                <a:lnTo>
                  <a:pt x="4953" y="6426"/>
                </a:lnTo>
                <a:lnTo>
                  <a:pt x="4838" y="5524"/>
                </a:lnTo>
                <a:lnTo>
                  <a:pt x="4508" y="4508"/>
                </a:lnTo>
                <a:lnTo>
                  <a:pt x="4051" y="3606"/>
                </a:lnTo>
                <a:lnTo>
                  <a:pt x="3492" y="2819"/>
                </a:lnTo>
                <a:lnTo>
                  <a:pt x="3035" y="2032"/>
                </a:lnTo>
                <a:lnTo>
                  <a:pt x="2247" y="1358"/>
                </a:lnTo>
                <a:lnTo>
                  <a:pt x="1689" y="800"/>
                </a:lnTo>
                <a:lnTo>
                  <a:pt x="901" y="342"/>
                </a:lnTo>
                <a:lnTo>
                  <a:pt x="558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1873002" y="5175164"/>
            <a:ext cx="10477" cy="2032"/>
          </a:xfrm>
          <a:custGeom>
            <a:avLst/>
            <a:gdLst/>
            <a:ahLst/>
            <a:cxnLst/>
            <a:rect l="l" t="t" r="r" b="b"/>
            <a:pathLst>
              <a:path w="10477" h="2032">
                <a:moveTo>
                  <a:pt x="10477" y="787"/>
                </a:moveTo>
                <a:lnTo>
                  <a:pt x="9918" y="1130"/>
                </a:lnTo>
                <a:lnTo>
                  <a:pt x="9232" y="1460"/>
                </a:lnTo>
                <a:lnTo>
                  <a:pt x="8445" y="1689"/>
                </a:lnTo>
                <a:lnTo>
                  <a:pt x="7556" y="1917"/>
                </a:lnTo>
                <a:lnTo>
                  <a:pt x="6654" y="2032"/>
                </a:lnTo>
                <a:lnTo>
                  <a:pt x="5753" y="2032"/>
                </a:lnTo>
                <a:lnTo>
                  <a:pt x="4838" y="2032"/>
                </a:lnTo>
                <a:lnTo>
                  <a:pt x="3835" y="1917"/>
                </a:lnTo>
                <a:lnTo>
                  <a:pt x="3047" y="1803"/>
                </a:lnTo>
                <a:lnTo>
                  <a:pt x="2133" y="1460"/>
                </a:lnTo>
                <a:lnTo>
                  <a:pt x="1460" y="1231"/>
                </a:lnTo>
                <a:lnTo>
                  <a:pt x="901" y="787"/>
                </a:lnTo>
                <a:lnTo>
                  <a:pt x="342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1872664" y="5096626"/>
            <a:ext cx="673" cy="77635"/>
          </a:xfrm>
          <a:custGeom>
            <a:avLst/>
            <a:gdLst/>
            <a:ahLst/>
            <a:cxnLst/>
            <a:rect l="l" t="t" r="r" b="b"/>
            <a:pathLst>
              <a:path w="673" h="77635">
                <a:moveTo>
                  <a:pt x="0" y="77635"/>
                </a:moveTo>
                <a:lnTo>
                  <a:pt x="0" y="2705"/>
                </a:lnTo>
                <a:lnTo>
                  <a:pt x="0" y="2133"/>
                </a:lnTo>
                <a:lnTo>
                  <a:pt x="114" y="1689"/>
                </a:lnTo>
                <a:lnTo>
                  <a:pt x="342" y="787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1876158" y="5093804"/>
            <a:ext cx="7429" cy="7213"/>
          </a:xfrm>
          <a:custGeom>
            <a:avLst/>
            <a:gdLst/>
            <a:ahLst/>
            <a:cxnLst/>
            <a:rect l="l" t="t" r="r" b="b"/>
            <a:pathLst>
              <a:path w="7429" h="7213">
                <a:moveTo>
                  <a:pt x="0" y="228"/>
                </a:moveTo>
                <a:lnTo>
                  <a:pt x="673" y="0"/>
                </a:lnTo>
                <a:lnTo>
                  <a:pt x="1460" y="114"/>
                </a:lnTo>
                <a:lnTo>
                  <a:pt x="1917" y="114"/>
                </a:lnTo>
                <a:lnTo>
                  <a:pt x="2476" y="342"/>
                </a:lnTo>
                <a:lnTo>
                  <a:pt x="3378" y="673"/>
                </a:lnTo>
                <a:lnTo>
                  <a:pt x="4165" y="1244"/>
                </a:lnTo>
                <a:lnTo>
                  <a:pt x="4851" y="1701"/>
                </a:lnTo>
                <a:lnTo>
                  <a:pt x="5524" y="2476"/>
                </a:lnTo>
                <a:lnTo>
                  <a:pt x="6197" y="3263"/>
                </a:lnTo>
                <a:lnTo>
                  <a:pt x="6642" y="4165"/>
                </a:lnTo>
                <a:lnTo>
                  <a:pt x="6985" y="5079"/>
                </a:lnTo>
                <a:lnTo>
                  <a:pt x="7200" y="6083"/>
                </a:lnTo>
                <a:lnTo>
                  <a:pt x="7429" y="6540"/>
                </a:lnTo>
                <a:lnTo>
                  <a:pt x="732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1951429" y="519859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114"/>
                </a:moveTo>
                <a:lnTo>
                  <a:pt x="444" y="558"/>
                </a:lnTo>
                <a:lnTo>
                  <a:pt x="1130" y="901"/>
                </a:lnTo>
                <a:lnTo>
                  <a:pt x="1803" y="1244"/>
                </a:lnTo>
                <a:lnTo>
                  <a:pt x="2590" y="1460"/>
                </a:lnTo>
                <a:lnTo>
                  <a:pt x="3492" y="1574"/>
                </a:lnTo>
                <a:lnTo>
                  <a:pt x="4394" y="1689"/>
                </a:lnTo>
                <a:lnTo>
                  <a:pt x="5410" y="1689"/>
                </a:lnTo>
                <a:lnTo>
                  <a:pt x="6311" y="1689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1953789" y="5117130"/>
            <a:ext cx="8315" cy="81470"/>
          </a:xfrm>
          <a:custGeom>
            <a:avLst/>
            <a:gdLst/>
            <a:ahLst/>
            <a:cxnLst/>
            <a:rect l="l" t="t" r="r" b="b"/>
            <a:pathLst>
              <a:path w="8315" h="81470">
                <a:moveTo>
                  <a:pt x="8229" y="81470"/>
                </a:moveTo>
                <a:lnTo>
                  <a:pt x="8277" y="65305"/>
                </a:lnTo>
                <a:lnTo>
                  <a:pt x="8306" y="53401"/>
                </a:lnTo>
                <a:lnTo>
                  <a:pt x="8315" y="43567"/>
                </a:lnTo>
                <a:lnTo>
                  <a:pt x="8304" y="33615"/>
                </a:lnTo>
                <a:lnTo>
                  <a:pt x="8273" y="21356"/>
                </a:lnTo>
                <a:lnTo>
                  <a:pt x="8229" y="6540"/>
                </a:lnTo>
                <a:lnTo>
                  <a:pt x="8229" y="6083"/>
                </a:lnTo>
                <a:lnTo>
                  <a:pt x="8115" y="5524"/>
                </a:lnTo>
                <a:lnTo>
                  <a:pt x="7886" y="4508"/>
                </a:lnTo>
                <a:lnTo>
                  <a:pt x="7442" y="3606"/>
                </a:lnTo>
                <a:lnTo>
                  <a:pt x="6984" y="2819"/>
                </a:lnTo>
                <a:lnTo>
                  <a:pt x="6197" y="2032"/>
                </a:lnTo>
                <a:lnTo>
                  <a:pt x="5524" y="1358"/>
                </a:lnTo>
                <a:lnTo>
                  <a:pt x="4622" y="787"/>
                </a:lnTo>
                <a:lnTo>
                  <a:pt x="3835" y="342"/>
                </a:lnTo>
                <a:lnTo>
                  <a:pt x="2819" y="114"/>
                </a:lnTo>
                <a:lnTo>
                  <a:pt x="2374" y="0"/>
                </a:lnTo>
                <a:lnTo>
                  <a:pt x="1689" y="0"/>
                </a:lnTo>
                <a:lnTo>
                  <a:pt x="901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1958635" y="4610635"/>
            <a:ext cx="203504" cy="25920"/>
          </a:xfrm>
          <a:custGeom>
            <a:avLst/>
            <a:gdLst/>
            <a:ahLst/>
            <a:cxnLst/>
            <a:rect l="l" t="t" r="r" b="b"/>
            <a:pathLst>
              <a:path w="203504" h="25920">
                <a:moveTo>
                  <a:pt x="203504" y="0"/>
                </a:moveTo>
                <a:lnTo>
                  <a:pt x="196634" y="0"/>
                </a:lnTo>
                <a:lnTo>
                  <a:pt x="189750" y="444"/>
                </a:lnTo>
                <a:lnTo>
                  <a:pt x="173956" y="1292"/>
                </a:lnTo>
                <a:lnTo>
                  <a:pt x="162644" y="1812"/>
                </a:lnTo>
                <a:lnTo>
                  <a:pt x="152999" y="2306"/>
                </a:lnTo>
                <a:lnTo>
                  <a:pt x="142208" y="3074"/>
                </a:lnTo>
                <a:lnTo>
                  <a:pt x="127457" y="4421"/>
                </a:lnTo>
                <a:lnTo>
                  <a:pt x="108751" y="6297"/>
                </a:lnTo>
                <a:lnTo>
                  <a:pt x="97590" y="7525"/>
                </a:lnTo>
                <a:lnTo>
                  <a:pt x="87994" y="8809"/>
                </a:lnTo>
                <a:lnTo>
                  <a:pt x="77034" y="10546"/>
                </a:lnTo>
                <a:lnTo>
                  <a:pt x="61779" y="13136"/>
                </a:lnTo>
                <a:lnTo>
                  <a:pt x="45410" y="15943"/>
                </a:lnTo>
                <a:lnTo>
                  <a:pt x="34487" y="17949"/>
                </a:lnTo>
                <a:lnTo>
                  <a:pt x="24996" y="19943"/>
                </a:lnTo>
                <a:lnTo>
                  <a:pt x="13855" y="22554"/>
                </a:lnTo>
                <a:lnTo>
                  <a:pt x="0" y="25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2035939" y="5214374"/>
            <a:ext cx="10477" cy="1917"/>
          </a:xfrm>
          <a:custGeom>
            <a:avLst/>
            <a:gdLst/>
            <a:ahLst/>
            <a:cxnLst/>
            <a:rect l="l" t="t" r="r" b="b"/>
            <a:pathLst>
              <a:path w="10477" h="1917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460" y="1244"/>
                </a:lnTo>
                <a:lnTo>
                  <a:pt x="2247" y="1473"/>
                </a:lnTo>
                <a:lnTo>
                  <a:pt x="3035" y="1689"/>
                </a:lnTo>
                <a:lnTo>
                  <a:pt x="3949" y="1803"/>
                </a:lnTo>
                <a:lnTo>
                  <a:pt x="4851" y="1917"/>
                </a:lnTo>
                <a:lnTo>
                  <a:pt x="5740" y="1917"/>
                </a:lnTo>
                <a:lnTo>
                  <a:pt x="6642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232" y="1244"/>
                </a:lnTo>
                <a:lnTo>
                  <a:pt x="9918" y="1016"/>
                </a:lnTo>
                <a:lnTo>
                  <a:pt x="10477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2125405" y="5222933"/>
            <a:ext cx="10591" cy="1816"/>
          </a:xfrm>
          <a:custGeom>
            <a:avLst/>
            <a:gdLst/>
            <a:ahLst/>
            <a:cxnLst/>
            <a:rect l="l" t="t" r="r" b="b"/>
            <a:pathLst>
              <a:path w="10591" h="1816">
                <a:moveTo>
                  <a:pt x="0" y="342"/>
                </a:moveTo>
                <a:lnTo>
                  <a:pt x="558" y="685"/>
                </a:lnTo>
                <a:lnTo>
                  <a:pt x="1244" y="1015"/>
                </a:lnTo>
                <a:lnTo>
                  <a:pt x="1917" y="1358"/>
                </a:lnTo>
                <a:lnTo>
                  <a:pt x="2819" y="1473"/>
                </a:lnTo>
                <a:lnTo>
                  <a:pt x="3606" y="1689"/>
                </a:lnTo>
                <a:lnTo>
                  <a:pt x="4622" y="1816"/>
                </a:lnTo>
                <a:lnTo>
                  <a:pt x="5524" y="1816"/>
                </a:lnTo>
                <a:lnTo>
                  <a:pt x="6413" y="1689"/>
                </a:lnTo>
                <a:lnTo>
                  <a:pt x="7327" y="1587"/>
                </a:lnTo>
                <a:lnTo>
                  <a:pt x="8229" y="1358"/>
                </a:lnTo>
                <a:lnTo>
                  <a:pt x="8902" y="1130"/>
                </a:lnTo>
                <a:lnTo>
                  <a:pt x="9690" y="800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2127436" y="5141589"/>
            <a:ext cx="6870" cy="1346"/>
          </a:xfrm>
          <a:custGeom>
            <a:avLst/>
            <a:gdLst/>
            <a:ahLst/>
            <a:cxnLst/>
            <a:rect l="l" t="t" r="r" b="b"/>
            <a:pathLst>
              <a:path w="6870" h="1346">
                <a:moveTo>
                  <a:pt x="6870" y="1346"/>
                </a:moveTo>
                <a:lnTo>
                  <a:pt x="6083" y="787"/>
                </a:lnTo>
                <a:lnTo>
                  <a:pt x="5067" y="444"/>
                </a:lnTo>
                <a:lnTo>
                  <a:pt x="4165" y="101"/>
                </a:lnTo>
                <a:lnTo>
                  <a:pt x="3149" y="101"/>
                </a:lnTo>
                <a:lnTo>
                  <a:pt x="2476" y="0"/>
                </a:lnTo>
                <a:lnTo>
                  <a:pt x="1803" y="101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2038416" y="5133140"/>
            <a:ext cx="7886" cy="3263"/>
          </a:xfrm>
          <a:custGeom>
            <a:avLst/>
            <a:gdLst/>
            <a:ahLst/>
            <a:cxnLst/>
            <a:rect l="l" t="t" r="r" b="b"/>
            <a:pathLst>
              <a:path w="7886" h="3263">
                <a:moveTo>
                  <a:pt x="0" y="444"/>
                </a:moveTo>
                <a:lnTo>
                  <a:pt x="901" y="215"/>
                </a:lnTo>
                <a:lnTo>
                  <a:pt x="1803" y="101"/>
                </a:lnTo>
                <a:lnTo>
                  <a:pt x="2374" y="0"/>
                </a:lnTo>
                <a:lnTo>
                  <a:pt x="3048" y="101"/>
                </a:lnTo>
                <a:lnTo>
                  <a:pt x="4064" y="330"/>
                </a:lnTo>
                <a:lnTo>
                  <a:pt x="4953" y="673"/>
                </a:lnTo>
                <a:lnTo>
                  <a:pt x="5867" y="1117"/>
                </a:lnTo>
                <a:lnTo>
                  <a:pt x="6654" y="1790"/>
                </a:lnTo>
                <a:lnTo>
                  <a:pt x="7327" y="2362"/>
                </a:lnTo>
                <a:lnTo>
                  <a:pt x="788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2216565" y="5142142"/>
            <a:ext cx="8445" cy="2146"/>
          </a:xfrm>
          <a:custGeom>
            <a:avLst/>
            <a:gdLst/>
            <a:ahLst/>
            <a:cxnLst/>
            <a:rect l="l" t="t" r="r" b="b"/>
            <a:pathLst>
              <a:path w="8445" h="2146">
                <a:moveTo>
                  <a:pt x="0" y="2146"/>
                </a:moveTo>
                <a:lnTo>
                  <a:pt x="673" y="1473"/>
                </a:lnTo>
                <a:lnTo>
                  <a:pt x="1574" y="901"/>
                </a:lnTo>
                <a:lnTo>
                  <a:pt x="2362" y="457"/>
                </a:lnTo>
                <a:lnTo>
                  <a:pt x="3378" y="228"/>
                </a:lnTo>
                <a:lnTo>
                  <a:pt x="3949" y="0"/>
                </a:lnTo>
                <a:lnTo>
                  <a:pt x="4724" y="0"/>
                </a:lnTo>
                <a:lnTo>
                  <a:pt x="5638" y="0"/>
                </a:lnTo>
                <a:lnTo>
                  <a:pt x="6642" y="228"/>
                </a:lnTo>
                <a:lnTo>
                  <a:pt x="7543" y="457"/>
                </a:lnTo>
                <a:lnTo>
                  <a:pt x="844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2215661" y="5223384"/>
            <a:ext cx="10706" cy="1917"/>
          </a:xfrm>
          <a:custGeom>
            <a:avLst/>
            <a:gdLst/>
            <a:ahLst/>
            <a:cxnLst/>
            <a:rect l="l" t="t" r="r" b="b"/>
            <a:pathLst>
              <a:path w="10706" h="1917">
                <a:moveTo>
                  <a:pt x="10706" y="457"/>
                </a:moveTo>
                <a:lnTo>
                  <a:pt x="10147" y="800"/>
                </a:lnTo>
                <a:lnTo>
                  <a:pt x="9461" y="1130"/>
                </a:lnTo>
                <a:lnTo>
                  <a:pt x="8674" y="1473"/>
                </a:lnTo>
                <a:lnTo>
                  <a:pt x="7886" y="1587"/>
                </a:lnTo>
                <a:lnTo>
                  <a:pt x="6984" y="1803"/>
                </a:lnTo>
                <a:lnTo>
                  <a:pt x="5981" y="1803"/>
                </a:lnTo>
                <a:lnTo>
                  <a:pt x="5067" y="1917"/>
                </a:lnTo>
                <a:lnTo>
                  <a:pt x="4165" y="1803"/>
                </a:lnTo>
                <a:lnTo>
                  <a:pt x="3263" y="1701"/>
                </a:lnTo>
                <a:lnTo>
                  <a:pt x="2476" y="1358"/>
                </a:lnTo>
                <a:lnTo>
                  <a:pt x="1689" y="1130"/>
                </a:lnTo>
                <a:lnTo>
                  <a:pt x="1015" y="800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2163829" y="4631690"/>
            <a:ext cx="430885" cy="128356"/>
          </a:xfrm>
          <a:custGeom>
            <a:avLst/>
            <a:gdLst/>
            <a:ahLst/>
            <a:cxnLst/>
            <a:rect l="l" t="t" r="r" b="b"/>
            <a:pathLst>
              <a:path w="430885" h="128356">
                <a:moveTo>
                  <a:pt x="0" y="467"/>
                </a:moveTo>
                <a:lnTo>
                  <a:pt x="16166" y="144"/>
                </a:lnTo>
                <a:lnTo>
                  <a:pt x="28135" y="0"/>
                </a:lnTo>
                <a:lnTo>
                  <a:pt x="38027" y="78"/>
                </a:lnTo>
                <a:lnTo>
                  <a:pt x="60064" y="1084"/>
                </a:lnTo>
                <a:lnTo>
                  <a:pt x="75501" y="2042"/>
                </a:lnTo>
                <a:lnTo>
                  <a:pt x="91590" y="3088"/>
                </a:lnTo>
                <a:lnTo>
                  <a:pt x="113301" y="4866"/>
                </a:lnTo>
                <a:lnTo>
                  <a:pt x="135498" y="7768"/>
                </a:lnTo>
                <a:lnTo>
                  <a:pt x="149529" y="9827"/>
                </a:lnTo>
                <a:lnTo>
                  <a:pt x="165367" y="12212"/>
                </a:lnTo>
                <a:lnTo>
                  <a:pt x="186599" y="15831"/>
                </a:lnTo>
                <a:lnTo>
                  <a:pt x="209232" y="20965"/>
                </a:lnTo>
                <a:lnTo>
                  <a:pt x="235400" y="27348"/>
                </a:lnTo>
                <a:lnTo>
                  <a:pt x="255933" y="32895"/>
                </a:lnTo>
                <a:lnTo>
                  <a:pt x="279290" y="40819"/>
                </a:lnTo>
                <a:lnTo>
                  <a:pt x="299703" y="48123"/>
                </a:lnTo>
                <a:lnTo>
                  <a:pt x="319177" y="55833"/>
                </a:lnTo>
                <a:lnTo>
                  <a:pt x="342773" y="67167"/>
                </a:lnTo>
                <a:lnTo>
                  <a:pt x="356510" y="74041"/>
                </a:lnTo>
                <a:lnTo>
                  <a:pt x="374607" y="84273"/>
                </a:lnTo>
                <a:lnTo>
                  <a:pt x="391795" y="95907"/>
                </a:lnTo>
                <a:lnTo>
                  <a:pt x="404045" y="104511"/>
                </a:lnTo>
                <a:lnTo>
                  <a:pt x="420146" y="117914"/>
                </a:lnTo>
                <a:lnTo>
                  <a:pt x="430885" y="128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2633256" y="4750584"/>
            <a:ext cx="51828" cy="101752"/>
          </a:xfrm>
          <a:custGeom>
            <a:avLst/>
            <a:gdLst/>
            <a:ahLst/>
            <a:cxnLst/>
            <a:rect l="l" t="t" r="r" b="b"/>
            <a:pathLst>
              <a:path w="51828" h="101752">
                <a:moveTo>
                  <a:pt x="0" y="0"/>
                </a:moveTo>
                <a:lnTo>
                  <a:pt x="9916" y="10109"/>
                </a:lnTo>
                <a:lnTo>
                  <a:pt x="16419" y="17822"/>
                </a:lnTo>
                <a:lnTo>
                  <a:pt x="24158" y="28733"/>
                </a:lnTo>
                <a:lnTo>
                  <a:pt x="32918" y="41893"/>
                </a:lnTo>
                <a:lnTo>
                  <a:pt x="37683" y="50958"/>
                </a:lnTo>
                <a:lnTo>
                  <a:pt x="42367" y="62191"/>
                </a:lnTo>
                <a:lnTo>
                  <a:pt x="46699" y="74649"/>
                </a:lnTo>
                <a:lnTo>
                  <a:pt x="48795" y="84474"/>
                </a:lnTo>
                <a:lnTo>
                  <a:pt x="51041" y="94767"/>
                </a:lnTo>
                <a:lnTo>
                  <a:pt x="51828" y="98031"/>
                </a:lnTo>
                <a:lnTo>
                  <a:pt x="51828" y="98374"/>
                </a:lnTo>
                <a:lnTo>
                  <a:pt x="51714" y="1017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2386265" y="4853124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255892" y="0"/>
                </a:moveTo>
                <a:lnTo>
                  <a:pt x="256550" y="13795"/>
                </a:lnTo>
                <a:lnTo>
                  <a:pt x="255661" y="24184"/>
                </a:lnTo>
                <a:lnTo>
                  <a:pt x="252628" y="37744"/>
                </a:lnTo>
                <a:lnTo>
                  <a:pt x="248900" y="51305"/>
                </a:lnTo>
                <a:lnTo>
                  <a:pt x="244955" y="60927"/>
                </a:lnTo>
                <a:lnTo>
                  <a:pt x="238473" y="72360"/>
                </a:lnTo>
                <a:lnTo>
                  <a:pt x="229542" y="86998"/>
                </a:lnTo>
                <a:lnTo>
                  <a:pt x="223424" y="95289"/>
                </a:lnTo>
                <a:lnTo>
                  <a:pt x="215499" y="103909"/>
                </a:lnTo>
                <a:lnTo>
                  <a:pt x="209588" y="109969"/>
                </a:lnTo>
                <a:lnTo>
                  <a:pt x="199121" y="120532"/>
                </a:lnTo>
                <a:lnTo>
                  <a:pt x="191376" y="127571"/>
                </a:lnTo>
                <a:lnTo>
                  <a:pt x="182977" y="134012"/>
                </a:lnTo>
                <a:lnTo>
                  <a:pt x="171043" y="142430"/>
                </a:lnTo>
                <a:lnTo>
                  <a:pt x="158453" y="151187"/>
                </a:lnTo>
                <a:lnTo>
                  <a:pt x="149381" y="157067"/>
                </a:lnTo>
                <a:lnTo>
                  <a:pt x="140717" y="161982"/>
                </a:lnTo>
                <a:lnTo>
                  <a:pt x="129353" y="167845"/>
                </a:lnTo>
                <a:lnTo>
                  <a:pt x="108370" y="178325"/>
                </a:lnTo>
                <a:lnTo>
                  <a:pt x="98269" y="183084"/>
                </a:lnTo>
                <a:lnTo>
                  <a:pt x="89280" y="186876"/>
                </a:lnTo>
                <a:lnTo>
                  <a:pt x="78619" y="190916"/>
                </a:lnTo>
                <a:lnTo>
                  <a:pt x="64795" y="195948"/>
                </a:lnTo>
                <a:lnTo>
                  <a:pt x="49884" y="201291"/>
                </a:lnTo>
                <a:lnTo>
                  <a:pt x="39021" y="205013"/>
                </a:lnTo>
                <a:lnTo>
                  <a:pt x="29702" y="207874"/>
                </a:lnTo>
                <a:lnTo>
                  <a:pt x="19424" y="210633"/>
                </a:lnTo>
                <a:lnTo>
                  <a:pt x="5683" y="214050"/>
                </a:lnTo>
                <a:lnTo>
                  <a:pt x="0" y="2154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2305692" y="521595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901"/>
                </a:lnTo>
                <a:lnTo>
                  <a:pt x="9017" y="1244"/>
                </a:lnTo>
                <a:lnTo>
                  <a:pt x="8229" y="1473"/>
                </a:lnTo>
                <a:lnTo>
                  <a:pt x="7442" y="1689"/>
                </a:lnTo>
                <a:lnTo>
                  <a:pt x="6527" y="1803"/>
                </a:lnTo>
                <a:lnTo>
                  <a:pt x="5524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44" y="1244"/>
                </a:lnTo>
                <a:lnTo>
                  <a:pt x="571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2305244" y="5134711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342" y="3492"/>
                </a:lnTo>
                <a:lnTo>
                  <a:pt x="901" y="2705"/>
                </a:lnTo>
                <a:lnTo>
                  <a:pt x="1346" y="2133"/>
                </a:lnTo>
                <a:lnTo>
                  <a:pt x="2133" y="1574"/>
                </a:lnTo>
                <a:lnTo>
                  <a:pt x="3048" y="901"/>
                </a:lnTo>
                <a:lnTo>
                  <a:pt x="4165" y="457"/>
                </a:lnTo>
                <a:lnTo>
                  <a:pt x="4724" y="215"/>
                </a:lnTo>
                <a:lnTo>
                  <a:pt x="4851" y="114"/>
                </a:lnTo>
                <a:lnTo>
                  <a:pt x="5410" y="114"/>
                </a:lnTo>
                <a:lnTo>
                  <a:pt x="6413" y="0"/>
                </a:lnTo>
                <a:lnTo>
                  <a:pt x="732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2391107" y="5119724"/>
            <a:ext cx="6985" cy="4724"/>
          </a:xfrm>
          <a:custGeom>
            <a:avLst/>
            <a:gdLst/>
            <a:ahLst/>
            <a:cxnLst/>
            <a:rect l="l" t="t" r="r" b="b"/>
            <a:pathLst>
              <a:path w="6985" h="4724">
                <a:moveTo>
                  <a:pt x="6985" y="0"/>
                </a:moveTo>
                <a:lnTo>
                  <a:pt x="6083" y="0"/>
                </a:lnTo>
                <a:lnTo>
                  <a:pt x="5181" y="114"/>
                </a:lnTo>
                <a:lnTo>
                  <a:pt x="4610" y="228"/>
                </a:lnTo>
                <a:lnTo>
                  <a:pt x="3937" y="444"/>
                </a:lnTo>
                <a:lnTo>
                  <a:pt x="3149" y="901"/>
                </a:lnTo>
                <a:lnTo>
                  <a:pt x="2260" y="1574"/>
                </a:lnTo>
                <a:lnTo>
                  <a:pt x="1574" y="2146"/>
                </a:lnTo>
                <a:lnTo>
                  <a:pt x="901" y="3048"/>
                </a:lnTo>
                <a:lnTo>
                  <a:pt x="330" y="3721"/>
                </a:lnTo>
                <a:lnTo>
                  <a:pt x="0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2390767" y="5201074"/>
            <a:ext cx="10706" cy="1816"/>
          </a:xfrm>
          <a:custGeom>
            <a:avLst/>
            <a:gdLst/>
            <a:ahLst/>
            <a:cxnLst/>
            <a:rect l="l" t="t" r="r" b="b"/>
            <a:pathLst>
              <a:path w="10706" h="1816">
                <a:moveTo>
                  <a:pt x="10706" y="342"/>
                </a:moveTo>
                <a:lnTo>
                  <a:pt x="10147" y="685"/>
                </a:lnTo>
                <a:lnTo>
                  <a:pt x="9575" y="1015"/>
                </a:lnTo>
                <a:lnTo>
                  <a:pt x="8788" y="1358"/>
                </a:lnTo>
                <a:lnTo>
                  <a:pt x="8000" y="1587"/>
                </a:lnTo>
                <a:lnTo>
                  <a:pt x="6197" y="1816"/>
                </a:lnTo>
                <a:lnTo>
                  <a:pt x="5181" y="1816"/>
                </a:lnTo>
                <a:lnTo>
                  <a:pt x="4279" y="1689"/>
                </a:lnTo>
                <a:lnTo>
                  <a:pt x="3378" y="1689"/>
                </a:lnTo>
                <a:lnTo>
                  <a:pt x="2476" y="1473"/>
                </a:lnTo>
                <a:lnTo>
                  <a:pt x="1803" y="1244"/>
                </a:lnTo>
                <a:lnTo>
                  <a:pt x="1015" y="787"/>
                </a:lnTo>
                <a:lnTo>
                  <a:pt x="558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2470234" y="5097301"/>
            <a:ext cx="6740" cy="82029"/>
          </a:xfrm>
          <a:custGeom>
            <a:avLst/>
            <a:gdLst/>
            <a:ahLst/>
            <a:cxnLst/>
            <a:rect l="l" t="t" r="r" b="b"/>
            <a:pathLst>
              <a:path w="6740" h="82029">
                <a:moveTo>
                  <a:pt x="85" y="82029"/>
                </a:moveTo>
                <a:lnTo>
                  <a:pt x="37" y="65844"/>
                </a:lnTo>
                <a:lnTo>
                  <a:pt x="8" y="53932"/>
                </a:lnTo>
                <a:lnTo>
                  <a:pt x="0" y="44097"/>
                </a:lnTo>
                <a:lnTo>
                  <a:pt x="10" y="34144"/>
                </a:lnTo>
                <a:lnTo>
                  <a:pt x="41" y="21876"/>
                </a:lnTo>
                <a:lnTo>
                  <a:pt x="85" y="7213"/>
                </a:lnTo>
                <a:lnTo>
                  <a:pt x="85" y="6311"/>
                </a:lnTo>
                <a:lnTo>
                  <a:pt x="428" y="5295"/>
                </a:lnTo>
                <a:lnTo>
                  <a:pt x="530" y="4838"/>
                </a:lnTo>
                <a:lnTo>
                  <a:pt x="873" y="4279"/>
                </a:lnTo>
                <a:lnTo>
                  <a:pt x="1101" y="3937"/>
                </a:lnTo>
                <a:lnTo>
                  <a:pt x="1215" y="3606"/>
                </a:lnTo>
                <a:lnTo>
                  <a:pt x="1774" y="2705"/>
                </a:lnTo>
                <a:lnTo>
                  <a:pt x="2460" y="2032"/>
                </a:lnTo>
                <a:lnTo>
                  <a:pt x="3133" y="1346"/>
                </a:lnTo>
                <a:lnTo>
                  <a:pt x="4022" y="787"/>
                </a:lnTo>
                <a:lnTo>
                  <a:pt x="4479" y="558"/>
                </a:lnTo>
                <a:lnTo>
                  <a:pt x="5152" y="342"/>
                </a:lnTo>
                <a:lnTo>
                  <a:pt x="5826" y="114"/>
                </a:lnTo>
                <a:lnTo>
                  <a:pt x="67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2470321" y="5178654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901"/>
                </a:lnTo>
                <a:lnTo>
                  <a:pt x="9131" y="1244"/>
                </a:lnTo>
                <a:lnTo>
                  <a:pt x="8343" y="1473"/>
                </a:lnTo>
                <a:lnTo>
                  <a:pt x="7543" y="1803"/>
                </a:lnTo>
                <a:lnTo>
                  <a:pt x="6642" y="1917"/>
                </a:lnTo>
                <a:lnTo>
                  <a:pt x="5740" y="2032"/>
                </a:lnTo>
                <a:lnTo>
                  <a:pt x="4838" y="2032"/>
                </a:lnTo>
                <a:lnTo>
                  <a:pt x="39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46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2541196" y="5150375"/>
            <a:ext cx="9575" cy="1574"/>
          </a:xfrm>
          <a:custGeom>
            <a:avLst/>
            <a:gdLst/>
            <a:ahLst/>
            <a:cxnLst/>
            <a:rect l="l" t="t" r="r" b="b"/>
            <a:pathLst>
              <a:path w="9575" h="1574">
                <a:moveTo>
                  <a:pt x="0" y="673"/>
                </a:moveTo>
                <a:lnTo>
                  <a:pt x="673" y="1015"/>
                </a:lnTo>
                <a:lnTo>
                  <a:pt x="1460" y="1231"/>
                </a:lnTo>
                <a:lnTo>
                  <a:pt x="2247" y="1460"/>
                </a:lnTo>
                <a:lnTo>
                  <a:pt x="3263" y="1574"/>
                </a:lnTo>
                <a:lnTo>
                  <a:pt x="5067" y="1574"/>
                </a:lnTo>
                <a:lnTo>
                  <a:pt x="5969" y="1460"/>
                </a:lnTo>
                <a:lnTo>
                  <a:pt x="6870" y="1231"/>
                </a:lnTo>
                <a:lnTo>
                  <a:pt x="7658" y="1117"/>
                </a:lnTo>
                <a:lnTo>
                  <a:pt x="8445" y="673"/>
                </a:lnTo>
                <a:lnTo>
                  <a:pt x="9017" y="444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2541189" y="5068455"/>
            <a:ext cx="5638" cy="7658"/>
          </a:xfrm>
          <a:custGeom>
            <a:avLst/>
            <a:gdLst/>
            <a:ahLst/>
            <a:cxnLst/>
            <a:rect l="l" t="t" r="r" b="b"/>
            <a:pathLst>
              <a:path w="5638" h="7658">
                <a:moveTo>
                  <a:pt x="5638" y="0"/>
                </a:moveTo>
                <a:lnTo>
                  <a:pt x="4965" y="114"/>
                </a:lnTo>
                <a:lnTo>
                  <a:pt x="4292" y="444"/>
                </a:lnTo>
                <a:lnTo>
                  <a:pt x="3721" y="673"/>
                </a:lnTo>
                <a:lnTo>
                  <a:pt x="3276" y="1016"/>
                </a:lnTo>
                <a:lnTo>
                  <a:pt x="2603" y="1689"/>
                </a:lnTo>
                <a:lnTo>
                  <a:pt x="1917" y="2476"/>
                </a:lnTo>
                <a:lnTo>
                  <a:pt x="1244" y="3263"/>
                </a:lnTo>
                <a:lnTo>
                  <a:pt x="787" y="4394"/>
                </a:lnTo>
                <a:lnTo>
                  <a:pt x="457" y="5067"/>
                </a:lnTo>
                <a:lnTo>
                  <a:pt x="228" y="5854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2600942" y="5034533"/>
            <a:ext cx="3578" cy="82486"/>
          </a:xfrm>
          <a:custGeom>
            <a:avLst/>
            <a:gdLst/>
            <a:ahLst/>
            <a:cxnLst/>
            <a:rect l="l" t="t" r="r" b="b"/>
            <a:pathLst>
              <a:path w="3578" h="82486">
                <a:moveTo>
                  <a:pt x="85" y="82486"/>
                </a:moveTo>
                <a:lnTo>
                  <a:pt x="37" y="66279"/>
                </a:lnTo>
                <a:lnTo>
                  <a:pt x="8" y="54349"/>
                </a:lnTo>
                <a:lnTo>
                  <a:pt x="0" y="44507"/>
                </a:lnTo>
                <a:lnTo>
                  <a:pt x="10" y="34564"/>
                </a:lnTo>
                <a:lnTo>
                  <a:pt x="41" y="22332"/>
                </a:lnTo>
                <a:lnTo>
                  <a:pt x="85" y="7556"/>
                </a:lnTo>
                <a:lnTo>
                  <a:pt x="85" y="6654"/>
                </a:lnTo>
                <a:lnTo>
                  <a:pt x="314" y="5753"/>
                </a:lnTo>
                <a:lnTo>
                  <a:pt x="428" y="4737"/>
                </a:lnTo>
                <a:lnTo>
                  <a:pt x="873" y="3835"/>
                </a:lnTo>
                <a:lnTo>
                  <a:pt x="1216" y="2933"/>
                </a:lnTo>
                <a:lnTo>
                  <a:pt x="1774" y="2032"/>
                </a:lnTo>
                <a:lnTo>
                  <a:pt x="2562" y="901"/>
                </a:lnTo>
                <a:lnTo>
                  <a:pt x="35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2601034" y="5115441"/>
            <a:ext cx="9232" cy="2146"/>
          </a:xfrm>
          <a:custGeom>
            <a:avLst/>
            <a:gdLst/>
            <a:ahLst/>
            <a:cxnLst/>
            <a:rect l="l" t="t" r="r" b="b"/>
            <a:pathLst>
              <a:path w="9232" h="2146">
                <a:moveTo>
                  <a:pt x="9232" y="0"/>
                </a:moveTo>
                <a:lnTo>
                  <a:pt x="8890" y="444"/>
                </a:lnTo>
                <a:lnTo>
                  <a:pt x="8331" y="901"/>
                </a:lnTo>
                <a:lnTo>
                  <a:pt x="7772" y="1244"/>
                </a:lnTo>
                <a:lnTo>
                  <a:pt x="6985" y="1574"/>
                </a:lnTo>
                <a:lnTo>
                  <a:pt x="6197" y="1803"/>
                </a:lnTo>
                <a:lnTo>
                  <a:pt x="5397" y="1917"/>
                </a:lnTo>
                <a:lnTo>
                  <a:pt x="4508" y="2146"/>
                </a:lnTo>
                <a:lnTo>
                  <a:pt x="4381" y="2146"/>
                </a:lnTo>
                <a:lnTo>
                  <a:pt x="3492" y="2146"/>
                </a:lnTo>
                <a:lnTo>
                  <a:pt x="2590" y="2146"/>
                </a:lnTo>
                <a:lnTo>
                  <a:pt x="1689" y="1917"/>
                </a:lnTo>
                <a:lnTo>
                  <a:pt x="787" y="1803"/>
                </a:ln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2648127" y="4995555"/>
            <a:ext cx="2590" cy="82702"/>
          </a:xfrm>
          <a:custGeom>
            <a:avLst/>
            <a:gdLst/>
            <a:ahLst/>
            <a:cxnLst/>
            <a:rect l="l" t="t" r="r" b="b"/>
            <a:pathLst>
              <a:path w="2590" h="82702">
                <a:moveTo>
                  <a:pt x="0" y="82702"/>
                </a:moveTo>
                <a:lnTo>
                  <a:pt x="0" y="7772"/>
                </a:lnTo>
                <a:lnTo>
                  <a:pt x="0" y="6870"/>
                </a:lnTo>
                <a:lnTo>
                  <a:pt x="228" y="5969"/>
                </a:lnTo>
                <a:lnTo>
                  <a:pt x="558" y="4051"/>
                </a:lnTo>
                <a:lnTo>
                  <a:pt x="1244" y="2133"/>
                </a:lnTo>
                <a:lnTo>
                  <a:pt x="1689" y="1016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2651621" y="4994874"/>
            <a:ext cx="3492" cy="1689"/>
          </a:xfrm>
          <a:custGeom>
            <a:avLst/>
            <a:gdLst/>
            <a:ahLst/>
            <a:cxnLst/>
            <a:rect l="l" t="t" r="r" b="b"/>
            <a:pathLst>
              <a:path w="3492" h="1689">
                <a:moveTo>
                  <a:pt x="0" y="0"/>
                </a:moveTo>
                <a:lnTo>
                  <a:pt x="342" y="0"/>
                </a:lnTo>
                <a:lnTo>
                  <a:pt x="787" y="114"/>
                </a:lnTo>
                <a:lnTo>
                  <a:pt x="1358" y="228"/>
                </a:lnTo>
                <a:lnTo>
                  <a:pt x="2032" y="558"/>
                </a:lnTo>
                <a:lnTo>
                  <a:pt x="2705" y="1016"/>
                </a:lnTo>
                <a:lnTo>
                  <a:pt x="349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2648127" y="5076906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8000" y="0"/>
                </a:moveTo>
                <a:lnTo>
                  <a:pt x="7556" y="444"/>
                </a:lnTo>
                <a:lnTo>
                  <a:pt x="6984" y="787"/>
                </a:lnTo>
                <a:lnTo>
                  <a:pt x="6311" y="1130"/>
                </a:lnTo>
                <a:lnTo>
                  <a:pt x="5410" y="1346"/>
                </a:lnTo>
                <a:lnTo>
                  <a:pt x="4622" y="1574"/>
                </a:lnTo>
                <a:lnTo>
                  <a:pt x="3721" y="1574"/>
                </a:lnTo>
                <a:lnTo>
                  <a:pt x="2819" y="1689"/>
                </a:lnTo>
                <a:lnTo>
                  <a:pt x="1803" y="1574"/>
                </a:lnTo>
                <a:lnTo>
                  <a:pt x="901" y="1574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2680972" y="4953858"/>
            <a:ext cx="1415" cy="82143"/>
          </a:xfrm>
          <a:custGeom>
            <a:avLst/>
            <a:gdLst/>
            <a:ahLst/>
            <a:cxnLst/>
            <a:rect l="l" t="t" r="r" b="b"/>
            <a:pathLst>
              <a:path w="1415" h="82143">
                <a:moveTo>
                  <a:pt x="171" y="82143"/>
                </a:moveTo>
                <a:lnTo>
                  <a:pt x="74" y="65958"/>
                </a:lnTo>
                <a:lnTo>
                  <a:pt x="17" y="54047"/>
                </a:lnTo>
                <a:lnTo>
                  <a:pt x="0" y="44212"/>
                </a:lnTo>
                <a:lnTo>
                  <a:pt x="21" y="34259"/>
                </a:lnTo>
                <a:lnTo>
                  <a:pt x="83" y="21991"/>
                </a:lnTo>
                <a:lnTo>
                  <a:pt x="171" y="7327"/>
                </a:lnTo>
                <a:lnTo>
                  <a:pt x="171" y="5410"/>
                </a:lnTo>
                <a:lnTo>
                  <a:pt x="514" y="3378"/>
                </a:lnTo>
                <a:lnTo>
                  <a:pt x="844" y="1689"/>
                </a:lnTo>
                <a:lnTo>
                  <a:pt x="14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2681143" y="5034871"/>
            <a:ext cx="6654" cy="1244"/>
          </a:xfrm>
          <a:custGeom>
            <a:avLst/>
            <a:gdLst/>
            <a:ahLst/>
            <a:cxnLst/>
            <a:rect l="l" t="t" r="r" b="b"/>
            <a:pathLst>
              <a:path w="6654" h="1244">
                <a:moveTo>
                  <a:pt x="0" y="1130"/>
                </a:moveTo>
                <a:lnTo>
                  <a:pt x="901" y="1244"/>
                </a:lnTo>
                <a:lnTo>
                  <a:pt x="1803" y="1244"/>
                </a:lnTo>
                <a:lnTo>
                  <a:pt x="2819" y="1244"/>
                </a:lnTo>
                <a:lnTo>
                  <a:pt x="3721" y="1130"/>
                </a:lnTo>
                <a:lnTo>
                  <a:pt x="5295" y="685"/>
                </a:lnTo>
                <a:lnTo>
                  <a:pt x="5969" y="342"/>
                </a:lnTo>
                <a:lnTo>
                  <a:pt x="665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2698945" y="498980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901" y="1803"/>
                </a:lnTo>
                <a:lnTo>
                  <a:pt x="1917" y="1689"/>
                </a:lnTo>
                <a:lnTo>
                  <a:pt x="2705" y="1689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558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2698950" y="4907887"/>
            <a:ext cx="787" cy="8788"/>
          </a:xfrm>
          <a:custGeom>
            <a:avLst/>
            <a:gdLst/>
            <a:ahLst/>
            <a:cxnLst/>
            <a:rect l="l" t="t" r="r" b="b"/>
            <a:pathLst>
              <a:path w="787" h="8788">
                <a:moveTo>
                  <a:pt x="787" y="0"/>
                </a:moveTo>
                <a:lnTo>
                  <a:pt x="558" y="673"/>
                </a:lnTo>
                <a:lnTo>
                  <a:pt x="444" y="1460"/>
                </a:lnTo>
                <a:lnTo>
                  <a:pt x="215" y="3149"/>
                </a:lnTo>
                <a:lnTo>
                  <a:pt x="101" y="4953"/>
                </a:lnTo>
                <a:lnTo>
                  <a:pt x="0" y="6870"/>
                </a:lnTo>
                <a:lnTo>
                  <a:pt x="0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1657337" y="4887829"/>
            <a:ext cx="5854" cy="95897"/>
          </a:xfrm>
          <a:custGeom>
            <a:avLst/>
            <a:gdLst/>
            <a:ahLst/>
            <a:cxnLst/>
            <a:rect l="l" t="t" r="r" b="b"/>
            <a:pathLst>
              <a:path w="5854" h="95897">
                <a:moveTo>
                  <a:pt x="5854" y="14084"/>
                </a:moveTo>
                <a:lnTo>
                  <a:pt x="5740" y="13855"/>
                </a:lnTo>
                <a:lnTo>
                  <a:pt x="5511" y="13855"/>
                </a:lnTo>
                <a:lnTo>
                  <a:pt x="5511" y="13182"/>
                </a:lnTo>
                <a:lnTo>
                  <a:pt x="4953" y="0"/>
                </a:lnTo>
                <a:lnTo>
                  <a:pt x="4953" y="13969"/>
                </a:lnTo>
                <a:lnTo>
                  <a:pt x="2921" y="14643"/>
                </a:lnTo>
                <a:lnTo>
                  <a:pt x="1574" y="15773"/>
                </a:lnTo>
                <a:lnTo>
                  <a:pt x="444" y="17462"/>
                </a:lnTo>
                <a:lnTo>
                  <a:pt x="0" y="19265"/>
                </a:lnTo>
                <a:lnTo>
                  <a:pt x="0" y="94983"/>
                </a:lnTo>
                <a:lnTo>
                  <a:pt x="444" y="958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1663754" y="4985520"/>
            <a:ext cx="8343" cy="27838"/>
          </a:xfrm>
          <a:custGeom>
            <a:avLst/>
            <a:gdLst/>
            <a:ahLst/>
            <a:cxnLst/>
            <a:rect l="l" t="t" r="r" b="b"/>
            <a:pathLst>
              <a:path w="8343" h="27838">
                <a:moveTo>
                  <a:pt x="0" y="0"/>
                </a:moveTo>
                <a:lnTo>
                  <a:pt x="5181" y="20167"/>
                </a:lnTo>
                <a:lnTo>
                  <a:pt x="8343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1662295" y="4901689"/>
            <a:ext cx="558" cy="114"/>
          </a:xfrm>
          <a:custGeom>
            <a:avLst/>
            <a:gdLst/>
            <a:ahLst/>
            <a:cxnLst/>
            <a:rect l="l" t="t" r="r" b="b"/>
            <a:pathLst>
              <a:path w="558" h="114">
                <a:moveTo>
                  <a:pt x="55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1658454" y="4856391"/>
            <a:ext cx="5524" cy="48006"/>
          </a:xfrm>
          <a:custGeom>
            <a:avLst/>
            <a:gdLst/>
            <a:ahLst/>
            <a:cxnLst/>
            <a:rect l="l" t="t" r="r" b="b"/>
            <a:pathLst>
              <a:path w="5524" h="48005">
                <a:moveTo>
                  <a:pt x="5524" y="0"/>
                </a:moveTo>
                <a:lnTo>
                  <a:pt x="3492" y="444"/>
                </a:lnTo>
                <a:lnTo>
                  <a:pt x="1917" y="1460"/>
                </a:lnTo>
                <a:lnTo>
                  <a:pt x="571" y="3263"/>
                </a:lnTo>
                <a:lnTo>
                  <a:pt x="0" y="5295"/>
                </a:lnTo>
                <a:lnTo>
                  <a:pt x="0" y="480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1662854" y="4898871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1662178" y="4887153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0"/>
                </a:moveTo>
                <a:lnTo>
                  <a:pt x="11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2587619" y="4707200"/>
            <a:ext cx="3606" cy="2705"/>
          </a:xfrm>
          <a:custGeom>
            <a:avLst/>
            <a:gdLst/>
            <a:ahLst/>
            <a:cxnLst/>
            <a:rect l="l" t="t" r="r" b="b"/>
            <a:pathLst>
              <a:path w="3606" h="2705">
                <a:moveTo>
                  <a:pt x="3606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1672090" y="4946531"/>
            <a:ext cx="5638" cy="82372"/>
          </a:xfrm>
          <a:custGeom>
            <a:avLst/>
            <a:gdLst/>
            <a:ahLst/>
            <a:cxnLst/>
            <a:rect l="l" t="t" r="r" b="b"/>
            <a:pathLst>
              <a:path w="5638" h="82372">
                <a:moveTo>
                  <a:pt x="5638" y="228"/>
                </a:moveTo>
                <a:lnTo>
                  <a:pt x="1803" y="1473"/>
                </a:lnTo>
                <a:lnTo>
                  <a:pt x="0" y="5638"/>
                </a:lnTo>
                <a:lnTo>
                  <a:pt x="0" y="80568"/>
                </a:lnTo>
                <a:lnTo>
                  <a:pt x="114" y="81470"/>
                </a:lnTo>
                <a:lnTo>
                  <a:pt x="901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1679530" y="5030144"/>
            <a:ext cx="22529" cy="32791"/>
          </a:xfrm>
          <a:custGeom>
            <a:avLst/>
            <a:gdLst/>
            <a:ahLst/>
            <a:cxnLst/>
            <a:rect l="l" t="t" r="r" b="b"/>
            <a:pathLst>
              <a:path w="22529" h="32791">
                <a:moveTo>
                  <a:pt x="0" y="0"/>
                </a:moveTo>
                <a:lnTo>
                  <a:pt x="11163" y="18249"/>
                </a:lnTo>
                <a:lnTo>
                  <a:pt x="22529" y="327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2705483" y="4866191"/>
            <a:ext cx="1130" cy="78765"/>
          </a:xfrm>
          <a:custGeom>
            <a:avLst/>
            <a:gdLst/>
            <a:ahLst/>
            <a:cxnLst/>
            <a:rect l="l" t="t" r="r" b="b"/>
            <a:pathLst>
              <a:path w="1130" h="78765">
                <a:moveTo>
                  <a:pt x="0" y="78765"/>
                </a:moveTo>
                <a:lnTo>
                  <a:pt x="901" y="77749"/>
                </a:lnTo>
                <a:lnTo>
                  <a:pt x="1130" y="76847"/>
                </a:lnTo>
                <a:lnTo>
                  <a:pt x="1130" y="180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1678967" y="4871265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0" y="787"/>
                </a:moveTo>
                <a:lnTo>
                  <a:pt x="428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1932611" y="4636555"/>
            <a:ext cx="45072" cy="19265"/>
          </a:xfrm>
          <a:custGeom>
            <a:avLst/>
            <a:gdLst/>
            <a:ahLst/>
            <a:cxnLst/>
            <a:rect l="l" t="t" r="r" b="b"/>
            <a:pathLst>
              <a:path w="45072" h="19265">
                <a:moveTo>
                  <a:pt x="45072" y="19265"/>
                </a:moveTo>
                <a:lnTo>
                  <a:pt x="26022" y="0"/>
                </a:lnTo>
                <a:lnTo>
                  <a:pt x="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1694406" y="4899770"/>
            <a:ext cx="4165" cy="30873"/>
          </a:xfrm>
          <a:custGeom>
            <a:avLst/>
            <a:gdLst/>
            <a:ahLst/>
            <a:cxnLst/>
            <a:rect l="l" t="t" r="r" b="b"/>
            <a:pathLst>
              <a:path w="4165" h="30873">
                <a:moveTo>
                  <a:pt x="0" y="23215"/>
                </a:moveTo>
                <a:lnTo>
                  <a:pt x="3606" y="23101"/>
                </a:lnTo>
                <a:lnTo>
                  <a:pt x="4165" y="0"/>
                </a:lnTo>
                <a:lnTo>
                  <a:pt x="4165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1698009" y="4891999"/>
            <a:ext cx="19265" cy="30873"/>
          </a:xfrm>
          <a:custGeom>
            <a:avLst/>
            <a:gdLst/>
            <a:ahLst/>
            <a:cxnLst/>
            <a:rect l="l" t="t" r="r" b="b"/>
            <a:pathLst>
              <a:path w="19265" h="30873">
                <a:moveTo>
                  <a:pt x="0" y="30873"/>
                </a:moveTo>
                <a:lnTo>
                  <a:pt x="0" y="342"/>
                </a:lnTo>
                <a:lnTo>
                  <a:pt x="192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1698571" y="4897855"/>
            <a:ext cx="0" cy="1917"/>
          </a:xfrm>
          <a:custGeom>
            <a:avLst/>
            <a:gdLst/>
            <a:ahLst/>
            <a:cxnLst/>
            <a:rect l="l" t="t" r="r" b="b"/>
            <a:pathLst>
              <a:path h="1917">
                <a:moveTo>
                  <a:pt x="0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1702069" y="4992848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78422"/>
                </a:moveTo>
                <a:lnTo>
                  <a:pt x="0" y="77520"/>
                </a:lnTo>
                <a:lnTo>
                  <a:pt x="0" y="1803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1706685" y="4989353"/>
            <a:ext cx="787" cy="228"/>
          </a:xfrm>
          <a:custGeom>
            <a:avLst/>
            <a:gdLst/>
            <a:ahLst/>
            <a:cxnLst/>
            <a:rect l="l" t="t" r="r" b="b"/>
            <a:pathLst>
              <a:path w="787" h="228">
                <a:moveTo>
                  <a:pt x="0" y="0"/>
                </a:moveTo>
                <a:lnTo>
                  <a:pt x="78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1710404" y="4996677"/>
            <a:ext cx="36055" cy="108280"/>
          </a:xfrm>
          <a:custGeom>
            <a:avLst/>
            <a:gdLst/>
            <a:ahLst/>
            <a:cxnLst/>
            <a:rect l="l" t="t" r="r" b="b"/>
            <a:pathLst>
              <a:path w="36055" h="108280">
                <a:moveTo>
                  <a:pt x="0" y="0"/>
                </a:moveTo>
                <a:lnTo>
                  <a:pt x="114" y="76060"/>
                </a:lnTo>
                <a:lnTo>
                  <a:pt x="16332" y="92062"/>
                </a:lnTo>
                <a:lnTo>
                  <a:pt x="36055" y="1082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1701051" y="4929969"/>
            <a:ext cx="1130" cy="5295"/>
          </a:xfrm>
          <a:custGeom>
            <a:avLst/>
            <a:gdLst/>
            <a:ahLst/>
            <a:cxnLst/>
            <a:rect l="l" t="t" r="r" b="b"/>
            <a:pathLst>
              <a:path w="1130" h="5295">
                <a:moveTo>
                  <a:pt x="0" y="5295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721785" y="4871264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1730799" y="4964341"/>
            <a:ext cx="38417" cy="9575"/>
          </a:xfrm>
          <a:custGeom>
            <a:avLst/>
            <a:gdLst/>
            <a:ahLst/>
            <a:cxnLst/>
            <a:rect l="l" t="t" r="r" b="b"/>
            <a:pathLst>
              <a:path w="38417" h="9575">
                <a:moveTo>
                  <a:pt x="0" y="9575"/>
                </a:moveTo>
                <a:lnTo>
                  <a:pt x="384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2200113" y="5092230"/>
            <a:ext cx="1689" cy="21526"/>
          </a:xfrm>
          <a:custGeom>
            <a:avLst/>
            <a:gdLst/>
            <a:ahLst/>
            <a:cxnLst/>
            <a:rect l="l" t="t" r="r" b="b"/>
            <a:pathLst>
              <a:path w="1689" h="21526">
                <a:moveTo>
                  <a:pt x="0" y="0"/>
                </a:moveTo>
                <a:lnTo>
                  <a:pt x="1689" y="215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2386255" y="5068571"/>
            <a:ext cx="19050" cy="19151"/>
          </a:xfrm>
          <a:custGeom>
            <a:avLst/>
            <a:gdLst/>
            <a:ahLst/>
            <a:cxnLst/>
            <a:rect l="l" t="t" r="r" b="b"/>
            <a:pathLst>
              <a:path w="19050" h="19151">
                <a:moveTo>
                  <a:pt x="19050" y="19151"/>
                </a:moveTo>
                <a:lnTo>
                  <a:pt x="0" y="0"/>
                </a:lnTo>
                <a:lnTo>
                  <a:pt x="0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746468" y="5109474"/>
            <a:ext cx="2133" cy="2362"/>
          </a:xfrm>
          <a:custGeom>
            <a:avLst/>
            <a:gdLst/>
            <a:ahLst/>
            <a:cxnLst/>
            <a:rect l="l" t="t" r="r" b="b"/>
            <a:pathLst>
              <a:path w="2133" h="2362">
                <a:moveTo>
                  <a:pt x="2133" y="2362"/>
                </a:moveTo>
                <a:lnTo>
                  <a:pt x="1003" y="1803"/>
                </a:lnTo>
                <a:lnTo>
                  <a:pt x="215" y="10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748490" y="5029012"/>
            <a:ext cx="3162" cy="1244"/>
          </a:xfrm>
          <a:custGeom>
            <a:avLst/>
            <a:gdLst/>
            <a:ahLst/>
            <a:cxnLst/>
            <a:rect l="l" t="t" r="r" b="b"/>
            <a:pathLst>
              <a:path w="3162" h="1244">
                <a:moveTo>
                  <a:pt x="0" y="1244"/>
                </a:moveTo>
                <a:lnTo>
                  <a:pt x="2146" y="0"/>
                </a:lnTo>
                <a:lnTo>
                  <a:pt x="31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1755815" y="5037129"/>
            <a:ext cx="48234" cy="104343"/>
          </a:xfrm>
          <a:custGeom>
            <a:avLst/>
            <a:gdLst/>
            <a:ahLst/>
            <a:cxnLst/>
            <a:rect l="l" t="t" r="r" b="b"/>
            <a:pathLst>
              <a:path w="48234" h="104343">
                <a:moveTo>
                  <a:pt x="0" y="0"/>
                </a:moveTo>
                <a:lnTo>
                  <a:pt x="0" y="74930"/>
                </a:lnTo>
                <a:lnTo>
                  <a:pt x="19951" y="88226"/>
                </a:lnTo>
                <a:lnTo>
                  <a:pt x="48234" y="104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750404" y="5029017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787367" y="4745062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803927" y="5064848"/>
            <a:ext cx="2819" cy="81127"/>
          </a:xfrm>
          <a:custGeom>
            <a:avLst/>
            <a:gdLst/>
            <a:ahLst/>
            <a:cxnLst/>
            <a:rect l="l" t="t" r="r" b="b"/>
            <a:pathLst>
              <a:path w="2819" h="81127">
                <a:moveTo>
                  <a:pt x="2819" y="0"/>
                </a:moveTo>
                <a:lnTo>
                  <a:pt x="1689" y="787"/>
                </a:lnTo>
                <a:lnTo>
                  <a:pt x="571" y="2476"/>
                </a:lnTo>
                <a:lnTo>
                  <a:pt x="0" y="4279"/>
                </a:lnTo>
                <a:lnTo>
                  <a:pt x="114" y="80225"/>
                </a:lnTo>
                <a:lnTo>
                  <a:pt x="57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805623" y="5064286"/>
            <a:ext cx="3378" cy="1346"/>
          </a:xfrm>
          <a:custGeom>
            <a:avLst/>
            <a:gdLst/>
            <a:ahLst/>
            <a:cxnLst/>
            <a:rect l="l" t="t" r="r" b="b"/>
            <a:pathLst>
              <a:path w="3378" h="1346">
                <a:moveTo>
                  <a:pt x="3378" y="0"/>
                </a:moveTo>
                <a:lnTo>
                  <a:pt x="2019" y="0"/>
                </a:lnTo>
                <a:lnTo>
                  <a:pt x="1460" y="228"/>
                </a:lnTo>
                <a:lnTo>
                  <a:pt x="0" y="1346"/>
                </a:ln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807303" y="50642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814071" y="5146767"/>
            <a:ext cx="58597" cy="25247"/>
          </a:xfrm>
          <a:custGeom>
            <a:avLst/>
            <a:gdLst/>
            <a:ahLst/>
            <a:cxnLst/>
            <a:rect l="l" t="t" r="r" b="b"/>
            <a:pathLst>
              <a:path w="58597" h="25247">
                <a:moveTo>
                  <a:pt x="0" y="0"/>
                </a:moveTo>
                <a:lnTo>
                  <a:pt x="22428" y="10591"/>
                </a:lnTo>
                <a:lnTo>
                  <a:pt x="58597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1872659" y="5174260"/>
            <a:ext cx="342" cy="901"/>
          </a:xfrm>
          <a:custGeom>
            <a:avLst/>
            <a:gdLst/>
            <a:ahLst/>
            <a:cxnLst/>
            <a:rect l="l" t="t" r="r" b="b"/>
            <a:pathLst>
              <a:path w="342" h="901">
                <a:moveTo>
                  <a:pt x="342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873340" y="5094033"/>
            <a:ext cx="2819" cy="2590"/>
          </a:xfrm>
          <a:custGeom>
            <a:avLst/>
            <a:gdLst/>
            <a:ahLst/>
            <a:cxnLst/>
            <a:rect l="l" t="t" r="r" b="b"/>
            <a:pathLst>
              <a:path w="2819" h="2590">
                <a:moveTo>
                  <a:pt x="0" y="2590"/>
                </a:moveTo>
                <a:lnTo>
                  <a:pt x="1346" y="787"/>
                </a:lnTo>
                <a:lnTo>
                  <a:pt x="28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883479" y="5101018"/>
            <a:ext cx="67271" cy="94881"/>
          </a:xfrm>
          <a:custGeom>
            <a:avLst/>
            <a:gdLst/>
            <a:ahLst/>
            <a:cxnLst/>
            <a:rect l="l" t="t" r="r" b="b"/>
            <a:pathLst>
              <a:path w="67271" h="94881">
                <a:moveTo>
                  <a:pt x="0" y="0"/>
                </a:moveTo>
                <a:lnTo>
                  <a:pt x="0" y="74930"/>
                </a:lnTo>
                <a:lnTo>
                  <a:pt x="23774" y="82715"/>
                </a:lnTo>
                <a:lnTo>
                  <a:pt x="67271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950750" y="5122315"/>
            <a:ext cx="685" cy="76403"/>
          </a:xfrm>
          <a:custGeom>
            <a:avLst/>
            <a:gdLst/>
            <a:ahLst/>
            <a:cxnLst/>
            <a:rect l="l" t="t" r="r" b="b"/>
            <a:pathLst>
              <a:path w="685" h="76403">
                <a:moveTo>
                  <a:pt x="0" y="0"/>
                </a:moveTo>
                <a:lnTo>
                  <a:pt x="0" y="75501"/>
                </a:lnTo>
                <a:lnTo>
                  <a:pt x="685" y="764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950745" y="5117358"/>
            <a:ext cx="3048" cy="5638"/>
          </a:xfrm>
          <a:custGeom>
            <a:avLst/>
            <a:gdLst/>
            <a:ahLst/>
            <a:cxnLst/>
            <a:rect l="l" t="t" r="r" b="b"/>
            <a:pathLst>
              <a:path w="3048" h="5638">
                <a:moveTo>
                  <a:pt x="3048" y="0"/>
                </a:moveTo>
                <a:lnTo>
                  <a:pt x="1701" y="901"/>
                </a:lnTo>
                <a:lnTo>
                  <a:pt x="457" y="2590"/>
                </a:lnTo>
                <a:lnTo>
                  <a:pt x="0" y="4508"/>
                </a:lnTo>
                <a:lnTo>
                  <a:pt x="0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962019" y="5198601"/>
            <a:ext cx="73469" cy="13855"/>
          </a:xfrm>
          <a:custGeom>
            <a:avLst/>
            <a:gdLst/>
            <a:ahLst/>
            <a:cxnLst/>
            <a:rect l="l" t="t" r="r" b="b"/>
            <a:pathLst>
              <a:path w="73469" h="13855">
                <a:moveTo>
                  <a:pt x="0" y="0"/>
                </a:moveTo>
                <a:lnTo>
                  <a:pt x="23774" y="5181"/>
                </a:lnTo>
                <a:lnTo>
                  <a:pt x="73469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2162140" y="4610641"/>
            <a:ext cx="1689" cy="22644"/>
          </a:xfrm>
          <a:custGeom>
            <a:avLst/>
            <a:gdLst/>
            <a:ahLst/>
            <a:cxnLst/>
            <a:rect l="l" t="t" r="r" b="b"/>
            <a:pathLst>
              <a:path w="1689" h="22644">
                <a:moveTo>
                  <a:pt x="1689" y="226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1958751" y="4629678"/>
            <a:ext cx="27495" cy="6870"/>
          </a:xfrm>
          <a:custGeom>
            <a:avLst/>
            <a:gdLst/>
            <a:ahLst/>
            <a:cxnLst/>
            <a:rect l="l" t="t" r="r" b="b"/>
            <a:pathLst>
              <a:path w="27495" h="6870">
                <a:moveTo>
                  <a:pt x="27495" y="0"/>
                </a:move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977683" y="4655821"/>
            <a:ext cx="0" cy="1574"/>
          </a:xfrm>
          <a:custGeom>
            <a:avLst/>
            <a:gdLst/>
            <a:ahLst/>
            <a:cxnLst/>
            <a:rect l="l" t="t" r="r" b="b"/>
            <a:pathLst>
              <a:path h="1574">
                <a:moveTo>
                  <a:pt x="0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2035492" y="5135947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228"/>
                </a:moveTo>
                <a:lnTo>
                  <a:pt x="558" y="0"/>
                </a:lnTo>
                <a:lnTo>
                  <a:pt x="114" y="1473"/>
                </a:lnTo>
                <a:lnTo>
                  <a:pt x="0" y="2590"/>
                </a:lnTo>
                <a:lnTo>
                  <a:pt x="0" y="77533"/>
                </a:lnTo>
                <a:lnTo>
                  <a:pt x="444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2046415" y="5214150"/>
            <a:ext cx="78994" cy="9131"/>
          </a:xfrm>
          <a:custGeom>
            <a:avLst/>
            <a:gdLst/>
            <a:ahLst/>
            <a:cxnLst/>
            <a:rect l="l" t="t" r="r" b="b"/>
            <a:pathLst>
              <a:path w="78993" h="9131">
                <a:moveTo>
                  <a:pt x="0" y="787"/>
                </a:moveTo>
                <a:lnTo>
                  <a:pt x="787" y="0"/>
                </a:lnTo>
                <a:lnTo>
                  <a:pt x="23660" y="2705"/>
                </a:lnTo>
                <a:lnTo>
                  <a:pt x="78206" y="7213"/>
                </a:lnTo>
                <a:lnTo>
                  <a:pt x="78308" y="8229"/>
                </a:lnTo>
                <a:lnTo>
                  <a:pt x="78994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2134307" y="5142941"/>
            <a:ext cx="2260" cy="79997"/>
          </a:xfrm>
          <a:custGeom>
            <a:avLst/>
            <a:gdLst/>
            <a:ahLst/>
            <a:cxnLst/>
            <a:rect l="l" t="t" r="r" b="b"/>
            <a:pathLst>
              <a:path w="2260" h="79997">
                <a:moveTo>
                  <a:pt x="1689" y="79997"/>
                </a:moveTo>
                <a:lnTo>
                  <a:pt x="2260" y="79095"/>
                </a:lnTo>
                <a:lnTo>
                  <a:pt x="2260" y="4165"/>
                </a:lnTo>
                <a:lnTo>
                  <a:pt x="2032" y="3035"/>
                </a:lnTo>
                <a:lnTo>
                  <a:pt x="1346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2124727" y="5142260"/>
            <a:ext cx="2705" cy="4165"/>
          </a:xfrm>
          <a:custGeom>
            <a:avLst/>
            <a:gdLst/>
            <a:ahLst/>
            <a:cxnLst/>
            <a:rect l="l" t="t" r="r" b="b"/>
            <a:pathLst>
              <a:path w="2705" h="4165">
                <a:moveTo>
                  <a:pt x="2705" y="0"/>
                </a:moveTo>
                <a:lnTo>
                  <a:pt x="1244" y="1130"/>
                </a:lnTo>
                <a:lnTo>
                  <a:pt x="228" y="2590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2036051" y="513560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2036277" y="5133578"/>
            <a:ext cx="2133" cy="2146"/>
          </a:xfrm>
          <a:custGeom>
            <a:avLst/>
            <a:gdLst/>
            <a:ahLst/>
            <a:cxnLst/>
            <a:rect l="l" t="t" r="r" b="b"/>
            <a:pathLst>
              <a:path w="2133" h="2146">
                <a:moveTo>
                  <a:pt x="0" y="2146"/>
                </a:moveTo>
                <a:lnTo>
                  <a:pt x="673" y="101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2046304" y="5136400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0" y="0"/>
                </a:moveTo>
                <a:lnTo>
                  <a:pt x="787" y="1917"/>
                </a:lnTo>
                <a:lnTo>
                  <a:pt x="901" y="777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2124618" y="5146088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0" y="7527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2124956" y="5144851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2215327" y="5144295"/>
            <a:ext cx="1244" cy="78193"/>
          </a:xfrm>
          <a:custGeom>
            <a:avLst/>
            <a:gdLst/>
            <a:ahLst/>
            <a:cxnLst/>
            <a:rect l="l" t="t" r="r" b="b"/>
            <a:pathLst>
              <a:path w="1244" h="78193">
                <a:moveTo>
                  <a:pt x="0" y="78193"/>
                </a:moveTo>
                <a:lnTo>
                  <a:pt x="0" y="3263"/>
                </a:lnTo>
                <a:lnTo>
                  <a:pt x="342" y="1574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2225015" y="5143160"/>
            <a:ext cx="2133" cy="80683"/>
          </a:xfrm>
          <a:custGeom>
            <a:avLst/>
            <a:gdLst/>
            <a:ahLst/>
            <a:cxnLst/>
            <a:rect l="l" t="t" r="r" b="b"/>
            <a:pathLst>
              <a:path w="2133" h="80683">
                <a:moveTo>
                  <a:pt x="0" y="0"/>
                </a:moveTo>
                <a:lnTo>
                  <a:pt x="1244" y="1244"/>
                </a:lnTo>
                <a:lnTo>
                  <a:pt x="2032" y="2819"/>
                </a:lnTo>
                <a:lnTo>
                  <a:pt x="2133" y="3937"/>
                </a:lnTo>
                <a:lnTo>
                  <a:pt x="2133" y="78879"/>
                </a:lnTo>
                <a:lnTo>
                  <a:pt x="2032" y="79781"/>
                </a:lnTo>
                <a:lnTo>
                  <a:pt x="1346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2136569" y="5222043"/>
            <a:ext cx="79095" cy="1346"/>
          </a:xfrm>
          <a:custGeom>
            <a:avLst/>
            <a:gdLst/>
            <a:ahLst/>
            <a:cxnLst/>
            <a:rect l="l" t="t" r="r" b="b"/>
            <a:pathLst>
              <a:path w="79095" h="1346">
                <a:moveTo>
                  <a:pt x="79095" y="1346"/>
                </a:moveTo>
                <a:lnTo>
                  <a:pt x="78752" y="444"/>
                </a:lnTo>
                <a:lnTo>
                  <a:pt x="20955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2594720" y="4750587"/>
            <a:ext cx="38531" cy="9461"/>
          </a:xfrm>
          <a:custGeom>
            <a:avLst/>
            <a:gdLst/>
            <a:ahLst/>
            <a:cxnLst/>
            <a:rect l="l" t="t" r="r" b="b"/>
            <a:pathLst>
              <a:path w="38531" h="9461">
                <a:moveTo>
                  <a:pt x="0" y="9461"/>
                </a:moveTo>
                <a:lnTo>
                  <a:pt x="385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2642163" y="4852334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42811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2162140" y="4611542"/>
            <a:ext cx="114" cy="21742"/>
          </a:xfrm>
          <a:custGeom>
            <a:avLst/>
            <a:gdLst/>
            <a:ahLst/>
            <a:cxnLst/>
            <a:rect l="l" t="t" r="r" b="b"/>
            <a:pathLst>
              <a:path w="114" h="21742">
                <a:moveTo>
                  <a:pt x="0" y="217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2227155" y="5140008"/>
            <a:ext cx="77863" cy="82029"/>
          </a:xfrm>
          <a:custGeom>
            <a:avLst/>
            <a:gdLst/>
            <a:ahLst/>
            <a:cxnLst/>
            <a:rect l="l" t="t" r="r" b="b"/>
            <a:pathLst>
              <a:path w="77863" h="82029">
                <a:moveTo>
                  <a:pt x="0" y="82029"/>
                </a:moveTo>
                <a:lnTo>
                  <a:pt x="18478" y="81013"/>
                </a:lnTo>
                <a:lnTo>
                  <a:pt x="77749" y="75603"/>
                </a:lnTo>
                <a:lnTo>
                  <a:pt x="77749" y="673"/>
                </a:lnTo>
                <a:lnTo>
                  <a:pt x="77863" y="0"/>
                </a:lnTo>
                <a:lnTo>
                  <a:pt x="77749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2315385" y="5136405"/>
            <a:ext cx="1244" cy="79552"/>
          </a:xfrm>
          <a:custGeom>
            <a:avLst/>
            <a:gdLst/>
            <a:ahLst/>
            <a:cxnLst/>
            <a:rect l="l" t="t" r="r" b="b"/>
            <a:pathLst>
              <a:path w="1244" h="79552">
                <a:moveTo>
                  <a:pt x="787" y="1460"/>
                </a:moveTo>
                <a:lnTo>
                  <a:pt x="0" y="0"/>
                </a:lnTo>
                <a:lnTo>
                  <a:pt x="1016" y="1689"/>
                </a:lnTo>
                <a:lnTo>
                  <a:pt x="1244" y="3822"/>
                </a:lnTo>
                <a:lnTo>
                  <a:pt x="1244" y="78651"/>
                </a:lnTo>
                <a:lnTo>
                  <a:pt x="901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2304907" y="5215614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2305019" y="5138991"/>
            <a:ext cx="228" cy="1016"/>
          </a:xfrm>
          <a:custGeom>
            <a:avLst/>
            <a:gdLst/>
            <a:ahLst/>
            <a:cxnLst/>
            <a:rect l="l" t="t" r="r" b="b"/>
            <a:pathLst>
              <a:path w="228" h="1015">
                <a:moveTo>
                  <a:pt x="0" y="1015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2312569" y="5134935"/>
            <a:ext cx="3492" cy="2819"/>
          </a:xfrm>
          <a:custGeom>
            <a:avLst/>
            <a:gdLst/>
            <a:ahLst/>
            <a:cxnLst/>
            <a:rect l="l" t="t" r="r" b="b"/>
            <a:pathLst>
              <a:path w="3492" h="2819">
                <a:moveTo>
                  <a:pt x="0" y="0"/>
                </a:moveTo>
                <a:lnTo>
                  <a:pt x="1803" y="558"/>
                </a:lnTo>
                <a:lnTo>
                  <a:pt x="2819" y="1473"/>
                </a:lnTo>
                <a:lnTo>
                  <a:pt x="3492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2305131" y="5139100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2398085" y="5119721"/>
            <a:ext cx="4064" cy="79781"/>
          </a:xfrm>
          <a:custGeom>
            <a:avLst/>
            <a:gdLst/>
            <a:ahLst/>
            <a:cxnLst/>
            <a:rect l="l" t="t" r="r" b="b"/>
            <a:pathLst>
              <a:path w="4063" h="79781">
                <a:moveTo>
                  <a:pt x="4063" y="79667"/>
                </a:moveTo>
                <a:lnTo>
                  <a:pt x="4063" y="4953"/>
                </a:lnTo>
                <a:lnTo>
                  <a:pt x="3835" y="3263"/>
                </a:lnTo>
                <a:lnTo>
                  <a:pt x="2819" y="1473"/>
                </a:lnTo>
                <a:lnTo>
                  <a:pt x="158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2316632" y="5124456"/>
            <a:ext cx="74472" cy="89700"/>
          </a:xfrm>
          <a:custGeom>
            <a:avLst/>
            <a:gdLst/>
            <a:ahLst/>
            <a:cxnLst/>
            <a:rect l="l" t="t" r="r" b="b"/>
            <a:pathLst>
              <a:path w="74472" h="89700">
                <a:moveTo>
                  <a:pt x="74472" y="0"/>
                </a:moveTo>
                <a:lnTo>
                  <a:pt x="74129" y="1803"/>
                </a:lnTo>
                <a:lnTo>
                  <a:pt x="74129" y="76619"/>
                </a:lnTo>
                <a:lnTo>
                  <a:pt x="15316" y="87439"/>
                </a:lnTo>
                <a:lnTo>
                  <a:pt x="0" y="897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2401476" y="5199501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2388061" y="5090986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2476969" y="5097302"/>
            <a:ext cx="4279" cy="81356"/>
          </a:xfrm>
          <a:custGeom>
            <a:avLst/>
            <a:gdLst/>
            <a:ahLst/>
            <a:cxnLst/>
            <a:rect l="l" t="t" r="r" b="b"/>
            <a:pathLst>
              <a:path w="4279" h="81356">
                <a:moveTo>
                  <a:pt x="0" y="0"/>
                </a:moveTo>
                <a:lnTo>
                  <a:pt x="1460" y="444"/>
                </a:lnTo>
                <a:lnTo>
                  <a:pt x="2819" y="1460"/>
                </a:lnTo>
                <a:lnTo>
                  <a:pt x="3937" y="3492"/>
                </a:lnTo>
                <a:lnTo>
                  <a:pt x="4279" y="5524"/>
                </a:lnTo>
                <a:lnTo>
                  <a:pt x="4279" y="80454"/>
                </a:lnTo>
                <a:lnTo>
                  <a:pt x="3937" y="81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2402260" y="5179330"/>
            <a:ext cx="68059" cy="19151"/>
          </a:xfrm>
          <a:custGeom>
            <a:avLst/>
            <a:gdLst/>
            <a:ahLst/>
            <a:cxnLst/>
            <a:rect l="l" t="t" r="r" b="b"/>
            <a:pathLst>
              <a:path w="68059" h="19151">
                <a:moveTo>
                  <a:pt x="68059" y="0"/>
                </a:moveTo>
                <a:lnTo>
                  <a:pt x="11722" y="16332"/>
                </a:lnTo>
                <a:lnTo>
                  <a:pt x="0" y="191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2402149" y="5124681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2416345" y="4664835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2481251" y="5151052"/>
            <a:ext cx="59944" cy="24561"/>
          </a:xfrm>
          <a:custGeom>
            <a:avLst/>
            <a:gdLst/>
            <a:ahLst/>
            <a:cxnLst/>
            <a:rect l="l" t="t" r="r" b="b"/>
            <a:pathLst>
              <a:path w="59943" h="24561">
                <a:moveTo>
                  <a:pt x="0" y="24561"/>
                </a:moveTo>
                <a:lnTo>
                  <a:pt x="8115" y="21628"/>
                </a:lnTo>
                <a:lnTo>
                  <a:pt x="599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2546836" y="5068458"/>
            <a:ext cx="4495" cy="81915"/>
          </a:xfrm>
          <a:custGeom>
            <a:avLst/>
            <a:gdLst/>
            <a:ahLst/>
            <a:cxnLst/>
            <a:rect l="l" t="t" r="r" b="b"/>
            <a:pathLst>
              <a:path w="4495" h="81914">
                <a:moveTo>
                  <a:pt x="3937" y="81914"/>
                </a:moveTo>
                <a:lnTo>
                  <a:pt x="4495" y="81013"/>
                </a:lnTo>
                <a:lnTo>
                  <a:pt x="4495" y="5295"/>
                </a:lnTo>
                <a:lnTo>
                  <a:pt x="4051" y="3263"/>
                </a:lnTo>
                <a:lnTo>
                  <a:pt x="2921" y="1460"/>
                </a:lnTo>
                <a:lnTo>
                  <a:pt x="123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2541196" y="507611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2478545" y="5097865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0" y="0"/>
                </a:moveTo>
                <a:lnTo>
                  <a:pt x="90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2604522" y="5033980"/>
            <a:ext cx="5969" cy="81457"/>
          </a:xfrm>
          <a:custGeom>
            <a:avLst/>
            <a:gdLst/>
            <a:ahLst/>
            <a:cxnLst/>
            <a:rect l="l" t="t" r="r" b="b"/>
            <a:pathLst>
              <a:path w="5968" h="81457">
                <a:moveTo>
                  <a:pt x="0" y="558"/>
                </a:moveTo>
                <a:lnTo>
                  <a:pt x="1130" y="0"/>
                </a:lnTo>
                <a:lnTo>
                  <a:pt x="2146" y="101"/>
                </a:lnTo>
                <a:lnTo>
                  <a:pt x="3162" y="673"/>
                </a:lnTo>
                <a:lnTo>
                  <a:pt x="4508" y="1689"/>
                </a:lnTo>
                <a:lnTo>
                  <a:pt x="5638" y="3822"/>
                </a:lnTo>
                <a:lnTo>
                  <a:pt x="5969" y="5626"/>
                </a:lnTo>
                <a:lnTo>
                  <a:pt x="5969" y="80556"/>
                </a:lnTo>
                <a:lnTo>
                  <a:pt x="5740" y="81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2551333" y="5117020"/>
            <a:ext cx="49695" cy="28956"/>
          </a:xfrm>
          <a:custGeom>
            <a:avLst/>
            <a:gdLst/>
            <a:ahLst/>
            <a:cxnLst/>
            <a:rect l="l" t="t" r="r" b="b"/>
            <a:pathLst>
              <a:path w="49695" h="28955">
                <a:moveTo>
                  <a:pt x="49695" y="0"/>
                </a:moveTo>
                <a:lnTo>
                  <a:pt x="4508" y="26708"/>
                </a:lnTo>
                <a:lnTo>
                  <a:pt x="0" y="289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2555617" y="5054367"/>
            <a:ext cx="4279" cy="1917"/>
          </a:xfrm>
          <a:custGeom>
            <a:avLst/>
            <a:gdLst/>
            <a:ahLst/>
            <a:cxnLst/>
            <a:rect l="l" t="t" r="r" b="b"/>
            <a:pathLst>
              <a:path w="4279" h="1917">
                <a:moveTo>
                  <a:pt x="0" y="1917"/>
                </a:moveTo>
                <a:lnTo>
                  <a:pt x="42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2591226" y="4709905"/>
            <a:ext cx="24117" cy="17360"/>
          </a:xfrm>
          <a:custGeom>
            <a:avLst/>
            <a:gdLst/>
            <a:ahLst/>
            <a:cxnLst/>
            <a:rect l="l" t="t" r="r" b="b"/>
            <a:pathLst>
              <a:path w="24117" h="17360">
                <a:moveTo>
                  <a:pt x="0" y="0"/>
                </a:moveTo>
                <a:lnTo>
                  <a:pt x="24117" y="17360"/>
                </a:lnTo>
                <a:lnTo>
                  <a:pt x="13639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2594720" y="4760048"/>
            <a:ext cx="0" cy="4394"/>
          </a:xfrm>
          <a:custGeom>
            <a:avLst/>
            <a:gdLst/>
            <a:ahLst/>
            <a:cxnLst/>
            <a:rect l="l" t="t" r="r" b="b"/>
            <a:pathLst>
              <a:path h="4394">
                <a:moveTo>
                  <a:pt x="0" y="0"/>
                </a:move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2650721" y="4994876"/>
            <a:ext cx="901" cy="673"/>
          </a:xfrm>
          <a:custGeom>
            <a:avLst/>
            <a:gdLst/>
            <a:ahLst/>
            <a:cxnLst/>
            <a:rect l="l" t="t" r="r" b="b"/>
            <a:pathLst>
              <a:path w="901" h="673">
                <a:moveTo>
                  <a:pt x="0" y="673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2655115" y="4996564"/>
            <a:ext cx="1574" cy="80340"/>
          </a:xfrm>
          <a:custGeom>
            <a:avLst/>
            <a:gdLst/>
            <a:ahLst/>
            <a:cxnLst/>
            <a:rect l="l" t="t" r="r" b="b"/>
            <a:pathLst>
              <a:path w="1574" h="80340">
                <a:moveTo>
                  <a:pt x="0" y="0"/>
                </a:moveTo>
                <a:lnTo>
                  <a:pt x="1130" y="1803"/>
                </a:lnTo>
                <a:lnTo>
                  <a:pt x="1574" y="3822"/>
                </a:lnTo>
                <a:lnTo>
                  <a:pt x="1574" y="79438"/>
                </a:lnTo>
                <a:lnTo>
                  <a:pt x="1016" y="803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2610497" y="5078257"/>
            <a:ext cx="37630" cy="32118"/>
          </a:xfrm>
          <a:custGeom>
            <a:avLst/>
            <a:gdLst/>
            <a:ahLst/>
            <a:cxnLst/>
            <a:rect l="l" t="t" r="r" b="b"/>
            <a:pathLst>
              <a:path w="37630" h="32118">
                <a:moveTo>
                  <a:pt x="37630" y="0"/>
                </a:moveTo>
                <a:lnTo>
                  <a:pt x="0" y="321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2606541" y="4775379"/>
            <a:ext cx="9474" cy="14757"/>
          </a:xfrm>
          <a:custGeom>
            <a:avLst/>
            <a:gdLst/>
            <a:ahLst/>
            <a:cxnLst/>
            <a:rect l="l" t="t" r="r" b="b"/>
            <a:pathLst>
              <a:path w="9474" h="14757">
                <a:moveTo>
                  <a:pt x="9474" y="14757"/>
                </a:moveTo>
                <a:lnTo>
                  <a:pt x="9474" y="0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2615341" y="4727260"/>
            <a:ext cx="6197" cy="4394"/>
          </a:xfrm>
          <a:custGeom>
            <a:avLst/>
            <a:gdLst/>
            <a:ahLst/>
            <a:cxnLst/>
            <a:rect l="l" t="t" r="r" b="b"/>
            <a:pathLst>
              <a:path w="6197" h="4394">
                <a:moveTo>
                  <a:pt x="0" y="0"/>
                </a:moveTo>
                <a:lnTo>
                  <a:pt x="6197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2638212" y="4830475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2638663" y="4831257"/>
            <a:ext cx="7442" cy="9588"/>
          </a:xfrm>
          <a:custGeom>
            <a:avLst/>
            <a:gdLst/>
            <a:ahLst/>
            <a:cxnLst/>
            <a:rect l="l" t="t" r="r" b="b"/>
            <a:pathLst>
              <a:path w="7442" h="9588">
                <a:moveTo>
                  <a:pt x="0" y="342"/>
                </a:moveTo>
                <a:lnTo>
                  <a:pt x="1460" y="0"/>
                </a:lnTo>
                <a:lnTo>
                  <a:pt x="2146" y="457"/>
                </a:lnTo>
                <a:lnTo>
                  <a:pt x="2819" y="2031"/>
                </a:lnTo>
                <a:lnTo>
                  <a:pt x="3048" y="3606"/>
                </a:lnTo>
                <a:lnTo>
                  <a:pt x="7442" y="9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2633143" y="4750587"/>
            <a:ext cx="8001" cy="69634"/>
          </a:xfrm>
          <a:custGeom>
            <a:avLst/>
            <a:gdLst/>
            <a:ahLst/>
            <a:cxnLst/>
            <a:rect l="l" t="t" r="r" b="b"/>
            <a:pathLst>
              <a:path w="8000" h="69634">
                <a:moveTo>
                  <a:pt x="0" y="69634"/>
                </a:moveTo>
                <a:lnTo>
                  <a:pt x="114" y="0"/>
                </a:lnTo>
                <a:lnTo>
                  <a:pt x="8001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2643398" y="4850077"/>
            <a:ext cx="11379" cy="2819"/>
          </a:xfrm>
          <a:custGeom>
            <a:avLst/>
            <a:gdLst/>
            <a:ahLst/>
            <a:cxnLst/>
            <a:rect l="l" t="t" r="r" b="b"/>
            <a:pathLst>
              <a:path w="11379" h="2819">
                <a:moveTo>
                  <a:pt x="11379" y="2819"/>
                </a:moveTo>
                <a:lnTo>
                  <a:pt x="10820" y="571"/>
                </a:lnTo>
                <a:lnTo>
                  <a:pt x="10248" y="0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2641036" y="4840729"/>
            <a:ext cx="6299" cy="1130"/>
          </a:xfrm>
          <a:custGeom>
            <a:avLst/>
            <a:gdLst/>
            <a:ahLst/>
            <a:cxnLst/>
            <a:rect l="l" t="t" r="r" b="b"/>
            <a:pathLst>
              <a:path w="6299" h="1130">
                <a:moveTo>
                  <a:pt x="5740" y="0"/>
                </a:moveTo>
                <a:lnTo>
                  <a:pt x="6299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2648014" y="4841516"/>
            <a:ext cx="4622" cy="8788"/>
          </a:xfrm>
          <a:custGeom>
            <a:avLst/>
            <a:gdLst/>
            <a:ahLst/>
            <a:cxnLst/>
            <a:rect l="l" t="t" r="r" b="b"/>
            <a:pathLst>
              <a:path w="4622" h="8788">
                <a:moveTo>
                  <a:pt x="0" y="0"/>
                </a:moveTo>
                <a:lnTo>
                  <a:pt x="342" y="1016"/>
                </a:lnTo>
                <a:lnTo>
                  <a:pt x="558" y="2705"/>
                </a:lnTo>
                <a:lnTo>
                  <a:pt x="4622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2648127" y="4841742"/>
            <a:ext cx="8788" cy="11049"/>
          </a:xfrm>
          <a:custGeom>
            <a:avLst/>
            <a:gdLst/>
            <a:ahLst/>
            <a:cxnLst/>
            <a:rect l="l" t="t" r="r" b="b"/>
            <a:pathLst>
              <a:path w="8788" h="11049">
                <a:moveTo>
                  <a:pt x="0" y="0"/>
                </a:moveTo>
                <a:lnTo>
                  <a:pt x="8788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2641936" y="4844220"/>
            <a:ext cx="6642" cy="1346"/>
          </a:xfrm>
          <a:custGeom>
            <a:avLst/>
            <a:gdLst/>
            <a:ahLst/>
            <a:cxnLst/>
            <a:rect l="l" t="t" r="r" b="b"/>
            <a:pathLst>
              <a:path w="6642" h="1346">
                <a:moveTo>
                  <a:pt x="6642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2641594" y="4833515"/>
            <a:ext cx="6540" cy="8115"/>
          </a:xfrm>
          <a:custGeom>
            <a:avLst/>
            <a:gdLst/>
            <a:ahLst/>
            <a:cxnLst/>
            <a:rect l="l" t="t" r="r" b="b"/>
            <a:pathLst>
              <a:path w="6540" h="8115">
                <a:moveTo>
                  <a:pt x="0" y="0"/>
                </a:moveTo>
                <a:lnTo>
                  <a:pt x="6540" y="81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2639560" y="4834869"/>
            <a:ext cx="2146" cy="444"/>
          </a:xfrm>
          <a:custGeom>
            <a:avLst/>
            <a:gdLst/>
            <a:ahLst/>
            <a:cxnLst/>
            <a:rect l="l" t="t" r="r" b="b"/>
            <a:pathLst>
              <a:path w="2146" h="444">
                <a:moveTo>
                  <a:pt x="2146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2656691" y="5036000"/>
            <a:ext cx="24447" cy="32791"/>
          </a:xfrm>
          <a:custGeom>
            <a:avLst/>
            <a:gdLst/>
            <a:ahLst/>
            <a:cxnLst/>
            <a:rect l="l" t="t" r="r" b="b"/>
            <a:pathLst>
              <a:path w="24447" h="32791">
                <a:moveTo>
                  <a:pt x="0" y="32791"/>
                </a:moveTo>
                <a:lnTo>
                  <a:pt x="2444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2682382" y="4947889"/>
            <a:ext cx="2032" cy="5969"/>
          </a:xfrm>
          <a:custGeom>
            <a:avLst/>
            <a:gdLst/>
            <a:ahLst/>
            <a:cxnLst/>
            <a:rect l="l" t="t" r="r" b="b"/>
            <a:pathLst>
              <a:path w="2031" h="5969">
                <a:moveTo>
                  <a:pt x="0" y="5969"/>
                </a:moveTo>
                <a:lnTo>
                  <a:pt x="1016" y="4508"/>
                </a:lnTo>
                <a:lnTo>
                  <a:pt x="2032" y="4724"/>
                </a:lnTo>
                <a:lnTo>
                  <a:pt x="1803" y="0"/>
                </a:lnTo>
                <a:lnTo>
                  <a:pt x="1689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2654326" y="4977408"/>
            <a:ext cx="6311" cy="6311"/>
          </a:xfrm>
          <a:custGeom>
            <a:avLst/>
            <a:gdLst/>
            <a:ahLst/>
            <a:cxnLst/>
            <a:rect l="l" t="t" r="r" b="b"/>
            <a:pathLst>
              <a:path w="6311" h="6311">
                <a:moveTo>
                  <a:pt x="0" y="6311"/>
                </a:move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2684415" y="4952619"/>
            <a:ext cx="4279" cy="82257"/>
          </a:xfrm>
          <a:custGeom>
            <a:avLst/>
            <a:gdLst/>
            <a:ahLst/>
            <a:cxnLst/>
            <a:rect l="l" t="t" r="r" b="b"/>
            <a:pathLst>
              <a:path w="4279" h="82257">
                <a:moveTo>
                  <a:pt x="3378" y="82257"/>
                </a:moveTo>
                <a:lnTo>
                  <a:pt x="4165" y="81356"/>
                </a:lnTo>
                <a:lnTo>
                  <a:pt x="4279" y="80454"/>
                </a:lnTo>
                <a:lnTo>
                  <a:pt x="4279" y="5524"/>
                </a:lnTo>
                <a:lnTo>
                  <a:pt x="4051" y="3721"/>
                </a:lnTo>
                <a:lnTo>
                  <a:pt x="2819" y="1689"/>
                </a:lnTo>
                <a:lnTo>
                  <a:pt x="1574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2684186" y="4942246"/>
            <a:ext cx="0" cy="5638"/>
          </a:xfrm>
          <a:custGeom>
            <a:avLst/>
            <a:gdLst/>
            <a:ahLst/>
            <a:cxnLst/>
            <a:rect l="l" t="t" r="r" b="b"/>
            <a:pathLst>
              <a:path h="5638">
                <a:moveTo>
                  <a:pt x="0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2699736" y="4907888"/>
            <a:ext cx="5740" cy="81915"/>
          </a:xfrm>
          <a:custGeom>
            <a:avLst/>
            <a:gdLst/>
            <a:ahLst/>
            <a:cxnLst/>
            <a:rect l="l" t="t" r="r" b="b"/>
            <a:pathLst>
              <a:path w="5740" h="81914">
                <a:moveTo>
                  <a:pt x="5295" y="81914"/>
                </a:moveTo>
                <a:lnTo>
                  <a:pt x="5740" y="81013"/>
                </a:lnTo>
                <a:lnTo>
                  <a:pt x="5740" y="5511"/>
                </a:lnTo>
                <a:lnTo>
                  <a:pt x="5295" y="3492"/>
                </a:lnTo>
                <a:lnTo>
                  <a:pt x="4165" y="1689"/>
                </a:lnTo>
                <a:lnTo>
                  <a:pt x="2705" y="673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2688696" y="4916675"/>
            <a:ext cx="10248" cy="102196"/>
          </a:xfrm>
          <a:custGeom>
            <a:avLst/>
            <a:gdLst/>
            <a:ahLst/>
            <a:cxnLst/>
            <a:rect l="l" t="t" r="r" b="b"/>
            <a:pathLst>
              <a:path w="10248" h="102196">
                <a:moveTo>
                  <a:pt x="10248" y="0"/>
                </a:moveTo>
                <a:lnTo>
                  <a:pt x="10248" y="74930"/>
                </a:lnTo>
                <a:lnTo>
                  <a:pt x="0" y="1021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2699174" y="4898870"/>
            <a:ext cx="901" cy="9017"/>
          </a:xfrm>
          <a:custGeom>
            <a:avLst/>
            <a:gdLst/>
            <a:ahLst/>
            <a:cxnLst/>
            <a:rect l="l" t="t" r="r" b="b"/>
            <a:pathLst>
              <a:path w="901" h="9016">
                <a:moveTo>
                  <a:pt x="901" y="901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2701089" y="4895376"/>
            <a:ext cx="0" cy="12623"/>
          </a:xfrm>
          <a:custGeom>
            <a:avLst/>
            <a:gdLst/>
            <a:ahLst/>
            <a:cxnLst/>
            <a:rect l="l" t="t" r="r" b="b"/>
            <a:pathLst>
              <a:path h="12623">
                <a:moveTo>
                  <a:pt x="0" y="1262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2700191" y="4862588"/>
            <a:ext cx="1346" cy="45300"/>
          </a:xfrm>
          <a:custGeom>
            <a:avLst/>
            <a:gdLst/>
            <a:ahLst/>
            <a:cxnLst/>
            <a:rect l="l" t="t" r="r" b="b"/>
            <a:pathLst>
              <a:path w="1346" h="45300">
                <a:moveTo>
                  <a:pt x="673" y="0"/>
                </a:moveTo>
                <a:lnTo>
                  <a:pt x="1346" y="25019"/>
                </a:lnTo>
                <a:lnTo>
                  <a:pt x="0" y="45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2701198" y="4862586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1016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3875493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968553" y="4783209"/>
            <a:ext cx="1054684" cy="1447596"/>
          </a:xfrm>
          <a:custGeom>
            <a:avLst/>
            <a:gdLst/>
            <a:ahLst/>
            <a:cxnLst/>
            <a:rect l="l" t="t" r="r" b="b"/>
            <a:pathLst>
              <a:path w="1054684" h="1447596">
                <a:moveTo>
                  <a:pt x="997775" y="582091"/>
                </a:moveTo>
                <a:lnTo>
                  <a:pt x="1006347" y="580974"/>
                </a:lnTo>
                <a:lnTo>
                  <a:pt x="1008265" y="569366"/>
                </a:lnTo>
                <a:lnTo>
                  <a:pt x="1030681" y="539724"/>
                </a:lnTo>
                <a:lnTo>
                  <a:pt x="1037336" y="536803"/>
                </a:lnTo>
                <a:lnTo>
                  <a:pt x="1038910" y="517194"/>
                </a:lnTo>
                <a:lnTo>
                  <a:pt x="1046238" y="495566"/>
                </a:lnTo>
                <a:lnTo>
                  <a:pt x="1052766" y="492518"/>
                </a:lnTo>
                <a:lnTo>
                  <a:pt x="1052766" y="366090"/>
                </a:lnTo>
                <a:lnTo>
                  <a:pt x="1048257" y="361022"/>
                </a:lnTo>
                <a:lnTo>
                  <a:pt x="1037107" y="322033"/>
                </a:lnTo>
                <a:lnTo>
                  <a:pt x="1016152" y="285191"/>
                </a:lnTo>
                <a:lnTo>
                  <a:pt x="1009726" y="275831"/>
                </a:lnTo>
                <a:lnTo>
                  <a:pt x="1011758" y="274370"/>
                </a:lnTo>
                <a:lnTo>
                  <a:pt x="1012088" y="258368"/>
                </a:lnTo>
                <a:lnTo>
                  <a:pt x="1010285" y="240906"/>
                </a:lnTo>
                <a:lnTo>
                  <a:pt x="1000594" y="231330"/>
                </a:lnTo>
                <a:lnTo>
                  <a:pt x="992149" y="228053"/>
                </a:lnTo>
                <a:lnTo>
                  <a:pt x="985050" y="196735"/>
                </a:lnTo>
                <a:lnTo>
                  <a:pt x="966000" y="159880"/>
                </a:lnTo>
                <a:lnTo>
                  <a:pt x="942911" y="130924"/>
                </a:lnTo>
                <a:lnTo>
                  <a:pt x="929385" y="119316"/>
                </a:lnTo>
                <a:lnTo>
                  <a:pt x="917549" y="107937"/>
                </a:lnTo>
                <a:lnTo>
                  <a:pt x="875182" y="79095"/>
                </a:lnTo>
                <a:lnTo>
                  <a:pt x="838568" y="59829"/>
                </a:lnTo>
                <a:lnTo>
                  <a:pt x="790333" y="40551"/>
                </a:lnTo>
                <a:lnTo>
                  <a:pt x="740194" y="25120"/>
                </a:lnTo>
                <a:lnTo>
                  <a:pt x="688251" y="13512"/>
                </a:lnTo>
                <a:lnTo>
                  <a:pt x="622668" y="3937"/>
                </a:lnTo>
                <a:lnTo>
                  <a:pt x="578269" y="0"/>
                </a:lnTo>
                <a:lnTo>
                  <a:pt x="471678" y="0"/>
                </a:lnTo>
                <a:lnTo>
                  <a:pt x="429310" y="3937"/>
                </a:lnTo>
                <a:lnTo>
                  <a:pt x="375335" y="11595"/>
                </a:lnTo>
                <a:lnTo>
                  <a:pt x="329018" y="21285"/>
                </a:lnTo>
                <a:lnTo>
                  <a:pt x="275056" y="36728"/>
                </a:lnTo>
                <a:lnTo>
                  <a:pt x="223558" y="56553"/>
                </a:lnTo>
                <a:lnTo>
                  <a:pt x="181190" y="77736"/>
                </a:lnTo>
                <a:lnTo>
                  <a:pt x="149745" y="98361"/>
                </a:lnTo>
                <a:lnTo>
                  <a:pt x="115836" y="126085"/>
                </a:lnTo>
                <a:lnTo>
                  <a:pt x="92621" y="153123"/>
                </a:lnTo>
                <a:lnTo>
                  <a:pt x="71437" y="189750"/>
                </a:lnTo>
                <a:lnTo>
                  <a:pt x="61633" y="226136"/>
                </a:lnTo>
                <a:lnTo>
                  <a:pt x="59829" y="253187"/>
                </a:lnTo>
                <a:lnTo>
                  <a:pt x="53301" y="254419"/>
                </a:lnTo>
                <a:lnTo>
                  <a:pt x="42481" y="264795"/>
                </a:lnTo>
                <a:lnTo>
                  <a:pt x="40563" y="282257"/>
                </a:lnTo>
                <a:lnTo>
                  <a:pt x="37744" y="285191"/>
                </a:lnTo>
                <a:lnTo>
                  <a:pt x="19265" y="316852"/>
                </a:lnTo>
                <a:lnTo>
                  <a:pt x="11048" y="341414"/>
                </a:lnTo>
                <a:lnTo>
                  <a:pt x="5753" y="364959"/>
                </a:lnTo>
                <a:lnTo>
                  <a:pt x="1917" y="366991"/>
                </a:lnTo>
                <a:lnTo>
                  <a:pt x="1231" y="496125"/>
                </a:lnTo>
                <a:lnTo>
                  <a:pt x="7658" y="497471"/>
                </a:lnTo>
                <a:lnTo>
                  <a:pt x="17462" y="526211"/>
                </a:lnTo>
                <a:lnTo>
                  <a:pt x="18592" y="540410"/>
                </a:lnTo>
                <a:lnTo>
                  <a:pt x="25133" y="543560"/>
                </a:lnTo>
                <a:lnTo>
                  <a:pt x="48221" y="574433"/>
                </a:lnTo>
                <a:lnTo>
                  <a:pt x="49466" y="582891"/>
                </a:lnTo>
                <a:lnTo>
                  <a:pt x="59715" y="586041"/>
                </a:lnTo>
                <a:lnTo>
                  <a:pt x="59829" y="974344"/>
                </a:lnTo>
                <a:lnTo>
                  <a:pt x="42481" y="993609"/>
                </a:lnTo>
                <a:lnTo>
                  <a:pt x="23329" y="1024470"/>
                </a:lnTo>
                <a:lnTo>
                  <a:pt x="12839" y="1048702"/>
                </a:lnTo>
                <a:lnTo>
                  <a:pt x="7772" y="1059078"/>
                </a:lnTo>
                <a:lnTo>
                  <a:pt x="3822" y="1101445"/>
                </a:lnTo>
                <a:lnTo>
                  <a:pt x="0" y="1103350"/>
                </a:lnTo>
                <a:lnTo>
                  <a:pt x="0" y="1187526"/>
                </a:lnTo>
                <a:lnTo>
                  <a:pt x="3721" y="1189672"/>
                </a:lnTo>
                <a:lnTo>
                  <a:pt x="5854" y="1195197"/>
                </a:lnTo>
                <a:lnTo>
                  <a:pt x="6984" y="1232598"/>
                </a:lnTo>
                <a:lnTo>
                  <a:pt x="13398" y="1233830"/>
                </a:lnTo>
                <a:lnTo>
                  <a:pt x="21297" y="1250962"/>
                </a:lnTo>
                <a:lnTo>
                  <a:pt x="28955" y="1262684"/>
                </a:lnTo>
                <a:lnTo>
                  <a:pt x="30759" y="1276324"/>
                </a:lnTo>
                <a:lnTo>
                  <a:pt x="38646" y="1278013"/>
                </a:lnTo>
                <a:lnTo>
                  <a:pt x="44513" y="1285671"/>
                </a:lnTo>
                <a:lnTo>
                  <a:pt x="67602" y="1308887"/>
                </a:lnTo>
                <a:lnTo>
                  <a:pt x="68618" y="1317447"/>
                </a:lnTo>
                <a:lnTo>
                  <a:pt x="77177" y="1318577"/>
                </a:lnTo>
                <a:lnTo>
                  <a:pt x="84950" y="1324216"/>
                </a:lnTo>
                <a:lnTo>
                  <a:pt x="117970" y="1347190"/>
                </a:lnTo>
                <a:lnTo>
                  <a:pt x="123050" y="1355534"/>
                </a:lnTo>
                <a:lnTo>
                  <a:pt x="133070" y="1357109"/>
                </a:lnTo>
                <a:lnTo>
                  <a:pt x="182994" y="1382344"/>
                </a:lnTo>
                <a:lnTo>
                  <a:pt x="185127" y="1386065"/>
                </a:lnTo>
                <a:lnTo>
                  <a:pt x="198653" y="1387868"/>
                </a:lnTo>
                <a:lnTo>
                  <a:pt x="202374" y="1390015"/>
                </a:lnTo>
                <a:lnTo>
                  <a:pt x="258152" y="1409395"/>
                </a:lnTo>
                <a:lnTo>
                  <a:pt x="260286" y="1413002"/>
                </a:lnTo>
                <a:lnTo>
                  <a:pt x="279565" y="1415021"/>
                </a:lnTo>
                <a:lnTo>
                  <a:pt x="339394" y="1428432"/>
                </a:lnTo>
                <a:lnTo>
                  <a:pt x="343115" y="1432382"/>
                </a:lnTo>
                <a:lnTo>
                  <a:pt x="360349" y="1432267"/>
                </a:lnTo>
                <a:lnTo>
                  <a:pt x="428066" y="1441958"/>
                </a:lnTo>
                <a:lnTo>
                  <a:pt x="429983" y="1443761"/>
                </a:lnTo>
                <a:lnTo>
                  <a:pt x="518667" y="1445793"/>
                </a:lnTo>
                <a:lnTo>
                  <a:pt x="520585" y="1447596"/>
                </a:lnTo>
                <a:lnTo>
                  <a:pt x="533196" y="1447596"/>
                </a:lnTo>
                <a:lnTo>
                  <a:pt x="535228" y="1445793"/>
                </a:lnTo>
                <a:lnTo>
                  <a:pt x="623798" y="1443761"/>
                </a:lnTo>
                <a:lnTo>
                  <a:pt x="625830" y="1441958"/>
                </a:lnTo>
                <a:lnTo>
                  <a:pt x="697826" y="1432382"/>
                </a:lnTo>
                <a:lnTo>
                  <a:pt x="710679" y="1432382"/>
                </a:lnTo>
                <a:lnTo>
                  <a:pt x="714387" y="1428432"/>
                </a:lnTo>
                <a:lnTo>
                  <a:pt x="780872" y="1413230"/>
                </a:lnTo>
                <a:lnTo>
                  <a:pt x="793496" y="1413002"/>
                </a:lnTo>
                <a:lnTo>
                  <a:pt x="795743" y="1409395"/>
                </a:lnTo>
                <a:lnTo>
                  <a:pt x="855243" y="1387983"/>
                </a:lnTo>
                <a:lnTo>
                  <a:pt x="868768" y="1386065"/>
                </a:lnTo>
                <a:lnTo>
                  <a:pt x="873163" y="1380883"/>
                </a:lnTo>
                <a:lnTo>
                  <a:pt x="918794" y="1357109"/>
                </a:lnTo>
                <a:lnTo>
                  <a:pt x="930732" y="1355534"/>
                </a:lnTo>
                <a:lnTo>
                  <a:pt x="937044" y="1346403"/>
                </a:lnTo>
                <a:lnTo>
                  <a:pt x="976591" y="1318463"/>
                </a:lnTo>
                <a:lnTo>
                  <a:pt x="985151" y="1317447"/>
                </a:lnTo>
                <a:lnTo>
                  <a:pt x="987082" y="1307757"/>
                </a:lnTo>
                <a:lnTo>
                  <a:pt x="1015250" y="1278013"/>
                </a:lnTo>
                <a:lnTo>
                  <a:pt x="1023137" y="1276324"/>
                </a:lnTo>
                <a:lnTo>
                  <a:pt x="1025499" y="1261338"/>
                </a:lnTo>
                <a:lnTo>
                  <a:pt x="1040371" y="1233830"/>
                </a:lnTo>
                <a:lnTo>
                  <a:pt x="1046797" y="1232598"/>
                </a:lnTo>
                <a:lnTo>
                  <a:pt x="1048486" y="1191806"/>
                </a:lnTo>
                <a:lnTo>
                  <a:pt x="1054684" y="1186395"/>
                </a:lnTo>
                <a:lnTo>
                  <a:pt x="1054684" y="1104480"/>
                </a:lnTo>
                <a:lnTo>
                  <a:pt x="1050061" y="1101331"/>
                </a:lnTo>
                <a:lnTo>
                  <a:pt x="1046911" y="1060196"/>
                </a:lnTo>
                <a:lnTo>
                  <a:pt x="1042962" y="1056373"/>
                </a:lnTo>
                <a:lnTo>
                  <a:pt x="1035189" y="1035291"/>
                </a:lnTo>
                <a:lnTo>
                  <a:pt x="1021664" y="1008253"/>
                </a:lnTo>
                <a:lnTo>
                  <a:pt x="998791" y="979182"/>
                </a:lnTo>
                <a:lnTo>
                  <a:pt x="994740" y="975461"/>
                </a:lnTo>
                <a:lnTo>
                  <a:pt x="994740" y="584796"/>
                </a:lnTo>
                <a:lnTo>
                  <a:pt x="997775" y="5820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4970463" y="5759912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49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4993001" y="5866174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58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4971707" y="4785125"/>
            <a:ext cx="1047699" cy="726897"/>
          </a:xfrm>
          <a:custGeom>
            <a:avLst/>
            <a:gdLst/>
            <a:ahLst/>
            <a:cxnLst/>
            <a:rect l="l" t="t" r="r" b="b"/>
            <a:pathLst>
              <a:path w="1047699" h="726897">
                <a:moveTo>
                  <a:pt x="1009053" y="385584"/>
                </a:moveTo>
                <a:lnTo>
                  <a:pt x="1010183" y="405638"/>
                </a:lnTo>
                <a:lnTo>
                  <a:pt x="1017955" y="404850"/>
                </a:lnTo>
                <a:lnTo>
                  <a:pt x="1022350" y="388175"/>
                </a:lnTo>
                <a:lnTo>
                  <a:pt x="1024382" y="354596"/>
                </a:lnTo>
                <a:lnTo>
                  <a:pt x="1024382" y="390093"/>
                </a:lnTo>
                <a:lnTo>
                  <a:pt x="1021892" y="401129"/>
                </a:lnTo>
                <a:lnTo>
                  <a:pt x="1017384" y="410032"/>
                </a:lnTo>
                <a:lnTo>
                  <a:pt x="1016711" y="415213"/>
                </a:lnTo>
                <a:lnTo>
                  <a:pt x="1006233" y="437756"/>
                </a:lnTo>
                <a:lnTo>
                  <a:pt x="978065" y="433806"/>
                </a:lnTo>
                <a:lnTo>
                  <a:pt x="971524" y="431901"/>
                </a:lnTo>
                <a:lnTo>
                  <a:pt x="1002068" y="434936"/>
                </a:lnTo>
                <a:lnTo>
                  <a:pt x="1006347" y="408800"/>
                </a:lnTo>
                <a:lnTo>
                  <a:pt x="1007579" y="407670"/>
                </a:lnTo>
                <a:lnTo>
                  <a:pt x="1007021" y="387388"/>
                </a:lnTo>
                <a:lnTo>
                  <a:pt x="988999" y="386257"/>
                </a:lnTo>
                <a:lnTo>
                  <a:pt x="988999" y="271780"/>
                </a:lnTo>
                <a:lnTo>
                  <a:pt x="1007021" y="270649"/>
                </a:lnTo>
                <a:lnTo>
                  <a:pt x="1005217" y="240906"/>
                </a:lnTo>
                <a:lnTo>
                  <a:pt x="995527" y="231330"/>
                </a:lnTo>
                <a:lnTo>
                  <a:pt x="987082" y="228168"/>
                </a:lnTo>
                <a:lnTo>
                  <a:pt x="979982" y="196723"/>
                </a:lnTo>
                <a:lnTo>
                  <a:pt x="960932" y="159880"/>
                </a:lnTo>
                <a:lnTo>
                  <a:pt x="937844" y="130924"/>
                </a:lnTo>
                <a:lnTo>
                  <a:pt x="924318" y="119430"/>
                </a:lnTo>
                <a:lnTo>
                  <a:pt x="912482" y="108051"/>
                </a:lnTo>
                <a:lnTo>
                  <a:pt x="870115" y="79095"/>
                </a:lnTo>
                <a:lnTo>
                  <a:pt x="833501" y="59829"/>
                </a:lnTo>
                <a:lnTo>
                  <a:pt x="785266" y="40551"/>
                </a:lnTo>
                <a:lnTo>
                  <a:pt x="735126" y="25120"/>
                </a:lnTo>
                <a:lnTo>
                  <a:pt x="683183" y="13512"/>
                </a:lnTo>
                <a:lnTo>
                  <a:pt x="617601" y="3937"/>
                </a:lnTo>
                <a:lnTo>
                  <a:pt x="573201" y="0"/>
                </a:lnTo>
                <a:lnTo>
                  <a:pt x="470433" y="0"/>
                </a:lnTo>
                <a:lnTo>
                  <a:pt x="428066" y="3937"/>
                </a:lnTo>
                <a:lnTo>
                  <a:pt x="374103" y="11595"/>
                </a:lnTo>
                <a:lnTo>
                  <a:pt x="327786" y="21285"/>
                </a:lnTo>
                <a:lnTo>
                  <a:pt x="273926" y="36728"/>
                </a:lnTo>
                <a:lnTo>
                  <a:pt x="222427" y="56553"/>
                </a:lnTo>
                <a:lnTo>
                  <a:pt x="179946" y="77736"/>
                </a:lnTo>
                <a:lnTo>
                  <a:pt x="148513" y="98361"/>
                </a:lnTo>
                <a:lnTo>
                  <a:pt x="114592" y="126085"/>
                </a:lnTo>
                <a:lnTo>
                  <a:pt x="91389" y="153123"/>
                </a:lnTo>
                <a:lnTo>
                  <a:pt x="70205" y="189750"/>
                </a:lnTo>
                <a:lnTo>
                  <a:pt x="60401" y="226250"/>
                </a:lnTo>
                <a:lnTo>
                  <a:pt x="58597" y="253288"/>
                </a:lnTo>
                <a:lnTo>
                  <a:pt x="52057" y="254419"/>
                </a:lnTo>
                <a:lnTo>
                  <a:pt x="41236" y="264795"/>
                </a:lnTo>
                <a:lnTo>
                  <a:pt x="41351" y="280225"/>
                </a:lnTo>
                <a:lnTo>
                  <a:pt x="36398" y="285076"/>
                </a:lnTo>
                <a:lnTo>
                  <a:pt x="18033" y="316852"/>
                </a:lnTo>
                <a:lnTo>
                  <a:pt x="9804" y="341414"/>
                </a:lnTo>
                <a:lnTo>
                  <a:pt x="4508" y="364959"/>
                </a:lnTo>
                <a:lnTo>
                  <a:pt x="787" y="366991"/>
                </a:lnTo>
                <a:lnTo>
                  <a:pt x="0" y="492290"/>
                </a:lnTo>
                <a:lnTo>
                  <a:pt x="6426" y="493649"/>
                </a:lnTo>
                <a:lnTo>
                  <a:pt x="16230" y="522376"/>
                </a:lnTo>
                <a:lnTo>
                  <a:pt x="17462" y="536575"/>
                </a:lnTo>
                <a:lnTo>
                  <a:pt x="23888" y="539737"/>
                </a:lnTo>
                <a:lnTo>
                  <a:pt x="46989" y="570598"/>
                </a:lnTo>
                <a:lnTo>
                  <a:pt x="48221" y="579056"/>
                </a:lnTo>
                <a:lnTo>
                  <a:pt x="59613" y="583336"/>
                </a:lnTo>
                <a:lnTo>
                  <a:pt x="61302" y="585482"/>
                </a:lnTo>
                <a:lnTo>
                  <a:pt x="68287" y="591680"/>
                </a:lnTo>
                <a:lnTo>
                  <a:pt x="91617" y="610831"/>
                </a:lnTo>
                <a:lnTo>
                  <a:pt x="95097" y="618947"/>
                </a:lnTo>
                <a:lnTo>
                  <a:pt x="104901" y="620636"/>
                </a:lnTo>
                <a:lnTo>
                  <a:pt x="150990" y="647903"/>
                </a:lnTo>
                <a:lnTo>
                  <a:pt x="152907" y="653656"/>
                </a:lnTo>
                <a:lnTo>
                  <a:pt x="162940" y="653656"/>
                </a:lnTo>
                <a:lnTo>
                  <a:pt x="166433" y="655447"/>
                </a:lnTo>
                <a:lnTo>
                  <a:pt x="222211" y="678776"/>
                </a:lnTo>
                <a:lnTo>
                  <a:pt x="224345" y="682383"/>
                </a:lnTo>
                <a:lnTo>
                  <a:pt x="234149" y="682612"/>
                </a:lnTo>
                <a:lnTo>
                  <a:pt x="239674" y="684517"/>
                </a:lnTo>
                <a:lnTo>
                  <a:pt x="295668" y="699744"/>
                </a:lnTo>
                <a:lnTo>
                  <a:pt x="306146" y="707059"/>
                </a:lnTo>
                <a:lnTo>
                  <a:pt x="308521" y="705929"/>
                </a:lnTo>
                <a:lnTo>
                  <a:pt x="320687" y="705599"/>
                </a:lnTo>
                <a:lnTo>
                  <a:pt x="386041" y="717308"/>
                </a:lnTo>
                <a:lnTo>
                  <a:pt x="387730" y="719569"/>
                </a:lnTo>
                <a:lnTo>
                  <a:pt x="401586" y="718997"/>
                </a:lnTo>
                <a:lnTo>
                  <a:pt x="419061" y="721029"/>
                </a:lnTo>
                <a:lnTo>
                  <a:pt x="471233" y="724750"/>
                </a:lnTo>
                <a:lnTo>
                  <a:pt x="474840" y="726897"/>
                </a:lnTo>
                <a:lnTo>
                  <a:pt x="578269" y="726668"/>
                </a:lnTo>
                <a:lnTo>
                  <a:pt x="580186" y="724750"/>
                </a:lnTo>
                <a:lnTo>
                  <a:pt x="656132" y="719112"/>
                </a:lnTo>
                <a:lnTo>
                  <a:pt x="666953" y="718896"/>
                </a:lnTo>
                <a:lnTo>
                  <a:pt x="674725" y="715175"/>
                </a:lnTo>
                <a:lnTo>
                  <a:pt x="736587" y="703681"/>
                </a:lnTo>
                <a:lnTo>
                  <a:pt x="750112" y="703910"/>
                </a:lnTo>
                <a:lnTo>
                  <a:pt x="753948" y="699960"/>
                </a:lnTo>
                <a:lnTo>
                  <a:pt x="820204" y="680694"/>
                </a:lnTo>
                <a:lnTo>
                  <a:pt x="828992" y="680466"/>
                </a:lnTo>
                <a:lnTo>
                  <a:pt x="833272" y="675170"/>
                </a:lnTo>
                <a:lnTo>
                  <a:pt x="888822" y="651395"/>
                </a:lnTo>
                <a:lnTo>
                  <a:pt x="896594" y="652068"/>
                </a:lnTo>
                <a:lnTo>
                  <a:pt x="902792" y="644410"/>
                </a:lnTo>
                <a:lnTo>
                  <a:pt x="948308" y="617029"/>
                </a:lnTo>
                <a:lnTo>
                  <a:pt x="954519" y="617372"/>
                </a:lnTo>
                <a:lnTo>
                  <a:pt x="956881" y="615569"/>
                </a:lnTo>
                <a:lnTo>
                  <a:pt x="959700" y="606882"/>
                </a:lnTo>
                <a:lnTo>
                  <a:pt x="986180" y="585482"/>
                </a:lnTo>
                <a:lnTo>
                  <a:pt x="988098" y="583450"/>
                </a:lnTo>
                <a:lnTo>
                  <a:pt x="992708" y="578269"/>
                </a:lnTo>
                <a:lnTo>
                  <a:pt x="1001280" y="577138"/>
                </a:lnTo>
                <a:lnTo>
                  <a:pt x="1003185" y="565531"/>
                </a:lnTo>
                <a:lnTo>
                  <a:pt x="1025613" y="535901"/>
                </a:lnTo>
                <a:lnTo>
                  <a:pt x="1032256" y="532968"/>
                </a:lnTo>
                <a:lnTo>
                  <a:pt x="1033843" y="513359"/>
                </a:lnTo>
                <a:lnTo>
                  <a:pt x="1041158" y="491731"/>
                </a:lnTo>
                <a:lnTo>
                  <a:pt x="1047699" y="488683"/>
                </a:lnTo>
                <a:lnTo>
                  <a:pt x="1047699" y="366204"/>
                </a:lnTo>
                <a:lnTo>
                  <a:pt x="1043190" y="361022"/>
                </a:lnTo>
                <a:lnTo>
                  <a:pt x="1032040" y="322033"/>
                </a:lnTo>
                <a:lnTo>
                  <a:pt x="1011072" y="285178"/>
                </a:lnTo>
                <a:lnTo>
                  <a:pt x="1001394" y="273685"/>
                </a:lnTo>
                <a:lnTo>
                  <a:pt x="990904" y="273685"/>
                </a:lnTo>
                <a:lnTo>
                  <a:pt x="990803" y="382435"/>
                </a:lnTo>
                <a:lnTo>
                  <a:pt x="992149" y="383552"/>
                </a:lnTo>
                <a:lnTo>
                  <a:pt x="1003985" y="384340"/>
                </a:lnTo>
                <a:lnTo>
                  <a:pt x="1009053" y="3855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012836" y="5368458"/>
            <a:ext cx="965885" cy="746848"/>
          </a:xfrm>
          <a:custGeom>
            <a:avLst/>
            <a:gdLst/>
            <a:ahLst/>
            <a:cxnLst/>
            <a:rect l="l" t="t" r="r" b="b"/>
            <a:pathLst>
              <a:path w="965885" h="746848">
                <a:moveTo>
                  <a:pt x="6311" y="478447"/>
                </a:moveTo>
                <a:lnTo>
                  <a:pt x="2590" y="496023"/>
                </a:lnTo>
                <a:lnTo>
                  <a:pt x="2146" y="497712"/>
                </a:lnTo>
                <a:lnTo>
                  <a:pt x="0" y="516191"/>
                </a:lnTo>
                <a:lnTo>
                  <a:pt x="0" y="540638"/>
                </a:lnTo>
                <a:lnTo>
                  <a:pt x="1358" y="547065"/>
                </a:lnTo>
                <a:lnTo>
                  <a:pt x="6426" y="547738"/>
                </a:lnTo>
                <a:lnTo>
                  <a:pt x="7327" y="546620"/>
                </a:lnTo>
                <a:lnTo>
                  <a:pt x="24003" y="546049"/>
                </a:lnTo>
                <a:lnTo>
                  <a:pt x="28956" y="546277"/>
                </a:lnTo>
                <a:lnTo>
                  <a:pt x="34823" y="561720"/>
                </a:lnTo>
                <a:lnTo>
                  <a:pt x="61633" y="596531"/>
                </a:lnTo>
                <a:lnTo>
                  <a:pt x="104228" y="633044"/>
                </a:lnTo>
                <a:lnTo>
                  <a:pt x="160235" y="665721"/>
                </a:lnTo>
                <a:lnTo>
                  <a:pt x="217805" y="689038"/>
                </a:lnTo>
                <a:lnTo>
                  <a:pt x="294881" y="710336"/>
                </a:lnTo>
                <a:lnTo>
                  <a:pt x="385699" y="725550"/>
                </a:lnTo>
                <a:lnTo>
                  <a:pt x="386156" y="741883"/>
                </a:lnTo>
                <a:lnTo>
                  <a:pt x="389420" y="743242"/>
                </a:lnTo>
                <a:lnTo>
                  <a:pt x="453085" y="746848"/>
                </a:lnTo>
                <a:lnTo>
                  <a:pt x="492975" y="746848"/>
                </a:lnTo>
                <a:lnTo>
                  <a:pt x="570611" y="743584"/>
                </a:lnTo>
                <a:lnTo>
                  <a:pt x="579183" y="741883"/>
                </a:lnTo>
                <a:lnTo>
                  <a:pt x="579742" y="725665"/>
                </a:lnTo>
                <a:lnTo>
                  <a:pt x="585482" y="723747"/>
                </a:lnTo>
                <a:lnTo>
                  <a:pt x="640029" y="716648"/>
                </a:lnTo>
                <a:lnTo>
                  <a:pt x="708863" y="700646"/>
                </a:lnTo>
                <a:lnTo>
                  <a:pt x="778281" y="677430"/>
                </a:lnTo>
                <a:lnTo>
                  <a:pt x="836091" y="648588"/>
                </a:lnTo>
                <a:lnTo>
                  <a:pt x="885101" y="614667"/>
                </a:lnTo>
                <a:lnTo>
                  <a:pt x="920940" y="575348"/>
                </a:lnTo>
                <a:lnTo>
                  <a:pt x="936942" y="546506"/>
                </a:lnTo>
                <a:lnTo>
                  <a:pt x="941324" y="547293"/>
                </a:lnTo>
                <a:lnTo>
                  <a:pt x="963866" y="547179"/>
                </a:lnTo>
                <a:lnTo>
                  <a:pt x="965885" y="539292"/>
                </a:lnTo>
                <a:lnTo>
                  <a:pt x="965885" y="517537"/>
                </a:lnTo>
                <a:lnTo>
                  <a:pt x="959027" y="478447"/>
                </a:lnTo>
                <a:lnTo>
                  <a:pt x="954176" y="469315"/>
                </a:lnTo>
                <a:lnTo>
                  <a:pt x="949667" y="468528"/>
                </a:lnTo>
                <a:lnTo>
                  <a:pt x="948537" y="520242"/>
                </a:lnTo>
                <a:lnTo>
                  <a:pt x="947635" y="395287"/>
                </a:lnTo>
                <a:lnTo>
                  <a:pt x="947521" y="391452"/>
                </a:lnTo>
                <a:lnTo>
                  <a:pt x="946962" y="114"/>
                </a:lnTo>
                <a:lnTo>
                  <a:pt x="945045" y="2146"/>
                </a:lnTo>
                <a:lnTo>
                  <a:pt x="944816" y="5295"/>
                </a:lnTo>
                <a:lnTo>
                  <a:pt x="932319" y="16116"/>
                </a:lnTo>
                <a:lnTo>
                  <a:pt x="920483" y="25463"/>
                </a:lnTo>
                <a:lnTo>
                  <a:pt x="917663" y="34150"/>
                </a:lnTo>
                <a:lnTo>
                  <a:pt x="915416" y="35839"/>
                </a:lnTo>
                <a:lnTo>
                  <a:pt x="905383" y="37414"/>
                </a:lnTo>
                <a:lnTo>
                  <a:pt x="863574" y="62991"/>
                </a:lnTo>
                <a:lnTo>
                  <a:pt x="857605" y="70535"/>
                </a:lnTo>
                <a:lnTo>
                  <a:pt x="845553" y="72008"/>
                </a:lnTo>
                <a:lnTo>
                  <a:pt x="794169" y="93865"/>
                </a:lnTo>
                <a:lnTo>
                  <a:pt x="789774" y="99047"/>
                </a:lnTo>
                <a:lnTo>
                  <a:pt x="772414" y="101079"/>
                </a:lnTo>
                <a:lnTo>
                  <a:pt x="714844" y="118541"/>
                </a:lnTo>
                <a:lnTo>
                  <a:pt x="711009" y="122478"/>
                </a:lnTo>
                <a:lnTo>
                  <a:pt x="699744" y="122148"/>
                </a:lnTo>
                <a:lnTo>
                  <a:pt x="635520" y="133756"/>
                </a:lnTo>
                <a:lnTo>
                  <a:pt x="627735" y="137591"/>
                </a:lnTo>
                <a:lnTo>
                  <a:pt x="613092" y="137706"/>
                </a:lnTo>
                <a:lnTo>
                  <a:pt x="541083" y="143446"/>
                </a:lnTo>
                <a:lnTo>
                  <a:pt x="539064" y="145249"/>
                </a:lnTo>
                <a:lnTo>
                  <a:pt x="431787" y="145478"/>
                </a:lnTo>
                <a:lnTo>
                  <a:pt x="428066" y="143332"/>
                </a:lnTo>
                <a:lnTo>
                  <a:pt x="344690" y="138150"/>
                </a:lnTo>
                <a:lnTo>
                  <a:pt x="343001" y="135889"/>
                </a:lnTo>
                <a:lnTo>
                  <a:pt x="277647" y="124180"/>
                </a:lnTo>
                <a:lnTo>
                  <a:pt x="269074" y="124409"/>
                </a:lnTo>
                <a:lnTo>
                  <a:pt x="266382" y="123723"/>
                </a:lnTo>
                <a:lnTo>
                  <a:pt x="265023" y="123723"/>
                </a:lnTo>
                <a:lnTo>
                  <a:pt x="262318" y="124510"/>
                </a:lnTo>
                <a:lnTo>
                  <a:pt x="252628" y="118313"/>
                </a:lnTo>
                <a:lnTo>
                  <a:pt x="196735" y="102996"/>
                </a:lnTo>
                <a:lnTo>
                  <a:pt x="181305" y="100964"/>
                </a:lnTo>
                <a:lnTo>
                  <a:pt x="179158" y="97358"/>
                </a:lnTo>
                <a:lnTo>
                  <a:pt x="123494" y="73926"/>
                </a:lnTo>
                <a:lnTo>
                  <a:pt x="109867" y="72224"/>
                </a:lnTo>
                <a:lnTo>
                  <a:pt x="107835" y="66484"/>
                </a:lnTo>
                <a:lnTo>
                  <a:pt x="61861" y="39217"/>
                </a:lnTo>
                <a:lnTo>
                  <a:pt x="52057" y="37528"/>
                </a:lnTo>
                <a:lnTo>
                  <a:pt x="48564" y="29413"/>
                </a:lnTo>
                <a:lnTo>
                  <a:pt x="23329" y="8458"/>
                </a:lnTo>
                <a:lnTo>
                  <a:pt x="21183" y="6540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391452"/>
                </a:lnTo>
                <a:lnTo>
                  <a:pt x="17691" y="395287"/>
                </a:lnTo>
                <a:lnTo>
                  <a:pt x="17348" y="527913"/>
                </a:lnTo>
                <a:lnTo>
                  <a:pt x="15659" y="468528"/>
                </a:lnTo>
                <a:lnTo>
                  <a:pt x="11036" y="469315"/>
                </a:lnTo>
                <a:lnTo>
                  <a:pt x="6311" y="47844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468960" y="4819712"/>
            <a:ext cx="20167" cy="25920"/>
          </a:xfrm>
          <a:custGeom>
            <a:avLst/>
            <a:gdLst/>
            <a:ahLst/>
            <a:cxnLst/>
            <a:rect l="l" t="t" r="r" b="b"/>
            <a:pathLst>
              <a:path w="20167" h="25920">
                <a:moveTo>
                  <a:pt x="685" y="19380"/>
                </a:moveTo>
                <a:lnTo>
                  <a:pt x="0" y="25920"/>
                </a:lnTo>
                <a:lnTo>
                  <a:pt x="20167" y="25920"/>
                </a:lnTo>
                <a:lnTo>
                  <a:pt x="20065" y="0"/>
                </a:lnTo>
                <a:lnTo>
                  <a:pt x="18262" y="24003"/>
                </a:lnTo>
                <a:lnTo>
                  <a:pt x="2146" y="23774"/>
                </a:lnTo>
                <a:lnTo>
                  <a:pt x="685" y="193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079652" y="4993345"/>
            <a:ext cx="6540" cy="6540"/>
          </a:xfrm>
          <a:custGeom>
            <a:avLst/>
            <a:gdLst/>
            <a:ahLst/>
            <a:cxnLst/>
            <a:rect l="l" t="t" r="r" b="b"/>
            <a:pathLst>
              <a:path w="6540" h="6540">
                <a:moveTo>
                  <a:pt x="0" y="6540"/>
                </a:moveTo>
                <a:lnTo>
                  <a:pt x="6540" y="5981"/>
                </a:lnTo>
                <a:lnTo>
                  <a:pt x="2247" y="4292"/>
                </a:lnTo>
                <a:lnTo>
                  <a:pt x="571" y="0"/>
                </a:lnTo>
                <a:lnTo>
                  <a:pt x="0" y="65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902783" y="5016670"/>
            <a:ext cx="8788" cy="4178"/>
          </a:xfrm>
          <a:custGeom>
            <a:avLst/>
            <a:gdLst/>
            <a:ahLst/>
            <a:cxnLst/>
            <a:rect l="l" t="t" r="r" b="b"/>
            <a:pathLst>
              <a:path w="8788" h="4178">
                <a:moveTo>
                  <a:pt x="0" y="3721"/>
                </a:moveTo>
                <a:lnTo>
                  <a:pt x="8674" y="4178"/>
                </a:lnTo>
                <a:lnTo>
                  <a:pt x="8788" y="0"/>
                </a:lnTo>
                <a:lnTo>
                  <a:pt x="0" y="37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012157" y="5070312"/>
            <a:ext cx="20053" cy="110083"/>
          </a:xfrm>
          <a:custGeom>
            <a:avLst/>
            <a:gdLst/>
            <a:ahLst/>
            <a:cxnLst/>
            <a:rect l="l" t="t" r="r" b="b"/>
            <a:pathLst>
              <a:path w="20053" h="110083">
                <a:moveTo>
                  <a:pt x="16002" y="44513"/>
                </a:moveTo>
                <a:lnTo>
                  <a:pt x="16230" y="108851"/>
                </a:lnTo>
                <a:lnTo>
                  <a:pt x="1803" y="110083"/>
                </a:lnTo>
                <a:lnTo>
                  <a:pt x="20053" y="110083"/>
                </a:lnTo>
                <a:lnTo>
                  <a:pt x="18148" y="11607"/>
                </a:lnTo>
                <a:lnTo>
                  <a:pt x="1917" y="10477"/>
                </a:lnTo>
                <a:lnTo>
                  <a:pt x="673" y="0"/>
                </a:lnTo>
                <a:lnTo>
                  <a:pt x="0" y="12395"/>
                </a:lnTo>
                <a:lnTo>
                  <a:pt x="16230" y="13639"/>
                </a:lnTo>
                <a:lnTo>
                  <a:pt x="16230" y="41236"/>
                </a:lnTo>
                <a:lnTo>
                  <a:pt x="14986" y="43941"/>
                </a:lnTo>
                <a:lnTo>
                  <a:pt x="16002" y="445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6015346" y="5149303"/>
            <a:ext cx="2146" cy="43268"/>
          </a:xfrm>
          <a:custGeom>
            <a:avLst/>
            <a:gdLst/>
            <a:ahLst/>
            <a:cxnLst/>
            <a:rect l="l" t="t" r="r" b="b"/>
            <a:pathLst>
              <a:path w="2146" h="43268">
                <a:moveTo>
                  <a:pt x="228" y="42925"/>
                </a:moveTo>
                <a:lnTo>
                  <a:pt x="2146" y="43268"/>
                </a:lnTo>
                <a:lnTo>
                  <a:pt x="457" y="1130"/>
                </a:lnTo>
                <a:lnTo>
                  <a:pt x="0" y="0"/>
                </a:lnTo>
                <a:lnTo>
                  <a:pt x="228" y="429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4995482" y="5114248"/>
            <a:ext cx="31661" cy="68745"/>
          </a:xfrm>
          <a:custGeom>
            <a:avLst/>
            <a:gdLst/>
            <a:ahLst/>
            <a:cxnLst/>
            <a:rect l="l" t="t" r="r" b="b"/>
            <a:pathLst>
              <a:path w="31661" h="68745">
                <a:moveTo>
                  <a:pt x="31661" y="0"/>
                </a:moveTo>
                <a:lnTo>
                  <a:pt x="30314" y="342"/>
                </a:lnTo>
                <a:lnTo>
                  <a:pt x="21069" y="18376"/>
                </a:lnTo>
                <a:lnTo>
                  <a:pt x="13525" y="64795"/>
                </a:lnTo>
                <a:lnTo>
                  <a:pt x="3378" y="66827"/>
                </a:lnTo>
                <a:lnTo>
                  <a:pt x="0" y="44742"/>
                </a:lnTo>
                <a:lnTo>
                  <a:pt x="0" y="62318"/>
                </a:lnTo>
                <a:lnTo>
                  <a:pt x="1346" y="68745"/>
                </a:lnTo>
                <a:lnTo>
                  <a:pt x="11150" y="68173"/>
                </a:lnTo>
                <a:lnTo>
                  <a:pt x="15430" y="66713"/>
                </a:lnTo>
                <a:lnTo>
                  <a:pt x="23101" y="20396"/>
                </a:lnTo>
                <a:lnTo>
                  <a:pt x="3166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4974301" y="5153248"/>
            <a:ext cx="2476" cy="43383"/>
          </a:xfrm>
          <a:custGeom>
            <a:avLst/>
            <a:gdLst/>
            <a:ahLst/>
            <a:cxnLst/>
            <a:rect l="l" t="t" r="r" b="b"/>
            <a:pathLst>
              <a:path w="2476" h="43383">
                <a:moveTo>
                  <a:pt x="0" y="12280"/>
                </a:moveTo>
                <a:lnTo>
                  <a:pt x="0" y="43383"/>
                </a:lnTo>
                <a:lnTo>
                  <a:pt x="2476" y="1015"/>
                </a:lnTo>
                <a:lnTo>
                  <a:pt x="1905" y="0"/>
                </a:lnTo>
                <a:lnTo>
                  <a:pt x="0" y="122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88401" y="5203617"/>
            <a:ext cx="10706" cy="2133"/>
          </a:xfrm>
          <a:custGeom>
            <a:avLst/>
            <a:gdLst/>
            <a:ahLst/>
            <a:cxnLst/>
            <a:rect l="l" t="t" r="r" b="b"/>
            <a:pathLst>
              <a:path w="10706" h="2133">
                <a:moveTo>
                  <a:pt x="0" y="2133"/>
                </a:moveTo>
                <a:lnTo>
                  <a:pt x="10706" y="1803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03781" y="5193701"/>
            <a:ext cx="25920" cy="18249"/>
          </a:xfrm>
          <a:custGeom>
            <a:avLst/>
            <a:gdLst/>
            <a:ahLst/>
            <a:cxnLst/>
            <a:rect l="l" t="t" r="r" b="b"/>
            <a:pathLst>
              <a:path w="25920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5920" y="17462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430433" y="5205538"/>
            <a:ext cx="14516" cy="4267"/>
          </a:xfrm>
          <a:custGeom>
            <a:avLst/>
            <a:gdLst/>
            <a:ahLst/>
            <a:cxnLst/>
            <a:rect l="l" t="t" r="r" b="b"/>
            <a:pathLst>
              <a:path w="14516" h="4267">
                <a:moveTo>
                  <a:pt x="12280" y="2133"/>
                </a:moveTo>
                <a:lnTo>
                  <a:pt x="0" y="3708"/>
                </a:lnTo>
                <a:lnTo>
                  <a:pt x="14414" y="4267"/>
                </a:lnTo>
                <a:lnTo>
                  <a:pt x="14516" y="0"/>
                </a:lnTo>
                <a:lnTo>
                  <a:pt x="1228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943239" y="5195158"/>
            <a:ext cx="45859" cy="27724"/>
          </a:xfrm>
          <a:custGeom>
            <a:avLst/>
            <a:gdLst/>
            <a:ahLst/>
            <a:cxnLst/>
            <a:rect l="l" t="t" r="r" b="b"/>
            <a:pathLst>
              <a:path w="45859" h="27724">
                <a:moveTo>
                  <a:pt x="44843" y="673"/>
                </a:moveTo>
                <a:lnTo>
                  <a:pt x="33464" y="24447"/>
                </a:lnTo>
                <a:lnTo>
                  <a:pt x="30530" y="24904"/>
                </a:lnTo>
                <a:lnTo>
                  <a:pt x="0" y="21856"/>
                </a:lnTo>
                <a:lnTo>
                  <a:pt x="6527" y="23774"/>
                </a:lnTo>
                <a:lnTo>
                  <a:pt x="34696" y="27724"/>
                </a:lnTo>
                <a:lnTo>
                  <a:pt x="45186" y="5181"/>
                </a:lnTo>
                <a:lnTo>
                  <a:pt x="45859" y="0"/>
                </a:lnTo>
                <a:lnTo>
                  <a:pt x="44843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033006" y="5370603"/>
            <a:ext cx="244856" cy="122377"/>
          </a:xfrm>
          <a:custGeom>
            <a:avLst/>
            <a:gdLst/>
            <a:ahLst/>
            <a:cxnLst/>
            <a:rect l="l" t="t" r="r" b="b"/>
            <a:pathLst>
              <a:path w="244856" h="122377">
                <a:moveTo>
                  <a:pt x="1016" y="4394"/>
                </a:moveTo>
                <a:lnTo>
                  <a:pt x="3149" y="6311"/>
                </a:lnTo>
                <a:lnTo>
                  <a:pt x="28397" y="27266"/>
                </a:lnTo>
                <a:lnTo>
                  <a:pt x="31889" y="35382"/>
                </a:lnTo>
                <a:lnTo>
                  <a:pt x="41681" y="37071"/>
                </a:lnTo>
                <a:lnTo>
                  <a:pt x="87668" y="64338"/>
                </a:lnTo>
                <a:lnTo>
                  <a:pt x="89700" y="70091"/>
                </a:lnTo>
                <a:lnTo>
                  <a:pt x="103327" y="71780"/>
                </a:lnTo>
                <a:lnTo>
                  <a:pt x="158991" y="95211"/>
                </a:lnTo>
                <a:lnTo>
                  <a:pt x="161137" y="98818"/>
                </a:lnTo>
                <a:lnTo>
                  <a:pt x="176568" y="100850"/>
                </a:lnTo>
                <a:lnTo>
                  <a:pt x="232460" y="116166"/>
                </a:lnTo>
                <a:lnTo>
                  <a:pt x="242150" y="122377"/>
                </a:lnTo>
                <a:lnTo>
                  <a:pt x="244856" y="121577"/>
                </a:lnTo>
                <a:lnTo>
                  <a:pt x="234378" y="114261"/>
                </a:lnTo>
                <a:lnTo>
                  <a:pt x="178371" y="99047"/>
                </a:lnTo>
                <a:lnTo>
                  <a:pt x="172859" y="97129"/>
                </a:lnTo>
                <a:lnTo>
                  <a:pt x="163042" y="96901"/>
                </a:lnTo>
                <a:lnTo>
                  <a:pt x="160909" y="93294"/>
                </a:lnTo>
                <a:lnTo>
                  <a:pt x="105130" y="69977"/>
                </a:lnTo>
                <a:lnTo>
                  <a:pt x="101638" y="68173"/>
                </a:lnTo>
                <a:lnTo>
                  <a:pt x="91605" y="68173"/>
                </a:lnTo>
                <a:lnTo>
                  <a:pt x="89700" y="62420"/>
                </a:lnTo>
                <a:lnTo>
                  <a:pt x="43611" y="35153"/>
                </a:lnTo>
                <a:lnTo>
                  <a:pt x="33794" y="33464"/>
                </a:lnTo>
                <a:lnTo>
                  <a:pt x="30314" y="25349"/>
                </a:lnTo>
                <a:lnTo>
                  <a:pt x="6985" y="6197"/>
                </a:lnTo>
                <a:lnTo>
                  <a:pt x="0" y="0"/>
                </a:lnTo>
                <a:lnTo>
                  <a:pt x="1016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355275" y="5392460"/>
            <a:ext cx="203390" cy="9575"/>
          </a:xfrm>
          <a:custGeom>
            <a:avLst/>
            <a:gdLst/>
            <a:ahLst/>
            <a:cxnLst/>
            <a:rect l="l" t="t" r="r" b="b"/>
            <a:pathLst>
              <a:path w="203390" h="9575">
                <a:moveTo>
                  <a:pt x="16103" y="0"/>
                </a:moveTo>
                <a:lnTo>
                  <a:pt x="0" y="0"/>
                </a:lnTo>
                <a:lnTo>
                  <a:pt x="72110" y="7670"/>
                </a:lnTo>
                <a:lnTo>
                  <a:pt x="127990" y="9575"/>
                </a:lnTo>
                <a:lnTo>
                  <a:pt x="150533" y="9575"/>
                </a:lnTo>
                <a:lnTo>
                  <a:pt x="203390" y="7670"/>
                </a:lnTo>
                <a:lnTo>
                  <a:pt x="129908" y="7670"/>
                </a:lnTo>
                <a:lnTo>
                  <a:pt x="74028" y="5753"/>
                </a:lnTo>
                <a:lnTo>
                  <a:pt x="161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279205" y="5370602"/>
            <a:ext cx="678675" cy="143332"/>
          </a:xfrm>
          <a:custGeom>
            <a:avLst/>
            <a:gdLst/>
            <a:ahLst/>
            <a:cxnLst/>
            <a:rect l="l" t="t" r="r" b="b"/>
            <a:pathLst>
              <a:path w="678675" h="143332">
                <a:moveTo>
                  <a:pt x="2705" y="122262"/>
                </a:moveTo>
                <a:lnTo>
                  <a:pt x="11277" y="122034"/>
                </a:lnTo>
                <a:lnTo>
                  <a:pt x="76631" y="133756"/>
                </a:lnTo>
                <a:lnTo>
                  <a:pt x="78320" y="136004"/>
                </a:lnTo>
                <a:lnTo>
                  <a:pt x="161696" y="141185"/>
                </a:lnTo>
                <a:lnTo>
                  <a:pt x="165417" y="143332"/>
                </a:lnTo>
                <a:lnTo>
                  <a:pt x="272694" y="143103"/>
                </a:lnTo>
                <a:lnTo>
                  <a:pt x="274713" y="141300"/>
                </a:lnTo>
                <a:lnTo>
                  <a:pt x="346722" y="135559"/>
                </a:lnTo>
                <a:lnTo>
                  <a:pt x="361365" y="135445"/>
                </a:lnTo>
                <a:lnTo>
                  <a:pt x="369150" y="131610"/>
                </a:lnTo>
                <a:lnTo>
                  <a:pt x="433374" y="120002"/>
                </a:lnTo>
                <a:lnTo>
                  <a:pt x="444639" y="120345"/>
                </a:lnTo>
                <a:lnTo>
                  <a:pt x="448475" y="116395"/>
                </a:lnTo>
                <a:lnTo>
                  <a:pt x="506044" y="98933"/>
                </a:lnTo>
                <a:lnTo>
                  <a:pt x="523405" y="96901"/>
                </a:lnTo>
                <a:lnTo>
                  <a:pt x="527799" y="91719"/>
                </a:lnTo>
                <a:lnTo>
                  <a:pt x="579183" y="69862"/>
                </a:lnTo>
                <a:lnTo>
                  <a:pt x="591235" y="68402"/>
                </a:lnTo>
                <a:lnTo>
                  <a:pt x="597204" y="60845"/>
                </a:lnTo>
                <a:lnTo>
                  <a:pt x="639013" y="35267"/>
                </a:lnTo>
                <a:lnTo>
                  <a:pt x="649046" y="33693"/>
                </a:lnTo>
                <a:lnTo>
                  <a:pt x="651294" y="32004"/>
                </a:lnTo>
                <a:lnTo>
                  <a:pt x="654113" y="23329"/>
                </a:lnTo>
                <a:lnTo>
                  <a:pt x="665949" y="13970"/>
                </a:lnTo>
                <a:lnTo>
                  <a:pt x="678446" y="3149"/>
                </a:lnTo>
                <a:lnTo>
                  <a:pt x="678675" y="0"/>
                </a:lnTo>
                <a:lnTo>
                  <a:pt x="652195" y="21412"/>
                </a:lnTo>
                <a:lnTo>
                  <a:pt x="649376" y="30086"/>
                </a:lnTo>
                <a:lnTo>
                  <a:pt x="647014" y="31889"/>
                </a:lnTo>
                <a:lnTo>
                  <a:pt x="640816" y="31546"/>
                </a:lnTo>
                <a:lnTo>
                  <a:pt x="595299" y="58940"/>
                </a:lnTo>
                <a:lnTo>
                  <a:pt x="589102" y="66586"/>
                </a:lnTo>
                <a:lnTo>
                  <a:pt x="581317" y="65925"/>
                </a:lnTo>
                <a:lnTo>
                  <a:pt x="525767" y="89700"/>
                </a:lnTo>
                <a:lnTo>
                  <a:pt x="521487" y="94996"/>
                </a:lnTo>
                <a:lnTo>
                  <a:pt x="512698" y="95211"/>
                </a:lnTo>
                <a:lnTo>
                  <a:pt x="446443" y="114490"/>
                </a:lnTo>
                <a:lnTo>
                  <a:pt x="442607" y="118427"/>
                </a:lnTo>
                <a:lnTo>
                  <a:pt x="429094" y="118198"/>
                </a:lnTo>
                <a:lnTo>
                  <a:pt x="367220" y="129692"/>
                </a:lnTo>
                <a:lnTo>
                  <a:pt x="359460" y="133413"/>
                </a:lnTo>
                <a:lnTo>
                  <a:pt x="348640" y="133642"/>
                </a:lnTo>
                <a:lnTo>
                  <a:pt x="272694" y="139280"/>
                </a:lnTo>
                <a:lnTo>
                  <a:pt x="270776" y="141185"/>
                </a:lnTo>
                <a:lnTo>
                  <a:pt x="167335" y="141414"/>
                </a:lnTo>
                <a:lnTo>
                  <a:pt x="163728" y="139280"/>
                </a:lnTo>
                <a:lnTo>
                  <a:pt x="111556" y="135559"/>
                </a:lnTo>
                <a:lnTo>
                  <a:pt x="94094" y="133527"/>
                </a:lnTo>
                <a:lnTo>
                  <a:pt x="80238" y="134086"/>
                </a:lnTo>
                <a:lnTo>
                  <a:pt x="78536" y="131838"/>
                </a:lnTo>
                <a:lnTo>
                  <a:pt x="13182" y="120116"/>
                </a:lnTo>
                <a:lnTo>
                  <a:pt x="1015" y="120459"/>
                </a:lnTo>
                <a:lnTo>
                  <a:pt x="0" y="121577"/>
                </a:lnTo>
                <a:lnTo>
                  <a:pt x="2705" y="1222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954163" y="5846906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5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014640" y="5846911"/>
            <a:ext cx="4495" cy="17576"/>
          </a:xfrm>
          <a:custGeom>
            <a:avLst/>
            <a:gdLst/>
            <a:ahLst/>
            <a:cxnLst/>
            <a:rect l="l" t="t" r="r" b="b"/>
            <a:pathLst>
              <a:path w="4495" h="17576">
                <a:moveTo>
                  <a:pt x="1917" y="2692"/>
                </a:moveTo>
                <a:lnTo>
                  <a:pt x="0" y="14744"/>
                </a:lnTo>
                <a:lnTo>
                  <a:pt x="787" y="17576"/>
                </a:lnTo>
                <a:lnTo>
                  <a:pt x="4495" y="0"/>
                </a:lnTo>
                <a:lnTo>
                  <a:pt x="1917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960471" y="5763737"/>
            <a:ext cx="2031" cy="124968"/>
          </a:xfrm>
          <a:custGeom>
            <a:avLst/>
            <a:gdLst/>
            <a:ahLst/>
            <a:cxnLst/>
            <a:rect l="l" t="t" r="r" b="b"/>
            <a:pathLst>
              <a:path w="2032" h="124967">
                <a:moveTo>
                  <a:pt x="901" y="124967"/>
                </a:moveTo>
                <a:lnTo>
                  <a:pt x="2032" y="73253"/>
                </a:lnTo>
                <a:lnTo>
                  <a:pt x="787" y="673"/>
                </a:lnTo>
                <a:lnTo>
                  <a:pt x="0" y="0"/>
                </a:lnTo>
                <a:lnTo>
                  <a:pt x="901" y="1249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028491" y="5763743"/>
            <a:ext cx="2032" cy="132613"/>
          </a:xfrm>
          <a:custGeom>
            <a:avLst/>
            <a:gdLst/>
            <a:ahLst/>
            <a:cxnLst/>
            <a:rect l="l" t="t" r="r" b="b"/>
            <a:pathLst>
              <a:path w="2032" h="132613">
                <a:moveTo>
                  <a:pt x="0" y="73240"/>
                </a:moveTo>
                <a:lnTo>
                  <a:pt x="1701" y="132613"/>
                </a:lnTo>
                <a:lnTo>
                  <a:pt x="2032" y="0"/>
                </a:lnTo>
                <a:lnTo>
                  <a:pt x="0" y="732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019257" y="5914515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6013441" y="5931973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04" y="35725"/>
                </a:moveTo>
                <a:lnTo>
                  <a:pt x="2019" y="1803"/>
                </a:lnTo>
                <a:lnTo>
                  <a:pt x="0" y="0"/>
                </a:lnTo>
                <a:lnTo>
                  <a:pt x="1904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393804" y="6110347"/>
            <a:ext cx="203390" cy="6883"/>
          </a:xfrm>
          <a:custGeom>
            <a:avLst/>
            <a:gdLst/>
            <a:ahLst/>
            <a:cxnLst/>
            <a:rect l="l" t="t" r="r" b="b"/>
            <a:pathLst>
              <a:path w="203390" h="6883">
                <a:moveTo>
                  <a:pt x="203390" y="1244"/>
                </a:moveTo>
                <a:lnTo>
                  <a:pt x="198208" y="0"/>
                </a:lnTo>
                <a:lnTo>
                  <a:pt x="189636" y="1689"/>
                </a:lnTo>
                <a:lnTo>
                  <a:pt x="112001" y="4952"/>
                </a:lnTo>
                <a:lnTo>
                  <a:pt x="72110" y="4952"/>
                </a:lnTo>
                <a:lnTo>
                  <a:pt x="8445" y="1358"/>
                </a:lnTo>
                <a:lnTo>
                  <a:pt x="5181" y="0"/>
                </a:lnTo>
                <a:lnTo>
                  <a:pt x="0" y="1244"/>
                </a:lnTo>
                <a:lnTo>
                  <a:pt x="6540" y="3149"/>
                </a:lnTo>
                <a:lnTo>
                  <a:pt x="70205" y="6883"/>
                </a:lnTo>
                <a:lnTo>
                  <a:pt x="113919" y="6883"/>
                </a:lnTo>
                <a:lnTo>
                  <a:pt x="191668" y="3708"/>
                </a:lnTo>
                <a:lnTo>
                  <a:pt x="203390" y="12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973767" y="5192798"/>
            <a:ext cx="15328" cy="27266"/>
          </a:xfrm>
          <a:custGeom>
            <a:avLst/>
            <a:gdLst/>
            <a:ahLst/>
            <a:cxnLst/>
            <a:rect l="l" t="t" r="r" b="b"/>
            <a:pathLst>
              <a:path w="15328" h="27266">
                <a:moveTo>
                  <a:pt x="14312" y="3035"/>
                </a:moveTo>
                <a:lnTo>
                  <a:pt x="15328" y="2362"/>
                </a:lnTo>
                <a:lnTo>
                  <a:pt x="14541" y="1117"/>
                </a:lnTo>
                <a:lnTo>
                  <a:pt x="5524" y="0"/>
                </a:lnTo>
                <a:lnTo>
                  <a:pt x="4279" y="1117"/>
                </a:lnTo>
                <a:lnTo>
                  <a:pt x="0" y="27266"/>
                </a:lnTo>
                <a:lnTo>
                  <a:pt x="2933" y="26809"/>
                </a:lnTo>
                <a:lnTo>
                  <a:pt x="14312" y="3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011149" y="5845548"/>
            <a:ext cx="8445" cy="72567"/>
          </a:xfrm>
          <a:custGeom>
            <a:avLst/>
            <a:gdLst/>
            <a:ahLst/>
            <a:cxnLst/>
            <a:rect l="l" t="t" r="r" b="b"/>
            <a:pathLst>
              <a:path w="8445" h="72567">
                <a:moveTo>
                  <a:pt x="8445" y="0"/>
                </a:moveTo>
                <a:lnTo>
                  <a:pt x="5265" y="14128"/>
                </a:lnTo>
                <a:lnTo>
                  <a:pt x="3429" y="23967"/>
                </a:lnTo>
                <a:lnTo>
                  <a:pt x="1839" y="35959"/>
                </a:lnTo>
                <a:lnTo>
                  <a:pt x="1117" y="42024"/>
                </a:lnTo>
                <a:lnTo>
                  <a:pt x="0" y="51943"/>
                </a:lnTo>
                <a:lnTo>
                  <a:pt x="558" y="52400"/>
                </a:lnTo>
                <a:lnTo>
                  <a:pt x="1117" y="62649"/>
                </a:lnTo>
                <a:lnTo>
                  <a:pt x="1460" y="67487"/>
                </a:lnTo>
                <a:lnTo>
                  <a:pt x="1460" y="67830"/>
                </a:lnTo>
                <a:lnTo>
                  <a:pt x="2806" y="725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019593" y="5837096"/>
            <a:ext cx="4508" cy="8445"/>
          </a:xfrm>
          <a:custGeom>
            <a:avLst/>
            <a:gdLst/>
            <a:ahLst/>
            <a:cxnLst/>
            <a:rect l="l" t="t" r="r" b="b"/>
            <a:pathLst>
              <a:path w="4508" h="8445">
                <a:moveTo>
                  <a:pt x="4508" y="0"/>
                </a:move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012272" y="5887580"/>
            <a:ext cx="5295" cy="30086"/>
          </a:xfrm>
          <a:custGeom>
            <a:avLst/>
            <a:gdLst/>
            <a:ahLst/>
            <a:cxnLst/>
            <a:rect l="l" t="t" r="r" b="b"/>
            <a:pathLst>
              <a:path w="5295" h="30086">
                <a:moveTo>
                  <a:pt x="5295" y="300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030185" y="5368350"/>
            <a:ext cx="4622" cy="547509"/>
          </a:xfrm>
          <a:custGeom>
            <a:avLst/>
            <a:gdLst/>
            <a:ahLst/>
            <a:cxnLst/>
            <a:rect l="l" t="t" r="r" b="b"/>
            <a:pathLst>
              <a:path w="4622" h="547509">
                <a:moveTo>
                  <a:pt x="4622" y="547509"/>
                </a:moveTo>
                <a:lnTo>
                  <a:pt x="1917" y="540067"/>
                </a:lnTo>
                <a:lnTo>
                  <a:pt x="0" y="51922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955518" y="5367674"/>
            <a:ext cx="5181" cy="548411"/>
          </a:xfrm>
          <a:custGeom>
            <a:avLst/>
            <a:gdLst/>
            <a:ahLst/>
            <a:cxnLst/>
            <a:rect l="l" t="t" r="r" b="b"/>
            <a:pathLst>
              <a:path w="5181" h="548411">
                <a:moveTo>
                  <a:pt x="5181" y="0"/>
                </a:moveTo>
                <a:lnTo>
                  <a:pt x="5181" y="519899"/>
                </a:lnTo>
                <a:lnTo>
                  <a:pt x="0" y="548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966899" y="5837438"/>
            <a:ext cx="11709" cy="80568"/>
          </a:xfrm>
          <a:custGeom>
            <a:avLst/>
            <a:gdLst/>
            <a:ahLst/>
            <a:cxnLst/>
            <a:rect l="l" t="t" r="r" b="b"/>
            <a:pathLst>
              <a:path w="11709" h="80568">
                <a:moveTo>
                  <a:pt x="0" y="0"/>
                </a:moveTo>
                <a:lnTo>
                  <a:pt x="4394" y="8115"/>
                </a:lnTo>
                <a:lnTo>
                  <a:pt x="11709" y="50139"/>
                </a:lnTo>
                <a:lnTo>
                  <a:pt x="6413" y="805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976814" y="5887582"/>
            <a:ext cx="1803" cy="30759"/>
          </a:xfrm>
          <a:custGeom>
            <a:avLst/>
            <a:gdLst/>
            <a:ahLst/>
            <a:cxnLst/>
            <a:rect l="l" t="t" r="r" b="b"/>
            <a:pathLst>
              <a:path w="1803" h="30759">
                <a:moveTo>
                  <a:pt x="0" y="30759"/>
                </a:moveTo>
                <a:lnTo>
                  <a:pt x="1803" y="20612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970462" y="5886789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970468" y="5969386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4977227" y="5931978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60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4977900" y="6014224"/>
            <a:ext cx="6426" cy="1587"/>
          </a:xfrm>
          <a:custGeom>
            <a:avLst/>
            <a:gdLst/>
            <a:ahLst/>
            <a:cxnLst/>
            <a:rect l="l" t="t" r="r" b="b"/>
            <a:pathLst>
              <a:path w="6426" h="1587">
                <a:moveTo>
                  <a:pt x="6426" y="1473"/>
                </a:moveTo>
                <a:lnTo>
                  <a:pt x="5410" y="1587"/>
                </a:lnTo>
                <a:lnTo>
                  <a:pt x="4508" y="1473"/>
                </a:lnTo>
                <a:lnTo>
                  <a:pt x="3606" y="1473"/>
                </a:lnTo>
                <a:lnTo>
                  <a:pt x="2705" y="1244"/>
                </a:lnTo>
                <a:lnTo>
                  <a:pt x="1917" y="1028"/>
                </a:lnTo>
                <a:lnTo>
                  <a:pt x="1130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4979816" y="5760700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7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5100"/>
                </a:lnTo>
                <a:lnTo>
                  <a:pt x="994181" y="15328"/>
                </a:lnTo>
                <a:lnTo>
                  <a:pt x="1001052" y="24447"/>
                </a:lnTo>
                <a:lnTo>
                  <a:pt x="1004887" y="29629"/>
                </a:lnTo>
                <a:lnTo>
                  <a:pt x="1005446" y="29527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3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13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1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7" y="231444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4" y="289699"/>
                </a:lnTo>
                <a:lnTo>
                  <a:pt x="873498" y="295670"/>
                </a:lnTo>
                <a:lnTo>
                  <a:pt x="863924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5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30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3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65" y="191338"/>
                </a:lnTo>
                <a:lnTo>
                  <a:pt x="20967" y="182206"/>
                </a:lnTo>
                <a:lnTo>
                  <a:pt x="17475" y="176682"/>
                </a:lnTo>
                <a:lnTo>
                  <a:pt x="17246" y="176682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2" y="91503"/>
                </a:lnTo>
                <a:lnTo>
                  <a:pt x="2705" y="85636"/>
                </a:lnTo>
                <a:lnTo>
                  <a:pt x="2260" y="85305"/>
                </a:lnTo>
                <a:lnTo>
                  <a:pt x="3835" y="79781"/>
                </a:lnTo>
                <a:lnTo>
                  <a:pt x="6311" y="70421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4975199" y="5760134"/>
            <a:ext cx="54991" cy="122148"/>
          </a:xfrm>
          <a:custGeom>
            <a:avLst/>
            <a:gdLst/>
            <a:ahLst/>
            <a:cxnLst/>
            <a:rect l="l" t="t" r="r" b="b"/>
            <a:pathLst>
              <a:path w="54990" h="122148">
                <a:moveTo>
                  <a:pt x="114" y="122148"/>
                </a:moveTo>
                <a:lnTo>
                  <a:pt x="0" y="121132"/>
                </a:lnTo>
                <a:lnTo>
                  <a:pt x="114" y="120230"/>
                </a:lnTo>
                <a:lnTo>
                  <a:pt x="1358" y="109194"/>
                </a:lnTo>
                <a:lnTo>
                  <a:pt x="2705" y="98145"/>
                </a:lnTo>
                <a:lnTo>
                  <a:pt x="3276" y="93751"/>
                </a:lnTo>
                <a:lnTo>
                  <a:pt x="3149" y="93751"/>
                </a:lnTo>
                <a:lnTo>
                  <a:pt x="3721" y="89471"/>
                </a:lnTo>
                <a:lnTo>
                  <a:pt x="4051" y="87325"/>
                </a:lnTo>
                <a:lnTo>
                  <a:pt x="3835" y="87223"/>
                </a:lnTo>
                <a:lnTo>
                  <a:pt x="4508" y="85293"/>
                </a:lnTo>
                <a:lnTo>
                  <a:pt x="8498" y="72504"/>
                </a:lnTo>
                <a:lnTo>
                  <a:pt x="11769" y="63005"/>
                </a:lnTo>
                <a:lnTo>
                  <a:pt x="15430" y="54990"/>
                </a:lnTo>
                <a:lnTo>
                  <a:pt x="21769" y="42529"/>
                </a:lnTo>
                <a:lnTo>
                  <a:pt x="27042" y="33966"/>
                </a:lnTo>
                <a:lnTo>
                  <a:pt x="35138" y="22540"/>
                </a:lnTo>
                <a:lnTo>
                  <a:pt x="43313" y="11665"/>
                </a:lnTo>
                <a:lnTo>
                  <a:pt x="51022" y="3729"/>
                </a:lnTo>
                <a:lnTo>
                  <a:pt x="549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4977227" y="5842053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60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4991715" y="5814230"/>
            <a:ext cx="13232" cy="111887"/>
          </a:xfrm>
          <a:custGeom>
            <a:avLst/>
            <a:gdLst/>
            <a:ahLst/>
            <a:cxnLst/>
            <a:rect l="l" t="t" r="r" b="b"/>
            <a:pathLst>
              <a:path w="13232" h="111887">
                <a:moveTo>
                  <a:pt x="13232" y="111887"/>
                </a:moveTo>
                <a:lnTo>
                  <a:pt x="7896" y="98656"/>
                </a:lnTo>
                <a:lnTo>
                  <a:pt x="4917" y="88903"/>
                </a:lnTo>
                <a:lnTo>
                  <a:pt x="2518" y="76405"/>
                </a:lnTo>
                <a:lnTo>
                  <a:pt x="1853" y="72440"/>
                </a:lnTo>
                <a:lnTo>
                  <a:pt x="0" y="59146"/>
                </a:lnTo>
                <a:lnTo>
                  <a:pt x="94" y="48642"/>
                </a:lnTo>
                <a:lnTo>
                  <a:pt x="951" y="39433"/>
                </a:lnTo>
                <a:lnTo>
                  <a:pt x="3044" y="26257"/>
                </a:lnTo>
                <a:lnTo>
                  <a:pt x="6001" y="16261"/>
                </a:lnTo>
                <a:lnTo>
                  <a:pt x="8724" y="6756"/>
                </a:lnTo>
                <a:lnTo>
                  <a:pt x="9625" y="3378"/>
                </a:lnTo>
                <a:lnTo>
                  <a:pt x="9740" y="3149"/>
                </a:lnTo>
                <a:lnTo>
                  <a:pt x="11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001121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689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006186" y="5976031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039765" y="6099194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044384" y="6017160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798"/>
                </a:lnTo>
                <a:lnTo>
                  <a:pt x="3678" y="54798"/>
                </a:lnTo>
                <a:lnTo>
                  <a:pt x="3678" y="44920"/>
                </a:lnTo>
                <a:lnTo>
                  <a:pt x="3648" y="35040"/>
                </a:lnTo>
                <a:lnTo>
                  <a:pt x="3587" y="23033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038980" y="6018061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091479" y="6135923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80" y="1917"/>
                </a:lnTo>
                <a:lnTo>
                  <a:pt x="4064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096103" y="6054345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156052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160102" y="6086457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6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229969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476" y="1358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6083" y="1689"/>
                </a:lnTo>
                <a:lnTo>
                  <a:pt x="6985" y="1689"/>
                </a:lnTo>
                <a:lnTo>
                  <a:pt x="7886" y="1473"/>
                </a:lnTo>
                <a:lnTo>
                  <a:pt x="8674" y="1358"/>
                </a:lnTo>
                <a:lnTo>
                  <a:pt x="9347" y="1016"/>
                </a:lnTo>
                <a:lnTo>
                  <a:pt x="10033" y="673"/>
                </a:lnTo>
                <a:lnTo>
                  <a:pt x="1059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234252" y="6112603"/>
            <a:ext cx="6197" cy="5969"/>
          </a:xfrm>
          <a:custGeom>
            <a:avLst/>
            <a:gdLst/>
            <a:ahLst/>
            <a:cxnLst/>
            <a:rect l="l" t="t" r="r" b="b"/>
            <a:pathLst>
              <a:path w="6197" h="5969">
                <a:moveTo>
                  <a:pt x="6197" y="5969"/>
                </a:moveTo>
                <a:lnTo>
                  <a:pt x="5968" y="4953"/>
                </a:lnTo>
                <a:lnTo>
                  <a:pt x="5524" y="3835"/>
                </a:lnTo>
                <a:lnTo>
                  <a:pt x="5067" y="3048"/>
                </a:lnTo>
                <a:lnTo>
                  <a:pt x="4394" y="2247"/>
                </a:lnTo>
                <a:lnTo>
                  <a:pt x="3721" y="1574"/>
                </a:lnTo>
                <a:lnTo>
                  <a:pt x="2819" y="1016"/>
                </a:lnTo>
                <a:lnTo>
                  <a:pt x="2133" y="444"/>
                </a:lnTo>
                <a:lnTo>
                  <a:pt x="1244" y="228"/>
                </a:lnTo>
                <a:lnTo>
                  <a:pt x="673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314590" y="6131751"/>
            <a:ext cx="8559" cy="6311"/>
          </a:xfrm>
          <a:custGeom>
            <a:avLst/>
            <a:gdLst/>
            <a:ahLst/>
            <a:cxnLst/>
            <a:rect l="l" t="t" r="r" b="b"/>
            <a:pathLst>
              <a:path w="8559" h="6311">
                <a:moveTo>
                  <a:pt x="0" y="457"/>
                </a:moveTo>
                <a:lnTo>
                  <a:pt x="787" y="114"/>
                </a:lnTo>
                <a:lnTo>
                  <a:pt x="1689" y="114"/>
                </a:lnTo>
                <a:lnTo>
                  <a:pt x="2247" y="0"/>
                </a:lnTo>
                <a:lnTo>
                  <a:pt x="2374" y="0"/>
                </a:lnTo>
                <a:lnTo>
                  <a:pt x="2933" y="228"/>
                </a:lnTo>
                <a:lnTo>
                  <a:pt x="3835" y="457"/>
                </a:lnTo>
                <a:lnTo>
                  <a:pt x="4851" y="800"/>
                </a:lnTo>
                <a:lnTo>
                  <a:pt x="5638" y="1244"/>
                </a:lnTo>
                <a:lnTo>
                  <a:pt x="6426" y="1917"/>
                </a:lnTo>
                <a:lnTo>
                  <a:pt x="7213" y="2590"/>
                </a:lnTo>
                <a:lnTo>
                  <a:pt x="7772" y="3492"/>
                </a:lnTo>
                <a:lnTo>
                  <a:pt x="8229" y="4279"/>
                </a:lnTo>
                <a:lnTo>
                  <a:pt x="8445" y="5181"/>
                </a:lnTo>
                <a:lnTo>
                  <a:pt x="8559" y="5753"/>
                </a:lnTo>
                <a:lnTo>
                  <a:pt x="8559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312562" y="6213000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787"/>
                </a:lnTo>
                <a:lnTo>
                  <a:pt x="9131" y="1244"/>
                </a:lnTo>
                <a:lnTo>
                  <a:pt x="8343" y="1460"/>
                </a:lnTo>
                <a:lnTo>
                  <a:pt x="7556" y="1689"/>
                </a:lnTo>
                <a:lnTo>
                  <a:pt x="6654" y="1917"/>
                </a:lnTo>
                <a:lnTo>
                  <a:pt x="5740" y="2032"/>
                </a:lnTo>
                <a:lnTo>
                  <a:pt x="47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58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390088" y="6113052"/>
            <a:ext cx="210146" cy="5807"/>
          </a:xfrm>
          <a:custGeom>
            <a:avLst/>
            <a:gdLst/>
            <a:ahLst/>
            <a:cxnLst/>
            <a:rect l="l" t="t" r="r" b="b"/>
            <a:pathLst>
              <a:path w="210146" h="5807">
                <a:moveTo>
                  <a:pt x="210146" y="0"/>
                </a:moveTo>
                <a:lnTo>
                  <a:pt x="194417" y="1673"/>
                </a:lnTo>
                <a:lnTo>
                  <a:pt x="183141" y="2765"/>
                </a:lnTo>
                <a:lnTo>
                  <a:pt x="173482" y="3481"/>
                </a:lnTo>
                <a:lnTo>
                  <a:pt x="162607" y="4030"/>
                </a:lnTo>
                <a:lnTo>
                  <a:pt x="147679" y="4619"/>
                </a:lnTo>
                <a:lnTo>
                  <a:pt x="144907" y="4724"/>
                </a:lnTo>
                <a:lnTo>
                  <a:pt x="129066" y="5361"/>
                </a:lnTo>
                <a:lnTo>
                  <a:pt x="117702" y="5715"/>
                </a:lnTo>
                <a:lnTo>
                  <a:pt x="108019" y="5807"/>
                </a:lnTo>
                <a:lnTo>
                  <a:pt x="97222" y="5654"/>
                </a:lnTo>
                <a:lnTo>
                  <a:pt x="82518" y="5278"/>
                </a:lnTo>
                <a:lnTo>
                  <a:pt x="78994" y="5181"/>
                </a:lnTo>
                <a:lnTo>
                  <a:pt x="63182" y="4702"/>
                </a:lnTo>
                <a:lnTo>
                  <a:pt x="51890" y="4147"/>
                </a:lnTo>
                <a:lnTo>
                  <a:pt x="42253" y="3467"/>
                </a:lnTo>
                <a:lnTo>
                  <a:pt x="31409" y="2614"/>
                </a:lnTo>
                <a:lnTo>
                  <a:pt x="16496" y="1536"/>
                </a:lnTo>
                <a:lnTo>
                  <a:pt x="13639" y="1346"/>
                </a:lnTo>
                <a:lnTo>
                  <a:pt x="6870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39977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10591" y="114"/>
                </a:moveTo>
                <a:lnTo>
                  <a:pt x="10147" y="457"/>
                </a:lnTo>
                <a:lnTo>
                  <a:pt x="9461" y="787"/>
                </a:lnTo>
                <a:lnTo>
                  <a:pt x="8788" y="1130"/>
                </a:lnTo>
                <a:lnTo>
                  <a:pt x="8001" y="1358"/>
                </a:lnTo>
                <a:lnTo>
                  <a:pt x="7099" y="1574"/>
                </a:lnTo>
                <a:lnTo>
                  <a:pt x="6197" y="1574"/>
                </a:lnTo>
                <a:lnTo>
                  <a:pt x="5295" y="1689"/>
                </a:lnTo>
                <a:lnTo>
                  <a:pt x="4279" y="1574"/>
                </a:lnTo>
                <a:lnTo>
                  <a:pt x="3378" y="1574"/>
                </a:lnTo>
                <a:lnTo>
                  <a:pt x="2476" y="1358"/>
                </a:lnTo>
                <a:lnTo>
                  <a:pt x="1803" y="1130"/>
                </a:lnTo>
                <a:lnTo>
                  <a:pt x="1016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402031" y="6143590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0" y="558"/>
                </a:moveTo>
                <a:lnTo>
                  <a:pt x="787" y="215"/>
                </a:lnTo>
                <a:lnTo>
                  <a:pt x="1803" y="114"/>
                </a:lnTo>
                <a:lnTo>
                  <a:pt x="2374" y="0"/>
                </a:lnTo>
                <a:lnTo>
                  <a:pt x="3048" y="114"/>
                </a:lnTo>
                <a:lnTo>
                  <a:pt x="4064" y="215"/>
                </a:lnTo>
                <a:lnTo>
                  <a:pt x="5067" y="558"/>
                </a:lnTo>
                <a:lnTo>
                  <a:pt x="5867" y="901"/>
                </a:lnTo>
                <a:lnTo>
                  <a:pt x="6756" y="1574"/>
                </a:lnTo>
                <a:lnTo>
                  <a:pt x="7442" y="2133"/>
                </a:lnTo>
                <a:lnTo>
                  <a:pt x="8115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490597" y="6229451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81194" y="6143580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0" y="2374"/>
                </a:moveTo>
                <a:lnTo>
                  <a:pt x="558" y="1701"/>
                </a:lnTo>
                <a:lnTo>
                  <a:pt x="1460" y="1130"/>
                </a:lnTo>
                <a:lnTo>
                  <a:pt x="2247" y="685"/>
                </a:lnTo>
                <a:lnTo>
                  <a:pt x="2374" y="685"/>
                </a:lnTo>
                <a:lnTo>
                  <a:pt x="3263" y="342"/>
                </a:lnTo>
                <a:lnTo>
                  <a:pt x="3835" y="127"/>
                </a:lnTo>
                <a:lnTo>
                  <a:pt x="4622" y="127"/>
                </a:lnTo>
                <a:lnTo>
                  <a:pt x="5524" y="0"/>
                </a:lnTo>
                <a:lnTo>
                  <a:pt x="6540" y="228"/>
                </a:lnTo>
                <a:lnTo>
                  <a:pt x="7327" y="342"/>
                </a:lnTo>
                <a:lnTo>
                  <a:pt x="7543" y="457"/>
                </a:lnTo>
                <a:lnTo>
                  <a:pt x="822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489809" y="6147532"/>
            <a:ext cx="9347" cy="3492"/>
          </a:xfrm>
          <a:custGeom>
            <a:avLst/>
            <a:gdLst/>
            <a:ahLst/>
            <a:cxnLst/>
            <a:rect l="l" t="t" r="r" b="b"/>
            <a:pathLst>
              <a:path w="9347" h="3492">
                <a:moveTo>
                  <a:pt x="0" y="3492"/>
                </a:moveTo>
                <a:lnTo>
                  <a:pt x="342" y="2819"/>
                </a:lnTo>
                <a:lnTo>
                  <a:pt x="901" y="2146"/>
                </a:lnTo>
                <a:lnTo>
                  <a:pt x="1346" y="1689"/>
                </a:lnTo>
                <a:lnTo>
                  <a:pt x="1917" y="1244"/>
                </a:lnTo>
                <a:lnTo>
                  <a:pt x="1917" y="1117"/>
                </a:lnTo>
                <a:lnTo>
                  <a:pt x="2476" y="901"/>
                </a:lnTo>
                <a:lnTo>
                  <a:pt x="3263" y="444"/>
                </a:lnTo>
                <a:lnTo>
                  <a:pt x="4279" y="228"/>
                </a:lnTo>
                <a:lnTo>
                  <a:pt x="4953" y="0"/>
                </a:lnTo>
                <a:lnTo>
                  <a:pt x="5638" y="114"/>
                </a:lnTo>
                <a:lnTo>
                  <a:pt x="6654" y="114"/>
                </a:lnTo>
                <a:lnTo>
                  <a:pt x="7543" y="330"/>
                </a:lnTo>
                <a:lnTo>
                  <a:pt x="8445" y="673"/>
                </a:lnTo>
                <a:lnTo>
                  <a:pt x="93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8051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667731" y="6213002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668072" y="6131869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750328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825144" y="6086461"/>
            <a:ext cx="6197" cy="7327"/>
          </a:xfrm>
          <a:custGeom>
            <a:avLst/>
            <a:gdLst/>
            <a:ahLst/>
            <a:cxnLst/>
            <a:rect l="l" t="t" r="r" b="b"/>
            <a:pathLst>
              <a:path w="6197" h="7327">
                <a:moveTo>
                  <a:pt x="6197" y="0"/>
                </a:moveTo>
                <a:lnTo>
                  <a:pt x="5410" y="0"/>
                </a:lnTo>
                <a:lnTo>
                  <a:pt x="4622" y="342"/>
                </a:lnTo>
                <a:lnTo>
                  <a:pt x="4165" y="444"/>
                </a:lnTo>
                <a:lnTo>
                  <a:pt x="3606" y="901"/>
                </a:lnTo>
                <a:lnTo>
                  <a:pt x="2933" y="1460"/>
                </a:lnTo>
                <a:lnTo>
                  <a:pt x="2260" y="2133"/>
                </a:lnTo>
                <a:lnTo>
                  <a:pt x="1574" y="2819"/>
                </a:lnTo>
                <a:lnTo>
                  <a:pt x="1015" y="3721"/>
                </a:lnTo>
                <a:lnTo>
                  <a:pt x="558" y="4622"/>
                </a:lnTo>
                <a:lnTo>
                  <a:pt x="342" y="5524"/>
                </a:lnTo>
                <a:lnTo>
                  <a:pt x="114" y="6413"/>
                </a:lnTo>
                <a:lnTo>
                  <a:pt x="0" y="6540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750240" y="6112606"/>
            <a:ext cx="6956" cy="81686"/>
          </a:xfrm>
          <a:custGeom>
            <a:avLst/>
            <a:gdLst/>
            <a:ahLst/>
            <a:cxnLst/>
            <a:rect l="l" t="t" r="r" b="b"/>
            <a:pathLst>
              <a:path w="6956" h="81686">
                <a:moveTo>
                  <a:pt x="85" y="81686"/>
                </a:moveTo>
                <a:lnTo>
                  <a:pt x="37" y="65521"/>
                </a:lnTo>
                <a:lnTo>
                  <a:pt x="8" y="53617"/>
                </a:lnTo>
                <a:lnTo>
                  <a:pt x="0" y="43783"/>
                </a:lnTo>
                <a:lnTo>
                  <a:pt x="10" y="33831"/>
                </a:lnTo>
                <a:lnTo>
                  <a:pt x="41" y="21572"/>
                </a:lnTo>
                <a:lnTo>
                  <a:pt x="85" y="6756"/>
                </a:lnTo>
                <a:lnTo>
                  <a:pt x="85" y="5969"/>
                </a:lnTo>
                <a:lnTo>
                  <a:pt x="428" y="5067"/>
                </a:lnTo>
                <a:lnTo>
                  <a:pt x="644" y="4165"/>
                </a:lnTo>
                <a:lnTo>
                  <a:pt x="1216" y="3263"/>
                </a:lnTo>
                <a:lnTo>
                  <a:pt x="1774" y="2476"/>
                </a:lnTo>
                <a:lnTo>
                  <a:pt x="2460" y="1790"/>
                </a:lnTo>
                <a:lnTo>
                  <a:pt x="3248" y="1117"/>
                </a:lnTo>
                <a:lnTo>
                  <a:pt x="4149" y="673"/>
                </a:lnTo>
                <a:lnTo>
                  <a:pt x="4594" y="330"/>
                </a:lnTo>
                <a:lnTo>
                  <a:pt x="5153" y="215"/>
                </a:lnTo>
                <a:lnTo>
                  <a:pt x="6054" y="0"/>
                </a:lnTo>
                <a:lnTo>
                  <a:pt x="69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825145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889974" y="6054237"/>
            <a:ext cx="5152" cy="82816"/>
          </a:xfrm>
          <a:custGeom>
            <a:avLst/>
            <a:gdLst/>
            <a:ahLst/>
            <a:cxnLst/>
            <a:rect l="l" t="t" r="r" b="b"/>
            <a:pathLst>
              <a:path w="5152" h="82816">
                <a:moveTo>
                  <a:pt x="186" y="82816"/>
                </a:moveTo>
                <a:lnTo>
                  <a:pt x="89" y="66772"/>
                </a:lnTo>
                <a:lnTo>
                  <a:pt x="28" y="54899"/>
                </a:lnTo>
                <a:lnTo>
                  <a:pt x="0" y="45040"/>
                </a:lnTo>
                <a:lnTo>
                  <a:pt x="1" y="35034"/>
                </a:lnTo>
                <a:lnTo>
                  <a:pt x="28" y="22723"/>
                </a:lnTo>
                <a:lnTo>
                  <a:pt x="72" y="7886"/>
                </a:lnTo>
                <a:lnTo>
                  <a:pt x="72" y="6985"/>
                </a:lnTo>
                <a:lnTo>
                  <a:pt x="300" y="6083"/>
                </a:lnTo>
                <a:lnTo>
                  <a:pt x="529" y="5181"/>
                </a:lnTo>
                <a:lnTo>
                  <a:pt x="859" y="4165"/>
                </a:lnTo>
                <a:lnTo>
                  <a:pt x="1316" y="3263"/>
                </a:lnTo>
                <a:lnTo>
                  <a:pt x="1875" y="2476"/>
                </a:lnTo>
                <a:lnTo>
                  <a:pt x="2434" y="1790"/>
                </a:lnTo>
                <a:lnTo>
                  <a:pt x="3120" y="1117"/>
                </a:lnTo>
                <a:lnTo>
                  <a:pt x="3450" y="787"/>
                </a:lnTo>
                <a:lnTo>
                  <a:pt x="3907" y="444"/>
                </a:lnTo>
                <a:lnTo>
                  <a:pt x="4466" y="215"/>
                </a:lnTo>
                <a:lnTo>
                  <a:pt x="51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889929" y="6135924"/>
            <a:ext cx="9474" cy="1917"/>
          </a:xfrm>
          <a:custGeom>
            <a:avLst/>
            <a:gdLst/>
            <a:ahLst/>
            <a:cxnLst/>
            <a:rect l="l" t="t" r="r" b="b"/>
            <a:pathLst>
              <a:path w="9474" h="1917">
                <a:moveTo>
                  <a:pt x="9474" y="0"/>
                </a:moveTo>
                <a:lnTo>
                  <a:pt x="9131" y="457"/>
                </a:lnTo>
                <a:lnTo>
                  <a:pt x="8572" y="787"/>
                </a:lnTo>
                <a:lnTo>
                  <a:pt x="7899" y="1130"/>
                </a:lnTo>
                <a:lnTo>
                  <a:pt x="7099" y="1358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917"/>
                </a:lnTo>
                <a:lnTo>
                  <a:pt x="3505" y="1803"/>
                </a:lnTo>
                <a:lnTo>
                  <a:pt x="2603" y="1803"/>
                </a:lnTo>
                <a:lnTo>
                  <a:pt x="1701" y="1574"/>
                </a:lnTo>
                <a:lnTo>
                  <a:pt x="901" y="1473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947963" y="6017163"/>
            <a:ext cx="4021" cy="80111"/>
          </a:xfrm>
          <a:custGeom>
            <a:avLst/>
            <a:gdLst/>
            <a:ahLst/>
            <a:cxnLst/>
            <a:rect l="l" t="t" r="r" b="b"/>
            <a:pathLst>
              <a:path w="4021" h="80111">
                <a:moveTo>
                  <a:pt x="3835" y="80111"/>
                </a:moveTo>
                <a:lnTo>
                  <a:pt x="3932" y="63920"/>
                </a:lnTo>
                <a:lnTo>
                  <a:pt x="3993" y="52059"/>
                </a:lnTo>
                <a:lnTo>
                  <a:pt x="4021" y="42352"/>
                </a:lnTo>
                <a:lnTo>
                  <a:pt x="4021" y="32622"/>
                </a:lnTo>
                <a:lnTo>
                  <a:pt x="3994" y="20692"/>
                </a:lnTo>
                <a:lnTo>
                  <a:pt x="3949" y="5638"/>
                </a:lnTo>
                <a:lnTo>
                  <a:pt x="3949" y="4724"/>
                </a:lnTo>
                <a:lnTo>
                  <a:pt x="3606" y="3835"/>
                </a:lnTo>
                <a:lnTo>
                  <a:pt x="3390" y="3035"/>
                </a:lnTo>
                <a:lnTo>
                  <a:pt x="2819" y="2247"/>
                </a:lnTo>
                <a:lnTo>
                  <a:pt x="2374" y="1574"/>
                </a:lnTo>
                <a:lnTo>
                  <a:pt x="1587" y="901"/>
                </a:lnTo>
                <a:lnTo>
                  <a:pt x="90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942892" y="6017610"/>
            <a:ext cx="3048" cy="7658"/>
          </a:xfrm>
          <a:custGeom>
            <a:avLst/>
            <a:gdLst/>
            <a:ahLst/>
            <a:cxnLst/>
            <a:rect l="l" t="t" r="r" b="b"/>
            <a:pathLst>
              <a:path w="3048" h="7658">
                <a:moveTo>
                  <a:pt x="3048" y="0"/>
                </a:moveTo>
                <a:lnTo>
                  <a:pt x="2590" y="228"/>
                </a:lnTo>
                <a:lnTo>
                  <a:pt x="2362" y="673"/>
                </a:lnTo>
                <a:lnTo>
                  <a:pt x="1803" y="1358"/>
                </a:lnTo>
                <a:lnTo>
                  <a:pt x="1473" y="2146"/>
                </a:lnTo>
                <a:lnTo>
                  <a:pt x="1016" y="2933"/>
                </a:lnTo>
                <a:lnTo>
                  <a:pt x="673" y="3937"/>
                </a:lnTo>
                <a:lnTo>
                  <a:pt x="342" y="4851"/>
                </a:lnTo>
                <a:lnTo>
                  <a:pt x="114" y="5867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942897" y="6099190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1015"/>
                </a:moveTo>
                <a:lnTo>
                  <a:pt x="787" y="1244"/>
                </a:lnTo>
                <a:lnTo>
                  <a:pt x="1689" y="1358"/>
                </a:lnTo>
                <a:lnTo>
                  <a:pt x="2705" y="1460"/>
                </a:lnTo>
                <a:lnTo>
                  <a:pt x="3606" y="1460"/>
                </a:lnTo>
                <a:lnTo>
                  <a:pt x="4508" y="1358"/>
                </a:lnTo>
                <a:lnTo>
                  <a:pt x="5410" y="1130"/>
                </a:lnTo>
                <a:lnTo>
                  <a:pt x="6197" y="1015"/>
                </a:lnTo>
                <a:lnTo>
                  <a:pt x="6985" y="673"/>
                </a:lnTo>
                <a:lnTo>
                  <a:pt x="7543" y="457"/>
                </a:ln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981937" y="5976486"/>
            <a:ext cx="2317" cy="82816"/>
          </a:xfrm>
          <a:custGeom>
            <a:avLst/>
            <a:gdLst/>
            <a:ahLst/>
            <a:cxnLst/>
            <a:rect l="l" t="t" r="r" b="b"/>
            <a:pathLst>
              <a:path w="2317" h="82816">
                <a:moveTo>
                  <a:pt x="171" y="82816"/>
                </a:moveTo>
                <a:lnTo>
                  <a:pt x="74" y="66632"/>
                </a:lnTo>
                <a:lnTo>
                  <a:pt x="17" y="54720"/>
                </a:lnTo>
                <a:lnTo>
                  <a:pt x="0" y="44885"/>
                </a:lnTo>
                <a:lnTo>
                  <a:pt x="21" y="34932"/>
                </a:lnTo>
                <a:lnTo>
                  <a:pt x="83" y="22665"/>
                </a:lnTo>
                <a:lnTo>
                  <a:pt x="171" y="8001"/>
                </a:lnTo>
                <a:lnTo>
                  <a:pt x="171" y="6083"/>
                </a:lnTo>
                <a:lnTo>
                  <a:pt x="615" y="4165"/>
                </a:lnTo>
                <a:lnTo>
                  <a:pt x="844" y="3149"/>
                </a:lnTo>
                <a:lnTo>
                  <a:pt x="1187" y="2247"/>
                </a:lnTo>
                <a:lnTo>
                  <a:pt x="1631" y="1130"/>
                </a:lnTo>
                <a:lnTo>
                  <a:pt x="2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982114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987745" y="5814564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960701" y="5760358"/>
            <a:ext cx="55307" cy="221310"/>
          </a:xfrm>
          <a:custGeom>
            <a:avLst/>
            <a:gdLst/>
            <a:ahLst/>
            <a:cxnLst/>
            <a:rect l="l" t="t" r="r" b="b"/>
            <a:pathLst>
              <a:path w="55307" h="221310">
                <a:moveTo>
                  <a:pt x="52959" y="221310"/>
                </a:moveTo>
                <a:lnTo>
                  <a:pt x="54648" y="216242"/>
                </a:lnTo>
                <a:lnTo>
                  <a:pt x="54876" y="210261"/>
                </a:lnTo>
                <a:lnTo>
                  <a:pt x="55153" y="193829"/>
                </a:lnTo>
                <a:lnTo>
                  <a:pt x="55287" y="181404"/>
                </a:lnTo>
                <a:lnTo>
                  <a:pt x="55307" y="171242"/>
                </a:lnTo>
                <a:lnTo>
                  <a:pt x="55241" y="161597"/>
                </a:lnTo>
                <a:lnTo>
                  <a:pt x="55118" y="150723"/>
                </a:lnTo>
                <a:lnTo>
                  <a:pt x="54967" y="136875"/>
                </a:lnTo>
                <a:lnTo>
                  <a:pt x="54876" y="126542"/>
                </a:lnTo>
                <a:lnTo>
                  <a:pt x="54762" y="115506"/>
                </a:lnTo>
                <a:lnTo>
                  <a:pt x="53975" y="104571"/>
                </a:lnTo>
                <a:lnTo>
                  <a:pt x="53860" y="102539"/>
                </a:lnTo>
                <a:lnTo>
                  <a:pt x="53632" y="102438"/>
                </a:lnTo>
                <a:lnTo>
                  <a:pt x="53187" y="100406"/>
                </a:lnTo>
                <a:lnTo>
                  <a:pt x="50618" y="87265"/>
                </a:lnTo>
                <a:lnTo>
                  <a:pt x="48413" y="77332"/>
                </a:lnTo>
                <a:lnTo>
                  <a:pt x="45974" y="69862"/>
                </a:lnTo>
                <a:lnTo>
                  <a:pt x="40850" y="57509"/>
                </a:lnTo>
                <a:lnTo>
                  <a:pt x="35919" y="48494"/>
                </a:lnTo>
                <a:lnTo>
                  <a:pt x="31432" y="40004"/>
                </a:lnTo>
                <a:lnTo>
                  <a:pt x="30645" y="38201"/>
                </a:lnTo>
                <a:lnTo>
                  <a:pt x="29400" y="36512"/>
                </a:lnTo>
                <a:lnTo>
                  <a:pt x="21330" y="25340"/>
                </a:lnTo>
                <a:lnTo>
                  <a:pt x="15517" y="17392"/>
                </a:lnTo>
                <a:lnTo>
                  <a:pt x="8001" y="7785"/>
                </a:lnTo>
                <a:lnTo>
                  <a:pt x="4622" y="3606"/>
                </a:lnTo>
                <a:lnTo>
                  <a:pt x="4279" y="32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991010" y="5895916"/>
            <a:ext cx="673" cy="3721"/>
          </a:xfrm>
          <a:custGeom>
            <a:avLst/>
            <a:gdLst/>
            <a:ahLst/>
            <a:cxnLst/>
            <a:rect l="l" t="t" r="r" b="b"/>
            <a:pathLst>
              <a:path w="673" h="3721">
                <a:moveTo>
                  <a:pt x="0" y="0"/>
                </a:moveTo>
                <a:lnTo>
                  <a:pt x="228" y="444"/>
                </a:lnTo>
                <a:lnTo>
                  <a:pt x="444" y="1016"/>
                </a:lnTo>
                <a:lnTo>
                  <a:pt x="673" y="3492"/>
                </a:lnTo>
                <a:lnTo>
                  <a:pt x="673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6006558" y="6014229"/>
            <a:ext cx="6426" cy="1574"/>
          </a:xfrm>
          <a:custGeom>
            <a:avLst/>
            <a:gdLst/>
            <a:ahLst/>
            <a:cxnLst/>
            <a:rect l="l" t="t" r="r" b="b"/>
            <a:pathLst>
              <a:path w="6426" h="1574">
                <a:moveTo>
                  <a:pt x="6426" y="0"/>
                </a:moveTo>
                <a:lnTo>
                  <a:pt x="5854" y="342"/>
                </a:lnTo>
                <a:lnTo>
                  <a:pt x="5295" y="685"/>
                </a:lnTo>
                <a:lnTo>
                  <a:pt x="4508" y="1016"/>
                </a:lnTo>
                <a:lnTo>
                  <a:pt x="3721" y="1244"/>
                </a:lnTo>
                <a:lnTo>
                  <a:pt x="2819" y="1473"/>
                </a:lnTo>
                <a:lnTo>
                  <a:pt x="1917" y="1473"/>
                </a:lnTo>
                <a:lnTo>
                  <a:pt x="1015" y="1574"/>
                </a:lnTo>
                <a:lnTo>
                  <a:pt x="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6006405" y="5932093"/>
            <a:ext cx="1616" cy="83604"/>
          </a:xfrm>
          <a:custGeom>
            <a:avLst/>
            <a:gdLst/>
            <a:ahLst/>
            <a:cxnLst/>
            <a:rect l="l" t="t" r="r" b="b"/>
            <a:pathLst>
              <a:path w="1616" h="83604">
                <a:moveTo>
                  <a:pt x="156" y="83604"/>
                </a:moveTo>
                <a:lnTo>
                  <a:pt x="60" y="67796"/>
                </a:lnTo>
                <a:lnTo>
                  <a:pt x="7" y="55986"/>
                </a:lnTo>
                <a:lnTo>
                  <a:pt x="0" y="46076"/>
                </a:lnTo>
                <a:lnTo>
                  <a:pt x="42" y="35964"/>
                </a:lnTo>
                <a:lnTo>
                  <a:pt x="137" y="23551"/>
                </a:lnTo>
                <a:lnTo>
                  <a:pt x="270" y="8674"/>
                </a:lnTo>
                <a:lnTo>
                  <a:pt x="270" y="5854"/>
                </a:lnTo>
                <a:lnTo>
                  <a:pt x="715" y="2921"/>
                </a:lnTo>
                <a:lnTo>
                  <a:pt x="829" y="2133"/>
                </a:lnTo>
                <a:lnTo>
                  <a:pt x="1058" y="1346"/>
                </a:lnTo>
                <a:lnTo>
                  <a:pt x="1286" y="673"/>
                </a:lnTo>
                <a:lnTo>
                  <a:pt x="16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6009942" y="5932425"/>
            <a:ext cx="3721" cy="5410"/>
          </a:xfrm>
          <a:custGeom>
            <a:avLst/>
            <a:gdLst/>
            <a:ahLst/>
            <a:cxnLst/>
            <a:rect l="l" t="t" r="r" b="b"/>
            <a:pathLst>
              <a:path w="3721" h="5410">
                <a:moveTo>
                  <a:pt x="0" y="0"/>
                </a:moveTo>
                <a:lnTo>
                  <a:pt x="787" y="342"/>
                </a:lnTo>
                <a:lnTo>
                  <a:pt x="1574" y="901"/>
                </a:lnTo>
                <a:lnTo>
                  <a:pt x="2133" y="1346"/>
                </a:lnTo>
                <a:lnTo>
                  <a:pt x="2705" y="2146"/>
                </a:lnTo>
                <a:lnTo>
                  <a:pt x="3162" y="2819"/>
                </a:lnTo>
                <a:lnTo>
                  <a:pt x="3492" y="3721"/>
                </a:lnTo>
                <a:lnTo>
                  <a:pt x="3721" y="4508"/>
                </a:lnTo>
                <a:lnTo>
                  <a:pt x="3721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6015574" y="596937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020419" y="5889157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6009380" y="5841939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30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4969338" y="5889157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4975313" y="5970624"/>
            <a:ext cx="1917" cy="19494"/>
          </a:xfrm>
          <a:custGeom>
            <a:avLst/>
            <a:gdLst/>
            <a:ahLst/>
            <a:cxnLst/>
            <a:rect l="l" t="t" r="r" b="b"/>
            <a:pathLst>
              <a:path w="1917" h="19494">
                <a:moveTo>
                  <a:pt x="0" y="0"/>
                </a:moveTo>
                <a:lnTo>
                  <a:pt x="1917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4982635" y="5931975"/>
            <a:ext cx="1689" cy="83718"/>
          </a:xfrm>
          <a:custGeom>
            <a:avLst/>
            <a:gdLst/>
            <a:ahLst/>
            <a:cxnLst/>
            <a:rect l="l" t="t" r="r" b="b"/>
            <a:pathLst>
              <a:path w="1689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689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4977344" y="5937267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76962"/>
                </a:moveTo>
                <a:lnTo>
                  <a:pt x="0" y="760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4984327" y="6015697"/>
            <a:ext cx="16332" cy="31546"/>
          </a:xfrm>
          <a:custGeom>
            <a:avLst/>
            <a:gdLst/>
            <a:ahLst/>
            <a:cxnLst/>
            <a:rect l="l" t="t" r="r" b="b"/>
            <a:pathLst>
              <a:path w="16332" h="31546">
                <a:moveTo>
                  <a:pt x="0" y="0"/>
                </a:moveTo>
                <a:lnTo>
                  <a:pt x="7772" y="17462"/>
                </a:lnTo>
                <a:lnTo>
                  <a:pt x="16332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4975313" y="5882283"/>
            <a:ext cx="0" cy="88341"/>
          </a:xfrm>
          <a:custGeom>
            <a:avLst/>
            <a:gdLst/>
            <a:ahLst/>
            <a:cxnLst/>
            <a:rect l="l" t="t" r="r" b="b"/>
            <a:pathLst>
              <a:path h="88341">
                <a:moveTo>
                  <a:pt x="0" y="88341"/>
                </a:moveTo>
                <a:lnTo>
                  <a:pt x="0" y="0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4977903" y="5902340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0" y="0"/>
                </a:moveTo>
                <a:lnTo>
                  <a:pt x="1016" y="8788"/>
                </a:lnTo>
                <a:lnTo>
                  <a:pt x="4165" y="298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4977226" y="5847015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003143" y="5814225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0" y="0"/>
                </a:moveTo>
                <a:lnTo>
                  <a:pt x="0" y="51155"/>
                </a:lnTo>
                <a:lnTo>
                  <a:pt x="12738" y="525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000671" y="5975800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260"/>
                </a:lnTo>
                <a:lnTo>
                  <a:pt x="2578" y="1028"/>
                </a:lnTo>
                <a:lnTo>
                  <a:pt x="4953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008779" y="5984482"/>
            <a:ext cx="30314" cy="107607"/>
          </a:xfrm>
          <a:custGeom>
            <a:avLst/>
            <a:gdLst/>
            <a:ahLst/>
            <a:cxnLst/>
            <a:rect l="l" t="t" r="r" b="b"/>
            <a:pathLst>
              <a:path w="30314" h="107607">
                <a:moveTo>
                  <a:pt x="0" y="0"/>
                </a:moveTo>
                <a:lnTo>
                  <a:pt x="0" y="74815"/>
                </a:lnTo>
                <a:lnTo>
                  <a:pt x="12738" y="90258"/>
                </a:lnTo>
                <a:lnTo>
                  <a:pt x="30314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000666" y="5981780"/>
            <a:ext cx="0" cy="9690"/>
          </a:xfrm>
          <a:custGeom>
            <a:avLst/>
            <a:gdLst/>
            <a:ahLst/>
            <a:cxnLst/>
            <a:rect l="l" t="t" r="r" b="b"/>
            <a:pathLst>
              <a:path h="9690">
                <a:moveTo>
                  <a:pt x="0" y="96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003031" y="5915077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001007" y="5912256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000557" y="5906505"/>
            <a:ext cx="1117" cy="2260"/>
          </a:xfrm>
          <a:custGeom>
            <a:avLst/>
            <a:gdLst/>
            <a:ahLst/>
            <a:cxnLst/>
            <a:rect l="l" t="t" r="r" b="b"/>
            <a:pathLst>
              <a:path w="1117" h="2260">
                <a:moveTo>
                  <a:pt x="558" y="1130"/>
                </a:moveTo>
                <a:lnTo>
                  <a:pt x="1117" y="0"/>
                </a:lnTo>
                <a:lnTo>
                  <a:pt x="0" y="22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4999986" y="5907747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000779" y="5908761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002241" y="5916423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1160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001681" y="5903688"/>
            <a:ext cx="10591" cy="2819"/>
          </a:xfrm>
          <a:custGeom>
            <a:avLst/>
            <a:gdLst/>
            <a:ahLst/>
            <a:cxnLst/>
            <a:rect l="l" t="t" r="r" b="b"/>
            <a:pathLst>
              <a:path w="10591" h="2819">
                <a:moveTo>
                  <a:pt x="10591" y="1015"/>
                </a:moveTo>
                <a:lnTo>
                  <a:pt x="1346" y="0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008892" y="5897953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0" y="6413"/>
                </a:moveTo>
                <a:lnTo>
                  <a:pt x="33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003143" y="58142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0" y="0"/>
                </a:moveTo>
                <a:lnTo>
                  <a:pt x="27051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021845" y="5836874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8343" y="901"/>
                </a:moveTo>
                <a:lnTo>
                  <a:pt x="0" y="0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039089" y="6097163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047990" y="6100206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038975" y="6022002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114" y="75272"/>
                </a:moveTo>
                <a:lnTo>
                  <a:pt x="0" y="800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041337" y="6017046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091040" y="6054352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7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100839" y="6062121"/>
            <a:ext cx="54305" cy="102082"/>
          </a:xfrm>
          <a:custGeom>
            <a:avLst/>
            <a:gdLst/>
            <a:ahLst/>
            <a:cxnLst/>
            <a:rect l="l" t="t" r="r" b="b"/>
            <a:pathLst>
              <a:path w="54305" h="102082">
                <a:moveTo>
                  <a:pt x="0" y="0"/>
                </a:moveTo>
                <a:lnTo>
                  <a:pt x="0" y="74930"/>
                </a:lnTo>
                <a:lnTo>
                  <a:pt x="19037" y="85407"/>
                </a:lnTo>
                <a:lnTo>
                  <a:pt x="54305" y="1020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093627" y="6054678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155148" y="6166576"/>
            <a:ext cx="901" cy="1803"/>
          </a:xfrm>
          <a:custGeom>
            <a:avLst/>
            <a:gdLst/>
            <a:ahLst/>
            <a:cxnLst/>
            <a:rect l="l" t="t" r="r" b="b"/>
            <a:pathLst>
              <a:path w="901" h="1803">
                <a:moveTo>
                  <a:pt x="0" y="0"/>
                </a:moveTo>
                <a:lnTo>
                  <a:pt x="114" y="1016"/>
                </a:lnTo>
                <a:lnTo>
                  <a:pt x="901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155143" y="6086461"/>
            <a:ext cx="4965" cy="80111"/>
          </a:xfrm>
          <a:custGeom>
            <a:avLst/>
            <a:gdLst/>
            <a:ahLst/>
            <a:cxnLst/>
            <a:rect l="l" t="t" r="r" b="b"/>
            <a:pathLst>
              <a:path w="4965" h="80111">
                <a:moveTo>
                  <a:pt x="4965" y="0"/>
                </a:moveTo>
                <a:lnTo>
                  <a:pt x="3492" y="114"/>
                </a:lnTo>
                <a:lnTo>
                  <a:pt x="2590" y="673"/>
                </a:lnTo>
                <a:lnTo>
                  <a:pt x="1130" y="2032"/>
                </a:lnTo>
                <a:lnTo>
                  <a:pt x="241" y="3721"/>
                </a:lnTo>
                <a:lnTo>
                  <a:pt x="0" y="5524"/>
                </a:lnTo>
                <a:lnTo>
                  <a:pt x="0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155148" y="6091307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165741" y="6168715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229411" y="6115870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444" y="0"/>
                </a:moveTo>
                <a:lnTo>
                  <a:pt x="0" y="2032"/>
                </a:lnTo>
                <a:lnTo>
                  <a:pt x="0" y="77292"/>
                </a:lnTo>
                <a:lnTo>
                  <a:pt x="558" y="781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240562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0" y="0"/>
                </a:moveTo>
                <a:lnTo>
                  <a:pt x="20739" y="5524"/>
                </a:lnTo>
                <a:lnTo>
                  <a:pt x="70993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240447" y="6118575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230643" y="6112601"/>
            <a:ext cx="3606" cy="1803"/>
          </a:xfrm>
          <a:custGeom>
            <a:avLst/>
            <a:gdLst/>
            <a:ahLst/>
            <a:cxnLst/>
            <a:rect l="l" t="t" r="r" b="b"/>
            <a:pathLst>
              <a:path w="3606" h="1803">
                <a:moveTo>
                  <a:pt x="3606" y="0"/>
                </a:moveTo>
                <a:lnTo>
                  <a:pt x="2031" y="114"/>
                </a:lnTo>
                <a:lnTo>
                  <a:pt x="0" y="1803"/>
                </a:lnTo>
                <a:lnTo>
                  <a:pt x="685" y="901"/>
                </a:lnTo>
                <a:lnTo>
                  <a:pt x="135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229736" y="6113952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2">
                <a:moveTo>
                  <a:pt x="1244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230643" y="6113501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313014" y="6132206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0" y="1015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323154" y="61380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311548" y="6136485"/>
            <a:ext cx="1016" cy="77190"/>
          </a:xfrm>
          <a:custGeom>
            <a:avLst/>
            <a:gdLst/>
            <a:ahLst/>
            <a:cxnLst/>
            <a:rect l="l" t="t" r="r" b="b"/>
            <a:pathLst>
              <a:path w="1015" h="77190">
                <a:moveTo>
                  <a:pt x="1015" y="77190"/>
                </a:moveTo>
                <a:lnTo>
                  <a:pt x="228" y="76288"/>
                </a:lnTo>
                <a:lnTo>
                  <a:pt x="0" y="75387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311551" y="6134006"/>
            <a:ext cx="1016" cy="3048"/>
          </a:xfrm>
          <a:custGeom>
            <a:avLst/>
            <a:gdLst/>
            <a:ahLst/>
            <a:cxnLst/>
            <a:rect l="l" t="t" r="r" b="b"/>
            <a:pathLst>
              <a:path w="1015" h="3048">
                <a:moveTo>
                  <a:pt x="0" y="3048"/>
                </a:moveTo>
                <a:lnTo>
                  <a:pt x="342" y="1244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312227" y="61344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311882" y="6133109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323154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591896" y="6093556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0" y="0"/>
                </a:moveTo>
                <a:lnTo>
                  <a:pt x="8343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390087" y="6094116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0" y="18935"/>
                </a:move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410372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67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399093" y="6144145"/>
            <a:ext cx="2933" cy="80911"/>
          </a:xfrm>
          <a:custGeom>
            <a:avLst/>
            <a:gdLst/>
            <a:ahLst/>
            <a:cxnLst/>
            <a:rect l="l" t="t" r="r" b="b"/>
            <a:pathLst>
              <a:path w="2933" h="80911">
                <a:moveTo>
                  <a:pt x="685" y="80911"/>
                </a:moveTo>
                <a:lnTo>
                  <a:pt x="114" y="80009"/>
                </a:lnTo>
                <a:lnTo>
                  <a:pt x="0" y="4622"/>
                </a:lnTo>
                <a:lnTo>
                  <a:pt x="457" y="2489"/>
                </a:lnTo>
                <a:lnTo>
                  <a:pt x="1473" y="1015"/>
                </a:lnTo>
                <a:lnTo>
                  <a:pt x="29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410145" y="6146518"/>
            <a:ext cx="80454" cy="82931"/>
          </a:xfrm>
          <a:custGeom>
            <a:avLst/>
            <a:gdLst/>
            <a:ahLst/>
            <a:cxnLst/>
            <a:rect l="l" t="t" r="r" b="b"/>
            <a:pathLst>
              <a:path w="80454" h="82930">
                <a:moveTo>
                  <a:pt x="0" y="0"/>
                </a:moveTo>
                <a:lnTo>
                  <a:pt x="673" y="1689"/>
                </a:lnTo>
                <a:lnTo>
                  <a:pt x="787" y="2476"/>
                </a:lnTo>
                <a:lnTo>
                  <a:pt x="901" y="77749"/>
                </a:lnTo>
                <a:lnTo>
                  <a:pt x="19265" y="79095"/>
                </a:lnTo>
                <a:lnTo>
                  <a:pt x="79324" y="81127"/>
                </a:lnTo>
                <a:lnTo>
                  <a:pt x="79667" y="82029"/>
                </a:lnTo>
                <a:lnTo>
                  <a:pt x="80454" y="829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500291" y="6145949"/>
            <a:ext cx="80899" cy="83502"/>
          </a:xfrm>
          <a:custGeom>
            <a:avLst/>
            <a:gdLst/>
            <a:ahLst/>
            <a:cxnLst/>
            <a:rect l="l" t="t" r="r" b="b"/>
            <a:pathLst>
              <a:path w="80899" h="83502">
                <a:moveTo>
                  <a:pt x="0" y="83502"/>
                </a:moveTo>
                <a:lnTo>
                  <a:pt x="787" y="82600"/>
                </a:lnTo>
                <a:lnTo>
                  <a:pt x="1130" y="81699"/>
                </a:lnTo>
                <a:lnTo>
                  <a:pt x="17233" y="81470"/>
                </a:lnTo>
                <a:lnTo>
                  <a:pt x="79552" y="78320"/>
                </a:lnTo>
                <a:lnTo>
                  <a:pt x="79552" y="3390"/>
                </a:lnTo>
                <a:lnTo>
                  <a:pt x="79895" y="1689"/>
                </a:lnTo>
                <a:lnTo>
                  <a:pt x="808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589419" y="6144487"/>
            <a:ext cx="2032" cy="2476"/>
          </a:xfrm>
          <a:custGeom>
            <a:avLst/>
            <a:gdLst/>
            <a:ahLst/>
            <a:cxnLst/>
            <a:rect l="l" t="t" r="r" b="b"/>
            <a:pathLst>
              <a:path w="2032" h="2476">
                <a:moveTo>
                  <a:pt x="0" y="0"/>
                </a:moveTo>
                <a:lnTo>
                  <a:pt x="1346" y="1130"/>
                </a:lnTo>
                <a:lnTo>
                  <a:pt x="2032" y="2476"/>
                </a:lnTo>
                <a:lnTo>
                  <a:pt x="1346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399100" y="6147080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0" y="1689"/>
                </a:moveTo>
                <a:lnTo>
                  <a:pt x="342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48980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489472" y="6151027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803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499160" y="6148769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0" y="0"/>
                </a:moveTo>
                <a:lnTo>
                  <a:pt x="1358" y="1244"/>
                </a:lnTo>
                <a:lnTo>
                  <a:pt x="2146" y="2819"/>
                </a:lnTo>
                <a:lnTo>
                  <a:pt x="2247" y="4064"/>
                </a:lnTo>
                <a:lnTo>
                  <a:pt x="2247" y="788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489468" y="6151131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228" y="342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50107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501076" y="6151582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228" y="342"/>
                </a:moveTo>
                <a:lnTo>
                  <a:pt x="342" y="1244"/>
                </a:lnTo>
                <a:lnTo>
                  <a:pt x="0" y="0"/>
                </a:lnTo>
                <a:lnTo>
                  <a:pt x="342" y="1244"/>
                </a:lnTo>
                <a:lnTo>
                  <a:pt x="228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501079" y="615124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579844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0"/>
                </a:moveTo>
                <a:lnTo>
                  <a:pt x="67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591108" y="6147193"/>
            <a:ext cx="673" cy="77863"/>
          </a:xfrm>
          <a:custGeom>
            <a:avLst/>
            <a:gdLst/>
            <a:ahLst/>
            <a:cxnLst/>
            <a:rect l="l" t="t" r="r" b="b"/>
            <a:pathLst>
              <a:path w="673" h="77863">
                <a:moveTo>
                  <a:pt x="0" y="77863"/>
                </a:moveTo>
                <a:lnTo>
                  <a:pt x="558" y="76962"/>
                </a:lnTo>
                <a:lnTo>
                  <a:pt x="673" y="1574"/>
                </a:lnTo>
                <a:lnTo>
                  <a:pt x="342" y="0"/>
                </a:lnTo>
                <a:lnTo>
                  <a:pt x="44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678323" y="6134011"/>
            <a:ext cx="1016" cy="79667"/>
          </a:xfrm>
          <a:custGeom>
            <a:avLst/>
            <a:gdLst/>
            <a:ahLst/>
            <a:cxnLst/>
            <a:rect l="l" t="t" r="r" b="b"/>
            <a:pathLst>
              <a:path w="1015" h="79667">
                <a:moveTo>
                  <a:pt x="0" y="0"/>
                </a:moveTo>
                <a:lnTo>
                  <a:pt x="673" y="1244"/>
                </a:lnTo>
                <a:lnTo>
                  <a:pt x="1016" y="3048"/>
                </a:lnTo>
                <a:lnTo>
                  <a:pt x="1016" y="77863"/>
                </a:lnTo>
                <a:lnTo>
                  <a:pt x="787" y="78765"/>
                </a:lnTo>
                <a:lnTo>
                  <a:pt x="0" y="796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91670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76060" y="0"/>
                </a:moveTo>
                <a:lnTo>
                  <a:pt x="13411" y="8788"/>
                </a:lnTo>
                <a:lnTo>
                  <a:pt x="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91558" y="6148094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91441" y="6146966"/>
            <a:ext cx="342" cy="1803"/>
          </a:xfrm>
          <a:custGeom>
            <a:avLst/>
            <a:gdLst/>
            <a:ahLst/>
            <a:cxnLst/>
            <a:rect l="l" t="t" r="r" b="b"/>
            <a:pathLst>
              <a:path w="342" h="1803">
                <a:moveTo>
                  <a:pt x="342" y="1803"/>
                </a:move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667730" y="6136380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675167" y="6131867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759900" y="6113948"/>
            <a:ext cx="1587" cy="80124"/>
          </a:xfrm>
          <a:custGeom>
            <a:avLst/>
            <a:gdLst/>
            <a:ahLst/>
            <a:cxnLst/>
            <a:rect l="l" t="t" r="r" b="b"/>
            <a:pathLst>
              <a:path w="1587" h="80124">
                <a:moveTo>
                  <a:pt x="114" y="228"/>
                </a:moveTo>
                <a:lnTo>
                  <a:pt x="0" y="0"/>
                </a:lnTo>
                <a:lnTo>
                  <a:pt x="1244" y="2031"/>
                </a:lnTo>
                <a:lnTo>
                  <a:pt x="1587" y="3949"/>
                </a:lnTo>
                <a:lnTo>
                  <a:pt x="1587" y="79222"/>
                </a:lnTo>
                <a:lnTo>
                  <a:pt x="1016" y="801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679333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70992" y="0"/>
                </a:moveTo>
                <a:lnTo>
                  <a:pt x="10147" y="14655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679222" y="6136495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831335" y="6086454"/>
            <a:ext cx="3276" cy="2032"/>
          </a:xfrm>
          <a:custGeom>
            <a:avLst/>
            <a:gdLst/>
            <a:ahLst/>
            <a:cxnLst/>
            <a:rect l="l" t="t" r="r" b="b"/>
            <a:pathLst>
              <a:path w="3276" h="2032">
                <a:moveTo>
                  <a:pt x="2374" y="1244"/>
                </a:moveTo>
                <a:lnTo>
                  <a:pt x="3276" y="2032"/>
                </a:lnTo>
                <a:lnTo>
                  <a:pt x="1244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761482" y="6093782"/>
            <a:ext cx="63665" cy="97358"/>
          </a:xfrm>
          <a:custGeom>
            <a:avLst/>
            <a:gdLst/>
            <a:ahLst/>
            <a:cxnLst/>
            <a:rect l="l" t="t" r="r" b="b"/>
            <a:pathLst>
              <a:path w="63665" h="97358">
                <a:moveTo>
                  <a:pt x="63665" y="0"/>
                </a:moveTo>
                <a:lnTo>
                  <a:pt x="63665" y="74930"/>
                </a:lnTo>
                <a:lnTo>
                  <a:pt x="6642" y="95326"/>
                </a:lnTo>
                <a:lnTo>
                  <a:pt x="0" y="97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757200" y="6112601"/>
            <a:ext cx="2705" cy="1346"/>
          </a:xfrm>
          <a:custGeom>
            <a:avLst/>
            <a:gdLst/>
            <a:ahLst/>
            <a:cxnLst/>
            <a:rect l="l" t="t" r="r" b="b"/>
            <a:pathLst>
              <a:path w="2705" h="1346">
                <a:moveTo>
                  <a:pt x="0" y="0"/>
                </a:moveTo>
                <a:lnTo>
                  <a:pt x="1574" y="444"/>
                </a:lnTo>
                <a:lnTo>
                  <a:pt x="2705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768016" y="6100210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834837" y="6091306"/>
            <a:ext cx="901" cy="77076"/>
          </a:xfrm>
          <a:custGeom>
            <a:avLst/>
            <a:gdLst/>
            <a:ahLst/>
            <a:cxnLst/>
            <a:rect l="l" t="t" r="r" b="b"/>
            <a:pathLst>
              <a:path w="901" h="77076">
                <a:moveTo>
                  <a:pt x="787" y="0"/>
                </a:moveTo>
                <a:lnTo>
                  <a:pt x="901" y="673"/>
                </a:lnTo>
                <a:lnTo>
                  <a:pt x="901" y="75272"/>
                </a:lnTo>
                <a:lnTo>
                  <a:pt x="787" y="76276"/>
                </a:lnTo>
                <a:lnTo>
                  <a:pt x="0" y="770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834611" y="6088486"/>
            <a:ext cx="1130" cy="3492"/>
          </a:xfrm>
          <a:custGeom>
            <a:avLst/>
            <a:gdLst/>
            <a:ahLst/>
            <a:cxnLst/>
            <a:rect l="l" t="t" r="r" b="b"/>
            <a:pathLst>
              <a:path w="1130" h="3492">
                <a:moveTo>
                  <a:pt x="0" y="0"/>
                </a:moveTo>
                <a:lnTo>
                  <a:pt x="901" y="1689"/>
                </a:lnTo>
                <a:lnTo>
                  <a:pt x="113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833144" y="6087135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895122" y="6054233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0" y="0"/>
                </a:moveTo>
                <a:lnTo>
                  <a:pt x="1130" y="228"/>
                </a:lnTo>
                <a:lnTo>
                  <a:pt x="3492" y="2032"/>
                </a:lnTo>
                <a:lnTo>
                  <a:pt x="4394" y="3721"/>
                </a:lnTo>
                <a:lnTo>
                  <a:pt x="4724" y="5638"/>
                </a:lnTo>
                <a:lnTo>
                  <a:pt x="4724" y="80784"/>
                </a:lnTo>
                <a:lnTo>
                  <a:pt x="4279" y="816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835732" y="6137054"/>
            <a:ext cx="54203" cy="27266"/>
          </a:xfrm>
          <a:custGeom>
            <a:avLst/>
            <a:gdLst/>
            <a:ahLst/>
            <a:cxnLst/>
            <a:rect l="l" t="t" r="r" b="b"/>
            <a:pathLst>
              <a:path w="54203" h="27266">
                <a:moveTo>
                  <a:pt x="54203" y="0"/>
                </a:moveTo>
                <a:lnTo>
                  <a:pt x="3390" y="25806"/>
                </a:lnTo>
                <a:lnTo>
                  <a:pt x="0" y="272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951799" y="6097163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945935" y="6017046"/>
            <a:ext cx="2032" cy="558"/>
          </a:xfrm>
          <a:custGeom>
            <a:avLst/>
            <a:gdLst/>
            <a:ahLst/>
            <a:cxnLst/>
            <a:rect l="l" t="t" r="r" b="b"/>
            <a:pathLst>
              <a:path w="2032" h="558">
                <a:moveTo>
                  <a:pt x="2032" y="114"/>
                </a:moveTo>
                <a:lnTo>
                  <a:pt x="101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899857" y="6025273"/>
            <a:ext cx="43040" cy="105918"/>
          </a:xfrm>
          <a:custGeom>
            <a:avLst/>
            <a:gdLst/>
            <a:ahLst/>
            <a:cxnLst/>
            <a:rect l="l" t="t" r="r" b="b"/>
            <a:pathLst>
              <a:path w="43040" h="105917">
                <a:moveTo>
                  <a:pt x="43040" y="0"/>
                </a:moveTo>
                <a:lnTo>
                  <a:pt x="43040" y="74930"/>
                </a:lnTo>
                <a:lnTo>
                  <a:pt x="0" y="105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896817" y="6054792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899635" y="6038119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951123" y="6097276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0" y="1917"/>
                </a:moveTo>
                <a:lnTo>
                  <a:pt x="673" y="1016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984251" y="5975913"/>
            <a:ext cx="5969" cy="81699"/>
          </a:xfrm>
          <a:custGeom>
            <a:avLst/>
            <a:gdLst/>
            <a:ahLst/>
            <a:cxnLst/>
            <a:rect l="l" t="t" r="r" b="b"/>
            <a:pathLst>
              <a:path w="5969" h="81699">
                <a:moveTo>
                  <a:pt x="0" y="571"/>
                </a:moveTo>
                <a:lnTo>
                  <a:pt x="673" y="0"/>
                </a:lnTo>
                <a:lnTo>
                  <a:pt x="1244" y="0"/>
                </a:lnTo>
                <a:lnTo>
                  <a:pt x="3378" y="914"/>
                </a:lnTo>
                <a:lnTo>
                  <a:pt x="4724" y="2146"/>
                </a:lnTo>
                <a:lnTo>
                  <a:pt x="5638" y="3835"/>
                </a:lnTo>
                <a:lnTo>
                  <a:pt x="5969" y="5867"/>
                </a:lnTo>
                <a:lnTo>
                  <a:pt x="5969" y="80797"/>
                </a:lnTo>
                <a:lnTo>
                  <a:pt x="5524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951794" y="6059303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30314" y="0"/>
                </a:moveTo>
                <a:lnTo>
                  <a:pt x="0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951796" y="6022009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949318" y="5915411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960705" y="5814562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960700" y="5837100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0" y="901"/>
                </a:moveTo>
                <a:lnTo>
                  <a:pt x="8445" y="0"/>
                </a:lnTo>
                <a:lnTo>
                  <a:pt x="8445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976926" y="5917891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978168" y="5909890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3" h="901">
                <a:moveTo>
                  <a:pt x="1295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977039" y="5916984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978616" y="5906060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803" y="787"/>
                </a:moveTo>
                <a:lnTo>
                  <a:pt x="13411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977039" y="591631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978615" y="5895915"/>
            <a:ext cx="12395" cy="1130"/>
          </a:xfrm>
          <a:custGeom>
            <a:avLst/>
            <a:gdLst/>
            <a:ahLst/>
            <a:cxnLst/>
            <a:rect l="l" t="t" r="r" b="b"/>
            <a:pathLst>
              <a:path w="12395" h="1130">
                <a:moveTo>
                  <a:pt x="0" y="1130"/>
                </a:moveTo>
                <a:lnTo>
                  <a:pt x="12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978617" y="5899635"/>
            <a:ext cx="13068" cy="1130"/>
          </a:xfrm>
          <a:custGeom>
            <a:avLst/>
            <a:gdLst/>
            <a:ahLst/>
            <a:cxnLst/>
            <a:rect l="l" t="t" r="r" b="b"/>
            <a:pathLst>
              <a:path w="13068" h="1130">
                <a:moveTo>
                  <a:pt x="1306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978615" y="5888366"/>
            <a:ext cx="11836" cy="7556"/>
          </a:xfrm>
          <a:custGeom>
            <a:avLst/>
            <a:gdLst/>
            <a:ahLst/>
            <a:cxnLst/>
            <a:rect l="l" t="t" r="r" b="b"/>
            <a:pathLst>
              <a:path w="11836" h="7556">
                <a:moveTo>
                  <a:pt x="0" y="1015"/>
                </a:moveTo>
                <a:lnTo>
                  <a:pt x="9245" y="0"/>
                </a:lnTo>
                <a:lnTo>
                  <a:pt x="11836" y="75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6012990" y="5937270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0"/>
                </a:moveTo>
                <a:lnTo>
                  <a:pt x="558" y="76060"/>
                </a:lnTo>
                <a:lnTo>
                  <a:pt x="0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990229" y="6015697"/>
            <a:ext cx="16332" cy="30645"/>
          </a:xfrm>
          <a:custGeom>
            <a:avLst/>
            <a:gdLst/>
            <a:ahLst/>
            <a:cxnLst/>
            <a:rect l="l" t="t" r="r" b="b"/>
            <a:pathLst>
              <a:path w="16332" h="30645">
                <a:moveTo>
                  <a:pt x="16332" y="0"/>
                </a:moveTo>
                <a:lnTo>
                  <a:pt x="0" y="306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985488" y="597591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985040" y="5966787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990565" y="5882276"/>
            <a:ext cx="558" cy="13754"/>
          </a:xfrm>
          <a:custGeom>
            <a:avLst/>
            <a:gdLst/>
            <a:ahLst/>
            <a:cxnLst/>
            <a:rect l="l" t="t" r="r" b="b"/>
            <a:pathLst>
              <a:path w="558" h="13754">
                <a:moveTo>
                  <a:pt x="444" y="13639"/>
                </a:moveTo>
                <a:lnTo>
                  <a:pt x="0" y="0"/>
                </a:lnTo>
                <a:lnTo>
                  <a:pt x="558" y="137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991572" y="5898283"/>
            <a:ext cx="1244" cy="4622"/>
          </a:xfrm>
          <a:custGeom>
            <a:avLst/>
            <a:gdLst/>
            <a:ahLst/>
            <a:cxnLst/>
            <a:rect l="l" t="t" r="r" b="b"/>
            <a:pathLst>
              <a:path w="1244" h="4622">
                <a:moveTo>
                  <a:pt x="0" y="0"/>
                </a:moveTo>
                <a:lnTo>
                  <a:pt x="1244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991686" y="5899635"/>
            <a:ext cx="1016" cy="3721"/>
          </a:xfrm>
          <a:custGeom>
            <a:avLst/>
            <a:gdLst/>
            <a:ahLst/>
            <a:cxnLst/>
            <a:rect l="l" t="t" r="r" b="b"/>
            <a:pathLst>
              <a:path w="1015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987858" y="5814569"/>
            <a:ext cx="4279" cy="73799"/>
          </a:xfrm>
          <a:custGeom>
            <a:avLst/>
            <a:gdLst/>
            <a:ahLst/>
            <a:cxnLst/>
            <a:rect l="l" t="t" r="r" b="b"/>
            <a:pathLst>
              <a:path w="4279" h="73799">
                <a:moveTo>
                  <a:pt x="0" y="73799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987858" y="5814562"/>
            <a:ext cx="2705" cy="67716"/>
          </a:xfrm>
          <a:custGeom>
            <a:avLst/>
            <a:gdLst/>
            <a:ahLst/>
            <a:cxnLst/>
            <a:rect l="l" t="t" r="r" b="b"/>
            <a:pathLst>
              <a:path w="2705" h="67716">
                <a:moveTo>
                  <a:pt x="0" y="0"/>
                </a:moveTo>
                <a:lnTo>
                  <a:pt x="2705" y="677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6008024" y="5932088"/>
            <a:ext cx="1917" cy="342"/>
          </a:xfrm>
          <a:custGeom>
            <a:avLst/>
            <a:gdLst/>
            <a:ahLst/>
            <a:cxnLst/>
            <a:rect l="l" t="t" r="r" b="b"/>
            <a:pathLst>
              <a:path w="1917" h="342">
                <a:moveTo>
                  <a:pt x="0" y="0"/>
                </a:moveTo>
                <a:lnTo>
                  <a:pt x="19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6020419" y="5967582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6015568" y="5886909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6013549" y="5847015"/>
            <a:ext cx="114" cy="12623"/>
          </a:xfrm>
          <a:custGeom>
            <a:avLst/>
            <a:gdLst/>
            <a:ahLst/>
            <a:cxnLst/>
            <a:rect l="l" t="t" r="r" b="b"/>
            <a:pathLst>
              <a:path w="114" h="12623">
                <a:moveTo>
                  <a:pt x="0" y="0"/>
                </a:moveTo>
                <a:lnTo>
                  <a:pt x="114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964759" y="5167997"/>
            <a:ext cx="673" cy="4064"/>
          </a:xfrm>
          <a:custGeom>
            <a:avLst/>
            <a:gdLst/>
            <a:ahLst/>
            <a:cxnLst/>
            <a:rect l="l" t="t" r="r" b="b"/>
            <a:pathLst>
              <a:path w="673" h="4063">
                <a:moveTo>
                  <a:pt x="673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962732" y="5168124"/>
            <a:ext cx="673" cy="3937"/>
          </a:xfrm>
          <a:custGeom>
            <a:avLst/>
            <a:gdLst/>
            <a:ahLst/>
            <a:cxnLst/>
            <a:rect l="l" t="t" r="r" b="b"/>
            <a:pathLst>
              <a:path w="673" h="3937">
                <a:moveTo>
                  <a:pt x="673" y="39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978056" y="5202709"/>
            <a:ext cx="558" cy="20281"/>
          </a:xfrm>
          <a:custGeom>
            <a:avLst/>
            <a:gdLst/>
            <a:ahLst/>
            <a:cxnLst/>
            <a:rect l="l" t="t" r="r" b="b"/>
            <a:pathLst>
              <a:path w="558" h="20281">
                <a:moveTo>
                  <a:pt x="558" y="0"/>
                </a:moveTo>
                <a:lnTo>
                  <a:pt x="558" y="342"/>
                </a:lnTo>
                <a:lnTo>
                  <a:pt x="215" y="9804"/>
                </a:lnTo>
                <a:lnTo>
                  <a:pt x="114" y="10363"/>
                </a:lnTo>
                <a:lnTo>
                  <a:pt x="114" y="12052"/>
                </a:lnTo>
                <a:lnTo>
                  <a:pt x="0" y="13855"/>
                </a:lnTo>
                <a:lnTo>
                  <a:pt x="0" y="202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978164" y="5214316"/>
            <a:ext cx="4394" cy="0"/>
          </a:xfrm>
          <a:custGeom>
            <a:avLst/>
            <a:gdLst/>
            <a:ahLst/>
            <a:cxnLst/>
            <a:rect l="l" t="t" r="r" b="b"/>
            <a:pathLst>
              <a:path w="4394">
                <a:moveTo>
                  <a:pt x="0" y="0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978164" y="5202711"/>
            <a:ext cx="228" cy="10477"/>
          </a:xfrm>
          <a:custGeom>
            <a:avLst/>
            <a:gdLst/>
            <a:ahLst/>
            <a:cxnLst/>
            <a:rect l="l" t="t" r="r" b="b"/>
            <a:pathLst>
              <a:path w="228" h="10477">
                <a:moveTo>
                  <a:pt x="0" y="10477"/>
                </a:moveTo>
                <a:lnTo>
                  <a:pt x="228" y="0"/>
                </a:ln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978389" y="5192689"/>
            <a:ext cx="228" cy="10020"/>
          </a:xfrm>
          <a:custGeom>
            <a:avLst/>
            <a:gdLst/>
            <a:ahLst/>
            <a:cxnLst/>
            <a:rect l="l" t="t" r="r" b="b"/>
            <a:pathLst>
              <a:path w="228" h="10020">
                <a:moveTo>
                  <a:pt x="0" y="10020"/>
                </a:moveTo>
                <a:lnTo>
                  <a:pt x="228" y="101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976811" y="5192787"/>
            <a:ext cx="1803" cy="10261"/>
          </a:xfrm>
          <a:custGeom>
            <a:avLst/>
            <a:gdLst/>
            <a:ahLst/>
            <a:cxnLst/>
            <a:rect l="l" t="t" r="r" b="b"/>
            <a:pathLst>
              <a:path w="1803" h="10261">
                <a:moveTo>
                  <a:pt x="1803" y="10261"/>
                </a:moveTo>
                <a:lnTo>
                  <a:pt x="1803" y="0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978615" y="5193245"/>
            <a:ext cx="12395" cy="0"/>
          </a:xfrm>
          <a:custGeom>
            <a:avLst/>
            <a:gdLst/>
            <a:ahLst/>
            <a:cxnLst/>
            <a:rect l="l" t="t" r="r" b="b"/>
            <a:pathLst>
              <a:path w="12395">
                <a:moveTo>
                  <a:pt x="12395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974224" y="5167552"/>
            <a:ext cx="787" cy="4508"/>
          </a:xfrm>
          <a:custGeom>
            <a:avLst/>
            <a:gdLst/>
            <a:ahLst/>
            <a:cxnLst/>
            <a:rect l="l" t="t" r="r" b="b"/>
            <a:pathLst>
              <a:path w="787" h="4508">
                <a:moveTo>
                  <a:pt x="787" y="45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030189" y="4784224"/>
            <a:ext cx="922515" cy="458595"/>
          </a:xfrm>
          <a:custGeom>
            <a:avLst/>
            <a:gdLst/>
            <a:ahLst/>
            <a:cxnLst/>
            <a:rect l="l" t="t" r="r" b="b"/>
            <a:pathLst>
              <a:path w="922515" h="458595">
                <a:moveTo>
                  <a:pt x="0" y="255662"/>
                </a:moveTo>
                <a:lnTo>
                  <a:pt x="673" y="247217"/>
                </a:lnTo>
                <a:lnTo>
                  <a:pt x="1016" y="238644"/>
                </a:lnTo>
                <a:lnTo>
                  <a:pt x="1244" y="234593"/>
                </a:lnTo>
                <a:lnTo>
                  <a:pt x="901" y="234479"/>
                </a:lnTo>
                <a:lnTo>
                  <a:pt x="1244" y="230313"/>
                </a:lnTo>
                <a:lnTo>
                  <a:pt x="1574" y="226706"/>
                </a:lnTo>
                <a:lnTo>
                  <a:pt x="1574" y="226478"/>
                </a:lnTo>
                <a:lnTo>
                  <a:pt x="2476" y="222985"/>
                </a:lnTo>
                <a:lnTo>
                  <a:pt x="5364" y="210076"/>
                </a:lnTo>
                <a:lnTo>
                  <a:pt x="8080" y="200047"/>
                </a:lnTo>
                <a:lnTo>
                  <a:pt x="10363" y="194029"/>
                </a:lnTo>
                <a:lnTo>
                  <a:pt x="15960" y="182136"/>
                </a:lnTo>
                <a:lnTo>
                  <a:pt x="21342" y="173241"/>
                </a:lnTo>
                <a:lnTo>
                  <a:pt x="25463" y="165962"/>
                </a:lnTo>
                <a:lnTo>
                  <a:pt x="27152" y="162813"/>
                </a:lnTo>
                <a:lnTo>
                  <a:pt x="26924" y="162368"/>
                </a:lnTo>
                <a:lnTo>
                  <a:pt x="28956" y="159663"/>
                </a:lnTo>
                <a:lnTo>
                  <a:pt x="37141" y="148719"/>
                </a:lnTo>
                <a:lnTo>
                  <a:pt x="43339" y="140958"/>
                </a:lnTo>
                <a:lnTo>
                  <a:pt x="50812" y="132955"/>
                </a:lnTo>
                <a:lnTo>
                  <a:pt x="60594" y="123375"/>
                </a:lnTo>
                <a:lnTo>
                  <a:pt x="68026" y="117110"/>
                </a:lnTo>
                <a:lnTo>
                  <a:pt x="78337" y="108467"/>
                </a:lnTo>
                <a:lnTo>
                  <a:pt x="79209" y="107707"/>
                </a:lnTo>
                <a:lnTo>
                  <a:pt x="81572" y="105688"/>
                </a:lnTo>
                <a:lnTo>
                  <a:pt x="81470" y="105459"/>
                </a:lnTo>
                <a:lnTo>
                  <a:pt x="84061" y="103770"/>
                </a:lnTo>
                <a:lnTo>
                  <a:pt x="95711" y="95487"/>
                </a:lnTo>
                <a:lnTo>
                  <a:pt x="103702" y="89792"/>
                </a:lnTo>
                <a:lnTo>
                  <a:pt x="114004" y="83228"/>
                </a:lnTo>
                <a:lnTo>
                  <a:pt x="130694" y="73424"/>
                </a:lnTo>
                <a:lnTo>
                  <a:pt x="139538" y="68689"/>
                </a:lnTo>
                <a:lnTo>
                  <a:pt x="149956" y="63719"/>
                </a:lnTo>
                <a:lnTo>
                  <a:pt x="171122" y="54014"/>
                </a:lnTo>
                <a:lnTo>
                  <a:pt x="180506" y="50057"/>
                </a:lnTo>
                <a:lnTo>
                  <a:pt x="190660" y="46269"/>
                </a:lnTo>
                <a:lnTo>
                  <a:pt x="201917" y="42251"/>
                </a:lnTo>
                <a:lnTo>
                  <a:pt x="216140" y="37261"/>
                </a:lnTo>
                <a:lnTo>
                  <a:pt x="225981" y="34037"/>
                </a:lnTo>
                <a:lnTo>
                  <a:pt x="235922" y="31176"/>
                </a:lnTo>
                <a:lnTo>
                  <a:pt x="250482" y="27265"/>
                </a:lnTo>
                <a:lnTo>
                  <a:pt x="265161" y="23335"/>
                </a:lnTo>
                <a:lnTo>
                  <a:pt x="275349" y="20772"/>
                </a:lnTo>
                <a:lnTo>
                  <a:pt x="285221" y="18628"/>
                </a:lnTo>
                <a:lnTo>
                  <a:pt x="298951" y="15957"/>
                </a:lnTo>
                <a:lnTo>
                  <a:pt x="317447" y="12463"/>
                </a:lnTo>
                <a:lnTo>
                  <a:pt x="328027" y="10607"/>
                </a:lnTo>
                <a:lnTo>
                  <a:pt x="350375" y="7541"/>
                </a:lnTo>
                <a:lnTo>
                  <a:pt x="373790" y="4677"/>
                </a:lnTo>
                <a:lnTo>
                  <a:pt x="384372" y="3534"/>
                </a:lnTo>
                <a:lnTo>
                  <a:pt x="407377" y="1939"/>
                </a:lnTo>
                <a:lnTo>
                  <a:pt x="413766" y="1573"/>
                </a:lnTo>
                <a:lnTo>
                  <a:pt x="429114" y="663"/>
                </a:lnTo>
                <a:lnTo>
                  <a:pt x="439804" y="172"/>
                </a:lnTo>
                <a:lnTo>
                  <a:pt x="449684" y="0"/>
                </a:lnTo>
                <a:lnTo>
                  <a:pt x="462604" y="42"/>
                </a:lnTo>
                <a:lnTo>
                  <a:pt x="469874" y="100"/>
                </a:lnTo>
                <a:lnTo>
                  <a:pt x="485229" y="184"/>
                </a:lnTo>
                <a:lnTo>
                  <a:pt x="495898" y="374"/>
                </a:lnTo>
                <a:lnTo>
                  <a:pt x="505766" y="813"/>
                </a:lnTo>
                <a:lnTo>
                  <a:pt x="518720" y="1643"/>
                </a:lnTo>
                <a:lnTo>
                  <a:pt x="525881" y="2132"/>
                </a:lnTo>
                <a:lnTo>
                  <a:pt x="541178" y="3157"/>
                </a:lnTo>
                <a:lnTo>
                  <a:pt x="551787" y="4013"/>
                </a:lnTo>
                <a:lnTo>
                  <a:pt x="561665" y="5102"/>
                </a:lnTo>
                <a:lnTo>
                  <a:pt x="574766" y="6826"/>
                </a:lnTo>
                <a:lnTo>
                  <a:pt x="580859" y="7657"/>
                </a:lnTo>
                <a:lnTo>
                  <a:pt x="596132" y="9700"/>
                </a:lnTo>
                <a:lnTo>
                  <a:pt x="606761" y="11253"/>
                </a:lnTo>
                <a:lnTo>
                  <a:pt x="616463" y="12945"/>
                </a:lnTo>
                <a:lnTo>
                  <a:pt x="628956" y="15402"/>
                </a:lnTo>
                <a:lnTo>
                  <a:pt x="636866" y="17004"/>
                </a:lnTo>
                <a:lnTo>
                  <a:pt x="651735" y="20076"/>
                </a:lnTo>
                <a:lnTo>
                  <a:pt x="661966" y="22356"/>
                </a:lnTo>
                <a:lnTo>
                  <a:pt x="671772" y="24881"/>
                </a:lnTo>
                <a:lnTo>
                  <a:pt x="685366" y="28693"/>
                </a:lnTo>
                <a:lnTo>
                  <a:pt x="688251" y="29513"/>
                </a:lnTo>
                <a:lnTo>
                  <a:pt x="702714" y="33593"/>
                </a:lnTo>
                <a:lnTo>
                  <a:pt x="712617" y="36576"/>
                </a:lnTo>
                <a:lnTo>
                  <a:pt x="722478" y="39951"/>
                </a:lnTo>
                <a:lnTo>
                  <a:pt x="736142" y="44957"/>
                </a:lnTo>
                <a:lnTo>
                  <a:pt x="750039" y="50169"/>
                </a:lnTo>
                <a:lnTo>
                  <a:pt x="759479" y="53984"/>
                </a:lnTo>
                <a:lnTo>
                  <a:pt x="769394" y="58500"/>
                </a:lnTo>
                <a:lnTo>
                  <a:pt x="779741" y="63435"/>
                </a:lnTo>
                <a:lnTo>
                  <a:pt x="792889" y="69792"/>
                </a:lnTo>
                <a:lnTo>
                  <a:pt x="801775" y="74450"/>
                </a:lnTo>
                <a:lnTo>
                  <a:pt x="811839" y="80390"/>
                </a:lnTo>
                <a:lnTo>
                  <a:pt x="818388" y="84390"/>
                </a:lnTo>
                <a:lnTo>
                  <a:pt x="830164" y="92056"/>
                </a:lnTo>
                <a:lnTo>
                  <a:pt x="838019" y="97824"/>
                </a:lnTo>
                <a:lnTo>
                  <a:pt x="848013" y="105270"/>
                </a:lnTo>
                <a:lnTo>
                  <a:pt x="851408" y="107707"/>
                </a:lnTo>
                <a:lnTo>
                  <a:pt x="852652" y="108495"/>
                </a:lnTo>
                <a:lnTo>
                  <a:pt x="853668" y="109523"/>
                </a:lnTo>
                <a:lnTo>
                  <a:pt x="861098" y="116280"/>
                </a:lnTo>
                <a:lnTo>
                  <a:pt x="868311" y="123150"/>
                </a:lnTo>
                <a:lnTo>
                  <a:pt x="874623" y="129018"/>
                </a:lnTo>
                <a:lnTo>
                  <a:pt x="875411" y="128561"/>
                </a:lnTo>
                <a:lnTo>
                  <a:pt x="880821" y="134758"/>
                </a:lnTo>
                <a:lnTo>
                  <a:pt x="889691" y="145195"/>
                </a:lnTo>
                <a:lnTo>
                  <a:pt x="895822" y="153353"/>
                </a:lnTo>
                <a:lnTo>
                  <a:pt x="901433" y="161581"/>
                </a:lnTo>
                <a:lnTo>
                  <a:pt x="905941" y="168337"/>
                </a:lnTo>
                <a:lnTo>
                  <a:pt x="905268" y="169124"/>
                </a:lnTo>
                <a:lnTo>
                  <a:pt x="908989" y="176668"/>
                </a:lnTo>
                <a:lnTo>
                  <a:pt x="912152" y="182980"/>
                </a:lnTo>
                <a:lnTo>
                  <a:pt x="912825" y="182980"/>
                </a:lnTo>
                <a:lnTo>
                  <a:pt x="915073" y="189521"/>
                </a:lnTo>
                <a:lnTo>
                  <a:pt x="917663" y="196849"/>
                </a:lnTo>
                <a:lnTo>
                  <a:pt x="917219" y="197179"/>
                </a:lnTo>
                <a:lnTo>
                  <a:pt x="919010" y="204850"/>
                </a:lnTo>
                <a:lnTo>
                  <a:pt x="920483" y="211377"/>
                </a:lnTo>
                <a:lnTo>
                  <a:pt x="921042" y="211492"/>
                </a:lnTo>
                <a:lnTo>
                  <a:pt x="921727" y="218032"/>
                </a:lnTo>
                <a:lnTo>
                  <a:pt x="922515" y="225576"/>
                </a:lnTo>
                <a:lnTo>
                  <a:pt x="921943" y="225805"/>
                </a:lnTo>
                <a:lnTo>
                  <a:pt x="921829" y="233577"/>
                </a:lnTo>
                <a:lnTo>
                  <a:pt x="921727" y="240117"/>
                </a:lnTo>
                <a:lnTo>
                  <a:pt x="922058" y="240333"/>
                </a:lnTo>
                <a:lnTo>
                  <a:pt x="921156" y="246645"/>
                </a:lnTo>
                <a:lnTo>
                  <a:pt x="919924" y="254418"/>
                </a:lnTo>
                <a:lnTo>
                  <a:pt x="919467" y="254532"/>
                </a:lnTo>
                <a:lnTo>
                  <a:pt x="917435" y="262088"/>
                </a:lnTo>
                <a:lnTo>
                  <a:pt x="915644" y="268616"/>
                </a:lnTo>
                <a:lnTo>
                  <a:pt x="915860" y="268959"/>
                </a:lnTo>
                <a:lnTo>
                  <a:pt x="913384" y="275157"/>
                </a:lnTo>
                <a:lnTo>
                  <a:pt x="910221" y="282815"/>
                </a:lnTo>
                <a:lnTo>
                  <a:pt x="909891" y="282815"/>
                </a:lnTo>
                <a:lnTo>
                  <a:pt x="905941" y="290143"/>
                </a:lnTo>
                <a:lnTo>
                  <a:pt x="902449" y="296683"/>
                </a:lnTo>
                <a:lnTo>
                  <a:pt x="898512" y="302881"/>
                </a:lnTo>
                <a:lnTo>
                  <a:pt x="893444" y="310310"/>
                </a:lnTo>
                <a:lnTo>
                  <a:pt x="893216" y="310310"/>
                </a:lnTo>
                <a:lnTo>
                  <a:pt x="887463" y="317295"/>
                </a:lnTo>
                <a:lnTo>
                  <a:pt x="882396" y="323493"/>
                </a:lnTo>
                <a:lnTo>
                  <a:pt x="882396" y="323722"/>
                </a:lnTo>
                <a:lnTo>
                  <a:pt x="876871" y="329462"/>
                </a:lnTo>
                <a:lnTo>
                  <a:pt x="869886" y="336574"/>
                </a:lnTo>
                <a:lnTo>
                  <a:pt x="869784" y="336447"/>
                </a:lnTo>
                <a:lnTo>
                  <a:pt x="862342" y="343102"/>
                </a:lnTo>
                <a:lnTo>
                  <a:pt x="855687" y="348956"/>
                </a:lnTo>
                <a:lnTo>
                  <a:pt x="848702" y="354367"/>
                </a:lnTo>
                <a:lnTo>
                  <a:pt x="840028" y="361021"/>
                </a:lnTo>
                <a:lnTo>
                  <a:pt x="830897" y="367105"/>
                </a:lnTo>
                <a:lnTo>
                  <a:pt x="822909" y="372515"/>
                </a:lnTo>
                <a:lnTo>
                  <a:pt x="814451" y="377468"/>
                </a:lnTo>
                <a:lnTo>
                  <a:pt x="804303" y="383437"/>
                </a:lnTo>
                <a:lnTo>
                  <a:pt x="793826" y="388961"/>
                </a:lnTo>
                <a:lnTo>
                  <a:pt x="784364" y="393813"/>
                </a:lnTo>
                <a:lnTo>
                  <a:pt x="774674" y="398207"/>
                </a:lnTo>
                <a:lnTo>
                  <a:pt x="763181" y="403389"/>
                </a:lnTo>
                <a:lnTo>
                  <a:pt x="751459" y="408227"/>
                </a:lnTo>
                <a:lnTo>
                  <a:pt x="740981" y="412507"/>
                </a:lnTo>
                <a:lnTo>
                  <a:pt x="730046" y="416228"/>
                </a:lnTo>
                <a:lnTo>
                  <a:pt x="717903" y="420558"/>
                </a:lnTo>
                <a:lnTo>
                  <a:pt x="706543" y="424228"/>
                </a:lnTo>
                <a:lnTo>
                  <a:pt x="704697" y="424801"/>
                </a:lnTo>
                <a:lnTo>
                  <a:pt x="693089" y="428395"/>
                </a:lnTo>
                <a:lnTo>
                  <a:pt x="681380" y="431329"/>
                </a:lnTo>
                <a:lnTo>
                  <a:pt x="668737" y="434679"/>
                </a:lnTo>
                <a:lnTo>
                  <a:pt x="657713" y="437362"/>
                </a:lnTo>
                <a:lnTo>
                  <a:pt x="654100" y="438199"/>
                </a:lnTo>
                <a:lnTo>
                  <a:pt x="641700" y="440894"/>
                </a:lnTo>
                <a:lnTo>
                  <a:pt x="629332" y="443234"/>
                </a:lnTo>
                <a:lnTo>
                  <a:pt x="629094" y="443279"/>
                </a:lnTo>
                <a:lnTo>
                  <a:pt x="616235" y="445776"/>
                </a:lnTo>
                <a:lnTo>
                  <a:pt x="605321" y="447690"/>
                </a:lnTo>
                <a:lnTo>
                  <a:pt x="600468" y="448461"/>
                </a:lnTo>
                <a:lnTo>
                  <a:pt x="587826" y="450283"/>
                </a:lnTo>
                <a:lnTo>
                  <a:pt x="575801" y="451765"/>
                </a:lnTo>
                <a:lnTo>
                  <a:pt x="574332" y="451953"/>
                </a:lnTo>
                <a:lnTo>
                  <a:pt x="561189" y="453520"/>
                </a:lnTo>
                <a:lnTo>
                  <a:pt x="550387" y="454694"/>
                </a:lnTo>
                <a:lnTo>
                  <a:pt x="544804" y="455217"/>
                </a:lnTo>
                <a:lnTo>
                  <a:pt x="531939" y="456210"/>
                </a:lnTo>
                <a:lnTo>
                  <a:pt x="520128" y="456890"/>
                </a:lnTo>
                <a:lnTo>
                  <a:pt x="517880" y="457021"/>
                </a:lnTo>
                <a:lnTo>
                  <a:pt x="504632" y="457735"/>
                </a:lnTo>
                <a:lnTo>
                  <a:pt x="493855" y="458182"/>
                </a:lnTo>
                <a:lnTo>
                  <a:pt x="487908" y="458367"/>
                </a:lnTo>
                <a:lnTo>
                  <a:pt x="474962" y="458595"/>
                </a:lnTo>
                <a:lnTo>
                  <a:pt x="463290" y="458506"/>
                </a:lnTo>
                <a:lnTo>
                  <a:pt x="460527" y="458481"/>
                </a:lnTo>
                <a:lnTo>
                  <a:pt x="447271" y="458399"/>
                </a:lnTo>
                <a:lnTo>
                  <a:pt x="436480" y="458204"/>
                </a:lnTo>
                <a:lnTo>
                  <a:pt x="430555" y="458037"/>
                </a:lnTo>
                <a:lnTo>
                  <a:pt x="417639" y="457411"/>
                </a:lnTo>
                <a:lnTo>
                  <a:pt x="405973" y="456550"/>
                </a:lnTo>
                <a:lnTo>
                  <a:pt x="403275" y="456348"/>
                </a:lnTo>
                <a:lnTo>
                  <a:pt x="390108" y="455451"/>
                </a:lnTo>
                <a:lnTo>
                  <a:pt x="379263" y="454522"/>
                </a:lnTo>
                <a:lnTo>
                  <a:pt x="373761" y="453985"/>
                </a:lnTo>
                <a:lnTo>
                  <a:pt x="360926" y="452585"/>
                </a:lnTo>
                <a:lnTo>
                  <a:pt x="349168" y="450997"/>
                </a:lnTo>
                <a:lnTo>
                  <a:pt x="347052" y="450709"/>
                </a:lnTo>
                <a:lnTo>
                  <a:pt x="334066" y="448978"/>
                </a:lnTo>
                <a:lnTo>
                  <a:pt x="323110" y="447311"/>
                </a:lnTo>
                <a:lnTo>
                  <a:pt x="318427" y="446543"/>
                </a:lnTo>
                <a:lnTo>
                  <a:pt x="305806" y="444252"/>
                </a:lnTo>
                <a:lnTo>
                  <a:pt x="293864" y="441827"/>
                </a:lnTo>
                <a:lnTo>
                  <a:pt x="279910" y="438964"/>
                </a:lnTo>
                <a:lnTo>
                  <a:pt x="268753" y="436411"/>
                </a:lnTo>
                <a:lnTo>
                  <a:pt x="253193" y="432562"/>
                </a:lnTo>
                <a:lnTo>
                  <a:pt x="240906" y="429081"/>
                </a:lnTo>
                <a:lnTo>
                  <a:pt x="228594" y="425591"/>
                </a:lnTo>
                <a:lnTo>
                  <a:pt x="217087" y="422016"/>
                </a:lnTo>
                <a:lnTo>
                  <a:pt x="204177" y="417816"/>
                </a:lnTo>
                <a:lnTo>
                  <a:pt x="192798" y="413409"/>
                </a:lnTo>
                <a:lnTo>
                  <a:pt x="181190" y="409129"/>
                </a:lnTo>
                <a:lnTo>
                  <a:pt x="169697" y="404290"/>
                </a:lnTo>
                <a:lnTo>
                  <a:pt x="159219" y="399896"/>
                </a:lnTo>
                <a:lnTo>
                  <a:pt x="148958" y="394930"/>
                </a:lnTo>
                <a:lnTo>
                  <a:pt x="138595" y="389977"/>
                </a:lnTo>
                <a:lnTo>
                  <a:pt x="128447" y="384453"/>
                </a:lnTo>
                <a:lnTo>
                  <a:pt x="119100" y="379386"/>
                </a:lnTo>
                <a:lnTo>
                  <a:pt x="110083" y="373747"/>
                </a:lnTo>
                <a:lnTo>
                  <a:pt x="101180" y="368235"/>
                </a:lnTo>
                <a:lnTo>
                  <a:pt x="92392" y="362152"/>
                </a:lnTo>
                <a:lnTo>
                  <a:pt x="84505" y="356513"/>
                </a:lnTo>
                <a:lnTo>
                  <a:pt x="76847" y="350430"/>
                </a:lnTo>
                <a:lnTo>
                  <a:pt x="69405" y="344346"/>
                </a:lnTo>
                <a:lnTo>
                  <a:pt x="62420" y="337692"/>
                </a:lnTo>
                <a:lnTo>
                  <a:pt x="55892" y="331608"/>
                </a:lnTo>
                <a:lnTo>
                  <a:pt x="55664" y="331723"/>
                </a:lnTo>
                <a:lnTo>
                  <a:pt x="49695" y="325068"/>
                </a:lnTo>
                <a:lnTo>
                  <a:pt x="43827" y="318654"/>
                </a:lnTo>
                <a:lnTo>
                  <a:pt x="38646" y="311669"/>
                </a:lnTo>
                <a:lnTo>
                  <a:pt x="33693" y="305129"/>
                </a:lnTo>
                <a:lnTo>
                  <a:pt x="33464" y="305243"/>
                </a:lnTo>
                <a:lnTo>
                  <a:pt x="29184" y="298372"/>
                </a:lnTo>
                <a:lnTo>
                  <a:pt x="25019" y="291603"/>
                </a:lnTo>
                <a:lnTo>
                  <a:pt x="25120" y="291387"/>
                </a:lnTo>
                <a:lnTo>
                  <a:pt x="21628" y="284288"/>
                </a:lnTo>
                <a:lnTo>
                  <a:pt x="18249" y="277519"/>
                </a:lnTo>
                <a:lnTo>
                  <a:pt x="17919" y="277519"/>
                </a:lnTo>
                <a:lnTo>
                  <a:pt x="15430" y="270420"/>
                </a:lnTo>
                <a:lnTo>
                  <a:pt x="12954" y="263549"/>
                </a:lnTo>
                <a:lnTo>
                  <a:pt x="13296" y="263320"/>
                </a:lnTo>
                <a:lnTo>
                  <a:pt x="11607" y="256005"/>
                </a:lnTo>
                <a:lnTo>
                  <a:pt x="10020" y="249020"/>
                </a:lnTo>
                <a:lnTo>
                  <a:pt x="9575" y="248906"/>
                </a:lnTo>
                <a:lnTo>
                  <a:pt x="8788" y="241921"/>
                </a:lnTo>
                <a:lnTo>
                  <a:pt x="8115" y="234822"/>
                </a:lnTo>
                <a:lnTo>
                  <a:pt x="8559" y="234707"/>
                </a:lnTo>
                <a:lnTo>
                  <a:pt x="8788" y="227379"/>
                </a:lnTo>
                <a:lnTo>
                  <a:pt x="8902" y="220280"/>
                </a:lnTo>
                <a:lnTo>
                  <a:pt x="8343" y="220051"/>
                </a:lnTo>
                <a:lnTo>
                  <a:pt x="9461" y="213295"/>
                </a:lnTo>
                <a:lnTo>
                  <a:pt x="10477" y="206081"/>
                </a:lnTo>
                <a:lnTo>
                  <a:pt x="11150" y="205967"/>
                </a:lnTo>
                <a:lnTo>
                  <a:pt x="13068" y="198754"/>
                </a:lnTo>
                <a:lnTo>
                  <a:pt x="14986" y="191769"/>
                </a:lnTo>
                <a:lnTo>
                  <a:pt x="14528" y="191438"/>
                </a:lnTo>
                <a:lnTo>
                  <a:pt x="17233" y="184784"/>
                </a:lnTo>
                <a:lnTo>
                  <a:pt x="20167" y="177570"/>
                </a:lnTo>
                <a:lnTo>
                  <a:pt x="20739" y="177684"/>
                </a:lnTo>
                <a:lnTo>
                  <a:pt x="24561" y="170699"/>
                </a:lnTo>
                <a:lnTo>
                  <a:pt x="28168" y="163829"/>
                </a:lnTo>
                <a:lnTo>
                  <a:pt x="27597" y="163155"/>
                </a:lnTo>
                <a:lnTo>
                  <a:pt x="32004" y="157072"/>
                </a:lnTo>
                <a:lnTo>
                  <a:pt x="40107" y="145939"/>
                </a:lnTo>
                <a:lnTo>
                  <a:pt x="46586" y="138083"/>
                </a:lnTo>
                <a:lnTo>
                  <a:pt x="53746" y="130478"/>
                </a:lnTo>
                <a:lnTo>
                  <a:pt x="63651" y="120492"/>
                </a:lnTo>
                <a:lnTo>
                  <a:pt x="71165" y="113851"/>
                </a:lnTo>
                <a:lnTo>
                  <a:pt x="82152" y="105347"/>
                </a:lnTo>
                <a:lnTo>
                  <a:pt x="82588" y="105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883408" y="4893401"/>
            <a:ext cx="78044" cy="326097"/>
          </a:xfrm>
          <a:custGeom>
            <a:avLst/>
            <a:gdLst/>
            <a:ahLst/>
            <a:cxnLst/>
            <a:rect l="l" t="t" r="r" b="b"/>
            <a:pathLst>
              <a:path w="78044" h="326097">
                <a:moveTo>
                  <a:pt x="65684" y="326097"/>
                </a:moveTo>
                <a:lnTo>
                  <a:pt x="70751" y="318554"/>
                </a:lnTo>
                <a:lnTo>
                  <a:pt x="73571" y="308178"/>
                </a:lnTo>
                <a:lnTo>
                  <a:pt x="76340" y="295309"/>
                </a:lnTo>
                <a:lnTo>
                  <a:pt x="77152" y="284251"/>
                </a:lnTo>
                <a:lnTo>
                  <a:pt x="77292" y="278663"/>
                </a:lnTo>
                <a:lnTo>
                  <a:pt x="77659" y="261308"/>
                </a:lnTo>
                <a:lnTo>
                  <a:pt x="77894" y="246828"/>
                </a:lnTo>
                <a:lnTo>
                  <a:pt x="78016" y="234566"/>
                </a:lnTo>
                <a:lnTo>
                  <a:pt x="78044" y="223863"/>
                </a:lnTo>
                <a:lnTo>
                  <a:pt x="77999" y="214058"/>
                </a:lnTo>
                <a:lnTo>
                  <a:pt x="77900" y="204494"/>
                </a:lnTo>
                <a:lnTo>
                  <a:pt x="77766" y="194512"/>
                </a:lnTo>
                <a:lnTo>
                  <a:pt x="77618" y="183452"/>
                </a:lnTo>
                <a:lnTo>
                  <a:pt x="77474" y="170656"/>
                </a:lnTo>
                <a:lnTo>
                  <a:pt x="77353" y="155465"/>
                </a:lnTo>
                <a:lnTo>
                  <a:pt x="77292" y="142316"/>
                </a:lnTo>
                <a:lnTo>
                  <a:pt x="77292" y="134086"/>
                </a:lnTo>
                <a:lnTo>
                  <a:pt x="76619" y="125984"/>
                </a:lnTo>
                <a:lnTo>
                  <a:pt x="76390" y="122262"/>
                </a:lnTo>
                <a:lnTo>
                  <a:pt x="76161" y="122148"/>
                </a:lnTo>
                <a:lnTo>
                  <a:pt x="75374" y="118541"/>
                </a:lnTo>
                <a:lnTo>
                  <a:pt x="73003" y="105552"/>
                </a:lnTo>
                <a:lnTo>
                  <a:pt x="70671" y="95366"/>
                </a:lnTo>
                <a:lnTo>
                  <a:pt x="68732" y="89585"/>
                </a:lnTo>
                <a:lnTo>
                  <a:pt x="63646" y="77510"/>
                </a:lnTo>
                <a:lnTo>
                  <a:pt x="58520" y="68413"/>
                </a:lnTo>
                <a:lnTo>
                  <a:pt x="54762" y="61302"/>
                </a:lnTo>
                <a:lnTo>
                  <a:pt x="53174" y="58039"/>
                </a:lnTo>
                <a:lnTo>
                  <a:pt x="53289" y="57810"/>
                </a:lnTo>
                <a:lnTo>
                  <a:pt x="51257" y="54991"/>
                </a:lnTo>
                <a:lnTo>
                  <a:pt x="43403" y="43913"/>
                </a:lnTo>
                <a:lnTo>
                  <a:pt x="37459" y="35956"/>
                </a:lnTo>
                <a:lnTo>
                  <a:pt x="30530" y="28067"/>
                </a:lnTo>
                <a:lnTo>
                  <a:pt x="21056" y="18277"/>
                </a:lnTo>
                <a:lnTo>
                  <a:pt x="13769" y="11912"/>
                </a:lnTo>
                <a:lnTo>
                  <a:pt x="3563" y="2970"/>
                </a:lnTo>
                <a:lnTo>
                  <a:pt x="3149" y="2590"/>
                </a:lnTo>
                <a:lnTo>
                  <a:pt x="167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012269" y="5172166"/>
            <a:ext cx="17919" cy="10490"/>
          </a:xfrm>
          <a:custGeom>
            <a:avLst/>
            <a:gdLst/>
            <a:ahLst/>
            <a:cxnLst/>
            <a:rect l="l" t="t" r="r" b="b"/>
            <a:pathLst>
              <a:path w="17919" h="10490">
                <a:moveTo>
                  <a:pt x="17919" y="9359"/>
                </a:moveTo>
                <a:lnTo>
                  <a:pt x="17919" y="0"/>
                </a:lnTo>
                <a:lnTo>
                  <a:pt x="0" y="0"/>
                </a:lnTo>
                <a:lnTo>
                  <a:pt x="0" y="104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012273" y="5108966"/>
            <a:ext cx="18364" cy="63207"/>
          </a:xfrm>
          <a:custGeom>
            <a:avLst/>
            <a:gdLst/>
            <a:ahLst/>
            <a:cxnLst/>
            <a:rect l="l" t="t" r="r" b="b"/>
            <a:pathLst>
              <a:path w="18364" h="63207">
                <a:moveTo>
                  <a:pt x="0" y="63207"/>
                </a:moveTo>
                <a:lnTo>
                  <a:pt x="6413" y="23990"/>
                </a:ln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012277" y="5050256"/>
            <a:ext cx="20053" cy="31330"/>
          </a:xfrm>
          <a:custGeom>
            <a:avLst/>
            <a:gdLst/>
            <a:ahLst/>
            <a:cxnLst/>
            <a:rect l="l" t="t" r="r" b="b"/>
            <a:pathLst>
              <a:path w="20053" h="31330">
                <a:moveTo>
                  <a:pt x="2247" y="21069"/>
                </a:moveTo>
                <a:lnTo>
                  <a:pt x="14084" y="10134"/>
                </a:lnTo>
                <a:lnTo>
                  <a:pt x="20053" y="9804"/>
                </a:lnTo>
                <a:lnTo>
                  <a:pt x="20053" y="30530"/>
                </a:lnTo>
                <a:lnTo>
                  <a:pt x="2247" y="31330"/>
                </a:lnTo>
                <a:lnTo>
                  <a:pt x="2247" y="21069"/>
                </a:lnTo>
                <a:lnTo>
                  <a:pt x="0" y="0"/>
                </a:lnTo>
                <a:lnTo>
                  <a:pt x="0" y="10363"/>
                </a:lnTo>
                <a:lnTo>
                  <a:pt x="2247" y="311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012273" y="5039890"/>
            <a:ext cx="20053" cy="20167"/>
          </a:xfrm>
          <a:custGeom>
            <a:avLst/>
            <a:gdLst/>
            <a:ahLst/>
            <a:cxnLst/>
            <a:rect l="l" t="t" r="r" b="b"/>
            <a:pathLst>
              <a:path w="20053" h="20167">
                <a:moveTo>
                  <a:pt x="0" y="10363"/>
                </a:moveTo>
                <a:lnTo>
                  <a:pt x="11938" y="0"/>
                </a:lnTo>
                <a:lnTo>
                  <a:pt x="17919" y="0"/>
                </a:lnTo>
                <a:lnTo>
                  <a:pt x="20053" y="201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030193" y="5093529"/>
            <a:ext cx="2247" cy="87884"/>
          </a:xfrm>
          <a:custGeom>
            <a:avLst/>
            <a:gdLst/>
            <a:ahLst/>
            <a:cxnLst/>
            <a:rect l="l" t="t" r="r" b="b"/>
            <a:pathLst>
              <a:path w="2247" h="87884">
                <a:moveTo>
                  <a:pt x="2247" y="87884"/>
                </a:moveTo>
                <a:lnTo>
                  <a:pt x="673" y="0"/>
                </a:lnTo>
                <a:lnTo>
                  <a:pt x="0" y="786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030523" y="5080904"/>
            <a:ext cx="342" cy="12623"/>
          </a:xfrm>
          <a:custGeom>
            <a:avLst/>
            <a:gdLst/>
            <a:ahLst/>
            <a:cxnLst/>
            <a:rect l="l" t="t" r="r" b="b"/>
            <a:pathLst>
              <a:path w="342" h="12623">
                <a:moveTo>
                  <a:pt x="228" y="9575"/>
                </a:moveTo>
                <a:lnTo>
                  <a:pt x="342" y="1262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024211" y="5039885"/>
            <a:ext cx="2146" cy="20510"/>
          </a:xfrm>
          <a:custGeom>
            <a:avLst/>
            <a:gdLst/>
            <a:ahLst/>
            <a:cxnLst/>
            <a:rect l="l" t="t" r="r" b="b"/>
            <a:pathLst>
              <a:path w="2146" h="20510">
                <a:moveTo>
                  <a:pt x="2146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081004" y="5013408"/>
            <a:ext cx="121691" cy="30530"/>
          </a:xfrm>
          <a:custGeom>
            <a:avLst/>
            <a:gdLst/>
            <a:ahLst/>
            <a:cxnLst/>
            <a:rect l="l" t="t" r="r" b="b"/>
            <a:pathLst>
              <a:path w="121691" h="30530">
                <a:moveTo>
                  <a:pt x="1015" y="19380"/>
                </a:moveTo>
                <a:lnTo>
                  <a:pt x="0" y="16116"/>
                </a:lnTo>
                <a:lnTo>
                  <a:pt x="118427" y="0"/>
                </a:lnTo>
                <a:lnTo>
                  <a:pt x="121691" y="10363"/>
                </a:lnTo>
                <a:lnTo>
                  <a:pt x="4622" y="30530"/>
                </a:lnTo>
                <a:lnTo>
                  <a:pt x="1015" y="193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077959" y="4982307"/>
            <a:ext cx="120345" cy="18148"/>
          </a:xfrm>
          <a:custGeom>
            <a:avLst/>
            <a:gdLst/>
            <a:ahLst/>
            <a:cxnLst/>
            <a:rect l="l" t="t" r="r" b="b"/>
            <a:pathLst>
              <a:path w="120345" h="18148">
                <a:moveTo>
                  <a:pt x="342" y="14084"/>
                </a:moveTo>
                <a:lnTo>
                  <a:pt x="0" y="18148"/>
                </a:lnTo>
                <a:lnTo>
                  <a:pt x="119341" y="10363"/>
                </a:lnTo>
                <a:lnTo>
                  <a:pt x="120345" y="0"/>
                </a:lnTo>
                <a:lnTo>
                  <a:pt x="1473" y="3606"/>
                </a:lnTo>
                <a:lnTo>
                  <a:pt x="342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079089" y="4985909"/>
            <a:ext cx="342" cy="14427"/>
          </a:xfrm>
          <a:custGeom>
            <a:avLst/>
            <a:gdLst/>
            <a:ahLst/>
            <a:cxnLst/>
            <a:rect l="l" t="t" r="r" b="b"/>
            <a:pathLst>
              <a:path w="342" h="14427">
                <a:moveTo>
                  <a:pt x="0" y="14427"/>
                </a:moveTo>
                <a:lnTo>
                  <a:pt x="342" y="10261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079431" y="4992674"/>
            <a:ext cx="117855" cy="3492"/>
          </a:xfrm>
          <a:custGeom>
            <a:avLst/>
            <a:gdLst/>
            <a:ahLst/>
            <a:cxnLst/>
            <a:rect l="l" t="t" r="r" b="b"/>
            <a:pathLst>
              <a:path w="117855" h="3492">
                <a:moveTo>
                  <a:pt x="0" y="3492"/>
                </a:moveTo>
                <a:lnTo>
                  <a:pt x="11785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084053" y="5013407"/>
            <a:ext cx="115379" cy="26034"/>
          </a:xfrm>
          <a:custGeom>
            <a:avLst/>
            <a:gdLst/>
            <a:ahLst/>
            <a:cxnLst/>
            <a:rect l="l" t="t" r="r" b="b"/>
            <a:pathLst>
              <a:path w="115379" h="26035">
                <a:moveTo>
                  <a:pt x="115379" y="0"/>
                </a:moveTo>
                <a:lnTo>
                  <a:pt x="115379" y="10363"/>
                </a:lnTo>
                <a:lnTo>
                  <a:pt x="0" y="26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088559" y="4942983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7543" y="0"/>
                </a:moveTo>
                <a:lnTo>
                  <a:pt x="121691" y="8674"/>
                </a:lnTo>
                <a:lnTo>
                  <a:pt x="116281" y="18707"/>
                </a:lnTo>
                <a:lnTo>
                  <a:pt x="0" y="14084"/>
                </a:lnTo>
                <a:lnTo>
                  <a:pt x="7543" y="0"/>
                </a:lnTo>
                <a:lnTo>
                  <a:pt x="7543" y="10363"/>
                </a:lnTo>
                <a:lnTo>
                  <a:pt x="5410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100728" y="5043830"/>
            <a:ext cx="120230" cy="41808"/>
          </a:xfrm>
          <a:custGeom>
            <a:avLst/>
            <a:gdLst/>
            <a:ahLst/>
            <a:cxnLst/>
            <a:rect l="l" t="t" r="r" b="b"/>
            <a:pathLst>
              <a:path w="120230" h="41808">
                <a:moveTo>
                  <a:pt x="6756" y="26479"/>
                </a:moveTo>
                <a:lnTo>
                  <a:pt x="0" y="28168"/>
                </a:lnTo>
                <a:lnTo>
                  <a:pt x="10363" y="41808"/>
                </a:lnTo>
                <a:lnTo>
                  <a:pt x="120230" y="9690"/>
                </a:lnTo>
                <a:lnTo>
                  <a:pt x="112788" y="0"/>
                </a:lnTo>
                <a:lnTo>
                  <a:pt x="6756" y="26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107485" y="5054197"/>
            <a:ext cx="106934" cy="26479"/>
          </a:xfrm>
          <a:custGeom>
            <a:avLst/>
            <a:gdLst/>
            <a:ahLst/>
            <a:cxnLst/>
            <a:rect l="l" t="t" r="r" b="b"/>
            <a:pathLst>
              <a:path w="106934" h="26479">
                <a:moveTo>
                  <a:pt x="0" y="26479"/>
                </a:moveTo>
                <a:lnTo>
                  <a:pt x="106032" y="0"/>
                </a:lnTo>
                <a:lnTo>
                  <a:pt x="106934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096103" y="4953349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116950" y="4902873"/>
            <a:ext cx="117640" cy="29413"/>
          </a:xfrm>
          <a:custGeom>
            <a:avLst/>
            <a:gdLst/>
            <a:ahLst/>
            <a:cxnLst/>
            <a:rect l="l" t="t" r="r" b="b"/>
            <a:pathLst>
              <a:path w="117640" h="29413">
                <a:moveTo>
                  <a:pt x="0" y="12953"/>
                </a:moveTo>
                <a:lnTo>
                  <a:pt x="108178" y="29413"/>
                </a:lnTo>
                <a:lnTo>
                  <a:pt x="112687" y="24676"/>
                </a:lnTo>
                <a:lnTo>
                  <a:pt x="117640" y="20053"/>
                </a:lnTo>
                <a:lnTo>
                  <a:pt x="13296" y="0"/>
                </a:lnTo>
                <a:lnTo>
                  <a:pt x="6426" y="6413"/>
                </a:lnTo>
                <a:lnTo>
                  <a:pt x="0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126080" y="4913238"/>
            <a:ext cx="99606" cy="18364"/>
          </a:xfrm>
          <a:custGeom>
            <a:avLst/>
            <a:gdLst/>
            <a:ahLst/>
            <a:cxnLst/>
            <a:rect l="l" t="t" r="r" b="b"/>
            <a:pathLst>
              <a:path w="99606" h="18364">
                <a:moveTo>
                  <a:pt x="99606" y="18364"/>
                </a:moveTo>
                <a:lnTo>
                  <a:pt x="4165" y="0"/>
                </a:lnTo>
                <a:lnTo>
                  <a:pt x="0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130250" y="49028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137565" y="5072113"/>
            <a:ext cx="113588" cy="51714"/>
          </a:xfrm>
          <a:custGeom>
            <a:avLst/>
            <a:gdLst/>
            <a:ahLst/>
            <a:cxnLst/>
            <a:rect l="l" t="t" r="r" b="b"/>
            <a:pathLst>
              <a:path w="113588" h="51714">
                <a:moveTo>
                  <a:pt x="102209" y="0"/>
                </a:moveTo>
                <a:lnTo>
                  <a:pt x="107734" y="4394"/>
                </a:lnTo>
                <a:lnTo>
                  <a:pt x="113588" y="8674"/>
                </a:lnTo>
                <a:lnTo>
                  <a:pt x="15900" y="51714"/>
                </a:lnTo>
                <a:lnTo>
                  <a:pt x="7785" y="45631"/>
                </a:lnTo>
                <a:lnTo>
                  <a:pt x="0" y="39433"/>
                </a:lnTo>
                <a:lnTo>
                  <a:pt x="102209" y="0"/>
                </a:lnTo>
                <a:lnTo>
                  <a:pt x="102209" y="10261"/>
                </a:lnTo>
                <a:lnTo>
                  <a:pt x="8801" y="464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161912" y="4867149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108394" y="30314"/>
                </a:lnTo>
                <a:lnTo>
                  <a:pt x="95326" y="38417"/>
                </a:lnTo>
                <a:lnTo>
                  <a:pt x="0" y="1126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190084" y="5097021"/>
            <a:ext cx="101968" cy="59715"/>
          </a:xfrm>
          <a:custGeom>
            <a:avLst/>
            <a:gdLst/>
            <a:ahLst/>
            <a:cxnLst/>
            <a:rect l="l" t="t" r="r" b="b"/>
            <a:pathLst>
              <a:path w="101968" h="59715">
                <a:moveTo>
                  <a:pt x="2247" y="48221"/>
                </a:moveTo>
                <a:lnTo>
                  <a:pt x="0" y="49466"/>
                </a:lnTo>
                <a:lnTo>
                  <a:pt x="20612" y="59715"/>
                </a:lnTo>
                <a:lnTo>
                  <a:pt x="101968" y="7315"/>
                </a:lnTo>
                <a:lnTo>
                  <a:pt x="87325" y="0"/>
                </a:lnTo>
                <a:lnTo>
                  <a:pt x="2247" y="482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180276" y="4877403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199768" y="5107265"/>
            <a:ext cx="83273" cy="44069"/>
          </a:xfrm>
          <a:custGeom>
            <a:avLst/>
            <a:gdLst/>
            <a:ahLst/>
            <a:cxnLst/>
            <a:rect l="l" t="t" r="r" b="b"/>
            <a:pathLst>
              <a:path w="83273" h="44069">
                <a:moveTo>
                  <a:pt x="83273" y="2933"/>
                </a:moveTo>
                <a:lnTo>
                  <a:pt x="77635" y="0"/>
                </a:lnTo>
                <a:lnTo>
                  <a:pt x="0" y="44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199433" y="5023773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0"/>
                </a:move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213517" y="5043835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221404" y="4837295"/>
            <a:ext cx="94538" cy="45402"/>
          </a:xfrm>
          <a:custGeom>
            <a:avLst/>
            <a:gdLst/>
            <a:ahLst/>
            <a:cxnLst/>
            <a:rect l="l" t="t" r="r" b="b"/>
            <a:pathLst>
              <a:path w="94538" h="45402">
                <a:moveTo>
                  <a:pt x="0" y="9232"/>
                </a:moveTo>
                <a:lnTo>
                  <a:pt x="22644" y="0"/>
                </a:lnTo>
                <a:lnTo>
                  <a:pt x="94538" y="38861"/>
                </a:lnTo>
                <a:lnTo>
                  <a:pt x="78308" y="45402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239774" y="5082367"/>
            <a:ext cx="2819" cy="2146"/>
          </a:xfrm>
          <a:custGeom>
            <a:avLst/>
            <a:gdLst/>
            <a:ahLst/>
            <a:cxnLst/>
            <a:rect l="l" t="t" r="r" b="b"/>
            <a:pathLst>
              <a:path w="2819" h="2146">
                <a:moveTo>
                  <a:pt x="0" y="0"/>
                </a:moveTo>
                <a:lnTo>
                  <a:pt x="2819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233349" y="4847652"/>
            <a:ext cx="71551" cy="32905"/>
          </a:xfrm>
          <a:custGeom>
            <a:avLst/>
            <a:gdLst/>
            <a:ahLst/>
            <a:cxnLst/>
            <a:rect l="l" t="t" r="r" b="b"/>
            <a:pathLst>
              <a:path w="71551" h="32905">
                <a:moveTo>
                  <a:pt x="71551" y="32905"/>
                </a:moveTo>
                <a:lnTo>
                  <a:pt x="10706" y="0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250924" y="4940169"/>
            <a:ext cx="2032" cy="18478"/>
          </a:xfrm>
          <a:custGeom>
            <a:avLst/>
            <a:gdLst/>
            <a:ahLst/>
            <a:cxnLst/>
            <a:rect l="l" t="t" r="r" b="b"/>
            <a:pathLst>
              <a:path w="2032" h="18478">
                <a:moveTo>
                  <a:pt x="1015" y="9461"/>
                </a:moveTo>
                <a:lnTo>
                  <a:pt x="0" y="0"/>
                </a:lnTo>
                <a:lnTo>
                  <a:pt x="2031" y="18478"/>
                </a:lnTo>
                <a:lnTo>
                  <a:pt x="1015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250928" y="4937461"/>
            <a:ext cx="38417" cy="2705"/>
          </a:xfrm>
          <a:custGeom>
            <a:avLst/>
            <a:gdLst/>
            <a:ahLst/>
            <a:cxnLst/>
            <a:rect l="l" t="t" r="r" b="b"/>
            <a:pathLst>
              <a:path w="38417" h="2705">
                <a:moveTo>
                  <a:pt x="0" y="2705"/>
                </a:moveTo>
                <a:lnTo>
                  <a:pt x="38417" y="0"/>
                </a:lnTo>
                <a:lnTo>
                  <a:pt x="2625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244056" y="483729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255997" y="5117416"/>
            <a:ext cx="85864" cy="65570"/>
          </a:xfrm>
          <a:custGeom>
            <a:avLst/>
            <a:gdLst/>
            <a:ahLst/>
            <a:cxnLst/>
            <a:rect l="l" t="t" r="r" b="b"/>
            <a:pathLst>
              <a:path w="85864" h="65570">
                <a:moveTo>
                  <a:pt x="9016" y="60617"/>
                </a:moveTo>
                <a:lnTo>
                  <a:pt x="0" y="57683"/>
                </a:lnTo>
                <a:lnTo>
                  <a:pt x="68402" y="0"/>
                </a:lnTo>
                <a:lnTo>
                  <a:pt x="85864" y="5626"/>
                </a:lnTo>
                <a:lnTo>
                  <a:pt x="24447" y="65570"/>
                </a:lnTo>
                <a:lnTo>
                  <a:pt x="9016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264795" y="5117411"/>
            <a:ext cx="59601" cy="60617"/>
          </a:xfrm>
          <a:custGeom>
            <a:avLst/>
            <a:gdLst/>
            <a:ahLst/>
            <a:cxnLst/>
            <a:rect l="l" t="t" r="r" b="b"/>
            <a:pathLst>
              <a:path w="59601" h="60617">
                <a:moveTo>
                  <a:pt x="59601" y="0"/>
                </a:moveTo>
                <a:lnTo>
                  <a:pt x="59601" y="10363"/>
                </a:lnTo>
                <a:lnTo>
                  <a:pt x="0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261965" y="5044960"/>
            <a:ext cx="39446" cy="14312"/>
          </a:xfrm>
          <a:custGeom>
            <a:avLst/>
            <a:gdLst/>
            <a:ahLst/>
            <a:cxnLst/>
            <a:rect l="l" t="t" r="r" b="b"/>
            <a:pathLst>
              <a:path w="39446" h="14312">
                <a:moveTo>
                  <a:pt x="1244" y="12166"/>
                </a:moveTo>
                <a:lnTo>
                  <a:pt x="0" y="0"/>
                </a:lnTo>
                <a:lnTo>
                  <a:pt x="1473" y="14312"/>
                </a:lnTo>
                <a:lnTo>
                  <a:pt x="39446" y="11722"/>
                </a:lnTo>
                <a:lnTo>
                  <a:pt x="27381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260282" y="5028396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  <a:lnTo>
                  <a:pt x="44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258247" y="5008557"/>
            <a:ext cx="2032" cy="19837"/>
          </a:xfrm>
          <a:custGeom>
            <a:avLst/>
            <a:gdLst/>
            <a:ahLst/>
            <a:cxnLst/>
            <a:rect l="l" t="t" r="r" b="b"/>
            <a:pathLst>
              <a:path w="2032" h="19837">
                <a:moveTo>
                  <a:pt x="2032" y="19837"/>
                </a:moveTo>
                <a:lnTo>
                  <a:pt x="0" y="0"/>
                </a:lnTo>
                <a:lnTo>
                  <a:pt x="1244" y="121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257012" y="4996385"/>
            <a:ext cx="1244" cy="12179"/>
          </a:xfrm>
          <a:custGeom>
            <a:avLst/>
            <a:gdLst/>
            <a:ahLst/>
            <a:cxnLst/>
            <a:rect l="l" t="t" r="r" b="b"/>
            <a:pathLst>
              <a:path w="1244" h="12179">
                <a:moveTo>
                  <a:pt x="901" y="9359"/>
                </a:moveTo>
                <a:lnTo>
                  <a:pt x="0" y="0"/>
                </a:lnTo>
                <a:lnTo>
                  <a:pt x="1244" y="12179"/>
                </a:lnTo>
                <a:lnTo>
                  <a:pt x="901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254415" y="4972387"/>
            <a:ext cx="2603" cy="24003"/>
          </a:xfrm>
          <a:custGeom>
            <a:avLst/>
            <a:gdLst/>
            <a:ahLst/>
            <a:cxnLst/>
            <a:rect l="l" t="t" r="r" b="b"/>
            <a:pathLst>
              <a:path w="2603" h="24002">
                <a:moveTo>
                  <a:pt x="1244" y="11836"/>
                </a:moveTo>
                <a:lnTo>
                  <a:pt x="2603" y="24003"/>
                </a:lnTo>
                <a:lnTo>
                  <a:pt x="0" y="0"/>
                </a:lnTo>
                <a:lnTo>
                  <a:pt x="1244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253074" y="4959997"/>
            <a:ext cx="1346" cy="12395"/>
          </a:xfrm>
          <a:custGeom>
            <a:avLst/>
            <a:gdLst/>
            <a:ahLst/>
            <a:cxnLst/>
            <a:rect l="l" t="t" r="r" b="b"/>
            <a:pathLst>
              <a:path w="1346" h="12395">
                <a:moveTo>
                  <a:pt x="1346" y="12395"/>
                </a:moveTo>
                <a:lnTo>
                  <a:pt x="0" y="0"/>
                </a:lnTo>
                <a:lnTo>
                  <a:pt x="13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252957" y="4958643"/>
            <a:ext cx="114" cy="1346"/>
          </a:xfrm>
          <a:custGeom>
            <a:avLst/>
            <a:gdLst/>
            <a:ahLst/>
            <a:cxnLst/>
            <a:rect l="l" t="t" r="r" b="b"/>
            <a:pathLst>
              <a:path w="114" h="1346">
                <a:moveTo>
                  <a:pt x="0" y="0"/>
                </a:moveTo>
                <a:lnTo>
                  <a:pt x="114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277410" y="509700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289350" y="4936215"/>
            <a:ext cx="17018" cy="1244"/>
          </a:xfrm>
          <a:custGeom>
            <a:avLst/>
            <a:gdLst/>
            <a:ahLst/>
            <a:cxnLst/>
            <a:rect l="l" t="t" r="r" b="b"/>
            <a:pathLst>
              <a:path w="17017" h="1244">
                <a:moveTo>
                  <a:pt x="0" y="1244"/>
                </a:moveTo>
                <a:lnTo>
                  <a:pt x="170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301407" y="4936002"/>
            <a:ext cx="9017" cy="558"/>
          </a:xfrm>
          <a:custGeom>
            <a:avLst/>
            <a:gdLst/>
            <a:ahLst/>
            <a:cxnLst/>
            <a:rect l="l" t="t" r="r" b="b"/>
            <a:pathLst>
              <a:path w="9016" h="558">
                <a:moveTo>
                  <a:pt x="0" y="558"/>
                </a:moveTo>
                <a:lnTo>
                  <a:pt x="9017" y="0"/>
                </a:lnTo>
                <a:lnTo>
                  <a:pt x="506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292962" y="4814865"/>
            <a:ext cx="76390" cy="49923"/>
          </a:xfrm>
          <a:custGeom>
            <a:avLst/>
            <a:gdLst/>
            <a:ahLst/>
            <a:cxnLst/>
            <a:rect l="l" t="t" r="r" b="b"/>
            <a:pathLst>
              <a:path w="76390" h="49923">
                <a:moveTo>
                  <a:pt x="8445" y="4394"/>
                </a:moveTo>
                <a:lnTo>
                  <a:pt x="0" y="6540"/>
                </a:lnTo>
                <a:lnTo>
                  <a:pt x="57797" y="49923"/>
                </a:lnTo>
                <a:lnTo>
                  <a:pt x="76390" y="45300"/>
                </a:lnTo>
                <a:lnTo>
                  <a:pt x="25908" y="0"/>
                </a:lnTo>
                <a:lnTo>
                  <a:pt x="8445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301407" y="5054987"/>
            <a:ext cx="24231" cy="1689"/>
          </a:xfrm>
          <a:custGeom>
            <a:avLst/>
            <a:gdLst/>
            <a:ahLst/>
            <a:cxnLst/>
            <a:rect l="l" t="t" r="r" b="b"/>
            <a:pathLst>
              <a:path w="24231" h="1689">
                <a:moveTo>
                  <a:pt x="0" y="1689"/>
                </a:moveTo>
                <a:lnTo>
                  <a:pt x="24231" y="0"/>
                </a:lnTo>
                <a:lnTo>
                  <a:pt x="12166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310416" y="4935768"/>
            <a:ext cx="3162" cy="228"/>
          </a:xfrm>
          <a:custGeom>
            <a:avLst/>
            <a:gdLst/>
            <a:ahLst/>
            <a:cxnLst/>
            <a:rect l="l" t="t" r="r" b="b"/>
            <a:pathLst>
              <a:path w="3162" h="228">
                <a:moveTo>
                  <a:pt x="342" y="228"/>
                </a:moveTo>
                <a:lnTo>
                  <a:pt x="316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303212" y="4814863"/>
            <a:ext cx="15659" cy="14312"/>
          </a:xfrm>
          <a:custGeom>
            <a:avLst/>
            <a:gdLst/>
            <a:ahLst/>
            <a:cxnLst/>
            <a:rect l="l" t="t" r="r" b="b"/>
            <a:pathLst>
              <a:path w="15659" h="14312">
                <a:moveTo>
                  <a:pt x="0" y="14312"/>
                </a:moveTo>
                <a:lnTo>
                  <a:pt x="15659" y="10248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324396" y="5127778"/>
            <a:ext cx="9575" cy="3035"/>
          </a:xfrm>
          <a:custGeom>
            <a:avLst/>
            <a:gdLst/>
            <a:ahLst/>
            <a:cxnLst/>
            <a:rect l="l" t="t" r="r" b="b"/>
            <a:pathLst>
              <a:path w="9575" h="3035">
                <a:moveTo>
                  <a:pt x="0" y="0"/>
                </a:moveTo>
                <a:lnTo>
                  <a:pt x="957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313577" y="4935099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318873" y="4825119"/>
            <a:ext cx="41465" cy="37299"/>
          </a:xfrm>
          <a:custGeom>
            <a:avLst/>
            <a:gdLst/>
            <a:ahLst/>
            <a:cxnLst/>
            <a:rect l="l" t="t" r="r" b="b"/>
            <a:pathLst>
              <a:path w="41465" h="37299">
                <a:moveTo>
                  <a:pt x="0" y="0"/>
                </a:moveTo>
                <a:lnTo>
                  <a:pt x="41465" y="372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332401" y="5132510"/>
            <a:ext cx="66027" cy="68961"/>
          </a:xfrm>
          <a:custGeom>
            <a:avLst/>
            <a:gdLst/>
            <a:ahLst/>
            <a:cxnLst/>
            <a:rect l="l" t="t" r="r" b="b"/>
            <a:pathLst>
              <a:path w="66027" h="68961">
                <a:moveTo>
                  <a:pt x="46532" y="0"/>
                </a:moveTo>
                <a:lnTo>
                  <a:pt x="66027" y="3721"/>
                </a:lnTo>
                <a:lnTo>
                  <a:pt x="27152" y="68961"/>
                </a:lnTo>
                <a:lnTo>
                  <a:pt x="0" y="63665"/>
                </a:lnTo>
                <a:lnTo>
                  <a:pt x="46532" y="0"/>
                </a:lnTo>
                <a:lnTo>
                  <a:pt x="46532" y="10363"/>
                </a:lnTo>
                <a:lnTo>
                  <a:pt x="6527" y="650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325638" y="5053637"/>
            <a:ext cx="24333" cy="1346"/>
          </a:xfrm>
          <a:custGeom>
            <a:avLst/>
            <a:gdLst/>
            <a:ahLst/>
            <a:cxnLst/>
            <a:rect l="l" t="t" r="r" b="b"/>
            <a:pathLst>
              <a:path w="24333" h="1346">
                <a:moveTo>
                  <a:pt x="12166" y="673"/>
                </a:moveTo>
                <a:lnTo>
                  <a:pt x="24333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325630" y="4934414"/>
            <a:ext cx="12179" cy="685"/>
          </a:xfrm>
          <a:custGeom>
            <a:avLst/>
            <a:gdLst/>
            <a:ahLst/>
            <a:cxnLst/>
            <a:rect l="l" t="t" r="r" b="b"/>
            <a:pathLst>
              <a:path w="12179" h="685">
                <a:moveTo>
                  <a:pt x="5524" y="342"/>
                </a:moveTo>
                <a:lnTo>
                  <a:pt x="0" y="685"/>
                </a:lnTo>
                <a:lnTo>
                  <a:pt x="12179" y="0"/>
                </a:lnTo>
                <a:lnTo>
                  <a:pt x="552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349975" y="5052289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337804" y="4933073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2051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349975" y="4933287"/>
            <a:ext cx="8229" cy="457"/>
          </a:xfrm>
          <a:custGeom>
            <a:avLst/>
            <a:gdLst/>
            <a:ahLst/>
            <a:cxnLst/>
            <a:rect l="l" t="t" r="r" b="b"/>
            <a:pathLst>
              <a:path w="8229" h="457">
                <a:moveTo>
                  <a:pt x="0" y="457"/>
                </a:move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362031" y="5394040"/>
            <a:ext cx="3835" cy="558"/>
          </a:xfrm>
          <a:custGeom>
            <a:avLst/>
            <a:gdLst/>
            <a:ahLst/>
            <a:cxnLst/>
            <a:rect l="l" t="t" r="r" b="b"/>
            <a:pathLst>
              <a:path w="3835" h="558">
                <a:moveTo>
                  <a:pt x="0" y="0"/>
                </a:moveTo>
                <a:lnTo>
                  <a:pt x="3835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362031" y="4932394"/>
            <a:ext cx="12166" cy="673"/>
          </a:xfrm>
          <a:custGeom>
            <a:avLst/>
            <a:gdLst/>
            <a:ahLst/>
            <a:cxnLst/>
            <a:rect l="l" t="t" r="r" b="b"/>
            <a:pathLst>
              <a:path w="12166" h="673">
                <a:moveTo>
                  <a:pt x="0" y="673"/>
                </a:moveTo>
                <a:lnTo>
                  <a:pt x="12166" y="0"/>
                </a:lnTo>
                <a:lnTo>
                  <a:pt x="8115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373300" y="4800667"/>
            <a:ext cx="54991" cy="51943"/>
          </a:xfrm>
          <a:custGeom>
            <a:avLst/>
            <a:gdLst/>
            <a:ahLst/>
            <a:cxnLst/>
            <a:rect l="l" t="t" r="r" b="b"/>
            <a:pathLst>
              <a:path w="54990" h="51942">
                <a:moveTo>
                  <a:pt x="28168" y="0"/>
                </a:moveTo>
                <a:lnTo>
                  <a:pt x="54991" y="49237"/>
                </a:lnTo>
                <a:lnTo>
                  <a:pt x="34925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6756" y="131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378933" y="5142877"/>
            <a:ext cx="13970" cy="2590"/>
          </a:xfrm>
          <a:custGeom>
            <a:avLst/>
            <a:gdLst/>
            <a:ahLst/>
            <a:cxnLst/>
            <a:rect l="l" t="t" r="r" b="b"/>
            <a:pathLst>
              <a:path w="13970" h="2590">
                <a:moveTo>
                  <a:pt x="0" y="0"/>
                </a:moveTo>
                <a:lnTo>
                  <a:pt x="1397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374204" y="5051601"/>
            <a:ext cx="12166" cy="685"/>
          </a:xfrm>
          <a:custGeom>
            <a:avLst/>
            <a:gdLst/>
            <a:ahLst/>
            <a:cxnLst/>
            <a:rect l="l" t="t" r="r" b="b"/>
            <a:pathLst>
              <a:path w="12166" h="685">
                <a:moveTo>
                  <a:pt x="5854" y="342"/>
                </a:moveTo>
                <a:lnTo>
                  <a:pt x="0" y="685"/>
                </a:lnTo>
                <a:lnTo>
                  <a:pt x="12166" y="0"/>
                </a:lnTo>
                <a:lnTo>
                  <a:pt x="585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374201" y="4931374"/>
            <a:ext cx="24218" cy="1016"/>
          </a:xfrm>
          <a:custGeom>
            <a:avLst/>
            <a:gdLst/>
            <a:ahLst/>
            <a:cxnLst/>
            <a:rect l="l" t="t" r="r" b="b"/>
            <a:pathLst>
              <a:path w="24218" h="1015">
                <a:moveTo>
                  <a:pt x="0" y="1015"/>
                </a:moveTo>
                <a:lnTo>
                  <a:pt x="24218" y="0"/>
                </a:lnTo>
                <a:lnTo>
                  <a:pt x="12166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386372" y="5050485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444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398424" y="4930245"/>
            <a:ext cx="24231" cy="1130"/>
          </a:xfrm>
          <a:custGeom>
            <a:avLst/>
            <a:gdLst/>
            <a:ahLst/>
            <a:cxnLst/>
            <a:rect l="l" t="t" r="r" b="b"/>
            <a:pathLst>
              <a:path w="24231" h="1130">
                <a:moveTo>
                  <a:pt x="0" y="1130"/>
                </a:moveTo>
                <a:lnTo>
                  <a:pt x="24231" y="0"/>
                </a:lnTo>
                <a:lnTo>
                  <a:pt x="12166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401468" y="4810921"/>
            <a:ext cx="21628" cy="39776"/>
          </a:xfrm>
          <a:custGeom>
            <a:avLst/>
            <a:gdLst/>
            <a:ahLst/>
            <a:cxnLst/>
            <a:rect l="l" t="t" r="r" b="b"/>
            <a:pathLst>
              <a:path w="21628" h="39776">
                <a:moveTo>
                  <a:pt x="0" y="0"/>
                </a:moveTo>
                <a:lnTo>
                  <a:pt x="21628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415881" y="5141636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574"/>
                </a:lnTo>
                <a:lnTo>
                  <a:pt x="22771" y="0"/>
                </a:lnTo>
                <a:lnTo>
                  <a:pt x="22771" y="10363"/>
                </a:lnTo>
                <a:lnTo>
                  <a:pt x="3390" y="676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410600" y="5049357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558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422654" y="4929798"/>
            <a:ext cx="12166" cy="457"/>
          </a:xfrm>
          <a:custGeom>
            <a:avLst/>
            <a:gdLst/>
            <a:ahLst/>
            <a:cxnLst/>
            <a:rect l="l" t="t" r="r" b="b"/>
            <a:pathLst>
              <a:path w="12166" h="457">
                <a:moveTo>
                  <a:pt x="6985" y="114"/>
                </a:moveTo>
                <a:lnTo>
                  <a:pt x="12166" y="0"/>
                </a:lnTo>
                <a:lnTo>
                  <a:pt x="5626" y="114"/>
                </a:lnTo>
                <a:lnTo>
                  <a:pt x="0" y="457"/>
                </a:lnTo>
                <a:lnTo>
                  <a:pt x="11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434822" y="5049010"/>
            <a:ext cx="7327" cy="342"/>
          </a:xfrm>
          <a:custGeom>
            <a:avLst/>
            <a:gdLst/>
            <a:ahLst/>
            <a:cxnLst/>
            <a:rect l="l" t="t" r="r" b="b"/>
            <a:pathLst>
              <a:path w="7327" h="342">
                <a:moveTo>
                  <a:pt x="0" y="342"/>
                </a:moveTo>
                <a:lnTo>
                  <a:pt x="7327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434822" y="492935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428397" y="4929912"/>
            <a:ext cx="1130" cy="114"/>
          </a:xfrm>
          <a:custGeom>
            <a:avLst/>
            <a:gdLst/>
            <a:ahLst/>
            <a:cxnLst/>
            <a:rect l="l" t="t" r="r" b="b"/>
            <a:pathLst>
              <a:path w="1130" h="114">
                <a:moveTo>
                  <a:pt x="113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424343" y="4930025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438653" y="5152003"/>
            <a:ext cx="18364" cy="1460"/>
          </a:xfrm>
          <a:custGeom>
            <a:avLst/>
            <a:gdLst/>
            <a:ahLst/>
            <a:cxnLst/>
            <a:rect l="l" t="t" r="r" b="b"/>
            <a:pathLst>
              <a:path w="18364" h="1460">
                <a:moveTo>
                  <a:pt x="0" y="0"/>
                </a:moveTo>
                <a:lnTo>
                  <a:pt x="1836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442148" y="5048570"/>
            <a:ext cx="16903" cy="444"/>
          </a:xfrm>
          <a:custGeom>
            <a:avLst/>
            <a:gdLst/>
            <a:ahLst/>
            <a:cxnLst/>
            <a:rect l="l" t="t" r="r" b="b"/>
            <a:pathLst>
              <a:path w="16903" h="444">
                <a:moveTo>
                  <a:pt x="0" y="444"/>
                </a:moveTo>
                <a:lnTo>
                  <a:pt x="16903" y="0"/>
                </a:lnTo>
                <a:lnTo>
                  <a:pt x="4851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459049" y="5048119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446991" y="492900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459049" y="492856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459050" y="4795259"/>
            <a:ext cx="31102" cy="51384"/>
          </a:xfrm>
          <a:custGeom>
            <a:avLst/>
            <a:gdLst/>
            <a:ahLst/>
            <a:cxnLst/>
            <a:rect l="l" t="t" r="r" b="b"/>
            <a:pathLst>
              <a:path w="31102" h="51384">
                <a:moveTo>
                  <a:pt x="29070" y="0"/>
                </a:moveTo>
                <a:lnTo>
                  <a:pt x="31102" y="50927"/>
                </a:lnTo>
                <a:lnTo>
                  <a:pt x="10363" y="51384"/>
                </a:lnTo>
                <a:lnTo>
                  <a:pt x="0" y="1244"/>
                </a:lnTo>
                <a:lnTo>
                  <a:pt x="0" y="787"/>
                </a:lnTo>
                <a:lnTo>
                  <a:pt x="14414" y="342"/>
                </a:lnTo>
                <a:lnTo>
                  <a:pt x="29070" y="0"/>
                </a:lnTo>
                <a:lnTo>
                  <a:pt x="29070" y="10363"/>
                </a:lnTo>
                <a:lnTo>
                  <a:pt x="2019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471219" y="492821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471220" y="5047331"/>
            <a:ext cx="24218" cy="787"/>
          </a:xfrm>
          <a:custGeom>
            <a:avLst/>
            <a:gdLst/>
            <a:ahLst/>
            <a:cxnLst/>
            <a:rect l="l" t="t" r="r" b="b"/>
            <a:pathLst>
              <a:path w="24218" h="787">
                <a:moveTo>
                  <a:pt x="12052" y="444"/>
                </a:moveTo>
                <a:lnTo>
                  <a:pt x="0" y="787"/>
                </a:lnTo>
                <a:lnTo>
                  <a:pt x="24218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495442" y="5046766"/>
            <a:ext cx="24231" cy="558"/>
          </a:xfrm>
          <a:custGeom>
            <a:avLst/>
            <a:gdLst/>
            <a:ahLst/>
            <a:cxnLst/>
            <a:rect l="l" t="t" r="r" b="b"/>
            <a:pathLst>
              <a:path w="24231" h="558">
                <a:moveTo>
                  <a:pt x="0" y="558"/>
                </a:moveTo>
                <a:lnTo>
                  <a:pt x="24231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483273" y="4927663"/>
            <a:ext cx="24345" cy="558"/>
          </a:xfrm>
          <a:custGeom>
            <a:avLst/>
            <a:gdLst/>
            <a:ahLst/>
            <a:cxnLst/>
            <a:rect l="l" t="t" r="r" b="b"/>
            <a:pathLst>
              <a:path w="24345" h="558">
                <a:moveTo>
                  <a:pt x="0" y="558"/>
                </a:moveTo>
                <a:lnTo>
                  <a:pt x="24345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488120" y="4805626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1689" y="405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499613" y="5275497"/>
            <a:ext cx="42252" cy="24460"/>
          </a:xfrm>
          <a:custGeom>
            <a:avLst/>
            <a:gdLst/>
            <a:ahLst/>
            <a:cxnLst/>
            <a:rect l="l" t="t" r="r" b="b"/>
            <a:pathLst>
              <a:path w="42252" h="24460">
                <a:moveTo>
                  <a:pt x="114" y="24231"/>
                </a:moveTo>
                <a:lnTo>
                  <a:pt x="114" y="24460"/>
                </a:lnTo>
                <a:lnTo>
                  <a:pt x="42252" y="23444"/>
                </a:lnTo>
                <a:lnTo>
                  <a:pt x="42252" y="13068"/>
                </a:lnTo>
                <a:lnTo>
                  <a:pt x="114" y="14198"/>
                </a:lnTo>
                <a:lnTo>
                  <a:pt x="114" y="24231"/>
                </a:lnTo>
                <a:lnTo>
                  <a:pt x="0" y="15557"/>
                </a:lnTo>
                <a:lnTo>
                  <a:pt x="0" y="0"/>
                </a:lnTo>
                <a:lnTo>
                  <a:pt x="114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499613" y="5269301"/>
            <a:ext cx="42252" cy="19265"/>
          </a:xfrm>
          <a:custGeom>
            <a:avLst/>
            <a:gdLst/>
            <a:ahLst/>
            <a:cxnLst/>
            <a:rect l="l" t="t" r="r" b="b"/>
            <a:pathLst>
              <a:path w="42252" h="19265">
                <a:moveTo>
                  <a:pt x="114" y="1130"/>
                </a:moveTo>
                <a:lnTo>
                  <a:pt x="0" y="6197"/>
                </a:lnTo>
                <a:lnTo>
                  <a:pt x="114" y="1130"/>
                </a:lnTo>
                <a:lnTo>
                  <a:pt x="40563" y="0"/>
                </a:lnTo>
                <a:lnTo>
                  <a:pt x="41122" y="3047"/>
                </a:lnTo>
                <a:lnTo>
                  <a:pt x="42252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499615" y="5272345"/>
            <a:ext cx="41122" cy="1016"/>
          </a:xfrm>
          <a:custGeom>
            <a:avLst/>
            <a:gdLst/>
            <a:ahLst/>
            <a:cxnLst/>
            <a:rect l="l" t="t" r="r" b="b"/>
            <a:pathLst>
              <a:path w="41122" h="1015">
                <a:moveTo>
                  <a:pt x="0" y="1015"/>
                </a:moveTo>
                <a:lnTo>
                  <a:pt x="411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500742" y="5143778"/>
            <a:ext cx="31216" cy="68961"/>
          </a:xfrm>
          <a:custGeom>
            <a:avLst/>
            <a:gdLst/>
            <a:ahLst/>
            <a:cxnLst/>
            <a:rect l="l" t="t" r="r" b="b"/>
            <a:pathLst>
              <a:path w="31216" h="68961">
                <a:moveTo>
                  <a:pt x="6870" y="68961"/>
                </a:moveTo>
                <a:lnTo>
                  <a:pt x="2019" y="68961"/>
                </a:lnTo>
                <a:lnTo>
                  <a:pt x="0" y="571"/>
                </a:lnTo>
                <a:lnTo>
                  <a:pt x="20726" y="0"/>
                </a:lnTo>
                <a:lnTo>
                  <a:pt x="31216" y="68287"/>
                </a:lnTo>
                <a:lnTo>
                  <a:pt x="6870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501077" y="5154151"/>
            <a:ext cx="29298" cy="57912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29298" y="57912"/>
                </a:moveTo>
                <a:lnTo>
                  <a:pt x="2039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507612" y="492743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519670" y="5046531"/>
            <a:ext cx="12166" cy="228"/>
          </a:xfrm>
          <a:custGeom>
            <a:avLst/>
            <a:gdLst/>
            <a:ahLst/>
            <a:cxnLst/>
            <a:rect l="l" t="t" r="r" b="b"/>
            <a:pathLst>
              <a:path w="12166" h="228">
                <a:moveTo>
                  <a:pt x="0" y="228"/>
                </a:moveTo>
                <a:lnTo>
                  <a:pt x="12166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521474" y="514377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0"/>
                </a:move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531839" y="5046306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519670" y="4927090"/>
            <a:ext cx="12166" cy="342"/>
          </a:xfrm>
          <a:custGeom>
            <a:avLst/>
            <a:gdLst/>
            <a:ahLst/>
            <a:cxnLst/>
            <a:rect l="l" t="t" r="r" b="b"/>
            <a:pathLst>
              <a:path w="12166" h="342">
                <a:moveTo>
                  <a:pt x="0" y="342"/>
                </a:moveTo>
                <a:lnTo>
                  <a:pt x="12166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531839" y="49268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531836" y="4796838"/>
            <a:ext cx="43154" cy="52057"/>
          </a:xfrm>
          <a:custGeom>
            <a:avLst/>
            <a:gdLst/>
            <a:ahLst/>
            <a:cxnLst/>
            <a:rect l="l" t="t" r="r" b="b"/>
            <a:pathLst>
              <a:path w="43154" h="52057">
                <a:moveTo>
                  <a:pt x="14427" y="0"/>
                </a:moveTo>
                <a:lnTo>
                  <a:pt x="43154" y="2247"/>
                </a:lnTo>
                <a:lnTo>
                  <a:pt x="20396" y="52057"/>
                </a:lnTo>
                <a:lnTo>
                  <a:pt x="0" y="50368"/>
                </a:lnTo>
                <a:lnTo>
                  <a:pt x="14427" y="0"/>
                </a:lnTo>
                <a:lnTo>
                  <a:pt x="14427" y="10248"/>
                </a:lnTo>
                <a:lnTo>
                  <a:pt x="386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534657" y="4807096"/>
            <a:ext cx="11607" cy="40335"/>
          </a:xfrm>
          <a:custGeom>
            <a:avLst/>
            <a:gdLst/>
            <a:ahLst/>
            <a:cxnLst/>
            <a:rect l="l" t="t" r="r" b="b"/>
            <a:pathLst>
              <a:path w="11607" h="40335">
                <a:moveTo>
                  <a:pt x="0" y="40335"/>
                </a:moveTo>
                <a:lnTo>
                  <a:pt x="1160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543900" y="5045856"/>
            <a:ext cx="24333" cy="457"/>
          </a:xfrm>
          <a:custGeom>
            <a:avLst/>
            <a:gdLst/>
            <a:ahLst/>
            <a:cxnLst/>
            <a:rect l="l" t="t" r="r" b="b"/>
            <a:pathLst>
              <a:path w="24333" h="457">
                <a:moveTo>
                  <a:pt x="12166" y="228"/>
                </a:moveTo>
                <a:lnTo>
                  <a:pt x="0" y="457"/>
                </a:lnTo>
                <a:lnTo>
                  <a:pt x="18707" y="0"/>
                </a:lnTo>
                <a:lnTo>
                  <a:pt x="24333" y="0"/>
                </a:lnTo>
                <a:lnTo>
                  <a:pt x="174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543896" y="4926755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562603" y="5137807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0" h="69634">
                <a:moveTo>
                  <a:pt x="20053" y="0"/>
                </a:moveTo>
                <a:lnTo>
                  <a:pt x="54991" y="65913"/>
                </a:lnTo>
                <a:lnTo>
                  <a:pt x="26809" y="69634"/>
                </a:lnTo>
                <a:lnTo>
                  <a:pt x="0" y="2705"/>
                </a:lnTo>
                <a:lnTo>
                  <a:pt x="20053" y="0"/>
                </a:lnTo>
                <a:lnTo>
                  <a:pt x="20053" y="10363"/>
                </a:lnTo>
                <a:lnTo>
                  <a:pt x="49911" y="665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566543" y="5148179"/>
            <a:ext cx="16116" cy="2133"/>
          </a:xfrm>
          <a:custGeom>
            <a:avLst/>
            <a:gdLst/>
            <a:ahLst/>
            <a:cxnLst/>
            <a:rect l="l" t="t" r="r" b="b"/>
            <a:pathLst>
              <a:path w="16116" h="2133">
                <a:moveTo>
                  <a:pt x="0" y="2133"/>
                </a:moveTo>
                <a:lnTo>
                  <a:pt x="161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556067" y="4926642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568240" y="5045745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3378" y="114"/>
                </a:moveTo>
                <a:lnTo>
                  <a:pt x="0" y="114"/>
                </a:lnTo>
                <a:lnTo>
                  <a:pt x="12052" y="0"/>
                </a:lnTo>
                <a:lnTo>
                  <a:pt x="337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568236" y="492641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228"/>
                </a:moveTo>
                <a:lnTo>
                  <a:pt x="24231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580297" y="5045635"/>
            <a:ext cx="24218" cy="114"/>
          </a:xfrm>
          <a:custGeom>
            <a:avLst/>
            <a:gdLst/>
            <a:ahLst/>
            <a:cxnLst/>
            <a:rect l="l" t="t" r="r" b="b"/>
            <a:pathLst>
              <a:path w="24218" h="114">
                <a:moveTo>
                  <a:pt x="12166" y="0"/>
                </a:moveTo>
                <a:lnTo>
                  <a:pt x="2421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592464" y="4926418"/>
            <a:ext cx="24218" cy="0"/>
          </a:xfrm>
          <a:custGeom>
            <a:avLst/>
            <a:gdLst/>
            <a:ahLst/>
            <a:cxnLst/>
            <a:rect l="l" t="t" r="r" b="b"/>
            <a:pathLst>
              <a:path w="24218">
                <a:moveTo>
                  <a:pt x="0" y="0"/>
                </a:moveTo>
                <a:lnTo>
                  <a:pt x="24218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604516" y="5045406"/>
            <a:ext cx="36398" cy="228"/>
          </a:xfrm>
          <a:custGeom>
            <a:avLst/>
            <a:gdLst/>
            <a:ahLst/>
            <a:cxnLst/>
            <a:rect l="l" t="t" r="r" b="b"/>
            <a:pathLst>
              <a:path w="36398" h="228">
                <a:moveTo>
                  <a:pt x="0" y="228"/>
                </a:moveTo>
                <a:lnTo>
                  <a:pt x="28282" y="0"/>
                </a:lnTo>
                <a:lnTo>
                  <a:pt x="36398" y="114"/>
                </a:lnTo>
                <a:lnTo>
                  <a:pt x="2434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592462" y="4806640"/>
            <a:ext cx="66027" cy="51269"/>
          </a:xfrm>
          <a:custGeom>
            <a:avLst/>
            <a:gdLst/>
            <a:ahLst/>
            <a:cxnLst/>
            <a:rect l="l" t="t" r="r" b="b"/>
            <a:pathLst>
              <a:path w="66027" h="51269">
                <a:moveTo>
                  <a:pt x="38874" y="0"/>
                </a:moveTo>
                <a:lnTo>
                  <a:pt x="66027" y="5181"/>
                </a:lnTo>
                <a:lnTo>
                  <a:pt x="19494" y="51269"/>
                </a:lnTo>
                <a:lnTo>
                  <a:pt x="0" y="47548"/>
                </a:lnTo>
                <a:lnTo>
                  <a:pt x="38874" y="0"/>
                </a:lnTo>
                <a:lnTo>
                  <a:pt x="38874" y="10363"/>
                </a:lnTo>
                <a:lnTo>
                  <a:pt x="7315" y="490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616686" y="4926418"/>
            <a:ext cx="12166" cy="0"/>
          </a:xfrm>
          <a:custGeom>
            <a:avLst/>
            <a:gdLst/>
            <a:ahLst/>
            <a:cxnLst/>
            <a:rect l="l" t="t" r="r" b="b"/>
            <a:pathLst>
              <a:path w="12166">
                <a:moveTo>
                  <a:pt x="0" y="0"/>
                </a:moveTo>
                <a:lnTo>
                  <a:pt x="1216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621533" y="5125637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18592" y="0"/>
                </a:moveTo>
                <a:lnTo>
                  <a:pt x="76403" y="60960"/>
                </a:lnTo>
                <a:lnTo>
                  <a:pt x="50482" y="67614"/>
                </a:lnTo>
                <a:lnTo>
                  <a:pt x="0" y="4724"/>
                </a:lnTo>
                <a:lnTo>
                  <a:pt x="18592" y="0"/>
                </a:lnTo>
                <a:lnTo>
                  <a:pt x="18592" y="10363"/>
                </a:lnTo>
                <a:lnTo>
                  <a:pt x="6870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628857" y="4926418"/>
            <a:ext cx="24231" cy="114"/>
          </a:xfrm>
          <a:custGeom>
            <a:avLst/>
            <a:gdLst/>
            <a:ahLst/>
            <a:cxnLst/>
            <a:rect l="l" t="t" r="r" b="b"/>
            <a:pathLst>
              <a:path w="24231" h="114">
                <a:moveTo>
                  <a:pt x="0" y="0"/>
                </a:moveTo>
                <a:lnTo>
                  <a:pt x="24231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640125" y="5136004"/>
            <a:ext cx="49923" cy="52616"/>
          </a:xfrm>
          <a:custGeom>
            <a:avLst/>
            <a:gdLst/>
            <a:ahLst/>
            <a:cxnLst/>
            <a:rect l="l" t="t" r="r" b="b"/>
            <a:pathLst>
              <a:path w="49923" h="52616">
                <a:moveTo>
                  <a:pt x="0" y="0"/>
                </a:moveTo>
                <a:lnTo>
                  <a:pt x="49923" y="526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631337" y="4817007"/>
            <a:ext cx="18478" cy="3492"/>
          </a:xfrm>
          <a:custGeom>
            <a:avLst/>
            <a:gdLst/>
            <a:ahLst/>
            <a:cxnLst/>
            <a:rect l="l" t="t" r="r" b="b"/>
            <a:pathLst>
              <a:path w="18478" h="3492">
                <a:moveTo>
                  <a:pt x="0" y="0"/>
                </a:moveTo>
                <a:lnTo>
                  <a:pt x="18478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640917" y="5045520"/>
            <a:ext cx="24333" cy="114"/>
          </a:xfrm>
          <a:custGeom>
            <a:avLst/>
            <a:gdLst/>
            <a:ahLst/>
            <a:cxnLst/>
            <a:rect l="l" t="t" r="r" b="b"/>
            <a:pathLst>
              <a:path w="24333" h="114">
                <a:moveTo>
                  <a:pt x="12166" y="114"/>
                </a:moveTo>
                <a:lnTo>
                  <a:pt x="24333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649019" y="4825010"/>
            <a:ext cx="85864" cy="48107"/>
          </a:xfrm>
          <a:custGeom>
            <a:avLst/>
            <a:gdLst/>
            <a:ahLst/>
            <a:cxnLst/>
            <a:rect l="l" t="t" r="r" b="b"/>
            <a:pathLst>
              <a:path w="85864" h="48107">
                <a:moveTo>
                  <a:pt x="4063" y="39547"/>
                </a:moveTo>
                <a:lnTo>
                  <a:pt x="0" y="42367"/>
                </a:lnTo>
                <a:lnTo>
                  <a:pt x="17475" y="48107"/>
                </a:lnTo>
                <a:lnTo>
                  <a:pt x="85864" y="8000"/>
                </a:lnTo>
                <a:lnTo>
                  <a:pt x="61417" y="0"/>
                </a:lnTo>
                <a:lnTo>
                  <a:pt x="4063" y="395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665252" y="504563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0"/>
                </a:moveTo>
                <a:lnTo>
                  <a:pt x="19494" y="114"/>
                </a:lnTo>
                <a:lnTo>
                  <a:pt x="24231" y="228"/>
                </a:lnTo>
                <a:lnTo>
                  <a:pt x="15214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653083" y="4926530"/>
            <a:ext cx="20167" cy="228"/>
          </a:xfrm>
          <a:custGeom>
            <a:avLst/>
            <a:gdLst/>
            <a:ahLst/>
            <a:cxnLst/>
            <a:rect l="l" t="t" r="r" b="b"/>
            <a:pathLst>
              <a:path w="20167" h="228">
                <a:moveTo>
                  <a:pt x="7099" y="0"/>
                </a:moveTo>
                <a:lnTo>
                  <a:pt x="0" y="0"/>
                </a:lnTo>
                <a:lnTo>
                  <a:pt x="2016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665252" y="492664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811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659283" y="4825006"/>
            <a:ext cx="51155" cy="45631"/>
          </a:xfrm>
          <a:custGeom>
            <a:avLst/>
            <a:gdLst/>
            <a:ahLst/>
            <a:cxnLst/>
            <a:rect l="l" t="t" r="r" b="b"/>
            <a:pathLst>
              <a:path w="51155" h="45631">
                <a:moveTo>
                  <a:pt x="51155" y="0"/>
                </a:moveTo>
                <a:lnTo>
                  <a:pt x="51155" y="10363"/>
                </a:lnTo>
                <a:lnTo>
                  <a:pt x="0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674942" y="5107726"/>
            <a:ext cx="94538" cy="62979"/>
          </a:xfrm>
          <a:custGeom>
            <a:avLst/>
            <a:gdLst/>
            <a:ahLst/>
            <a:cxnLst/>
            <a:rect l="l" t="t" r="r" b="b"/>
            <a:pathLst>
              <a:path w="94538" h="62979">
                <a:moveTo>
                  <a:pt x="0" y="6642"/>
                </a:moveTo>
                <a:lnTo>
                  <a:pt x="16230" y="0"/>
                </a:lnTo>
                <a:lnTo>
                  <a:pt x="94538" y="53848"/>
                </a:lnTo>
                <a:lnTo>
                  <a:pt x="71894" y="62979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677310" y="4926756"/>
            <a:ext cx="24231" cy="444"/>
          </a:xfrm>
          <a:custGeom>
            <a:avLst/>
            <a:gdLst/>
            <a:ahLst/>
            <a:cxnLst/>
            <a:rect l="l" t="t" r="r" b="b"/>
            <a:pathLst>
              <a:path w="24231" h="444">
                <a:moveTo>
                  <a:pt x="0" y="0"/>
                </a:moveTo>
                <a:lnTo>
                  <a:pt x="24231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683611" y="5118080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691169" y="5107724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689480" y="5045859"/>
            <a:ext cx="24218" cy="444"/>
          </a:xfrm>
          <a:custGeom>
            <a:avLst/>
            <a:gdLst/>
            <a:ahLst/>
            <a:cxnLst/>
            <a:rect l="l" t="t" r="r" b="b"/>
            <a:pathLst>
              <a:path w="24218" h="444">
                <a:moveTo>
                  <a:pt x="0" y="0"/>
                </a:moveTo>
                <a:lnTo>
                  <a:pt x="24218" y="444"/>
                </a:lnTo>
                <a:lnTo>
                  <a:pt x="1205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701538" y="4927206"/>
            <a:ext cx="35826" cy="93522"/>
          </a:xfrm>
          <a:custGeom>
            <a:avLst/>
            <a:gdLst/>
            <a:ahLst/>
            <a:cxnLst/>
            <a:rect l="l" t="t" r="r" b="b"/>
            <a:pathLst>
              <a:path w="35826" h="93522">
                <a:moveTo>
                  <a:pt x="0" y="0"/>
                </a:moveTo>
                <a:lnTo>
                  <a:pt x="25920" y="342"/>
                </a:lnTo>
                <a:lnTo>
                  <a:pt x="35826" y="93522"/>
                </a:lnTo>
                <a:lnTo>
                  <a:pt x="35382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698826" y="4851378"/>
            <a:ext cx="101981" cy="42138"/>
          </a:xfrm>
          <a:custGeom>
            <a:avLst/>
            <a:gdLst/>
            <a:ahLst/>
            <a:cxnLst/>
            <a:rect l="l" t="t" r="r" b="b"/>
            <a:pathLst>
              <a:path w="101980" h="42138">
                <a:moveTo>
                  <a:pt x="2032" y="35826"/>
                </a:moveTo>
                <a:lnTo>
                  <a:pt x="14655" y="42138"/>
                </a:lnTo>
                <a:lnTo>
                  <a:pt x="101981" y="10248"/>
                </a:lnTo>
                <a:lnTo>
                  <a:pt x="81356" y="0"/>
                </a:lnTo>
                <a:lnTo>
                  <a:pt x="0" y="34810"/>
                </a:lnTo>
                <a:lnTo>
                  <a:pt x="2032" y="358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709988" y="4861628"/>
            <a:ext cx="78879" cy="30086"/>
          </a:xfrm>
          <a:custGeom>
            <a:avLst/>
            <a:gdLst/>
            <a:ahLst/>
            <a:cxnLst/>
            <a:rect l="l" t="t" r="r" b="b"/>
            <a:pathLst>
              <a:path w="78879" h="30086">
                <a:moveTo>
                  <a:pt x="0" y="30086"/>
                </a:moveTo>
                <a:lnTo>
                  <a:pt x="70192" y="0"/>
                </a:lnTo>
                <a:lnTo>
                  <a:pt x="78879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710439" y="4835373"/>
            <a:ext cx="13068" cy="4279"/>
          </a:xfrm>
          <a:custGeom>
            <a:avLst/>
            <a:gdLst/>
            <a:ahLst/>
            <a:cxnLst/>
            <a:rect l="l" t="t" r="r" b="b"/>
            <a:pathLst>
              <a:path w="13068" h="4279">
                <a:moveTo>
                  <a:pt x="0" y="0"/>
                </a:moveTo>
                <a:lnTo>
                  <a:pt x="13068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720581" y="5084959"/>
            <a:ext cx="108394" cy="56007"/>
          </a:xfrm>
          <a:custGeom>
            <a:avLst/>
            <a:gdLst/>
            <a:ahLst/>
            <a:cxnLst/>
            <a:rect l="l" t="t" r="r" b="b"/>
            <a:pathLst>
              <a:path w="108394" h="56007">
                <a:moveTo>
                  <a:pt x="13068" y="0"/>
                </a:moveTo>
                <a:lnTo>
                  <a:pt x="0" y="8115"/>
                </a:lnTo>
                <a:lnTo>
                  <a:pt x="90030" y="56007"/>
                </a:lnTo>
                <a:lnTo>
                  <a:pt x="108394" y="44742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8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713708" y="5032795"/>
            <a:ext cx="26250" cy="13970"/>
          </a:xfrm>
          <a:custGeom>
            <a:avLst/>
            <a:gdLst/>
            <a:ahLst/>
            <a:cxnLst/>
            <a:rect l="l" t="t" r="r" b="b"/>
            <a:pathLst>
              <a:path w="26250" h="13970">
                <a:moveTo>
                  <a:pt x="25577" y="6642"/>
                </a:moveTo>
                <a:lnTo>
                  <a:pt x="24892" y="0"/>
                </a:lnTo>
                <a:lnTo>
                  <a:pt x="26250" y="13970"/>
                </a:lnTo>
                <a:lnTo>
                  <a:pt x="0" y="135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733649" y="5095325"/>
            <a:ext cx="85750" cy="40233"/>
          </a:xfrm>
          <a:custGeom>
            <a:avLst/>
            <a:gdLst/>
            <a:ahLst/>
            <a:cxnLst/>
            <a:rect l="l" t="t" r="r" b="b"/>
            <a:pathLst>
              <a:path w="85750" h="40233">
                <a:moveTo>
                  <a:pt x="0" y="0"/>
                </a:moveTo>
                <a:lnTo>
                  <a:pt x="85750" y="40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737368" y="5020732"/>
            <a:ext cx="1244" cy="12052"/>
          </a:xfrm>
          <a:custGeom>
            <a:avLst/>
            <a:gdLst/>
            <a:ahLst/>
            <a:cxnLst/>
            <a:rect l="l" t="t" r="r" b="b"/>
            <a:pathLst>
              <a:path w="1244" h="12052">
                <a:moveTo>
                  <a:pt x="0" y="0"/>
                </a:moveTo>
                <a:lnTo>
                  <a:pt x="1244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734771" y="4996395"/>
            <a:ext cx="1358" cy="12166"/>
          </a:xfrm>
          <a:custGeom>
            <a:avLst/>
            <a:gdLst/>
            <a:ahLst/>
            <a:cxnLst/>
            <a:rect l="l" t="t" r="r" b="b"/>
            <a:pathLst>
              <a:path w="1358" h="12166">
                <a:moveTo>
                  <a:pt x="1358" y="121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733530" y="4984224"/>
            <a:ext cx="1244" cy="11493"/>
          </a:xfrm>
          <a:custGeom>
            <a:avLst/>
            <a:gdLst/>
            <a:ahLst/>
            <a:cxnLst/>
            <a:rect l="l" t="t" r="r" b="b"/>
            <a:pathLst>
              <a:path w="1244" h="11493">
                <a:moveTo>
                  <a:pt x="1244" y="1149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730942" y="4960002"/>
            <a:ext cx="2032" cy="18249"/>
          </a:xfrm>
          <a:custGeom>
            <a:avLst/>
            <a:gdLst/>
            <a:ahLst/>
            <a:cxnLst/>
            <a:rect l="l" t="t" r="r" b="b"/>
            <a:pathLst>
              <a:path w="2032" h="18249">
                <a:moveTo>
                  <a:pt x="2032" y="182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728359" y="4935768"/>
            <a:ext cx="2247" cy="20510"/>
          </a:xfrm>
          <a:custGeom>
            <a:avLst/>
            <a:gdLst/>
            <a:ahLst/>
            <a:cxnLst/>
            <a:rect l="l" t="t" r="r" b="b"/>
            <a:pathLst>
              <a:path w="2247" h="20510">
                <a:moveTo>
                  <a:pt x="2247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749763" y="4894533"/>
            <a:ext cx="93078" cy="22872"/>
          </a:xfrm>
          <a:custGeom>
            <a:avLst/>
            <a:gdLst/>
            <a:ahLst/>
            <a:cxnLst/>
            <a:rect l="l" t="t" r="r" b="b"/>
            <a:pathLst>
              <a:path w="93078" h="22872">
                <a:moveTo>
                  <a:pt x="0" y="22872"/>
                </a:moveTo>
                <a:lnTo>
                  <a:pt x="87668" y="0"/>
                </a:lnTo>
                <a:lnTo>
                  <a:pt x="93078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739739" y="4884280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5854" y="29743"/>
                </a:moveTo>
                <a:lnTo>
                  <a:pt x="0" y="25463"/>
                </a:lnTo>
                <a:lnTo>
                  <a:pt x="97688" y="0"/>
                </a:lnTo>
                <a:lnTo>
                  <a:pt x="105803" y="5968"/>
                </a:lnTo>
                <a:lnTo>
                  <a:pt x="113576" y="12166"/>
                </a:lnTo>
                <a:lnTo>
                  <a:pt x="11379" y="34137"/>
                </a:lnTo>
                <a:lnTo>
                  <a:pt x="5854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756302" y="5058255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3921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622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764072" y="5068620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769928" y="4922362"/>
            <a:ext cx="120230" cy="24345"/>
          </a:xfrm>
          <a:custGeom>
            <a:avLst/>
            <a:gdLst/>
            <a:ahLst/>
            <a:cxnLst/>
            <a:rect l="l" t="t" r="r" b="b"/>
            <a:pathLst>
              <a:path w="120230" h="24345">
                <a:moveTo>
                  <a:pt x="109867" y="0"/>
                </a:moveTo>
                <a:lnTo>
                  <a:pt x="120230" y="13639"/>
                </a:lnTo>
                <a:lnTo>
                  <a:pt x="7442" y="24345"/>
                </a:lnTo>
                <a:lnTo>
                  <a:pt x="0" y="14541"/>
                </a:lnTo>
                <a:lnTo>
                  <a:pt x="109867" y="0"/>
                </a:lnTo>
                <a:lnTo>
                  <a:pt x="109867" y="10363"/>
                </a:lnTo>
                <a:lnTo>
                  <a:pt x="7213" y="240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780637" y="502873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5410" y="0"/>
                </a:moveTo>
                <a:lnTo>
                  <a:pt x="121691" y="22199"/>
                </a:lnTo>
                <a:lnTo>
                  <a:pt x="114147" y="36283"/>
                </a:lnTo>
                <a:lnTo>
                  <a:pt x="0" y="10033"/>
                </a:lnTo>
                <a:lnTo>
                  <a:pt x="5410" y="0"/>
                </a:lnTo>
                <a:lnTo>
                  <a:pt x="5410" y="10363"/>
                </a:lnTo>
                <a:lnTo>
                  <a:pt x="4965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786047" y="5039099"/>
            <a:ext cx="111213" cy="21183"/>
          </a:xfrm>
          <a:custGeom>
            <a:avLst/>
            <a:gdLst/>
            <a:ahLst/>
            <a:cxnLst/>
            <a:rect l="l" t="t" r="r" b="b"/>
            <a:pathLst>
              <a:path w="111213" h="21183">
                <a:moveTo>
                  <a:pt x="0" y="0"/>
                </a:moveTo>
                <a:lnTo>
                  <a:pt x="111213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780186" y="485137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0"/>
                </a:moveTo>
                <a:lnTo>
                  <a:pt x="0" y="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792577" y="4997862"/>
            <a:ext cx="120345" cy="24333"/>
          </a:xfrm>
          <a:custGeom>
            <a:avLst/>
            <a:gdLst/>
            <a:ahLst/>
            <a:cxnLst/>
            <a:rect l="l" t="t" r="r" b="b"/>
            <a:pathLst>
              <a:path w="120345" h="24333">
                <a:moveTo>
                  <a:pt x="119329" y="20053"/>
                </a:moveTo>
                <a:lnTo>
                  <a:pt x="1016" y="10248"/>
                </a:lnTo>
                <a:lnTo>
                  <a:pt x="1016" y="0"/>
                </a:lnTo>
                <a:lnTo>
                  <a:pt x="0" y="10363"/>
                </a:lnTo>
                <a:lnTo>
                  <a:pt x="118884" y="24333"/>
                </a:lnTo>
                <a:lnTo>
                  <a:pt x="119100" y="22529"/>
                </a:lnTo>
                <a:lnTo>
                  <a:pt x="120345" y="9791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793593" y="5008112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788193" y="4964167"/>
            <a:ext cx="121691" cy="14427"/>
          </a:xfrm>
          <a:custGeom>
            <a:avLst/>
            <a:gdLst/>
            <a:ahLst/>
            <a:cxnLst/>
            <a:rect l="l" t="t" r="r" b="b"/>
            <a:pathLst>
              <a:path w="121691" h="14427">
                <a:moveTo>
                  <a:pt x="117068" y="0"/>
                </a:moveTo>
                <a:lnTo>
                  <a:pt x="117741" y="1803"/>
                </a:lnTo>
                <a:lnTo>
                  <a:pt x="121691" y="14427"/>
                </a:ln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3263" y="128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837429" y="488426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879796" y="4932729"/>
            <a:ext cx="3048" cy="3937"/>
          </a:xfrm>
          <a:custGeom>
            <a:avLst/>
            <a:gdLst/>
            <a:ahLst/>
            <a:cxnLst/>
            <a:rect l="l" t="t" r="r" b="b"/>
            <a:pathLst>
              <a:path w="3048" h="3937">
                <a:moveTo>
                  <a:pt x="0" y="0"/>
                </a:moveTo>
                <a:lnTo>
                  <a:pt x="3048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905262" y="4974532"/>
            <a:ext cx="1346" cy="3937"/>
          </a:xfrm>
          <a:custGeom>
            <a:avLst/>
            <a:gdLst/>
            <a:ahLst/>
            <a:cxnLst/>
            <a:rect l="l" t="t" r="r" b="b"/>
            <a:pathLst>
              <a:path w="1346" h="3937">
                <a:moveTo>
                  <a:pt x="0" y="0"/>
                </a:moveTo>
                <a:lnTo>
                  <a:pt x="1346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960703" y="5172066"/>
            <a:ext cx="17907" cy="50139"/>
          </a:xfrm>
          <a:custGeom>
            <a:avLst/>
            <a:gdLst/>
            <a:ahLst/>
            <a:cxnLst/>
            <a:rect l="l" t="t" r="r" b="b"/>
            <a:pathLst>
              <a:path w="17907" h="50139">
                <a:moveTo>
                  <a:pt x="6083" y="50139"/>
                </a:moveTo>
                <a:lnTo>
                  <a:pt x="11493" y="39090"/>
                </a:lnTo>
                <a:lnTo>
                  <a:pt x="1790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960700" y="5146822"/>
            <a:ext cx="15214" cy="21412"/>
          </a:xfrm>
          <a:custGeom>
            <a:avLst/>
            <a:gdLst/>
            <a:ahLst/>
            <a:cxnLst/>
            <a:rect l="l" t="t" r="r" b="b"/>
            <a:pathLst>
              <a:path w="15214" h="21412">
                <a:moveTo>
                  <a:pt x="0" y="787"/>
                </a:moveTo>
                <a:lnTo>
                  <a:pt x="15214" y="0"/>
                </a:lnTo>
                <a:lnTo>
                  <a:pt x="15214" y="20624"/>
                </a:lnTo>
                <a:lnTo>
                  <a:pt x="0" y="214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960700" y="5015101"/>
            <a:ext cx="17919" cy="41236"/>
          </a:xfrm>
          <a:custGeom>
            <a:avLst/>
            <a:gdLst/>
            <a:ahLst/>
            <a:cxnLst/>
            <a:rect l="l" t="t" r="r" b="b"/>
            <a:pathLst>
              <a:path w="17919" h="41236">
                <a:moveTo>
                  <a:pt x="0" y="41236"/>
                </a:moveTo>
                <a:lnTo>
                  <a:pt x="17919" y="41122"/>
                </a:lnTo>
                <a:lnTo>
                  <a:pt x="17919" y="30873"/>
                </a:lnTo>
                <a:lnTo>
                  <a:pt x="15659" y="9804"/>
                </a:lnTo>
                <a:lnTo>
                  <a:pt x="3835" y="0"/>
                </a:lnTo>
                <a:lnTo>
                  <a:pt x="5969" y="20612"/>
                </a:lnTo>
                <a:lnTo>
                  <a:pt x="17919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960700" y="5035718"/>
            <a:ext cx="5969" cy="0"/>
          </a:xfrm>
          <a:custGeom>
            <a:avLst/>
            <a:gdLst/>
            <a:ahLst/>
            <a:cxnLst/>
            <a:rect l="l" t="t" r="r" b="b"/>
            <a:pathLst>
              <a:path w="5969">
                <a:moveTo>
                  <a:pt x="0" y="0"/>
                </a:moveTo>
                <a:lnTo>
                  <a:pt x="596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959349" y="5015092"/>
            <a:ext cx="5181" cy="342"/>
          </a:xfrm>
          <a:custGeom>
            <a:avLst/>
            <a:gdLst/>
            <a:ahLst/>
            <a:cxnLst/>
            <a:rect l="l" t="t" r="r" b="b"/>
            <a:pathLst>
              <a:path w="5181" h="342">
                <a:moveTo>
                  <a:pt x="0" y="342"/>
                </a:move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973658" y="5172062"/>
            <a:ext cx="4953" cy="51155"/>
          </a:xfrm>
          <a:custGeom>
            <a:avLst/>
            <a:gdLst/>
            <a:ahLst/>
            <a:cxnLst/>
            <a:rect l="l" t="t" r="r" b="b"/>
            <a:pathLst>
              <a:path w="4952" h="51155">
                <a:moveTo>
                  <a:pt x="0" y="51155"/>
                </a:moveTo>
                <a:lnTo>
                  <a:pt x="4953" y="20624"/>
                </a:lnTo>
                <a:lnTo>
                  <a:pt x="495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973766" y="5141067"/>
            <a:ext cx="2146" cy="5753"/>
          </a:xfrm>
          <a:custGeom>
            <a:avLst/>
            <a:gdLst/>
            <a:ahLst/>
            <a:cxnLst/>
            <a:rect l="l" t="t" r="r" b="b"/>
            <a:pathLst>
              <a:path w="2146" h="5753">
                <a:moveTo>
                  <a:pt x="2146" y="575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4975650" y="5065240"/>
            <a:ext cx="37185" cy="130479"/>
          </a:xfrm>
          <a:custGeom>
            <a:avLst/>
            <a:gdLst/>
            <a:ahLst/>
            <a:cxnLst/>
            <a:rect l="l" t="t" r="r" b="b"/>
            <a:pathLst>
              <a:path w="37185" h="130479">
                <a:moveTo>
                  <a:pt x="37185" y="0"/>
                </a:moveTo>
                <a:lnTo>
                  <a:pt x="32677" y="5295"/>
                </a:lnTo>
                <a:lnTo>
                  <a:pt x="28511" y="10820"/>
                </a:lnTo>
                <a:lnTo>
                  <a:pt x="27381" y="12395"/>
                </a:lnTo>
                <a:lnTo>
                  <a:pt x="26479" y="14198"/>
                </a:lnTo>
                <a:lnTo>
                  <a:pt x="19638" y="26110"/>
                </a:lnTo>
                <a:lnTo>
                  <a:pt x="14722" y="34889"/>
                </a:lnTo>
                <a:lnTo>
                  <a:pt x="10706" y="43942"/>
                </a:lnTo>
                <a:lnTo>
                  <a:pt x="6437" y="56246"/>
                </a:lnTo>
                <a:lnTo>
                  <a:pt x="4168" y="66235"/>
                </a:lnTo>
                <a:lnTo>
                  <a:pt x="2146" y="74485"/>
                </a:lnTo>
                <a:lnTo>
                  <a:pt x="1574" y="76504"/>
                </a:lnTo>
                <a:lnTo>
                  <a:pt x="1346" y="78536"/>
                </a:lnTo>
                <a:lnTo>
                  <a:pt x="470" y="91925"/>
                </a:lnTo>
                <a:lnTo>
                  <a:pt x="43" y="102497"/>
                </a:lnTo>
                <a:lnTo>
                  <a:pt x="0" y="109410"/>
                </a:lnTo>
                <a:lnTo>
                  <a:pt x="0" y="119888"/>
                </a:lnTo>
                <a:lnTo>
                  <a:pt x="114" y="120116"/>
                </a:lnTo>
                <a:lnTo>
                  <a:pt x="1460" y="130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971588" y="5195949"/>
            <a:ext cx="3949" cy="5410"/>
          </a:xfrm>
          <a:custGeom>
            <a:avLst/>
            <a:gdLst/>
            <a:ahLst/>
            <a:cxnLst/>
            <a:rect l="l" t="t" r="r" b="b"/>
            <a:pathLst>
              <a:path w="3949" h="5410">
                <a:moveTo>
                  <a:pt x="3949" y="0"/>
                </a:moveTo>
                <a:lnTo>
                  <a:pt x="3162" y="342"/>
                </a:lnTo>
                <a:lnTo>
                  <a:pt x="2374" y="901"/>
                </a:lnTo>
                <a:lnTo>
                  <a:pt x="1701" y="1473"/>
                </a:lnTo>
                <a:lnTo>
                  <a:pt x="1574" y="1473"/>
                </a:lnTo>
                <a:lnTo>
                  <a:pt x="1130" y="2146"/>
                </a:lnTo>
                <a:lnTo>
                  <a:pt x="685" y="2819"/>
                </a:lnTo>
                <a:lnTo>
                  <a:pt x="342" y="3721"/>
                </a:lnTo>
                <a:lnTo>
                  <a:pt x="114" y="4508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972157" y="5277642"/>
            <a:ext cx="5969" cy="1803"/>
          </a:xfrm>
          <a:custGeom>
            <a:avLst/>
            <a:gdLst/>
            <a:ahLst/>
            <a:cxnLst/>
            <a:rect l="l" t="t" r="r" b="b"/>
            <a:pathLst>
              <a:path w="5969" h="1803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574" y="1130"/>
                </a:lnTo>
                <a:lnTo>
                  <a:pt x="2374" y="1346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4972269" y="5150313"/>
            <a:ext cx="4508" cy="2247"/>
          </a:xfrm>
          <a:custGeom>
            <a:avLst/>
            <a:gdLst/>
            <a:ahLst/>
            <a:cxnLst/>
            <a:rect l="l" t="t" r="r" b="b"/>
            <a:pathLst>
              <a:path w="4508" h="2247">
                <a:moveTo>
                  <a:pt x="4508" y="0"/>
                </a:moveTo>
                <a:lnTo>
                  <a:pt x="3949" y="0"/>
                </a:lnTo>
                <a:lnTo>
                  <a:pt x="3263" y="228"/>
                </a:lnTo>
                <a:lnTo>
                  <a:pt x="2374" y="457"/>
                </a:lnTo>
                <a:lnTo>
                  <a:pt x="1460" y="901"/>
                </a:lnTo>
                <a:lnTo>
                  <a:pt x="673" y="1460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4977455" y="5195841"/>
            <a:ext cx="844" cy="83604"/>
          </a:xfrm>
          <a:custGeom>
            <a:avLst/>
            <a:gdLst/>
            <a:ahLst/>
            <a:cxnLst/>
            <a:rect l="l" t="t" r="r" b="b"/>
            <a:pathLst>
              <a:path w="844" h="83604">
                <a:moveTo>
                  <a:pt x="673" y="83604"/>
                </a:moveTo>
                <a:lnTo>
                  <a:pt x="765" y="67391"/>
                </a:lnTo>
                <a:lnTo>
                  <a:pt x="822" y="55514"/>
                </a:lnTo>
                <a:lnTo>
                  <a:pt x="844" y="45962"/>
                </a:lnTo>
                <a:lnTo>
                  <a:pt x="830" y="36726"/>
                </a:lnTo>
                <a:lnTo>
                  <a:pt x="780" y="25796"/>
                </a:lnTo>
                <a:lnTo>
                  <a:pt x="695" y="11162"/>
                </a:lnTo>
                <a:lnTo>
                  <a:pt x="673" y="7429"/>
                </a:lnTo>
                <a:lnTo>
                  <a:pt x="673" y="4610"/>
                </a:lnTo>
                <a:lnTo>
                  <a:pt x="330" y="1790"/>
                </a:lnTo>
                <a:lnTo>
                  <a:pt x="22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979929" y="5056338"/>
            <a:ext cx="1031252" cy="357085"/>
          </a:xfrm>
          <a:custGeom>
            <a:avLst/>
            <a:gdLst/>
            <a:ahLst/>
            <a:cxnLst/>
            <a:rect l="l" t="t" r="r" b="b"/>
            <a:pathLst>
              <a:path w="1031252" h="357085">
                <a:moveTo>
                  <a:pt x="990460" y="0"/>
                </a:moveTo>
                <a:lnTo>
                  <a:pt x="997000" y="6642"/>
                </a:lnTo>
                <a:lnTo>
                  <a:pt x="997216" y="6985"/>
                </a:lnTo>
                <a:lnTo>
                  <a:pt x="1002512" y="14643"/>
                </a:lnTo>
                <a:lnTo>
                  <a:pt x="1008494" y="23329"/>
                </a:lnTo>
                <a:lnTo>
                  <a:pt x="1007935" y="23888"/>
                </a:lnTo>
                <a:lnTo>
                  <a:pt x="1013231" y="33235"/>
                </a:lnTo>
                <a:lnTo>
                  <a:pt x="1016266" y="38531"/>
                </a:lnTo>
                <a:lnTo>
                  <a:pt x="1016825" y="38531"/>
                </a:lnTo>
                <a:lnTo>
                  <a:pt x="1019086" y="44056"/>
                </a:lnTo>
                <a:lnTo>
                  <a:pt x="1022807" y="53187"/>
                </a:lnTo>
                <a:lnTo>
                  <a:pt x="1022349" y="53517"/>
                </a:lnTo>
                <a:lnTo>
                  <a:pt x="1025397" y="63106"/>
                </a:lnTo>
                <a:lnTo>
                  <a:pt x="1027087" y="68618"/>
                </a:lnTo>
                <a:lnTo>
                  <a:pt x="1027645" y="68732"/>
                </a:lnTo>
                <a:lnTo>
                  <a:pt x="1028547" y="74256"/>
                </a:lnTo>
                <a:lnTo>
                  <a:pt x="1030122" y="83718"/>
                </a:lnTo>
                <a:lnTo>
                  <a:pt x="1029677" y="83832"/>
                </a:lnTo>
                <a:lnTo>
                  <a:pt x="1030350" y="93522"/>
                </a:lnTo>
                <a:lnTo>
                  <a:pt x="1030795" y="99047"/>
                </a:lnTo>
                <a:lnTo>
                  <a:pt x="1031252" y="99275"/>
                </a:lnTo>
                <a:lnTo>
                  <a:pt x="1030795" y="104686"/>
                </a:lnTo>
                <a:lnTo>
                  <a:pt x="1030122" y="114363"/>
                </a:lnTo>
                <a:lnTo>
                  <a:pt x="1029792" y="114477"/>
                </a:lnTo>
                <a:lnTo>
                  <a:pt x="1028204" y="124053"/>
                </a:lnTo>
                <a:lnTo>
                  <a:pt x="1027302" y="129578"/>
                </a:lnTo>
                <a:lnTo>
                  <a:pt x="1027531" y="129806"/>
                </a:lnTo>
                <a:lnTo>
                  <a:pt x="1025956" y="135102"/>
                </a:lnTo>
                <a:lnTo>
                  <a:pt x="1022908" y="144792"/>
                </a:lnTo>
                <a:lnTo>
                  <a:pt x="1022578" y="144792"/>
                </a:lnTo>
                <a:lnTo>
                  <a:pt x="1018743" y="154152"/>
                </a:lnTo>
                <a:lnTo>
                  <a:pt x="1016609" y="159664"/>
                </a:lnTo>
                <a:lnTo>
                  <a:pt x="1016711" y="159893"/>
                </a:lnTo>
                <a:lnTo>
                  <a:pt x="1013790" y="165074"/>
                </a:lnTo>
                <a:lnTo>
                  <a:pt x="1008494" y="174548"/>
                </a:lnTo>
                <a:lnTo>
                  <a:pt x="1008265" y="174421"/>
                </a:lnTo>
                <a:lnTo>
                  <a:pt x="1002296" y="183553"/>
                </a:lnTo>
                <a:lnTo>
                  <a:pt x="998804" y="188963"/>
                </a:lnTo>
                <a:lnTo>
                  <a:pt x="994740" y="194043"/>
                </a:lnTo>
                <a:lnTo>
                  <a:pt x="987196" y="203161"/>
                </a:lnTo>
                <a:lnTo>
                  <a:pt x="979081" y="211721"/>
                </a:lnTo>
                <a:lnTo>
                  <a:pt x="974242" y="216903"/>
                </a:lnTo>
                <a:lnTo>
                  <a:pt x="968933" y="221754"/>
                </a:lnTo>
                <a:lnTo>
                  <a:pt x="959322" y="230157"/>
                </a:lnTo>
                <a:lnTo>
                  <a:pt x="949702" y="238042"/>
                </a:lnTo>
                <a:lnTo>
                  <a:pt x="943140" y="243281"/>
                </a:lnTo>
                <a:lnTo>
                  <a:pt x="936713" y="247675"/>
                </a:lnTo>
                <a:lnTo>
                  <a:pt x="925961" y="255051"/>
                </a:lnTo>
                <a:lnTo>
                  <a:pt x="916345" y="261176"/>
                </a:lnTo>
                <a:lnTo>
                  <a:pt x="913269" y="263105"/>
                </a:lnTo>
                <a:lnTo>
                  <a:pt x="906170" y="267500"/>
                </a:lnTo>
                <a:lnTo>
                  <a:pt x="898626" y="271551"/>
                </a:lnTo>
                <a:lnTo>
                  <a:pt x="886909" y="277856"/>
                </a:lnTo>
                <a:lnTo>
                  <a:pt x="877332" y="282697"/>
                </a:lnTo>
                <a:lnTo>
                  <a:pt x="871804" y="285419"/>
                </a:lnTo>
                <a:lnTo>
                  <a:pt x="863587" y="289471"/>
                </a:lnTo>
                <a:lnTo>
                  <a:pt x="855014" y="293077"/>
                </a:lnTo>
                <a:lnTo>
                  <a:pt x="842562" y="298316"/>
                </a:lnTo>
                <a:lnTo>
                  <a:pt x="832943" y="302202"/>
                </a:lnTo>
                <a:lnTo>
                  <a:pt x="825385" y="305142"/>
                </a:lnTo>
                <a:lnTo>
                  <a:pt x="816254" y="308737"/>
                </a:lnTo>
                <a:lnTo>
                  <a:pt x="806907" y="311670"/>
                </a:lnTo>
                <a:lnTo>
                  <a:pt x="793920" y="316032"/>
                </a:lnTo>
                <a:lnTo>
                  <a:pt x="784284" y="319093"/>
                </a:lnTo>
                <a:lnTo>
                  <a:pt x="774458" y="322033"/>
                </a:lnTo>
                <a:lnTo>
                  <a:pt x="764654" y="325081"/>
                </a:lnTo>
                <a:lnTo>
                  <a:pt x="754506" y="327444"/>
                </a:lnTo>
                <a:lnTo>
                  <a:pt x="741121" y="330884"/>
                </a:lnTo>
                <a:lnTo>
                  <a:pt x="731407" y="333237"/>
                </a:lnTo>
                <a:lnTo>
                  <a:pt x="720026" y="335788"/>
                </a:lnTo>
                <a:lnTo>
                  <a:pt x="709548" y="338150"/>
                </a:lnTo>
                <a:lnTo>
                  <a:pt x="698842" y="339953"/>
                </a:lnTo>
                <a:lnTo>
                  <a:pt x="685113" y="342534"/>
                </a:lnTo>
                <a:lnTo>
                  <a:pt x="675340" y="344254"/>
                </a:lnTo>
                <a:lnTo>
                  <a:pt x="662673" y="346265"/>
                </a:lnTo>
                <a:lnTo>
                  <a:pt x="651636" y="347954"/>
                </a:lnTo>
                <a:lnTo>
                  <a:pt x="640587" y="349199"/>
                </a:lnTo>
                <a:lnTo>
                  <a:pt x="626602" y="350811"/>
                </a:lnTo>
                <a:lnTo>
                  <a:pt x="616771" y="351899"/>
                </a:lnTo>
                <a:lnTo>
                  <a:pt x="603173" y="353250"/>
                </a:lnTo>
                <a:lnTo>
                  <a:pt x="591908" y="354266"/>
                </a:lnTo>
                <a:lnTo>
                  <a:pt x="580529" y="354825"/>
                </a:lnTo>
                <a:lnTo>
                  <a:pt x="566484" y="355621"/>
                </a:lnTo>
                <a:lnTo>
                  <a:pt x="556616" y="356140"/>
                </a:lnTo>
                <a:lnTo>
                  <a:pt x="542556" y="356628"/>
                </a:lnTo>
                <a:lnTo>
                  <a:pt x="531177" y="357085"/>
                </a:lnTo>
                <a:lnTo>
                  <a:pt x="531063" y="356857"/>
                </a:lnTo>
                <a:lnTo>
                  <a:pt x="519683" y="356857"/>
                </a:lnTo>
                <a:lnTo>
                  <a:pt x="505581" y="356815"/>
                </a:lnTo>
                <a:lnTo>
                  <a:pt x="495706" y="356750"/>
                </a:lnTo>
                <a:lnTo>
                  <a:pt x="481596" y="356412"/>
                </a:lnTo>
                <a:lnTo>
                  <a:pt x="470103" y="356184"/>
                </a:lnTo>
                <a:lnTo>
                  <a:pt x="470103" y="355955"/>
                </a:lnTo>
                <a:lnTo>
                  <a:pt x="458609" y="355282"/>
                </a:lnTo>
                <a:lnTo>
                  <a:pt x="444572" y="354401"/>
                </a:lnTo>
                <a:lnTo>
                  <a:pt x="434719" y="353773"/>
                </a:lnTo>
                <a:lnTo>
                  <a:pt x="420979" y="352691"/>
                </a:lnTo>
                <a:lnTo>
                  <a:pt x="409701" y="351675"/>
                </a:lnTo>
                <a:lnTo>
                  <a:pt x="398437" y="350100"/>
                </a:lnTo>
                <a:lnTo>
                  <a:pt x="384527" y="348401"/>
                </a:lnTo>
                <a:lnTo>
                  <a:pt x="374714" y="347119"/>
                </a:lnTo>
                <a:lnTo>
                  <a:pt x="361822" y="345249"/>
                </a:lnTo>
                <a:lnTo>
                  <a:pt x="350773" y="343674"/>
                </a:lnTo>
                <a:lnTo>
                  <a:pt x="350773" y="343446"/>
                </a:lnTo>
                <a:lnTo>
                  <a:pt x="339851" y="341426"/>
                </a:lnTo>
                <a:lnTo>
                  <a:pt x="326205" y="338891"/>
                </a:lnTo>
                <a:lnTo>
                  <a:pt x="316450" y="336950"/>
                </a:lnTo>
                <a:lnTo>
                  <a:pt x="304799" y="334429"/>
                </a:lnTo>
                <a:lnTo>
                  <a:pt x="294208" y="332181"/>
                </a:lnTo>
                <a:lnTo>
                  <a:pt x="283844" y="329361"/>
                </a:lnTo>
                <a:lnTo>
                  <a:pt x="270553" y="325875"/>
                </a:lnTo>
                <a:lnTo>
                  <a:pt x="260868" y="323254"/>
                </a:lnTo>
                <a:lnTo>
                  <a:pt x="250596" y="320344"/>
                </a:lnTo>
                <a:lnTo>
                  <a:pt x="240690" y="317423"/>
                </a:lnTo>
                <a:lnTo>
                  <a:pt x="231000" y="314045"/>
                </a:lnTo>
                <a:lnTo>
                  <a:pt x="218170" y="309657"/>
                </a:lnTo>
                <a:lnTo>
                  <a:pt x="208523" y="306214"/>
                </a:lnTo>
                <a:lnTo>
                  <a:pt x="200228" y="303110"/>
                </a:lnTo>
                <a:lnTo>
                  <a:pt x="191109" y="299732"/>
                </a:lnTo>
                <a:lnTo>
                  <a:pt x="182092" y="295668"/>
                </a:lnTo>
                <a:lnTo>
                  <a:pt x="169879" y="290329"/>
                </a:lnTo>
                <a:lnTo>
                  <a:pt x="160186" y="285862"/>
                </a:lnTo>
                <a:lnTo>
                  <a:pt x="154266" y="283057"/>
                </a:lnTo>
                <a:lnTo>
                  <a:pt x="146037" y="279107"/>
                </a:lnTo>
                <a:lnTo>
                  <a:pt x="138036" y="274599"/>
                </a:lnTo>
                <a:lnTo>
                  <a:pt x="126572" y="268245"/>
                </a:lnTo>
                <a:lnTo>
                  <a:pt x="116902" y="262533"/>
                </a:lnTo>
                <a:lnTo>
                  <a:pt x="113360" y="260400"/>
                </a:lnTo>
                <a:lnTo>
                  <a:pt x="106146" y="256006"/>
                </a:lnTo>
                <a:lnTo>
                  <a:pt x="99161" y="251053"/>
                </a:lnTo>
                <a:lnTo>
                  <a:pt x="88737" y="243617"/>
                </a:lnTo>
                <a:lnTo>
                  <a:pt x="79003" y="236199"/>
                </a:lnTo>
                <a:lnTo>
                  <a:pt x="78092" y="235496"/>
                </a:lnTo>
                <a:lnTo>
                  <a:pt x="72008" y="230657"/>
                </a:lnTo>
                <a:lnTo>
                  <a:pt x="66154" y="225361"/>
                </a:lnTo>
                <a:lnTo>
                  <a:pt x="57353" y="217246"/>
                </a:lnTo>
                <a:lnTo>
                  <a:pt x="49021" y="208686"/>
                </a:lnTo>
                <a:lnTo>
                  <a:pt x="44056" y="203492"/>
                </a:lnTo>
                <a:lnTo>
                  <a:pt x="43827" y="203492"/>
                </a:lnTo>
                <a:lnTo>
                  <a:pt x="39446" y="197866"/>
                </a:lnTo>
                <a:lnTo>
                  <a:pt x="32689" y="189407"/>
                </a:lnTo>
                <a:lnTo>
                  <a:pt x="26479" y="180289"/>
                </a:lnTo>
                <a:lnTo>
                  <a:pt x="22771" y="174879"/>
                </a:lnTo>
                <a:lnTo>
                  <a:pt x="22428" y="174879"/>
                </a:lnTo>
                <a:lnTo>
                  <a:pt x="19380" y="169024"/>
                </a:lnTo>
                <a:lnTo>
                  <a:pt x="14655" y="160235"/>
                </a:lnTo>
                <a:lnTo>
                  <a:pt x="14871" y="160007"/>
                </a:lnTo>
                <a:lnTo>
                  <a:pt x="10820" y="150876"/>
                </a:lnTo>
                <a:lnTo>
                  <a:pt x="8343" y="145135"/>
                </a:lnTo>
                <a:lnTo>
                  <a:pt x="8000" y="145135"/>
                </a:lnTo>
                <a:lnTo>
                  <a:pt x="6311" y="139166"/>
                </a:lnTo>
                <a:lnTo>
                  <a:pt x="3721" y="130149"/>
                </a:lnTo>
                <a:lnTo>
                  <a:pt x="4063" y="129921"/>
                </a:lnTo>
                <a:lnTo>
                  <a:pt x="2260" y="120573"/>
                </a:lnTo>
                <a:lnTo>
                  <a:pt x="1130" y="114820"/>
                </a:lnTo>
                <a:lnTo>
                  <a:pt x="685" y="114592"/>
                </a:lnTo>
                <a:lnTo>
                  <a:pt x="457" y="108851"/>
                </a:lnTo>
                <a:lnTo>
                  <a:pt x="0" y="99606"/>
                </a:lnTo>
                <a:lnTo>
                  <a:pt x="457" y="99491"/>
                </a:lnTo>
                <a:lnTo>
                  <a:pt x="787" y="90144"/>
                </a:lnTo>
                <a:lnTo>
                  <a:pt x="1130" y="84175"/>
                </a:lnTo>
                <a:lnTo>
                  <a:pt x="685" y="83947"/>
                </a:lnTo>
                <a:lnTo>
                  <a:pt x="1689" y="78308"/>
                </a:lnTo>
                <a:lnTo>
                  <a:pt x="3492" y="68961"/>
                </a:lnTo>
                <a:lnTo>
                  <a:pt x="4063" y="68961"/>
                </a:lnTo>
                <a:lnTo>
                  <a:pt x="6654" y="59715"/>
                </a:lnTo>
                <a:lnTo>
                  <a:pt x="8343" y="53860"/>
                </a:lnTo>
                <a:lnTo>
                  <a:pt x="7886" y="53517"/>
                </a:lnTo>
                <a:lnTo>
                  <a:pt x="10261" y="48006"/>
                </a:lnTo>
                <a:lnTo>
                  <a:pt x="14312" y="38874"/>
                </a:lnTo>
                <a:lnTo>
                  <a:pt x="14871" y="38989"/>
                </a:lnTo>
                <a:lnTo>
                  <a:pt x="19608" y="29972"/>
                </a:lnTo>
                <a:lnTo>
                  <a:pt x="22656" y="24218"/>
                </a:lnTo>
                <a:lnTo>
                  <a:pt x="22428" y="23888"/>
                </a:lnTo>
                <a:lnTo>
                  <a:pt x="25920" y="18478"/>
                </a:lnTo>
                <a:lnTo>
                  <a:pt x="28968" y="13855"/>
                </a:lnTo>
                <a:lnTo>
                  <a:pt x="29070" y="13639"/>
                </a:lnTo>
                <a:lnTo>
                  <a:pt x="32905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988943" y="5322707"/>
            <a:ext cx="6540" cy="1358"/>
          </a:xfrm>
          <a:custGeom>
            <a:avLst/>
            <a:gdLst/>
            <a:ahLst/>
            <a:cxnLst/>
            <a:rect l="l" t="t" r="r" b="b"/>
            <a:pathLst>
              <a:path w="6540" h="1358">
                <a:moveTo>
                  <a:pt x="6540" y="1244"/>
                </a:moveTo>
                <a:lnTo>
                  <a:pt x="5638" y="1358"/>
                </a:lnTo>
                <a:lnTo>
                  <a:pt x="4737" y="1358"/>
                </a:lnTo>
                <a:lnTo>
                  <a:pt x="3835" y="1358"/>
                </a:lnTo>
                <a:lnTo>
                  <a:pt x="2819" y="1130"/>
                </a:lnTo>
                <a:lnTo>
                  <a:pt x="2031" y="1016"/>
                </a:lnTo>
                <a:lnTo>
                  <a:pt x="1244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993566" y="5240456"/>
            <a:ext cx="1917" cy="8559"/>
          </a:xfrm>
          <a:custGeom>
            <a:avLst/>
            <a:gdLst/>
            <a:ahLst/>
            <a:cxnLst/>
            <a:rect l="l" t="t" r="r" b="b"/>
            <a:pathLst>
              <a:path w="1917" h="8559">
                <a:moveTo>
                  <a:pt x="0" y="0"/>
                </a:moveTo>
                <a:lnTo>
                  <a:pt x="558" y="787"/>
                </a:lnTo>
                <a:lnTo>
                  <a:pt x="901" y="1803"/>
                </a:lnTo>
                <a:lnTo>
                  <a:pt x="1346" y="3492"/>
                </a:lnTo>
                <a:lnTo>
                  <a:pt x="1689" y="5410"/>
                </a:lnTo>
                <a:lnTo>
                  <a:pt x="1917" y="6985"/>
                </a:lnTo>
                <a:lnTo>
                  <a:pt x="1917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4991994" y="5078995"/>
            <a:ext cx="21285" cy="111658"/>
          </a:xfrm>
          <a:custGeom>
            <a:avLst/>
            <a:gdLst/>
            <a:ahLst/>
            <a:cxnLst/>
            <a:rect l="l" t="t" r="r" b="b"/>
            <a:pathLst>
              <a:path w="21285" h="111658">
                <a:moveTo>
                  <a:pt x="4952" y="111658"/>
                </a:moveTo>
                <a:lnTo>
                  <a:pt x="1752" y="97851"/>
                </a:lnTo>
                <a:lnTo>
                  <a:pt x="376" y="87715"/>
                </a:lnTo>
                <a:lnTo>
                  <a:pt x="17" y="74661"/>
                </a:lnTo>
                <a:lnTo>
                  <a:pt x="0" y="71767"/>
                </a:lnTo>
                <a:lnTo>
                  <a:pt x="293" y="58275"/>
                </a:lnTo>
                <a:lnTo>
                  <a:pt x="2152" y="47831"/>
                </a:lnTo>
                <a:lnTo>
                  <a:pt x="4508" y="38976"/>
                </a:lnTo>
                <a:lnTo>
                  <a:pt x="8567" y="26103"/>
                </a:lnTo>
                <a:lnTo>
                  <a:pt x="12845" y="16780"/>
                </a:lnTo>
                <a:lnTo>
                  <a:pt x="17462" y="6642"/>
                </a:lnTo>
                <a:lnTo>
                  <a:pt x="18922" y="3251"/>
                </a:lnTo>
                <a:lnTo>
                  <a:pt x="19037" y="3035"/>
                </a:lnTo>
                <a:lnTo>
                  <a:pt x="212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020044" y="5364855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590" y="1358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024895" y="5283051"/>
            <a:ext cx="3221" cy="83159"/>
          </a:xfrm>
          <a:custGeom>
            <a:avLst/>
            <a:gdLst/>
            <a:ahLst/>
            <a:cxnLst/>
            <a:rect l="l" t="t" r="r" b="b"/>
            <a:pathLst>
              <a:path w="3221" h="83159">
                <a:moveTo>
                  <a:pt x="3149" y="83159"/>
                </a:moveTo>
                <a:lnTo>
                  <a:pt x="3196" y="67031"/>
                </a:lnTo>
                <a:lnTo>
                  <a:pt x="3221" y="55064"/>
                </a:lnTo>
                <a:lnTo>
                  <a:pt x="3220" y="45162"/>
                </a:lnTo>
                <a:lnTo>
                  <a:pt x="3191" y="35230"/>
                </a:lnTo>
                <a:lnTo>
                  <a:pt x="3130" y="23171"/>
                </a:lnTo>
                <a:lnTo>
                  <a:pt x="3035" y="7099"/>
                </a:lnTo>
                <a:lnTo>
                  <a:pt x="3035" y="6197"/>
                </a:lnTo>
                <a:lnTo>
                  <a:pt x="2705" y="5181"/>
                </a:lnTo>
                <a:lnTo>
                  <a:pt x="2476" y="4165"/>
                </a:lnTo>
                <a:lnTo>
                  <a:pt x="2133" y="3263"/>
                </a:lnTo>
                <a:lnTo>
                  <a:pt x="1904" y="2476"/>
                </a:lnTo>
                <a:lnTo>
                  <a:pt x="1460" y="1689"/>
                </a:lnTo>
                <a:lnTo>
                  <a:pt x="1015" y="1016"/>
                </a:lnTo>
                <a:lnTo>
                  <a:pt x="558" y="444"/>
                </a:lnTo>
                <a:lnTo>
                  <a:pt x="33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070529" y="5322153"/>
            <a:ext cx="4279" cy="82931"/>
          </a:xfrm>
          <a:custGeom>
            <a:avLst/>
            <a:gdLst/>
            <a:ahLst/>
            <a:cxnLst/>
            <a:rect l="l" t="t" r="r" b="b"/>
            <a:pathLst>
              <a:path w="4279" h="82930">
                <a:moveTo>
                  <a:pt x="4165" y="82930"/>
                </a:moveTo>
                <a:lnTo>
                  <a:pt x="4213" y="66766"/>
                </a:lnTo>
                <a:lnTo>
                  <a:pt x="4242" y="54861"/>
                </a:lnTo>
                <a:lnTo>
                  <a:pt x="4251" y="45027"/>
                </a:lnTo>
                <a:lnTo>
                  <a:pt x="4240" y="35075"/>
                </a:lnTo>
                <a:lnTo>
                  <a:pt x="4209" y="22816"/>
                </a:lnTo>
                <a:lnTo>
                  <a:pt x="4165" y="8000"/>
                </a:lnTo>
                <a:lnTo>
                  <a:pt x="4165" y="7429"/>
                </a:lnTo>
                <a:lnTo>
                  <a:pt x="4165" y="6870"/>
                </a:lnTo>
                <a:lnTo>
                  <a:pt x="3936" y="5854"/>
                </a:lnTo>
                <a:lnTo>
                  <a:pt x="3721" y="4952"/>
                </a:lnTo>
                <a:lnTo>
                  <a:pt x="3378" y="3936"/>
                </a:lnTo>
                <a:lnTo>
                  <a:pt x="2920" y="3035"/>
                </a:lnTo>
                <a:lnTo>
                  <a:pt x="2476" y="2247"/>
                </a:lnTo>
                <a:lnTo>
                  <a:pt x="1917" y="1574"/>
                </a:lnTo>
                <a:lnTo>
                  <a:pt x="1346" y="901"/>
                </a:lnTo>
                <a:lnTo>
                  <a:pt x="787" y="444"/>
                </a:lnTo>
                <a:lnTo>
                  <a:pt x="444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066356" y="5404408"/>
            <a:ext cx="8343" cy="1244"/>
          </a:xfrm>
          <a:custGeom>
            <a:avLst/>
            <a:gdLst/>
            <a:ahLst/>
            <a:cxnLst/>
            <a:rect l="l" t="t" r="r" b="b"/>
            <a:pathLst>
              <a:path w="8343" h="1244">
                <a:moveTo>
                  <a:pt x="0" y="0"/>
                </a:moveTo>
                <a:lnTo>
                  <a:pt x="685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756" y="1130"/>
                </a:lnTo>
                <a:lnTo>
                  <a:pt x="7543" y="1016"/>
                </a:lnTo>
                <a:lnTo>
                  <a:pt x="8343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124725" y="5438550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129008" y="5356854"/>
            <a:ext cx="5295" cy="7543"/>
          </a:xfrm>
          <a:custGeom>
            <a:avLst/>
            <a:gdLst/>
            <a:ahLst/>
            <a:cxnLst/>
            <a:rect l="l" t="t" r="r" b="b"/>
            <a:pathLst>
              <a:path w="5295" h="7543">
                <a:moveTo>
                  <a:pt x="0" y="0"/>
                </a:moveTo>
                <a:lnTo>
                  <a:pt x="444" y="0"/>
                </a:lnTo>
                <a:lnTo>
                  <a:pt x="1016" y="228"/>
                </a:lnTo>
                <a:lnTo>
                  <a:pt x="1689" y="673"/>
                </a:lnTo>
                <a:lnTo>
                  <a:pt x="2374" y="1244"/>
                </a:lnTo>
                <a:lnTo>
                  <a:pt x="3048" y="1917"/>
                </a:lnTo>
                <a:lnTo>
                  <a:pt x="3606" y="2705"/>
                </a:lnTo>
                <a:lnTo>
                  <a:pt x="4165" y="3492"/>
                </a:lnTo>
                <a:lnTo>
                  <a:pt x="4622" y="4508"/>
                </a:lnTo>
                <a:lnTo>
                  <a:pt x="4953" y="5410"/>
                </a:lnTo>
                <a:lnTo>
                  <a:pt x="5181" y="6426"/>
                </a:lnTo>
                <a:lnTo>
                  <a:pt x="5295" y="6985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194138" y="546717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0" y="0"/>
                </a:moveTo>
                <a:lnTo>
                  <a:pt x="342" y="342"/>
                </a:lnTo>
                <a:lnTo>
                  <a:pt x="901" y="787"/>
                </a:lnTo>
                <a:lnTo>
                  <a:pt x="1460" y="1130"/>
                </a:lnTo>
                <a:lnTo>
                  <a:pt x="2247" y="1460"/>
                </a:lnTo>
                <a:lnTo>
                  <a:pt x="3035" y="1689"/>
                </a:lnTo>
                <a:lnTo>
                  <a:pt x="3162" y="1689"/>
                </a:lnTo>
                <a:lnTo>
                  <a:pt x="3937" y="1803"/>
                </a:lnTo>
                <a:lnTo>
                  <a:pt x="4851" y="1917"/>
                </a:lnTo>
                <a:lnTo>
                  <a:pt x="5854" y="1917"/>
                </a:lnTo>
                <a:lnTo>
                  <a:pt x="6756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347" y="1346"/>
                </a:lnTo>
                <a:lnTo>
                  <a:pt x="9918" y="1016"/>
                </a:lnTo>
                <a:lnTo>
                  <a:pt x="10591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197177" y="5385813"/>
            <a:ext cx="7442" cy="6197"/>
          </a:xfrm>
          <a:custGeom>
            <a:avLst/>
            <a:gdLst/>
            <a:ahLst/>
            <a:cxnLst/>
            <a:rect l="l" t="t" r="r" b="b"/>
            <a:pathLst>
              <a:path w="7442" h="6197">
                <a:moveTo>
                  <a:pt x="0" y="114"/>
                </a:moveTo>
                <a:lnTo>
                  <a:pt x="787" y="0"/>
                </a:lnTo>
                <a:lnTo>
                  <a:pt x="1574" y="0"/>
                </a:lnTo>
                <a:lnTo>
                  <a:pt x="2032" y="0"/>
                </a:lnTo>
                <a:lnTo>
                  <a:pt x="2590" y="228"/>
                </a:lnTo>
                <a:lnTo>
                  <a:pt x="3492" y="558"/>
                </a:lnTo>
                <a:lnTo>
                  <a:pt x="4279" y="1130"/>
                </a:lnTo>
                <a:lnTo>
                  <a:pt x="5067" y="1689"/>
                </a:lnTo>
                <a:lnTo>
                  <a:pt x="5753" y="2489"/>
                </a:lnTo>
                <a:lnTo>
                  <a:pt x="6311" y="3162"/>
                </a:lnTo>
                <a:lnTo>
                  <a:pt x="6756" y="4064"/>
                </a:lnTo>
                <a:lnTo>
                  <a:pt x="7213" y="5067"/>
                </a:lnTo>
                <a:lnTo>
                  <a:pt x="7442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273464" y="548981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147" y="342"/>
                </a:lnTo>
                <a:lnTo>
                  <a:pt x="9575" y="787"/>
                </a:lnTo>
                <a:lnTo>
                  <a:pt x="8902" y="1130"/>
                </a:lnTo>
                <a:lnTo>
                  <a:pt x="8115" y="1346"/>
                </a:lnTo>
                <a:lnTo>
                  <a:pt x="7213" y="1574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60"/>
                </a:lnTo>
                <a:lnTo>
                  <a:pt x="1917" y="1244"/>
                </a:lnTo>
                <a:lnTo>
                  <a:pt x="1130" y="901"/>
                </a:lnTo>
                <a:lnTo>
                  <a:pt x="457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275717" y="5408349"/>
            <a:ext cx="8343" cy="6540"/>
          </a:xfrm>
          <a:custGeom>
            <a:avLst/>
            <a:gdLst/>
            <a:ahLst/>
            <a:cxnLst/>
            <a:rect l="l" t="t" r="r" b="b"/>
            <a:pathLst>
              <a:path w="8343" h="6540">
                <a:moveTo>
                  <a:pt x="0" y="228"/>
                </a:moveTo>
                <a:lnTo>
                  <a:pt x="787" y="0"/>
                </a:lnTo>
                <a:lnTo>
                  <a:pt x="1689" y="0"/>
                </a:lnTo>
                <a:lnTo>
                  <a:pt x="2247" y="0"/>
                </a:lnTo>
                <a:lnTo>
                  <a:pt x="2374" y="0"/>
                </a:lnTo>
                <a:lnTo>
                  <a:pt x="2933" y="114"/>
                </a:lnTo>
                <a:lnTo>
                  <a:pt x="3835" y="342"/>
                </a:lnTo>
                <a:lnTo>
                  <a:pt x="4724" y="787"/>
                </a:lnTo>
                <a:lnTo>
                  <a:pt x="5524" y="1358"/>
                </a:lnTo>
                <a:lnTo>
                  <a:pt x="6311" y="2031"/>
                </a:lnTo>
                <a:lnTo>
                  <a:pt x="6985" y="2705"/>
                </a:lnTo>
                <a:lnTo>
                  <a:pt x="7543" y="3606"/>
                </a:lnTo>
                <a:lnTo>
                  <a:pt x="8001" y="4394"/>
                </a:lnTo>
                <a:lnTo>
                  <a:pt x="8229" y="5410"/>
                </a:lnTo>
                <a:lnTo>
                  <a:pt x="8343" y="5867"/>
                </a:lnTo>
                <a:lnTo>
                  <a:pt x="8343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358425" y="5504803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0" y="0"/>
                </a:moveTo>
                <a:lnTo>
                  <a:pt x="444" y="457"/>
                </a:lnTo>
                <a:lnTo>
                  <a:pt x="1016" y="901"/>
                </a:lnTo>
                <a:lnTo>
                  <a:pt x="1574" y="1244"/>
                </a:lnTo>
                <a:lnTo>
                  <a:pt x="2362" y="1473"/>
                </a:lnTo>
                <a:lnTo>
                  <a:pt x="3162" y="1689"/>
                </a:lnTo>
                <a:lnTo>
                  <a:pt x="4064" y="1917"/>
                </a:lnTo>
                <a:lnTo>
                  <a:pt x="4953" y="2032"/>
                </a:lnTo>
                <a:lnTo>
                  <a:pt x="5969" y="1917"/>
                </a:lnTo>
                <a:lnTo>
                  <a:pt x="6870" y="1917"/>
                </a:lnTo>
                <a:lnTo>
                  <a:pt x="7772" y="1803"/>
                </a:lnTo>
                <a:lnTo>
                  <a:pt x="8559" y="1574"/>
                </a:lnTo>
                <a:lnTo>
                  <a:pt x="9347" y="1244"/>
                </a:lnTo>
                <a:lnTo>
                  <a:pt x="10020" y="1016"/>
                </a:lnTo>
                <a:lnTo>
                  <a:pt x="10591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48343" y="5512473"/>
            <a:ext cx="10591" cy="1905"/>
          </a:xfrm>
          <a:custGeom>
            <a:avLst/>
            <a:gdLst/>
            <a:ahLst/>
            <a:cxnLst/>
            <a:rect l="l" t="t" r="r" b="b"/>
            <a:pathLst>
              <a:path w="10591" h="1904">
                <a:moveTo>
                  <a:pt x="0" y="444"/>
                </a:moveTo>
                <a:lnTo>
                  <a:pt x="444" y="889"/>
                </a:lnTo>
                <a:lnTo>
                  <a:pt x="1130" y="1117"/>
                </a:lnTo>
                <a:lnTo>
                  <a:pt x="1917" y="1460"/>
                </a:lnTo>
                <a:lnTo>
                  <a:pt x="2705" y="1689"/>
                </a:lnTo>
                <a:lnTo>
                  <a:pt x="4508" y="1905"/>
                </a:lnTo>
                <a:lnTo>
                  <a:pt x="5524" y="1905"/>
                </a:lnTo>
                <a:lnTo>
                  <a:pt x="6426" y="1803"/>
                </a:lnTo>
                <a:lnTo>
                  <a:pt x="7327" y="1689"/>
                </a:lnTo>
                <a:lnTo>
                  <a:pt x="8229" y="1460"/>
                </a:lnTo>
                <a:lnTo>
                  <a:pt x="8902" y="1231"/>
                </a:lnTo>
                <a:lnTo>
                  <a:pt x="9575" y="787"/>
                </a:lnTo>
                <a:lnTo>
                  <a:pt x="10147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538602" y="5512240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58"/>
                </a:lnTo>
                <a:lnTo>
                  <a:pt x="3263" y="1689"/>
                </a:lnTo>
                <a:lnTo>
                  <a:pt x="4165" y="1803"/>
                </a:lnTo>
                <a:lnTo>
                  <a:pt x="5969" y="1803"/>
                </a:lnTo>
                <a:lnTo>
                  <a:pt x="6870" y="1803"/>
                </a:lnTo>
                <a:lnTo>
                  <a:pt x="7886" y="1574"/>
                </a:lnTo>
                <a:lnTo>
                  <a:pt x="8674" y="1358"/>
                </a:lnTo>
                <a:lnTo>
                  <a:pt x="9461" y="1130"/>
                </a:lnTo>
                <a:lnTo>
                  <a:pt x="10020" y="787"/>
                </a:lnTo>
                <a:lnTo>
                  <a:pt x="10591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627843" y="5422776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228" y="3835"/>
                </a:lnTo>
                <a:lnTo>
                  <a:pt x="558" y="3263"/>
                </a:lnTo>
                <a:lnTo>
                  <a:pt x="673" y="2933"/>
                </a:lnTo>
                <a:lnTo>
                  <a:pt x="901" y="2590"/>
                </a:lnTo>
                <a:lnTo>
                  <a:pt x="1574" y="1904"/>
                </a:lnTo>
                <a:lnTo>
                  <a:pt x="2374" y="1231"/>
                </a:lnTo>
                <a:lnTo>
                  <a:pt x="3162" y="787"/>
                </a:lnTo>
                <a:lnTo>
                  <a:pt x="4165" y="342"/>
                </a:lnTo>
                <a:lnTo>
                  <a:pt x="4724" y="114"/>
                </a:lnTo>
                <a:lnTo>
                  <a:pt x="4851" y="114"/>
                </a:lnTo>
                <a:lnTo>
                  <a:pt x="5410" y="114"/>
                </a:lnTo>
                <a:lnTo>
                  <a:pt x="6311" y="0"/>
                </a:lnTo>
                <a:lnTo>
                  <a:pt x="732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628295" y="5504014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216" y="1358"/>
                </a:lnTo>
                <a:lnTo>
                  <a:pt x="7429" y="1689"/>
                </a:lnTo>
                <a:lnTo>
                  <a:pt x="6527" y="1803"/>
                </a:lnTo>
                <a:lnTo>
                  <a:pt x="5626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31" y="1244"/>
                </a:lnTo>
                <a:lnTo>
                  <a:pt x="558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360904" y="5423566"/>
            <a:ext cx="8902" cy="80899"/>
          </a:xfrm>
          <a:custGeom>
            <a:avLst/>
            <a:gdLst/>
            <a:ahLst/>
            <a:cxnLst/>
            <a:rect l="l" t="t" r="r" b="b"/>
            <a:pathLst>
              <a:path w="8902" h="80899">
                <a:moveTo>
                  <a:pt x="8902" y="80899"/>
                </a:moveTo>
                <a:lnTo>
                  <a:pt x="8902" y="6083"/>
                </a:lnTo>
                <a:lnTo>
                  <a:pt x="8902" y="5511"/>
                </a:lnTo>
                <a:lnTo>
                  <a:pt x="8788" y="4838"/>
                </a:lnTo>
                <a:lnTo>
                  <a:pt x="8445" y="4051"/>
                </a:lnTo>
                <a:lnTo>
                  <a:pt x="8001" y="3149"/>
                </a:lnTo>
                <a:lnTo>
                  <a:pt x="7543" y="2476"/>
                </a:lnTo>
                <a:lnTo>
                  <a:pt x="6756" y="1689"/>
                </a:lnTo>
                <a:lnTo>
                  <a:pt x="5969" y="1117"/>
                </a:lnTo>
                <a:lnTo>
                  <a:pt x="4965" y="673"/>
                </a:lnTo>
                <a:lnTo>
                  <a:pt x="4165" y="330"/>
                </a:lnTo>
                <a:lnTo>
                  <a:pt x="3149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15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350650" y="5392468"/>
            <a:ext cx="209359" cy="10693"/>
          </a:xfrm>
          <a:custGeom>
            <a:avLst/>
            <a:gdLst/>
            <a:ahLst/>
            <a:cxnLst/>
            <a:rect l="l" t="t" r="r" b="b"/>
            <a:pathLst>
              <a:path w="209359" h="10693">
                <a:moveTo>
                  <a:pt x="209359" y="8559"/>
                </a:moveTo>
                <a:lnTo>
                  <a:pt x="193605" y="9571"/>
                </a:lnTo>
                <a:lnTo>
                  <a:pt x="182291" y="10198"/>
                </a:lnTo>
                <a:lnTo>
                  <a:pt x="172611" y="10533"/>
                </a:lnTo>
                <a:lnTo>
                  <a:pt x="161763" y="10667"/>
                </a:lnTo>
                <a:lnTo>
                  <a:pt x="146943" y="10693"/>
                </a:lnTo>
                <a:lnTo>
                  <a:pt x="143548" y="10693"/>
                </a:lnTo>
                <a:lnTo>
                  <a:pt x="127718" y="10629"/>
                </a:lnTo>
                <a:lnTo>
                  <a:pt x="116371" y="10491"/>
                </a:lnTo>
                <a:lnTo>
                  <a:pt x="106691" y="10181"/>
                </a:lnTo>
                <a:lnTo>
                  <a:pt x="95863" y="9601"/>
                </a:lnTo>
                <a:lnTo>
                  <a:pt x="81070" y="8655"/>
                </a:lnTo>
                <a:lnTo>
                  <a:pt x="62149" y="7304"/>
                </a:lnTo>
                <a:lnTo>
                  <a:pt x="50926" y="6272"/>
                </a:lnTo>
                <a:lnTo>
                  <a:pt x="41308" y="5179"/>
                </a:lnTo>
                <a:lnTo>
                  <a:pt x="30407" y="3854"/>
                </a:lnTo>
                <a:lnTo>
                  <a:pt x="15333" y="2127"/>
                </a:lnTo>
                <a:lnTo>
                  <a:pt x="13296" y="1904"/>
                </a:lnTo>
                <a:lnTo>
                  <a:pt x="6654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58485" y="5433931"/>
            <a:ext cx="901" cy="77635"/>
          </a:xfrm>
          <a:custGeom>
            <a:avLst/>
            <a:gdLst/>
            <a:ahLst/>
            <a:cxnLst/>
            <a:rect l="l" t="t" r="r" b="b"/>
            <a:pathLst>
              <a:path w="901" h="77635">
                <a:moveTo>
                  <a:pt x="901" y="77635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50257" y="5431226"/>
            <a:ext cx="8229" cy="2705"/>
          </a:xfrm>
          <a:custGeom>
            <a:avLst/>
            <a:gdLst/>
            <a:ahLst/>
            <a:cxnLst/>
            <a:rect l="l" t="t" r="r" b="b"/>
            <a:pathLst>
              <a:path w="8229" h="2705">
                <a:moveTo>
                  <a:pt x="8229" y="2705"/>
                </a:moveTo>
                <a:lnTo>
                  <a:pt x="7658" y="2019"/>
                </a:lnTo>
                <a:lnTo>
                  <a:pt x="6870" y="1346"/>
                </a:lnTo>
                <a:lnTo>
                  <a:pt x="6083" y="787"/>
                </a:lnTo>
                <a:lnTo>
                  <a:pt x="5067" y="457"/>
                </a:lnTo>
                <a:lnTo>
                  <a:pt x="4165" y="114"/>
                </a:lnTo>
                <a:lnTo>
                  <a:pt x="3162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538489" y="5430997"/>
            <a:ext cx="9232" cy="3721"/>
          </a:xfrm>
          <a:custGeom>
            <a:avLst/>
            <a:gdLst/>
            <a:ahLst/>
            <a:cxnLst/>
            <a:rect l="l" t="t" r="r" b="b"/>
            <a:pathLst>
              <a:path w="9232" h="3721">
                <a:moveTo>
                  <a:pt x="0" y="3721"/>
                </a:moveTo>
                <a:lnTo>
                  <a:pt x="342" y="2819"/>
                </a:lnTo>
                <a:lnTo>
                  <a:pt x="1016" y="2032"/>
                </a:lnTo>
                <a:lnTo>
                  <a:pt x="1574" y="1473"/>
                </a:lnTo>
                <a:lnTo>
                  <a:pt x="1689" y="1346"/>
                </a:lnTo>
                <a:lnTo>
                  <a:pt x="2476" y="901"/>
                </a:lnTo>
                <a:lnTo>
                  <a:pt x="3263" y="457"/>
                </a:lnTo>
                <a:lnTo>
                  <a:pt x="4279" y="228"/>
                </a:lnTo>
                <a:lnTo>
                  <a:pt x="4851" y="0"/>
                </a:lnTo>
                <a:lnTo>
                  <a:pt x="5524" y="0"/>
                </a:lnTo>
                <a:lnTo>
                  <a:pt x="6540" y="0"/>
                </a:lnTo>
                <a:lnTo>
                  <a:pt x="7543" y="228"/>
                </a:lnTo>
                <a:lnTo>
                  <a:pt x="8445" y="457"/>
                </a:lnTo>
                <a:lnTo>
                  <a:pt x="9232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712802" y="5488468"/>
            <a:ext cx="10706" cy="1689"/>
          </a:xfrm>
          <a:custGeom>
            <a:avLst/>
            <a:gdLst/>
            <a:ahLst/>
            <a:cxnLst/>
            <a:rect l="l" t="t" r="r" b="b"/>
            <a:pathLst>
              <a:path w="10706" h="1689">
                <a:moveTo>
                  <a:pt x="0" y="0"/>
                </a:moveTo>
                <a:lnTo>
                  <a:pt x="444" y="342"/>
                </a:lnTo>
                <a:lnTo>
                  <a:pt x="1130" y="673"/>
                </a:lnTo>
                <a:lnTo>
                  <a:pt x="1803" y="1130"/>
                </a:lnTo>
                <a:lnTo>
                  <a:pt x="2590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295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244"/>
                </a:lnTo>
                <a:lnTo>
                  <a:pt x="9575" y="901"/>
                </a:lnTo>
                <a:lnTo>
                  <a:pt x="10147" y="558"/>
                </a:lnTo>
                <a:lnTo>
                  <a:pt x="1070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712802" y="5406884"/>
            <a:ext cx="7213" cy="6654"/>
          </a:xfrm>
          <a:custGeom>
            <a:avLst/>
            <a:gdLst/>
            <a:ahLst/>
            <a:cxnLst/>
            <a:rect l="l" t="t" r="r" b="b"/>
            <a:pathLst>
              <a:path w="7213" h="6654">
                <a:moveTo>
                  <a:pt x="7213" y="114"/>
                </a:moveTo>
                <a:lnTo>
                  <a:pt x="6311" y="0"/>
                </a:lnTo>
                <a:lnTo>
                  <a:pt x="5410" y="228"/>
                </a:lnTo>
                <a:lnTo>
                  <a:pt x="4838" y="342"/>
                </a:lnTo>
                <a:lnTo>
                  <a:pt x="4279" y="558"/>
                </a:lnTo>
                <a:lnTo>
                  <a:pt x="3378" y="1130"/>
                </a:lnTo>
                <a:lnTo>
                  <a:pt x="2489" y="1689"/>
                </a:lnTo>
                <a:lnTo>
                  <a:pt x="1689" y="2489"/>
                </a:lnTo>
                <a:lnTo>
                  <a:pt x="1015" y="3492"/>
                </a:lnTo>
                <a:lnTo>
                  <a:pt x="673" y="4064"/>
                </a:lnTo>
                <a:lnTo>
                  <a:pt x="342" y="4838"/>
                </a:lnTo>
                <a:lnTo>
                  <a:pt x="114" y="5638"/>
                </a:lnTo>
                <a:lnTo>
                  <a:pt x="0" y="66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791567" y="5465927"/>
            <a:ext cx="9690" cy="1358"/>
          </a:xfrm>
          <a:custGeom>
            <a:avLst/>
            <a:gdLst/>
            <a:ahLst/>
            <a:cxnLst/>
            <a:rect l="l" t="t" r="r" b="b"/>
            <a:pathLst>
              <a:path w="9690" h="1358">
                <a:moveTo>
                  <a:pt x="9690" y="114"/>
                </a:moveTo>
                <a:lnTo>
                  <a:pt x="9131" y="457"/>
                </a:lnTo>
                <a:lnTo>
                  <a:pt x="8343" y="787"/>
                </a:lnTo>
                <a:lnTo>
                  <a:pt x="7556" y="1016"/>
                </a:lnTo>
                <a:lnTo>
                  <a:pt x="6642" y="1130"/>
                </a:lnTo>
                <a:lnTo>
                  <a:pt x="5753" y="1358"/>
                </a:lnTo>
                <a:lnTo>
                  <a:pt x="4838" y="1244"/>
                </a:lnTo>
                <a:lnTo>
                  <a:pt x="3949" y="1244"/>
                </a:lnTo>
                <a:lnTo>
                  <a:pt x="3047" y="1130"/>
                </a:lnTo>
                <a:lnTo>
                  <a:pt x="2146" y="1016"/>
                </a:lnTo>
                <a:lnTo>
                  <a:pt x="1346" y="673"/>
                </a:lnTo>
                <a:lnTo>
                  <a:pt x="673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791482" y="5383900"/>
            <a:ext cx="6626" cy="82029"/>
          </a:xfrm>
          <a:custGeom>
            <a:avLst/>
            <a:gdLst/>
            <a:ahLst/>
            <a:cxnLst/>
            <a:rect l="l" t="t" r="r" b="b"/>
            <a:pathLst>
              <a:path w="6626" h="82029">
                <a:moveTo>
                  <a:pt x="85" y="82029"/>
                </a:moveTo>
                <a:lnTo>
                  <a:pt x="37" y="65864"/>
                </a:lnTo>
                <a:lnTo>
                  <a:pt x="8" y="53960"/>
                </a:lnTo>
                <a:lnTo>
                  <a:pt x="0" y="44126"/>
                </a:lnTo>
                <a:lnTo>
                  <a:pt x="10" y="34174"/>
                </a:lnTo>
                <a:lnTo>
                  <a:pt x="41" y="21914"/>
                </a:lnTo>
                <a:lnTo>
                  <a:pt x="85" y="7099"/>
                </a:lnTo>
                <a:lnTo>
                  <a:pt x="85" y="6311"/>
                </a:lnTo>
                <a:lnTo>
                  <a:pt x="428" y="5295"/>
                </a:lnTo>
                <a:lnTo>
                  <a:pt x="644" y="4394"/>
                </a:lnTo>
                <a:lnTo>
                  <a:pt x="1216" y="3492"/>
                </a:lnTo>
                <a:lnTo>
                  <a:pt x="1660" y="2705"/>
                </a:lnTo>
                <a:lnTo>
                  <a:pt x="2460" y="1917"/>
                </a:lnTo>
                <a:lnTo>
                  <a:pt x="3019" y="1346"/>
                </a:lnTo>
                <a:lnTo>
                  <a:pt x="3921" y="787"/>
                </a:lnTo>
                <a:lnTo>
                  <a:pt x="4365" y="457"/>
                </a:lnTo>
                <a:lnTo>
                  <a:pt x="5038" y="228"/>
                </a:lnTo>
                <a:lnTo>
                  <a:pt x="5711" y="0"/>
                </a:lnTo>
                <a:lnTo>
                  <a:pt x="662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861319" y="5436182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9575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130"/>
                </a:lnTo>
                <a:lnTo>
                  <a:pt x="6985" y="1358"/>
                </a:lnTo>
                <a:lnTo>
                  <a:pt x="6083" y="1574"/>
                </a:lnTo>
                <a:lnTo>
                  <a:pt x="5181" y="1689"/>
                </a:lnTo>
                <a:lnTo>
                  <a:pt x="3378" y="1689"/>
                </a:lnTo>
                <a:lnTo>
                  <a:pt x="2476" y="1574"/>
                </a:lnTo>
                <a:lnTo>
                  <a:pt x="1574" y="1358"/>
                </a:lnTo>
                <a:lnTo>
                  <a:pt x="787" y="1130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861232" y="5354382"/>
            <a:ext cx="5724" cy="82588"/>
          </a:xfrm>
          <a:custGeom>
            <a:avLst/>
            <a:gdLst/>
            <a:ahLst/>
            <a:cxnLst/>
            <a:rect l="l" t="t" r="r" b="b"/>
            <a:pathLst>
              <a:path w="5724" h="82588">
                <a:moveTo>
                  <a:pt x="85" y="82588"/>
                </a:moveTo>
                <a:lnTo>
                  <a:pt x="37" y="66423"/>
                </a:lnTo>
                <a:lnTo>
                  <a:pt x="8" y="54518"/>
                </a:lnTo>
                <a:lnTo>
                  <a:pt x="0" y="44685"/>
                </a:lnTo>
                <a:lnTo>
                  <a:pt x="10" y="34732"/>
                </a:lnTo>
                <a:lnTo>
                  <a:pt x="41" y="22473"/>
                </a:lnTo>
                <a:lnTo>
                  <a:pt x="85" y="7658"/>
                </a:lnTo>
                <a:lnTo>
                  <a:pt x="85" y="6756"/>
                </a:lnTo>
                <a:lnTo>
                  <a:pt x="314" y="5854"/>
                </a:lnTo>
                <a:lnTo>
                  <a:pt x="530" y="4952"/>
                </a:lnTo>
                <a:lnTo>
                  <a:pt x="1101" y="4051"/>
                </a:lnTo>
                <a:lnTo>
                  <a:pt x="1431" y="3149"/>
                </a:lnTo>
                <a:lnTo>
                  <a:pt x="2117" y="2362"/>
                </a:lnTo>
                <a:lnTo>
                  <a:pt x="2676" y="1689"/>
                </a:lnTo>
                <a:lnTo>
                  <a:pt x="3463" y="1015"/>
                </a:lnTo>
                <a:lnTo>
                  <a:pt x="3806" y="673"/>
                </a:lnTo>
                <a:lnTo>
                  <a:pt x="4365" y="444"/>
                </a:lnTo>
                <a:lnTo>
                  <a:pt x="4937" y="114"/>
                </a:lnTo>
                <a:lnTo>
                  <a:pt x="5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919935" y="5319904"/>
            <a:ext cx="3463" cy="82473"/>
          </a:xfrm>
          <a:custGeom>
            <a:avLst/>
            <a:gdLst/>
            <a:ahLst/>
            <a:cxnLst/>
            <a:rect l="l" t="t" r="r" b="b"/>
            <a:pathLst>
              <a:path w="3463" h="82473">
                <a:moveTo>
                  <a:pt x="85" y="82473"/>
                </a:moveTo>
                <a:lnTo>
                  <a:pt x="37" y="66288"/>
                </a:lnTo>
                <a:lnTo>
                  <a:pt x="8" y="54376"/>
                </a:lnTo>
                <a:lnTo>
                  <a:pt x="0" y="44542"/>
                </a:lnTo>
                <a:lnTo>
                  <a:pt x="10" y="34588"/>
                </a:lnTo>
                <a:lnTo>
                  <a:pt x="41" y="22321"/>
                </a:lnTo>
                <a:lnTo>
                  <a:pt x="85" y="7658"/>
                </a:lnTo>
                <a:lnTo>
                  <a:pt x="85" y="6642"/>
                </a:lnTo>
                <a:lnTo>
                  <a:pt x="199" y="5740"/>
                </a:lnTo>
                <a:lnTo>
                  <a:pt x="428" y="4838"/>
                </a:lnTo>
                <a:lnTo>
                  <a:pt x="771" y="3822"/>
                </a:lnTo>
                <a:lnTo>
                  <a:pt x="1101" y="2921"/>
                </a:lnTo>
                <a:lnTo>
                  <a:pt x="1660" y="2133"/>
                </a:lnTo>
                <a:lnTo>
                  <a:pt x="2117" y="1346"/>
                </a:lnTo>
                <a:lnTo>
                  <a:pt x="2676" y="673"/>
                </a:lnTo>
                <a:lnTo>
                  <a:pt x="3019" y="330"/>
                </a:lnTo>
                <a:lnTo>
                  <a:pt x="34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925770" y="5319557"/>
            <a:ext cx="3606" cy="5753"/>
          </a:xfrm>
          <a:custGeom>
            <a:avLst/>
            <a:gdLst/>
            <a:ahLst/>
            <a:cxnLst/>
            <a:rect l="l" t="t" r="r" b="b"/>
            <a:pathLst>
              <a:path w="3606" h="5753">
                <a:moveTo>
                  <a:pt x="0" y="0"/>
                </a:moveTo>
                <a:lnTo>
                  <a:pt x="787" y="342"/>
                </a:lnTo>
                <a:lnTo>
                  <a:pt x="1574" y="1016"/>
                </a:lnTo>
                <a:lnTo>
                  <a:pt x="2133" y="1574"/>
                </a:lnTo>
                <a:lnTo>
                  <a:pt x="2705" y="2374"/>
                </a:lnTo>
                <a:lnTo>
                  <a:pt x="3162" y="3048"/>
                </a:lnTo>
                <a:lnTo>
                  <a:pt x="3378" y="3949"/>
                </a:lnTo>
                <a:lnTo>
                  <a:pt x="3606" y="4737"/>
                </a:lnTo>
                <a:lnTo>
                  <a:pt x="3606" y="4965"/>
                </a:lnTo>
                <a:lnTo>
                  <a:pt x="3606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920021" y="5401704"/>
            <a:ext cx="8343" cy="1231"/>
          </a:xfrm>
          <a:custGeom>
            <a:avLst/>
            <a:gdLst/>
            <a:ahLst/>
            <a:cxnLst/>
            <a:rect l="l" t="t" r="r" b="b"/>
            <a:pathLst>
              <a:path w="8343" h="1231">
                <a:moveTo>
                  <a:pt x="0" y="673"/>
                </a:moveTo>
                <a:lnTo>
                  <a:pt x="787" y="1015"/>
                </a:lnTo>
                <a:lnTo>
                  <a:pt x="1689" y="1117"/>
                </a:lnTo>
                <a:lnTo>
                  <a:pt x="2590" y="1231"/>
                </a:lnTo>
                <a:lnTo>
                  <a:pt x="3492" y="1231"/>
                </a:lnTo>
                <a:lnTo>
                  <a:pt x="4394" y="1231"/>
                </a:lnTo>
                <a:lnTo>
                  <a:pt x="5410" y="1117"/>
                </a:lnTo>
                <a:lnTo>
                  <a:pt x="6985" y="673"/>
                </a:lnTo>
                <a:lnTo>
                  <a:pt x="83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965683" y="5279891"/>
            <a:ext cx="3349" cy="83388"/>
          </a:xfrm>
          <a:custGeom>
            <a:avLst/>
            <a:gdLst/>
            <a:ahLst/>
            <a:cxnLst/>
            <a:rect l="l" t="t" r="r" b="b"/>
            <a:pathLst>
              <a:path w="3349" h="83388">
                <a:moveTo>
                  <a:pt x="85" y="83388"/>
                </a:moveTo>
                <a:lnTo>
                  <a:pt x="37" y="67223"/>
                </a:lnTo>
                <a:lnTo>
                  <a:pt x="8" y="55318"/>
                </a:lnTo>
                <a:lnTo>
                  <a:pt x="0" y="45485"/>
                </a:lnTo>
                <a:lnTo>
                  <a:pt x="10" y="35533"/>
                </a:lnTo>
                <a:lnTo>
                  <a:pt x="41" y="23273"/>
                </a:lnTo>
                <a:lnTo>
                  <a:pt x="85" y="8458"/>
                </a:lnTo>
                <a:lnTo>
                  <a:pt x="85" y="7556"/>
                </a:lnTo>
                <a:lnTo>
                  <a:pt x="200" y="6654"/>
                </a:lnTo>
                <a:lnTo>
                  <a:pt x="314" y="5638"/>
                </a:lnTo>
                <a:lnTo>
                  <a:pt x="530" y="4622"/>
                </a:lnTo>
                <a:lnTo>
                  <a:pt x="873" y="3721"/>
                </a:lnTo>
                <a:lnTo>
                  <a:pt x="1216" y="2819"/>
                </a:lnTo>
                <a:lnTo>
                  <a:pt x="1558" y="2031"/>
                </a:lnTo>
                <a:lnTo>
                  <a:pt x="2003" y="1358"/>
                </a:lnTo>
                <a:lnTo>
                  <a:pt x="2232" y="901"/>
                </a:lnTo>
                <a:lnTo>
                  <a:pt x="2562" y="571"/>
                </a:lnTo>
                <a:lnTo>
                  <a:pt x="2905" y="228"/>
                </a:lnTo>
                <a:lnTo>
                  <a:pt x="33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965771" y="536181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0"/>
                </a:moveTo>
                <a:lnTo>
                  <a:pt x="7442" y="444"/>
                </a:lnTo>
                <a:lnTo>
                  <a:pt x="6870" y="787"/>
                </a:lnTo>
                <a:lnTo>
                  <a:pt x="6197" y="1130"/>
                </a:lnTo>
                <a:lnTo>
                  <a:pt x="5410" y="1346"/>
                </a:lnTo>
                <a:lnTo>
                  <a:pt x="4508" y="1574"/>
                </a:lnTo>
                <a:lnTo>
                  <a:pt x="3606" y="1689"/>
                </a:lnTo>
                <a:lnTo>
                  <a:pt x="2705" y="1803"/>
                </a:lnTo>
                <a:lnTo>
                  <a:pt x="1803" y="1689"/>
                </a:lnTo>
                <a:lnTo>
                  <a:pt x="901" y="1689"/>
                </a:lnTo>
                <a:lnTo>
                  <a:pt x="0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977601" y="5119221"/>
            <a:ext cx="21297" cy="104559"/>
          </a:xfrm>
          <a:custGeom>
            <a:avLst/>
            <a:gdLst/>
            <a:ahLst/>
            <a:cxnLst/>
            <a:rect l="l" t="t" r="r" b="b"/>
            <a:pathLst>
              <a:path w="21297" h="104559">
                <a:moveTo>
                  <a:pt x="0" y="104559"/>
                </a:moveTo>
                <a:lnTo>
                  <a:pt x="2247" y="101523"/>
                </a:lnTo>
                <a:lnTo>
                  <a:pt x="2374" y="101409"/>
                </a:lnTo>
                <a:lnTo>
                  <a:pt x="3835" y="97917"/>
                </a:lnTo>
                <a:lnTo>
                  <a:pt x="9707" y="85229"/>
                </a:lnTo>
                <a:lnTo>
                  <a:pt x="13728" y="75849"/>
                </a:lnTo>
                <a:lnTo>
                  <a:pt x="16789" y="65684"/>
                </a:lnTo>
                <a:lnTo>
                  <a:pt x="20054" y="52476"/>
                </a:lnTo>
                <a:lnTo>
                  <a:pt x="21148" y="41981"/>
                </a:lnTo>
                <a:lnTo>
                  <a:pt x="21297" y="32778"/>
                </a:lnTo>
                <a:lnTo>
                  <a:pt x="21080" y="19218"/>
                </a:lnTo>
                <a:lnTo>
                  <a:pt x="19378" y="8790"/>
                </a:lnTo>
                <a:lnTo>
                  <a:pt x="171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997037" y="5237754"/>
            <a:ext cx="1631" cy="83045"/>
          </a:xfrm>
          <a:custGeom>
            <a:avLst/>
            <a:gdLst/>
            <a:ahLst/>
            <a:cxnLst/>
            <a:rect l="l" t="t" r="r" b="b"/>
            <a:pathLst>
              <a:path w="1631" h="83045">
                <a:moveTo>
                  <a:pt x="171" y="83045"/>
                </a:moveTo>
                <a:lnTo>
                  <a:pt x="74" y="66838"/>
                </a:lnTo>
                <a:lnTo>
                  <a:pt x="17" y="54908"/>
                </a:lnTo>
                <a:lnTo>
                  <a:pt x="0" y="45066"/>
                </a:lnTo>
                <a:lnTo>
                  <a:pt x="21" y="35124"/>
                </a:lnTo>
                <a:lnTo>
                  <a:pt x="82" y="22892"/>
                </a:lnTo>
                <a:lnTo>
                  <a:pt x="171" y="8115"/>
                </a:lnTo>
                <a:lnTo>
                  <a:pt x="171" y="6197"/>
                </a:lnTo>
                <a:lnTo>
                  <a:pt x="514" y="4279"/>
                </a:lnTo>
                <a:lnTo>
                  <a:pt x="615" y="3263"/>
                </a:lnTo>
                <a:lnTo>
                  <a:pt x="844" y="2362"/>
                </a:lnTo>
                <a:lnTo>
                  <a:pt x="1187" y="1231"/>
                </a:lnTo>
                <a:lnTo>
                  <a:pt x="16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6001265" y="5237641"/>
            <a:ext cx="3378" cy="5524"/>
          </a:xfrm>
          <a:custGeom>
            <a:avLst/>
            <a:gdLst/>
            <a:ahLst/>
            <a:cxnLst/>
            <a:rect l="l" t="t" r="r" b="b"/>
            <a:pathLst>
              <a:path w="3378" h="5524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473"/>
                </a:lnTo>
                <a:lnTo>
                  <a:pt x="2590" y="2247"/>
                </a:lnTo>
                <a:lnTo>
                  <a:pt x="2921" y="2933"/>
                </a:lnTo>
                <a:lnTo>
                  <a:pt x="3263" y="3835"/>
                </a:lnTo>
                <a:lnTo>
                  <a:pt x="3378" y="4622"/>
                </a:lnTo>
                <a:lnTo>
                  <a:pt x="337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997202" y="5319445"/>
            <a:ext cx="6540" cy="1473"/>
          </a:xfrm>
          <a:custGeom>
            <a:avLst/>
            <a:gdLst/>
            <a:ahLst/>
            <a:cxnLst/>
            <a:rect l="l" t="t" r="r" b="b"/>
            <a:pathLst>
              <a:path w="6540" h="1473">
                <a:moveTo>
                  <a:pt x="6540" y="0"/>
                </a:moveTo>
                <a:lnTo>
                  <a:pt x="5981" y="457"/>
                </a:lnTo>
                <a:lnTo>
                  <a:pt x="5295" y="787"/>
                </a:lnTo>
                <a:lnTo>
                  <a:pt x="4508" y="1016"/>
                </a:lnTo>
                <a:lnTo>
                  <a:pt x="3619" y="1244"/>
                </a:lnTo>
                <a:lnTo>
                  <a:pt x="2819" y="1358"/>
                </a:lnTo>
                <a:lnTo>
                  <a:pt x="1816" y="1358"/>
                </a:lnTo>
                <a:lnTo>
                  <a:pt x="901" y="1473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6013323" y="527437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1016" y="1803"/>
                </a:lnTo>
                <a:lnTo>
                  <a:pt x="1917" y="1689"/>
                </a:lnTo>
                <a:lnTo>
                  <a:pt x="2819" y="1574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457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6018841" y="5194936"/>
            <a:ext cx="1101" cy="78536"/>
          </a:xfrm>
          <a:custGeom>
            <a:avLst/>
            <a:gdLst/>
            <a:ahLst/>
            <a:cxnLst/>
            <a:rect l="l" t="t" r="r" b="b"/>
            <a:pathLst>
              <a:path w="1101" h="78536">
                <a:moveTo>
                  <a:pt x="1015" y="78536"/>
                </a:moveTo>
                <a:lnTo>
                  <a:pt x="1064" y="62329"/>
                </a:lnTo>
                <a:lnTo>
                  <a:pt x="1092" y="50399"/>
                </a:lnTo>
                <a:lnTo>
                  <a:pt x="1101" y="40557"/>
                </a:lnTo>
                <a:lnTo>
                  <a:pt x="1090" y="30615"/>
                </a:lnTo>
                <a:lnTo>
                  <a:pt x="1060" y="18383"/>
                </a:lnTo>
                <a:lnTo>
                  <a:pt x="1015" y="3606"/>
                </a:lnTo>
                <a:lnTo>
                  <a:pt x="1015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970837" y="5056337"/>
            <a:ext cx="44856" cy="136118"/>
          </a:xfrm>
          <a:custGeom>
            <a:avLst/>
            <a:gdLst/>
            <a:ahLst/>
            <a:cxnLst/>
            <a:rect l="l" t="t" r="r" b="b"/>
            <a:pathLst>
              <a:path w="44856" h="136118">
                <a:moveTo>
                  <a:pt x="43611" y="136118"/>
                </a:moveTo>
                <a:lnTo>
                  <a:pt x="44856" y="125298"/>
                </a:lnTo>
                <a:lnTo>
                  <a:pt x="44856" y="124968"/>
                </a:lnTo>
                <a:lnTo>
                  <a:pt x="44627" y="114147"/>
                </a:lnTo>
                <a:lnTo>
                  <a:pt x="44053" y="100827"/>
                </a:lnTo>
                <a:lnTo>
                  <a:pt x="43015" y="90243"/>
                </a:lnTo>
                <a:lnTo>
                  <a:pt x="42367" y="83388"/>
                </a:lnTo>
                <a:lnTo>
                  <a:pt x="42151" y="81356"/>
                </a:lnTo>
                <a:lnTo>
                  <a:pt x="41579" y="79222"/>
                </a:lnTo>
                <a:lnTo>
                  <a:pt x="38071" y="66326"/>
                </a:lnTo>
                <a:lnTo>
                  <a:pt x="35198" y="56659"/>
                </a:lnTo>
                <a:lnTo>
                  <a:pt x="32004" y="48793"/>
                </a:lnTo>
                <a:lnTo>
                  <a:pt x="26101" y="36873"/>
                </a:lnTo>
                <a:lnTo>
                  <a:pt x="20753" y="28365"/>
                </a:lnTo>
                <a:lnTo>
                  <a:pt x="15328" y="19265"/>
                </a:lnTo>
                <a:lnTo>
                  <a:pt x="14312" y="17462"/>
                </a:lnTo>
                <a:lnTo>
                  <a:pt x="13195" y="15887"/>
                </a:lnTo>
                <a:lnTo>
                  <a:pt x="6883" y="7772"/>
                </a:lnTo>
                <a:lnTo>
                  <a:pt x="6756" y="77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6013237" y="5192458"/>
            <a:ext cx="758" cy="83718"/>
          </a:xfrm>
          <a:custGeom>
            <a:avLst/>
            <a:gdLst/>
            <a:ahLst/>
            <a:cxnLst/>
            <a:rect l="l" t="t" r="r" b="b"/>
            <a:pathLst>
              <a:path w="758" h="83718">
                <a:moveTo>
                  <a:pt x="85" y="83718"/>
                </a:moveTo>
                <a:lnTo>
                  <a:pt x="37" y="67510"/>
                </a:lnTo>
                <a:lnTo>
                  <a:pt x="8" y="55580"/>
                </a:lnTo>
                <a:lnTo>
                  <a:pt x="0" y="45739"/>
                </a:lnTo>
                <a:lnTo>
                  <a:pt x="10" y="35796"/>
                </a:lnTo>
                <a:lnTo>
                  <a:pt x="41" y="23564"/>
                </a:lnTo>
                <a:lnTo>
                  <a:pt x="85" y="8788"/>
                </a:lnTo>
                <a:lnTo>
                  <a:pt x="200" y="5067"/>
                </a:lnTo>
                <a:lnTo>
                  <a:pt x="530" y="1460"/>
                </a:lnTo>
                <a:lnTo>
                  <a:pt x="530" y="673"/>
                </a:lnTo>
                <a:lnTo>
                  <a:pt x="7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6018391" y="5149862"/>
            <a:ext cx="901" cy="45974"/>
          </a:xfrm>
          <a:custGeom>
            <a:avLst/>
            <a:gdLst/>
            <a:ahLst/>
            <a:cxnLst/>
            <a:rect l="l" t="t" r="r" b="b"/>
            <a:pathLst>
              <a:path w="901" h="45974">
                <a:moveTo>
                  <a:pt x="901" y="45974"/>
                </a:moveTo>
                <a:lnTo>
                  <a:pt x="901" y="3263"/>
                </a:lnTo>
                <a:lnTo>
                  <a:pt x="901" y="2476"/>
                </a:lnTo>
                <a:lnTo>
                  <a:pt x="673" y="1689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4975539" y="5195723"/>
            <a:ext cx="1574" cy="228"/>
          </a:xfrm>
          <a:custGeom>
            <a:avLst/>
            <a:gdLst/>
            <a:ahLst/>
            <a:cxnLst/>
            <a:rect l="l" t="t" r="r" b="b"/>
            <a:pathLst>
              <a:path w="1574" h="228">
                <a:moveTo>
                  <a:pt x="157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4971595" y="5201358"/>
            <a:ext cx="558" cy="76276"/>
          </a:xfrm>
          <a:custGeom>
            <a:avLst/>
            <a:gdLst/>
            <a:ahLst/>
            <a:cxnLst/>
            <a:rect l="l" t="t" r="r" b="b"/>
            <a:pathLst>
              <a:path w="558" h="76276">
                <a:moveTo>
                  <a:pt x="0" y="0"/>
                </a:moveTo>
                <a:lnTo>
                  <a:pt x="0" y="75387"/>
                </a:lnTo>
                <a:lnTo>
                  <a:pt x="558" y="76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4978128" y="5279445"/>
            <a:ext cx="9804" cy="28625"/>
          </a:xfrm>
          <a:custGeom>
            <a:avLst/>
            <a:gdLst/>
            <a:ahLst/>
            <a:cxnLst/>
            <a:rect l="l" t="t" r="r" b="b"/>
            <a:pathLst>
              <a:path w="9804" h="28625">
                <a:moveTo>
                  <a:pt x="0" y="0"/>
                </a:moveTo>
                <a:lnTo>
                  <a:pt x="4965" y="17691"/>
                </a:lnTo>
                <a:lnTo>
                  <a:pt x="9804" y="286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4971026" y="5152569"/>
            <a:ext cx="1244" cy="79781"/>
          </a:xfrm>
          <a:custGeom>
            <a:avLst/>
            <a:gdLst/>
            <a:ahLst/>
            <a:cxnLst/>
            <a:rect l="l" t="t" r="r" b="b"/>
            <a:pathLst>
              <a:path w="1244" h="79781">
                <a:moveTo>
                  <a:pt x="1244" y="0"/>
                </a:moveTo>
                <a:lnTo>
                  <a:pt x="342" y="1574"/>
                </a:lnTo>
                <a:lnTo>
                  <a:pt x="0" y="3378"/>
                </a:lnTo>
                <a:lnTo>
                  <a:pt x="0" y="78308"/>
                </a:lnTo>
                <a:lnTo>
                  <a:pt x="114" y="79209"/>
                </a:lnTo>
                <a:lnTo>
                  <a:pt x="571" y="797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4977109" y="5195608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4977003" y="5195498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4975762" y="5178709"/>
            <a:ext cx="114" cy="17233"/>
          </a:xfrm>
          <a:custGeom>
            <a:avLst/>
            <a:gdLst/>
            <a:ahLst/>
            <a:cxnLst/>
            <a:rect l="l" t="t" r="r" b="b"/>
            <a:pathLst>
              <a:path w="114" h="17233">
                <a:moveTo>
                  <a:pt x="114" y="0"/>
                </a:moveTo>
                <a:lnTo>
                  <a:pt x="0" y="17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4987931" y="5240227"/>
            <a:ext cx="5638" cy="82486"/>
          </a:xfrm>
          <a:custGeom>
            <a:avLst/>
            <a:gdLst/>
            <a:ahLst/>
            <a:cxnLst/>
            <a:rect l="l" t="t" r="r" b="b"/>
            <a:pathLst>
              <a:path w="5638" h="82486">
                <a:moveTo>
                  <a:pt x="1015" y="82486"/>
                </a:moveTo>
                <a:lnTo>
                  <a:pt x="228" y="81584"/>
                </a:lnTo>
                <a:lnTo>
                  <a:pt x="0" y="80683"/>
                </a:lnTo>
                <a:lnTo>
                  <a:pt x="0" y="5753"/>
                </a:lnTo>
                <a:lnTo>
                  <a:pt x="342" y="3835"/>
                </a:lnTo>
                <a:lnTo>
                  <a:pt x="1358" y="2260"/>
                </a:lnTo>
                <a:lnTo>
                  <a:pt x="2819" y="914"/>
                </a:lnTo>
                <a:lnTo>
                  <a:pt x="5079" y="0"/>
                </a:lnTo>
                <a:lnTo>
                  <a:pt x="563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4995484" y="5249020"/>
            <a:ext cx="24003" cy="107607"/>
          </a:xfrm>
          <a:custGeom>
            <a:avLst/>
            <a:gdLst/>
            <a:ahLst/>
            <a:cxnLst/>
            <a:rect l="l" t="t" r="r" b="b"/>
            <a:pathLst>
              <a:path w="24002" h="107607">
                <a:moveTo>
                  <a:pt x="0" y="0"/>
                </a:moveTo>
                <a:lnTo>
                  <a:pt x="0" y="74930"/>
                </a:lnTo>
                <a:lnTo>
                  <a:pt x="10248" y="90703"/>
                </a:lnTo>
                <a:lnTo>
                  <a:pt x="24003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013286" y="5078987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0"/>
                </a:moveTo>
                <a:lnTo>
                  <a:pt x="101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4996159" y="5181302"/>
            <a:ext cx="37973" cy="2476"/>
          </a:xfrm>
          <a:custGeom>
            <a:avLst/>
            <a:gdLst/>
            <a:ahLst/>
            <a:cxnLst/>
            <a:rect l="l" t="t" r="r" b="b"/>
            <a:pathLst>
              <a:path w="37973" h="2476">
                <a:moveTo>
                  <a:pt x="0" y="2476"/>
                </a:moveTo>
                <a:lnTo>
                  <a:pt x="379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003711" y="5180624"/>
            <a:ext cx="8559" cy="2590"/>
          </a:xfrm>
          <a:custGeom>
            <a:avLst/>
            <a:gdLst/>
            <a:ahLst/>
            <a:cxnLst/>
            <a:rect l="l" t="t" r="r" b="b"/>
            <a:pathLst>
              <a:path w="8559" h="2590">
                <a:moveTo>
                  <a:pt x="0" y="2590"/>
                </a:moveTo>
                <a:lnTo>
                  <a:pt x="342" y="673"/>
                </a:lnTo>
                <a:lnTo>
                  <a:pt x="787" y="0"/>
                </a:lnTo>
                <a:lnTo>
                  <a:pt x="855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005398" y="5173409"/>
            <a:ext cx="6870" cy="7327"/>
          </a:xfrm>
          <a:custGeom>
            <a:avLst/>
            <a:gdLst/>
            <a:ahLst/>
            <a:cxnLst/>
            <a:rect l="l" t="t" r="r" b="b"/>
            <a:pathLst>
              <a:path w="6870" h="7327">
                <a:moveTo>
                  <a:pt x="0" y="7327"/>
                </a:moveTo>
                <a:lnTo>
                  <a:pt x="2362" y="3263"/>
                </a:lnTo>
                <a:lnTo>
                  <a:pt x="2705" y="1015"/>
                </a:lnTo>
                <a:lnTo>
                  <a:pt x="3048" y="114"/>
                </a:lnTo>
                <a:lnTo>
                  <a:pt x="3492" y="0"/>
                </a:lnTo>
                <a:lnTo>
                  <a:pt x="687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007762" y="5176681"/>
            <a:ext cx="4508" cy="673"/>
          </a:xfrm>
          <a:custGeom>
            <a:avLst/>
            <a:gdLst/>
            <a:ahLst/>
            <a:cxnLst/>
            <a:rect l="l" t="t" r="r" b="b"/>
            <a:pathLst>
              <a:path w="4508" h="673">
                <a:moveTo>
                  <a:pt x="0" y="0"/>
                </a:moveTo>
                <a:lnTo>
                  <a:pt x="4508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009793" y="5168903"/>
            <a:ext cx="3048" cy="4622"/>
          </a:xfrm>
          <a:custGeom>
            <a:avLst/>
            <a:gdLst/>
            <a:ahLst/>
            <a:cxnLst/>
            <a:rect l="l" t="t" r="r" b="b"/>
            <a:pathLst>
              <a:path w="3048" h="4622">
                <a:moveTo>
                  <a:pt x="0" y="4622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019481" y="5363955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0"/>
                </a:move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019483" y="5282824"/>
            <a:ext cx="5410" cy="81127"/>
          </a:xfrm>
          <a:custGeom>
            <a:avLst/>
            <a:gdLst/>
            <a:ahLst/>
            <a:cxnLst/>
            <a:rect l="l" t="t" r="r" b="b"/>
            <a:pathLst>
              <a:path w="5410" h="81127">
                <a:moveTo>
                  <a:pt x="5410" y="228"/>
                </a:moveTo>
                <a:lnTo>
                  <a:pt x="4622" y="0"/>
                </a:lnTo>
                <a:lnTo>
                  <a:pt x="2476" y="1015"/>
                </a:lnTo>
                <a:lnTo>
                  <a:pt x="1130" y="2374"/>
                </a:lnTo>
                <a:lnTo>
                  <a:pt x="342" y="3835"/>
                </a:lnTo>
                <a:lnTo>
                  <a:pt x="0" y="5524"/>
                </a:lnTo>
                <a:lnTo>
                  <a:pt x="0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019481" y="5288118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013286" y="5078987"/>
            <a:ext cx="6311" cy="52171"/>
          </a:xfrm>
          <a:custGeom>
            <a:avLst/>
            <a:gdLst/>
            <a:ahLst/>
            <a:cxnLst/>
            <a:rect l="l" t="t" r="r" b="b"/>
            <a:pathLst>
              <a:path w="6311" h="52171">
                <a:moveTo>
                  <a:pt x="0" y="0"/>
                </a:moveTo>
                <a:lnTo>
                  <a:pt x="0" y="51155"/>
                </a:lnTo>
                <a:lnTo>
                  <a:pt x="6311" y="521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028045" y="5366211"/>
            <a:ext cx="37299" cy="32004"/>
          </a:xfrm>
          <a:custGeom>
            <a:avLst/>
            <a:gdLst/>
            <a:ahLst/>
            <a:cxnLst/>
            <a:rect l="l" t="t" r="r" b="b"/>
            <a:pathLst>
              <a:path w="37299" h="32003">
                <a:moveTo>
                  <a:pt x="0" y="0"/>
                </a:moveTo>
                <a:lnTo>
                  <a:pt x="14312" y="13639"/>
                </a:lnTo>
                <a:lnTo>
                  <a:pt x="37299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026695" y="5081017"/>
            <a:ext cx="3937" cy="673"/>
          </a:xfrm>
          <a:custGeom>
            <a:avLst/>
            <a:gdLst/>
            <a:ahLst/>
            <a:cxnLst/>
            <a:rect l="l" t="t" r="r" b="b"/>
            <a:pathLst>
              <a:path w="3937" h="673">
                <a:moveTo>
                  <a:pt x="0" y="0"/>
                </a:moveTo>
                <a:lnTo>
                  <a:pt x="3937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065344" y="5322036"/>
            <a:ext cx="5181" cy="82372"/>
          </a:xfrm>
          <a:custGeom>
            <a:avLst/>
            <a:gdLst/>
            <a:ahLst/>
            <a:cxnLst/>
            <a:rect l="l" t="t" r="r" b="b"/>
            <a:pathLst>
              <a:path w="5181" h="82372">
                <a:moveTo>
                  <a:pt x="5181" y="114"/>
                </a:moveTo>
                <a:lnTo>
                  <a:pt x="1244" y="2032"/>
                </a:lnTo>
                <a:lnTo>
                  <a:pt x="0" y="5638"/>
                </a:lnTo>
                <a:lnTo>
                  <a:pt x="0" y="80568"/>
                </a:lnTo>
                <a:lnTo>
                  <a:pt x="228" y="81470"/>
                </a:lnTo>
                <a:lnTo>
                  <a:pt x="1016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074695" y="5405084"/>
            <a:ext cx="49352" cy="29070"/>
          </a:xfrm>
          <a:custGeom>
            <a:avLst/>
            <a:gdLst/>
            <a:ahLst/>
            <a:cxnLst/>
            <a:rect l="l" t="t" r="r" b="b"/>
            <a:pathLst>
              <a:path w="49352" h="29070">
                <a:moveTo>
                  <a:pt x="0" y="0"/>
                </a:moveTo>
                <a:lnTo>
                  <a:pt x="17348" y="11264"/>
                </a:lnTo>
                <a:lnTo>
                  <a:pt x="49352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068162" y="532259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124051" y="5357417"/>
            <a:ext cx="2705" cy="81127"/>
          </a:xfrm>
          <a:custGeom>
            <a:avLst/>
            <a:gdLst/>
            <a:ahLst/>
            <a:cxnLst/>
            <a:rect l="l" t="t" r="r" b="b"/>
            <a:pathLst>
              <a:path w="2705" h="81127">
                <a:moveTo>
                  <a:pt x="2705" y="0"/>
                </a:moveTo>
                <a:lnTo>
                  <a:pt x="1130" y="1358"/>
                </a:lnTo>
                <a:lnTo>
                  <a:pt x="330" y="2933"/>
                </a:lnTo>
                <a:lnTo>
                  <a:pt x="0" y="4622"/>
                </a:lnTo>
                <a:lnTo>
                  <a:pt x="0" y="80238"/>
                </a:lnTo>
                <a:lnTo>
                  <a:pt x="673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134306" y="5439338"/>
            <a:ext cx="59499" cy="24676"/>
          </a:xfrm>
          <a:custGeom>
            <a:avLst/>
            <a:gdLst/>
            <a:ahLst/>
            <a:cxnLst/>
            <a:rect l="l" t="t" r="r" b="b"/>
            <a:pathLst>
              <a:path w="59499" h="24676">
                <a:moveTo>
                  <a:pt x="0" y="0"/>
                </a:moveTo>
                <a:lnTo>
                  <a:pt x="19037" y="8674"/>
                </a:lnTo>
                <a:lnTo>
                  <a:pt x="59499" y="246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124049" y="5361698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127656" y="535685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134306" y="536440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126422" y="5356854"/>
            <a:ext cx="1346" cy="787"/>
          </a:xfrm>
          <a:custGeom>
            <a:avLst/>
            <a:gdLst/>
            <a:ahLst/>
            <a:cxnLst/>
            <a:rect l="l" t="t" r="r" b="b"/>
            <a:pathLst>
              <a:path w="1346" h="787">
                <a:moveTo>
                  <a:pt x="134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193797" y="5386377"/>
            <a:ext cx="2705" cy="80797"/>
          </a:xfrm>
          <a:custGeom>
            <a:avLst/>
            <a:gdLst/>
            <a:ahLst/>
            <a:cxnLst/>
            <a:rect l="l" t="t" r="r" b="b"/>
            <a:pathLst>
              <a:path w="2705" h="80797">
                <a:moveTo>
                  <a:pt x="2705" y="0"/>
                </a:moveTo>
                <a:lnTo>
                  <a:pt x="1358" y="1130"/>
                </a:lnTo>
                <a:lnTo>
                  <a:pt x="457" y="2705"/>
                </a:lnTo>
                <a:lnTo>
                  <a:pt x="0" y="4965"/>
                </a:lnTo>
                <a:lnTo>
                  <a:pt x="0" y="79781"/>
                </a:lnTo>
                <a:lnTo>
                  <a:pt x="342" y="807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204727" y="5467847"/>
            <a:ext cx="67945" cy="19265"/>
          </a:xfrm>
          <a:custGeom>
            <a:avLst/>
            <a:gdLst/>
            <a:ahLst/>
            <a:cxnLst/>
            <a:rect l="l" t="t" r="r" b="b"/>
            <a:pathLst>
              <a:path w="67945" h="19265">
                <a:moveTo>
                  <a:pt x="0" y="0"/>
                </a:moveTo>
                <a:lnTo>
                  <a:pt x="19723" y="6311"/>
                </a:lnTo>
                <a:lnTo>
                  <a:pt x="67945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195154" y="5385921"/>
            <a:ext cx="2019" cy="1587"/>
          </a:xfrm>
          <a:custGeom>
            <a:avLst/>
            <a:gdLst/>
            <a:ahLst/>
            <a:cxnLst/>
            <a:rect l="l" t="t" r="r" b="b"/>
            <a:pathLst>
              <a:path w="2019" h="1587">
                <a:moveTo>
                  <a:pt x="1460" y="342"/>
                </a:moveTo>
                <a:lnTo>
                  <a:pt x="0" y="1587"/>
                </a:lnTo>
                <a:lnTo>
                  <a:pt x="2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204616" y="5392013"/>
            <a:ext cx="114" cy="75831"/>
          </a:xfrm>
          <a:custGeom>
            <a:avLst/>
            <a:gdLst/>
            <a:ahLst/>
            <a:cxnLst/>
            <a:rect l="l" t="t" r="r" b="b"/>
            <a:pathLst>
              <a:path w="114" h="75831">
                <a:moveTo>
                  <a:pt x="0" y="0"/>
                </a:moveTo>
                <a:lnTo>
                  <a:pt x="114" y="758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97063" y="538592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284059" y="5489820"/>
            <a:ext cx="74028" cy="13182"/>
          </a:xfrm>
          <a:custGeom>
            <a:avLst/>
            <a:gdLst/>
            <a:ahLst/>
            <a:cxnLst/>
            <a:rect l="l" t="t" r="r" b="b"/>
            <a:pathLst>
              <a:path w="74028" h="13182">
                <a:moveTo>
                  <a:pt x="74028" y="13182"/>
                </a:moveTo>
                <a:lnTo>
                  <a:pt x="19380" y="405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272779" y="5488011"/>
            <a:ext cx="685" cy="2032"/>
          </a:xfrm>
          <a:custGeom>
            <a:avLst/>
            <a:gdLst/>
            <a:ahLst/>
            <a:cxnLst/>
            <a:rect l="l" t="t" r="r" b="b"/>
            <a:pathLst>
              <a:path w="685" h="2032">
                <a:moveTo>
                  <a:pt x="685" y="2032"/>
                </a:moveTo>
                <a:lnTo>
                  <a:pt x="0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272674" y="5413084"/>
            <a:ext cx="114" cy="75158"/>
          </a:xfrm>
          <a:custGeom>
            <a:avLst/>
            <a:gdLst/>
            <a:ahLst/>
            <a:cxnLst/>
            <a:rect l="l" t="t" r="r" b="b"/>
            <a:pathLst>
              <a:path w="114" h="75158">
                <a:moveTo>
                  <a:pt x="0" y="7515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274254" y="5408575"/>
            <a:ext cx="1460" cy="1016"/>
          </a:xfrm>
          <a:custGeom>
            <a:avLst/>
            <a:gdLst/>
            <a:ahLst/>
            <a:cxnLst/>
            <a:rect l="l" t="t" r="r" b="b"/>
            <a:pathLst>
              <a:path w="1460" h="1015">
                <a:moveTo>
                  <a:pt x="0" y="1015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284055" y="541488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5273006" y="5409478"/>
            <a:ext cx="1358" cy="2133"/>
          </a:xfrm>
          <a:custGeom>
            <a:avLst/>
            <a:gdLst/>
            <a:ahLst/>
            <a:cxnLst/>
            <a:rect l="l" t="t" r="r" b="b"/>
            <a:pathLst>
              <a:path w="1358" h="2133">
                <a:moveTo>
                  <a:pt x="1358" y="0"/>
                </a:moveTo>
                <a:lnTo>
                  <a:pt x="0" y="2133"/>
                </a:lnTo>
                <a:lnTo>
                  <a:pt x="34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5272670" y="5411392"/>
            <a:ext cx="457" cy="2032"/>
          </a:xfrm>
          <a:custGeom>
            <a:avLst/>
            <a:gdLst/>
            <a:ahLst/>
            <a:cxnLst/>
            <a:rect l="l" t="t" r="r" b="b"/>
            <a:pathLst>
              <a:path w="457" h="2032">
                <a:moveTo>
                  <a:pt x="457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5358084" y="5427506"/>
            <a:ext cx="342" cy="77292"/>
          </a:xfrm>
          <a:custGeom>
            <a:avLst/>
            <a:gdLst/>
            <a:ahLst/>
            <a:cxnLst/>
            <a:rect l="l" t="t" r="r" b="b"/>
            <a:pathLst>
              <a:path w="342" h="77292">
                <a:moveTo>
                  <a:pt x="228" y="0"/>
                </a:moveTo>
                <a:lnTo>
                  <a:pt x="0" y="1130"/>
                </a:lnTo>
                <a:lnTo>
                  <a:pt x="0" y="76403"/>
                </a:lnTo>
                <a:lnTo>
                  <a:pt x="342" y="772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5369015" y="5504468"/>
            <a:ext cx="79324" cy="8445"/>
          </a:xfrm>
          <a:custGeom>
            <a:avLst/>
            <a:gdLst/>
            <a:ahLst/>
            <a:cxnLst/>
            <a:rect l="l" t="t" r="r" b="b"/>
            <a:pathLst>
              <a:path w="79324" h="8445">
                <a:moveTo>
                  <a:pt x="0" y="901"/>
                </a:moveTo>
                <a:lnTo>
                  <a:pt x="787" y="0"/>
                </a:lnTo>
                <a:lnTo>
                  <a:pt x="18821" y="2146"/>
                </a:lnTo>
                <a:lnTo>
                  <a:pt x="78422" y="6642"/>
                </a:lnTo>
                <a:lnTo>
                  <a:pt x="78536" y="7543"/>
                </a:lnTo>
                <a:lnTo>
                  <a:pt x="79324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5458937" y="5511336"/>
            <a:ext cx="79667" cy="1130"/>
          </a:xfrm>
          <a:custGeom>
            <a:avLst/>
            <a:gdLst/>
            <a:ahLst/>
            <a:cxnLst/>
            <a:rect l="l" t="t" r="r" b="b"/>
            <a:pathLst>
              <a:path w="79667" h="1130">
                <a:moveTo>
                  <a:pt x="0" y="1130"/>
                </a:moveTo>
                <a:lnTo>
                  <a:pt x="444" y="228"/>
                </a:lnTo>
                <a:lnTo>
                  <a:pt x="16459" y="685"/>
                </a:lnTo>
                <a:lnTo>
                  <a:pt x="79209" y="0"/>
                </a:lnTo>
                <a:lnTo>
                  <a:pt x="7966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549191" y="5427057"/>
            <a:ext cx="78651" cy="85521"/>
          </a:xfrm>
          <a:custGeom>
            <a:avLst/>
            <a:gdLst/>
            <a:ahLst/>
            <a:cxnLst/>
            <a:rect l="l" t="t" r="r" b="b"/>
            <a:pathLst>
              <a:path w="78651" h="85521">
                <a:moveTo>
                  <a:pt x="0" y="85521"/>
                </a:moveTo>
                <a:lnTo>
                  <a:pt x="673" y="84620"/>
                </a:lnTo>
                <a:lnTo>
                  <a:pt x="787" y="83718"/>
                </a:lnTo>
                <a:lnTo>
                  <a:pt x="14427" y="82930"/>
                </a:lnTo>
                <a:lnTo>
                  <a:pt x="78308" y="76619"/>
                </a:lnTo>
                <a:lnTo>
                  <a:pt x="78308" y="1689"/>
                </a:lnTo>
                <a:lnTo>
                  <a:pt x="786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635169" y="5422887"/>
            <a:ext cx="4064" cy="81127"/>
          </a:xfrm>
          <a:custGeom>
            <a:avLst/>
            <a:gdLst/>
            <a:ahLst/>
            <a:cxnLst/>
            <a:rect l="l" t="t" r="r" b="b"/>
            <a:pathLst>
              <a:path w="4063" h="81127">
                <a:moveTo>
                  <a:pt x="0" y="0"/>
                </a:moveTo>
                <a:lnTo>
                  <a:pt x="1689" y="673"/>
                </a:lnTo>
                <a:lnTo>
                  <a:pt x="2921" y="1689"/>
                </a:lnTo>
                <a:lnTo>
                  <a:pt x="3835" y="3492"/>
                </a:lnTo>
                <a:lnTo>
                  <a:pt x="4064" y="5410"/>
                </a:lnTo>
                <a:lnTo>
                  <a:pt x="3835" y="4064"/>
                </a:lnTo>
                <a:lnTo>
                  <a:pt x="4064" y="5295"/>
                </a:lnTo>
                <a:lnTo>
                  <a:pt x="4064" y="80111"/>
                </a:lnTo>
                <a:lnTo>
                  <a:pt x="372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627507" y="5503677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358083" y="5424125"/>
            <a:ext cx="2819" cy="4508"/>
          </a:xfrm>
          <a:custGeom>
            <a:avLst/>
            <a:gdLst/>
            <a:ahLst/>
            <a:cxnLst/>
            <a:rect l="l" t="t" r="r" b="b"/>
            <a:pathLst>
              <a:path w="2819" h="4508">
                <a:moveTo>
                  <a:pt x="2819" y="0"/>
                </a:moveTo>
                <a:lnTo>
                  <a:pt x="1473" y="901"/>
                </a:lnTo>
                <a:lnTo>
                  <a:pt x="457" y="2374"/>
                </a:ln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555053" y="5381983"/>
            <a:ext cx="4953" cy="19050"/>
          </a:xfrm>
          <a:custGeom>
            <a:avLst/>
            <a:gdLst/>
            <a:ahLst/>
            <a:cxnLst/>
            <a:rect l="l" t="t" r="r" b="b"/>
            <a:pathLst>
              <a:path w="4952" h="19050">
                <a:moveTo>
                  <a:pt x="0" y="0"/>
                </a:moveTo>
                <a:lnTo>
                  <a:pt x="4953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350649" y="5373528"/>
            <a:ext cx="11379" cy="18935"/>
          </a:xfrm>
          <a:custGeom>
            <a:avLst/>
            <a:gdLst/>
            <a:ahLst/>
            <a:cxnLst/>
            <a:rect l="l" t="t" r="r" b="b"/>
            <a:pathLst>
              <a:path w="11379" h="18935">
                <a:moveTo>
                  <a:pt x="0" y="18935"/>
                </a:moveTo>
                <a:lnTo>
                  <a:pt x="113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447442" y="5434610"/>
            <a:ext cx="342" cy="76504"/>
          </a:xfrm>
          <a:custGeom>
            <a:avLst/>
            <a:gdLst/>
            <a:ahLst/>
            <a:cxnLst/>
            <a:rect l="l" t="t" r="r" b="b"/>
            <a:pathLst>
              <a:path w="342" h="76504">
                <a:moveTo>
                  <a:pt x="0" y="76504"/>
                </a:moveTo>
                <a:lnTo>
                  <a:pt x="0" y="1574"/>
                </a:lnTo>
                <a:lnTo>
                  <a:pt x="342" y="0"/>
                </a:lnTo>
                <a:lnTo>
                  <a:pt x="228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447554" y="5436632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0"/>
                </a:moveTo>
                <a:lnTo>
                  <a:pt x="0" y="753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447784" y="5431900"/>
            <a:ext cx="2476" cy="2705"/>
          </a:xfrm>
          <a:custGeom>
            <a:avLst/>
            <a:gdLst/>
            <a:ahLst/>
            <a:cxnLst/>
            <a:rect l="l" t="t" r="r" b="b"/>
            <a:pathLst>
              <a:path w="2476" h="2705">
                <a:moveTo>
                  <a:pt x="2476" y="0"/>
                </a:moveTo>
                <a:lnTo>
                  <a:pt x="1003" y="1130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447440" y="5434943"/>
            <a:ext cx="228" cy="1244"/>
          </a:xfrm>
          <a:custGeom>
            <a:avLst/>
            <a:gdLst/>
            <a:ahLst/>
            <a:cxnLst/>
            <a:rect l="l" t="t" r="r" b="b"/>
            <a:pathLst>
              <a:path w="228" h="1244">
                <a:moveTo>
                  <a:pt x="114" y="901"/>
                </a:moveTo>
                <a:lnTo>
                  <a:pt x="0" y="12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459274" y="5436064"/>
            <a:ext cx="114" cy="685"/>
          </a:xfrm>
          <a:custGeom>
            <a:avLst/>
            <a:gdLst/>
            <a:ahLst/>
            <a:cxnLst/>
            <a:rect l="l" t="t" r="r" b="b"/>
            <a:pathLst>
              <a:path w="114" h="685">
                <a:moveTo>
                  <a:pt x="0" y="342"/>
                </a:moveTo>
                <a:lnTo>
                  <a:pt x="114" y="685"/>
                </a:ln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459274" y="5435845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538151" y="5434722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547728" y="5432013"/>
            <a:ext cx="2247" cy="4279"/>
          </a:xfrm>
          <a:custGeom>
            <a:avLst/>
            <a:gdLst/>
            <a:ahLst/>
            <a:cxnLst/>
            <a:rect l="l" t="t" r="r" b="b"/>
            <a:pathLst>
              <a:path w="2247" h="4279">
                <a:moveTo>
                  <a:pt x="0" y="0"/>
                </a:moveTo>
                <a:lnTo>
                  <a:pt x="1346" y="1130"/>
                </a:lnTo>
                <a:lnTo>
                  <a:pt x="2146" y="2705"/>
                </a:lnTo>
                <a:lnTo>
                  <a:pt x="2247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549980" y="5451849"/>
            <a:ext cx="0" cy="58927"/>
          </a:xfrm>
          <a:custGeom>
            <a:avLst/>
            <a:gdLst/>
            <a:ahLst/>
            <a:cxnLst/>
            <a:rect l="l" t="t" r="r" b="b"/>
            <a:pathLst>
              <a:path h="58927">
                <a:moveTo>
                  <a:pt x="0" y="589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549980" y="5435851"/>
            <a:ext cx="0" cy="21628"/>
          </a:xfrm>
          <a:custGeom>
            <a:avLst/>
            <a:gdLst/>
            <a:ahLst/>
            <a:cxnLst/>
            <a:rect l="l" t="t" r="r" b="b"/>
            <a:pathLst>
              <a:path h="21628">
                <a:moveTo>
                  <a:pt x="0" y="216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720017" y="5406995"/>
            <a:ext cx="4165" cy="81584"/>
          </a:xfrm>
          <a:custGeom>
            <a:avLst/>
            <a:gdLst/>
            <a:ahLst/>
            <a:cxnLst/>
            <a:rect l="l" t="t" r="r" b="b"/>
            <a:pathLst>
              <a:path w="4165" h="81584">
                <a:moveTo>
                  <a:pt x="3492" y="81584"/>
                </a:moveTo>
                <a:lnTo>
                  <a:pt x="4051" y="80683"/>
                </a:lnTo>
                <a:lnTo>
                  <a:pt x="4165" y="5524"/>
                </a:lnTo>
                <a:lnTo>
                  <a:pt x="3936" y="3606"/>
                </a:lnTo>
                <a:lnTo>
                  <a:pt x="3149" y="1803"/>
                </a:lnTo>
                <a:lnTo>
                  <a:pt x="1689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639219" y="5413536"/>
            <a:ext cx="73583" cy="88569"/>
          </a:xfrm>
          <a:custGeom>
            <a:avLst/>
            <a:gdLst/>
            <a:ahLst/>
            <a:cxnLst/>
            <a:rect l="l" t="t" r="r" b="b"/>
            <a:pathLst>
              <a:path w="73583" h="88569">
                <a:moveTo>
                  <a:pt x="73583" y="0"/>
                </a:moveTo>
                <a:lnTo>
                  <a:pt x="73583" y="74930"/>
                </a:lnTo>
                <a:lnTo>
                  <a:pt x="10477" y="86982"/>
                </a:lnTo>
                <a:lnTo>
                  <a:pt x="0" y="885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638887" y="5426156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800806" y="5385363"/>
            <a:ext cx="1689" cy="80683"/>
          </a:xfrm>
          <a:custGeom>
            <a:avLst/>
            <a:gdLst/>
            <a:ahLst/>
            <a:cxnLst/>
            <a:rect l="l" t="t" r="r" b="b"/>
            <a:pathLst>
              <a:path w="1689" h="80683">
                <a:moveTo>
                  <a:pt x="0" y="0"/>
                </a:moveTo>
                <a:lnTo>
                  <a:pt x="1460" y="2374"/>
                </a:lnTo>
                <a:lnTo>
                  <a:pt x="1689" y="3937"/>
                </a:lnTo>
                <a:lnTo>
                  <a:pt x="1689" y="78879"/>
                </a:lnTo>
                <a:lnTo>
                  <a:pt x="1346" y="79781"/>
                </a:lnTo>
                <a:lnTo>
                  <a:pt x="444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724182" y="5465930"/>
            <a:ext cx="67386" cy="19837"/>
          </a:xfrm>
          <a:custGeom>
            <a:avLst/>
            <a:gdLst/>
            <a:ahLst/>
            <a:cxnLst/>
            <a:rect l="l" t="t" r="r" b="b"/>
            <a:pathLst>
              <a:path w="67386" h="19837">
                <a:moveTo>
                  <a:pt x="67386" y="0"/>
                </a:moveTo>
                <a:lnTo>
                  <a:pt x="7327" y="18034"/>
                </a:lnTo>
                <a:lnTo>
                  <a:pt x="0" y="198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724070" y="5411061"/>
            <a:ext cx="114" cy="1460"/>
          </a:xfrm>
          <a:custGeom>
            <a:avLst/>
            <a:gdLst/>
            <a:ahLst/>
            <a:cxnLst/>
            <a:rect l="l" t="t" r="r" b="b"/>
            <a:pathLst>
              <a:path w="114" h="1460">
                <a:moveTo>
                  <a:pt x="114" y="1460"/>
                </a:moveTo>
                <a:lnTo>
                  <a:pt x="0" y="0"/>
                </a:lnTo>
                <a:lnTo>
                  <a:pt x="11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731285" y="5395276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0" y="1244"/>
                </a:move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798101" y="5383900"/>
            <a:ext cx="3378" cy="2247"/>
          </a:xfrm>
          <a:custGeom>
            <a:avLst/>
            <a:gdLst/>
            <a:ahLst/>
            <a:cxnLst/>
            <a:rect l="l" t="t" r="r" b="b"/>
            <a:pathLst>
              <a:path w="3378" h="2247">
                <a:moveTo>
                  <a:pt x="0" y="0"/>
                </a:moveTo>
                <a:lnTo>
                  <a:pt x="1358" y="342"/>
                </a:lnTo>
                <a:lnTo>
                  <a:pt x="3378" y="2247"/>
                </a:lnTo>
                <a:lnTo>
                  <a:pt x="2032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868634" y="5354935"/>
            <a:ext cx="2933" cy="81254"/>
          </a:xfrm>
          <a:custGeom>
            <a:avLst/>
            <a:gdLst/>
            <a:ahLst/>
            <a:cxnLst/>
            <a:rect l="l" t="t" r="r" b="b"/>
            <a:pathLst>
              <a:path w="2933" h="81254">
                <a:moveTo>
                  <a:pt x="342" y="342"/>
                </a:moveTo>
                <a:lnTo>
                  <a:pt x="0" y="0"/>
                </a:lnTo>
                <a:lnTo>
                  <a:pt x="1816" y="1587"/>
                </a:lnTo>
                <a:lnTo>
                  <a:pt x="2590" y="3390"/>
                </a:lnTo>
                <a:lnTo>
                  <a:pt x="2933" y="5295"/>
                </a:lnTo>
                <a:lnTo>
                  <a:pt x="2819" y="80340"/>
                </a:lnTo>
                <a:lnTo>
                  <a:pt x="2260" y="812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802504" y="5436970"/>
            <a:ext cx="58813" cy="25120"/>
          </a:xfrm>
          <a:custGeom>
            <a:avLst/>
            <a:gdLst/>
            <a:ahLst/>
            <a:cxnLst/>
            <a:rect l="l" t="t" r="r" b="b"/>
            <a:pathLst>
              <a:path w="58813" h="25120">
                <a:moveTo>
                  <a:pt x="58813" y="0"/>
                </a:moveTo>
                <a:lnTo>
                  <a:pt x="3937" y="23660"/>
                </a:lnTo>
                <a:lnTo>
                  <a:pt x="0" y="251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866951" y="5354378"/>
            <a:ext cx="1689" cy="558"/>
          </a:xfrm>
          <a:custGeom>
            <a:avLst/>
            <a:gdLst/>
            <a:ahLst/>
            <a:cxnLst/>
            <a:rect l="l" t="t" r="r" b="b"/>
            <a:pathLst>
              <a:path w="1689" h="558">
                <a:moveTo>
                  <a:pt x="0" y="0"/>
                </a:moveTo>
                <a:lnTo>
                  <a:pt x="1689" y="558"/>
                </a:lnTo>
                <a:lnTo>
                  <a:pt x="146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871457" y="5402375"/>
            <a:ext cx="48564" cy="29413"/>
          </a:xfrm>
          <a:custGeom>
            <a:avLst/>
            <a:gdLst/>
            <a:ahLst/>
            <a:cxnLst/>
            <a:rect l="l" t="t" r="r" b="b"/>
            <a:pathLst>
              <a:path w="48564" h="29413">
                <a:moveTo>
                  <a:pt x="0" y="29413"/>
                </a:moveTo>
                <a:lnTo>
                  <a:pt x="485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923401" y="5319340"/>
            <a:ext cx="2374" cy="558"/>
          </a:xfrm>
          <a:custGeom>
            <a:avLst/>
            <a:gdLst/>
            <a:ahLst/>
            <a:cxnLst/>
            <a:rect l="l" t="t" r="r" b="b"/>
            <a:pathLst>
              <a:path w="2374" h="558">
                <a:moveTo>
                  <a:pt x="0" y="558"/>
                </a:moveTo>
                <a:lnTo>
                  <a:pt x="1130" y="0"/>
                </a:lnTo>
                <a:lnTo>
                  <a:pt x="2374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871345" y="5358772"/>
            <a:ext cx="228" cy="1460"/>
          </a:xfrm>
          <a:custGeom>
            <a:avLst/>
            <a:gdLst/>
            <a:ahLst/>
            <a:cxnLst/>
            <a:rect l="l" t="t" r="r" b="b"/>
            <a:pathLst>
              <a:path w="228" h="1460">
                <a:moveTo>
                  <a:pt x="0" y="0"/>
                </a:moveTo>
                <a:lnTo>
                  <a:pt x="228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871913" y="5338827"/>
            <a:ext cx="10134" cy="4953"/>
          </a:xfrm>
          <a:custGeom>
            <a:avLst/>
            <a:gdLst/>
            <a:ahLst/>
            <a:cxnLst/>
            <a:rect l="l" t="t" r="r" b="b"/>
            <a:pathLst>
              <a:path w="10134" h="4952">
                <a:moveTo>
                  <a:pt x="10134" y="0"/>
                </a:moveTo>
                <a:lnTo>
                  <a:pt x="0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928360" y="5324068"/>
            <a:ext cx="1016" cy="77635"/>
          </a:xfrm>
          <a:custGeom>
            <a:avLst/>
            <a:gdLst/>
            <a:ahLst/>
            <a:cxnLst/>
            <a:rect l="l" t="t" r="r" b="b"/>
            <a:pathLst>
              <a:path w="1015" h="77635">
                <a:moveTo>
                  <a:pt x="0" y="77635"/>
                </a:moveTo>
                <a:lnTo>
                  <a:pt x="787" y="76733"/>
                </a:lnTo>
                <a:lnTo>
                  <a:pt x="1016" y="75831"/>
                </a:lnTo>
                <a:lnTo>
                  <a:pt x="1016" y="901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969038" y="5279895"/>
            <a:ext cx="5181" cy="81915"/>
          </a:xfrm>
          <a:custGeom>
            <a:avLst/>
            <a:gdLst/>
            <a:ahLst/>
            <a:cxnLst/>
            <a:rect l="l" t="t" r="r" b="b"/>
            <a:pathLst>
              <a:path w="5181" h="81914">
                <a:moveTo>
                  <a:pt x="0" y="0"/>
                </a:moveTo>
                <a:lnTo>
                  <a:pt x="1130" y="114"/>
                </a:lnTo>
                <a:lnTo>
                  <a:pt x="2819" y="1016"/>
                </a:lnTo>
                <a:lnTo>
                  <a:pt x="4064" y="2362"/>
                </a:lnTo>
                <a:lnTo>
                  <a:pt x="4953" y="4064"/>
                </a:lnTo>
                <a:lnTo>
                  <a:pt x="5181" y="5969"/>
                </a:lnTo>
                <a:lnTo>
                  <a:pt x="4953" y="4622"/>
                </a:lnTo>
                <a:lnTo>
                  <a:pt x="5181" y="5969"/>
                </a:lnTo>
                <a:lnTo>
                  <a:pt x="5067" y="81013"/>
                </a:lnTo>
                <a:lnTo>
                  <a:pt x="462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929370" y="5363279"/>
            <a:ext cx="36398" cy="32004"/>
          </a:xfrm>
          <a:custGeom>
            <a:avLst/>
            <a:gdLst/>
            <a:ahLst/>
            <a:cxnLst/>
            <a:rect l="l" t="t" r="r" b="b"/>
            <a:pathLst>
              <a:path w="36398" h="32003">
                <a:moveTo>
                  <a:pt x="36398" y="0"/>
                </a:moveTo>
                <a:lnTo>
                  <a:pt x="0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940753" y="5218261"/>
            <a:ext cx="36855" cy="5524"/>
          </a:xfrm>
          <a:custGeom>
            <a:avLst/>
            <a:gdLst/>
            <a:ahLst/>
            <a:cxnLst/>
            <a:rect l="l" t="t" r="r" b="b"/>
            <a:pathLst>
              <a:path w="36855" h="5524">
                <a:moveTo>
                  <a:pt x="0" y="0"/>
                </a:moveTo>
                <a:lnTo>
                  <a:pt x="36855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960692" y="5119215"/>
            <a:ext cx="34036" cy="2146"/>
          </a:xfrm>
          <a:custGeom>
            <a:avLst/>
            <a:gdLst/>
            <a:ahLst/>
            <a:cxnLst/>
            <a:rect l="l" t="t" r="r" b="b"/>
            <a:pathLst>
              <a:path w="34036" h="2146">
                <a:moveTo>
                  <a:pt x="3403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960700" y="5140961"/>
            <a:ext cx="15100" cy="5410"/>
          </a:xfrm>
          <a:custGeom>
            <a:avLst/>
            <a:gdLst/>
            <a:ahLst/>
            <a:cxnLst/>
            <a:rect l="l" t="t" r="r" b="b"/>
            <a:pathLst>
              <a:path w="15100" h="5410">
                <a:moveTo>
                  <a:pt x="15100" y="5410"/>
                </a:moveTo>
                <a:lnTo>
                  <a:pt x="15100" y="0"/>
                </a:lnTo>
                <a:lnTo>
                  <a:pt x="0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998673" y="5237081"/>
            <a:ext cx="2590" cy="673"/>
          </a:xfrm>
          <a:custGeom>
            <a:avLst/>
            <a:gdLst/>
            <a:ahLst/>
            <a:cxnLst/>
            <a:rect l="l" t="t" r="r" b="b"/>
            <a:pathLst>
              <a:path w="2590" h="673">
                <a:moveTo>
                  <a:pt x="0" y="673"/>
                </a:moveTo>
                <a:lnTo>
                  <a:pt x="673" y="0"/>
                </a:lnTo>
                <a:lnTo>
                  <a:pt x="259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6003745" y="5241918"/>
            <a:ext cx="901" cy="77520"/>
          </a:xfrm>
          <a:custGeom>
            <a:avLst/>
            <a:gdLst/>
            <a:ahLst/>
            <a:cxnLst/>
            <a:rect l="l" t="t" r="r" b="b"/>
            <a:pathLst>
              <a:path w="901" h="77520">
                <a:moveTo>
                  <a:pt x="901" y="1244"/>
                </a:moveTo>
                <a:lnTo>
                  <a:pt x="787" y="0"/>
                </a:lnTo>
                <a:lnTo>
                  <a:pt x="901" y="901"/>
                </a:lnTo>
                <a:lnTo>
                  <a:pt x="901" y="75730"/>
                </a:lnTo>
                <a:lnTo>
                  <a:pt x="673" y="76733"/>
                </a:lnTo>
                <a:lnTo>
                  <a:pt x="0" y="775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974107" y="5320799"/>
            <a:ext cx="23101" cy="32219"/>
          </a:xfrm>
          <a:custGeom>
            <a:avLst/>
            <a:gdLst/>
            <a:ahLst/>
            <a:cxnLst/>
            <a:rect l="l" t="t" r="r" b="b"/>
            <a:pathLst>
              <a:path w="23101" h="32219">
                <a:moveTo>
                  <a:pt x="23101" y="0"/>
                </a:moveTo>
                <a:lnTo>
                  <a:pt x="0" y="322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975800" y="5167438"/>
            <a:ext cx="0" cy="4622"/>
          </a:xfrm>
          <a:custGeom>
            <a:avLst/>
            <a:gdLst/>
            <a:ahLst/>
            <a:cxnLst/>
            <a:rect l="l" t="t" r="r" b="b"/>
            <a:pathLst>
              <a:path h="4622">
                <a:moveTo>
                  <a:pt x="0" y="46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6004647" y="5276176"/>
            <a:ext cx="8674" cy="25577"/>
          </a:xfrm>
          <a:custGeom>
            <a:avLst/>
            <a:gdLst/>
            <a:ahLst/>
            <a:cxnLst/>
            <a:rect l="l" t="t" r="r" b="b"/>
            <a:pathLst>
              <a:path w="8674" h="25577">
                <a:moveTo>
                  <a:pt x="0" y="25577"/>
                </a:moveTo>
                <a:lnTo>
                  <a:pt x="8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6019406" y="5273471"/>
            <a:ext cx="444" cy="901"/>
          </a:xfrm>
          <a:custGeom>
            <a:avLst/>
            <a:gdLst/>
            <a:ahLst/>
            <a:cxnLst/>
            <a:rect l="l" t="t" r="r" b="b"/>
            <a:pathLst>
              <a:path w="444" h="901">
                <a:moveTo>
                  <a:pt x="0" y="901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6014449" y="5192459"/>
            <a:ext cx="4394" cy="2476"/>
          </a:xfrm>
          <a:custGeom>
            <a:avLst/>
            <a:gdLst/>
            <a:ahLst/>
            <a:cxnLst/>
            <a:rect l="l" t="t" r="r" b="b"/>
            <a:pathLst>
              <a:path w="4394" h="2476">
                <a:moveTo>
                  <a:pt x="4394" y="2476"/>
                </a:moveTo>
                <a:lnTo>
                  <a:pt x="3149" y="1130"/>
                </a:lnTo>
                <a:lnTo>
                  <a:pt x="146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990451" y="5193245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55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999687" y="5237189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994728" y="5119216"/>
            <a:ext cx="2933" cy="63436"/>
          </a:xfrm>
          <a:custGeom>
            <a:avLst/>
            <a:gdLst/>
            <a:ahLst/>
            <a:cxnLst/>
            <a:rect l="l" t="t" r="r" b="b"/>
            <a:pathLst>
              <a:path w="2933" h="63436">
                <a:moveTo>
                  <a:pt x="0" y="63436"/>
                </a:moveTo>
                <a:lnTo>
                  <a:pt x="0" y="0"/>
                </a:lnTo>
                <a:lnTo>
                  <a:pt x="2933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995852" y="5166315"/>
            <a:ext cx="114" cy="7543"/>
          </a:xfrm>
          <a:custGeom>
            <a:avLst/>
            <a:gdLst/>
            <a:ahLst/>
            <a:cxnLst/>
            <a:rect l="l" t="t" r="r" b="b"/>
            <a:pathLst>
              <a:path w="114" h="7543">
                <a:moveTo>
                  <a:pt x="114" y="6985"/>
                </a:moveTo>
                <a:lnTo>
                  <a:pt x="0" y="0"/>
                </a:lnTo>
                <a:lnTo>
                  <a:pt x="114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994722" y="5119220"/>
            <a:ext cx="1244" cy="54419"/>
          </a:xfrm>
          <a:custGeom>
            <a:avLst/>
            <a:gdLst/>
            <a:ahLst/>
            <a:cxnLst/>
            <a:rect l="l" t="t" r="r" b="b"/>
            <a:pathLst>
              <a:path w="1244" h="54419">
                <a:moveTo>
                  <a:pt x="1244" y="5441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6013998" y="519245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6013668" y="5147043"/>
            <a:ext cx="4724" cy="2819"/>
          </a:xfrm>
          <a:custGeom>
            <a:avLst/>
            <a:gdLst/>
            <a:ahLst/>
            <a:cxnLst/>
            <a:rect l="l" t="t" r="r" b="b"/>
            <a:pathLst>
              <a:path w="4724" h="2819">
                <a:moveTo>
                  <a:pt x="4724" y="2819"/>
                </a:moveTo>
                <a:lnTo>
                  <a:pt x="3594" y="1473"/>
                </a:lnTo>
                <a:lnTo>
                  <a:pt x="2247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6019178" y="5151887"/>
            <a:ext cx="114" cy="1244"/>
          </a:xfrm>
          <a:custGeom>
            <a:avLst/>
            <a:gdLst/>
            <a:ahLst/>
            <a:cxnLst/>
            <a:rect l="l" t="t" r="r" b="b"/>
            <a:pathLst>
              <a:path w="114" h="1244">
                <a:moveTo>
                  <a:pt x="114" y="1244"/>
                </a:moveTo>
                <a:lnTo>
                  <a:pt x="0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0" y="31991"/>
                </a:moveTo>
                <a:lnTo>
                  <a:pt x="120789" y="112903"/>
                </a:lnTo>
                <a:lnTo>
                  <a:pt x="120789" y="84734"/>
                </a:lnTo>
                <a:lnTo>
                  <a:pt x="138823" y="88226"/>
                </a:lnTo>
                <a:lnTo>
                  <a:pt x="157073" y="91376"/>
                </a:lnTo>
                <a:lnTo>
                  <a:pt x="175552" y="94310"/>
                </a:lnTo>
                <a:lnTo>
                  <a:pt x="194144" y="96901"/>
                </a:lnTo>
                <a:lnTo>
                  <a:pt x="212966" y="99148"/>
                </a:lnTo>
                <a:lnTo>
                  <a:pt x="231902" y="101180"/>
                </a:lnTo>
                <a:lnTo>
                  <a:pt x="250939" y="102870"/>
                </a:lnTo>
                <a:lnTo>
                  <a:pt x="269976" y="104330"/>
                </a:lnTo>
                <a:lnTo>
                  <a:pt x="289255" y="105346"/>
                </a:lnTo>
                <a:lnTo>
                  <a:pt x="308521" y="106146"/>
                </a:lnTo>
                <a:lnTo>
                  <a:pt x="327787" y="106705"/>
                </a:lnTo>
                <a:lnTo>
                  <a:pt x="366547" y="106705"/>
                </a:lnTo>
                <a:lnTo>
                  <a:pt x="385826" y="106248"/>
                </a:lnTo>
                <a:lnTo>
                  <a:pt x="405091" y="105460"/>
                </a:lnTo>
                <a:lnTo>
                  <a:pt x="424357" y="104444"/>
                </a:lnTo>
                <a:lnTo>
                  <a:pt x="443509" y="102984"/>
                </a:lnTo>
                <a:lnTo>
                  <a:pt x="462559" y="101409"/>
                </a:lnTo>
                <a:lnTo>
                  <a:pt x="481482" y="99377"/>
                </a:lnTo>
                <a:lnTo>
                  <a:pt x="500189" y="97129"/>
                </a:lnTo>
                <a:lnTo>
                  <a:pt x="518896" y="94538"/>
                </a:lnTo>
                <a:lnTo>
                  <a:pt x="537375" y="91605"/>
                </a:lnTo>
                <a:lnTo>
                  <a:pt x="555625" y="88442"/>
                </a:lnTo>
                <a:lnTo>
                  <a:pt x="573659" y="84963"/>
                </a:lnTo>
                <a:lnTo>
                  <a:pt x="591451" y="81241"/>
                </a:lnTo>
                <a:lnTo>
                  <a:pt x="609041" y="77177"/>
                </a:lnTo>
                <a:lnTo>
                  <a:pt x="643407" y="68287"/>
                </a:lnTo>
                <a:lnTo>
                  <a:pt x="676529" y="58369"/>
                </a:lnTo>
                <a:lnTo>
                  <a:pt x="676529" y="1905"/>
                </a:lnTo>
                <a:lnTo>
                  <a:pt x="660082" y="6985"/>
                </a:lnTo>
                <a:lnTo>
                  <a:pt x="643407" y="11823"/>
                </a:lnTo>
                <a:lnTo>
                  <a:pt x="626389" y="16446"/>
                </a:lnTo>
                <a:lnTo>
                  <a:pt x="609041" y="20726"/>
                </a:lnTo>
                <a:lnTo>
                  <a:pt x="591451" y="24777"/>
                </a:lnTo>
                <a:lnTo>
                  <a:pt x="573659" y="28498"/>
                </a:lnTo>
                <a:lnTo>
                  <a:pt x="555625" y="31991"/>
                </a:lnTo>
                <a:lnTo>
                  <a:pt x="537375" y="35153"/>
                </a:lnTo>
                <a:lnTo>
                  <a:pt x="518896" y="38074"/>
                </a:lnTo>
                <a:lnTo>
                  <a:pt x="500189" y="40665"/>
                </a:lnTo>
                <a:lnTo>
                  <a:pt x="481482" y="42926"/>
                </a:lnTo>
                <a:lnTo>
                  <a:pt x="462559" y="44958"/>
                </a:lnTo>
                <a:lnTo>
                  <a:pt x="443509" y="46647"/>
                </a:lnTo>
                <a:lnTo>
                  <a:pt x="424357" y="47993"/>
                </a:lnTo>
                <a:lnTo>
                  <a:pt x="405091" y="49009"/>
                </a:lnTo>
                <a:lnTo>
                  <a:pt x="385826" y="49796"/>
                </a:lnTo>
                <a:lnTo>
                  <a:pt x="366547" y="50253"/>
                </a:lnTo>
                <a:lnTo>
                  <a:pt x="327787" y="50253"/>
                </a:lnTo>
                <a:lnTo>
                  <a:pt x="308521" y="49796"/>
                </a:lnTo>
                <a:lnTo>
                  <a:pt x="289255" y="49009"/>
                </a:lnTo>
                <a:lnTo>
                  <a:pt x="269976" y="47891"/>
                </a:lnTo>
                <a:lnTo>
                  <a:pt x="250939" y="46418"/>
                </a:lnTo>
                <a:lnTo>
                  <a:pt x="231902" y="44729"/>
                </a:lnTo>
                <a:lnTo>
                  <a:pt x="212966" y="42811"/>
                </a:lnTo>
                <a:lnTo>
                  <a:pt x="194144" y="40449"/>
                </a:lnTo>
                <a:lnTo>
                  <a:pt x="175552" y="37858"/>
                </a:lnTo>
                <a:lnTo>
                  <a:pt x="157073" y="34925"/>
                </a:lnTo>
                <a:lnTo>
                  <a:pt x="138823" y="31775"/>
                </a:lnTo>
                <a:lnTo>
                  <a:pt x="120789" y="28282"/>
                </a:lnTo>
                <a:lnTo>
                  <a:pt x="120789" y="0"/>
                </a:lnTo>
                <a:lnTo>
                  <a:pt x="0" y="3199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660082" y="63436"/>
                </a:moveTo>
                <a:lnTo>
                  <a:pt x="626389" y="72898"/>
                </a:lnTo>
                <a:lnTo>
                  <a:pt x="591451" y="81241"/>
                </a:lnTo>
                <a:lnTo>
                  <a:pt x="573659" y="84963"/>
                </a:lnTo>
                <a:lnTo>
                  <a:pt x="555625" y="88442"/>
                </a:lnTo>
                <a:lnTo>
                  <a:pt x="537375" y="91605"/>
                </a:lnTo>
                <a:lnTo>
                  <a:pt x="518896" y="94538"/>
                </a:lnTo>
                <a:lnTo>
                  <a:pt x="500189" y="97129"/>
                </a:lnTo>
                <a:lnTo>
                  <a:pt x="481482" y="99377"/>
                </a:lnTo>
                <a:lnTo>
                  <a:pt x="462559" y="101409"/>
                </a:lnTo>
                <a:lnTo>
                  <a:pt x="443509" y="102984"/>
                </a:lnTo>
                <a:lnTo>
                  <a:pt x="424357" y="104444"/>
                </a:lnTo>
                <a:lnTo>
                  <a:pt x="405091" y="105460"/>
                </a:lnTo>
                <a:lnTo>
                  <a:pt x="385826" y="106248"/>
                </a:lnTo>
                <a:lnTo>
                  <a:pt x="366547" y="106705"/>
                </a:lnTo>
                <a:lnTo>
                  <a:pt x="347167" y="106819"/>
                </a:lnTo>
                <a:lnTo>
                  <a:pt x="327787" y="106705"/>
                </a:lnTo>
                <a:lnTo>
                  <a:pt x="308521" y="106146"/>
                </a:lnTo>
                <a:lnTo>
                  <a:pt x="289255" y="105346"/>
                </a:lnTo>
                <a:lnTo>
                  <a:pt x="269976" y="104330"/>
                </a:lnTo>
                <a:lnTo>
                  <a:pt x="250939" y="102870"/>
                </a:lnTo>
                <a:lnTo>
                  <a:pt x="231902" y="101180"/>
                </a:lnTo>
                <a:lnTo>
                  <a:pt x="212966" y="99148"/>
                </a:lnTo>
                <a:lnTo>
                  <a:pt x="194144" y="96901"/>
                </a:lnTo>
                <a:lnTo>
                  <a:pt x="175552" y="94310"/>
                </a:lnTo>
                <a:lnTo>
                  <a:pt x="157073" y="91376"/>
                </a:lnTo>
                <a:lnTo>
                  <a:pt x="138823" y="88226"/>
                </a:lnTo>
                <a:lnTo>
                  <a:pt x="120789" y="84734"/>
                </a:lnTo>
                <a:lnTo>
                  <a:pt x="120789" y="112903"/>
                </a:lnTo>
                <a:lnTo>
                  <a:pt x="0" y="31991"/>
                </a:lnTo>
                <a:lnTo>
                  <a:pt x="120789" y="0"/>
                </a:lnTo>
                <a:lnTo>
                  <a:pt x="120789" y="28282"/>
                </a:lnTo>
                <a:lnTo>
                  <a:pt x="138823" y="31775"/>
                </a:lnTo>
                <a:lnTo>
                  <a:pt x="157073" y="34925"/>
                </a:lnTo>
                <a:lnTo>
                  <a:pt x="175552" y="37858"/>
                </a:lnTo>
                <a:lnTo>
                  <a:pt x="194144" y="40449"/>
                </a:lnTo>
                <a:lnTo>
                  <a:pt x="212966" y="42811"/>
                </a:lnTo>
                <a:lnTo>
                  <a:pt x="231902" y="44729"/>
                </a:lnTo>
                <a:lnTo>
                  <a:pt x="250939" y="46418"/>
                </a:lnTo>
                <a:lnTo>
                  <a:pt x="269976" y="47891"/>
                </a:lnTo>
                <a:lnTo>
                  <a:pt x="289255" y="49009"/>
                </a:lnTo>
                <a:lnTo>
                  <a:pt x="308521" y="49796"/>
                </a:lnTo>
                <a:lnTo>
                  <a:pt x="327787" y="50253"/>
                </a:lnTo>
                <a:lnTo>
                  <a:pt x="347167" y="50368"/>
                </a:lnTo>
                <a:lnTo>
                  <a:pt x="366547" y="50253"/>
                </a:lnTo>
                <a:lnTo>
                  <a:pt x="385826" y="49796"/>
                </a:lnTo>
                <a:lnTo>
                  <a:pt x="405091" y="49009"/>
                </a:lnTo>
                <a:lnTo>
                  <a:pt x="424357" y="47993"/>
                </a:lnTo>
                <a:lnTo>
                  <a:pt x="443509" y="46647"/>
                </a:lnTo>
                <a:lnTo>
                  <a:pt x="462559" y="44958"/>
                </a:lnTo>
                <a:lnTo>
                  <a:pt x="481482" y="42926"/>
                </a:lnTo>
                <a:lnTo>
                  <a:pt x="500189" y="40665"/>
                </a:lnTo>
                <a:lnTo>
                  <a:pt x="518896" y="38074"/>
                </a:lnTo>
                <a:lnTo>
                  <a:pt x="537375" y="35153"/>
                </a:lnTo>
                <a:lnTo>
                  <a:pt x="555625" y="31991"/>
                </a:lnTo>
                <a:lnTo>
                  <a:pt x="573659" y="28498"/>
                </a:lnTo>
                <a:lnTo>
                  <a:pt x="591451" y="24777"/>
                </a:lnTo>
                <a:lnTo>
                  <a:pt x="609041" y="20726"/>
                </a:lnTo>
                <a:lnTo>
                  <a:pt x="643407" y="11823"/>
                </a:lnTo>
                <a:lnTo>
                  <a:pt x="676529" y="1905"/>
                </a:lnTo>
                <a:lnTo>
                  <a:pt x="676529" y="58369"/>
                </a:lnTo>
                <a:lnTo>
                  <a:pt x="660082" y="63436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603984" y="1729295"/>
            <a:ext cx="1089952" cy="1032040"/>
          </a:xfrm>
          <a:custGeom>
            <a:avLst/>
            <a:gdLst/>
            <a:ahLst/>
            <a:cxnLst/>
            <a:rect l="l" t="t" r="r" b="b"/>
            <a:pathLst>
              <a:path w="1089952" h="1032040">
                <a:moveTo>
                  <a:pt x="10477" y="656145"/>
                </a:moveTo>
                <a:lnTo>
                  <a:pt x="2705" y="675525"/>
                </a:lnTo>
                <a:lnTo>
                  <a:pt x="673" y="692645"/>
                </a:lnTo>
                <a:lnTo>
                  <a:pt x="0" y="785266"/>
                </a:lnTo>
                <a:lnTo>
                  <a:pt x="6527" y="786396"/>
                </a:lnTo>
                <a:lnTo>
                  <a:pt x="14300" y="792149"/>
                </a:lnTo>
                <a:lnTo>
                  <a:pt x="17462" y="798677"/>
                </a:lnTo>
                <a:lnTo>
                  <a:pt x="25793" y="799922"/>
                </a:lnTo>
                <a:lnTo>
                  <a:pt x="41122" y="805776"/>
                </a:lnTo>
                <a:lnTo>
                  <a:pt x="48336" y="810056"/>
                </a:lnTo>
                <a:lnTo>
                  <a:pt x="58699" y="811301"/>
                </a:lnTo>
                <a:lnTo>
                  <a:pt x="60617" y="813219"/>
                </a:lnTo>
                <a:lnTo>
                  <a:pt x="60388" y="904709"/>
                </a:lnTo>
                <a:lnTo>
                  <a:pt x="53975" y="907872"/>
                </a:lnTo>
                <a:lnTo>
                  <a:pt x="44843" y="918006"/>
                </a:lnTo>
                <a:lnTo>
                  <a:pt x="44958" y="952373"/>
                </a:lnTo>
                <a:lnTo>
                  <a:pt x="49009" y="959929"/>
                </a:lnTo>
                <a:lnTo>
                  <a:pt x="66255" y="969619"/>
                </a:lnTo>
                <a:lnTo>
                  <a:pt x="108508" y="983246"/>
                </a:lnTo>
                <a:lnTo>
                  <a:pt x="158991" y="992492"/>
                </a:lnTo>
                <a:lnTo>
                  <a:pt x="160909" y="994410"/>
                </a:lnTo>
                <a:lnTo>
                  <a:pt x="161912" y="1032040"/>
                </a:lnTo>
                <a:lnTo>
                  <a:pt x="386270" y="1032040"/>
                </a:lnTo>
                <a:lnTo>
                  <a:pt x="387388" y="1013904"/>
                </a:lnTo>
                <a:lnTo>
                  <a:pt x="447903" y="1015923"/>
                </a:lnTo>
                <a:lnTo>
                  <a:pt x="638111" y="1015923"/>
                </a:lnTo>
                <a:lnTo>
                  <a:pt x="764082" y="1010742"/>
                </a:lnTo>
                <a:lnTo>
                  <a:pt x="887463" y="999134"/>
                </a:lnTo>
                <a:lnTo>
                  <a:pt x="949096" y="989558"/>
                </a:lnTo>
                <a:lnTo>
                  <a:pt x="985608" y="981671"/>
                </a:lnTo>
                <a:lnTo>
                  <a:pt x="1022451" y="970292"/>
                </a:lnTo>
                <a:lnTo>
                  <a:pt x="1045667" y="953058"/>
                </a:lnTo>
                <a:lnTo>
                  <a:pt x="1045667" y="919365"/>
                </a:lnTo>
                <a:lnTo>
                  <a:pt x="1039583" y="910005"/>
                </a:lnTo>
                <a:lnTo>
                  <a:pt x="1028204" y="904036"/>
                </a:lnTo>
                <a:lnTo>
                  <a:pt x="1027518" y="813435"/>
                </a:lnTo>
                <a:lnTo>
                  <a:pt x="1040930" y="809498"/>
                </a:lnTo>
                <a:lnTo>
                  <a:pt x="1064145" y="799922"/>
                </a:lnTo>
                <a:lnTo>
                  <a:pt x="1072489" y="798563"/>
                </a:lnTo>
                <a:lnTo>
                  <a:pt x="1074064" y="794397"/>
                </a:lnTo>
                <a:lnTo>
                  <a:pt x="1081379" y="788314"/>
                </a:lnTo>
                <a:lnTo>
                  <a:pt x="1088034" y="787184"/>
                </a:lnTo>
                <a:lnTo>
                  <a:pt x="1089837" y="773671"/>
                </a:lnTo>
                <a:lnTo>
                  <a:pt x="1089952" y="682396"/>
                </a:lnTo>
                <a:lnTo>
                  <a:pt x="1085557" y="675182"/>
                </a:lnTo>
                <a:lnTo>
                  <a:pt x="1082167" y="661212"/>
                </a:lnTo>
                <a:lnTo>
                  <a:pt x="1074623" y="651408"/>
                </a:lnTo>
                <a:lnTo>
                  <a:pt x="1062913" y="641832"/>
                </a:lnTo>
                <a:lnTo>
                  <a:pt x="1028090" y="628421"/>
                </a:lnTo>
                <a:lnTo>
                  <a:pt x="1027518" y="169583"/>
                </a:lnTo>
                <a:lnTo>
                  <a:pt x="1039812" y="162598"/>
                </a:lnTo>
                <a:lnTo>
                  <a:pt x="1045667" y="153022"/>
                </a:lnTo>
                <a:lnTo>
                  <a:pt x="1046797" y="144462"/>
                </a:lnTo>
                <a:lnTo>
                  <a:pt x="1064933" y="143332"/>
                </a:lnTo>
                <a:lnTo>
                  <a:pt x="1064933" y="109753"/>
                </a:lnTo>
                <a:lnTo>
                  <a:pt x="1046797" y="108623"/>
                </a:lnTo>
                <a:lnTo>
                  <a:pt x="1045552" y="96227"/>
                </a:lnTo>
                <a:lnTo>
                  <a:pt x="1035862" y="84734"/>
                </a:lnTo>
                <a:lnTo>
                  <a:pt x="1016711" y="75044"/>
                </a:lnTo>
                <a:lnTo>
                  <a:pt x="1008824" y="73240"/>
                </a:lnTo>
                <a:lnTo>
                  <a:pt x="1007135" y="57696"/>
                </a:lnTo>
                <a:lnTo>
                  <a:pt x="968375" y="36626"/>
                </a:lnTo>
                <a:lnTo>
                  <a:pt x="920254" y="25019"/>
                </a:lnTo>
                <a:lnTo>
                  <a:pt x="823798" y="11493"/>
                </a:lnTo>
                <a:lnTo>
                  <a:pt x="719683" y="3835"/>
                </a:lnTo>
                <a:lnTo>
                  <a:pt x="619506" y="0"/>
                </a:lnTo>
                <a:lnTo>
                  <a:pt x="470433" y="0"/>
                </a:lnTo>
                <a:lnTo>
                  <a:pt x="335445" y="5753"/>
                </a:lnTo>
                <a:lnTo>
                  <a:pt x="131610" y="8229"/>
                </a:lnTo>
                <a:lnTo>
                  <a:pt x="129806" y="33362"/>
                </a:lnTo>
                <a:lnTo>
                  <a:pt x="96456" y="46202"/>
                </a:lnTo>
                <a:lnTo>
                  <a:pt x="85521" y="54546"/>
                </a:lnTo>
                <a:lnTo>
                  <a:pt x="81457" y="71780"/>
                </a:lnTo>
                <a:lnTo>
                  <a:pt x="53975" y="84734"/>
                </a:lnTo>
                <a:lnTo>
                  <a:pt x="45072" y="95097"/>
                </a:lnTo>
                <a:lnTo>
                  <a:pt x="43154" y="106705"/>
                </a:lnTo>
                <a:lnTo>
                  <a:pt x="25006" y="107835"/>
                </a:lnTo>
                <a:lnTo>
                  <a:pt x="25006" y="139496"/>
                </a:lnTo>
                <a:lnTo>
                  <a:pt x="43154" y="140627"/>
                </a:lnTo>
                <a:lnTo>
                  <a:pt x="44958" y="154266"/>
                </a:lnTo>
                <a:lnTo>
                  <a:pt x="49009" y="161810"/>
                </a:lnTo>
                <a:lnTo>
                  <a:pt x="60502" y="169468"/>
                </a:lnTo>
                <a:lnTo>
                  <a:pt x="60388" y="628980"/>
                </a:lnTo>
                <a:lnTo>
                  <a:pt x="50253" y="632371"/>
                </a:lnTo>
                <a:lnTo>
                  <a:pt x="23774" y="644423"/>
                </a:lnTo>
                <a:lnTo>
                  <a:pt x="10477" y="6561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630912" y="1785757"/>
            <a:ext cx="1035977" cy="161010"/>
          </a:xfrm>
          <a:custGeom>
            <a:avLst/>
            <a:gdLst/>
            <a:ahLst/>
            <a:cxnLst/>
            <a:rect l="l" t="t" r="r" b="b"/>
            <a:pathLst>
              <a:path w="1035977" h="161010">
                <a:moveTo>
                  <a:pt x="0" y="53289"/>
                </a:moveTo>
                <a:lnTo>
                  <a:pt x="0" y="81013"/>
                </a:lnTo>
                <a:lnTo>
                  <a:pt x="18135" y="82257"/>
                </a:lnTo>
                <a:lnTo>
                  <a:pt x="19938" y="95884"/>
                </a:lnTo>
                <a:lnTo>
                  <a:pt x="24002" y="103327"/>
                </a:lnTo>
                <a:lnTo>
                  <a:pt x="35940" y="110870"/>
                </a:lnTo>
                <a:lnTo>
                  <a:pt x="64223" y="120903"/>
                </a:lnTo>
                <a:lnTo>
                  <a:pt x="104787" y="130479"/>
                </a:lnTo>
                <a:lnTo>
                  <a:pt x="163271" y="141071"/>
                </a:lnTo>
                <a:lnTo>
                  <a:pt x="165303" y="141744"/>
                </a:lnTo>
                <a:lnTo>
                  <a:pt x="176682" y="142989"/>
                </a:lnTo>
                <a:lnTo>
                  <a:pt x="178815" y="143662"/>
                </a:lnTo>
                <a:lnTo>
                  <a:pt x="190207" y="144894"/>
                </a:lnTo>
                <a:lnTo>
                  <a:pt x="192341" y="145694"/>
                </a:lnTo>
                <a:lnTo>
                  <a:pt x="209473" y="146811"/>
                </a:lnTo>
                <a:lnTo>
                  <a:pt x="211607" y="147612"/>
                </a:lnTo>
                <a:lnTo>
                  <a:pt x="230657" y="148729"/>
                </a:lnTo>
                <a:lnTo>
                  <a:pt x="232790" y="149517"/>
                </a:lnTo>
                <a:lnTo>
                  <a:pt x="250037" y="150647"/>
                </a:lnTo>
                <a:lnTo>
                  <a:pt x="252056" y="151434"/>
                </a:lnTo>
                <a:lnTo>
                  <a:pt x="273138" y="152565"/>
                </a:lnTo>
                <a:lnTo>
                  <a:pt x="275170" y="153352"/>
                </a:lnTo>
                <a:lnTo>
                  <a:pt x="301980" y="154482"/>
                </a:lnTo>
                <a:lnTo>
                  <a:pt x="304126" y="155270"/>
                </a:lnTo>
                <a:lnTo>
                  <a:pt x="332854" y="156400"/>
                </a:lnTo>
                <a:lnTo>
                  <a:pt x="335000" y="157187"/>
                </a:lnTo>
                <a:lnTo>
                  <a:pt x="375335" y="158305"/>
                </a:lnTo>
                <a:lnTo>
                  <a:pt x="377367" y="159092"/>
                </a:lnTo>
                <a:lnTo>
                  <a:pt x="427278" y="160337"/>
                </a:lnTo>
                <a:lnTo>
                  <a:pt x="429425" y="161010"/>
                </a:lnTo>
                <a:lnTo>
                  <a:pt x="604634" y="161010"/>
                </a:lnTo>
                <a:lnTo>
                  <a:pt x="606780" y="160337"/>
                </a:lnTo>
                <a:lnTo>
                  <a:pt x="660641" y="159092"/>
                </a:lnTo>
                <a:lnTo>
                  <a:pt x="662673" y="158305"/>
                </a:lnTo>
                <a:lnTo>
                  <a:pt x="701090" y="157187"/>
                </a:lnTo>
                <a:lnTo>
                  <a:pt x="703122" y="156400"/>
                </a:lnTo>
                <a:lnTo>
                  <a:pt x="731964" y="155270"/>
                </a:lnTo>
                <a:lnTo>
                  <a:pt x="733996" y="154482"/>
                </a:lnTo>
                <a:lnTo>
                  <a:pt x="762736" y="153352"/>
                </a:lnTo>
                <a:lnTo>
                  <a:pt x="764870" y="152565"/>
                </a:lnTo>
                <a:lnTo>
                  <a:pt x="784021" y="151434"/>
                </a:lnTo>
                <a:lnTo>
                  <a:pt x="786053" y="150647"/>
                </a:lnTo>
                <a:lnTo>
                  <a:pt x="803287" y="149517"/>
                </a:lnTo>
                <a:lnTo>
                  <a:pt x="805319" y="148729"/>
                </a:lnTo>
                <a:lnTo>
                  <a:pt x="824471" y="147612"/>
                </a:lnTo>
                <a:lnTo>
                  <a:pt x="826503" y="146811"/>
                </a:lnTo>
                <a:lnTo>
                  <a:pt x="841832" y="145694"/>
                </a:lnTo>
                <a:lnTo>
                  <a:pt x="843864" y="144894"/>
                </a:lnTo>
                <a:lnTo>
                  <a:pt x="857262" y="143662"/>
                </a:lnTo>
                <a:lnTo>
                  <a:pt x="859294" y="142989"/>
                </a:lnTo>
                <a:lnTo>
                  <a:pt x="870788" y="141744"/>
                </a:lnTo>
                <a:lnTo>
                  <a:pt x="872820" y="141071"/>
                </a:lnTo>
                <a:lnTo>
                  <a:pt x="949109" y="127215"/>
                </a:lnTo>
                <a:lnTo>
                  <a:pt x="987755" y="115722"/>
                </a:lnTo>
                <a:lnTo>
                  <a:pt x="995984" y="112788"/>
                </a:lnTo>
                <a:lnTo>
                  <a:pt x="997673" y="112445"/>
                </a:lnTo>
                <a:lnTo>
                  <a:pt x="1010970" y="104228"/>
                </a:lnTo>
                <a:lnTo>
                  <a:pt x="1016825" y="94640"/>
                </a:lnTo>
                <a:lnTo>
                  <a:pt x="1017841" y="86080"/>
                </a:lnTo>
                <a:lnTo>
                  <a:pt x="1035977" y="84950"/>
                </a:lnTo>
                <a:lnTo>
                  <a:pt x="1035977" y="55206"/>
                </a:lnTo>
                <a:lnTo>
                  <a:pt x="1017841" y="54076"/>
                </a:lnTo>
                <a:lnTo>
                  <a:pt x="1016711" y="41681"/>
                </a:lnTo>
                <a:lnTo>
                  <a:pt x="1007021" y="30200"/>
                </a:lnTo>
                <a:lnTo>
                  <a:pt x="987869" y="20497"/>
                </a:lnTo>
                <a:lnTo>
                  <a:pt x="980655" y="20053"/>
                </a:lnTo>
                <a:lnTo>
                  <a:pt x="981214" y="21742"/>
                </a:lnTo>
                <a:lnTo>
                  <a:pt x="985837" y="22415"/>
                </a:lnTo>
                <a:lnTo>
                  <a:pt x="990790" y="25692"/>
                </a:lnTo>
                <a:lnTo>
                  <a:pt x="995641" y="28054"/>
                </a:lnTo>
                <a:lnTo>
                  <a:pt x="996086" y="31546"/>
                </a:lnTo>
                <a:lnTo>
                  <a:pt x="1001267" y="35940"/>
                </a:lnTo>
                <a:lnTo>
                  <a:pt x="981329" y="64896"/>
                </a:lnTo>
                <a:lnTo>
                  <a:pt x="936142" y="78079"/>
                </a:lnTo>
                <a:lnTo>
                  <a:pt x="837323" y="94424"/>
                </a:lnTo>
                <a:lnTo>
                  <a:pt x="729373" y="104114"/>
                </a:lnTo>
                <a:lnTo>
                  <a:pt x="601598" y="109296"/>
                </a:lnTo>
                <a:lnTo>
                  <a:pt x="438327" y="109296"/>
                </a:lnTo>
                <a:lnTo>
                  <a:pt x="336118" y="105460"/>
                </a:lnTo>
                <a:lnTo>
                  <a:pt x="253301" y="99606"/>
                </a:lnTo>
                <a:lnTo>
                  <a:pt x="196176" y="93522"/>
                </a:lnTo>
                <a:lnTo>
                  <a:pt x="139496" y="86194"/>
                </a:lnTo>
                <a:lnTo>
                  <a:pt x="92176" y="76161"/>
                </a:lnTo>
                <a:lnTo>
                  <a:pt x="89915" y="75488"/>
                </a:lnTo>
                <a:lnTo>
                  <a:pt x="84277" y="74358"/>
                </a:lnTo>
                <a:lnTo>
                  <a:pt x="48907" y="63093"/>
                </a:lnTo>
                <a:lnTo>
                  <a:pt x="39433" y="56667"/>
                </a:lnTo>
                <a:lnTo>
                  <a:pt x="35382" y="55435"/>
                </a:lnTo>
                <a:lnTo>
                  <a:pt x="34137" y="52616"/>
                </a:lnTo>
                <a:lnTo>
                  <a:pt x="31102" y="49580"/>
                </a:lnTo>
                <a:lnTo>
                  <a:pt x="30987" y="45859"/>
                </a:lnTo>
                <a:lnTo>
                  <a:pt x="33235" y="44272"/>
                </a:lnTo>
                <a:lnTo>
                  <a:pt x="36728" y="32105"/>
                </a:lnTo>
                <a:lnTo>
                  <a:pt x="42481" y="26250"/>
                </a:lnTo>
                <a:lnTo>
                  <a:pt x="45186" y="25577"/>
                </a:lnTo>
                <a:lnTo>
                  <a:pt x="50139" y="22313"/>
                </a:lnTo>
                <a:lnTo>
                  <a:pt x="54990" y="21628"/>
                </a:lnTo>
                <a:lnTo>
                  <a:pt x="56794" y="20497"/>
                </a:lnTo>
                <a:lnTo>
                  <a:pt x="60515" y="0"/>
                </a:lnTo>
                <a:lnTo>
                  <a:pt x="56451" y="17233"/>
                </a:lnTo>
                <a:lnTo>
                  <a:pt x="28955" y="30200"/>
                </a:lnTo>
                <a:lnTo>
                  <a:pt x="20053" y="40563"/>
                </a:lnTo>
                <a:lnTo>
                  <a:pt x="18135" y="52158"/>
                </a:lnTo>
                <a:lnTo>
                  <a:pt x="0" y="532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687706" y="1731210"/>
            <a:ext cx="923861" cy="152234"/>
          </a:xfrm>
          <a:custGeom>
            <a:avLst/>
            <a:gdLst/>
            <a:ahLst/>
            <a:cxnLst/>
            <a:rect l="l" t="t" r="r" b="b"/>
            <a:pathLst>
              <a:path w="923861" h="152234">
                <a:moveTo>
                  <a:pt x="0" y="75044"/>
                </a:moveTo>
                <a:lnTo>
                  <a:pt x="330" y="99733"/>
                </a:lnTo>
                <a:lnTo>
                  <a:pt x="5740" y="101981"/>
                </a:lnTo>
                <a:lnTo>
                  <a:pt x="8216" y="105359"/>
                </a:lnTo>
                <a:lnTo>
                  <a:pt x="19710" y="110769"/>
                </a:lnTo>
                <a:lnTo>
                  <a:pt x="29514" y="115277"/>
                </a:lnTo>
                <a:lnTo>
                  <a:pt x="60388" y="123050"/>
                </a:lnTo>
                <a:lnTo>
                  <a:pt x="68059" y="124968"/>
                </a:lnTo>
                <a:lnTo>
                  <a:pt x="77520" y="126199"/>
                </a:lnTo>
                <a:lnTo>
                  <a:pt x="79654" y="126885"/>
                </a:lnTo>
                <a:lnTo>
                  <a:pt x="87096" y="128117"/>
                </a:lnTo>
                <a:lnTo>
                  <a:pt x="89230" y="128803"/>
                </a:lnTo>
                <a:lnTo>
                  <a:pt x="108394" y="131838"/>
                </a:lnTo>
                <a:lnTo>
                  <a:pt x="112331" y="132854"/>
                </a:lnTo>
                <a:lnTo>
                  <a:pt x="121919" y="133756"/>
                </a:lnTo>
                <a:lnTo>
                  <a:pt x="125742" y="134772"/>
                </a:lnTo>
                <a:lnTo>
                  <a:pt x="135432" y="135674"/>
                </a:lnTo>
                <a:lnTo>
                  <a:pt x="139268" y="136690"/>
                </a:lnTo>
                <a:lnTo>
                  <a:pt x="198983" y="143560"/>
                </a:lnTo>
                <a:lnTo>
                  <a:pt x="267830" y="148412"/>
                </a:lnTo>
                <a:lnTo>
                  <a:pt x="350659" y="152234"/>
                </a:lnTo>
                <a:lnTo>
                  <a:pt x="573646" y="152234"/>
                </a:lnTo>
                <a:lnTo>
                  <a:pt x="680351" y="147053"/>
                </a:lnTo>
                <a:lnTo>
                  <a:pt x="738720" y="141528"/>
                </a:lnTo>
                <a:lnTo>
                  <a:pt x="783120" y="136690"/>
                </a:lnTo>
                <a:lnTo>
                  <a:pt x="787069" y="135674"/>
                </a:lnTo>
                <a:lnTo>
                  <a:pt x="796645" y="134772"/>
                </a:lnTo>
                <a:lnTo>
                  <a:pt x="800468" y="133756"/>
                </a:lnTo>
                <a:lnTo>
                  <a:pt x="810158" y="132854"/>
                </a:lnTo>
                <a:lnTo>
                  <a:pt x="813993" y="131838"/>
                </a:lnTo>
                <a:lnTo>
                  <a:pt x="833158" y="128803"/>
                </a:lnTo>
                <a:lnTo>
                  <a:pt x="835291" y="128117"/>
                </a:lnTo>
                <a:lnTo>
                  <a:pt x="842835" y="126885"/>
                </a:lnTo>
                <a:lnTo>
                  <a:pt x="844981" y="126199"/>
                </a:lnTo>
                <a:lnTo>
                  <a:pt x="854443" y="124968"/>
                </a:lnTo>
                <a:lnTo>
                  <a:pt x="872020" y="120459"/>
                </a:lnTo>
                <a:lnTo>
                  <a:pt x="885215" y="117195"/>
                </a:lnTo>
                <a:lnTo>
                  <a:pt x="902677" y="110769"/>
                </a:lnTo>
                <a:lnTo>
                  <a:pt x="917663" y="103441"/>
                </a:lnTo>
                <a:lnTo>
                  <a:pt x="920140" y="101079"/>
                </a:lnTo>
                <a:lnTo>
                  <a:pt x="921270" y="86766"/>
                </a:lnTo>
                <a:lnTo>
                  <a:pt x="921270" y="75615"/>
                </a:lnTo>
                <a:lnTo>
                  <a:pt x="923861" y="74599"/>
                </a:lnTo>
                <a:lnTo>
                  <a:pt x="923074" y="73240"/>
                </a:lnTo>
                <a:lnTo>
                  <a:pt x="921499" y="57696"/>
                </a:lnTo>
                <a:lnTo>
                  <a:pt x="911694" y="48120"/>
                </a:lnTo>
                <a:lnTo>
                  <a:pt x="882738" y="36626"/>
                </a:lnTo>
                <a:lnTo>
                  <a:pt x="834504" y="25019"/>
                </a:lnTo>
                <a:lnTo>
                  <a:pt x="738162" y="11506"/>
                </a:lnTo>
                <a:lnTo>
                  <a:pt x="634047" y="3835"/>
                </a:lnTo>
                <a:lnTo>
                  <a:pt x="533869" y="0"/>
                </a:lnTo>
                <a:lnTo>
                  <a:pt x="388632" y="0"/>
                </a:lnTo>
                <a:lnTo>
                  <a:pt x="253644" y="5753"/>
                </a:lnTo>
                <a:lnTo>
                  <a:pt x="49910" y="8229"/>
                </a:lnTo>
                <a:lnTo>
                  <a:pt x="47993" y="33362"/>
                </a:lnTo>
                <a:lnTo>
                  <a:pt x="14643" y="46202"/>
                </a:lnTo>
                <a:lnTo>
                  <a:pt x="3721" y="54546"/>
                </a:lnTo>
                <a:lnTo>
                  <a:pt x="0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605897" y="2359068"/>
            <a:ext cx="1086129" cy="220294"/>
          </a:xfrm>
          <a:custGeom>
            <a:avLst/>
            <a:gdLst/>
            <a:ahLst/>
            <a:cxnLst/>
            <a:rect l="l" t="t" r="r" b="b"/>
            <a:pathLst>
              <a:path w="1086129" h="220294">
                <a:moveTo>
                  <a:pt x="2819" y="47663"/>
                </a:moveTo>
                <a:lnTo>
                  <a:pt x="673" y="64795"/>
                </a:lnTo>
                <a:lnTo>
                  <a:pt x="0" y="153466"/>
                </a:lnTo>
                <a:lnTo>
                  <a:pt x="6540" y="154711"/>
                </a:lnTo>
                <a:lnTo>
                  <a:pt x="14312" y="160451"/>
                </a:lnTo>
                <a:lnTo>
                  <a:pt x="17462" y="166992"/>
                </a:lnTo>
                <a:lnTo>
                  <a:pt x="25793" y="168236"/>
                </a:lnTo>
                <a:lnTo>
                  <a:pt x="41122" y="174091"/>
                </a:lnTo>
                <a:lnTo>
                  <a:pt x="48336" y="178371"/>
                </a:lnTo>
                <a:lnTo>
                  <a:pt x="58597" y="179616"/>
                </a:lnTo>
                <a:lnTo>
                  <a:pt x="61188" y="181419"/>
                </a:lnTo>
                <a:lnTo>
                  <a:pt x="62991" y="181533"/>
                </a:lnTo>
                <a:lnTo>
                  <a:pt x="91389" y="187502"/>
                </a:lnTo>
                <a:lnTo>
                  <a:pt x="93408" y="189306"/>
                </a:lnTo>
                <a:lnTo>
                  <a:pt x="133756" y="195275"/>
                </a:lnTo>
                <a:lnTo>
                  <a:pt x="152793" y="199212"/>
                </a:lnTo>
                <a:lnTo>
                  <a:pt x="206997" y="204965"/>
                </a:lnTo>
                <a:lnTo>
                  <a:pt x="295668" y="212623"/>
                </a:lnTo>
                <a:lnTo>
                  <a:pt x="312000" y="215900"/>
                </a:lnTo>
                <a:lnTo>
                  <a:pt x="314261" y="214769"/>
                </a:lnTo>
                <a:lnTo>
                  <a:pt x="393928" y="218376"/>
                </a:lnTo>
                <a:lnTo>
                  <a:pt x="484517" y="220294"/>
                </a:lnTo>
                <a:lnTo>
                  <a:pt x="599566" y="220294"/>
                </a:lnTo>
                <a:lnTo>
                  <a:pt x="723633" y="217131"/>
                </a:lnTo>
                <a:lnTo>
                  <a:pt x="789101" y="213194"/>
                </a:lnTo>
                <a:lnTo>
                  <a:pt x="910564" y="201701"/>
                </a:lnTo>
                <a:lnTo>
                  <a:pt x="989101" y="189636"/>
                </a:lnTo>
                <a:lnTo>
                  <a:pt x="1021448" y="181864"/>
                </a:lnTo>
                <a:lnTo>
                  <a:pt x="1023137" y="181533"/>
                </a:lnTo>
                <a:lnTo>
                  <a:pt x="1037107" y="177812"/>
                </a:lnTo>
                <a:lnTo>
                  <a:pt x="1060323" y="168236"/>
                </a:lnTo>
                <a:lnTo>
                  <a:pt x="1068539" y="166878"/>
                </a:lnTo>
                <a:lnTo>
                  <a:pt x="1070241" y="162712"/>
                </a:lnTo>
                <a:lnTo>
                  <a:pt x="1077556" y="156629"/>
                </a:lnTo>
                <a:lnTo>
                  <a:pt x="1084097" y="155498"/>
                </a:lnTo>
                <a:lnTo>
                  <a:pt x="1086015" y="141859"/>
                </a:lnTo>
                <a:lnTo>
                  <a:pt x="1086129" y="54533"/>
                </a:lnTo>
                <a:lnTo>
                  <a:pt x="1081722" y="47320"/>
                </a:lnTo>
                <a:lnTo>
                  <a:pt x="1078344" y="33350"/>
                </a:lnTo>
                <a:lnTo>
                  <a:pt x="1070800" y="23545"/>
                </a:lnTo>
                <a:lnTo>
                  <a:pt x="1059078" y="14084"/>
                </a:lnTo>
                <a:lnTo>
                  <a:pt x="1023251" y="0"/>
                </a:lnTo>
                <a:lnTo>
                  <a:pt x="1023467" y="3606"/>
                </a:lnTo>
                <a:lnTo>
                  <a:pt x="1024254" y="4394"/>
                </a:lnTo>
                <a:lnTo>
                  <a:pt x="1025499" y="22428"/>
                </a:lnTo>
                <a:lnTo>
                  <a:pt x="1061110" y="23660"/>
                </a:lnTo>
                <a:lnTo>
                  <a:pt x="1023467" y="25019"/>
                </a:lnTo>
                <a:lnTo>
                  <a:pt x="1022565" y="34137"/>
                </a:lnTo>
                <a:lnTo>
                  <a:pt x="1011974" y="42824"/>
                </a:lnTo>
                <a:lnTo>
                  <a:pt x="985278" y="54648"/>
                </a:lnTo>
                <a:lnTo>
                  <a:pt x="946632" y="64223"/>
                </a:lnTo>
                <a:lnTo>
                  <a:pt x="872032" y="76403"/>
                </a:lnTo>
                <a:lnTo>
                  <a:pt x="759574" y="87439"/>
                </a:lnTo>
                <a:lnTo>
                  <a:pt x="758786" y="90030"/>
                </a:lnTo>
                <a:lnTo>
                  <a:pt x="770051" y="91160"/>
                </a:lnTo>
                <a:lnTo>
                  <a:pt x="717778" y="95669"/>
                </a:lnTo>
                <a:lnTo>
                  <a:pt x="566775" y="99377"/>
                </a:lnTo>
                <a:lnTo>
                  <a:pt x="566331" y="96570"/>
                </a:lnTo>
                <a:lnTo>
                  <a:pt x="565429" y="95097"/>
                </a:lnTo>
                <a:lnTo>
                  <a:pt x="407454" y="91160"/>
                </a:lnTo>
                <a:lnTo>
                  <a:pt x="334213" y="87325"/>
                </a:lnTo>
                <a:lnTo>
                  <a:pt x="245529" y="79667"/>
                </a:lnTo>
                <a:lnTo>
                  <a:pt x="183781" y="71894"/>
                </a:lnTo>
                <a:lnTo>
                  <a:pt x="131724" y="62306"/>
                </a:lnTo>
                <a:lnTo>
                  <a:pt x="106819" y="56565"/>
                </a:lnTo>
                <a:lnTo>
                  <a:pt x="103555" y="58026"/>
                </a:lnTo>
                <a:lnTo>
                  <a:pt x="102984" y="59042"/>
                </a:lnTo>
                <a:lnTo>
                  <a:pt x="71881" y="58483"/>
                </a:lnTo>
                <a:lnTo>
                  <a:pt x="48907" y="50711"/>
                </a:lnTo>
                <a:lnTo>
                  <a:pt x="27724" y="38989"/>
                </a:lnTo>
                <a:lnTo>
                  <a:pt x="25234" y="35039"/>
                </a:lnTo>
                <a:lnTo>
                  <a:pt x="29857" y="36957"/>
                </a:lnTo>
                <a:lnTo>
                  <a:pt x="43040" y="44843"/>
                </a:lnTo>
                <a:lnTo>
                  <a:pt x="63207" y="53301"/>
                </a:lnTo>
                <a:lnTo>
                  <a:pt x="62420" y="31432"/>
                </a:lnTo>
                <a:lnTo>
                  <a:pt x="60731" y="28727"/>
                </a:lnTo>
                <a:lnTo>
                  <a:pt x="60515" y="1689"/>
                </a:lnTo>
                <a:lnTo>
                  <a:pt x="50253" y="4508"/>
                </a:lnTo>
                <a:lnTo>
                  <a:pt x="23774" y="16560"/>
                </a:lnTo>
                <a:lnTo>
                  <a:pt x="10477" y="28282"/>
                </a:lnTo>
                <a:lnTo>
                  <a:pt x="2819" y="476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738967" y="1813815"/>
            <a:ext cx="207899" cy="30187"/>
          </a:xfrm>
          <a:custGeom>
            <a:avLst/>
            <a:gdLst/>
            <a:ahLst/>
            <a:cxnLst/>
            <a:rect l="l" t="t" r="r" b="b"/>
            <a:pathLst>
              <a:path w="207899" h="30187">
                <a:moveTo>
                  <a:pt x="207898" y="20726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381"/>
                </a:lnTo>
                <a:lnTo>
                  <a:pt x="168351" y="27266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266"/>
                </a:lnTo>
                <a:lnTo>
                  <a:pt x="182435" y="30187"/>
                </a:lnTo>
                <a:lnTo>
                  <a:pt x="196519" y="23202"/>
                </a:lnTo>
                <a:lnTo>
                  <a:pt x="207898" y="207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661899" y="1811331"/>
            <a:ext cx="14198" cy="27038"/>
          </a:xfrm>
          <a:custGeom>
            <a:avLst/>
            <a:gdLst/>
            <a:ahLst/>
            <a:cxnLst/>
            <a:rect l="l" t="t" r="r" b="b"/>
            <a:pathLst>
              <a:path w="14198" h="27038">
                <a:moveTo>
                  <a:pt x="0" y="20281"/>
                </a:moveTo>
                <a:lnTo>
                  <a:pt x="114" y="24002"/>
                </a:lnTo>
                <a:lnTo>
                  <a:pt x="3149" y="27038"/>
                </a:lnTo>
                <a:lnTo>
                  <a:pt x="6197" y="10934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40"/>
                </a:lnTo>
                <a:lnTo>
                  <a:pt x="2247" y="18707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503733" y="1898548"/>
            <a:ext cx="123151" cy="29070"/>
          </a:xfrm>
          <a:custGeom>
            <a:avLst/>
            <a:gdLst/>
            <a:ahLst/>
            <a:cxnLst/>
            <a:rect l="l" t="t" r="r" b="b"/>
            <a:pathLst>
              <a:path w="123151" h="29070">
                <a:moveTo>
                  <a:pt x="17233" y="28168"/>
                </a:moveTo>
                <a:lnTo>
                  <a:pt x="44957" y="23545"/>
                </a:lnTo>
                <a:lnTo>
                  <a:pt x="100964" y="10134"/>
                </a:lnTo>
                <a:lnTo>
                  <a:pt x="118198" y="4279"/>
                </a:lnTo>
                <a:lnTo>
                  <a:pt x="123151" y="0"/>
                </a:lnTo>
                <a:lnTo>
                  <a:pt x="114934" y="2933"/>
                </a:lnTo>
                <a:lnTo>
                  <a:pt x="76276" y="14414"/>
                </a:lnTo>
                <a:lnTo>
                  <a:pt x="0" y="28282"/>
                </a:lnTo>
                <a:lnTo>
                  <a:pt x="13411" y="29070"/>
                </a:lnTo>
                <a:lnTo>
                  <a:pt x="17233" y="281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767253" y="2721791"/>
            <a:ext cx="221754" cy="37630"/>
          </a:xfrm>
          <a:custGeom>
            <a:avLst/>
            <a:gdLst/>
            <a:ahLst/>
            <a:cxnLst/>
            <a:rect l="l" t="t" r="r" b="b"/>
            <a:pathLst>
              <a:path w="221754" h="37630">
                <a:moveTo>
                  <a:pt x="221081" y="37630"/>
                </a:moveTo>
                <a:lnTo>
                  <a:pt x="221754" y="19380"/>
                </a:lnTo>
                <a:lnTo>
                  <a:pt x="181190" y="19265"/>
                </a:lnTo>
                <a:lnTo>
                  <a:pt x="180632" y="31775"/>
                </a:lnTo>
                <a:lnTo>
                  <a:pt x="156730" y="31775"/>
                </a:lnTo>
                <a:lnTo>
                  <a:pt x="156171" y="17233"/>
                </a:lnTo>
                <a:lnTo>
                  <a:pt x="117525" y="15430"/>
                </a:lnTo>
                <a:lnTo>
                  <a:pt x="116966" y="31775"/>
                </a:lnTo>
                <a:lnTo>
                  <a:pt x="93078" y="31775"/>
                </a:lnTo>
                <a:lnTo>
                  <a:pt x="92621" y="13398"/>
                </a:lnTo>
                <a:lnTo>
                  <a:pt x="89915" y="11607"/>
                </a:lnTo>
                <a:lnTo>
                  <a:pt x="55778" y="9690"/>
                </a:lnTo>
                <a:lnTo>
                  <a:pt x="55333" y="31775"/>
                </a:lnTo>
                <a:lnTo>
                  <a:pt x="31432" y="31775"/>
                </a:lnTo>
                <a:lnTo>
                  <a:pt x="30873" y="5740"/>
                </a:lnTo>
                <a:lnTo>
                  <a:pt x="8902" y="2247"/>
                </a:lnTo>
                <a:lnTo>
                  <a:pt x="1803" y="101"/>
                </a:lnTo>
                <a:lnTo>
                  <a:pt x="0" y="0"/>
                </a:lnTo>
                <a:lnTo>
                  <a:pt x="558" y="37630"/>
                </a:lnTo>
                <a:lnTo>
                  <a:pt x="221081" y="376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798125" y="2727538"/>
            <a:ext cx="24904" cy="26022"/>
          </a:xfrm>
          <a:custGeom>
            <a:avLst/>
            <a:gdLst/>
            <a:ahLst/>
            <a:cxnLst/>
            <a:rect l="l" t="t" r="r" b="b"/>
            <a:pathLst>
              <a:path w="24904" h="26022">
                <a:moveTo>
                  <a:pt x="24904" y="3936"/>
                </a:moveTo>
                <a:lnTo>
                  <a:pt x="6985" y="330"/>
                </a:lnTo>
                <a:lnTo>
                  <a:pt x="0" y="0"/>
                </a:lnTo>
                <a:lnTo>
                  <a:pt x="558" y="26022"/>
                </a:lnTo>
                <a:lnTo>
                  <a:pt x="24460" y="26022"/>
                </a:lnTo>
                <a:lnTo>
                  <a:pt x="24904" y="3936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859875" y="2735190"/>
            <a:ext cx="24904" cy="18364"/>
          </a:xfrm>
          <a:custGeom>
            <a:avLst/>
            <a:gdLst/>
            <a:ahLst/>
            <a:cxnLst/>
            <a:rect l="l" t="t" r="r" b="b"/>
            <a:pathLst>
              <a:path w="24904" h="18364">
                <a:moveTo>
                  <a:pt x="24904" y="2031"/>
                </a:moveTo>
                <a:lnTo>
                  <a:pt x="16560" y="342"/>
                </a:lnTo>
                <a:lnTo>
                  <a:pt x="0" y="0"/>
                </a:lnTo>
                <a:lnTo>
                  <a:pt x="457" y="18364"/>
                </a:lnTo>
                <a:lnTo>
                  <a:pt x="24333" y="18364"/>
                </a:lnTo>
                <a:lnTo>
                  <a:pt x="24904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1923425" y="2739021"/>
            <a:ext cx="25019" cy="14541"/>
          </a:xfrm>
          <a:custGeom>
            <a:avLst/>
            <a:gdLst/>
            <a:ahLst/>
            <a:cxnLst/>
            <a:rect l="l" t="t" r="r" b="b"/>
            <a:pathLst>
              <a:path w="25018" h="14541">
                <a:moveTo>
                  <a:pt x="25018" y="2031"/>
                </a:moveTo>
                <a:lnTo>
                  <a:pt x="0" y="0"/>
                </a:lnTo>
                <a:lnTo>
                  <a:pt x="571" y="14541"/>
                </a:lnTo>
                <a:lnTo>
                  <a:pt x="24460" y="14541"/>
                </a:lnTo>
                <a:lnTo>
                  <a:pt x="25018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476353" y="1792739"/>
            <a:ext cx="88557" cy="37515"/>
          </a:xfrm>
          <a:custGeom>
            <a:avLst/>
            <a:gdLst/>
            <a:ahLst/>
            <a:cxnLst/>
            <a:rect l="l" t="t" r="r" b="b"/>
            <a:pathLst>
              <a:path w="88557" h="37515">
                <a:moveTo>
                  <a:pt x="86309" y="7886"/>
                </a:moveTo>
                <a:lnTo>
                  <a:pt x="69176" y="0"/>
                </a:lnTo>
                <a:lnTo>
                  <a:pt x="29857" y="114"/>
                </a:lnTo>
                <a:lnTo>
                  <a:pt x="11264" y="8445"/>
                </a:lnTo>
                <a:lnTo>
                  <a:pt x="9232" y="25806"/>
                </a:lnTo>
                <a:lnTo>
                  <a:pt x="0" y="30645"/>
                </a:lnTo>
                <a:lnTo>
                  <a:pt x="330" y="37515"/>
                </a:lnTo>
                <a:lnTo>
                  <a:pt x="40106" y="31546"/>
                </a:lnTo>
                <a:lnTo>
                  <a:pt x="78079" y="21412"/>
                </a:lnTo>
                <a:lnTo>
                  <a:pt x="88341" y="18021"/>
                </a:lnTo>
                <a:lnTo>
                  <a:pt x="88557" y="11607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921403" y="1834542"/>
            <a:ext cx="75374" cy="15100"/>
          </a:xfrm>
          <a:custGeom>
            <a:avLst/>
            <a:gdLst/>
            <a:ahLst/>
            <a:cxnLst/>
            <a:rect l="l" t="t" r="r" b="b"/>
            <a:pathLst>
              <a:path w="75374" h="15100">
                <a:moveTo>
                  <a:pt x="14084" y="2476"/>
                </a:moveTo>
                <a:lnTo>
                  <a:pt x="0" y="9461"/>
                </a:lnTo>
                <a:lnTo>
                  <a:pt x="5854" y="9245"/>
                </a:lnTo>
                <a:lnTo>
                  <a:pt x="10807" y="8343"/>
                </a:lnTo>
                <a:lnTo>
                  <a:pt x="66929" y="12280"/>
                </a:lnTo>
                <a:lnTo>
                  <a:pt x="73355" y="15100"/>
                </a:lnTo>
                <a:lnTo>
                  <a:pt x="75374" y="14985"/>
                </a:lnTo>
                <a:lnTo>
                  <a:pt x="73012" y="10032"/>
                </a:lnTo>
                <a:lnTo>
                  <a:pt x="57238" y="2590"/>
                </a:lnTo>
                <a:lnTo>
                  <a:pt x="47434" y="673"/>
                </a:lnTo>
                <a:lnTo>
                  <a:pt x="27609" y="1130"/>
                </a:lnTo>
                <a:lnTo>
                  <a:pt x="25463" y="0"/>
                </a:lnTo>
                <a:lnTo>
                  <a:pt x="14084" y="247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666412" y="1896634"/>
            <a:ext cx="962964" cy="559447"/>
          </a:xfrm>
          <a:custGeom>
            <a:avLst/>
            <a:gdLst/>
            <a:ahLst/>
            <a:cxnLst/>
            <a:rect l="l" t="t" r="r" b="b"/>
            <a:pathLst>
              <a:path w="962964" h="559447">
                <a:moveTo>
                  <a:pt x="13398" y="518998"/>
                </a:moveTo>
                <a:lnTo>
                  <a:pt x="43040" y="520458"/>
                </a:lnTo>
                <a:lnTo>
                  <a:pt x="46304" y="518998"/>
                </a:lnTo>
                <a:lnTo>
                  <a:pt x="71208" y="524751"/>
                </a:lnTo>
                <a:lnTo>
                  <a:pt x="123266" y="534327"/>
                </a:lnTo>
                <a:lnTo>
                  <a:pt x="185013" y="542099"/>
                </a:lnTo>
                <a:lnTo>
                  <a:pt x="273697" y="549757"/>
                </a:lnTo>
                <a:lnTo>
                  <a:pt x="346938" y="553593"/>
                </a:lnTo>
                <a:lnTo>
                  <a:pt x="504913" y="557542"/>
                </a:lnTo>
                <a:lnTo>
                  <a:pt x="505815" y="559003"/>
                </a:lnTo>
                <a:lnTo>
                  <a:pt x="523620" y="559447"/>
                </a:lnTo>
                <a:lnTo>
                  <a:pt x="655345" y="556183"/>
                </a:lnTo>
                <a:lnTo>
                  <a:pt x="698271" y="552462"/>
                </a:lnTo>
                <a:lnTo>
                  <a:pt x="699058" y="549871"/>
                </a:lnTo>
                <a:lnTo>
                  <a:pt x="811517" y="538835"/>
                </a:lnTo>
                <a:lnTo>
                  <a:pt x="886117" y="526656"/>
                </a:lnTo>
                <a:lnTo>
                  <a:pt x="924763" y="517080"/>
                </a:lnTo>
                <a:lnTo>
                  <a:pt x="951458" y="505256"/>
                </a:lnTo>
                <a:lnTo>
                  <a:pt x="962063" y="496570"/>
                </a:lnTo>
                <a:lnTo>
                  <a:pt x="962964" y="487451"/>
                </a:lnTo>
                <a:lnTo>
                  <a:pt x="962964" y="466039"/>
                </a:lnTo>
                <a:lnTo>
                  <a:pt x="962736" y="462432"/>
                </a:lnTo>
                <a:lnTo>
                  <a:pt x="962164" y="1574"/>
                </a:lnTo>
                <a:lnTo>
                  <a:pt x="960475" y="1905"/>
                </a:lnTo>
                <a:lnTo>
                  <a:pt x="955522" y="6184"/>
                </a:lnTo>
                <a:lnTo>
                  <a:pt x="938276" y="12052"/>
                </a:lnTo>
                <a:lnTo>
                  <a:pt x="882281" y="25463"/>
                </a:lnTo>
                <a:lnTo>
                  <a:pt x="854557" y="30086"/>
                </a:lnTo>
                <a:lnTo>
                  <a:pt x="850722" y="30988"/>
                </a:lnTo>
                <a:lnTo>
                  <a:pt x="850049" y="31775"/>
                </a:lnTo>
                <a:lnTo>
                  <a:pt x="780643" y="41465"/>
                </a:lnTo>
                <a:lnTo>
                  <a:pt x="657250" y="51041"/>
                </a:lnTo>
                <a:lnTo>
                  <a:pt x="558330" y="54305"/>
                </a:lnTo>
                <a:lnTo>
                  <a:pt x="408571" y="54305"/>
                </a:lnTo>
                <a:lnTo>
                  <a:pt x="345020" y="52387"/>
                </a:lnTo>
                <a:lnTo>
                  <a:pt x="271779" y="48564"/>
                </a:lnTo>
                <a:lnTo>
                  <a:pt x="185013" y="40779"/>
                </a:lnTo>
                <a:lnTo>
                  <a:pt x="125285" y="33121"/>
                </a:lnTo>
                <a:lnTo>
                  <a:pt x="112331" y="30086"/>
                </a:lnTo>
                <a:lnTo>
                  <a:pt x="102641" y="29057"/>
                </a:lnTo>
                <a:lnTo>
                  <a:pt x="32550" y="13970"/>
                </a:lnTo>
                <a:lnTo>
                  <a:pt x="3822" y="3937"/>
                </a:lnTo>
                <a:lnTo>
                  <a:pt x="2920" y="1460"/>
                </a:lnTo>
                <a:lnTo>
                  <a:pt x="444" y="0"/>
                </a:lnTo>
                <a:lnTo>
                  <a:pt x="0" y="464121"/>
                </a:lnTo>
                <a:lnTo>
                  <a:pt x="215" y="491159"/>
                </a:lnTo>
                <a:lnTo>
                  <a:pt x="1904" y="493877"/>
                </a:lnTo>
                <a:lnTo>
                  <a:pt x="2692" y="515734"/>
                </a:lnTo>
                <a:lnTo>
                  <a:pt x="13398" y="51899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650745" y="2540478"/>
            <a:ext cx="996988" cy="202831"/>
          </a:xfrm>
          <a:custGeom>
            <a:avLst/>
            <a:gdLst/>
            <a:ahLst/>
            <a:cxnLst/>
            <a:rect l="l" t="t" r="r" b="b"/>
            <a:pathLst>
              <a:path w="996988" h="202831">
                <a:moveTo>
                  <a:pt x="21412" y="156514"/>
                </a:moveTo>
                <a:lnTo>
                  <a:pt x="63665" y="170154"/>
                </a:lnTo>
                <a:lnTo>
                  <a:pt x="113919" y="179387"/>
                </a:lnTo>
                <a:lnTo>
                  <a:pt x="116509" y="181305"/>
                </a:lnTo>
                <a:lnTo>
                  <a:pt x="118313" y="181419"/>
                </a:lnTo>
                <a:lnTo>
                  <a:pt x="227609" y="193141"/>
                </a:lnTo>
                <a:lnTo>
                  <a:pt x="336232" y="200571"/>
                </a:lnTo>
                <a:lnTo>
                  <a:pt x="338264" y="200685"/>
                </a:lnTo>
                <a:lnTo>
                  <a:pt x="403059" y="202831"/>
                </a:lnTo>
                <a:lnTo>
                  <a:pt x="589419" y="202831"/>
                </a:lnTo>
                <a:lnTo>
                  <a:pt x="715403" y="197650"/>
                </a:lnTo>
                <a:lnTo>
                  <a:pt x="838784" y="186042"/>
                </a:lnTo>
                <a:lnTo>
                  <a:pt x="900430" y="176466"/>
                </a:lnTo>
                <a:lnTo>
                  <a:pt x="936929" y="168579"/>
                </a:lnTo>
                <a:lnTo>
                  <a:pt x="973785" y="157187"/>
                </a:lnTo>
                <a:lnTo>
                  <a:pt x="996988" y="139953"/>
                </a:lnTo>
                <a:lnTo>
                  <a:pt x="996988" y="110096"/>
                </a:lnTo>
                <a:lnTo>
                  <a:pt x="990904" y="100736"/>
                </a:lnTo>
                <a:lnTo>
                  <a:pt x="979525" y="94767"/>
                </a:lnTo>
                <a:lnTo>
                  <a:pt x="978293" y="114"/>
                </a:lnTo>
                <a:lnTo>
                  <a:pt x="946175" y="10147"/>
                </a:lnTo>
                <a:lnTo>
                  <a:pt x="867638" y="22199"/>
                </a:lnTo>
                <a:lnTo>
                  <a:pt x="746163" y="33807"/>
                </a:lnTo>
                <a:lnTo>
                  <a:pt x="680694" y="37642"/>
                </a:lnTo>
                <a:lnTo>
                  <a:pt x="556641" y="40906"/>
                </a:lnTo>
                <a:lnTo>
                  <a:pt x="437756" y="40906"/>
                </a:lnTo>
                <a:lnTo>
                  <a:pt x="347167" y="38874"/>
                </a:lnTo>
                <a:lnTo>
                  <a:pt x="271221" y="35267"/>
                </a:lnTo>
                <a:lnTo>
                  <a:pt x="268516" y="34480"/>
                </a:lnTo>
                <a:lnTo>
                  <a:pt x="267157" y="34480"/>
                </a:lnTo>
                <a:lnTo>
                  <a:pt x="264452" y="35267"/>
                </a:lnTo>
                <a:lnTo>
                  <a:pt x="160108" y="25476"/>
                </a:lnTo>
                <a:lnTo>
                  <a:pt x="106032" y="19723"/>
                </a:lnTo>
                <a:lnTo>
                  <a:pt x="86868" y="15786"/>
                </a:lnTo>
                <a:lnTo>
                  <a:pt x="46532" y="9804"/>
                </a:lnTo>
                <a:lnTo>
                  <a:pt x="44627" y="8000"/>
                </a:lnTo>
                <a:lnTo>
                  <a:pt x="19380" y="2146"/>
                </a:lnTo>
                <a:lnTo>
                  <a:pt x="16332" y="0"/>
                </a:lnTo>
                <a:lnTo>
                  <a:pt x="15544" y="95440"/>
                </a:lnTo>
                <a:lnTo>
                  <a:pt x="9118" y="98602"/>
                </a:lnTo>
                <a:lnTo>
                  <a:pt x="0" y="108851"/>
                </a:lnTo>
                <a:lnTo>
                  <a:pt x="114" y="139280"/>
                </a:lnTo>
                <a:lnTo>
                  <a:pt x="4165" y="146710"/>
                </a:lnTo>
                <a:lnTo>
                  <a:pt x="21412" y="1565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665055" y="1807378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1856" y="22771"/>
                </a:moveTo>
                <a:lnTo>
                  <a:pt x="20840" y="0"/>
                </a:lnTo>
                <a:lnTo>
                  <a:pt x="16002" y="685"/>
                </a:lnTo>
                <a:lnTo>
                  <a:pt x="11036" y="3949"/>
                </a:lnTo>
                <a:lnTo>
                  <a:pt x="3047" y="14884"/>
                </a:lnTo>
                <a:lnTo>
                  <a:pt x="0" y="31000"/>
                </a:lnTo>
                <a:lnTo>
                  <a:pt x="3378" y="31673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743"/>
                </a:lnTo>
                <a:lnTo>
                  <a:pt x="55778" y="53873"/>
                </a:lnTo>
                <a:lnTo>
                  <a:pt x="58026" y="54546"/>
                </a:lnTo>
                <a:lnTo>
                  <a:pt x="105359" y="64579"/>
                </a:lnTo>
                <a:lnTo>
                  <a:pt x="162039" y="71894"/>
                </a:lnTo>
                <a:lnTo>
                  <a:pt x="219163" y="77978"/>
                </a:lnTo>
                <a:lnTo>
                  <a:pt x="301980" y="83845"/>
                </a:lnTo>
                <a:lnTo>
                  <a:pt x="404177" y="87668"/>
                </a:lnTo>
                <a:lnTo>
                  <a:pt x="567448" y="87668"/>
                </a:lnTo>
                <a:lnTo>
                  <a:pt x="695236" y="82486"/>
                </a:lnTo>
                <a:lnTo>
                  <a:pt x="803186" y="72796"/>
                </a:lnTo>
                <a:lnTo>
                  <a:pt x="880376" y="61302"/>
                </a:lnTo>
                <a:lnTo>
                  <a:pt x="928369" y="49593"/>
                </a:lnTo>
                <a:lnTo>
                  <a:pt x="960589" y="37084"/>
                </a:lnTo>
                <a:lnTo>
                  <a:pt x="962393" y="33591"/>
                </a:lnTo>
                <a:lnTo>
                  <a:pt x="966228" y="33020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27"/>
                </a:lnTo>
                <a:lnTo>
                  <a:pt x="946061" y="22999"/>
                </a:lnTo>
                <a:lnTo>
                  <a:pt x="942797" y="24904"/>
                </a:lnTo>
                <a:lnTo>
                  <a:pt x="940092" y="28511"/>
                </a:lnTo>
                <a:lnTo>
                  <a:pt x="931862" y="33807"/>
                </a:lnTo>
                <a:lnTo>
                  <a:pt x="925322" y="34594"/>
                </a:lnTo>
                <a:lnTo>
                  <a:pt x="907859" y="41021"/>
                </a:lnTo>
                <a:lnTo>
                  <a:pt x="894676" y="44297"/>
                </a:lnTo>
                <a:lnTo>
                  <a:pt x="877100" y="48806"/>
                </a:lnTo>
                <a:lnTo>
                  <a:pt x="867638" y="50038"/>
                </a:lnTo>
                <a:lnTo>
                  <a:pt x="865492" y="50711"/>
                </a:lnTo>
                <a:lnTo>
                  <a:pt x="857948" y="51955"/>
                </a:lnTo>
                <a:lnTo>
                  <a:pt x="855802" y="52628"/>
                </a:lnTo>
                <a:lnTo>
                  <a:pt x="836650" y="55676"/>
                </a:lnTo>
                <a:lnTo>
                  <a:pt x="832815" y="56692"/>
                </a:lnTo>
                <a:lnTo>
                  <a:pt x="823125" y="57594"/>
                </a:lnTo>
                <a:lnTo>
                  <a:pt x="819289" y="58597"/>
                </a:lnTo>
                <a:lnTo>
                  <a:pt x="809713" y="59499"/>
                </a:lnTo>
                <a:lnTo>
                  <a:pt x="805776" y="60515"/>
                </a:lnTo>
                <a:lnTo>
                  <a:pt x="761377" y="65366"/>
                </a:lnTo>
                <a:lnTo>
                  <a:pt x="703008" y="70891"/>
                </a:lnTo>
                <a:lnTo>
                  <a:pt x="596303" y="76060"/>
                </a:lnTo>
                <a:lnTo>
                  <a:pt x="373303" y="76060"/>
                </a:lnTo>
                <a:lnTo>
                  <a:pt x="290487" y="72237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499"/>
                </a:lnTo>
                <a:lnTo>
                  <a:pt x="148399" y="58597"/>
                </a:lnTo>
                <a:lnTo>
                  <a:pt x="144564" y="57594"/>
                </a:lnTo>
                <a:lnTo>
                  <a:pt x="134988" y="56692"/>
                </a:lnTo>
                <a:lnTo>
                  <a:pt x="131051" y="55676"/>
                </a:lnTo>
                <a:lnTo>
                  <a:pt x="111887" y="52628"/>
                </a:lnTo>
                <a:lnTo>
                  <a:pt x="109740" y="51955"/>
                </a:lnTo>
                <a:lnTo>
                  <a:pt x="102311" y="50711"/>
                </a:lnTo>
                <a:lnTo>
                  <a:pt x="100164" y="50038"/>
                </a:lnTo>
                <a:lnTo>
                  <a:pt x="90703" y="48806"/>
                </a:lnTo>
                <a:lnTo>
                  <a:pt x="83045" y="46888"/>
                </a:lnTo>
                <a:lnTo>
                  <a:pt x="52171" y="39103"/>
                </a:lnTo>
                <a:lnTo>
                  <a:pt x="42367" y="34594"/>
                </a:lnTo>
                <a:lnTo>
                  <a:pt x="35839" y="33807"/>
                </a:lnTo>
                <a:lnTo>
                  <a:pt x="30873" y="29197"/>
                </a:lnTo>
                <a:lnTo>
                  <a:pt x="23774" y="26593"/>
                </a:lnTo>
                <a:lnTo>
                  <a:pt x="22987" y="23558"/>
                </a:lnTo>
                <a:lnTo>
                  <a:pt x="21856" y="2277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780782" y="1926826"/>
            <a:ext cx="736358" cy="24117"/>
          </a:xfrm>
          <a:custGeom>
            <a:avLst/>
            <a:gdLst/>
            <a:ahLst/>
            <a:cxnLst/>
            <a:rect l="l" t="t" r="r" b="b"/>
            <a:pathLst>
              <a:path w="736358" h="24117">
                <a:moveTo>
                  <a:pt x="102196" y="10363"/>
                </a:moveTo>
                <a:lnTo>
                  <a:pt x="100164" y="9575"/>
                </a:lnTo>
                <a:lnTo>
                  <a:pt x="82930" y="8458"/>
                </a:lnTo>
                <a:lnTo>
                  <a:pt x="80784" y="7670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590"/>
                </a:lnTo>
                <a:lnTo>
                  <a:pt x="26809" y="1917"/>
                </a:lnTo>
                <a:lnTo>
                  <a:pt x="15430" y="673"/>
                </a:lnTo>
                <a:lnTo>
                  <a:pt x="13398" y="0"/>
                </a:lnTo>
                <a:lnTo>
                  <a:pt x="0" y="673"/>
                </a:lnTo>
                <a:lnTo>
                  <a:pt x="70637" y="10591"/>
                </a:lnTo>
                <a:lnTo>
                  <a:pt x="157403" y="18376"/>
                </a:lnTo>
                <a:lnTo>
                  <a:pt x="230644" y="22199"/>
                </a:lnTo>
                <a:lnTo>
                  <a:pt x="294208" y="24117"/>
                </a:lnTo>
                <a:lnTo>
                  <a:pt x="443953" y="24117"/>
                </a:lnTo>
                <a:lnTo>
                  <a:pt x="542886" y="20853"/>
                </a:lnTo>
                <a:lnTo>
                  <a:pt x="666267" y="11277"/>
                </a:lnTo>
                <a:lnTo>
                  <a:pt x="735685" y="1574"/>
                </a:lnTo>
                <a:lnTo>
                  <a:pt x="736358" y="787"/>
                </a:lnTo>
                <a:lnTo>
                  <a:pt x="722947" y="0"/>
                </a:lnTo>
                <a:lnTo>
                  <a:pt x="720915" y="673"/>
                </a:lnTo>
                <a:lnTo>
                  <a:pt x="709434" y="1917"/>
                </a:lnTo>
                <a:lnTo>
                  <a:pt x="707402" y="2590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5459" y="7670"/>
                </a:lnTo>
                <a:lnTo>
                  <a:pt x="653427" y="8458"/>
                </a:lnTo>
                <a:lnTo>
                  <a:pt x="636181" y="9575"/>
                </a:lnTo>
                <a:lnTo>
                  <a:pt x="634161" y="10363"/>
                </a:lnTo>
                <a:lnTo>
                  <a:pt x="614997" y="11493"/>
                </a:lnTo>
                <a:lnTo>
                  <a:pt x="612863" y="12280"/>
                </a:lnTo>
                <a:lnTo>
                  <a:pt x="584123" y="13411"/>
                </a:lnTo>
                <a:lnTo>
                  <a:pt x="582091" y="14198"/>
                </a:lnTo>
                <a:lnTo>
                  <a:pt x="553250" y="15328"/>
                </a:lnTo>
                <a:lnTo>
                  <a:pt x="551230" y="16116"/>
                </a:lnTo>
                <a:lnTo>
                  <a:pt x="512800" y="17246"/>
                </a:lnTo>
                <a:lnTo>
                  <a:pt x="510768" y="18033"/>
                </a:lnTo>
                <a:lnTo>
                  <a:pt x="456907" y="19265"/>
                </a:lnTo>
                <a:lnTo>
                  <a:pt x="454774" y="19951"/>
                </a:lnTo>
                <a:lnTo>
                  <a:pt x="279552" y="19951"/>
                </a:lnTo>
                <a:lnTo>
                  <a:pt x="277406" y="19265"/>
                </a:lnTo>
                <a:lnTo>
                  <a:pt x="227495" y="18033"/>
                </a:lnTo>
                <a:lnTo>
                  <a:pt x="225463" y="17246"/>
                </a:lnTo>
                <a:lnTo>
                  <a:pt x="185127" y="16116"/>
                </a:lnTo>
                <a:lnTo>
                  <a:pt x="182981" y="15328"/>
                </a:lnTo>
                <a:lnTo>
                  <a:pt x="154254" y="14198"/>
                </a:lnTo>
                <a:lnTo>
                  <a:pt x="152107" y="13411"/>
                </a:lnTo>
                <a:lnTo>
                  <a:pt x="125298" y="12280"/>
                </a:lnTo>
                <a:lnTo>
                  <a:pt x="123266" y="11493"/>
                </a:lnTo>
                <a:lnTo>
                  <a:pt x="102196" y="10363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975937" y="1736848"/>
            <a:ext cx="43268" cy="101193"/>
          </a:xfrm>
          <a:custGeom>
            <a:avLst/>
            <a:gdLst/>
            <a:ahLst/>
            <a:cxnLst/>
            <a:rect l="l" t="t" r="r" b="b"/>
            <a:pathLst>
              <a:path w="43268" h="101193">
                <a:moveTo>
                  <a:pt x="43268" y="0"/>
                </a:moveTo>
                <a:lnTo>
                  <a:pt x="0" y="114"/>
                </a:lnTo>
                <a:lnTo>
                  <a:pt x="41351" y="1917"/>
                </a:lnTo>
                <a:lnTo>
                  <a:pt x="43154" y="101193"/>
                </a:lnTo>
                <a:lnTo>
                  <a:pt x="432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948106" y="1790823"/>
            <a:ext cx="659180" cy="61861"/>
          </a:xfrm>
          <a:custGeom>
            <a:avLst/>
            <a:gdLst/>
            <a:ahLst/>
            <a:cxnLst/>
            <a:rect l="l" t="t" r="r" b="b"/>
            <a:pathLst>
              <a:path w="659180" h="61861">
                <a:moveTo>
                  <a:pt x="20739" y="44399"/>
                </a:moveTo>
                <a:lnTo>
                  <a:pt x="30530" y="46316"/>
                </a:lnTo>
                <a:lnTo>
                  <a:pt x="46304" y="53746"/>
                </a:lnTo>
                <a:lnTo>
                  <a:pt x="48679" y="58699"/>
                </a:lnTo>
                <a:lnTo>
                  <a:pt x="171272" y="61861"/>
                </a:lnTo>
                <a:lnTo>
                  <a:pt x="226606" y="61861"/>
                </a:lnTo>
                <a:lnTo>
                  <a:pt x="362153" y="58597"/>
                </a:lnTo>
                <a:lnTo>
                  <a:pt x="481596" y="48907"/>
                </a:lnTo>
                <a:lnTo>
                  <a:pt x="570268" y="35382"/>
                </a:lnTo>
                <a:lnTo>
                  <a:pt x="608355" y="25234"/>
                </a:lnTo>
                <a:lnTo>
                  <a:pt x="629208" y="17246"/>
                </a:lnTo>
                <a:lnTo>
                  <a:pt x="640918" y="9690"/>
                </a:lnTo>
                <a:lnTo>
                  <a:pt x="659180" y="7772"/>
                </a:lnTo>
                <a:lnTo>
                  <a:pt x="639013" y="7658"/>
                </a:lnTo>
                <a:lnTo>
                  <a:pt x="623684" y="17805"/>
                </a:lnTo>
                <a:lnTo>
                  <a:pt x="619848" y="18249"/>
                </a:lnTo>
                <a:lnTo>
                  <a:pt x="616470" y="7886"/>
                </a:lnTo>
                <a:lnTo>
                  <a:pt x="599338" y="0"/>
                </a:lnTo>
                <a:lnTo>
                  <a:pt x="556183" y="114"/>
                </a:lnTo>
                <a:lnTo>
                  <a:pt x="537591" y="8445"/>
                </a:lnTo>
                <a:lnTo>
                  <a:pt x="535571" y="25806"/>
                </a:lnTo>
                <a:lnTo>
                  <a:pt x="527685" y="29857"/>
                </a:lnTo>
                <a:lnTo>
                  <a:pt x="528243" y="32562"/>
                </a:lnTo>
                <a:lnTo>
                  <a:pt x="537489" y="27724"/>
                </a:lnTo>
                <a:lnTo>
                  <a:pt x="539508" y="10363"/>
                </a:lnTo>
                <a:lnTo>
                  <a:pt x="558101" y="2031"/>
                </a:lnTo>
                <a:lnTo>
                  <a:pt x="597433" y="1917"/>
                </a:lnTo>
                <a:lnTo>
                  <a:pt x="614552" y="9804"/>
                </a:lnTo>
                <a:lnTo>
                  <a:pt x="616813" y="13525"/>
                </a:lnTo>
                <a:lnTo>
                  <a:pt x="616585" y="19938"/>
                </a:lnTo>
                <a:lnTo>
                  <a:pt x="606336" y="23329"/>
                </a:lnTo>
                <a:lnTo>
                  <a:pt x="568350" y="33464"/>
                </a:lnTo>
                <a:lnTo>
                  <a:pt x="528586" y="39433"/>
                </a:lnTo>
                <a:lnTo>
                  <a:pt x="525424" y="40792"/>
                </a:lnTo>
                <a:lnTo>
                  <a:pt x="479678" y="46989"/>
                </a:lnTo>
                <a:lnTo>
                  <a:pt x="360121" y="56680"/>
                </a:lnTo>
                <a:lnTo>
                  <a:pt x="224574" y="59829"/>
                </a:lnTo>
                <a:lnTo>
                  <a:pt x="173189" y="59829"/>
                </a:lnTo>
                <a:lnTo>
                  <a:pt x="51155" y="56565"/>
                </a:lnTo>
                <a:lnTo>
                  <a:pt x="45973" y="50139"/>
                </a:lnTo>
                <a:lnTo>
                  <a:pt x="32448" y="44399"/>
                </a:lnTo>
                <a:lnTo>
                  <a:pt x="16459" y="42481"/>
                </a:lnTo>
                <a:lnTo>
                  <a:pt x="0" y="43713"/>
                </a:lnTo>
                <a:lnTo>
                  <a:pt x="901" y="44843"/>
                </a:lnTo>
                <a:lnTo>
                  <a:pt x="20739" y="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519503" y="1796803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15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1692550" y="1767616"/>
            <a:ext cx="43154" cy="45288"/>
          </a:xfrm>
          <a:custGeom>
            <a:avLst/>
            <a:gdLst/>
            <a:ahLst/>
            <a:cxnLst/>
            <a:rect l="l" t="t" r="r" b="b"/>
            <a:pathLst>
              <a:path w="43154" h="45288">
                <a:moveTo>
                  <a:pt x="0" y="29070"/>
                </a:moveTo>
                <a:lnTo>
                  <a:pt x="14414" y="30860"/>
                </a:lnTo>
                <a:lnTo>
                  <a:pt x="22199" y="36614"/>
                </a:lnTo>
                <a:lnTo>
                  <a:pt x="37299" y="44615"/>
                </a:lnTo>
                <a:lnTo>
                  <a:pt x="43154" y="45288"/>
                </a:lnTo>
                <a:lnTo>
                  <a:pt x="43154" y="0"/>
                </a:lnTo>
                <a:lnTo>
                  <a:pt x="41465" y="43154"/>
                </a:lnTo>
                <a:lnTo>
                  <a:pt x="29857" y="38531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621711" y="1811445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362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607847" y="180580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561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016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626998" y="1817309"/>
            <a:ext cx="9245" cy="23101"/>
          </a:xfrm>
          <a:custGeom>
            <a:avLst/>
            <a:gdLst/>
            <a:ahLst/>
            <a:cxnLst/>
            <a:rect l="l" t="t" r="r" b="b"/>
            <a:pathLst>
              <a:path w="9245" h="23101">
                <a:moveTo>
                  <a:pt x="5410" y="10248"/>
                </a:moveTo>
                <a:lnTo>
                  <a:pt x="4279" y="23101"/>
                </a:lnTo>
                <a:lnTo>
                  <a:pt x="9245" y="16675"/>
                </a:lnTo>
                <a:lnTo>
                  <a:pt x="5181" y="4381"/>
                </a:lnTo>
                <a:lnTo>
                  <a:pt x="0" y="0"/>
                </a:lnTo>
                <a:lnTo>
                  <a:pt x="5410" y="10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1685902" y="1806266"/>
            <a:ext cx="2133" cy="24676"/>
          </a:xfrm>
          <a:custGeom>
            <a:avLst/>
            <a:gdLst/>
            <a:ahLst/>
            <a:cxnLst/>
            <a:rect l="l" t="t" r="r" b="b"/>
            <a:pathLst>
              <a:path w="2133" h="24676">
                <a:moveTo>
                  <a:pt x="0" y="1117"/>
                </a:moveTo>
                <a:lnTo>
                  <a:pt x="1016" y="23888"/>
                </a:lnTo>
                <a:lnTo>
                  <a:pt x="2133" y="24676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1688040" y="1830946"/>
            <a:ext cx="7886" cy="5626"/>
          </a:xfrm>
          <a:custGeom>
            <a:avLst/>
            <a:gdLst/>
            <a:ahLst/>
            <a:cxnLst/>
            <a:rect l="l" t="t" r="r" b="b"/>
            <a:pathLst>
              <a:path w="7886" h="5626">
                <a:moveTo>
                  <a:pt x="787" y="3035"/>
                </a:moveTo>
                <a:lnTo>
                  <a:pt x="7886" y="5626"/>
                </a:lnTo>
                <a:lnTo>
                  <a:pt x="5410" y="2247"/>
                </a:lnTo>
                <a:lnTo>
                  <a:pt x="0" y="0"/>
                </a:lnTo>
                <a:lnTo>
                  <a:pt x="787" y="30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695921" y="1836558"/>
            <a:ext cx="11506" cy="5422"/>
          </a:xfrm>
          <a:custGeom>
            <a:avLst/>
            <a:gdLst/>
            <a:ahLst/>
            <a:cxnLst/>
            <a:rect l="l" t="t" r="r" b="b"/>
            <a:pathLst>
              <a:path w="11506" h="5422">
                <a:moveTo>
                  <a:pt x="4965" y="4635"/>
                </a:moveTo>
                <a:lnTo>
                  <a:pt x="11506" y="5422"/>
                </a:lnTo>
                <a:lnTo>
                  <a:pt x="0" y="0"/>
                </a:lnTo>
                <a:lnTo>
                  <a:pt x="4965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950803" y="1839175"/>
            <a:ext cx="12852" cy="2235"/>
          </a:xfrm>
          <a:custGeom>
            <a:avLst/>
            <a:gdLst/>
            <a:ahLst/>
            <a:cxnLst/>
            <a:rect l="l" t="t" r="r" b="b"/>
            <a:pathLst>
              <a:path w="12852" h="2235">
                <a:moveTo>
                  <a:pt x="0" y="2235"/>
                </a:moveTo>
                <a:lnTo>
                  <a:pt x="12623" y="2235"/>
                </a:lnTo>
                <a:lnTo>
                  <a:pt x="12852" y="330"/>
                </a:lnTo>
                <a:lnTo>
                  <a:pt x="558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665056" y="183837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19"/>
                </a:moveTo>
                <a:lnTo>
                  <a:pt x="5295" y="4051"/>
                </a:lnTo>
                <a:lnTo>
                  <a:pt x="3378" y="673"/>
                </a:lnTo>
                <a:lnTo>
                  <a:pt x="0" y="0"/>
                </a:lnTo>
                <a:lnTo>
                  <a:pt x="1231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590380" y="1834654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31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625653" y="1840970"/>
            <a:ext cx="3594" cy="3492"/>
          </a:xfrm>
          <a:custGeom>
            <a:avLst/>
            <a:gdLst/>
            <a:ahLst/>
            <a:cxnLst/>
            <a:rect l="l" t="t" r="r" b="b"/>
            <a:pathLst>
              <a:path w="3594" h="3492">
                <a:moveTo>
                  <a:pt x="0" y="3492"/>
                </a:moveTo>
                <a:lnTo>
                  <a:pt x="3594" y="1346"/>
                </a:lnTo>
                <a:lnTo>
                  <a:pt x="1803" y="0"/>
                </a:lnTo>
                <a:lnTo>
                  <a:pt x="0" y="34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927258" y="1842886"/>
            <a:ext cx="67487" cy="6756"/>
          </a:xfrm>
          <a:custGeom>
            <a:avLst/>
            <a:gdLst/>
            <a:ahLst/>
            <a:cxnLst/>
            <a:rect l="l" t="t" r="r" b="b"/>
            <a:pathLst>
              <a:path w="67487" h="6756">
                <a:moveTo>
                  <a:pt x="0" y="901"/>
                </a:moveTo>
                <a:lnTo>
                  <a:pt x="3035" y="2133"/>
                </a:lnTo>
                <a:lnTo>
                  <a:pt x="67487" y="6756"/>
                </a:lnTo>
                <a:lnTo>
                  <a:pt x="61074" y="3937"/>
                </a:lnTo>
                <a:lnTo>
                  <a:pt x="496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669333" y="1898100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496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727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148897" y="1927618"/>
            <a:ext cx="7213" cy="1460"/>
          </a:xfrm>
          <a:custGeom>
            <a:avLst/>
            <a:gdLst/>
            <a:ahLst/>
            <a:cxnLst/>
            <a:rect l="l" t="t" r="r" b="b"/>
            <a:pathLst>
              <a:path w="7213" h="1460">
                <a:moveTo>
                  <a:pt x="0" y="1460"/>
                </a:moveTo>
                <a:lnTo>
                  <a:pt x="7213" y="228"/>
                </a:lnTo>
                <a:lnTo>
                  <a:pt x="673" y="0"/>
                </a:lnTo>
                <a:lnTo>
                  <a:pt x="0" y="14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130198" y="1927727"/>
            <a:ext cx="8788" cy="6540"/>
          </a:xfrm>
          <a:custGeom>
            <a:avLst/>
            <a:gdLst/>
            <a:ahLst/>
            <a:cxnLst/>
            <a:rect l="l" t="t" r="r" b="b"/>
            <a:pathLst>
              <a:path w="8788" h="6540">
                <a:moveTo>
                  <a:pt x="8674" y="228"/>
                </a:moveTo>
                <a:lnTo>
                  <a:pt x="0" y="0"/>
                </a:lnTo>
                <a:lnTo>
                  <a:pt x="558" y="6540"/>
                </a:lnTo>
                <a:lnTo>
                  <a:pt x="2247" y="1917"/>
                </a:lnTo>
                <a:lnTo>
                  <a:pt x="6311" y="2146"/>
                </a:lnTo>
                <a:lnTo>
                  <a:pt x="8788" y="4394"/>
                </a:lnTo>
                <a:lnTo>
                  <a:pt x="867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147434" y="1929080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629364" y="2362669"/>
            <a:ext cx="37642" cy="21412"/>
          </a:xfrm>
          <a:custGeom>
            <a:avLst/>
            <a:gdLst/>
            <a:ahLst/>
            <a:cxnLst/>
            <a:rect l="l" t="t" r="r" b="b"/>
            <a:pathLst>
              <a:path w="37642" h="21412">
                <a:moveTo>
                  <a:pt x="2031" y="18821"/>
                </a:moveTo>
                <a:lnTo>
                  <a:pt x="787" y="800"/>
                </a:lnTo>
                <a:lnTo>
                  <a:pt x="0" y="0"/>
                </a:lnTo>
                <a:lnTo>
                  <a:pt x="0" y="21412"/>
                </a:lnTo>
                <a:lnTo>
                  <a:pt x="37642" y="20065"/>
                </a:lnTo>
                <a:lnTo>
                  <a:pt x="2031" y="188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631132" y="2394110"/>
            <a:ext cx="78320" cy="24003"/>
          </a:xfrm>
          <a:custGeom>
            <a:avLst/>
            <a:gdLst/>
            <a:ahLst/>
            <a:cxnLst/>
            <a:rect l="l" t="t" r="r" b="b"/>
            <a:pathLst>
              <a:path w="78320" h="24002">
                <a:moveTo>
                  <a:pt x="17805" y="9804"/>
                </a:moveTo>
                <a:lnTo>
                  <a:pt x="4622" y="1917"/>
                </a:lnTo>
                <a:lnTo>
                  <a:pt x="0" y="0"/>
                </a:lnTo>
                <a:lnTo>
                  <a:pt x="2489" y="3949"/>
                </a:lnTo>
                <a:lnTo>
                  <a:pt x="23672" y="15659"/>
                </a:lnTo>
                <a:lnTo>
                  <a:pt x="46647" y="23444"/>
                </a:lnTo>
                <a:lnTo>
                  <a:pt x="77749" y="24002"/>
                </a:lnTo>
                <a:lnTo>
                  <a:pt x="78320" y="22986"/>
                </a:lnTo>
                <a:lnTo>
                  <a:pt x="48679" y="21526"/>
                </a:lnTo>
                <a:lnTo>
                  <a:pt x="37973" y="18249"/>
                </a:lnTo>
                <a:lnTo>
                  <a:pt x="17805" y="98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687741" y="2409554"/>
            <a:ext cx="2133" cy="10706"/>
          </a:xfrm>
          <a:custGeom>
            <a:avLst/>
            <a:gdLst/>
            <a:ahLst/>
            <a:cxnLst/>
            <a:rect l="l" t="t" r="r" b="b"/>
            <a:pathLst>
              <a:path w="2133" h="10706">
                <a:moveTo>
                  <a:pt x="0" y="10706"/>
                </a:moveTo>
                <a:lnTo>
                  <a:pt x="2133" y="10134"/>
                </a:lnTo>
                <a:lnTo>
                  <a:pt x="330" y="0"/>
                </a:lnTo>
                <a:lnTo>
                  <a:pt x="0" y="107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172223" y="2449103"/>
            <a:ext cx="203733" cy="9347"/>
          </a:xfrm>
          <a:custGeom>
            <a:avLst/>
            <a:gdLst/>
            <a:ahLst/>
            <a:cxnLst/>
            <a:rect l="l" t="t" r="r" b="b"/>
            <a:pathLst>
              <a:path w="203733" h="9347">
                <a:moveTo>
                  <a:pt x="151447" y="5626"/>
                </a:moveTo>
                <a:lnTo>
                  <a:pt x="203733" y="1130"/>
                </a:lnTo>
                <a:lnTo>
                  <a:pt x="192455" y="0"/>
                </a:lnTo>
                <a:lnTo>
                  <a:pt x="149529" y="3721"/>
                </a:lnTo>
                <a:lnTo>
                  <a:pt x="17805" y="6985"/>
                </a:lnTo>
                <a:lnTo>
                  <a:pt x="0" y="6527"/>
                </a:lnTo>
                <a:lnTo>
                  <a:pt x="457" y="9347"/>
                </a:lnTo>
                <a:lnTo>
                  <a:pt x="151447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668882" y="2540599"/>
            <a:ext cx="249021" cy="35153"/>
          </a:xfrm>
          <a:custGeom>
            <a:avLst/>
            <a:gdLst/>
            <a:ahLst/>
            <a:cxnLst/>
            <a:rect l="l" t="t" r="r" b="b"/>
            <a:pathLst>
              <a:path w="249021" h="35153">
                <a:moveTo>
                  <a:pt x="1244" y="2032"/>
                </a:moveTo>
                <a:lnTo>
                  <a:pt x="26479" y="7886"/>
                </a:lnTo>
                <a:lnTo>
                  <a:pt x="28397" y="9690"/>
                </a:lnTo>
                <a:lnTo>
                  <a:pt x="68732" y="15659"/>
                </a:lnTo>
                <a:lnTo>
                  <a:pt x="87896" y="19608"/>
                </a:lnTo>
                <a:lnTo>
                  <a:pt x="141973" y="25349"/>
                </a:lnTo>
                <a:lnTo>
                  <a:pt x="246316" y="35153"/>
                </a:lnTo>
                <a:lnTo>
                  <a:pt x="249021" y="34366"/>
                </a:lnTo>
                <a:lnTo>
                  <a:pt x="232689" y="31102"/>
                </a:lnTo>
                <a:lnTo>
                  <a:pt x="144005" y="23431"/>
                </a:lnTo>
                <a:lnTo>
                  <a:pt x="89814" y="17691"/>
                </a:lnTo>
                <a:lnTo>
                  <a:pt x="70764" y="13741"/>
                </a:lnTo>
                <a:lnTo>
                  <a:pt x="30429" y="7772"/>
                </a:lnTo>
                <a:lnTo>
                  <a:pt x="28397" y="5969"/>
                </a:lnTo>
                <a:lnTo>
                  <a:pt x="0" y="0"/>
                </a:lnTo>
                <a:lnTo>
                  <a:pt x="1244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919253" y="2540941"/>
            <a:ext cx="708088" cy="40449"/>
          </a:xfrm>
          <a:custGeom>
            <a:avLst/>
            <a:gdLst/>
            <a:ahLst/>
            <a:cxnLst/>
            <a:rect l="l" t="t" r="r" b="b"/>
            <a:pathLst>
              <a:path w="708088" h="40449">
                <a:moveTo>
                  <a:pt x="914" y="32893"/>
                </a:moveTo>
                <a:lnTo>
                  <a:pt x="0" y="34023"/>
                </a:lnTo>
                <a:lnTo>
                  <a:pt x="2705" y="34810"/>
                </a:lnTo>
                <a:lnTo>
                  <a:pt x="78651" y="38417"/>
                </a:lnTo>
                <a:lnTo>
                  <a:pt x="169252" y="40449"/>
                </a:lnTo>
                <a:lnTo>
                  <a:pt x="288124" y="40449"/>
                </a:lnTo>
                <a:lnTo>
                  <a:pt x="412191" y="37172"/>
                </a:lnTo>
                <a:lnTo>
                  <a:pt x="477659" y="33350"/>
                </a:lnTo>
                <a:lnTo>
                  <a:pt x="599122" y="21742"/>
                </a:lnTo>
                <a:lnTo>
                  <a:pt x="677659" y="9690"/>
                </a:lnTo>
                <a:lnTo>
                  <a:pt x="707072" y="2133"/>
                </a:lnTo>
                <a:lnTo>
                  <a:pt x="708088" y="0"/>
                </a:lnTo>
                <a:lnTo>
                  <a:pt x="675754" y="7772"/>
                </a:lnTo>
                <a:lnTo>
                  <a:pt x="597217" y="19824"/>
                </a:lnTo>
                <a:lnTo>
                  <a:pt x="475742" y="31318"/>
                </a:lnTo>
                <a:lnTo>
                  <a:pt x="410273" y="35267"/>
                </a:lnTo>
                <a:lnTo>
                  <a:pt x="286207" y="38417"/>
                </a:lnTo>
                <a:lnTo>
                  <a:pt x="171170" y="38417"/>
                </a:lnTo>
                <a:lnTo>
                  <a:pt x="80568" y="36499"/>
                </a:lnTo>
                <a:lnTo>
                  <a:pt x="914" y="328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769060" y="2721893"/>
            <a:ext cx="217919" cy="19164"/>
          </a:xfrm>
          <a:custGeom>
            <a:avLst/>
            <a:gdLst/>
            <a:ahLst/>
            <a:cxnLst/>
            <a:rect l="l" t="t" r="r" b="b"/>
            <a:pathLst>
              <a:path w="217919" h="19164">
                <a:moveTo>
                  <a:pt x="36055" y="5981"/>
                </a:moveTo>
                <a:lnTo>
                  <a:pt x="53974" y="9575"/>
                </a:lnTo>
                <a:lnTo>
                  <a:pt x="88112" y="11493"/>
                </a:lnTo>
                <a:lnTo>
                  <a:pt x="90817" y="13296"/>
                </a:lnTo>
                <a:lnTo>
                  <a:pt x="107378" y="13639"/>
                </a:lnTo>
                <a:lnTo>
                  <a:pt x="115722" y="15328"/>
                </a:lnTo>
                <a:lnTo>
                  <a:pt x="154368" y="17132"/>
                </a:lnTo>
                <a:lnTo>
                  <a:pt x="179387" y="19164"/>
                </a:lnTo>
                <a:lnTo>
                  <a:pt x="217919" y="19164"/>
                </a:lnTo>
                <a:lnTo>
                  <a:pt x="109296" y="11722"/>
                </a:lnTo>
                <a:lnTo>
                  <a:pt x="0" y="0"/>
                </a:lnTo>
                <a:lnTo>
                  <a:pt x="7099" y="2146"/>
                </a:lnTo>
                <a:lnTo>
                  <a:pt x="29070" y="5638"/>
                </a:lnTo>
                <a:lnTo>
                  <a:pt x="36055" y="59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766350" y="2720995"/>
            <a:ext cx="222427" cy="40119"/>
          </a:xfrm>
          <a:custGeom>
            <a:avLst/>
            <a:gdLst/>
            <a:ahLst/>
            <a:cxnLst/>
            <a:rect l="l" t="t" r="r" b="b"/>
            <a:pathLst>
              <a:path w="222427" h="40119">
                <a:moveTo>
                  <a:pt x="0" y="0"/>
                </a:moveTo>
                <a:lnTo>
                  <a:pt x="0" y="39776"/>
                </a:lnTo>
                <a:lnTo>
                  <a:pt x="222199" y="40119"/>
                </a:lnTo>
                <a:lnTo>
                  <a:pt x="222427" y="37414"/>
                </a:lnTo>
                <a:lnTo>
                  <a:pt x="222427" y="205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797452" y="2725277"/>
            <a:ext cx="25463" cy="29743"/>
          </a:xfrm>
          <a:custGeom>
            <a:avLst/>
            <a:gdLst/>
            <a:ahLst/>
            <a:cxnLst/>
            <a:rect l="l" t="t" r="r" b="b"/>
            <a:pathLst>
              <a:path w="25463" h="29743">
                <a:moveTo>
                  <a:pt x="0" y="0"/>
                </a:moveTo>
                <a:lnTo>
                  <a:pt x="0" y="29743"/>
                </a:lnTo>
                <a:lnTo>
                  <a:pt x="25463" y="29743"/>
                </a:lnTo>
                <a:lnTo>
                  <a:pt x="25463" y="26365"/>
                </a:lnTo>
                <a:lnTo>
                  <a:pt x="25463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822918" y="2728887"/>
            <a:ext cx="0" cy="22758"/>
          </a:xfrm>
          <a:custGeom>
            <a:avLst/>
            <a:gdLst/>
            <a:ahLst/>
            <a:cxnLst/>
            <a:rect l="l" t="t" r="r" b="b"/>
            <a:pathLst>
              <a:path h="22758">
                <a:moveTo>
                  <a:pt x="0" y="227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860219" y="2732482"/>
            <a:ext cx="25463" cy="22656"/>
          </a:xfrm>
          <a:custGeom>
            <a:avLst/>
            <a:gdLst/>
            <a:ahLst/>
            <a:cxnLst/>
            <a:rect l="l" t="t" r="r" b="b"/>
            <a:pathLst>
              <a:path w="25463" h="22656">
                <a:moveTo>
                  <a:pt x="25349" y="22656"/>
                </a:moveTo>
                <a:lnTo>
                  <a:pt x="25463" y="19164"/>
                </a:lnTo>
                <a:lnTo>
                  <a:pt x="25349" y="22656"/>
                </a:lnTo>
                <a:lnTo>
                  <a:pt x="0" y="225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885682" y="2734970"/>
            <a:ext cx="0" cy="16675"/>
          </a:xfrm>
          <a:custGeom>
            <a:avLst/>
            <a:gdLst/>
            <a:ahLst/>
            <a:cxnLst/>
            <a:rect l="l" t="t" r="r" b="b"/>
            <a:pathLst>
              <a:path h="16675">
                <a:moveTo>
                  <a:pt x="0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922979" y="2737671"/>
            <a:ext cx="25349" cy="17576"/>
          </a:xfrm>
          <a:custGeom>
            <a:avLst/>
            <a:gdLst/>
            <a:ahLst/>
            <a:cxnLst/>
            <a:rect l="l" t="t" r="r" b="b"/>
            <a:pathLst>
              <a:path w="25349" h="17576">
                <a:moveTo>
                  <a:pt x="0" y="0"/>
                </a:moveTo>
                <a:lnTo>
                  <a:pt x="0" y="17462"/>
                </a:lnTo>
                <a:lnTo>
                  <a:pt x="25349" y="17576"/>
                </a:lnTo>
                <a:lnTo>
                  <a:pt x="25349" y="13970"/>
                </a:lnTo>
                <a:lnTo>
                  <a:pt x="25349" y="175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948332" y="2739364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988557" y="2741503"/>
            <a:ext cx="0" cy="19608"/>
          </a:xfrm>
          <a:custGeom>
            <a:avLst/>
            <a:gdLst/>
            <a:ahLst/>
            <a:cxnLst/>
            <a:rect l="l" t="t" r="r" b="b"/>
            <a:pathLst>
              <a:path h="19608">
                <a:moveTo>
                  <a:pt x="0" y="196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655587" y="2663979"/>
            <a:ext cx="984821" cy="56908"/>
          </a:xfrm>
          <a:custGeom>
            <a:avLst/>
            <a:gdLst/>
            <a:ahLst/>
            <a:cxnLst/>
            <a:rect l="l" t="t" r="r" b="b"/>
            <a:pathLst>
              <a:path w="984821" h="5690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693" y="16307"/>
                </a:lnTo>
                <a:lnTo>
                  <a:pt x="44281" y="19077"/>
                </a:lnTo>
                <a:lnTo>
                  <a:pt x="57696" y="22313"/>
                </a:lnTo>
                <a:lnTo>
                  <a:pt x="72240" y="25753"/>
                </a:lnTo>
                <a:lnTo>
                  <a:pt x="82295" y="27867"/>
                </a:lnTo>
                <a:lnTo>
                  <a:pt x="92557" y="29659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77068" y="50276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56413" y="54353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290" y="56041"/>
                </a:lnTo>
                <a:lnTo>
                  <a:pt x="428777" y="56226"/>
                </a:lnTo>
                <a:lnTo>
                  <a:pt x="438454" y="56304"/>
                </a:lnTo>
                <a:lnTo>
                  <a:pt x="448949" y="56361"/>
                </a:lnTo>
                <a:lnTo>
                  <a:pt x="462885" y="56482"/>
                </a:lnTo>
                <a:lnTo>
                  <a:pt x="469760" y="56565"/>
                </a:lnTo>
                <a:lnTo>
                  <a:pt x="478891" y="56680"/>
                </a:lnTo>
                <a:lnTo>
                  <a:pt x="478891" y="56908"/>
                </a:lnTo>
                <a:lnTo>
                  <a:pt x="488124" y="56794"/>
                </a:lnTo>
                <a:lnTo>
                  <a:pt x="504642" y="56724"/>
                </a:lnTo>
                <a:lnTo>
                  <a:pt x="517225" y="56692"/>
                </a:lnTo>
                <a:lnTo>
                  <a:pt x="527501" y="56660"/>
                </a:lnTo>
                <a:lnTo>
                  <a:pt x="537098" y="56593"/>
                </a:lnTo>
                <a:lnTo>
                  <a:pt x="547643" y="56455"/>
                </a:lnTo>
                <a:lnTo>
                  <a:pt x="560762" y="56209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0" y="52175"/>
                </a:lnTo>
                <a:lnTo>
                  <a:pt x="687861" y="51575"/>
                </a:lnTo>
                <a:lnTo>
                  <a:pt x="697848" y="51033"/>
                </a:lnTo>
                <a:lnTo>
                  <a:pt x="707579" y="50423"/>
                </a:lnTo>
                <a:lnTo>
                  <a:pt x="718979" y="49618"/>
                </a:lnTo>
                <a:lnTo>
                  <a:pt x="733975" y="48492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53" y="39649"/>
                </a:lnTo>
                <a:lnTo>
                  <a:pt x="837425" y="38368"/>
                </a:lnTo>
                <a:lnTo>
                  <a:pt x="847014" y="37101"/>
                </a:lnTo>
                <a:lnTo>
                  <a:pt x="858186" y="35442"/>
                </a:lnTo>
                <a:lnTo>
                  <a:pt x="873048" y="33134"/>
                </a:lnTo>
                <a:lnTo>
                  <a:pt x="887927" y="30763"/>
                </a:lnTo>
                <a:lnTo>
                  <a:pt x="898156" y="29033"/>
                </a:lnTo>
                <a:lnTo>
                  <a:pt x="908190" y="27028"/>
                </a:lnTo>
                <a:lnTo>
                  <a:pt x="922479" y="23835"/>
                </a:lnTo>
                <a:lnTo>
                  <a:pt x="937571" y="20347"/>
                </a:lnTo>
                <a:lnTo>
                  <a:pt x="947161" y="17737"/>
                </a:lnTo>
                <a:lnTo>
                  <a:pt x="959822" y="13403"/>
                </a:lnTo>
                <a:lnTo>
                  <a:pt x="973345" y="8150"/>
                </a:lnTo>
                <a:lnTo>
                  <a:pt x="984040" y="1946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655589" y="2688437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7544" y="35574"/>
                </a:lnTo>
                <a:lnTo>
                  <a:pt x="846531" y="37218"/>
                </a:lnTo>
                <a:lnTo>
                  <a:pt x="836948" y="38480"/>
                </a:lnTo>
                <a:lnTo>
                  <a:pt x="825735" y="39787"/>
                </a:lnTo>
                <a:lnTo>
                  <a:pt x="810729" y="41465"/>
                </a:lnTo>
                <a:lnTo>
                  <a:pt x="794746" y="43204"/>
                </a:lnTo>
                <a:lnTo>
                  <a:pt x="783060" y="44420"/>
                </a:lnTo>
                <a:lnTo>
                  <a:pt x="773333" y="45339"/>
                </a:lnTo>
                <a:lnTo>
                  <a:pt x="763230" y="46191"/>
                </a:lnTo>
                <a:lnTo>
                  <a:pt x="750414" y="47203"/>
                </a:lnTo>
                <a:lnTo>
                  <a:pt x="738847" y="48107"/>
                </a:lnTo>
                <a:lnTo>
                  <a:pt x="722561" y="49341"/>
                </a:lnTo>
                <a:lnTo>
                  <a:pt x="710387" y="50222"/>
                </a:lnTo>
                <a:lnTo>
                  <a:pt x="700398" y="50875"/>
                </a:lnTo>
                <a:lnTo>
                  <a:pt x="690668" y="51426"/>
                </a:lnTo>
                <a:lnTo>
                  <a:pt x="679270" y="52000"/>
                </a:lnTo>
                <a:lnTo>
                  <a:pt x="664278" y="52723"/>
                </a:lnTo>
                <a:lnTo>
                  <a:pt x="659409" y="52959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7" y="55254"/>
                </a:lnTo>
                <a:lnTo>
                  <a:pt x="372441" y="54929"/>
                </a:lnTo>
                <a:lnTo>
                  <a:pt x="362277" y="54611"/>
                </a:lnTo>
                <a:lnTo>
                  <a:pt x="352655" y="54235"/>
                </a:lnTo>
                <a:lnTo>
                  <a:pt x="341834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7" y="51661"/>
                </a:lnTo>
                <a:lnTo>
                  <a:pt x="288995" y="51009"/>
                </a:lnTo>
                <a:lnTo>
                  <a:pt x="279030" y="50416"/>
                </a:lnTo>
                <a:lnTo>
                  <a:pt x="269278" y="49756"/>
                </a:lnTo>
                <a:lnTo>
                  <a:pt x="257772" y="48903"/>
                </a:lnTo>
                <a:lnTo>
                  <a:pt x="242547" y="47727"/>
                </a:lnTo>
                <a:lnTo>
                  <a:pt x="222772" y="46114"/>
                </a:lnTo>
                <a:lnTo>
                  <a:pt x="211130" y="45126"/>
                </a:lnTo>
                <a:lnTo>
                  <a:pt x="201439" y="44222"/>
                </a:lnTo>
                <a:lnTo>
                  <a:pt x="191288" y="43151"/>
                </a:lnTo>
                <a:lnTo>
                  <a:pt x="178269" y="41665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678353" y="2666803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8" y="16555"/>
                </a:lnTo>
                <a:lnTo>
                  <a:pt x="887851" y="19003"/>
                </a:lnTo>
                <a:lnTo>
                  <a:pt x="876156" y="21438"/>
                </a:lnTo>
                <a:lnTo>
                  <a:pt x="854630" y="25709"/>
                </a:lnTo>
                <a:lnTo>
                  <a:pt x="844168" y="27581"/>
                </a:lnTo>
                <a:lnTo>
                  <a:pt x="834369" y="29079"/>
                </a:lnTo>
                <a:lnTo>
                  <a:pt x="821330" y="30906"/>
                </a:lnTo>
                <a:lnTo>
                  <a:pt x="799418" y="33931"/>
                </a:lnTo>
                <a:lnTo>
                  <a:pt x="788155" y="35412"/>
                </a:lnTo>
                <a:lnTo>
                  <a:pt x="778549" y="36547"/>
                </a:lnTo>
                <a:lnTo>
                  <a:pt x="767815" y="37662"/>
                </a:lnTo>
                <a:lnTo>
                  <a:pt x="753168" y="39085"/>
                </a:lnTo>
                <a:lnTo>
                  <a:pt x="733409" y="40978"/>
                </a:lnTo>
                <a:lnTo>
                  <a:pt x="721535" y="42062"/>
                </a:lnTo>
                <a:lnTo>
                  <a:pt x="711732" y="42866"/>
                </a:lnTo>
                <a:lnTo>
                  <a:pt x="701813" y="43573"/>
                </a:lnTo>
                <a:lnTo>
                  <a:pt x="689590" y="44363"/>
                </a:lnTo>
                <a:lnTo>
                  <a:pt x="674954" y="45288"/>
                </a:lnTo>
                <a:lnTo>
                  <a:pt x="658587" y="46328"/>
                </a:lnTo>
                <a:lnTo>
                  <a:pt x="646312" y="47082"/>
                </a:lnTo>
                <a:lnTo>
                  <a:pt x="636266" y="47643"/>
                </a:lnTo>
                <a:lnTo>
                  <a:pt x="626592" y="48103"/>
                </a:lnTo>
                <a:lnTo>
                  <a:pt x="615427" y="48555"/>
                </a:lnTo>
                <a:lnTo>
                  <a:pt x="600911" y="49094"/>
                </a:lnTo>
                <a:lnTo>
                  <a:pt x="593826" y="49352"/>
                </a:lnTo>
                <a:lnTo>
                  <a:pt x="577339" y="49901"/>
                </a:lnTo>
                <a:lnTo>
                  <a:pt x="564836" y="50276"/>
                </a:lnTo>
                <a:lnTo>
                  <a:pt x="554626" y="50530"/>
                </a:lnTo>
                <a:lnTo>
                  <a:pt x="545016" y="50714"/>
                </a:lnTo>
                <a:lnTo>
                  <a:pt x="534316" y="50880"/>
                </a:lnTo>
                <a:lnTo>
                  <a:pt x="520835" y="51079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69" y="51498"/>
                </a:lnTo>
                <a:lnTo>
                  <a:pt x="441044" y="51467"/>
                </a:lnTo>
                <a:lnTo>
                  <a:pt x="429108" y="51289"/>
                </a:lnTo>
                <a:lnTo>
                  <a:pt x="422325" y="51155"/>
                </a:lnTo>
                <a:lnTo>
                  <a:pt x="405852" y="50859"/>
                </a:lnTo>
                <a:lnTo>
                  <a:pt x="393375" y="50639"/>
                </a:lnTo>
                <a:lnTo>
                  <a:pt x="383184" y="50437"/>
                </a:lnTo>
                <a:lnTo>
                  <a:pt x="373570" y="50195"/>
                </a:lnTo>
                <a:lnTo>
                  <a:pt x="362824" y="49852"/>
                </a:lnTo>
                <a:lnTo>
                  <a:pt x="349237" y="49352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7" y="43641"/>
                </a:lnTo>
                <a:lnTo>
                  <a:pt x="229190" y="42807"/>
                </a:lnTo>
                <a:lnTo>
                  <a:pt x="219397" y="42041"/>
                </a:lnTo>
                <a:lnTo>
                  <a:pt x="209417" y="41159"/>
                </a:lnTo>
                <a:lnTo>
                  <a:pt x="197021" y="39976"/>
                </a:lnTo>
                <a:lnTo>
                  <a:pt x="183438" y="38646"/>
                </a:lnTo>
                <a:lnTo>
                  <a:pt x="167737" y="37056"/>
                </a:lnTo>
                <a:lnTo>
                  <a:pt x="156527" y="35871"/>
                </a:lnTo>
                <a:lnTo>
                  <a:pt x="146934" y="34723"/>
                </a:lnTo>
                <a:lnTo>
                  <a:pt x="136083" y="33245"/>
                </a:lnTo>
                <a:lnTo>
                  <a:pt x="121100" y="31070"/>
                </a:lnTo>
                <a:lnTo>
                  <a:pt x="118986" y="30759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35" y="18609"/>
                </a:lnTo>
                <a:lnTo>
                  <a:pt x="42171" y="16275"/>
                </a:lnTo>
                <a:lnTo>
                  <a:pt x="30277" y="12616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678353" y="1902269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0" y="16549"/>
                </a:lnTo>
                <a:lnTo>
                  <a:pt x="887835" y="18980"/>
                </a:lnTo>
                <a:lnTo>
                  <a:pt x="876120" y="21366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0" y="27517"/>
                </a:lnTo>
                <a:lnTo>
                  <a:pt x="834356" y="29051"/>
                </a:lnTo>
                <a:lnTo>
                  <a:pt x="821306" y="30897"/>
                </a:lnTo>
                <a:lnTo>
                  <a:pt x="799421" y="33912"/>
                </a:lnTo>
                <a:lnTo>
                  <a:pt x="788159" y="35371"/>
                </a:lnTo>
                <a:lnTo>
                  <a:pt x="778556" y="36475"/>
                </a:lnTo>
                <a:lnTo>
                  <a:pt x="767826" y="37562"/>
                </a:lnTo>
                <a:lnTo>
                  <a:pt x="753187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2" y="41978"/>
                </a:lnTo>
                <a:lnTo>
                  <a:pt x="711729" y="42811"/>
                </a:lnTo>
                <a:lnTo>
                  <a:pt x="701808" y="43545"/>
                </a:lnTo>
                <a:lnTo>
                  <a:pt x="689581" y="44357"/>
                </a:lnTo>
                <a:lnTo>
                  <a:pt x="674954" y="45288"/>
                </a:lnTo>
                <a:lnTo>
                  <a:pt x="658588" y="46322"/>
                </a:lnTo>
                <a:lnTo>
                  <a:pt x="646313" y="47058"/>
                </a:lnTo>
                <a:lnTo>
                  <a:pt x="636268" y="47595"/>
                </a:lnTo>
                <a:lnTo>
                  <a:pt x="626594" y="48030"/>
                </a:lnTo>
                <a:lnTo>
                  <a:pt x="615430" y="48460"/>
                </a:lnTo>
                <a:lnTo>
                  <a:pt x="600917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648829" y="2652264"/>
            <a:ext cx="6756" cy="33464"/>
          </a:xfrm>
          <a:custGeom>
            <a:avLst/>
            <a:gdLst/>
            <a:ahLst/>
            <a:cxnLst/>
            <a:rect l="l" t="t" r="r" b="b"/>
            <a:pathLst>
              <a:path w="6756" h="33464">
                <a:moveTo>
                  <a:pt x="5181" y="33464"/>
                </a:moveTo>
                <a:lnTo>
                  <a:pt x="0" y="24447"/>
                </a:lnTo>
                <a:lnTo>
                  <a:pt x="0" y="0"/>
                </a:lnTo>
                <a:lnTo>
                  <a:pt x="6756" y="117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640411" y="265360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654012" y="2685726"/>
            <a:ext cx="1574" cy="2705"/>
          </a:xfrm>
          <a:custGeom>
            <a:avLst/>
            <a:gdLst/>
            <a:ahLst/>
            <a:cxnLst/>
            <a:rect l="l" t="t" r="r" b="b"/>
            <a:pathLst>
              <a:path w="1574" h="2705">
                <a:moveTo>
                  <a:pt x="1574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648829" y="2635472"/>
            <a:ext cx="18808" cy="16789"/>
          </a:xfrm>
          <a:custGeom>
            <a:avLst/>
            <a:gdLst/>
            <a:ahLst/>
            <a:cxnLst/>
            <a:rect l="l" t="t" r="r" b="b"/>
            <a:pathLst>
              <a:path w="18808" h="16789">
                <a:moveTo>
                  <a:pt x="0" y="16789"/>
                </a:moveTo>
                <a:lnTo>
                  <a:pt x="8559" y="4953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617199" y="2540259"/>
            <a:ext cx="12509" cy="127889"/>
          </a:xfrm>
          <a:custGeom>
            <a:avLst/>
            <a:gdLst/>
            <a:ahLst/>
            <a:cxnLst/>
            <a:rect l="l" t="t" r="r" b="b"/>
            <a:pathLst>
              <a:path w="12509" h="127888">
                <a:moveTo>
                  <a:pt x="12509" y="0"/>
                </a:moveTo>
                <a:lnTo>
                  <a:pt x="12509" y="116281"/>
                </a:lnTo>
                <a:lnTo>
                  <a:pt x="0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667645" y="2540140"/>
            <a:ext cx="10706" cy="126657"/>
          </a:xfrm>
          <a:custGeom>
            <a:avLst/>
            <a:gdLst/>
            <a:ahLst/>
            <a:cxnLst/>
            <a:rect l="l" t="t" r="r" b="b"/>
            <a:pathLst>
              <a:path w="10706" h="126657">
                <a:moveTo>
                  <a:pt x="10706" y="126657"/>
                </a:moveTo>
                <a:lnTo>
                  <a:pt x="0" y="1150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667644" y="1896629"/>
            <a:ext cx="0" cy="493877"/>
          </a:xfrm>
          <a:custGeom>
            <a:avLst/>
            <a:gdLst/>
            <a:ahLst/>
            <a:cxnLst/>
            <a:rect l="l" t="t" r="r" b="b"/>
            <a:pathLst>
              <a:path h="493877">
                <a:moveTo>
                  <a:pt x="0" y="0"/>
                </a:moveTo>
                <a:lnTo>
                  <a:pt x="0" y="4938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617203" y="1902263"/>
            <a:ext cx="1460" cy="1346"/>
          </a:xfrm>
          <a:custGeom>
            <a:avLst/>
            <a:gdLst/>
            <a:ahLst/>
            <a:cxnLst/>
            <a:rect l="l" t="t" r="r" b="b"/>
            <a:pathLst>
              <a:path w="1460" h="1346">
                <a:moveTo>
                  <a:pt x="146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678123" y="1902034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22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629708" y="263524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642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629708" y="1896850"/>
            <a:ext cx="0" cy="495007"/>
          </a:xfrm>
          <a:custGeom>
            <a:avLst/>
            <a:gdLst/>
            <a:ahLst/>
            <a:cxnLst/>
            <a:rect l="l" t="t" r="r" b="b"/>
            <a:pathLst>
              <a:path h="495007">
                <a:moveTo>
                  <a:pt x="0" y="49500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665842" y="182282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43"/>
                </a:lnTo>
                <a:lnTo>
                  <a:pt x="114" y="7442"/>
                </a:lnTo>
                <a:lnTo>
                  <a:pt x="787" y="3378"/>
                </a:lnTo>
                <a:lnTo>
                  <a:pt x="1015" y="1803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667757" y="1806263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610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700322" y="1841303"/>
            <a:ext cx="894118" cy="44790"/>
          </a:xfrm>
          <a:custGeom>
            <a:avLst/>
            <a:gdLst/>
            <a:ahLst/>
            <a:cxnLst/>
            <a:rect l="l" t="t" r="r" b="b"/>
            <a:pathLst>
              <a:path w="894118" h="44790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77" y="11122"/>
                </a:lnTo>
                <a:lnTo>
                  <a:pt x="44621" y="13657"/>
                </a:lnTo>
                <a:lnTo>
                  <a:pt x="62499" y="17511"/>
                </a:lnTo>
                <a:lnTo>
                  <a:pt x="72364" y="19323"/>
                </a:lnTo>
                <a:lnTo>
                  <a:pt x="83273" y="21183"/>
                </a:lnTo>
                <a:lnTo>
                  <a:pt x="97430" y="23479"/>
                </a:lnTo>
                <a:lnTo>
                  <a:pt x="107194" y="24930"/>
                </a:lnTo>
                <a:lnTo>
                  <a:pt x="120051" y="26635"/>
                </a:lnTo>
                <a:lnTo>
                  <a:pt x="137743" y="28922"/>
                </a:lnTo>
                <a:lnTo>
                  <a:pt x="147694" y="30110"/>
                </a:lnTo>
                <a:lnTo>
                  <a:pt x="158904" y="31279"/>
                </a:lnTo>
                <a:lnTo>
                  <a:pt x="168351" y="32219"/>
                </a:lnTo>
                <a:lnTo>
                  <a:pt x="183270" y="33713"/>
                </a:lnTo>
                <a:lnTo>
                  <a:pt x="193470" y="34660"/>
                </a:lnTo>
                <a:lnTo>
                  <a:pt x="203917" y="35492"/>
                </a:lnTo>
                <a:lnTo>
                  <a:pt x="217817" y="36512"/>
                </a:lnTo>
                <a:lnTo>
                  <a:pt x="233012" y="37666"/>
                </a:lnTo>
                <a:lnTo>
                  <a:pt x="243468" y="38411"/>
                </a:lnTo>
                <a:lnTo>
                  <a:pt x="253502" y="39031"/>
                </a:lnTo>
                <a:lnTo>
                  <a:pt x="267434" y="39809"/>
                </a:lnTo>
                <a:lnTo>
                  <a:pt x="270992" y="40005"/>
                </a:lnTo>
                <a:lnTo>
                  <a:pt x="286359" y="40864"/>
                </a:lnTo>
                <a:lnTo>
                  <a:pt x="297008" y="41418"/>
                </a:lnTo>
                <a:lnTo>
                  <a:pt x="306858" y="41849"/>
                </a:lnTo>
                <a:lnTo>
                  <a:pt x="319833" y="42338"/>
                </a:lnTo>
                <a:lnTo>
                  <a:pt x="326885" y="42595"/>
                </a:lnTo>
                <a:lnTo>
                  <a:pt x="342363" y="43134"/>
                </a:lnTo>
                <a:lnTo>
                  <a:pt x="353153" y="43478"/>
                </a:lnTo>
                <a:lnTo>
                  <a:pt x="362915" y="43729"/>
                </a:lnTo>
                <a:lnTo>
                  <a:pt x="375310" y="43986"/>
                </a:lnTo>
                <a:lnTo>
                  <a:pt x="384797" y="44170"/>
                </a:lnTo>
                <a:lnTo>
                  <a:pt x="400325" y="44466"/>
                </a:lnTo>
                <a:lnTo>
                  <a:pt x="411181" y="44637"/>
                </a:lnTo>
                <a:lnTo>
                  <a:pt x="420913" y="44717"/>
                </a:lnTo>
                <a:lnTo>
                  <a:pt x="433074" y="44740"/>
                </a:lnTo>
                <a:lnTo>
                  <a:pt x="443623" y="44742"/>
                </a:lnTo>
                <a:lnTo>
                  <a:pt x="459183" y="44790"/>
                </a:lnTo>
                <a:lnTo>
                  <a:pt x="470056" y="44789"/>
                </a:lnTo>
                <a:lnTo>
                  <a:pt x="479783" y="44719"/>
                </a:lnTo>
                <a:lnTo>
                  <a:pt x="491902" y="44558"/>
                </a:lnTo>
                <a:lnTo>
                  <a:pt x="502551" y="44399"/>
                </a:lnTo>
                <a:lnTo>
                  <a:pt x="518042" y="44149"/>
                </a:lnTo>
                <a:lnTo>
                  <a:pt x="528848" y="43939"/>
                </a:lnTo>
                <a:lnTo>
                  <a:pt x="538602" y="43675"/>
                </a:lnTo>
                <a:lnTo>
                  <a:pt x="550935" y="43265"/>
                </a:lnTo>
                <a:lnTo>
                  <a:pt x="560692" y="42926"/>
                </a:lnTo>
                <a:lnTo>
                  <a:pt x="576086" y="42427"/>
                </a:lnTo>
                <a:lnTo>
                  <a:pt x="586767" y="42040"/>
                </a:lnTo>
                <a:lnTo>
                  <a:pt x="609430" y="40957"/>
                </a:lnTo>
                <a:lnTo>
                  <a:pt x="632265" y="39728"/>
                </a:lnTo>
                <a:lnTo>
                  <a:pt x="642752" y="39114"/>
                </a:lnTo>
                <a:lnTo>
                  <a:pt x="666506" y="37483"/>
                </a:lnTo>
                <a:lnTo>
                  <a:pt x="685677" y="36099"/>
                </a:lnTo>
                <a:lnTo>
                  <a:pt x="695936" y="35300"/>
                </a:lnTo>
                <a:lnTo>
                  <a:pt x="706268" y="34389"/>
                </a:lnTo>
                <a:lnTo>
                  <a:pt x="720928" y="33020"/>
                </a:lnTo>
                <a:lnTo>
                  <a:pt x="735591" y="31561"/>
                </a:lnTo>
                <a:lnTo>
                  <a:pt x="756663" y="29183"/>
                </a:lnTo>
                <a:lnTo>
                  <a:pt x="781045" y="26137"/>
                </a:lnTo>
                <a:lnTo>
                  <a:pt x="803295" y="22886"/>
                </a:lnTo>
                <a:lnTo>
                  <a:pt x="821305" y="19930"/>
                </a:lnTo>
                <a:lnTo>
                  <a:pt x="842848" y="15773"/>
                </a:lnTo>
                <a:lnTo>
                  <a:pt x="855788" y="13004"/>
                </a:lnTo>
                <a:lnTo>
                  <a:pt x="866313" y="10298"/>
                </a:lnTo>
                <a:lnTo>
                  <a:pt x="883069" y="5638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609201" y="1806261"/>
            <a:ext cx="21526" cy="17919"/>
          </a:xfrm>
          <a:custGeom>
            <a:avLst/>
            <a:gdLst/>
            <a:ahLst/>
            <a:cxnLst/>
            <a:rect l="l" t="t" r="r" b="b"/>
            <a:pathLst>
              <a:path w="21526" h="17919">
                <a:moveTo>
                  <a:pt x="0" y="0"/>
                </a:moveTo>
                <a:lnTo>
                  <a:pt x="4724" y="2476"/>
                </a:lnTo>
                <a:lnTo>
                  <a:pt x="9347" y="5181"/>
                </a:lnTo>
                <a:lnTo>
                  <a:pt x="10934" y="5969"/>
                </a:lnTo>
                <a:lnTo>
                  <a:pt x="11264" y="5854"/>
                </a:lnTo>
                <a:lnTo>
                  <a:pt x="12280" y="6985"/>
                </a:lnTo>
                <a:lnTo>
                  <a:pt x="16002" y="10706"/>
                </a:lnTo>
                <a:lnTo>
                  <a:pt x="15887" y="11049"/>
                </a:lnTo>
                <a:lnTo>
                  <a:pt x="19265" y="15100"/>
                </a:lnTo>
                <a:lnTo>
                  <a:pt x="20396" y="16560"/>
                </a:lnTo>
                <a:lnTo>
                  <a:pt x="21526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630044" y="1827556"/>
            <a:ext cx="1917" cy="15328"/>
          </a:xfrm>
          <a:custGeom>
            <a:avLst/>
            <a:gdLst/>
            <a:ahLst/>
            <a:cxnLst/>
            <a:rect l="l" t="t" r="r" b="b"/>
            <a:pathLst>
              <a:path w="1917" h="15328">
                <a:moveTo>
                  <a:pt x="1803" y="0"/>
                </a:moveTo>
                <a:lnTo>
                  <a:pt x="1917" y="1803"/>
                </a:lnTo>
                <a:lnTo>
                  <a:pt x="1803" y="3606"/>
                </a:lnTo>
                <a:lnTo>
                  <a:pt x="1574" y="7772"/>
                </a:lnTo>
                <a:lnTo>
                  <a:pt x="1803" y="7886"/>
                </a:lnTo>
                <a:lnTo>
                  <a:pt x="1130" y="11836"/>
                </a:lnTo>
                <a:lnTo>
                  <a:pt x="901" y="13525"/>
                </a:lnTo>
                <a:lnTo>
                  <a:pt x="787" y="13855"/>
                </a:lnTo>
                <a:lnTo>
                  <a:pt x="0" y="153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665950" y="1838034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2031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685448" y="1829474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5181" y="608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1688040" y="183195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1689503" y="1834995"/>
            <a:ext cx="13068" cy="7099"/>
          </a:xfrm>
          <a:custGeom>
            <a:avLst/>
            <a:gdLst/>
            <a:ahLst/>
            <a:cxnLst/>
            <a:rect l="l" t="t" r="r" b="b"/>
            <a:pathLst>
              <a:path w="13068" h="7099">
                <a:moveTo>
                  <a:pt x="0" y="0"/>
                </a:moveTo>
                <a:lnTo>
                  <a:pt x="13068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592748" y="1836234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605925" y="1830711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630721" y="1824175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0" y="0"/>
                </a:moveTo>
                <a:lnTo>
                  <a:pt x="113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606148" y="2419014"/>
            <a:ext cx="4033" cy="94538"/>
          </a:xfrm>
          <a:custGeom>
            <a:avLst/>
            <a:gdLst/>
            <a:ahLst/>
            <a:cxnLst/>
            <a:rect l="l" t="t" r="r" b="b"/>
            <a:pathLst>
              <a:path w="4033" h="94538">
                <a:moveTo>
                  <a:pt x="84" y="94538"/>
                </a:moveTo>
                <a:lnTo>
                  <a:pt x="41" y="77935"/>
                </a:lnTo>
                <a:lnTo>
                  <a:pt x="13" y="65232"/>
                </a:lnTo>
                <a:lnTo>
                  <a:pt x="0" y="54867"/>
                </a:lnTo>
                <a:lnTo>
                  <a:pt x="0" y="45277"/>
                </a:lnTo>
                <a:lnTo>
                  <a:pt x="14" y="34899"/>
                </a:lnTo>
                <a:lnTo>
                  <a:pt x="42" y="22171"/>
                </a:lnTo>
                <a:lnTo>
                  <a:pt x="84" y="5854"/>
                </a:lnTo>
                <a:lnTo>
                  <a:pt x="84" y="4952"/>
                </a:lnTo>
                <a:lnTo>
                  <a:pt x="312" y="3936"/>
                </a:lnTo>
                <a:lnTo>
                  <a:pt x="541" y="3149"/>
                </a:lnTo>
                <a:lnTo>
                  <a:pt x="655" y="2933"/>
                </a:lnTo>
                <a:lnTo>
                  <a:pt x="1100" y="2247"/>
                </a:lnTo>
                <a:lnTo>
                  <a:pt x="1658" y="1574"/>
                </a:lnTo>
                <a:lnTo>
                  <a:pt x="1773" y="1460"/>
                </a:lnTo>
                <a:lnTo>
                  <a:pt x="2458" y="901"/>
                </a:lnTo>
                <a:lnTo>
                  <a:pt x="3132" y="342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1606567" y="2408534"/>
            <a:ext cx="1244" cy="13855"/>
          </a:xfrm>
          <a:custGeom>
            <a:avLst/>
            <a:gdLst/>
            <a:ahLst/>
            <a:cxnLst/>
            <a:rect l="l" t="t" r="r" b="b"/>
            <a:pathLst>
              <a:path w="1244" h="13855">
                <a:moveTo>
                  <a:pt x="1244" y="0"/>
                </a:moveTo>
                <a:lnTo>
                  <a:pt x="800" y="787"/>
                </a:lnTo>
                <a:lnTo>
                  <a:pt x="457" y="1803"/>
                </a:lnTo>
                <a:lnTo>
                  <a:pt x="228" y="2476"/>
                </a:lnTo>
                <a:lnTo>
                  <a:pt x="114" y="3492"/>
                </a:lnTo>
                <a:lnTo>
                  <a:pt x="0" y="8674"/>
                </a:lnTo>
                <a:lnTo>
                  <a:pt x="114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629708" y="2359969"/>
            <a:ext cx="49580" cy="25247"/>
          </a:xfrm>
          <a:custGeom>
            <a:avLst/>
            <a:gdLst/>
            <a:ahLst/>
            <a:cxnLst/>
            <a:rect l="l" t="t" r="r" b="b"/>
            <a:pathLst>
              <a:path w="49580" h="25247">
                <a:moveTo>
                  <a:pt x="0" y="0"/>
                </a:moveTo>
                <a:lnTo>
                  <a:pt x="7772" y="1803"/>
                </a:lnTo>
                <a:lnTo>
                  <a:pt x="8001" y="1917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232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265"/>
                </a:lnTo>
                <a:lnTo>
                  <a:pt x="47777" y="23545"/>
                </a:lnTo>
                <a:lnTo>
                  <a:pt x="48780" y="24345"/>
                </a:lnTo>
                <a:lnTo>
                  <a:pt x="49580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616035" y="2393773"/>
            <a:ext cx="1066292" cy="71996"/>
          </a:xfrm>
          <a:custGeom>
            <a:avLst/>
            <a:gdLst/>
            <a:ahLst/>
            <a:cxnLst/>
            <a:rect l="l" t="t" r="r" b="b"/>
            <a:pathLst>
              <a:path w="1066292" h="71996">
                <a:moveTo>
                  <a:pt x="1066292" y="0"/>
                </a:moveTo>
                <a:lnTo>
                  <a:pt x="1065504" y="2933"/>
                </a:lnTo>
                <a:lnTo>
                  <a:pt x="1065390" y="3149"/>
                </a:lnTo>
                <a:lnTo>
                  <a:pt x="1064044" y="5753"/>
                </a:lnTo>
                <a:lnTo>
                  <a:pt x="1063256" y="7213"/>
                </a:lnTo>
                <a:lnTo>
                  <a:pt x="1063142" y="7442"/>
                </a:lnTo>
                <a:lnTo>
                  <a:pt x="1061897" y="8559"/>
                </a:lnTo>
                <a:lnTo>
                  <a:pt x="1058748" y="11607"/>
                </a:lnTo>
                <a:lnTo>
                  <a:pt x="1054912" y="14312"/>
                </a:lnTo>
                <a:lnTo>
                  <a:pt x="1052766" y="15887"/>
                </a:lnTo>
                <a:lnTo>
                  <a:pt x="1052550" y="15773"/>
                </a:lnTo>
                <a:lnTo>
                  <a:pt x="1050061" y="17018"/>
                </a:lnTo>
                <a:lnTo>
                  <a:pt x="1044435" y="19938"/>
                </a:lnTo>
                <a:lnTo>
                  <a:pt x="1044435" y="20281"/>
                </a:lnTo>
                <a:lnTo>
                  <a:pt x="1038567" y="22529"/>
                </a:lnTo>
                <a:lnTo>
                  <a:pt x="1027087" y="27038"/>
                </a:lnTo>
                <a:lnTo>
                  <a:pt x="1015136" y="30530"/>
                </a:lnTo>
                <a:lnTo>
                  <a:pt x="1002254" y="34069"/>
                </a:lnTo>
                <a:lnTo>
                  <a:pt x="992062" y="36443"/>
                </a:lnTo>
                <a:lnTo>
                  <a:pt x="984821" y="38087"/>
                </a:lnTo>
                <a:lnTo>
                  <a:pt x="978623" y="39433"/>
                </a:lnTo>
                <a:lnTo>
                  <a:pt x="978509" y="39103"/>
                </a:lnTo>
                <a:lnTo>
                  <a:pt x="972210" y="40335"/>
                </a:lnTo>
                <a:lnTo>
                  <a:pt x="960145" y="42595"/>
                </a:lnTo>
                <a:lnTo>
                  <a:pt x="960259" y="42926"/>
                </a:lnTo>
                <a:lnTo>
                  <a:pt x="948207" y="45072"/>
                </a:lnTo>
                <a:lnTo>
                  <a:pt x="940879" y="46304"/>
                </a:lnTo>
                <a:lnTo>
                  <a:pt x="940765" y="45974"/>
                </a:lnTo>
                <a:lnTo>
                  <a:pt x="933335" y="47104"/>
                </a:lnTo>
                <a:lnTo>
                  <a:pt x="920484" y="49130"/>
                </a:lnTo>
                <a:lnTo>
                  <a:pt x="909139" y="50916"/>
                </a:lnTo>
                <a:lnTo>
                  <a:pt x="905840" y="51384"/>
                </a:lnTo>
                <a:lnTo>
                  <a:pt x="897382" y="52501"/>
                </a:lnTo>
                <a:lnTo>
                  <a:pt x="897267" y="52171"/>
                </a:lnTo>
                <a:lnTo>
                  <a:pt x="888822" y="53187"/>
                </a:lnTo>
                <a:lnTo>
                  <a:pt x="875556" y="54862"/>
                </a:lnTo>
                <a:lnTo>
                  <a:pt x="865057" y="56223"/>
                </a:lnTo>
                <a:lnTo>
                  <a:pt x="858177" y="57010"/>
                </a:lnTo>
                <a:lnTo>
                  <a:pt x="848817" y="58026"/>
                </a:lnTo>
                <a:lnTo>
                  <a:pt x="848715" y="57696"/>
                </a:lnTo>
                <a:lnTo>
                  <a:pt x="839355" y="58483"/>
                </a:lnTo>
                <a:lnTo>
                  <a:pt x="825769" y="59870"/>
                </a:lnTo>
                <a:lnTo>
                  <a:pt x="815662" y="60963"/>
                </a:lnTo>
                <a:lnTo>
                  <a:pt x="806005" y="61861"/>
                </a:lnTo>
                <a:lnTo>
                  <a:pt x="795743" y="62649"/>
                </a:lnTo>
                <a:lnTo>
                  <a:pt x="795743" y="62318"/>
                </a:lnTo>
                <a:lnTo>
                  <a:pt x="785494" y="62992"/>
                </a:lnTo>
                <a:lnTo>
                  <a:pt x="771655" y="64127"/>
                </a:lnTo>
                <a:lnTo>
                  <a:pt x="761717" y="64981"/>
                </a:lnTo>
                <a:lnTo>
                  <a:pt x="749884" y="65798"/>
                </a:lnTo>
                <a:lnTo>
                  <a:pt x="739076" y="66484"/>
                </a:lnTo>
                <a:lnTo>
                  <a:pt x="738962" y="66141"/>
                </a:lnTo>
                <a:lnTo>
                  <a:pt x="728141" y="66598"/>
                </a:lnTo>
                <a:lnTo>
                  <a:pt x="714086" y="67440"/>
                </a:lnTo>
                <a:lnTo>
                  <a:pt x="704209" y="68112"/>
                </a:lnTo>
                <a:lnTo>
                  <a:pt x="690841" y="68846"/>
                </a:lnTo>
                <a:lnTo>
                  <a:pt x="679462" y="69303"/>
                </a:lnTo>
                <a:lnTo>
                  <a:pt x="679462" y="68961"/>
                </a:lnTo>
                <a:lnTo>
                  <a:pt x="668083" y="69303"/>
                </a:lnTo>
                <a:lnTo>
                  <a:pt x="653980" y="69873"/>
                </a:lnTo>
                <a:lnTo>
                  <a:pt x="644204" y="70346"/>
                </a:lnTo>
                <a:lnTo>
                  <a:pt x="630617" y="70843"/>
                </a:lnTo>
                <a:lnTo>
                  <a:pt x="629437" y="70878"/>
                </a:lnTo>
                <a:lnTo>
                  <a:pt x="617829" y="71208"/>
                </a:lnTo>
                <a:lnTo>
                  <a:pt x="617715" y="70764"/>
                </a:lnTo>
                <a:lnTo>
                  <a:pt x="606107" y="70993"/>
                </a:lnTo>
                <a:lnTo>
                  <a:pt x="591846" y="71312"/>
                </a:lnTo>
                <a:lnTo>
                  <a:pt x="581982" y="71614"/>
                </a:lnTo>
                <a:lnTo>
                  <a:pt x="568569" y="71872"/>
                </a:lnTo>
                <a:lnTo>
                  <a:pt x="566788" y="71894"/>
                </a:lnTo>
                <a:lnTo>
                  <a:pt x="554951" y="71996"/>
                </a:lnTo>
                <a:lnTo>
                  <a:pt x="554951" y="71666"/>
                </a:lnTo>
                <a:lnTo>
                  <a:pt x="543001" y="71666"/>
                </a:lnTo>
                <a:lnTo>
                  <a:pt x="528773" y="71743"/>
                </a:lnTo>
                <a:lnTo>
                  <a:pt x="518909" y="71873"/>
                </a:lnTo>
                <a:lnTo>
                  <a:pt x="505505" y="71903"/>
                </a:lnTo>
                <a:lnTo>
                  <a:pt x="503567" y="71894"/>
                </a:lnTo>
                <a:lnTo>
                  <a:pt x="491743" y="71894"/>
                </a:lnTo>
                <a:lnTo>
                  <a:pt x="491743" y="71437"/>
                </a:lnTo>
                <a:lnTo>
                  <a:pt x="479907" y="71323"/>
                </a:lnTo>
                <a:lnTo>
                  <a:pt x="465718" y="71165"/>
                </a:lnTo>
                <a:lnTo>
                  <a:pt x="455855" y="71153"/>
                </a:lnTo>
                <a:lnTo>
                  <a:pt x="442239" y="71014"/>
                </a:lnTo>
                <a:lnTo>
                  <a:pt x="440918" y="70993"/>
                </a:lnTo>
                <a:lnTo>
                  <a:pt x="429196" y="70650"/>
                </a:lnTo>
                <a:lnTo>
                  <a:pt x="429196" y="70307"/>
                </a:lnTo>
                <a:lnTo>
                  <a:pt x="417474" y="69977"/>
                </a:lnTo>
                <a:lnTo>
                  <a:pt x="403351" y="69588"/>
                </a:lnTo>
                <a:lnTo>
                  <a:pt x="393484" y="69423"/>
                </a:lnTo>
                <a:lnTo>
                  <a:pt x="379514" y="68961"/>
                </a:lnTo>
                <a:lnTo>
                  <a:pt x="368122" y="68516"/>
                </a:lnTo>
                <a:lnTo>
                  <a:pt x="368122" y="68173"/>
                </a:lnTo>
                <a:lnTo>
                  <a:pt x="356742" y="67602"/>
                </a:lnTo>
                <a:lnTo>
                  <a:pt x="342804" y="67005"/>
                </a:lnTo>
                <a:lnTo>
                  <a:pt x="332877" y="66654"/>
                </a:lnTo>
                <a:lnTo>
                  <a:pt x="320128" y="66027"/>
                </a:lnTo>
                <a:lnTo>
                  <a:pt x="309308" y="65468"/>
                </a:lnTo>
                <a:lnTo>
                  <a:pt x="309308" y="65011"/>
                </a:lnTo>
                <a:lnTo>
                  <a:pt x="298373" y="64338"/>
                </a:lnTo>
                <a:lnTo>
                  <a:pt x="284653" y="63460"/>
                </a:lnTo>
                <a:lnTo>
                  <a:pt x="274618" y="62918"/>
                </a:lnTo>
                <a:lnTo>
                  <a:pt x="263778" y="62204"/>
                </a:lnTo>
                <a:lnTo>
                  <a:pt x="253530" y="61417"/>
                </a:lnTo>
                <a:lnTo>
                  <a:pt x="253644" y="60960"/>
                </a:lnTo>
                <a:lnTo>
                  <a:pt x="243395" y="60058"/>
                </a:lnTo>
                <a:lnTo>
                  <a:pt x="229905" y="58941"/>
                </a:lnTo>
                <a:lnTo>
                  <a:pt x="219650" y="58137"/>
                </a:lnTo>
                <a:lnTo>
                  <a:pt x="211277" y="57353"/>
                </a:lnTo>
                <a:lnTo>
                  <a:pt x="201815" y="56451"/>
                </a:lnTo>
                <a:lnTo>
                  <a:pt x="201815" y="56121"/>
                </a:lnTo>
                <a:lnTo>
                  <a:pt x="192341" y="54991"/>
                </a:lnTo>
                <a:lnTo>
                  <a:pt x="179296" y="53592"/>
                </a:lnTo>
                <a:lnTo>
                  <a:pt x="168359" y="52442"/>
                </a:lnTo>
                <a:lnTo>
                  <a:pt x="163385" y="51841"/>
                </a:lnTo>
                <a:lnTo>
                  <a:pt x="154711" y="50711"/>
                </a:lnTo>
                <a:lnTo>
                  <a:pt x="154825" y="50368"/>
                </a:lnTo>
                <a:lnTo>
                  <a:pt x="146138" y="49123"/>
                </a:lnTo>
                <a:lnTo>
                  <a:pt x="133534" y="47392"/>
                </a:lnTo>
                <a:lnTo>
                  <a:pt x="121377" y="45661"/>
                </a:lnTo>
                <a:lnTo>
                  <a:pt x="120459" y="45516"/>
                </a:lnTo>
                <a:lnTo>
                  <a:pt x="112903" y="44284"/>
                </a:lnTo>
                <a:lnTo>
                  <a:pt x="112903" y="43942"/>
                </a:lnTo>
                <a:lnTo>
                  <a:pt x="105473" y="42595"/>
                </a:lnTo>
                <a:lnTo>
                  <a:pt x="94424" y="40563"/>
                </a:lnTo>
                <a:lnTo>
                  <a:pt x="94310" y="41021"/>
                </a:lnTo>
                <a:lnTo>
                  <a:pt x="83388" y="38646"/>
                </a:lnTo>
                <a:lnTo>
                  <a:pt x="70263" y="35763"/>
                </a:lnTo>
                <a:lnTo>
                  <a:pt x="60167" y="33203"/>
                </a:lnTo>
                <a:lnTo>
                  <a:pt x="52616" y="31102"/>
                </a:lnTo>
                <a:lnTo>
                  <a:pt x="40563" y="27724"/>
                </a:lnTo>
                <a:lnTo>
                  <a:pt x="40563" y="27495"/>
                </a:lnTo>
                <a:lnTo>
                  <a:pt x="28740" y="23215"/>
                </a:lnTo>
                <a:lnTo>
                  <a:pt x="24790" y="21742"/>
                </a:lnTo>
                <a:lnTo>
                  <a:pt x="24790" y="21526"/>
                </a:lnTo>
                <a:lnTo>
                  <a:pt x="21069" y="19710"/>
                </a:lnTo>
                <a:lnTo>
                  <a:pt x="16344" y="17348"/>
                </a:lnTo>
                <a:lnTo>
                  <a:pt x="16230" y="17576"/>
                </a:lnTo>
                <a:lnTo>
                  <a:pt x="11722" y="14871"/>
                </a:lnTo>
                <a:lnTo>
                  <a:pt x="9131" y="13411"/>
                </a:lnTo>
                <a:lnTo>
                  <a:pt x="6870" y="11264"/>
                </a:lnTo>
                <a:lnTo>
                  <a:pt x="4279" y="9131"/>
                </a:lnTo>
                <a:lnTo>
                  <a:pt x="2146" y="6426"/>
                </a:lnTo>
                <a:lnTo>
                  <a:pt x="901" y="4851"/>
                </a:lnTo>
                <a:lnTo>
                  <a:pt x="787" y="4622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628659" y="2431859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1622126" y="2526290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558"/>
                </a:moveTo>
                <a:lnTo>
                  <a:pt x="4838" y="558"/>
                </a:lnTo>
                <a:lnTo>
                  <a:pt x="2133" y="444"/>
                </a:lnTo>
                <a:lnTo>
                  <a:pt x="1460" y="330"/>
                </a:lnTo>
                <a:lnTo>
                  <a:pt x="787" y="215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621840" y="2431637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9383"/>
                </a:lnTo>
                <a:lnTo>
                  <a:pt x="27" y="67341"/>
                </a:lnTo>
                <a:lnTo>
                  <a:pt x="0" y="56895"/>
                </a:lnTo>
                <a:lnTo>
                  <a:pt x="0" y="46757"/>
                </a:lnTo>
                <a:lnTo>
                  <a:pt x="28" y="35638"/>
                </a:lnTo>
                <a:lnTo>
                  <a:pt x="85" y="22250"/>
                </a:lnTo>
                <a:lnTo>
                  <a:pt x="168" y="5626"/>
                </a:lnTo>
                <a:lnTo>
                  <a:pt x="168" y="4724"/>
                </a:lnTo>
                <a:lnTo>
                  <a:pt x="396" y="3822"/>
                </a:lnTo>
                <a:lnTo>
                  <a:pt x="612" y="3035"/>
                </a:lnTo>
                <a:lnTo>
                  <a:pt x="1184" y="2247"/>
                </a:lnTo>
                <a:lnTo>
                  <a:pt x="1742" y="1460"/>
                </a:lnTo>
                <a:lnTo>
                  <a:pt x="2415" y="889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618627" y="2359861"/>
            <a:ext cx="49022" cy="26136"/>
          </a:xfrm>
          <a:custGeom>
            <a:avLst/>
            <a:gdLst/>
            <a:ahLst/>
            <a:cxnLst/>
            <a:rect l="l" t="t" r="r" b="b"/>
            <a:pathLst>
              <a:path w="49022" h="26136">
                <a:moveTo>
                  <a:pt x="0" y="26136"/>
                </a:moveTo>
                <a:lnTo>
                  <a:pt x="2146" y="23660"/>
                </a:lnTo>
                <a:lnTo>
                  <a:pt x="4508" y="21285"/>
                </a:lnTo>
                <a:lnTo>
                  <a:pt x="6197" y="19596"/>
                </a:lnTo>
                <a:lnTo>
                  <a:pt x="6083" y="19037"/>
                </a:lnTo>
                <a:lnTo>
                  <a:pt x="8001" y="17906"/>
                </a:lnTo>
                <a:lnTo>
                  <a:pt x="15328" y="13398"/>
                </a:lnTo>
                <a:lnTo>
                  <a:pt x="15659" y="13741"/>
                </a:lnTo>
                <a:lnTo>
                  <a:pt x="23431" y="9575"/>
                </a:lnTo>
                <a:lnTo>
                  <a:pt x="25463" y="8559"/>
                </a:lnTo>
                <a:lnTo>
                  <a:pt x="25463" y="8331"/>
                </a:lnTo>
                <a:lnTo>
                  <a:pt x="27609" y="7543"/>
                </a:lnTo>
                <a:lnTo>
                  <a:pt x="38201" y="3606"/>
                </a:lnTo>
                <a:lnTo>
                  <a:pt x="490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653477" y="2443579"/>
            <a:ext cx="4249" cy="94538"/>
          </a:xfrm>
          <a:custGeom>
            <a:avLst/>
            <a:gdLst/>
            <a:ahLst/>
            <a:cxnLst/>
            <a:rect l="l" t="t" r="r" b="b"/>
            <a:pathLst>
              <a:path w="4249" h="94538">
                <a:moveTo>
                  <a:pt x="84" y="94538"/>
                </a:moveTo>
                <a:lnTo>
                  <a:pt x="41" y="77971"/>
                </a:lnTo>
                <a:lnTo>
                  <a:pt x="13" y="65282"/>
                </a:lnTo>
                <a:lnTo>
                  <a:pt x="0" y="54915"/>
                </a:lnTo>
                <a:lnTo>
                  <a:pt x="0" y="45313"/>
                </a:lnTo>
                <a:lnTo>
                  <a:pt x="14" y="34919"/>
                </a:lnTo>
                <a:lnTo>
                  <a:pt x="42" y="22177"/>
                </a:lnTo>
                <a:lnTo>
                  <a:pt x="84" y="5854"/>
                </a:lnTo>
                <a:lnTo>
                  <a:pt x="84" y="4952"/>
                </a:lnTo>
                <a:lnTo>
                  <a:pt x="198" y="4737"/>
                </a:lnTo>
                <a:lnTo>
                  <a:pt x="426" y="3835"/>
                </a:lnTo>
                <a:lnTo>
                  <a:pt x="642" y="3035"/>
                </a:lnTo>
                <a:lnTo>
                  <a:pt x="1214" y="2247"/>
                </a:lnTo>
                <a:lnTo>
                  <a:pt x="1658" y="1574"/>
                </a:lnTo>
                <a:lnTo>
                  <a:pt x="2446" y="1015"/>
                </a:lnTo>
                <a:lnTo>
                  <a:pt x="3233" y="457"/>
                </a:lnTo>
                <a:lnTo>
                  <a:pt x="42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660545" y="2443803"/>
            <a:ext cx="1803" cy="5854"/>
          </a:xfrm>
          <a:custGeom>
            <a:avLst/>
            <a:gdLst/>
            <a:ahLst/>
            <a:cxnLst/>
            <a:rect l="l" t="t" r="r" b="b"/>
            <a:pathLst>
              <a:path w="1803" h="5854">
                <a:moveTo>
                  <a:pt x="0" y="0"/>
                </a:moveTo>
                <a:lnTo>
                  <a:pt x="444" y="558"/>
                </a:lnTo>
                <a:lnTo>
                  <a:pt x="787" y="1244"/>
                </a:lnTo>
                <a:lnTo>
                  <a:pt x="1130" y="2032"/>
                </a:lnTo>
                <a:lnTo>
                  <a:pt x="1358" y="2933"/>
                </a:lnTo>
                <a:lnTo>
                  <a:pt x="1689" y="4394"/>
                </a:lnTo>
                <a:lnTo>
                  <a:pt x="1803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653561" y="2538120"/>
            <a:ext cx="8788" cy="787"/>
          </a:xfrm>
          <a:custGeom>
            <a:avLst/>
            <a:gdLst/>
            <a:ahLst/>
            <a:cxnLst/>
            <a:rect l="l" t="t" r="r" b="b"/>
            <a:pathLst>
              <a:path w="8788" h="787">
                <a:moveTo>
                  <a:pt x="8788" y="673"/>
                </a:moveTo>
                <a:lnTo>
                  <a:pt x="5969" y="787"/>
                </a:lnTo>
                <a:lnTo>
                  <a:pt x="3149" y="673"/>
                </a:lnTo>
                <a:lnTo>
                  <a:pt x="1917" y="558"/>
                </a:lnTo>
                <a:lnTo>
                  <a:pt x="558" y="228"/>
                </a:lnTo>
                <a:lnTo>
                  <a:pt x="34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707419" y="2454846"/>
            <a:ext cx="2374" cy="6197"/>
          </a:xfrm>
          <a:custGeom>
            <a:avLst/>
            <a:gdLst/>
            <a:ahLst/>
            <a:cxnLst/>
            <a:rect l="l" t="t" r="r" b="b"/>
            <a:pathLst>
              <a:path w="2374" h="6197">
                <a:moveTo>
                  <a:pt x="0" y="0"/>
                </a:moveTo>
                <a:lnTo>
                  <a:pt x="571" y="558"/>
                </a:lnTo>
                <a:lnTo>
                  <a:pt x="1016" y="1244"/>
                </a:lnTo>
                <a:lnTo>
                  <a:pt x="1473" y="2032"/>
                </a:lnTo>
                <a:lnTo>
                  <a:pt x="1803" y="2933"/>
                </a:lnTo>
                <a:lnTo>
                  <a:pt x="2146" y="3835"/>
                </a:lnTo>
                <a:lnTo>
                  <a:pt x="2247" y="4851"/>
                </a:lnTo>
                <a:lnTo>
                  <a:pt x="2374" y="5524"/>
                </a:lnTo>
                <a:lnTo>
                  <a:pt x="2374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700325" y="2549380"/>
            <a:ext cx="9461" cy="571"/>
          </a:xfrm>
          <a:custGeom>
            <a:avLst/>
            <a:gdLst/>
            <a:ahLst/>
            <a:cxnLst/>
            <a:rect l="l" t="t" r="r" b="b"/>
            <a:pathLst>
              <a:path w="9461" h="571">
                <a:moveTo>
                  <a:pt x="9461" y="342"/>
                </a:moveTo>
                <a:lnTo>
                  <a:pt x="8559" y="571"/>
                </a:lnTo>
                <a:lnTo>
                  <a:pt x="7658" y="457"/>
                </a:lnTo>
                <a:lnTo>
                  <a:pt x="4953" y="457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330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699901" y="2454622"/>
            <a:ext cx="4033" cy="94424"/>
          </a:xfrm>
          <a:custGeom>
            <a:avLst/>
            <a:gdLst/>
            <a:ahLst/>
            <a:cxnLst/>
            <a:rect l="l" t="t" r="r" b="b"/>
            <a:pathLst>
              <a:path w="4033" h="94424">
                <a:moveTo>
                  <a:pt x="84" y="94424"/>
                </a:moveTo>
                <a:lnTo>
                  <a:pt x="41" y="77863"/>
                </a:lnTo>
                <a:lnTo>
                  <a:pt x="13" y="65188"/>
                </a:lnTo>
                <a:lnTo>
                  <a:pt x="0" y="54837"/>
                </a:lnTo>
                <a:lnTo>
                  <a:pt x="0" y="45246"/>
                </a:lnTo>
                <a:lnTo>
                  <a:pt x="14" y="34854"/>
                </a:lnTo>
                <a:lnTo>
                  <a:pt x="42" y="22098"/>
                </a:lnTo>
                <a:lnTo>
                  <a:pt x="84" y="5740"/>
                </a:lnTo>
                <a:lnTo>
                  <a:pt x="84" y="4838"/>
                </a:lnTo>
                <a:lnTo>
                  <a:pt x="426" y="3936"/>
                </a:lnTo>
                <a:lnTo>
                  <a:pt x="642" y="3149"/>
                </a:lnTo>
                <a:lnTo>
                  <a:pt x="1214" y="2247"/>
                </a:lnTo>
                <a:lnTo>
                  <a:pt x="1773" y="1574"/>
                </a:lnTo>
                <a:lnTo>
                  <a:pt x="2446" y="901"/>
                </a:lnTo>
                <a:lnTo>
                  <a:pt x="3119" y="444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760042" y="2559081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10477" y="444"/>
                </a:moveTo>
                <a:lnTo>
                  <a:pt x="7772" y="673"/>
                </a:lnTo>
                <a:lnTo>
                  <a:pt x="5067" y="673"/>
                </a:lnTo>
                <a:lnTo>
                  <a:pt x="3378" y="673"/>
                </a:lnTo>
                <a:lnTo>
                  <a:pt x="1689" y="444"/>
                </a:lnTo>
                <a:lnTo>
                  <a:pt x="901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759958" y="2464093"/>
            <a:ext cx="6167" cy="94983"/>
          </a:xfrm>
          <a:custGeom>
            <a:avLst/>
            <a:gdLst/>
            <a:ahLst/>
            <a:cxnLst/>
            <a:rect l="l" t="t" r="r" b="b"/>
            <a:pathLst>
              <a:path w="6167" h="94983">
                <a:moveTo>
                  <a:pt x="84" y="94983"/>
                </a:moveTo>
                <a:lnTo>
                  <a:pt x="41" y="78396"/>
                </a:lnTo>
                <a:lnTo>
                  <a:pt x="13" y="65700"/>
                </a:lnTo>
                <a:lnTo>
                  <a:pt x="0" y="55337"/>
                </a:lnTo>
                <a:lnTo>
                  <a:pt x="0" y="45747"/>
                </a:lnTo>
                <a:lnTo>
                  <a:pt x="14" y="35371"/>
                </a:lnTo>
                <a:lnTo>
                  <a:pt x="42" y="22650"/>
                </a:lnTo>
                <a:lnTo>
                  <a:pt x="84" y="6197"/>
                </a:lnTo>
                <a:lnTo>
                  <a:pt x="84" y="5283"/>
                </a:lnTo>
                <a:lnTo>
                  <a:pt x="312" y="4279"/>
                </a:lnTo>
                <a:lnTo>
                  <a:pt x="528" y="3479"/>
                </a:lnTo>
                <a:lnTo>
                  <a:pt x="1100" y="2692"/>
                </a:lnTo>
                <a:lnTo>
                  <a:pt x="1544" y="1905"/>
                </a:lnTo>
                <a:lnTo>
                  <a:pt x="2331" y="1346"/>
                </a:lnTo>
                <a:lnTo>
                  <a:pt x="3132" y="787"/>
                </a:lnTo>
                <a:lnTo>
                  <a:pt x="4148" y="330"/>
                </a:lnTo>
                <a:lnTo>
                  <a:pt x="4592" y="101"/>
                </a:lnTo>
                <a:lnTo>
                  <a:pt x="5151" y="0"/>
                </a:lnTo>
                <a:lnTo>
                  <a:pt x="61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767592" y="2464649"/>
            <a:ext cx="2921" cy="6197"/>
          </a:xfrm>
          <a:custGeom>
            <a:avLst/>
            <a:gdLst/>
            <a:ahLst/>
            <a:cxnLst/>
            <a:rect l="l" t="t" r="r" b="b"/>
            <a:pathLst>
              <a:path w="2920" h="6197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840833" y="2474001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831816" y="2567411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571"/>
                </a:lnTo>
                <a:lnTo>
                  <a:pt x="5067" y="571"/>
                </a:lnTo>
                <a:lnTo>
                  <a:pt x="2260" y="457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831398" y="2473549"/>
            <a:ext cx="2446" cy="93637"/>
          </a:xfrm>
          <a:custGeom>
            <a:avLst/>
            <a:gdLst/>
            <a:ahLst/>
            <a:cxnLst/>
            <a:rect l="l" t="t" r="r" b="b"/>
            <a:pathLst>
              <a:path w="2446" h="93637">
                <a:moveTo>
                  <a:pt x="84" y="93637"/>
                </a:moveTo>
                <a:lnTo>
                  <a:pt x="41" y="77049"/>
                </a:lnTo>
                <a:lnTo>
                  <a:pt x="13" y="64354"/>
                </a:lnTo>
                <a:lnTo>
                  <a:pt x="0" y="53990"/>
                </a:lnTo>
                <a:lnTo>
                  <a:pt x="0" y="44400"/>
                </a:lnTo>
                <a:lnTo>
                  <a:pt x="14" y="34025"/>
                </a:lnTo>
                <a:lnTo>
                  <a:pt x="42" y="21304"/>
                </a:lnTo>
                <a:lnTo>
                  <a:pt x="84" y="4851"/>
                </a:lnTo>
                <a:lnTo>
                  <a:pt x="84" y="4064"/>
                </a:lnTo>
                <a:lnTo>
                  <a:pt x="426" y="3035"/>
                </a:lnTo>
                <a:lnTo>
                  <a:pt x="642" y="2247"/>
                </a:lnTo>
                <a:lnTo>
                  <a:pt x="1214" y="1358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912491" y="2480087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58"/>
                </a:lnTo>
                <a:lnTo>
                  <a:pt x="1130" y="1346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912611" y="2573723"/>
            <a:ext cx="11607" cy="673"/>
          </a:xfrm>
          <a:custGeom>
            <a:avLst/>
            <a:gdLst/>
            <a:ahLst/>
            <a:cxnLst/>
            <a:rect l="l" t="t" r="r" b="b"/>
            <a:pathLst>
              <a:path w="11607" h="673">
                <a:moveTo>
                  <a:pt x="0" y="0"/>
                </a:moveTo>
                <a:lnTo>
                  <a:pt x="901" y="228"/>
                </a:lnTo>
                <a:lnTo>
                  <a:pt x="1803" y="457"/>
                </a:lnTo>
                <a:lnTo>
                  <a:pt x="2590" y="558"/>
                </a:lnTo>
                <a:lnTo>
                  <a:pt x="3378" y="558"/>
                </a:lnTo>
                <a:lnTo>
                  <a:pt x="6197" y="673"/>
                </a:lnTo>
                <a:lnTo>
                  <a:pt x="9017" y="558"/>
                </a:lnTo>
                <a:lnTo>
                  <a:pt x="10363" y="457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922185" y="2480312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1" y="93637"/>
                </a:moveTo>
                <a:lnTo>
                  <a:pt x="2074" y="77033"/>
                </a:lnTo>
                <a:lnTo>
                  <a:pt x="2102" y="64330"/>
                </a:lnTo>
                <a:lnTo>
                  <a:pt x="2116" y="53965"/>
                </a:lnTo>
                <a:lnTo>
                  <a:pt x="2115" y="44375"/>
                </a:lnTo>
                <a:lnTo>
                  <a:pt x="2101" y="33997"/>
                </a:lnTo>
                <a:lnTo>
                  <a:pt x="2073" y="21270"/>
                </a:lnTo>
                <a:lnTo>
                  <a:pt x="2031" y="4953"/>
                </a:lnTo>
                <a:lnTo>
                  <a:pt x="2031" y="4279"/>
                </a:lnTo>
                <a:lnTo>
                  <a:pt x="1917" y="3606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915088" y="2478728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5410" y="457"/>
                </a:moveTo>
                <a:lnTo>
                  <a:pt x="4622" y="114"/>
                </a:lnTo>
                <a:lnTo>
                  <a:pt x="3606" y="0"/>
                </a:lnTo>
                <a:lnTo>
                  <a:pt x="3047" y="0"/>
                </a:lnTo>
                <a:lnTo>
                  <a:pt x="2362" y="114"/>
                </a:lnTo>
                <a:lnTo>
                  <a:pt x="1473" y="342"/>
                </a:lnTo>
                <a:lnTo>
                  <a:pt x="558" y="800"/>
                </a:lnTo>
                <a:lnTo>
                  <a:pt x="342" y="901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000500" y="2485156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62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000839" y="2578232"/>
            <a:ext cx="11836" cy="558"/>
          </a:xfrm>
          <a:custGeom>
            <a:avLst/>
            <a:gdLst/>
            <a:ahLst/>
            <a:cxnLst/>
            <a:rect l="l" t="t" r="r" b="b"/>
            <a:pathLst>
              <a:path w="11836" h="558">
                <a:moveTo>
                  <a:pt x="0" y="0"/>
                </a:moveTo>
                <a:lnTo>
                  <a:pt x="1244" y="342"/>
                </a:lnTo>
                <a:lnTo>
                  <a:pt x="2476" y="444"/>
                </a:lnTo>
                <a:lnTo>
                  <a:pt x="4279" y="558"/>
                </a:lnTo>
                <a:lnTo>
                  <a:pt x="6083" y="558"/>
                </a:lnTo>
                <a:lnTo>
                  <a:pt x="7886" y="558"/>
                </a:lnTo>
                <a:lnTo>
                  <a:pt x="9690" y="444"/>
                </a:lnTo>
                <a:lnTo>
                  <a:pt x="10706" y="342"/>
                </a:lnTo>
                <a:lnTo>
                  <a:pt x="118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011770" y="2486284"/>
            <a:ext cx="901" cy="91948"/>
          </a:xfrm>
          <a:custGeom>
            <a:avLst/>
            <a:gdLst/>
            <a:ahLst/>
            <a:cxnLst/>
            <a:rect l="l" t="t" r="r" b="b"/>
            <a:pathLst>
              <a:path w="901" h="91948">
                <a:moveTo>
                  <a:pt x="901" y="91948"/>
                </a:moveTo>
                <a:lnTo>
                  <a:pt x="901" y="3263"/>
                </a:lnTo>
                <a:lnTo>
                  <a:pt x="901" y="2590"/>
                </a:lnTo>
                <a:lnTo>
                  <a:pt x="673" y="1917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092899" y="2580485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342" y="114"/>
                </a:lnTo>
                <a:lnTo>
                  <a:pt x="787" y="228"/>
                </a:lnTo>
                <a:lnTo>
                  <a:pt x="3162" y="444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444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104165" y="248842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6" h="91948">
                <a:moveTo>
                  <a:pt x="1016" y="91948"/>
                </a:moveTo>
                <a:lnTo>
                  <a:pt x="1016" y="3263"/>
                </a:lnTo>
                <a:lnTo>
                  <a:pt x="1016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189579" y="2485492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571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187108" y="2580485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1366" y="228"/>
                </a:lnTo>
                <a:lnTo>
                  <a:pt x="11036" y="342"/>
                </a:lnTo>
                <a:lnTo>
                  <a:pt x="10363" y="444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172562" y="2451464"/>
            <a:ext cx="210375" cy="7543"/>
          </a:xfrm>
          <a:custGeom>
            <a:avLst/>
            <a:gdLst/>
            <a:ahLst/>
            <a:cxnLst/>
            <a:rect l="l" t="t" r="r" b="b"/>
            <a:pathLst>
              <a:path w="210375" h="7543">
                <a:moveTo>
                  <a:pt x="210375" y="0"/>
                </a:moveTo>
                <a:lnTo>
                  <a:pt x="194679" y="1066"/>
                </a:lnTo>
                <a:lnTo>
                  <a:pt x="183558" y="1786"/>
                </a:lnTo>
                <a:lnTo>
                  <a:pt x="173919" y="2337"/>
                </a:lnTo>
                <a:lnTo>
                  <a:pt x="162669" y="2897"/>
                </a:lnTo>
                <a:lnTo>
                  <a:pt x="147497" y="3606"/>
                </a:lnTo>
                <a:lnTo>
                  <a:pt x="131689" y="4317"/>
                </a:lnTo>
                <a:lnTo>
                  <a:pt x="120383" y="4819"/>
                </a:lnTo>
                <a:lnTo>
                  <a:pt x="110736" y="5205"/>
                </a:lnTo>
                <a:lnTo>
                  <a:pt x="99906" y="5565"/>
                </a:lnTo>
                <a:lnTo>
                  <a:pt x="85051" y="5994"/>
                </a:lnTo>
                <a:lnTo>
                  <a:pt x="65416" y="6488"/>
                </a:lnTo>
                <a:lnTo>
                  <a:pt x="53097" y="6779"/>
                </a:lnTo>
                <a:lnTo>
                  <a:pt x="43019" y="6989"/>
                </a:lnTo>
                <a:lnTo>
                  <a:pt x="33348" y="7150"/>
                </a:lnTo>
                <a:lnTo>
                  <a:pt x="22248" y="7295"/>
                </a:lnTo>
                <a:lnTo>
                  <a:pt x="7884" y="7457"/>
                </a:ln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282201" y="2483351"/>
            <a:ext cx="5067" cy="1130"/>
          </a:xfrm>
          <a:custGeom>
            <a:avLst/>
            <a:gdLst/>
            <a:ahLst/>
            <a:cxnLst/>
            <a:rect l="l" t="t" r="r" b="b"/>
            <a:pathLst>
              <a:path w="5067" h="1130">
                <a:moveTo>
                  <a:pt x="0" y="1130"/>
                </a:moveTo>
                <a:lnTo>
                  <a:pt x="787" y="571"/>
                </a:lnTo>
                <a:lnTo>
                  <a:pt x="1803" y="228"/>
                </a:lnTo>
                <a:lnTo>
                  <a:pt x="2374" y="0"/>
                </a:lnTo>
                <a:lnTo>
                  <a:pt x="3162" y="0"/>
                </a:lnTo>
                <a:lnTo>
                  <a:pt x="4064" y="114"/>
                </a:lnTo>
                <a:lnTo>
                  <a:pt x="506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279388" y="2578232"/>
            <a:ext cx="12052" cy="787"/>
          </a:xfrm>
          <a:custGeom>
            <a:avLst/>
            <a:gdLst/>
            <a:ahLst/>
            <a:cxnLst/>
            <a:rect l="l" t="t" r="r" b="b"/>
            <a:pathLst>
              <a:path w="12052" h="787">
                <a:moveTo>
                  <a:pt x="12052" y="0"/>
                </a:moveTo>
                <a:lnTo>
                  <a:pt x="11493" y="342"/>
                </a:lnTo>
                <a:lnTo>
                  <a:pt x="10706" y="444"/>
                </a:lnTo>
                <a:lnTo>
                  <a:pt x="8229" y="787"/>
                </a:lnTo>
                <a:lnTo>
                  <a:pt x="5511" y="787"/>
                </a:lnTo>
                <a:lnTo>
                  <a:pt x="3822" y="787"/>
                </a:lnTo>
                <a:lnTo>
                  <a:pt x="2032" y="558"/>
                </a:lnTo>
                <a:lnTo>
                  <a:pt x="1016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367982" y="2480205"/>
            <a:ext cx="2674" cy="94081"/>
          </a:xfrm>
          <a:custGeom>
            <a:avLst/>
            <a:gdLst/>
            <a:ahLst/>
            <a:cxnLst/>
            <a:rect l="l" t="t" r="r" b="b"/>
            <a:pathLst>
              <a:path w="2674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263"/>
                </a:lnTo>
                <a:lnTo>
                  <a:pt x="642" y="2362"/>
                </a:lnTo>
                <a:lnTo>
                  <a:pt x="1328" y="1460"/>
                </a:lnTo>
                <a:lnTo>
                  <a:pt x="1887" y="673"/>
                </a:lnTo>
                <a:lnTo>
                  <a:pt x="2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370655" y="2479067"/>
            <a:ext cx="4851" cy="1130"/>
          </a:xfrm>
          <a:custGeom>
            <a:avLst/>
            <a:gdLst/>
            <a:ahLst/>
            <a:cxnLst/>
            <a:rect l="l" t="t" r="r" b="b"/>
            <a:pathLst>
              <a:path w="4851" h="1130">
                <a:moveTo>
                  <a:pt x="0" y="1130"/>
                </a:moveTo>
                <a:lnTo>
                  <a:pt x="787" y="685"/>
                </a:lnTo>
                <a:lnTo>
                  <a:pt x="1803" y="228"/>
                </a:lnTo>
                <a:lnTo>
                  <a:pt x="2374" y="0"/>
                </a:lnTo>
                <a:lnTo>
                  <a:pt x="3048" y="0"/>
                </a:lnTo>
                <a:lnTo>
                  <a:pt x="3937" y="0"/>
                </a:lnTo>
                <a:lnTo>
                  <a:pt x="4064" y="0"/>
                </a:lnTo>
                <a:lnTo>
                  <a:pt x="485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368072" y="2574062"/>
            <a:ext cx="11709" cy="787"/>
          </a:xfrm>
          <a:custGeom>
            <a:avLst/>
            <a:gdLst/>
            <a:ahLst/>
            <a:cxnLst/>
            <a:rect l="l" t="t" r="r" b="b"/>
            <a:pathLst>
              <a:path w="11709" h="787">
                <a:moveTo>
                  <a:pt x="11709" y="0"/>
                </a:moveTo>
                <a:lnTo>
                  <a:pt x="11366" y="228"/>
                </a:lnTo>
                <a:lnTo>
                  <a:pt x="11036" y="228"/>
                </a:lnTo>
                <a:lnTo>
                  <a:pt x="9575" y="444"/>
                </a:lnTo>
                <a:lnTo>
                  <a:pt x="8216" y="558"/>
                </a:lnTo>
                <a:lnTo>
                  <a:pt x="6299" y="673"/>
                </a:lnTo>
                <a:lnTo>
                  <a:pt x="4381" y="673"/>
                </a:lnTo>
                <a:lnTo>
                  <a:pt x="224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450011" y="2474008"/>
            <a:ext cx="2458" cy="94081"/>
          </a:xfrm>
          <a:custGeom>
            <a:avLst/>
            <a:gdLst/>
            <a:ahLst/>
            <a:cxnLst/>
            <a:rect l="l" t="t" r="r" b="b"/>
            <a:pathLst>
              <a:path w="2458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378"/>
                </a:lnTo>
                <a:lnTo>
                  <a:pt x="642" y="2362"/>
                </a:lnTo>
                <a:lnTo>
                  <a:pt x="1214" y="1460"/>
                </a:lnTo>
                <a:lnTo>
                  <a:pt x="1773" y="660"/>
                </a:lnTo>
                <a:lnTo>
                  <a:pt x="24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450091" y="2567865"/>
            <a:ext cx="10934" cy="558"/>
          </a:xfrm>
          <a:custGeom>
            <a:avLst/>
            <a:gdLst/>
            <a:ahLst/>
            <a:cxnLst/>
            <a:rect l="l" t="t" r="r" b="b"/>
            <a:pathLst>
              <a:path w="10934" h="558">
                <a:moveTo>
                  <a:pt x="10934" y="0"/>
                </a:moveTo>
                <a:lnTo>
                  <a:pt x="10490" y="228"/>
                </a:lnTo>
                <a:lnTo>
                  <a:pt x="10032" y="228"/>
                </a:lnTo>
                <a:lnTo>
                  <a:pt x="8458" y="444"/>
                </a:lnTo>
                <a:lnTo>
                  <a:pt x="6870" y="558"/>
                </a:lnTo>
                <a:lnTo>
                  <a:pt x="3047" y="558"/>
                </a:lnTo>
                <a:lnTo>
                  <a:pt x="1574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522998" y="2559644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0" y="444"/>
                </a:moveTo>
                <a:lnTo>
                  <a:pt x="2705" y="673"/>
                </a:lnTo>
                <a:lnTo>
                  <a:pt x="5410" y="673"/>
                </a:lnTo>
                <a:lnTo>
                  <a:pt x="7099" y="673"/>
                </a:lnTo>
                <a:lnTo>
                  <a:pt x="8788" y="444"/>
                </a:lnTo>
                <a:lnTo>
                  <a:pt x="9690" y="330"/>
                </a:lnTo>
                <a:lnTo>
                  <a:pt x="1047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532348" y="2467018"/>
            <a:ext cx="1298" cy="92621"/>
          </a:xfrm>
          <a:custGeom>
            <a:avLst/>
            <a:gdLst/>
            <a:ahLst/>
            <a:cxnLst/>
            <a:rect l="l" t="t" r="r" b="b"/>
            <a:pathLst>
              <a:path w="1298" h="92621">
                <a:moveTo>
                  <a:pt x="1130" y="92621"/>
                </a:moveTo>
                <a:lnTo>
                  <a:pt x="1214" y="76028"/>
                </a:lnTo>
                <a:lnTo>
                  <a:pt x="1270" y="63321"/>
                </a:lnTo>
                <a:lnTo>
                  <a:pt x="1298" y="52948"/>
                </a:lnTo>
                <a:lnTo>
                  <a:pt x="1298" y="43358"/>
                </a:lnTo>
                <a:lnTo>
                  <a:pt x="1270" y="33001"/>
                </a:lnTo>
                <a:lnTo>
                  <a:pt x="1214" y="20325"/>
                </a:lnTo>
                <a:lnTo>
                  <a:pt x="1131" y="3779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522994" y="2465887"/>
            <a:ext cx="2146" cy="5524"/>
          </a:xfrm>
          <a:custGeom>
            <a:avLst/>
            <a:gdLst/>
            <a:ahLst/>
            <a:cxnLst/>
            <a:rect l="l" t="t" r="r" b="b"/>
            <a:pathLst>
              <a:path w="2146" h="5524">
                <a:moveTo>
                  <a:pt x="2146" y="0"/>
                </a:moveTo>
                <a:lnTo>
                  <a:pt x="1473" y="673"/>
                </a:lnTo>
                <a:lnTo>
                  <a:pt x="1016" y="1574"/>
                </a:lnTo>
                <a:lnTo>
                  <a:pt x="571" y="2362"/>
                </a:lnTo>
                <a:lnTo>
                  <a:pt x="228" y="3378"/>
                </a:lnTo>
                <a:lnTo>
                  <a:pt x="0" y="4394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584522" y="2550055"/>
            <a:ext cx="9575" cy="571"/>
          </a:xfrm>
          <a:custGeom>
            <a:avLst/>
            <a:gdLst/>
            <a:ahLst/>
            <a:cxnLst/>
            <a:rect l="l" t="t" r="r" b="b"/>
            <a:pathLst>
              <a:path w="9575" h="571">
                <a:moveTo>
                  <a:pt x="0" y="342"/>
                </a:moveTo>
                <a:lnTo>
                  <a:pt x="1803" y="571"/>
                </a:lnTo>
                <a:lnTo>
                  <a:pt x="3721" y="571"/>
                </a:lnTo>
                <a:lnTo>
                  <a:pt x="5524" y="571"/>
                </a:lnTo>
                <a:lnTo>
                  <a:pt x="7327" y="342"/>
                </a:lnTo>
                <a:lnTo>
                  <a:pt x="8445" y="228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591504" y="2455971"/>
            <a:ext cx="2903" cy="93751"/>
          </a:xfrm>
          <a:custGeom>
            <a:avLst/>
            <a:gdLst/>
            <a:ahLst/>
            <a:cxnLst/>
            <a:rect l="l" t="t" r="r" b="b"/>
            <a:pathLst>
              <a:path w="2903" h="93751">
                <a:moveTo>
                  <a:pt x="2819" y="93751"/>
                </a:moveTo>
                <a:lnTo>
                  <a:pt x="2861" y="77190"/>
                </a:lnTo>
                <a:lnTo>
                  <a:pt x="2889" y="64515"/>
                </a:lnTo>
                <a:lnTo>
                  <a:pt x="2903" y="54163"/>
                </a:lnTo>
                <a:lnTo>
                  <a:pt x="2903" y="44573"/>
                </a:lnTo>
                <a:lnTo>
                  <a:pt x="2889" y="34181"/>
                </a:lnTo>
                <a:lnTo>
                  <a:pt x="2860" y="21425"/>
                </a:lnTo>
                <a:lnTo>
                  <a:pt x="2819" y="5067"/>
                </a:lnTo>
                <a:lnTo>
                  <a:pt x="2819" y="4165"/>
                </a:lnTo>
                <a:lnTo>
                  <a:pt x="2476" y="3263"/>
                </a:lnTo>
                <a:lnTo>
                  <a:pt x="2260" y="2476"/>
                </a:lnTo>
                <a:lnTo>
                  <a:pt x="1689" y="1689"/>
                </a:lnTo>
                <a:lnTo>
                  <a:pt x="1016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584522" y="2456199"/>
            <a:ext cx="1689" cy="5524"/>
          </a:xfrm>
          <a:custGeom>
            <a:avLst/>
            <a:gdLst/>
            <a:ahLst/>
            <a:cxnLst/>
            <a:rect l="l" t="t" r="r" b="b"/>
            <a:pathLst>
              <a:path w="1689" h="5524">
                <a:moveTo>
                  <a:pt x="1689" y="0"/>
                </a:moveTo>
                <a:lnTo>
                  <a:pt x="1244" y="673"/>
                </a:lnTo>
                <a:lnTo>
                  <a:pt x="787" y="1574"/>
                </a:lnTo>
                <a:lnTo>
                  <a:pt x="444" y="2476"/>
                </a:lnTo>
                <a:lnTo>
                  <a:pt x="228" y="3492"/>
                </a:lnTo>
                <a:lnTo>
                  <a:pt x="0" y="4508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632780" y="2444257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24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594320" y="2538906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44"/>
                </a:lnTo>
                <a:lnTo>
                  <a:pt x="44958" y="558"/>
                </a:lnTo>
                <a:lnTo>
                  <a:pt x="44170" y="558"/>
                </a:lnTo>
                <a:lnTo>
                  <a:pt x="41363" y="673"/>
                </a:lnTo>
                <a:lnTo>
                  <a:pt x="41021" y="114"/>
                </a:lnTo>
                <a:lnTo>
                  <a:pt x="38544" y="558"/>
                </a:lnTo>
                <a:lnTo>
                  <a:pt x="26241" y="3474"/>
                </a:lnTo>
                <a:lnTo>
                  <a:pt x="14447" y="6619"/>
                </a:lnTo>
                <a:lnTo>
                  <a:pt x="13411" y="6870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666359" y="2432312"/>
            <a:ext cx="1430" cy="95326"/>
          </a:xfrm>
          <a:custGeom>
            <a:avLst/>
            <a:gdLst/>
            <a:ahLst/>
            <a:cxnLst/>
            <a:rect l="l" t="t" r="r" b="b"/>
            <a:pathLst>
              <a:path w="1430" h="95326">
                <a:moveTo>
                  <a:pt x="84" y="95326"/>
                </a:moveTo>
                <a:lnTo>
                  <a:pt x="41" y="78722"/>
                </a:lnTo>
                <a:lnTo>
                  <a:pt x="13" y="66019"/>
                </a:lnTo>
                <a:lnTo>
                  <a:pt x="0" y="55654"/>
                </a:lnTo>
                <a:lnTo>
                  <a:pt x="0" y="46064"/>
                </a:lnTo>
                <a:lnTo>
                  <a:pt x="14" y="35686"/>
                </a:lnTo>
                <a:lnTo>
                  <a:pt x="42" y="22959"/>
                </a:lnTo>
                <a:lnTo>
                  <a:pt x="84" y="6642"/>
                </a:lnTo>
                <a:lnTo>
                  <a:pt x="84" y="4622"/>
                </a:lnTo>
                <a:lnTo>
                  <a:pt x="426" y="2590"/>
                </a:lnTo>
                <a:lnTo>
                  <a:pt x="528" y="1904"/>
                </a:lnTo>
                <a:lnTo>
                  <a:pt x="871" y="1130"/>
                </a:lnTo>
                <a:lnTo>
                  <a:pt x="1100" y="558"/>
                </a:lnTo>
                <a:lnTo>
                  <a:pt x="14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671513" y="2432987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228" y="228"/>
                </a:lnTo>
                <a:lnTo>
                  <a:pt x="342" y="444"/>
                </a:lnTo>
                <a:lnTo>
                  <a:pt x="1016" y="1016"/>
                </a:lnTo>
                <a:lnTo>
                  <a:pt x="1689" y="1689"/>
                </a:lnTo>
                <a:lnTo>
                  <a:pt x="2133" y="2362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666443" y="2527073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5524" y="444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684244" y="2419461"/>
            <a:ext cx="673" cy="95669"/>
          </a:xfrm>
          <a:custGeom>
            <a:avLst/>
            <a:gdLst/>
            <a:ahLst/>
            <a:cxnLst/>
            <a:rect l="l" t="t" r="r" b="b"/>
            <a:pathLst>
              <a:path w="673" h="95669">
                <a:moveTo>
                  <a:pt x="114" y="95669"/>
                </a:moveTo>
                <a:lnTo>
                  <a:pt x="72" y="81223"/>
                </a:lnTo>
                <a:lnTo>
                  <a:pt x="44" y="69340"/>
                </a:lnTo>
                <a:lnTo>
                  <a:pt x="30" y="58841"/>
                </a:lnTo>
                <a:lnTo>
                  <a:pt x="30" y="48543"/>
                </a:lnTo>
                <a:lnTo>
                  <a:pt x="43" y="37266"/>
                </a:lnTo>
                <a:lnTo>
                  <a:pt x="70" y="23828"/>
                </a:lnTo>
                <a:lnTo>
                  <a:pt x="112" y="7050"/>
                </a:lnTo>
                <a:lnTo>
                  <a:pt x="114" y="6197"/>
                </a:lnTo>
                <a:lnTo>
                  <a:pt x="114" y="4622"/>
                </a:lnTo>
                <a:lnTo>
                  <a:pt x="228" y="2933"/>
                </a:lnTo>
                <a:lnTo>
                  <a:pt x="342" y="147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681089" y="2387009"/>
            <a:ext cx="6083" cy="17919"/>
          </a:xfrm>
          <a:custGeom>
            <a:avLst/>
            <a:gdLst/>
            <a:ahLst/>
            <a:cxnLst/>
            <a:rect l="l" t="t" r="r" b="b"/>
            <a:pathLst>
              <a:path w="6083" h="17919">
                <a:moveTo>
                  <a:pt x="6083" y="17919"/>
                </a:moveTo>
                <a:lnTo>
                  <a:pt x="5969" y="15557"/>
                </a:lnTo>
                <a:lnTo>
                  <a:pt x="5969" y="15328"/>
                </a:lnTo>
                <a:lnTo>
                  <a:pt x="5295" y="12966"/>
                </a:lnTo>
                <a:lnTo>
                  <a:pt x="4051" y="8686"/>
                </a:lnTo>
                <a:lnTo>
                  <a:pt x="3949" y="8559"/>
                </a:lnTo>
                <a:lnTo>
                  <a:pt x="2260" y="4394"/>
                </a:lnTo>
                <a:lnTo>
                  <a:pt x="1358" y="2146"/>
                </a:lnTo>
                <a:lnTo>
                  <a:pt x="1231" y="20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1606227" y="2513553"/>
            <a:ext cx="6654" cy="787"/>
          </a:xfrm>
          <a:custGeom>
            <a:avLst/>
            <a:gdLst/>
            <a:ahLst/>
            <a:cxnLst/>
            <a:rect l="l" t="t" r="r" b="b"/>
            <a:pathLst>
              <a:path w="6654" h="787">
                <a:moveTo>
                  <a:pt x="6654" y="787"/>
                </a:moveTo>
                <a:lnTo>
                  <a:pt x="1473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1610177" y="2418671"/>
            <a:ext cx="11836" cy="103555"/>
          </a:xfrm>
          <a:custGeom>
            <a:avLst/>
            <a:gdLst/>
            <a:ahLst/>
            <a:cxnLst/>
            <a:rect l="l" t="t" r="r" b="b"/>
            <a:pathLst>
              <a:path w="11836" h="103555">
                <a:moveTo>
                  <a:pt x="0" y="342"/>
                </a:moveTo>
                <a:lnTo>
                  <a:pt x="1803" y="0"/>
                </a:lnTo>
                <a:lnTo>
                  <a:pt x="2146" y="0"/>
                </a:lnTo>
                <a:lnTo>
                  <a:pt x="2374" y="571"/>
                </a:lnTo>
                <a:lnTo>
                  <a:pt x="2705" y="6540"/>
                </a:lnTo>
                <a:lnTo>
                  <a:pt x="2705" y="95669"/>
                </a:lnTo>
                <a:lnTo>
                  <a:pt x="11836" y="1035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1607813" y="2406168"/>
            <a:ext cx="3492" cy="2362"/>
          </a:xfrm>
          <a:custGeom>
            <a:avLst/>
            <a:gdLst/>
            <a:ahLst/>
            <a:cxnLst/>
            <a:rect l="l" t="t" r="r" b="b"/>
            <a:pathLst>
              <a:path w="3492" h="2362">
                <a:moveTo>
                  <a:pt x="3492" y="0"/>
                </a:moveTo>
                <a:lnTo>
                  <a:pt x="2806" y="228"/>
                </a:lnTo>
                <a:lnTo>
                  <a:pt x="1244" y="1016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1611194" y="2408196"/>
            <a:ext cx="0" cy="10591"/>
          </a:xfrm>
          <a:custGeom>
            <a:avLst/>
            <a:gdLst/>
            <a:ahLst/>
            <a:cxnLst/>
            <a:rect l="l" t="t" r="r" b="b"/>
            <a:pathLst>
              <a:path h="10591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1611190" y="2407404"/>
            <a:ext cx="673" cy="10591"/>
          </a:xfrm>
          <a:custGeom>
            <a:avLst/>
            <a:gdLst/>
            <a:ahLst/>
            <a:cxnLst/>
            <a:rect l="l" t="t" r="r" b="b"/>
            <a:pathLst>
              <a:path w="673" h="10591">
                <a:moveTo>
                  <a:pt x="228" y="2933"/>
                </a:moveTo>
                <a:lnTo>
                  <a:pt x="673" y="1059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1611868" y="2418003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679288" y="2385209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0" y="0"/>
                </a:moveTo>
                <a:lnTo>
                  <a:pt x="2362" y="5753"/>
                </a:lnTo>
                <a:lnTo>
                  <a:pt x="3035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1611186" y="2386785"/>
            <a:ext cx="6654" cy="20624"/>
          </a:xfrm>
          <a:custGeom>
            <a:avLst/>
            <a:gdLst/>
            <a:ahLst/>
            <a:cxnLst/>
            <a:rect l="l" t="t" r="r" b="b"/>
            <a:pathLst>
              <a:path w="6654" h="20624">
                <a:moveTo>
                  <a:pt x="4851" y="9804"/>
                </a:moveTo>
                <a:lnTo>
                  <a:pt x="4851" y="4851"/>
                </a:lnTo>
                <a:lnTo>
                  <a:pt x="5524" y="1244"/>
                </a:lnTo>
                <a:lnTo>
                  <a:pt x="6654" y="0"/>
                </a:lnTo>
                <a:lnTo>
                  <a:pt x="3721" y="2933"/>
                </a:lnTo>
                <a:lnTo>
                  <a:pt x="1473" y="7327"/>
                </a:lnTo>
                <a:lnTo>
                  <a:pt x="685" y="12280"/>
                </a:lnTo>
                <a:lnTo>
                  <a:pt x="0" y="206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1617840" y="2379346"/>
            <a:ext cx="7213" cy="7442"/>
          </a:xfrm>
          <a:custGeom>
            <a:avLst/>
            <a:gdLst/>
            <a:ahLst/>
            <a:cxnLst/>
            <a:rect l="l" t="t" r="r" b="b"/>
            <a:pathLst>
              <a:path w="7213" h="7442">
                <a:moveTo>
                  <a:pt x="0" y="7442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1627642" y="2431182"/>
            <a:ext cx="1016" cy="673"/>
          </a:xfrm>
          <a:custGeom>
            <a:avLst/>
            <a:gdLst/>
            <a:ahLst/>
            <a:cxnLst/>
            <a:rect l="l" t="t" r="r" b="b"/>
            <a:pathLst>
              <a:path w="1016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1629784" y="2438170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622007" y="2525943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1625840" y="2431520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0" y="114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1629784" y="2526849"/>
            <a:ext cx="23774" cy="9245"/>
          </a:xfrm>
          <a:custGeom>
            <a:avLst/>
            <a:gdLst/>
            <a:ahLst/>
            <a:cxnLst/>
            <a:rect l="l" t="t" r="r" b="b"/>
            <a:pathLst>
              <a:path w="23774" h="9245">
                <a:moveTo>
                  <a:pt x="0" y="0"/>
                </a:moveTo>
                <a:lnTo>
                  <a:pt x="19951" y="8001"/>
                </a:lnTo>
                <a:lnTo>
                  <a:pt x="23774" y="92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626295" y="2431296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157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628429" y="2391182"/>
            <a:ext cx="91948" cy="28841"/>
          </a:xfrm>
          <a:custGeom>
            <a:avLst/>
            <a:gdLst/>
            <a:ahLst/>
            <a:cxnLst/>
            <a:rect l="l" t="t" r="r" b="b"/>
            <a:pathLst>
              <a:path w="91948" h="28841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  <a:lnTo>
                  <a:pt x="28282" y="20281"/>
                </a:lnTo>
                <a:lnTo>
                  <a:pt x="54876" y="28841"/>
                </a:lnTo>
                <a:lnTo>
                  <a:pt x="91947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1657731" y="2443236"/>
            <a:ext cx="2819" cy="571"/>
          </a:xfrm>
          <a:custGeom>
            <a:avLst/>
            <a:gdLst/>
            <a:ahLst/>
            <a:cxnLst/>
            <a:rect l="l" t="t" r="r" b="b"/>
            <a:pathLst>
              <a:path w="2819" h="571">
                <a:moveTo>
                  <a:pt x="0" y="342"/>
                </a:moveTo>
                <a:lnTo>
                  <a:pt x="2032" y="0"/>
                </a:lnTo>
                <a:lnTo>
                  <a:pt x="2819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662349" y="2449663"/>
            <a:ext cx="37630" cy="98145"/>
          </a:xfrm>
          <a:custGeom>
            <a:avLst/>
            <a:gdLst/>
            <a:ahLst/>
            <a:cxnLst/>
            <a:rect l="l" t="t" r="r" b="b"/>
            <a:pathLst>
              <a:path w="37630" h="98145">
                <a:moveTo>
                  <a:pt x="0" y="0"/>
                </a:moveTo>
                <a:lnTo>
                  <a:pt x="0" y="89128"/>
                </a:lnTo>
                <a:lnTo>
                  <a:pt x="28625" y="96227"/>
                </a:lnTo>
                <a:lnTo>
                  <a:pt x="37630" y="981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1658965" y="244323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668771" y="2416084"/>
            <a:ext cx="27609" cy="7543"/>
          </a:xfrm>
          <a:custGeom>
            <a:avLst/>
            <a:gdLst/>
            <a:ahLst/>
            <a:cxnLst/>
            <a:rect l="l" t="t" r="r" b="b"/>
            <a:pathLst>
              <a:path w="27609" h="7543">
                <a:moveTo>
                  <a:pt x="0" y="0"/>
                </a:moveTo>
                <a:lnTo>
                  <a:pt x="27609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704379" y="2454278"/>
            <a:ext cx="3035" cy="571"/>
          </a:xfrm>
          <a:custGeom>
            <a:avLst/>
            <a:gdLst/>
            <a:ahLst/>
            <a:cxnLst/>
            <a:rect l="l" t="t" r="r" b="b"/>
            <a:pathLst>
              <a:path w="3035" h="571">
                <a:moveTo>
                  <a:pt x="0" y="342"/>
                </a:moveTo>
                <a:lnTo>
                  <a:pt x="1016" y="0"/>
                </a:lnTo>
                <a:lnTo>
                  <a:pt x="1803" y="0"/>
                </a:lnTo>
                <a:lnTo>
                  <a:pt x="3035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709787" y="2461044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699980" y="2549042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703929" y="2454507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0" y="114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709787" y="254972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197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766125" y="2464084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770519" y="2470847"/>
            <a:ext cx="60960" cy="95669"/>
          </a:xfrm>
          <a:custGeom>
            <a:avLst/>
            <a:gdLst/>
            <a:ahLst/>
            <a:cxnLst/>
            <a:rect l="l" t="t" r="r" b="b"/>
            <a:pathLst>
              <a:path w="60960" h="95669">
                <a:moveTo>
                  <a:pt x="0" y="0"/>
                </a:moveTo>
                <a:lnTo>
                  <a:pt x="0" y="88684"/>
                </a:lnTo>
                <a:lnTo>
                  <a:pt x="40792" y="93637"/>
                </a:lnTo>
                <a:lnTo>
                  <a:pt x="60960" y="956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835763" y="2472316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444"/>
                </a:moveTo>
                <a:lnTo>
                  <a:pt x="787" y="101"/>
                </a:lnTo>
                <a:lnTo>
                  <a:pt x="1917" y="0"/>
                </a:lnTo>
                <a:lnTo>
                  <a:pt x="3606" y="558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842750" y="247895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831477" y="25671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833845" y="2472993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833844" y="2472649"/>
            <a:ext cx="2032" cy="901"/>
          </a:xfrm>
          <a:custGeom>
            <a:avLst/>
            <a:gdLst/>
            <a:ahLst/>
            <a:cxnLst/>
            <a:rect l="l" t="t" r="r" b="b"/>
            <a:pathLst>
              <a:path w="2031" h="901">
                <a:moveTo>
                  <a:pt x="2031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842750" y="2567640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914871" y="247986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912498" y="2484706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920497" y="2479182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924217" y="2573949"/>
            <a:ext cx="76276" cy="3822"/>
          </a:xfrm>
          <a:custGeom>
            <a:avLst/>
            <a:gdLst/>
            <a:ahLst/>
            <a:cxnLst/>
            <a:rect l="l" t="t" r="r" b="b"/>
            <a:pathLst>
              <a:path w="76276" h="3822">
                <a:moveTo>
                  <a:pt x="0" y="0"/>
                </a:moveTo>
                <a:lnTo>
                  <a:pt x="46088" y="2476"/>
                </a:lnTo>
                <a:lnTo>
                  <a:pt x="76276" y="3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914302" y="248053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2000501" y="2489325"/>
            <a:ext cx="342" cy="88912"/>
          </a:xfrm>
          <a:custGeom>
            <a:avLst/>
            <a:gdLst/>
            <a:ahLst/>
            <a:cxnLst/>
            <a:rect l="l" t="t" r="r" b="b"/>
            <a:pathLst>
              <a:path w="342" h="88912">
                <a:moveTo>
                  <a:pt x="0" y="0"/>
                </a:moveTo>
                <a:lnTo>
                  <a:pt x="0" y="88684"/>
                </a:lnTo>
                <a:lnTo>
                  <a:pt x="342" y="889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2003324" y="2483121"/>
            <a:ext cx="8445" cy="3162"/>
          </a:xfrm>
          <a:custGeom>
            <a:avLst/>
            <a:gdLst/>
            <a:ahLst/>
            <a:cxnLst/>
            <a:rect l="l" t="t" r="r" b="b"/>
            <a:pathLst>
              <a:path w="8445" h="3162">
                <a:moveTo>
                  <a:pt x="8445" y="3162"/>
                </a:moveTo>
                <a:lnTo>
                  <a:pt x="7086" y="1587"/>
                </a:lnTo>
                <a:lnTo>
                  <a:pt x="5283" y="457"/>
                </a:lnTo>
                <a:lnTo>
                  <a:pt x="3378" y="0"/>
                </a:lnTo>
                <a:lnTo>
                  <a:pt x="2019" y="127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2001627" y="2484031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1803" y="0"/>
                </a:moveTo>
                <a:lnTo>
                  <a:pt x="1244" y="342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2012671" y="2578232"/>
            <a:ext cx="80225" cy="2247"/>
          </a:xfrm>
          <a:custGeom>
            <a:avLst/>
            <a:gdLst/>
            <a:ahLst/>
            <a:cxnLst/>
            <a:rect l="l" t="t" r="r" b="b"/>
            <a:pathLst>
              <a:path w="80225" h="2247">
                <a:moveTo>
                  <a:pt x="0" y="0"/>
                </a:moveTo>
                <a:lnTo>
                  <a:pt x="46088" y="1346"/>
                </a:lnTo>
                <a:lnTo>
                  <a:pt x="80111" y="1917"/>
                </a:lnTo>
                <a:lnTo>
                  <a:pt x="80225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2104618" y="258036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2092788" y="2485491"/>
            <a:ext cx="11379" cy="94653"/>
          </a:xfrm>
          <a:custGeom>
            <a:avLst/>
            <a:gdLst/>
            <a:ahLst/>
            <a:cxnLst/>
            <a:rect l="l" t="t" r="r" b="b"/>
            <a:pathLst>
              <a:path w="11379" h="94653">
                <a:moveTo>
                  <a:pt x="11379" y="2933"/>
                </a:moveTo>
                <a:lnTo>
                  <a:pt x="10020" y="1358"/>
                </a:lnTo>
                <a:lnTo>
                  <a:pt x="8216" y="342"/>
                </a:lnTo>
                <a:lnTo>
                  <a:pt x="6197" y="0"/>
                </a:lnTo>
                <a:lnTo>
                  <a:pt x="4838" y="114"/>
                </a:lnTo>
                <a:lnTo>
                  <a:pt x="2590" y="1244"/>
                </a:lnTo>
                <a:lnTo>
                  <a:pt x="4165" y="342"/>
                </a:lnTo>
                <a:lnTo>
                  <a:pt x="2933" y="901"/>
                </a:lnTo>
                <a:lnTo>
                  <a:pt x="1346" y="2146"/>
                </a:lnTo>
                <a:lnTo>
                  <a:pt x="444" y="3949"/>
                </a:lnTo>
                <a:lnTo>
                  <a:pt x="0" y="5968"/>
                </a:lnTo>
                <a:lnTo>
                  <a:pt x="0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2105181" y="2486506"/>
            <a:ext cx="84391" cy="94094"/>
          </a:xfrm>
          <a:custGeom>
            <a:avLst/>
            <a:gdLst/>
            <a:ahLst/>
            <a:cxnLst/>
            <a:rect l="l" t="t" r="r" b="b"/>
            <a:pathLst>
              <a:path w="84391" h="94094">
                <a:moveTo>
                  <a:pt x="0" y="93865"/>
                </a:moveTo>
                <a:lnTo>
                  <a:pt x="44513" y="94094"/>
                </a:lnTo>
                <a:lnTo>
                  <a:pt x="81470" y="93865"/>
                </a:lnTo>
                <a:lnTo>
                  <a:pt x="81470" y="5181"/>
                </a:lnTo>
                <a:lnTo>
                  <a:pt x="81813" y="3162"/>
                </a:lnTo>
                <a:lnTo>
                  <a:pt x="82816" y="1358"/>
                </a:lnTo>
                <a:lnTo>
                  <a:pt x="843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2194873" y="2485834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2186658" y="2580368"/>
            <a:ext cx="444" cy="342"/>
          </a:xfrm>
          <a:custGeom>
            <a:avLst/>
            <a:gdLst/>
            <a:ahLst/>
            <a:cxnLst/>
            <a:rect l="l" t="t" r="r" b="b"/>
            <a:pathLst>
              <a:path w="444" h="342">
                <a:moveTo>
                  <a:pt x="44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2364685" y="2446507"/>
            <a:ext cx="18249" cy="4953"/>
          </a:xfrm>
          <a:custGeom>
            <a:avLst/>
            <a:gdLst/>
            <a:ahLst/>
            <a:cxnLst/>
            <a:rect l="l" t="t" r="r" b="b"/>
            <a:pathLst>
              <a:path w="18249" h="4952">
                <a:moveTo>
                  <a:pt x="0" y="0"/>
                </a:moveTo>
                <a:lnTo>
                  <a:pt x="18249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2170761" y="2453491"/>
            <a:ext cx="1803" cy="5524"/>
          </a:xfrm>
          <a:custGeom>
            <a:avLst/>
            <a:gdLst/>
            <a:ahLst/>
            <a:cxnLst/>
            <a:rect l="l" t="t" r="r" b="b"/>
            <a:pathLst>
              <a:path w="1803" h="5524">
                <a:moveTo>
                  <a:pt x="180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2198930" y="2484476"/>
            <a:ext cx="83273" cy="95783"/>
          </a:xfrm>
          <a:custGeom>
            <a:avLst/>
            <a:gdLst/>
            <a:ahLst/>
            <a:cxnLst/>
            <a:rect l="l" t="t" r="r" b="b"/>
            <a:pathLst>
              <a:path w="83273" h="95783">
                <a:moveTo>
                  <a:pt x="0" y="95783"/>
                </a:moveTo>
                <a:lnTo>
                  <a:pt x="41694" y="94996"/>
                </a:lnTo>
                <a:lnTo>
                  <a:pt x="80454" y="93980"/>
                </a:lnTo>
                <a:lnTo>
                  <a:pt x="80454" y="5181"/>
                </a:lnTo>
                <a:lnTo>
                  <a:pt x="80797" y="3162"/>
                </a:lnTo>
                <a:lnTo>
                  <a:pt x="81699" y="1358"/>
                </a:lnTo>
                <a:lnTo>
                  <a:pt x="832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2287271" y="2483693"/>
            <a:ext cx="3263" cy="2705"/>
          </a:xfrm>
          <a:custGeom>
            <a:avLst/>
            <a:gdLst/>
            <a:ahLst/>
            <a:cxnLst/>
            <a:rect l="l" t="t" r="r" b="b"/>
            <a:pathLst>
              <a:path w="3263" h="2705">
                <a:moveTo>
                  <a:pt x="0" y="0"/>
                </a:moveTo>
                <a:lnTo>
                  <a:pt x="1803" y="901"/>
                </a:lnTo>
                <a:lnTo>
                  <a:pt x="3263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2290427" y="2486172"/>
            <a:ext cx="1016" cy="92062"/>
          </a:xfrm>
          <a:custGeom>
            <a:avLst/>
            <a:gdLst/>
            <a:ahLst/>
            <a:cxnLst/>
            <a:rect l="l" t="t" r="r" b="b"/>
            <a:pathLst>
              <a:path w="1016" h="92062">
                <a:moveTo>
                  <a:pt x="0" y="0"/>
                </a:moveTo>
                <a:lnTo>
                  <a:pt x="787" y="1574"/>
                </a:lnTo>
                <a:lnTo>
                  <a:pt x="1016" y="3378"/>
                </a:lnTo>
                <a:lnTo>
                  <a:pt x="1016" y="920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2288626" y="2489664"/>
            <a:ext cx="0" cy="89242"/>
          </a:xfrm>
          <a:custGeom>
            <a:avLst/>
            <a:gdLst/>
            <a:ahLst/>
            <a:cxnLst/>
            <a:rect l="l" t="t" r="r" b="b"/>
            <a:pathLst>
              <a:path h="89242">
                <a:moveTo>
                  <a:pt x="0" y="892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2375500" y="2479299"/>
            <a:ext cx="4279" cy="94767"/>
          </a:xfrm>
          <a:custGeom>
            <a:avLst/>
            <a:gdLst/>
            <a:ahLst/>
            <a:cxnLst/>
            <a:rect l="l" t="t" r="r" b="b"/>
            <a:pathLst>
              <a:path w="4279" h="94767">
                <a:moveTo>
                  <a:pt x="0" y="0"/>
                </a:moveTo>
                <a:lnTo>
                  <a:pt x="1803" y="901"/>
                </a:lnTo>
                <a:lnTo>
                  <a:pt x="3162" y="2247"/>
                </a:lnTo>
                <a:lnTo>
                  <a:pt x="3937" y="3937"/>
                </a:lnTo>
                <a:lnTo>
                  <a:pt x="4279" y="5854"/>
                </a:lnTo>
                <a:lnTo>
                  <a:pt x="4279" y="94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2291447" y="2574287"/>
            <a:ext cx="76619" cy="3721"/>
          </a:xfrm>
          <a:custGeom>
            <a:avLst/>
            <a:gdLst/>
            <a:ahLst/>
            <a:cxnLst/>
            <a:rect l="l" t="t" r="r" b="b"/>
            <a:pathLst>
              <a:path w="76619" h="3721">
                <a:moveTo>
                  <a:pt x="76619" y="0"/>
                </a:moveTo>
                <a:lnTo>
                  <a:pt x="37515" y="2032"/>
                </a:lnTo>
                <a:lnTo>
                  <a:pt x="0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2379893" y="2568087"/>
            <a:ext cx="70205" cy="5410"/>
          </a:xfrm>
          <a:custGeom>
            <a:avLst/>
            <a:gdLst/>
            <a:ahLst/>
            <a:cxnLst/>
            <a:rect l="l" t="t" r="r" b="b"/>
            <a:pathLst>
              <a:path w="70205" h="5410">
                <a:moveTo>
                  <a:pt x="0" y="5410"/>
                </a:moveTo>
                <a:lnTo>
                  <a:pt x="32219" y="3162"/>
                </a:lnTo>
                <a:lnTo>
                  <a:pt x="702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2452462" y="2472757"/>
            <a:ext cx="8902" cy="95110"/>
          </a:xfrm>
          <a:custGeom>
            <a:avLst/>
            <a:gdLst/>
            <a:ahLst/>
            <a:cxnLst/>
            <a:rect l="l" t="t" r="r" b="b"/>
            <a:pathLst>
              <a:path w="8902" h="95110">
                <a:moveTo>
                  <a:pt x="0" y="1244"/>
                </a:moveTo>
                <a:lnTo>
                  <a:pt x="1689" y="342"/>
                </a:lnTo>
                <a:lnTo>
                  <a:pt x="2819" y="0"/>
                </a:lnTo>
                <a:lnTo>
                  <a:pt x="4508" y="228"/>
                </a:lnTo>
                <a:lnTo>
                  <a:pt x="6197" y="1015"/>
                </a:lnTo>
                <a:lnTo>
                  <a:pt x="7543" y="2374"/>
                </a:lnTo>
                <a:lnTo>
                  <a:pt x="8674" y="4406"/>
                </a:lnTo>
                <a:lnTo>
                  <a:pt x="8902" y="6197"/>
                </a:lnTo>
                <a:lnTo>
                  <a:pt x="8902" y="94881"/>
                </a:lnTo>
                <a:lnTo>
                  <a:pt x="8559" y="951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375500" y="2479299"/>
            <a:ext cx="901" cy="558"/>
          </a:xfrm>
          <a:custGeom>
            <a:avLst/>
            <a:gdLst/>
            <a:ahLst/>
            <a:cxnLst/>
            <a:rect l="l" t="t" r="r" b="b"/>
            <a:pathLst>
              <a:path w="901" h="558">
                <a:moveTo>
                  <a:pt x="0" y="0"/>
                </a:moveTo>
                <a:lnTo>
                  <a:pt x="901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382937" y="2450677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0" y="787"/>
                </a:moveTo>
                <a:lnTo>
                  <a:pt x="132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525139" y="2464653"/>
            <a:ext cx="7213" cy="2362"/>
          </a:xfrm>
          <a:custGeom>
            <a:avLst/>
            <a:gdLst/>
            <a:ahLst/>
            <a:cxnLst/>
            <a:rect l="l" t="t" r="r" b="b"/>
            <a:pathLst>
              <a:path w="7213" h="2362">
                <a:moveTo>
                  <a:pt x="7213" y="2362"/>
                </a:moveTo>
                <a:lnTo>
                  <a:pt x="5854" y="1117"/>
                </a:lnTo>
                <a:lnTo>
                  <a:pt x="4279" y="330"/>
                </a:lnTo>
                <a:lnTo>
                  <a:pt x="2247" y="0"/>
                </a:lnTo>
                <a:lnTo>
                  <a:pt x="1346" y="330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461365" y="2471409"/>
            <a:ext cx="61633" cy="95554"/>
          </a:xfrm>
          <a:custGeom>
            <a:avLst/>
            <a:gdLst/>
            <a:ahLst/>
            <a:cxnLst/>
            <a:rect l="l" t="t" r="r" b="b"/>
            <a:pathLst>
              <a:path w="61633" h="95554">
                <a:moveTo>
                  <a:pt x="61633" y="0"/>
                </a:moveTo>
                <a:lnTo>
                  <a:pt x="61633" y="88684"/>
                </a:lnTo>
                <a:lnTo>
                  <a:pt x="26365" y="92849"/>
                </a:lnTo>
                <a:lnTo>
                  <a:pt x="0" y="955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594099" y="254971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586214" y="245495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5295" y="1016"/>
                </a:moveTo>
                <a:lnTo>
                  <a:pt x="3721" y="228"/>
                </a:lnTo>
                <a:lnTo>
                  <a:pt x="1917" y="0"/>
                </a:lnTo>
                <a:lnTo>
                  <a:pt x="1130" y="342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533481" y="2461719"/>
            <a:ext cx="51041" cy="96901"/>
          </a:xfrm>
          <a:custGeom>
            <a:avLst/>
            <a:gdLst/>
            <a:ahLst/>
            <a:cxnLst/>
            <a:rect l="l" t="t" r="r" b="b"/>
            <a:pathLst>
              <a:path w="51041" h="96900">
                <a:moveTo>
                  <a:pt x="51041" y="0"/>
                </a:moveTo>
                <a:lnTo>
                  <a:pt x="51041" y="88684"/>
                </a:lnTo>
                <a:lnTo>
                  <a:pt x="20053" y="93980"/>
                </a:lnTo>
                <a:lnTo>
                  <a:pt x="0" y="96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528859" y="2464762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635003" y="244402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4622" y="1574"/>
                </a:lnTo>
                <a:lnTo>
                  <a:pt x="5410" y="2260"/>
                </a:lnTo>
                <a:lnTo>
                  <a:pt x="6426" y="4394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629708" y="2361434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23888"/>
                </a:moveTo>
                <a:lnTo>
                  <a:pt x="39662" y="23545"/>
                </a:lnTo>
                <a:lnTo>
                  <a:pt x="38874" y="21640"/>
                </a:lnTo>
                <a:lnTo>
                  <a:pt x="29413" y="12509"/>
                </a:lnTo>
                <a:lnTo>
                  <a:pt x="11379" y="360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641653" y="2527644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0" y="9232"/>
                </a:moveTo>
                <a:lnTo>
                  <a:pt x="7099" y="6984"/>
                </a:lnTo>
                <a:lnTo>
                  <a:pt x="247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667793" y="2431967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673990" y="2436253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803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674329" y="2419464"/>
            <a:ext cx="16789" cy="103886"/>
          </a:xfrm>
          <a:custGeom>
            <a:avLst/>
            <a:gdLst/>
            <a:ahLst/>
            <a:cxnLst/>
            <a:rect l="l" t="t" r="r" b="b"/>
            <a:pathLst>
              <a:path w="16789" h="103886">
                <a:moveTo>
                  <a:pt x="10591" y="0"/>
                </a:moveTo>
                <a:lnTo>
                  <a:pt x="14084" y="1130"/>
                </a:lnTo>
                <a:lnTo>
                  <a:pt x="16446" y="4394"/>
                </a:lnTo>
                <a:lnTo>
                  <a:pt x="16789" y="6197"/>
                </a:lnTo>
                <a:lnTo>
                  <a:pt x="16789" y="94881"/>
                </a:lnTo>
                <a:lnTo>
                  <a:pt x="15214" y="95326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686043" y="2407180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686047" y="2404931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0" y="5969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679171" y="2385095"/>
            <a:ext cx="1917" cy="1917"/>
          </a:xfrm>
          <a:custGeom>
            <a:avLst/>
            <a:gdLst/>
            <a:ahLst/>
            <a:cxnLst/>
            <a:rect l="l" t="t" r="r" b="b"/>
            <a:pathLst>
              <a:path w="1917" h="1917">
                <a:moveTo>
                  <a:pt x="1917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686834" y="2406957"/>
            <a:ext cx="4724" cy="94881"/>
          </a:xfrm>
          <a:custGeom>
            <a:avLst/>
            <a:gdLst/>
            <a:ahLst/>
            <a:cxnLst/>
            <a:rect l="l" t="t" r="r" b="b"/>
            <a:pathLst>
              <a:path w="4724" h="94881">
                <a:moveTo>
                  <a:pt x="0" y="0"/>
                </a:moveTo>
                <a:lnTo>
                  <a:pt x="1917" y="787"/>
                </a:lnTo>
                <a:lnTo>
                  <a:pt x="3721" y="2476"/>
                </a:lnTo>
                <a:lnTo>
                  <a:pt x="4508" y="4064"/>
                </a:lnTo>
                <a:lnTo>
                  <a:pt x="4724" y="5854"/>
                </a:lnTo>
                <a:lnTo>
                  <a:pt x="4724" y="94538"/>
                </a:lnTo>
                <a:lnTo>
                  <a:pt x="4622" y="94767"/>
                </a:lnTo>
                <a:lnTo>
                  <a:pt x="4279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932560" y="1835895"/>
            <a:ext cx="15659" cy="2933"/>
          </a:xfrm>
          <a:custGeom>
            <a:avLst/>
            <a:gdLst/>
            <a:ahLst/>
            <a:cxnLst/>
            <a:rect l="l" t="t" r="r" b="b"/>
            <a:pathLst>
              <a:path w="15659" h="2933">
                <a:moveTo>
                  <a:pt x="15659" y="0"/>
                </a:moveTo>
                <a:lnTo>
                  <a:pt x="13068" y="114"/>
                </a:lnTo>
                <a:lnTo>
                  <a:pt x="10477" y="342"/>
                </a:lnTo>
                <a:lnTo>
                  <a:pt x="7772" y="673"/>
                </a:lnTo>
                <a:lnTo>
                  <a:pt x="5181" y="1130"/>
                </a:lnTo>
                <a:lnTo>
                  <a:pt x="4165" y="1244"/>
                </a:lnTo>
                <a:lnTo>
                  <a:pt x="3149" y="1574"/>
                </a:lnTo>
                <a:lnTo>
                  <a:pt x="1574" y="2146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992729" y="1843666"/>
            <a:ext cx="4165" cy="5524"/>
          </a:xfrm>
          <a:custGeom>
            <a:avLst/>
            <a:gdLst/>
            <a:ahLst/>
            <a:cxnLst/>
            <a:rect l="l" t="t" r="r" b="b"/>
            <a:pathLst>
              <a:path w="4165" h="5524">
                <a:moveTo>
                  <a:pt x="4165" y="5524"/>
                </a:moveTo>
                <a:lnTo>
                  <a:pt x="3492" y="3949"/>
                </a:lnTo>
                <a:lnTo>
                  <a:pt x="3035" y="3047"/>
                </a:lnTo>
                <a:lnTo>
                  <a:pt x="2590" y="2146"/>
                </a:lnTo>
                <a:lnTo>
                  <a:pt x="2032" y="1460"/>
                </a:lnTo>
                <a:lnTo>
                  <a:pt x="1460" y="901"/>
                </a:lnTo>
                <a:lnTo>
                  <a:pt x="78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1947997" y="1835894"/>
            <a:ext cx="3149" cy="7099"/>
          </a:xfrm>
          <a:custGeom>
            <a:avLst/>
            <a:gdLst/>
            <a:ahLst/>
            <a:cxnLst/>
            <a:rect l="l" t="t" r="r" b="b"/>
            <a:pathLst>
              <a:path w="3149" h="7099">
                <a:moveTo>
                  <a:pt x="3149" y="7099"/>
                </a:moveTo>
                <a:lnTo>
                  <a:pt x="3149" y="5067"/>
                </a:lnTo>
                <a:lnTo>
                  <a:pt x="0" y="157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920046" y="1838824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37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935712" y="1837472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932442" y="183881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114" y="0"/>
                </a:lnTo>
                <a:lnTo>
                  <a:pt x="0" y="2146"/>
                </a:lnTo>
                <a:lnTo>
                  <a:pt x="3162" y="1130"/>
                </a:lnTo>
                <a:lnTo>
                  <a:pt x="15443" y="1244"/>
                </a:lnTo>
                <a:lnTo>
                  <a:pt x="15328" y="2819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947881" y="1840063"/>
            <a:ext cx="3035" cy="3048"/>
          </a:xfrm>
          <a:custGeom>
            <a:avLst/>
            <a:gdLst/>
            <a:ahLst/>
            <a:cxnLst/>
            <a:rect l="l" t="t" r="r" b="b"/>
            <a:pathLst>
              <a:path w="3035" h="3048">
                <a:moveTo>
                  <a:pt x="0" y="0"/>
                </a:moveTo>
                <a:lnTo>
                  <a:pt x="3035" y="2590"/>
                </a:lnTo>
                <a:lnTo>
                  <a:pt x="3035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948219" y="1835895"/>
            <a:ext cx="3035" cy="5067"/>
          </a:xfrm>
          <a:custGeom>
            <a:avLst/>
            <a:gdLst/>
            <a:ahLst/>
            <a:cxnLst/>
            <a:rect l="l" t="t" r="r" b="b"/>
            <a:pathLst>
              <a:path w="3035" h="5067">
                <a:moveTo>
                  <a:pt x="0" y="0"/>
                </a:moveTo>
                <a:lnTo>
                  <a:pt x="1130" y="673"/>
                </a:lnTo>
                <a:lnTo>
                  <a:pt x="3035" y="2590"/>
                </a:lnTo>
                <a:lnTo>
                  <a:pt x="2921" y="5067"/>
                </a:lnTo>
                <a:lnTo>
                  <a:pt x="787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950921" y="184265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951258" y="1838486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949345" y="1836228"/>
            <a:ext cx="16230" cy="4737"/>
          </a:xfrm>
          <a:custGeom>
            <a:avLst/>
            <a:gdLst/>
            <a:ahLst/>
            <a:cxnLst/>
            <a:rect l="l" t="t" r="r" b="b"/>
            <a:pathLst>
              <a:path w="16230" h="4737">
                <a:moveTo>
                  <a:pt x="0" y="342"/>
                </a:moveTo>
                <a:lnTo>
                  <a:pt x="3378" y="0"/>
                </a:lnTo>
                <a:lnTo>
                  <a:pt x="16230" y="342"/>
                </a:lnTo>
                <a:lnTo>
                  <a:pt x="14312" y="2260"/>
                </a:lnTo>
                <a:lnTo>
                  <a:pt x="14084" y="4737"/>
                </a:lnTo>
                <a:lnTo>
                  <a:pt x="15887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963422" y="1835896"/>
            <a:ext cx="15443" cy="6642"/>
          </a:xfrm>
          <a:custGeom>
            <a:avLst/>
            <a:gdLst/>
            <a:ahLst/>
            <a:cxnLst/>
            <a:rect l="l" t="t" r="r" b="b"/>
            <a:pathLst>
              <a:path w="15443" h="6642">
                <a:moveTo>
                  <a:pt x="3162" y="1689"/>
                </a:moveTo>
                <a:lnTo>
                  <a:pt x="15443" y="1689"/>
                </a:lnTo>
                <a:lnTo>
                  <a:pt x="13525" y="1130"/>
                </a:lnTo>
                <a:lnTo>
                  <a:pt x="8343" y="444"/>
                </a:lnTo>
                <a:lnTo>
                  <a:pt x="3276" y="0"/>
                </a:lnTo>
                <a:lnTo>
                  <a:pt x="3162" y="1689"/>
                </a:lnTo>
                <a:lnTo>
                  <a:pt x="0" y="5067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965571" y="1835898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966360" y="1837587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544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981685" y="184107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996893" y="1849193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982019" y="1838933"/>
            <a:ext cx="10706" cy="4737"/>
          </a:xfrm>
          <a:custGeom>
            <a:avLst/>
            <a:gdLst/>
            <a:ahLst/>
            <a:cxnLst/>
            <a:rect l="l" t="t" r="r" b="b"/>
            <a:pathLst>
              <a:path w="10706" h="4737">
                <a:moveTo>
                  <a:pt x="10706" y="47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481197" y="1825415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486494" y="1824173"/>
            <a:ext cx="24561" cy="3721"/>
          </a:xfrm>
          <a:custGeom>
            <a:avLst/>
            <a:gdLst/>
            <a:ahLst/>
            <a:cxnLst/>
            <a:rect l="l" t="t" r="r" b="b"/>
            <a:pathLst>
              <a:path w="24561" h="3721">
                <a:moveTo>
                  <a:pt x="24561" y="3721"/>
                </a:moveTo>
                <a:lnTo>
                  <a:pt x="19265" y="3492"/>
                </a:lnTo>
                <a:lnTo>
                  <a:pt x="13969" y="2933"/>
                </a:lnTo>
                <a:lnTo>
                  <a:pt x="9575" y="2476"/>
                </a:lnTo>
                <a:lnTo>
                  <a:pt x="5181" y="1574"/>
                </a:lnTo>
                <a:lnTo>
                  <a:pt x="2590" y="1016"/>
                </a:ln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485373" y="1800061"/>
            <a:ext cx="4724" cy="22313"/>
          </a:xfrm>
          <a:custGeom>
            <a:avLst/>
            <a:gdLst/>
            <a:ahLst/>
            <a:cxnLst/>
            <a:rect l="l" t="t" r="r" b="b"/>
            <a:pathLst>
              <a:path w="4724" h="22313">
                <a:moveTo>
                  <a:pt x="101" y="22313"/>
                </a:moveTo>
                <a:lnTo>
                  <a:pt x="0" y="14770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7"/>
                </a:lnTo>
                <a:lnTo>
                  <a:pt x="2247" y="2260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500913" y="1792397"/>
            <a:ext cx="15544" cy="2933"/>
          </a:xfrm>
          <a:custGeom>
            <a:avLst/>
            <a:gdLst/>
            <a:ahLst/>
            <a:cxnLst/>
            <a:rect l="l" t="t" r="r" b="b"/>
            <a:pathLst>
              <a:path w="15544" h="2933">
                <a:moveTo>
                  <a:pt x="0" y="2933"/>
                </a:moveTo>
                <a:lnTo>
                  <a:pt x="1460" y="2260"/>
                </a:lnTo>
                <a:lnTo>
                  <a:pt x="3162" y="1689"/>
                </a:lnTo>
                <a:lnTo>
                  <a:pt x="4064" y="1358"/>
                </a:lnTo>
                <a:lnTo>
                  <a:pt x="5067" y="1130"/>
                </a:lnTo>
                <a:lnTo>
                  <a:pt x="7658" y="685"/>
                </a:lnTo>
                <a:lnTo>
                  <a:pt x="10363" y="342"/>
                </a:lnTo>
                <a:lnTo>
                  <a:pt x="12954" y="114"/>
                </a:lnTo>
                <a:lnTo>
                  <a:pt x="155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534942" y="1792400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0" y="0"/>
                </a:moveTo>
                <a:lnTo>
                  <a:pt x="2590" y="114"/>
                </a:lnTo>
                <a:lnTo>
                  <a:pt x="5181" y="444"/>
                </a:lnTo>
                <a:lnTo>
                  <a:pt x="7772" y="787"/>
                </a:lnTo>
                <a:lnTo>
                  <a:pt x="10261" y="1244"/>
                </a:lnTo>
                <a:lnTo>
                  <a:pt x="11264" y="1346"/>
                </a:lnTo>
                <a:lnTo>
                  <a:pt x="12166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550269" y="1795443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985"/>
                </a:lnTo>
                <a:lnTo>
                  <a:pt x="13855" y="7772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477474" y="1819219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477479" y="1830825"/>
            <a:ext cx="1016" cy="1917"/>
          </a:xfrm>
          <a:custGeom>
            <a:avLst/>
            <a:gdLst/>
            <a:ahLst/>
            <a:cxnLst/>
            <a:rect l="l" t="t" r="r" b="b"/>
            <a:pathLst>
              <a:path w="1016" h="1917">
                <a:moveTo>
                  <a:pt x="0" y="0"/>
                </a:moveTo>
                <a:lnTo>
                  <a:pt x="114" y="228"/>
                </a:lnTo>
                <a:lnTo>
                  <a:pt x="101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477479" y="1823275"/>
            <a:ext cx="3721" cy="2146"/>
          </a:xfrm>
          <a:custGeom>
            <a:avLst/>
            <a:gdLst/>
            <a:ahLst/>
            <a:cxnLst/>
            <a:rect l="l" t="t" r="r" b="b"/>
            <a:pathLst>
              <a:path w="3721" h="2146">
                <a:moveTo>
                  <a:pt x="0" y="0"/>
                </a:moveTo>
                <a:lnTo>
                  <a:pt x="3721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485476" y="1822372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490099" y="1792392"/>
            <a:ext cx="60172" cy="7670"/>
          </a:xfrm>
          <a:custGeom>
            <a:avLst/>
            <a:gdLst/>
            <a:ahLst/>
            <a:cxnLst/>
            <a:rect l="l" t="t" r="r" b="b"/>
            <a:pathLst>
              <a:path w="60172" h="7670">
                <a:moveTo>
                  <a:pt x="0" y="7670"/>
                </a:moveTo>
                <a:lnTo>
                  <a:pt x="10820" y="2946"/>
                </a:lnTo>
                <a:lnTo>
                  <a:pt x="10591" y="5194"/>
                </a:lnTo>
                <a:lnTo>
                  <a:pt x="13741" y="4178"/>
                </a:lnTo>
                <a:lnTo>
                  <a:pt x="26034" y="4178"/>
                </a:lnTo>
                <a:lnTo>
                  <a:pt x="25920" y="5867"/>
                </a:lnTo>
                <a:lnTo>
                  <a:pt x="27038" y="7442"/>
                </a:lnTo>
                <a:lnTo>
                  <a:pt x="30416" y="7112"/>
                </a:lnTo>
                <a:lnTo>
                  <a:pt x="43154" y="7442"/>
                </a:lnTo>
                <a:lnTo>
                  <a:pt x="44399" y="5867"/>
                </a:lnTo>
                <a:lnTo>
                  <a:pt x="44500" y="4178"/>
                </a:lnTo>
                <a:lnTo>
                  <a:pt x="56794" y="4178"/>
                </a:lnTo>
                <a:lnTo>
                  <a:pt x="59944" y="5194"/>
                </a:lnTo>
                <a:lnTo>
                  <a:pt x="60172" y="3048"/>
                </a:lnTo>
                <a:lnTo>
                  <a:pt x="57010" y="1701"/>
                </a:lnTo>
                <a:lnTo>
                  <a:pt x="44729" y="1701"/>
                </a:lnTo>
                <a:lnTo>
                  <a:pt x="44843" y="0"/>
                </a:lnTo>
                <a:lnTo>
                  <a:pt x="43713" y="800"/>
                </a:lnTo>
                <a:lnTo>
                  <a:pt x="30988" y="342"/>
                </a:lnTo>
                <a:lnTo>
                  <a:pt x="27597" y="685"/>
                </a:lnTo>
                <a:lnTo>
                  <a:pt x="29413" y="2603"/>
                </a:lnTo>
                <a:lnTo>
                  <a:pt x="29298" y="5194"/>
                </a:lnTo>
                <a:lnTo>
                  <a:pt x="29298" y="72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500801" y="1795325"/>
            <a:ext cx="114" cy="2146"/>
          </a:xfrm>
          <a:custGeom>
            <a:avLst/>
            <a:gdLst/>
            <a:ahLst/>
            <a:cxnLst/>
            <a:rect l="l" t="t" r="r" b="b"/>
            <a:pathLst>
              <a:path w="114" h="2146">
                <a:moveTo>
                  <a:pt x="0" y="2146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516350" y="1792400"/>
            <a:ext cx="3048" cy="5181"/>
          </a:xfrm>
          <a:custGeom>
            <a:avLst/>
            <a:gdLst/>
            <a:ahLst/>
            <a:cxnLst/>
            <a:rect l="l" t="t" r="r" b="b"/>
            <a:pathLst>
              <a:path w="3048" h="5181">
                <a:moveTo>
                  <a:pt x="114" y="0"/>
                </a:moveTo>
                <a:lnTo>
                  <a:pt x="0" y="1689"/>
                </a:lnTo>
                <a:lnTo>
                  <a:pt x="3047" y="5181"/>
                </a:lnTo>
                <a:lnTo>
                  <a:pt x="901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504069" y="1794090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519170" y="1799155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457"/>
                </a:moveTo>
                <a:lnTo>
                  <a:pt x="114" y="0"/>
                </a:ln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519508" y="1794991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2516120" y="1796569"/>
            <a:ext cx="3162" cy="2590"/>
          </a:xfrm>
          <a:custGeom>
            <a:avLst/>
            <a:gdLst/>
            <a:ahLst/>
            <a:cxnLst/>
            <a:rect l="l" t="t" r="r" b="b"/>
            <a:pathLst>
              <a:path w="3162" h="2590">
                <a:moveTo>
                  <a:pt x="3162" y="25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2516458" y="1792404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124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2531677" y="1797585"/>
            <a:ext cx="1803" cy="1574"/>
          </a:xfrm>
          <a:custGeom>
            <a:avLst/>
            <a:gdLst/>
            <a:ahLst/>
            <a:cxnLst/>
            <a:rect l="l" t="t" r="r" b="b"/>
            <a:pathLst>
              <a:path w="1803" h="1574">
                <a:moveTo>
                  <a:pt x="0" y="1574"/>
                </a:moveTo>
                <a:lnTo>
                  <a:pt x="0" y="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2531560" y="1796573"/>
            <a:ext cx="3048" cy="3263"/>
          </a:xfrm>
          <a:custGeom>
            <a:avLst/>
            <a:gdLst/>
            <a:ahLst/>
            <a:cxnLst/>
            <a:rect l="l" t="t" r="r" b="b"/>
            <a:pathLst>
              <a:path w="3048" h="3263">
                <a:moveTo>
                  <a:pt x="0" y="3263"/>
                </a:moveTo>
                <a:lnTo>
                  <a:pt x="0" y="2705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2531680" y="1793189"/>
            <a:ext cx="3149" cy="4394"/>
          </a:xfrm>
          <a:custGeom>
            <a:avLst/>
            <a:gdLst/>
            <a:ahLst/>
            <a:cxnLst/>
            <a:rect l="l" t="t" r="r" b="b"/>
            <a:pathLst>
              <a:path w="3149" h="4394">
                <a:moveTo>
                  <a:pt x="3149" y="901"/>
                </a:moveTo>
                <a:lnTo>
                  <a:pt x="0" y="4394"/>
                </a:lnTo>
                <a:lnTo>
                  <a:pt x="228" y="1803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2549931" y="1797584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655589" y="1841306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8228" y="35364"/>
                </a:lnTo>
                <a:lnTo>
                  <a:pt x="848056" y="36678"/>
                </a:lnTo>
                <a:lnTo>
                  <a:pt x="837796" y="37896"/>
                </a:lnTo>
                <a:lnTo>
                  <a:pt x="823239" y="39776"/>
                </a:lnTo>
                <a:lnTo>
                  <a:pt x="817041" y="40563"/>
                </a:lnTo>
                <a:lnTo>
                  <a:pt x="817041" y="40792"/>
                </a:lnTo>
                <a:lnTo>
                  <a:pt x="810729" y="41351"/>
                </a:lnTo>
                <a:lnTo>
                  <a:pt x="794708" y="42981"/>
                </a:lnTo>
                <a:lnTo>
                  <a:pt x="783012" y="44192"/>
                </a:lnTo>
                <a:lnTo>
                  <a:pt x="773293" y="45171"/>
                </a:lnTo>
                <a:lnTo>
                  <a:pt x="763205" y="46106"/>
                </a:lnTo>
                <a:lnTo>
                  <a:pt x="750399" y="47186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22765" y="46020"/>
                </a:lnTo>
                <a:lnTo>
                  <a:pt x="211121" y="44992"/>
                </a:lnTo>
                <a:lnTo>
                  <a:pt x="201425" y="44036"/>
                </a:lnTo>
                <a:lnTo>
                  <a:pt x="191267" y="42954"/>
                </a:lnTo>
                <a:lnTo>
                  <a:pt x="178233" y="41546"/>
                </a:lnTo>
                <a:lnTo>
                  <a:pt x="167893" y="40449"/>
                </a:lnTo>
                <a:lnTo>
                  <a:pt x="159664" y="39662"/>
                </a:lnTo>
                <a:lnTo>
                  <a:pt x="159778" y="39319"/>
                </a:lnTo>
                <a:lnTo>
                  <a:pt x="151549" y="38188"/>
                </a:lnTo>
                <a:lnTo>
                  <a:pt x="137035" y="36327"/>
                </a:lnTo>
                <a:lnTo>
                  <a:pt x="127135" y="35129"/>
                </a:lnTo>
                <a:lnTo>
                  <a:pt x="115976" y="33503"/>
                </a:lnTo>
                <a:lnTo>
                  <a:pt x="106933" y="31991"/>
                </a:lnTo>
                <a:lnTo>
                  <a:pt x="92076" y="29526"/>
                </a:lnTo>
                <a:lnTo>
                  <a:pt x="81923" y="27750"/>
                </a:lnTo>
                <a:lnTo>
                  <a:pt x="71790" y="25630"/>
                </a:lnTo>
                <a:lnTo>
                  <a:pt x="57696" y="22301"/>
                </a:lnTo>
                <a:lnTo>
                  <a:pt x="44024" y="19005"/>
                </a:lnTo>
                <a:lnTo>
                  <a:pt x="34440" y="16216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648715" y="1829586"/>
            <a:ext cx="457" cy="37515"/>
          </a:xfrm>
          <a:custGeom>
            <a:avLst/>
            <a:gdLst/>
            <a:ahLst/>
            <a:cxnLst/>
            <a:rect l="l" t="t" r="r" b="b"/>
            <a:pathLst>
              <a:path w="457" h="37515">
                <a:moveTo>
                  <a:pt x="114" y="0"/>
                </a:moveTo>
                <a:lnTo>
                  <a:pt x="0" y="6083"/>
                </a:lnTo>
                <a:lnTo>
                  <a:pt x="114" y="12166"/>
                </a:lnTo>
                <a:lnTo>
                  <a:pt x="228" y="15214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7940"/>
                </a:lnTo>
                <a:lnTo>
                  <a:pt x="342" y="375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655587" y="1890320"/>
            <a:ext cx="984821" cy="56794"/>
          </a:xfrm>
          <a:custGeom>
            <a:avLst/>
            <a:gdLst/>
            <a:ahLst/>
            <a:cxnLst/>
            <a:rect l="l" t="t" r="r" b="b"/>
            <a:pathLst>
              <a:path w="984821" h="56794">
                <a:moveTo>
                  <a:pt x="0" y="0"/>
                </a:moveTo>
                <a:lnTo>
                  <a:pt x="9690" y="6756"/>
                </a:lnTo>
                <a:lnTo>
                  <a:pt x="10591" y="7099"/>
                </a:lnTo>
                <a:lnTo>
                  <a:pt x="21628" y="11379"/>
                </a:lnTo>
                <a:lnTo>
                  <a:pt x="34695" y="16188"/>
                </a:lnTo>
                <a:lnTo>
                  <a:pt x="44285" y="18961"/>
                </a:lnTo>
                <a:lnTo>
                  <a:pt x="57696" y="22199"/>
                </a:lnTo>
                <a:lnTo>
                  <a:pt x="72235" y="25639"/>
                </a:lnTo>
                <a:lnTo>
                  <a:pt x="82286" y="27766"/>
                </a:lnTo>
                <a:lnTo>
                  <a:pt x="92540" y="29592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04" y="42265"/>
                </a:lnTo>
                <a:lnTo>
                  <a:pt x="195409" y="43530"/>
                </a:lnTo>
                <a:lnTo>
                  <a:pt x="205107" y="44488"/>
                </a:lnTo>
                <a:lnTo>
                  <a:pt x="215295" y="45385"/>
                </a:lnTo>
                <a:lnTo>
                  <a:pt x="228372" y="46466"/>
                </a:lnTo>
                <a:lnTo>
                  <a:pt x="238772" y="47320"/>
                </a:lnTo>
                <a:lnTo>
                  <a:pt x="255004" y="48616"/>
                </a:lnTo>
                <a:lnTo>
                  <a:pt x="267113" y="49537"/>
                </a:lnTo>
                <a:lnTo>
                  <a:pt x="277064" y="50221"/>
                </a:lnTo>
                <a:lnTo>
                  <a:pt x="286822" y="50802"/>
                </a:lnTo>
                <a:lnTo>
                  <a:pt x="298350" y="51418"/>
                </a:lnTo>
                <a:lnTo>
                  <a:pt x="313615" y="52203"/>
                </a:lnTo>
                <a:lnTo>
                  <a:pt x="317423" y="52400"/>
                </a:lnTo>
                <a:lnTo>
                  <a:pt x="333848" y="53232"/>
                </a:lnTo>
                <a:lnTo>
                  <a:pt x="346265" y="53837"/>
                </a:lnTo>
                <a:lnTo>
                  <a:pt x="356416" y="54280"/>
                </a:lnTo>
                <a:lnTo>
                  <a:pt x="366041" y="54626"/>
                </a:lnTo>
                <a:lnTo>
                  <a:pt x="376880" y="54941"/>
                </a:lnTo>
                <a:lnTo>
                  <a:pt x="390673" y="55290"/>
                </a:lnTo>
                <a:lnTo>
                  <a:pt x="401370" y="55549"/>
                </a:lnTo>
                <a:lnTo>
                  <a:pt x="417868" y="55977"/>
                </a:lnTo>
                <a:lnTo>
                  <a:pt x="430444" y="56283"/>
                </a:lnTo>
                <a:lnTo>
                  <a:pt x="440724" y="56490"/>
                </a:lnTo>
                <a:lnTo>
                  <a:pt x="450335" y="56622"/>
                </a:lnTo>
                <a:lnTo>
                  <a:pt x="460902" y="56703"/>
                </a:lnTo>
                <a:lnTo>
                  <a:pt x="474051" y="56755"/>
                </a:lnTo>
                <a:lnTo>
                  <a:pt x="488124" y="56794"/>
                </a:lnTo>
                <a:lnTo>
                  <a:pt x="504643" y="56791"/>
                </a:lnTo>
                <a:lnTo>
                  <a:pt x="517227" y="56771"/>
                </a:lnTo>
                <a:lnTo>
                  <a:pt x="527505" y="56718"/>
                </a:lnTo>
                <a:lnTo>
                  <a:pt x="537102" y="56614"/>
                </a:lnTo>
                <a:lnTo>
                  <a:pt x="547649" y="56442"/>
                </a:lnTo>
                <a:lnTo>
                  <a:pt x="560773" y="56186"/>
                </a:lnTo>
                <a:lnTo>
                  <a:pt x="575005" y="55892"/>
                </a:lnTo>
                <a:lnTo>
                  <a:pt x="591449" y="55492"/>
                </a:lnTo>
                <a:lnTo>
                  <a:pt x="603907" y="55168"/>
                </a:lnTo>
                <a:lnTo>
                  <a:pt x="614093" y="54858"/>
                </a:lnTo>
                <a:lnTo>
                  <a:pt x="623722" y="54498"/>
                </a:lnTo>
                <a:lnTo>
                  <a:pt x="634510" y="54028"/>
                </a:lnTo>
                <a:lnTo>
                  <a:pt x="648170" y="53385"/>
                </a:lnTo>
                <a:lnTo>
                  <a:pt x="659409" y="52844"/>
                </a:lnTo>
                <a:lnTo>
                  <a:pt x="675692" y="52099"/>
                </a:lnTo>
                <a:lnTo>
                  <a:pt x="687864" y="51511"/>
                </a:lnTo>
                <a:lnTo>
                  <a:pt x="697853" y="50962"/>
                </a:lnTo>
                <a:lnTo>
                  <a:pt x="707586" y="50333"/>
                </a:lnTo>
                <a:lnTo>
                  <a:pt x="718990" y="49508"/>
                </a:lnTo>
                <a:lnTo>
                  <a:pt x="733993" y="48366"/>
                </a:lnTo>
                <a:lnTo>
                  <a:pt x="738847" y="47993"/>
                </a:lnTo>
                <a:lnTo>
                  <a:pt x="754880" y="46786"/>
                </a:lnTo>
                <a:lnTo>
                  <a:pt x="766596" y="45861"/>
                </a:lnTo>
                <a:lnTo>
                  <a:pt x="776333" y="45003"/>
                </a:lnTo>
                <a:lnTo>
                  <a:pt x="786429" y="43994"/>
                </a:lnTo>
                <a:lnTo>
                  <a:pt x="799221" y="42617"/>
                </a:lnTo>
                <a:lnTo>
                  <a:pt x="810729" y="41351"/>
                </a:lnTo>
                <a:lnTo>
                  <a:pt x="826343" y="39605"/>
                </a:lnTo>
                <a:lnTo>
                  <a:pt x="837411" y="38312"/>
                </a:lnTo>
                <a:lnTo>
                  <a:pt x="846992" y="37044"/>
                </a:lnTo>
                <a:lnTo>
                  <a:pt x="858147" y="35371"/>
                </a:lnTo>
                <a:lnTo>
                  <a:pt x="873048" y="33007"/>
                </a:lnTo>
                <a:lnTo>
                  <a:pt x="887927" y="30643"/>
                </a:lnTo>
                <a:lnTo>
                  <a:pt x="898157" y="28917"/>
                </a:lnTo>
                <a:lnTo>
                  <a:pt x="908192" y="26914"/>
                </a:lnTo>
                <a:lnTo>
                  <a:pt x="922483" y="23720"/>
                </a:lnTo>
                <a:lnTo>
                  <a:pt x="937573" y="20238"/>
                </a:lnTo>
                <a:lnTo>
                  <a:pt x="947167" y="17628"/>
                </a:lnTo>
                <a:lnTo>
                  <a:pt x="959836" y="13295"/>
                </a:lnTo>
                <a:lnTo>
                  <a:pt x="973344" y="8080"/>
                </a:lnTo>
                <a:lnTo>
                  <a:pt x="984034" y="1843"/>
                </a:lnTo>
                <a:lnTo>
                  <a:pt x="98482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665277" y="1841078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10591" y="5753"/>
                </a:lnTo>
                <a:lnTo>
                  <a:pt x="21297" y="11264"/>
                </a:lnTo>
                <a:lnTo>
                  <a:pt x="21526" y="11379"/>
                </a:lnTo>
                <a:lnTo>
                  <a:pt x="21971" y="11493"/>
                </a:lnTo>
                <a:lnTo>
                  <a:pt x="35185" y="15712"/>
                </a:lnTo>
                <a:lnTo>
                  <a:pt x="44624" y="18752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234" y="33950"/>
                </a:lnTo>
                <a:lnTo>
                  <a:pt x="131143" y="35612"/>
                </a:lnTo>
                <a:lnTo>
                  <a:pt x="140741" y="36894"/>
                </a:lnTo>
                <a:lnTo>
                  <a:pt x="152255" y="38262"/>
                </a:lnTo>
                <a:lnTo>
                  <a:pt x="165417" y="39776"/>
                </a:lnTo>
                <a:lnTo>
                  <a:pt x="181277" y="41596"/>
                </a:lnTo>
                <a:lnTo>
                  <a:pt x="192761" y="42862"/>
                </a:lnTo>
                <a:lnTo>
                  <a:pt x="202422" y="43824"/>
                </a:lnTo>
                <a:lnTo>
                  <a:pt x="212813" y="44730"/>
                </a:lnTo>
                <a:lnTo>
                  <a:pt x="226487" y="45827"/>
                </a:lnTo>
                <a:lnTo>
                  <a:pt x="234149" y="46431"/>
                </a:lnTo>
                <a:lnTo>
                  <a:pt x="250343" y="47745"/>
                </a:lnTo>
                <a:lnTo>
                  <a:pt x="262350" y="48673"/>
                </a:lnTo>
                <a:lnTo>
                  <a:pt x="272230" y="49361"/>
                </a:lnTo>
                <a:lnTo>
                  <a:pt x="282043" y="49952"/>
                </a:lnTo>
                <a:lnTo>
                  <a:pt x="293851" y="50591"/>
                </a:lnTo>
                <a:lnTo>
                  <a:pt x="309714" y="51424"/>
                </a:lnTo>
                <a:lnTo>
                  <a:pt x="311111" y="51498"/>
                </a:lnTo>
                <a:lnTo>
                  <a:pt x="327499" y="52304"/>
                </a:lnTo>
                <a:lnTo>
                  <a:pt x="339845" y="52886"/>
                </a:lnTo>
                <a:lnTo>
                  <a:pt x="349951" y="53313"/>
                </a:lnTo>
                <a:lnTo>
                  <a:pt x="359617" y="53650"/>
                </a:lnTo>
                <a:lnTo>
                  <a:pt x="370642" y="53964"/>
                </a:lnTo>
                <a:lnTo>
                  <a:pt x="384826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9" y="51145"/>
                </a:lnTo>
                <a:lnTo>
                  <a:pt x="674761" y="50537"/>
                </a:lnTo>
                <a:lnTo>
                  <a:pt x="684693" y="49984"/>
                </a:lnTo>
                <a:lnTo>
                  <a:pt x="694480" y="49351"/>
                </a:lnTo>
                <a:lnTo>
                  <a:pt x="706127" y="48505"/>
                </a:lnTo>
                <a:lnTo>
                  <a:pt x="721637" y="47312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3" y="30114"/>
                </a:lnTo>
                <a:lnTo>
                  <a:pt x="880832" y="28403"/>
                </a:lnTo>
                <a:lnTo>
                  <a:pt x="890973" y="26365"/>
                </a:lnTo>
                <a:lnTo>
                  <a:pt x="905497" y="23101"/>
                </a:lnTo>
                <a:lnTo>
                  <a:pt x="919265" y="19939"/>
                </a:lnTo>
                <a:lnTo>
                  <a:pt x="928858" y="17318"/>
                </a:lnTo>
                <a:lnTo>
                  <a:pt x="941850" y="12841"/>
                </a:lnTo>
                <a:lnTo>
                  <a:pt x="954318" y="7915"/>
                </a:lnTo>
                <a:lnTo>
                  <a:pt x="965250" y="1578"/>
                </a:lnTo>
                <a:lnTo>
                  <a:pt x="96544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690630" y="1799957"/>
            <a:ext cx="917663" cy="56273"/>
          </a:xfrm>
          <a:custGeom>
            <a:avLst/>
            <a:gdLst/>
            <a:ahLst/>
            <a:cxnLst/>
            <a:rect l="l" t="t" r="r" b="b"/>
            <a:pathLst>
              <a:path w="917663" h="56273">
                <a:moveTo>
                  <a:pt x="0" y="1346"/>
                </a:moveTo>
                <a:lnTo>
                  <a:pt x="7543" y="7759"/>
                </a:lnTo>
                <a:lnTo>
                  <a:pt x="17576" y="12395"/>
                </a:lnTo>
                <a:lnTo>
                  <a:pt x="30082" y="17420"/>
                </a:lnTo>
                <a:lnTo>
                  <a:pt x="39950" y="20332"/>
                </a:lnTo>
                <a:lnTo>
                  <a:pt x="49352" y="22758"/>
                </a:lnTo>
                <a:lnTo>
                  <a:pt x="63605" y="26318"/>
                </a:lnTo>
                <a:lnTo>
                  <a:pt x="73429" y="28488"/>
                </a:lnTo>
                <a:lnTo>
                  <a:pt x="84444" y="30513"/>
                </a:lnTo>
                <a:lnTo>
                  <a:pt x="94195" y="32219"/>
                </a:lnTo>
                <a:lnTo>
                  <a:pt x="109435" y="34805"/>
                </a:lnTo>
                <a:lnTo>
                  <a:pt x="120062" y="36481"/>
                </a:lnTo>
                <a:lnTo>
                  <a:pt x="129775" y="37803"/>
                </a:lnTo>
                <a:lnTo>
                  <a:pt x="142275" y="39323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17246" y="47091"/>
                </a:lnTo>
                <a:lnTo>
                  <a:pt x="233363" y="48410"/>
                </a:lnTo>
                <a:lnTo>
                  <a:pt x="245226" y="49344"/>
                </a:lnTo>
                <a:lnTo>
                  <a:pt x="255040" y="50042"/>
                </a:lnTo>
                <a:lnTo>
                  <a:pt x="265008" y="50652"/>
                </a:lnTo>
                <a:lnTo>
                  <a:pt x="277335" y="51321"/>
                </a:lnTo>
                <a:lnTo>
                  <a:pt x="291503" y="52057"/>
                </a:lnTo>
                <a:lnTo>
                  <a:pt x="307823" y="52920"/>
                </a:lnTo>
                <a:lnTo>
                  <a:pt x="320008" y="53526"/>
                </a:lnTo>
                <a:lnTo>
                  <a:pt x="329995" y="53958"/>
                </a:lnTo>
                <a:lnTo>
                  <a:pt x="339721" y="54302"/>
                </a:lnTo>
                <a:lnTo>
                  <a:pt x="351123" y="54644"/>
                </a:lnTo>
                <a:lnTo>
                  <a:pt x="366138" y="55067"/>
                </a:lnTo>
                <a:lnTo>
                  <a:pt x="371055" y="55206"/>
                </a:lnTo>
                <a:lnTo>
                  <a:pt x="387451" y="55608"/>
                </a:lnTo>
                <a:lnTo>
                  <a:pt x="399802" y="55886"/>
                </a:lnTo>
                <a:lnTo>
                  <a:pt x="409912" y="56065"/>
                </a:lnTo>
                <a:lnTo>
                  <a:pt x="419585" y="56165"/>
                </a:lnTo>
                <a:lnTo>
                  <a:pt x="430623" y="56210"/>
                </a:lnTo>
                <a:lnTo>
                  <a:pt x="444830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7" y="56273"/>
                </a:lnTo>
                <a:lnTo>
                  <a:pt x="492316" y="56230"/>
                </a:lnTo>
                <a:lnTo>
                  <a:pt x="501983" y="56120"/>
                </a:lnTo>
                <a:lnTo>
                  <a:pt x="512993" y="55926"/>
                </a:lnTo>
                <a:lnTo>
                  <a:pt x="527139" y="55629"/>
                </a:lnTo>
                <a:lnTo>
                  <a:pt x="536016" y="55435"/>
                </a:lnTo>
                <a:lnTo>
                  <a:pt x="552351" y="55024"/>
                </a:lnTo>
                <a:lnTo>
                  <a:pt x="564563" y="54705"/>
                </a:lnTo>
                <a:lnTo>
                  <a:pt x="574569" y="54399"/>
                </a:lnTo>
                <a:lnTo>
                  <a:pt x="584282" y="54029"/>
                </a:lnTo>
                <a:lnTo>
                  <a:pt x="595618" y="53516"/>
                </a:lnTo>
                <a:lnTo>
                  <a:pt x="610493" y="52781"/>
                </a:lnTo>
                <a:lnTo>
                  <a:pt x="616026" y="52501"/>
                </a:lnTo>
                <a:lnTo>
                  <a:pt x="632170" y="51718"/>
                </a:lnTo>
                <a:lnTo>
                  <a:pt x="644076" y="51107"/>
                </a:lnTo>
                <a:lnTo>
                  <a:pt x="653911" y="50532"/>
                </a:lnTo>
                <a:lnTo>
                  <a:pt x="663841" y="49854"/>
                </a:lnTo>
                <a:lnTo>
                  <a:pt x="676034" y="48937"/>
                </a:lnTo>
                <a:lnTo>
                  <a:pt x="690956" y="47777"/>
                </a:lnTo>
                <a:lnTo>
                  <a:pt x="706831" y="46503"/>
                </a:lnTo>
                <a:lnTo>
                  <a:pt x="718255" y="45554"/>
                </a:lnTo>
                <a:lnTo>
                  <a:pt x="727884" y="44658"/>
                </a:lnTo>
                <a:lnTo>
                  <a:pt x="738375" y="43545"/>
                </a:lnTo>
                <a:lnTo>
                  <a:pt x="752387" y="41944"/>
                </a:lnTo>
                <a:lnTo>
                  <a:pt x="773851" y="39440"/>
                </a:lnTo>
                <a:lnTo>
                  <a:pt x="784605" y="38119"/>
                </a:lnTo>
                <a:lnTo>
                  <a:pt x="794268" y="36760"/>
                </a:lnTo>
                <a:lnTo>
                  <a:pt x="806388" y="34849"/>
                </a:lnTo>
                <a:lnTo>
                  <a:pt x="816254" y="33235"/>
                </a:lnTo>
                <a:lnTo>
                  <a:pt x="830873" y="30765"/>
                </a:lnTo>
                <a:lnTo>
                  <a:pt x="840862" y="28935"/>
                </a:lnTo>
                <a:lnTo>
                  <a:pt x="851465" y="26583"/>
                </a:lnTo>
                <a:lnTo>
                  <a:pt x="862571" y="23875"/>
                </a:lnTo>
                <a:lnTo>
                  <a:pt x="875971" y="20556"/>
                </a:lnTo>
                <a:lnTo>
                  <a:pt x="885619" y="17576"/>
                </a:lnTo>
                <a:lnTo>
                  <a:pt x="895921" y="13627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790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707079" y="1798481"/>
            <a:ext cx="882738" cy="55268"/>
          </a:xfrm>
          <a:custGeom>
            <a:avLst/>
            <a:gdLst/>
            <a:ahLst/>
            <a:cxnLst/>
            <a:rect l="l" t="t" r="r" b="b"/>
            <a:pathLst>
              <a:path w="882738" h="55268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402" y="26101"/>
                </a:lnTo>
                <a:lnTo>
                  <a:pt x="812617" y="28283"/>
                </a:lnTo>
                <a:lnTo>
                  <a:pt x="801384" y="30346"/>
                </a:lnTo>
                <a:lnTo>
                  <a:pt x="792708" y="31889"/>
                </a:lnTo>
                <a:lnTo>
                  <a:pt x="777571" y="34512"/>
                </a:lnTo>
                <a:lnTo>
                  <a:pt x="767010" y="36201"/>
                </a:lnTo>
                <a:lnTo>
                  <a:pt x="757233" y="37539"/>
                </a:lnTo>
                <a:lnTo>
                  <a:pt x="744448" y="39108"/>
                </a:lnTo>
                <a:lnTo>
                  <a:pt x="737044" y="40004"/>
                </a:lnTo>
                <a:lnTo>
                  <a:pt x="721307" y="41879"/>
                </a:lnTo>
                <a:lnTo>
                  <a:pt x="710017" y="43147"/>
                </a:lnTo>
                <a:lnTo>
                  <a:pt x="700396" y="44100"/>
                </a:lnTo>
                <a:lnTo>
                  <a:pt x="689663" y="45032"/>
                </a:lnTo>
                <a:lnTo>
                  <a:pt x="675039" y="46233"/>
                </a:lnTo>
                <a:lnTo>
                  <a:pt x="671245" y="46545"/>
                </a:lnTo>
                <a:lnTo>
                  <a:pt x="655148" y="47868"/>
                </a:lnTo>
                <a:lnTo>
                  <a:pt x="643323" y="48799"/>
                </a:lnTo>
                <a:lnTo>
                  <a:pt x="633527" y="49486"/>
                </a:lnTo>
                <a:lnTo>
                  <a:pt x="623516" y="50078"/>
                </a:lnTo>
                <a:lnTo>
                  <a:pt x="611043" y="50724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22"/>
                </a:lnTo>
                <a:lnTo>
                  <a:pt x="489993" y="54999"/>
                </a:lnTo>
                <a:lnTo>
                  <a:pt x="479917" y="55168"/>
                </a:lnTo>
                <a:lnTo>
                  <a:pt x="470224" y="55251"/>
                </a:lnTo>
                <a:lnTo>
                  <a:pt x="459071" y="55268"/>
                </a:lnTo>
                <a:lnTo>
                  <a:pt x="444614" y="55240"/>
                </a:lnTo>
                <a:lnTo>
                  <a:pt x="437197" y="55219"/>
                </a:lnTo>
                <a:lnTo>
                  <a:pt x="420818" y="55215"/>
                </a:lnTo>
                <a:lnTo>
                  <a:pt x="408527" y="55185"/>
                </a:lnTo>
                <a:lnTo>
                  <a:pt x="398467" y="55103"/>
                </a:lnTo>
                <a:lnTo>
                  <a:pt x="388784" y="54944"/>
                </a:lnTo>
                <a:lnTo>
                  <a:pt x="377619" y="54682"/>
                </a:lnTo>
                <a:lnTo>
                  <a:pt x="363118" y="54291"/>
                </a:lnTo>
                <a:lnTo>
                  <a:pt x="355841" y="54089"/>
                </a:lnTo>
                <a:lnTo>
                  <a:pt x="339549" y="53662"/>
                </a:lnTo>
                <a:lnTo>
                  <a:pt x="327414" y="53314"/>
                </a:lnTo>
                <a:lnTo>
                  <a:pt x="317450" y="52966"/>
                </a:lnTo>
                <a:lnTo>
                  <a:pt x="307672" y="52535"/>
                </a:lnTo>
                <a:lnTo>
                  <a:pt x="296097" y="51943"/>
                </a:lnTo>
                <a:lnTo>
                  <a:pt x="280738" y="51109"/>
                </a:lnTo>
                <a:lnTo>
                  <a:pt x="277418" y="50926"/>
                </a:lnTo>
                <a:lnTo>
                  <a:pt x="261312" y="50079"/>
                </a:lnTo>
                <a:lnTo>
                  <a:pt x="249525" y="49418"/>
                </a:lnTo>
                <a:lnTo>
                  <a:pt x="239761" y="48782"/>
                </a:lnTo>
                <a:lnTo>
                  <a:pt x="229723" y="48013"/>
                </a:lnTo>
                <a:lnTo>
                  <a:pt x="217116" y="46951"/>
                </a:lnTo>
                <a:lnTo>
                  <a:pt x="204520" y="45859"/>
                </a:lnTo>
                <a:lnTo>
                  <a:pt x="188801" y="44541"/>
                </a:lnTo>
                <a:lnTo>
                  <a:pt x="177568" y="43537"/>
                </a:lnTo>
                <a:lnTo>
                  <a:pt x="167954" y="42547"/>
                </a:lnTo>
                <a:lnTo>
                  <a:pt x="157093" y="41269"/>
                </a:lnTo>
                <a:lnTo>
                  <a:pt x="142117" y="39403"/>
                </a:lnTo>
                <a:lnTo>
                  <a:pt x="124538" y="37172"/>
                </a:lnTo>
                <a:lnTo>
                  <a:pt x="114032" y="35772"/>
                </a:lnTo>
                <a:lnTo>
                  <a:pt x="104236" y="34249"/>
                </a:lnTo>
                <a:lnTo>
                  <a:pt x="91179" y="31947"/>
                </a:lnTo>
                <a:lnTo>
                  <a:pt x="85305" y="30873"/>
                </a:lnTo>
                <a:lnTo>
                  <a:pt x="70991" y="28237"/>
                </a:lnTo>
                <a:lnTo>
                  <a:pt x="61218" y="26199"/>
                </a:lnTo>
                <a:lnTo>
                  <a:pt x="49832" y="23231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327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689503" y="1765805"/>
            <a:ext cx="46875" cy="21412"/>
          </a:xfrm>
          <a:custGeom>
            <a:avLst/>
            <a:gdLst/>
            <a:ahLst/>
            <a:cxnLst/>
            <a:rect l="l" t="t" r="r" b="b"/>
            <a:pathLst>
              <a:path w="46875" h="21412">
                <a:moveTo>
                  <a:pt x="0" y="21412"/>
                </a:moveTo>
                <a:lnTo>
                  <a:pt x="3835" y="16789"/>
                </a:lnTo>
                <a:lnTo>
                  <a:pt x="4953" y="15887"/>
                </a:lnTo>
                <a:lnTo>
                  <a:pt x="10261" y="13182"/>
                </a:lnTo>
                <a:lnTo>
                  <a:pt x="21880" y="7759"/>
                </a:lnTo>
                <a:lnTo>
                  <a:pt x="32376" y="4035"/>
                </a:lnTo>
                <a:lnTo>
                  <a:pt x="36728" y="2489"/>
                </a:lnTo>
                <a:lnTo>
                  <a:pt x="41465" y="787"/>
                </a:lnTo>
                <a:lnTo>
                  <a:pt x="41808" y="673"/>
                </a:lnTo>
                <a:lnTo>
                  <a:pt x="46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735595" y="1740004"/>
            <a:ext cx="1574" cy="74714"/>
          </a:xfrm>
          <a:custGeom>
            <a:avLst/>
            <a:gdLst/>
            <a:ahLst/>
            <a:cxnLst/>
            <a:rect l="l" t="t" r="r" b="b"/>
            <a:pathLst>
              <a:path w="1574" h="74714">
                <a:moveTo>
                  <a:pt x="1574" y="0"/>
                </a:moveTo>
                <a:lnTo>
                  <a:pt x="888" y="4965"/>
                </a:lnTo>
                <a:lnTo>
                  <a:pt x="787" y="10134"/>
                </a:lnTo>
                <a:lnTo>
                  <a:pt x="673" y="25053"/>
                </a:lnTo>
                <a:lnTo>
                  <a:pt x="749" y="35254"/>
                </a:lnTo>
                <a:lnTo>
                  <a:pt x="835" y="45904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0" y="63207"/>
                </a:lnTo>
                <a:lnTo>
                  <a:pt x="215" y="747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993064" y="1806823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787"/>
                </a:lnTo>
                <a:lnTo>
                  <a:pt x="20624" y="1346"/>
                </a:lnTo>
                <a:lnTo>
                  <a:pt x="19151" y="1574"/>
                </a:lnTo>
                <a:lnTo>
                  <a:pt x="16675" y="2146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736943" y="180704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2031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1015"/>
                </a:lnTo>
                <a:lnTo>
                  <a:pt x="787" y="342"/>
                </a:lnTo>
                <a:lnTo>
                  <a:pt x="45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919710" y="1730777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4" y="7325"/>
                </a:lnTo>
                <a:lnTo>
                  <a:pt x="23712" y="6598"/>
                </a:lnTo>
                <a:lnTo>
                  <a:pt x="33235" y="6073"/>
                </a:lnTo>
                <a:lnTo>
                  <a:pt x="49496" y="5116"/>
                </a:lnTo>
                <a:lnTo>
                  <a:pt x="61573" y="4402"/>
                </a:lnTo>
                <a:lnTo>
                  <a:pt x="71494" y="3849"/>
                </a:lnTo>
                <a:lnTo>
                  <a:pt x="81284" y="3373"/>
                </a:lnTo>
                <a:lnTo>
                  <a:pt x="92968" y="2892"/>
                </a:lnTo>
                <a:lnTo>
                  <a:pt x="108573" y="2322"/>
                </a:lnTo>
                <a:lnTo>
                  <a:pt x="110985" y="2237"/>
                </a:lnTo>
                <a:lnTo>
                  <a:pt x="127373" y="1654"/>
                </a:lnTo>
                <a:lnTo>
                  <a:pt x="139679" y="1240"/>
                </a:lnTo>
                <a:lnTo>
                  <a:pt x="149747" y="952"/>
                </a:lnTo>
                <a:lnTo>
                  <a:pt x="159422" y="745"/>
                </a:lnTo>
                <a:lnTo>
                  <a:pt x="170550" y="577"/>
                </a:lnTo>
                <a:lnTo>
                  <a:pt x="184974" y="405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91767" y="668"/>
                </a:lnTo>
                <a:lnTo>
                  <a:pt x="304059" y="867"/>
                </a:lnTo>
                <a:lnTo>
                  <a:pt x="314118" y="1081"/>
                </a:lnTo>
                <a:lnTo>
                  <a:pt x="323798" y="1358"/>
                </a:lnTo>
                <a:lnTo>
                  <a:pt x="334955" y="1747"/>
                </a:lnTo>
                <a:lnTo>
                  <a:pt x="349443" y="2298"/>
                </a:lnTo>
                <a:lnTo>
                  <a:pt x="372837" y="3229"/>
                </a:lnTo>
                <a:lnTo>
                  <a:pt x="384612" y="3801"/>
                </a:lnTo>
                <a:lnTo>
                  <a:pt x="394378" y="4363"/>
                </a:lnTo>
                <a:lnTo>
                  <a:pt x="404445" y="4986"/>
                </a:lnTo>
                <a:lnTo>
                  <a:pt x="417121" y="5737"/>
                </a:lnTo>
                <a:lnTo>
                  <a:pt x="429539" y="6416"/>
                </a:lnTo>
                <a:lnTo>
                  <a:pt x="431685" y="6517"/>
                </a:lnTo>
                <a:lnTo>
                  <a:pt x="433933" y="6632"/>
                </a:lnTo>
                <a:lnTo>
                  <a:pt x="449908" y="7865"/>
                </a:lnTo>
                <a:lnTo>
                  <a:pt x="461535" y="8708"/>
                </a:lnTo>
                <a:lnTo>
                  <a:pt x="471236" y="9421"/>
                </a:lnTo>
                <a:lnTo>
                  <a:pt x="481432" y="10265"/>
                </a:lnTo>
                <a:lnTo>
                  <a:pt x="494548" y="11499"/>
                </a:lnTo>
                <a:lnTo>
                  <a:pt x="504469" y="12499"/>
                </a:lnTo>
                <a:lnTo>
                  <a:pt x="520089" y="14040"/>
                </a:lnTo>
                <a:lnTo>
                  <a:pt x="531138" y="15201"/>
                </a:lnTo>
                <a:lnTo>
                  <a:pt x="540743" y="16361"/>
                </a:lnTo>
                <a:lnTo>
                  <a:pt x="552033" y="17897"/>
                </a:lnTo>
                <a:lnTo>
                  <a:pt x="566331" y="19928"/>
                </a:lnTo>
                <a:lnTo>
                  <a:pt x="581263" y="22112"/>
                </a:lnTo>
                <a:lnTo>
                  <a:pt x="591532" y="23730"/>
                </a:lnTo>
                <a:lnTo>
                  <a:pt x="601594" y="25601"/>
                </a:lnTo>
                <a:lnTo>
                  <a:pt x="615908" y="28548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67893" y="43057"/>
                </a:lnTo>
                <a:lnTo>
                  <a:pt x="678522" y="48394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958808" y="1733362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386"/>
                </a:lnTo>
                <a:lnTo>
                  <a:pt x="605794" y="38881"/>
                </a:lnTo>
                <a:lnTo>
                  <a:pt x="595464" y="35692"/>
                </a:lnTo>
                <a:lnTo>
                  <a:pt x="588975" y="33908"/>
                </a:lnTo>
                <a:lnTo>
                  <a:pt x="575007" y="30153"/>
                </a:lnTo>
                <a:lnTo>
                  <a:pt x="565290" y="27933"/>
                </a:lnTo>
                <a:lnTo>
                  <a:pt x="553656" y="25742"/>
                </a:lnTo>
                <a:lnTo>
                  <a:pt x="546608" y="24447"/>
                </a:lnTo>
                <a:lnTo>
                  <a:pt x="531534" y="21717"/>
                </a:lnTo>
                <a:lnTo>
                  <a:pt x="521073" y="19977"/>
                </a:lnTo>
                <a:lnTo>
                  <a:pt x="511244" y="18597"/>
                </a:lnTo>
                <a:lnTo>
                  <a:pt x="498070" y="16945"/>
                </a:lnTo>
                <a:lnTo>
                  <a:pt x="492188" y="16217"/>
                </a:lnTo>
                <a:lnTo>
                  <a:pt x="476481" y="14217"/>
                </a:lnTo>
                <a:lnTo>
                  <a:pt x="465252" y="12871"/>
                </a:lnTo>
                <a:lnTo>
                  <a:pt x="455642" y="11859"/>
                </a:lnTo>
                <a:lnTo>
                  <a:pt x="444790" y="10862"/>
                </a:lnTo>
                <a:lnTo>
                  <a:pt x="429835" y="9559"/>
                </a:lnTo>
                <a:lnTo>
                  <a:pt x="411335" y="8008"/>
                </a:lnTo>
                <a:lnTo>
                  <a:pt x="399575" y="7065"/>
                </a:lnTo>
                <a:lnTo>
                  <a:pt x="389818" y="6363"/>
                </a:lnTo>
                <a:lnTo>
                  <a:pt x="379766" y="5745"/>
                </a:lnTo>
                <a:lnTo>
                  <a:pt x="367122" y="5055"/>
                </a:lnTo>
                <a:lnTo>
                  <a:pt x="354495" y="4394"/>
                </a:lnTo>
                <a:lnTo>
                  <a:pt x="338244" y="3507"/>
                </a:lnTo>
                <a:lnTo>
                  <a:pt x="326134" y="2877"/>
                </a:lnTo>
                <a:lnTo>
                  <a:pt x="316180" y="2424"/>
                </a:lnTo>
                <a:lnTo>
                  <a:pt x="306396" y="2066"/>
                </a:lnTo>
                <a:lnTo>
                  <a:pt x="294798" y="1724"/>
                </a:lnTo>
                <a:lnTo>
                  <a:pt x="279401" y="1318"/>
                </a:lnTo>
                <a:lnTo>
                  <a:pt x="276072" y="1231"/>
                </a:lnTo>
                <a:lnTo>
                  <a:pt x="259722" y="780"/>
                </a:lnTo>
                <a:lnTo>
                  <a:pt x="247439" y="466"/>
                </a:lnTo>
                <a:lnTo>
                  <a:pt x="237374" y="261"/>
                </a:lnTo>
                <a:lnTo>
                  <a:pt x="227677" y="136"/>
                </a:lnTo>
                <a:lnTo>
                  <a:pt x="216500" y="65"/>
                </a:lnTo>
                <a:lnTo>
                  <a:pt x="201993" y="18"/>
                </a:lnTo>
                <a:lnTo>
                  <a:pt x="194716" y="0"/>
                </a:lnTo>
                <a:lnTo>
                  <a:pt x="178344" y="3"/>
                </a:lnTo>
                <a:lnTo>
                  <a:pt x="166041" y="30"/>
                </a:lnTo>
                <a:lnTo>
                  <a:pt x="155965" y="103"/>
                </a:lnTo>
                <a:lnTo>
                  <a:pt x="146272" y="246"/>
                </a:lnTo>
                <a:lnTo>
                  <a:pt x="135118" y="480"/>
                </a:lnTo>
                <a:lnTo>
                  <a:pt x="120661" y="831"/>
                </a:lnTo>
                <a:lnTo>
                  <a:pt x="113245" y="1015"/>
                </a:lnTo>
                <a:lnTo>
                  <a:pt x="96958" y="1395"/>
                </a:lnTo>
                <a:lnTo>
                  <a:pt x="84802" y="1718"/>
                </a:lnTo>
                <a:lnTo>
                  <a:pt x="74822" y="2050"/>
                </a:lnTo>
                <a:lnTo>
                  <a:pt x="65061" y="2454"/>
                </a:lnTo>
                <a:lnTo>
                  <a:pt x="53561" y="2995"/>
                </a:lnTo>
                <a:lnTo>
                  <a:pt x="38365" y="3736"/>
                </a:lnTo>
                <a:lnTo>
                  <a:pt x="34251" y="3936"/>
                </a:lnTo>
                <a:lnTo>
                  <a:pt x="20545" y="4551"/>
                </a:lnTo>
                <a:lnTo>
                  <a:pt x="10492" y="5290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995431" y="1845247"/>
            <a:ext cx="13741" cy="901"/>
          </a:xfrm>
          <a:custGeom>
            <a:avLst/>
            <a:gdLst/>
            <a:ahLst/>
            <a:cxnLst/>
            <a:rect l="l" t="t" r="r" b="b"/>
            <a:pathLst>
              <a:path w="13741" h="901">
                <a:moveTo>
                  <a:pt x="0" y="901"/>
                </a:moveTo>
                <a:lnTo>
                  <a:pt x="1917" y="901"/>
                </a:lnTo>
                <a:lnTo>
                  <a:pt x="3949" y="787"/>
                </a:lnTo>
                <a:lnTo>
                  <a:pt x="7442" y="673"/>
                </a:lnTo>
                <a:lnTo>
                  <a:pt x="10820" y="342"/>
                </a:lnTo>
                <a:lnTo>
                  <a:pt x="12280" y="228"/>
                </a:ln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018074" y="1770086"/>
            <a:ext cx="485432" cy="24117"/>
          </a:xfrm>
          <a:custGeom>
            <a:avLst/>
            <a:gdLst/>
            <a:ahLst/>
            <a:cxnLst/>
            <a:rect l="l" t="t" r="r" b="b"/>
            <a:pathLst>
              <a:path w="485432" h="24117">
                <a:moveTo>
                  <a:pt x="485432" y="24117"/>
                </a:moveTo>
                <a:lnTo>
                  <a:pt x="470435" y="21485"/>
                </a:lnTo>
                <a:lnTo>
                  <a:pt x="460085" y="19782"/>
                </a:lnTo>
                <a:lnTo>
                  <a:pt x="450103" y="18352"/>
                </a:lnTo>
                <a:lnTo>
                  <a:pt x="436214" y="16540"/>
                </a:lnTo>
                <a:lnTo>
                  <a:pt x="417205" y="14168"/>
                </a:lnTo>
                <a:lnTo>
                  <a:pt x="405974" y="12853"/>
                </a:lnTo>
                <a:lnTo>
                  <a:pt x="396361" y="11857"/>
                </a:lnTo>
                <a:lnTo>
                  <a:pt x="385504" y="10867"/>
                </a:lnTo>
                <a:lnTo>
                  <a:pt x="370538" y="9568"/>
                </a:lnTo>
                <a:lnTo>
                  <a:pt x="352078" y="7980"/>
                </a:lnTo>
                <a:lnTo>
                  <a:pt x="340319" y="7022"/>
                </a:lnTo>
                <a:lnTo>
                  <a:pt x="330563" y="6317"/>
                </a:lnTo>
                <a:lnTo>
                  <a:pt x="320518" y="5694"/>
                </a:lnTo>
                <a:lnTo>
                  <a:pt x="307889" y="4981"/>
                </a:lnTo>
                <a:lnTo>
                  <a:pt x="295224" y="4279"/>
                </a:lnTo>
                <a:lnTo>
                  <a:pt x="278976" y="3406"/>
                </a:lnTo>
                <a:lnTo>
                  <a:pt x="266868" y="2796"/>
                </a:lnTo>
                <a:lnTo>
                  <a:pt x="256917" y="2362"/>
                </a:lnTo>
                <a:lnTo>
                  <a:pt x="247135" y="2015"/>
                </a:lnTo>
                <a:lnTo>
                  <a:pt x="235539" y="1666"/>
                </a:lnTo>
                <a:lnTo>
                  <a:pt x="220143" y="1226"/>
                </a:lnTo>
                <a:lnTo>
                  <a:pt x="216801" y="1130"/>
                </a:lnTo>
                <a:lnTo>
                  <a:pt x="200455" y="724"/>
                </a:lnTo>
                <a:lnTo>
                  <a:pt x="188173" y="441"/>
                </a:lnTo>
                <a:lnTo>
                  <a:pt x="178107" y="255"/>
                </a:lnTo>
                <a:lnTo>
                  <a:pt x="168409" y="140"/>
                </a:lnTo>
                <a:lnTo>
                  <a:pt x="157230" y="70"/>
                </a:lnTo>
                <a:lnTo>
                  <a:pt x="142721" y="20"/>
                </a:lnTo>
                <a:lnTo>
                  <a:pt x="135445" y="0"/>
                </a:lnTo>
                <a:lnTo>
                  <a:pt x="119072" y="3"/>
                </a:lnTo>
                <a:lnTo>
                  <a:pt x="106770" y="27"/>
                </a:lnTo>
                <a:lnTo>
                  <a:pt x="96693" y="92"/>
                </a:lnTo>
                <a:lnTo>
                  <a:pt x="87000" y="218"/>
                </a:lnTo>
                <a:lnTo>
                  <a:pt x="75846" y="426"/>
                </a:lnTo>
                <a:lnTo>
                  <a:pt x="61388" y="737"/>
                </a:lnTo>
                <a:lnTo>
                  <a:pt x="53974" y="901"/>
                </a:lnTo>
                <a:lnTo>
                  <a:pt x="38685" y="1236"/>
                </a:lnTo>
                <a:lnTo>
                  <a:pt x="28155" y="1540"/>
                </a:lnTo>
                <a:lnTo>
                  <a:pt x="18174" y="1971"/>
                </a:lnTo>
                <a:lnTo>
                  <a:pt x="4532" y="2688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120841" y="1914997"/>
            <a:ext cx="1917" cy="22872"/>
          </a:xfrm>
          <a:custGeom>
            <a:avLst/>
            <a:gdLst/>
            <a:ahLst/>
            <a:cxnLst/>
            <a:rect l="l" t="t" r="r" b="b"/>
            <a:pathLst>
              <a:path w="1917" h="22872">
                <a:moveTo>
                  <a:pt x="1917" y="22872"/>
                </a:moveTo>
                <a:lnTo>
                  <a:pt x="1574" y="22529"/>
                </a:lnTo>
                <a:lnTo>
                  <a:pt x="1244" y="21971"/>
                </a:lnTo>
                <a:lnTo>
                  <a:pt x="1016" y="21526"/>
                </a:lnTo>
                <a:lnTo>
                  <a:pt x="901" y="20840"/>
                </a:lnTo>
                <a:lnTo>
                  <a:pt x="457" y="19037"/>
                </a:lnTo>
                <a:lnTo>
                  <a:pt x="228" y="17233"/>
                </a:lnTo>
                <a:lnTo>
                  <a:pt x="114" y="16116"/>
                </a:lnTo>
                <a:lnTo>
                  <a:pt x="0" y="15100"/>
                </a:lnTo>
                <a:lnTo>
                  <a:pt x="0" y="901"/>
                </a:lnTo>
                <a:lnTo>
                  <a:pt x="0" y="4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123997" y="1912854"/>
            <a:ext cx="40792" cy="673"/>
          </a:xfrm>
          <a:custGeom>
            <a:avLst/>
            <a:gdLst/>
            <a:ahLst/>
            <a:cxnLst/>
            <a:rect l="l" t="t" r="r" b="b"/>
            <a:pathLst>
              <a:path w="40792" h="673">
                <a:moveTo>
                  <a:pt x="0" y="0"/>
                </a:moveTo>
                <a:lnTo>
                  <a:pt x="38989" y="0"/>
                </a:lnTo>
                <a:lnTo>
                  <a:pt x="39446" y="0"/>
                </a:lnTo>
                <a:lnTo>
                  <a:pt x="39890" y="228"/>
                </a:lnTo>
                <a:lnTo>
                  <a:pt x="40335" y="342"/>
                </a:lnTo>
                <a:lnTo>
                  <a:pt x="4079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164901" y="1914997"/>
            <a:ext cx="1244" cy="18808"/>
          </a:xfrm>
          <a:custGeom>
            <a:avLst/>
            <a:gdLst/>
            <a:ahLst/>
            <a:cxnLst/>
            <a:rect l="l" t="t" r="r" b="b"/>
            <a:pathLst>
              <a:path w="1244" h="18808">
                <a:moveTo>
                  <a:pt x="1016" y="0"/>
                </a:moveTo>
                <a:lnTo>
                  <a:pt x="1130" y="444"/>
                </a:lnTo>
                <a:lnTo>
                  <a:pt x="1130" y="1016"/>
                </a:lnTo>
                <a:lnTo>
                  <a:pt x="1244" y="6413"/>
                </a:lnTo>
                <a:lnTo>
                  <a:pt x="1130" y="11938"/>
                </a:lnTo>
                <a:lnTo>
                  <a:pt x="1130" y="12954"/>
                </a:lnTo>
                <a:lnTo>
                  <a:pt x="1016" y="14084"/>
                </a:lnTo>
                <a:lnTo>
                  <a:pt x="673" y="15887"/>
                </a:lnTo>
                <a:lnTo>
                  <a:pt x="330" y="17805"/>
                </a:lnTo>
                <a:lnTo>
                  <a:pt x="228" y="18249"/>
                </a:lnTo>
                <a:lnTo>
                  <a:pt x="0" y="18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157129" y="1928073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740"/>
                </a:moveTo>
                <a:lnTo>
                  <a:pt x="7429" y="6197"/>
                </a:lnTo>
                <a:lnTo>
                  <a:pt x="7099" y="6642"/>
                </a:lnTo>
                <a:lnTo>
                  <a:pt x="6642" y="6984"/>
                </a:lnTo>
                <a:lnTo>
                  <a:pt x="6083" y="7315"/>
                </a:lnTo>
                <a:lnTo>
                  <a:pt x="5638" y="7543"/>
                </a:lnTo>
                <a:lnTo>
                  <a:pt x="5067" y="7658"/>
                </a:lnTo>
                <a:lnTo>
                  <a:pt x="4508" y="7772"/>
                </a:lnTo>
                <a:lnTo>
                  <a:pt x="3822" y="7658"/>
                </a:lnTo>
                <a:lnTo>
                  <a:pt x="3378" y="7543"/>
                </a:lnTo>
                <a:lnTo>
                  <a:pt x="2819" y="7315"/>
                </a:lnTo>
                <a:lnTo>
                  <a:pt x="2362" y="7086"/>
                </a:lnTo>
                <a:lnTo>
                  <a:pt x="1917" y="6642"/>
                </a:lnTo>
                <a:lnTo>
                  <a:pt x="1460" y="6299"/>
                </a:lnTo>
                <a:lnTo>
                  <a:pt x="1130" y="5740"/>
                </a:lnTo>
                <a:lnTo>
                  <a:pt x="901" y="5295"/>
                </a:lnTo>
                <a:lnTo>
                  <a:pt x="787" y="4610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140228" y="1935394"/>
            <a:ext cx="4953" cy="2019"/>
          </a:xfrm>
          <a:custGeom>
            <a:avLst/>
            <a:gdLst/>
            <a:ahLst/>
            <a:cxnLst/>
            <a:rect l="l" t="t" r="r" b="b"/>
            <a:pathLst>
              <a:path w="4952" h="2019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3263" y="2019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346"/>
                </a:lnTo>
                <a:lnTo>
                  <a:pt x="673" y="901"/>
                </a:lnTo>
                <a:lnTo>
                  <a:pt x="228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127945" y="1927955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124791" y="1937870"/>
            <a:ext cx="3149" cy="1130"/>
          </a:xfrm>
          <a:custGeom>
            <a:avLst/>
            <a:gdLst/>
            <a:ahLst/>
            <a:cxnLst/>
            <a:rect l="l" t="t" r="r" b="b"/>
            <a:pathLst>
              <a:path w="3149" h="1130">
                <a:moveTo>
                  <a:pt x="3149" y="0"/>
                </a:moveTo>
                <a:lnTo>
                  <a:pt x="2806" y="342"/>
                </a:lnTo>
                <a:lnTo>
                  <a:pt x="2247" y="673"/>
                </a:lnTo>
                <a:lnTo>
                  <a:pt x="1803" y="901"/>
                </a:lnTo>
                <a:lnTo>
                  <a:pt x="1117" y="1016"/>
                </a:lnTo>
                <a:lnTo>
                  <a:pt x="558" y="113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166029" y="1912404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1016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296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235327" y="1829587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0" y="673"/>
                </a:moveTo>
                <a:lnTo>
                  <a:pt x="787" y="444"/>
                </a:lnTo>
                <a:lnTo>
                  <a:pt x="1689" y="228"/>
                </a:lnTo>
                <a:lnTo>
                  <a:pt x="2476" y="114"/>
                </a:lnTo>
                <a:lnTo>
                  <a:pt x="3263" y="114"/>
                </a:lnTo>
                <a:lnTo>
                  <a:pt x="6197" y="0"/>
                </a:lnTo>
                <a:lnTo>
                  <a:pt x="9131" y="114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236334" y="1830598"/>
            <a:ext cx="11163" cy="673"/>
          </a:xfrm>
          <a:custGeom>
            <a:avLst/>
            <a:gdLst/>
            <a:ahLst/>
            <a:cxnLst/>
            <a:rect l="l" t="t" r="r" b="b"/>
            <a:pathLst>
              <a:path w="11163" h="673">
                <a:moveTo>
                  <a:pt x="11163" y="0"/>
                </a:moveTo>
                <a:lnTo>
                  <a:pt x="10718" y="228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58"/>
                </a:lnTo>
                <a:lnTo>
                  <a:pt x="5079" y="673"/>
                </a:lnTo>
                <a:lnTo>
                  <a:pt x="3047" y="558"/>
                </a:lnTo>
                <a:lnTo>
                  <a:pt x="158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648073" y="1833416"/>
            <a:ext cx="1130" cy="38315"/>
          </a:xfrm>
          <a:custGeom>
            <a:avLst/>
            <a:gdLst/>
            <a:ahLst/>
            <a:cxnLst/>
            <a:rect l="l" t="t" r="r" b="b"/>
            <a:pathLst>
              <a:path w="1130" h="38315">
                <a:moveTo>
                  <a:pt x="901" y="0"/>
                </a:moveTo>
                <a:lnTo>
                  <a:pt x="1130" y="4851"/>
                </a:lnTo>
                <a:lnTo>
                  <a:pt x="901" y="9804"/>
                </a:lnTo>
                <a:lnTo>
                  <a:pt x="787" y="11264"/>
                </a:lnTo>
                <a:lnTo>
                  <a:pt x="457" y="11264"/>
                </a:lnTo>
                <a:lnTo>
                  <a:pt x="228" y="12738"/>
                </a:lnTo>
                <a:lnTo>
                  <a:pt x="0" y="14312"/>
                </a:lnTo>
                <a:lnTo>
                  <a:pt x="114" y="15887"/>
                </a:lnTo>
                <a:lnTo>
                  <a:pt x="114" y="32219"/>
                </a:lnTo>
                <a:lnTo>
                  <a:pt x="114" y="34480"/>
                </a:lnTo>
                <a:lnTo>
                  <a:pt x="228" y="36842"/>
                </a:lnTo>
                <a:lnTo>
                  <a:pt x="228" y="37642"/>
                </a:lnTo>
                <a:lnTo>
                  <a:pt x="342" y="383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1630122" y="1839163"/>
            <a:ext cx="18707" cy="27940"/>
          </a:xfrm>
          <a:custGeom>
            <a:avLst/>
            <a:gdLst/>
            <a:ahLst/>
            <a:cxnLst/>
            <a:rect l="l" t="t" r="r" b="b"/>
            <a:pathLst>
              <a:path w="18707" h="27939">
                <a:moveTo>
                  <a:pt x="18707" y="0"/>
                </a:moveTo>
                <a:lnTo>
                  <a:pt x="444" y="0"/>
                </a:lnTo>
                <a:lnTo>
                  <a:pt x="0" y="6083"/>
                </a:lnTo>
                <a:lnTo>
                  <a:pt x="0" y="27940"/>
                </a:lnTo>
                <a:lnTo>
                  <a:pt x="12052" y="27940"/>
                </a:lnTo>
                <a:lnTo>
                  <a:pt x="0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1630117" y="1845583"/>
            <a:ext cx="19050" cy="114"/>
          </a:xfrm>
          <a:custGeom>
            <a:avLst/>
            <a:gdLst/>
            <a:ahLst/>
            <a:cxnLst/>
            <a:rect l="l" t="t" r="r" b="b"/>
            <a:pathLst>
              <a:path w="19050" h="114">
                <a:moveTo>
                  <a:pt x="1905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609201" y="1804344"/>
            <a:ext cx="39776" cy="38417"/>
          </a:xfrm>
          <a:custGeom>
            <a:avLst/>
            <a:gdLst/>
            <a:ahLst/>
            <a:cxnLst/>
            <a:rect l="l" t="t" r="r" b="b"/>
            <a:pathLst>
              <a:path w="39776" h="38417">
                <a:moveTo>
                  <a:pt x="0" y="0"/>
                </a:moveTo>
                <a:lnTo>
                  <a:pt x="11379" y="3378"/>
                </a:lnTo>
                <a:lnTo>
                  <a:pt x="33020" y="14871"/>
                </a:lnTo>
                <a:lnTo>
                  <a:pt x="39776" y="26593"/>
                </a:lnTo>
                <a:lnTo>
                  <a:pt x="31216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648830" y="1829581"/>
            <a:ext cx="6756" cy="11722"/>
          </a:xfrm>
          <a:custGeom>
            <a:avLst/>
            <a:gdLst/>
            <a:ahLst/>
            <a:cxnLst/>
            <a:rect l="l" t="t" r="r" b="b"/>
            <a:pathLst>
              <a:path w="6756" h="11722">
                <a:moveTo>
                  <a:pt x="6756" y="117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642183" y="1867108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648829" y="1867108"/>
            <a:ext cx="6756" cy="23215"/>
          </a:xfrm>
          <a:custGeom>
            <a:avLst/>
            <a:gdLst/>
            <a:ahLst/>
            <a:cxnLst/>
            <a:rect l="l" t="t" r="r" b="b"/>
            <a:pathLst>
              <a:path w="6756" h="23215">
                <a:moveTo>
                  <a:pt x="0" y="0"/>
                </a:moveTo>
                <a:lnTo>
                  <a:pt x="0" y="11379"/>
                </a:lnTo>
                <a:lnTo>
                  <a:pt x="6756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2640411" y="1871732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0" y="19939"/>
                </a:moveTo>
                <a:lnTo>
                  <a:pt x="8559" y="8216"/>
                </a:ln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649046" y="1867104"/>
            <a:ext cx="6540" cy="23215"/>
          </a:xfrm>
          <a:custGeom>
            <a:avLst/>
            <a:gdLst/>
            <a:ahLst/>
            <a:cxnLst/>
            <a:rect l="l" t="t" r="r" b="b"/>
            <a:pathLst>
              <a:path w="6540" h="23215">
                <a:moveTo>
                  <a:pt x="6540" y="232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648829" y="1804122"/>
            <a:ext cx="39776" cy="25463"/>
          </a:xfrm>
          <a:custGeom>
            <a:avLst/>
            <a:gdLst/>
            <a:ahLst/>
            <a:cxnLst/>
            <a:rect l="l" t="t" r="r" b="b"/>
            <a:pathLst>
              <a:path w="39776" h="25463">
                <a:moveTo>
                  <a:pt x="0" y="25463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658750" y="1813359"/>
            <a:ext cx="18021" cy="27724"/>
          </a:xfrm>
          <a:custGeom>
            <a:avLst/>
            <a:gdLst/>
            <a:ahLst/>
            <a:cxnLst/>
            <a:rect l="l" t="t" r="r" b="b"/>
            <a:pathLst>
              <a:path w="18021" h="27724">
                <a:moveTo>
                  <a:pt x="18021" y="0"/>
                </a:moveTo>
                <a:lnTo>
                  <a:pt x="8331" y="4622"/>
                </a:lnTo>
                <a:lnTo>
                  <a:pt x="0" y="16230"/>
                </a:lnTo>
                <a:lnTo>
                  <a:pt x="6527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622047" y="1813802"/>
            <a:ext cx="17018" cy="28740"/>
          </a:xfrm>
          <a:custGeom>
            <a:avLst/>
            <a:gdLst/>
            <a:ahLst/>
            <a:cxnLst/>
            <a:rect l="l" t="t" r="r" b="b"/>
            <a:pathLst>
              <a:path w="17018" h="28740">
                <a:moveTo>
                  <a:pt x="8674" y="28740"/>
                </a:moveTo>
                <a:lnTo>
                  <a:pt x="17017" y="17132"/>
                </a:lnTo>
                <a:lnTo>
                  <a:pt x="10477" y="563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663025" y="1832853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688603" y="1798598"/>
            <a:ext cx="2032" cy="2705"/>
          </a:xfrm>
          <a:custGeom>
            <a:avLst/>
            <a:gdLst/>
            <a:ahLst/>
            <a:cxnLst/>
            <a:rect l="l" t="t" r="r" b="b"/>
            <a:pathLst>
              <a:path w="2031" h="2705">
                <a:moveTo>
                  <a:pt x="0" y="0"/>
                </a:moveTo>
                <a:lnTo>
                  <a:pt x="2032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2589820" y="1799722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687816" y="1798485"/>
            <a:ext cx="19265" cy="28168"/>
          </a:xfrm>
          <a:custGeom>
            <a:avLst/>
            <a:gdLst/>
            <a:ahLst/>
            <a:cxnLst/>
            <a:rect l="l" t="t" r="r" b="b"/>
            <a:pathLst>
              <a:path w="19265" h="28168">
                <a:moveTo>
                  <a:pt x="19265" y="0"/>
                </a:moveTo>
                <a:lnTo>
                  <a:pt x="787" y="114"/>
                </a:lnTo>
                <a:lnTo>
                  <a:pt x="787" y="24676"/>
                </a:lnTo>
                <a:lnTo>
                  <a:pt x="0" y="16116"/>
                </a:lnTo>
                <a:lnTo>
                  <a:pt x="0" y="281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687816" y="1813138"/>
            <a:ext cx="787" cy="1460"/>
          </a:xfrm>
          <a:custGeom>
            <a:avLst/>
            <a:gdLst/>
            <a:ahLst/>
            <a:cxnLst/>
            <a:rect l="l" t="t" r="r" b="b"/>
            <a:pathLst>
              <a:path w="787" h="1460">
                <a:moveTo>
                  <a:pt x="0" y="146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689507" y="1787222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18478" y="11938"/>
                </a:moveTo>
                <a:lnTo>
                  <a:pt x="18478" y="215"/>
                </a:lnTo>
                <a:lnTo>
                  <a:pt x="0" y="0"/>
                </a:lnTo>
                <a:lnTo>
                  <a:pt x="0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707986" y="1772227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727927" y="1809189"/>
            <a:ext cx="7886" cy="2590"/>
          </a:xfrm>
          <a:custGeom>
            <a:avLst/>
            <a:gdLst/>
            <a:ahLst/>
            <a:cxnLst/>
            <a:rect l="l" t="t" r="r" b="b"/>
            <a:pathLst>
              <a:path w="7886" h="2590">
                <a:moveTo>
                  <a:pt x="0" y="2590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737170" y="1739212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695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2016165" y="1750708"/>
            <a:ext cx="787" cy="56121"/>
          </a:xfrm>
          <a:custGeom>
            <a:avLst/>
            <a:gdLst/>
            <a:ahLst/>
            <a:cxnLst/>
            <a:rect l="l" t="t" r="r" b="b"/>
            <a:pathLst>
              <a:path w="787" h="56121">
                <a:moveTo>
                  <a:pt x="787" y="0"/>
                </a:moveTo>
                <a:lnTo>
                  <a:pt x="787" y="47218"/>
                </a:lnTo>
                <a:lnTo>
                  <a:pt x="114" y="55892"/>
                </a:lnTo>
                <a:lnTo>
                  <a:pt x="0" y="561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736153" y="1750254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891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743028" y="1809415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737620" y="17976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737620" y="1749357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736716" y="1739554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760946" y="1742597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233133" y="0"/>
                </a:moveTo>
                <a:lnTo>
                  <a:pt x="232676" y="342"/>
                </a:lnTo>
                <a:lnTo>
                  <a:pt x="232232" y="1016"/>
                </a:lnTo>
                <a:lnTo>
                  <a:pt x="232003" y="3606"/>
                </a:lnTo>
                <a:lnTo>
                  <a:pt x="232346" y="3606"/>
                </a:lnTo>
                <a:lnTo>
                  <a:pt x="232562" y="444"/>
                </a:lnTo>
                <a:lnTo>
                  <a:pt x="215" y="114"/>
                </a:lnTo>
                <a:lnTo>
                  <a:pt x="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1760719" y="1742371"/>
            <a:ext cx="901" cy="3606"/>
          </a:xfrm>
          <a:custGeom>
            <a:avLst/>
            <a:gdLst/>
            <a:ahLst/>
            <a:cxnLst/>
            <a:rect l="l" t="t" r="r" b="b"/>
            <a:pathLst>
              <a:path w="901" h="3606">
                <a:moveTo>
                  <a:pt x="0" y="0"/>
                </a:moveTo>
                <a:lnTo>
                  <a:pt x="673" y="558"/>
                </a:lnTo>
                <a:lnTo>
                  <a:pt x="901" y="1130"/>
                </a:lnTo>
                <a:lnTo>
                  <a:pt x="901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760046" y="1745973"/>
            <a:ext cx="232905" cy="228"/>
          </a:xfrm>
          <a:custGeom>
            <a:avLst/>
            <a:gdLst/>
            <a:ahLst/>
            <a:cxnLst/>
            <a:rect l="l" t="t" r="r" b="b"/>
            <a:pathLst>
              <a:path w="232905" h="228">
                <a:moveTo>
                  <a:pt x="232905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824266" y="1799501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0" y="2146"/>
                </a:lnTo>
                <a:lnTo>
                  <a:pt x="41922" y="2247"/>
                </a:lnTo>
                <a:lnTo>
                  <a:pt x="42151" y="114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1886803" y="1799606"/>
            <a:ext cx="42252" cy="2260"/>
          </a:xfrm>
          <a:custGeom>
            <a:avLst/>
            <a:gdLst/>
            <a:ahLst/>
            <a:cxnLst/>
            <a:rect l="l" t="t" r="r" b="b"/>
            <a:pathLst>
              <a:path w="42252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260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2590725" y="1780230"/>
            <a:ext cx="18478" cy="19494"/>
          </a:xfrm>
          <a:custGeom>
            <a:avLst/>
            <a:gdLst/>
            <a:ahLst/>
            <a:cxnLst/>
            <a:rect l="l" t="t" r="r" b="b"/>
            <a:pathLst>
              <a:path w="18478" h="19494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  <a:lnTo>
                  <a:pt x="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2009063" y="1809750"/>
            <a:ext cx="114" cy="35496"/>
          </a:xfrm>
          <a:custGeom>
            <a:avLst/>
            <a:gdLst/>
            <a:ahLst/>
            <a:cxnLst/>
            <a:rect l="l" t="t" r="r" b="b"/>
            <a:pathLst>
              <a:path w="114" h="35496">
                <a:moveTo>
                  <a:pt x="114" y="3549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1993294" y="1746201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2009178" y="1817192"/>
            <a:ext cx="9461" cy="28054"/>
          </a:xfrm>
          <a:custGeom>
            <a:avLst/>
            <a:gdLst/>
            <a:ahLst/>
            <a:cxnLst/>
            <a:rect l="l" t="t" r="r" b="b"/>
            <a:pathLst>
              <a:path w="9461" h="28054">
                <a:moveTo>
                  <a:pt x="0" y="28054"/>
                </a:moveTo>
                <a:lnTo>
                  <a:pt x="2590" y="27711"/>
                </a:lnTo>
                <a:lnTo>
                  <a:pt x="6197" y="26708"/>
                </a:lnTo>
                <a:lnTo>
                  <a:pt x="7442" y="25692"/>
                </a:lnTo>
                <a:lnTo>
                  <a:pt x="946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2018083" y="1780790"/>
            <a:ext cx="558" cy="36512"/>
          </a:xfrm>
          <a:custGeom>
            <a:avLst/>
            <a:gdLst/>
            <a:ahLst/>
            <a:cxnLst/>
            <a:rect l="l" t="t" r="r" b="b"/>
            <a:pathLst>
              <a:path w="558" h="36512">
                <a:moveTo>
                  <a:pt x="558" y="36512"/>
                </a:moveTo>
                <a:lnTo>
                  <a:pt x="558" y="1016"/>
                </a:lnTo>
                <a:lnTo>
                  <a:pt x="330" y="228"/>
                </a:lnTo>
                <a:lnTo>
                  <a:pt x="114" y="0"/>
                </a:lnTo>
                <a:lnTo>
                  <a:pt x="0" y="3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2018076" y="1780680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016955" y="1740004"/>
            <a:ext cx="673" cy="9690"/>
          </a:xfrm>
          <a:custGeom>
            <a:avLst/>
            <a:gdLst/>
            <a:ahLst/>
            <a:cxnLst/>
            <a:rect l="l" t="t" r="r" b="b"/>
            <a:pathLst>
              <a:path w="673" h="9690">
                <a:moveTo>
                  <a:pt x="673" y="0"/>
                </a:moveTo>
                <a:lnTo>
                  <a:pt x="0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122756" y="1937868"/>
            <a:ext cx="2032" cy="1016"/>
          </a:xfrm>
          <a:custGeom>
            <a:avLst/>
            <a:gdLst/>
            <a:ahLst/>
            <a:cxnLst/>
            <a:rect l="l" t="t" r="r" b="b"/>
            <a:pathLst>
              <a:path w="2031" h="1016">
                <a:moveTo>
                  <a:pt x="2031" y="1016"/>
                </a:moveTo>
                <a:lnTo>
                  <a:pt x="901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121070" y="1912851"/>
            <a:ext cx="2921" cy="2146"/>
          </a:xfrm>
          <a:custGeom>
            <a:avLst/>
            <a:gdLst/>
            <a:ahLst/>
            <a:cxnLst/>
            <a:rect l="l" t="t" r="r" b="b"/>
            <a:pathLst>
              <a:path w="2920" h="2146">
                <a:moveTo>
                  <a:pt x="0" y="2146"/>
                </a:moveTo>
                <a:lnTo>
                  <a:pt x="444" y="1244"/>
                </a:lnTo>
                <a:lnTo>
                  <a:pt x="1130" y="571"/>
                </a:lnTo>
                <a:lnTo>
                  <a:pt x="1917" y="114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164788" y="1913531"/>
            <a:ext cx="1130" cy="1473"/>
          </a:xfrm>
          <a:custGeom>
            <a:avLst/>
            <a:gdLst/>
            <a:ahLst/>
            <a:cxnLst/>
            <a:rect l="l" t="t" r="r" b="b"/>
            <a:pathLst>
              <a:path w="1130" h="1473">
                <a:moveTo>
                  <a:pt x="0" y="0"/>
                </a:moveTo>
                <a:lnTo>
                  <a:pt x="673" y="673"/>
                </a:lnTo>
                <a:lnTo>
                  <a:pt x="113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2145174" y="192795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114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2130419" y="1927950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2120845" y="1910259"/>
            <a:ext cx="45300" cy="5638"/>
          </a:xfrm>
          <a:custGeom>
            <a:avLst/>
            <a:gdLst/>
            <a:ahLst/>
            <a:cxnLst/>
            <a:rect l="l" t="t" r="r" b="b"/>
            <a:pathLst>
              <a:path w="45300" h="5638">
                <a:moveTo>
                  <a:pt x="0" y="5638"/>
                </a:moveTo>
                <a:lnTo>
                  <a:pt x="342" y="2374"/>
                </a:lnTo>
                <a:lnTo>
                  <a:pt x="1346" y="685"/>
                </a:lnTo>
                <a:lnTo>
                  <a:pt x="3263" y="0"/>
                </a:lnTo>
                <a:lnTo>
                  <a:pt x="43040" y="114"/>
                </a:lnTo>
                <a:lnTo>
                  <a:pt x="43942" y="571"/>
                </a:lnTo>
                <a:lnTo>
                  <a:pt x="44742" y="1244"/>
                </a:lnTo>
                <a:lnTo>
                  <a:pt x="4530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121857" y="191116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121070" y="1913307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165126" y="1911278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235324" y="1830266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2247494" y="1830373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11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2476346" y="1829584"/>
            <a:ext cx="3721" cy="3606"/>
          </a:xfrm>
          <a:custGeom>
            <a:avLst/>
            <a:gdLst/>
            <a:ahLst/>
            <a:cxnLst/>
            <a:rect l="l" t="t" r="r" b="b"/>
            <a:pathLst>
              <a:path w="3721" h="3606">
                <a:moveTo>
                  <a:pt x="3721" y="3606"/>
                </a:moveTo>
                <a:lnTo>
                  <a:pt x="1130" y="2819"/>
                </a:lnTo>
                <a:lnTo>
                  <a:pt x="0" y="558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476802" y="1830820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565481" y="1810431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608299" y="1799954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12953"/>
                </a:moveTo>
                <a:lnTo>
                  <a:pt x="901" y="12953"/>
                </a:lnTo>
                <a:lnTo>
                  <a:pt x="2133" y="15887"/>
                </a:lnTo>
                <a:lnTo>
                  <a:pt x="0" y="244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610438" y="1815838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0"/>
                </a:moveTo>
                <a:lnTo>
                  <a:pt x="0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609201" y="1788460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631729" y="1832514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648299" y="1833411"/>
            <a:ext cx="673" cy="12738"/>
          </a:xfrm>
          <a:custGeom>
            <a:avLst/>
            <a:gdLst/>
            <a:ahLst/>
            <a:cxnLst/>
            <a:rect l="l" t="t" r="r" b="b"/>
            <a:pathLst>
              <a:path w="673" h="12738">
                <a:moveTo>
                  <a:pt x="0" y="12738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648411" y="1868793"/>
            <a:ext cx="18935" cy="2933"/>
          </a:xfrm>
          <a:custGeom>
            <a:avLst/>
            <a:gdLst/>
            <a:ahLst/>
            <a:cxnLst/>
            <a:rect l="l" t="t" r="r" b="b"/>
            <a:pathLst>
              <a:path w="18935" h="2933">
                <a:moveTo>
                  <a:pt x="0" y="2933"/>
                </a:moveTo>
                <a:lnTo>
                  <a:pt x="18821" y="2933"/>
                </a:lnTo>
                <a:lnTo>
                  <a:pt x="18935" y="0"/>
                </a:lnTo>
                <a:lnTo>
                  <a:pt x="18821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648186" y="184704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648974" y="1830939"/>
            <a:ext cx="0" cy="2476"/>
          </a:xfrm>
          <a:custGeom>
            <a:avLst/>
            <a:gdLst/>
            <a:ahLst/>
            <a:cxnLst/>
            <a:rect l="l" t="t" r="r" b="b"/>
            <a:pathLst>
              <a:path h="2476">
                <a:moveTo>
                  <a:pt x="0" y="247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648979" y="1840517"/>
            <a:ext cx="18707" cy="28282"/>
          </a:xfrm>
          <a:custGeom>
            <a:avLst/>
            <a:gdLst/>
            <a:ahLst/>
            <a:cxnLst/>
            <a:rect l="l" t="t" r="r" b="b"/>
            <a:pathLst>
              <a:path w="18707" h="28282">
                <a:moveTo>
                  <a:pt x="18364" y="27266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8282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655624" y="1840627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667344" y="1857754"/>
            <a:ext cx="114" cy="9359"/>
          </a:xfrm>
          <a:custGeom>
            <a:avLst/>
            <a:gdLst/>
            <a:ahLst/>
            <a:cxnLst/>
            <a:rect l="l" t="t" r="r" b="b"/>
            <a:pathLst>
              <a:path w="114" h="9359">
                <a:moveTo>
                  <a:pt x="0" y="0"/>
                </a:moveTo>
                <a:lnTo>
                  <a:pt x="114" y="0"/>
                </a:lnTo>
                <a:lnTo>
                  <a:pt x="114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667453" y="1856967"/>
            <a:ext cx="228" cy="6756"/>
          </a:xfrm>
          <a:custGeom>
            <a:avLst/>
            <a:gdLst/>
            <a:ahLst/>
            <a:cxnLst/>
            <a:rect l="l" t="t" r="r" b="b"/>
            <a:pathLst>
              <a:path w="228" h="6756">
                <a:moveTo>
                  <a:pt x="228" y="6083"/>
                </a:moveTo>
                <a:lnTo>
                  <a:pt x="228" y="0"/>
                </a:lnTo>
                <a:lnTo>
                  <a:pt x="228" y="6527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667453" y="1840627"/>
            <a:ext cx="228" cy="17132"/>
          </a:xfrm>
          <a:custGeom>
            <a:avLst/>
            <a:gdLst/>
            <a:ahLst/>
            <a:cxnLst/>
            <a:rect l="l" t="t" r="r" b="b"/>
            <a:pathLst>
              <a:path w="228" h="17132">
                <a:moveTo>
                  <a:pt x="228" y="0"/>
                </a:moveTo>
                <a:lnTo>
                  <a:pt x="228" y="16332"/>
                </a:lnTo>
                <a:lnTo>
                  <a:pt x="114" y="15887"/>
                </a:lnTo>
                <a:lnTo>
                  <a:pt x="0" y="171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628999" y="2910969"/>
            <a:ext cx="1039914" cy="1069898"/>
          </a:xfrm>
          <a:custGeom>
            <a:avLst/>
            <a:gdLst/>
            <a:ahLst/>
            <a:cxnLst/>
            <a:rect l="l" t="t" r="r" b="b"/>
            <a:pathLst>
              <a:path w="1039914" h="1069898">
                <a:moveTo>
                  <a:pt x="19939" y="952487"/>
                </a:moveTo>
                <a:lnTo>
                  <a:pt x="24003" y="959929"/>
                </a:lnTo>
                <a:lnTo>
                  <a:pt x="35598" y="967587"/>
                </a:lnTo>
                <a:lnTo>
                  <a:pt x="37287" y="991031"/>
                </a:lnTo>
                <a:lnTo>
                  <a:pt x="43154" y="1000493"/>
                </a:lnTo>
                <a:lnTo>
                  <a:pt x="52844" y="1006233"/>
                </a:lnTo>
                <a:lnTo>
                  <a:pt x="66370" y="1021676"/>
                </a:lnTo>
                <a:lnTo>
                  <a:pt x="118198" y="1039139"/>
                </a:lnTo>
                <a:lnTo>
                  <a:pt x="170370" y="1048715"/>
                </a:lnTo>
                <a:lnTo>
                  <a:pt x="228168" y="1056487"/>
                </a:lnTo>
                <a:lnTo>
                  <a:pt x="318770" y="1064158"/>
                </a:lnTo>
                <a:lnTo>
                  <a:pt x="393928" y="1067993"/>
                </a:lnTo>
                <a:lnTo>
                  <a:pt x="467169" y="1069898"/>
                </a:lnTo>
                <a:lnTo>
                  <a:pt x="566889" y="1069898"/>
                </a:lnTo>
                <a:lnTo>
                  <a:pt x="683171" y="1066749"/>
                </a:lnTo>
                <a:lnTo>
                  <a:pt x="808469" y="1057059"/>
                </a:lnTo>
                <a:lnTo>
                  <a:pt x="879805" y="1047483"/>
                </a:lnTo>
                <a:lnTo>
                  <a:pt x="935583" y="1035761"/>
                </a:lnTo>
                <a:lnTo>
                  <a:pt x="974458" y="1020660"/>
                </a:lnTo>
                <a:lnTo>
                  <a:pt x="991806" y="1003312"/>
                </a:lnTo>
                <a:lnTo>
                  <a:pt x="1001052" y="997115"/>
                </a:lnTo>
                <a:lnTo>
                  <a:pt x="1003185" y="991590"/>
                </a:lnTo>
                <a:lnTo>
                  <a:pt x="1005103" y="966457"/>
                </a:lnTo>
                <a:lnTo>
                  <a:pt x="1014793" y="960716"/>
                </a:lnTo>
                <a:lnTo>
                  <a:pt x="1020648" y="953058"/>
                </a:lnTo>
                <a:lnTo>
                  <a:pt x="1020648" y="919479"/>
                </a:lnTo>
                <a:lnTo>
                  <a:pt x="1014564" y="910120"/>
                </a:lnTo>
                <a:lnTo>
                  <a:pt x="1003185" y="904151"/>
                </a:lnTo>
                <a:lnTo>
                  <a:pt x="1002512" y="169697"/>
                </a:lnTo>
                <a:lnTo>
                  <a:pt x="1014793" y="162598"/>
                </a:lnTo>
                <a:lnTo>
                  <a:pt x="1020648" y="155054"/>
                </a:lnTo>
                <a:lnTo>
                  <a:pt x="1021664" y="144462"/>
                </a:lnTo>
                <a:lnTo>
                  <a:pt x="1039914" y="143332"/>
                </a:lnTo>
                <a:lnTo>
                  <a:pt x="1039914" y="109867"/>
                </a:lnTo>
                <a:lnTo>
                  <a:pt x="1021778" y="108623"/>
                </a:lnTo>
                <a:lnTo>
                  <a:pt x="1020546" y="96342"/>
                </a:lnTo>
                <a:lnTo>
                  <a:pt x="1010856" y="84848"/>
                </a:lnTo>
                <a:lnTo>
                  <a:pt x="991692" y="75158"/>
                </a:lnTo>
                <a:lnTo>
                  <a:pt x="983805" y="73367"/>
                </a:lnTo>
                <a:lnTo>
                  <a:pt x="982116" y="57696"/>
                </a:lnTo>
                <a:lnTo>
                  <a:pt x="943356" y="36626"/>
                </a:lnTo>
                <a:lnTo>
                  <a:pt x="904824" y="27050"/>
                </a:lnTo>
                <a:lnTo>
                  <a:pt x="829665" y="15443"/>
                </a:lnTo>
                <a:lnTo>
                  <a:pt x="729373" y="5753"/>
                </a:lnTo>
                <a:lnTo>
                  <a:pt x="594499" y="0"/>
                </a:lnTo>
                <a:lnTo>
                  <a:pt x="447332" y="0"/>
                </a:lnTo>
                <a:lnTo>
                  <a:pt x="312343" y="5753"/>
                </a:lnTo>
                <a:lnTo>
                  <a:pt x="106591" y="8229"/>
                </a:lnTo>
                <a:lnTo>
                  <a:pt x="104787" y="33362"/>
                </a:lnTo>
                <a:lnTo>
                  <a:pt x="71437" y="46316"/>
                </a:lnTo>
                <a:lnTo>
                  <a:pt x="60502" y="54660"/>
                </a:lnTo>
                <a:lnTo>
                  <a:pt x="56451" y="71894"/>
                </a:lnTo>
                <a:lnTo>
                  <a:pt x="28956" y="84848"/>
                </a:lnTo>
                <a:lnTo>
                  <a:pt x="20053" y="95224"/>
                </a:lnTo>
                <a:lnTo>
                  <a:pt x="18135" y="106718"/>
                </a:lnTo>
                <a:lnTo>
                  <a:pt x="0" y="107848"/>
                </a:lnTo>
                <a:lnTo>
                  <a:pt x="0" y="139496"/>
                </a:lnTo>
                <a:lnTo>
                  <a:pt x="18135" y="140627"/>
                </a:lnTo>
                <a:lnTo>
                  <a:pt x="19939" y="154381"/>
                </a:lnTo>
                <a:lnTo>
                  <a:pt x="24003" y="161810"/>
                </a:lnTo>
                <a:lnTo>
                  <a:pt x="35483" y="169481"/>
                </a:lnTo>
                <a:lnTo>
                  <a:pt x="35382" y="904824"/>
                </a:lnTo>
                <a:lnTo>
                  <a:pt x="28956" y="907986"/>
                </a:lnTo>
                <a:lnTo>
                  <a:pt x="19824" y="918121"/>
                </a:lnTo>
                <a:lnTo>
                  <a:pt x="19939" y="9524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1630908" y="2984775"/>
            <a:ext cx="1035989" cy="143776"/>
          </a:xfrm>
          <a:custGeom>
            <a:avLst/>
            <a:gdLst/>
            <a:ahLst/>
            <a:cxnLst/>
            <a:rect l="l" t="t" r="r" b="b"/>
            <a:pathLst>
              <a:path w="1035989" h="143776">
                <a:moveTo>
                  <a:pt x="18148" y="64909"/>
                </a:moveTo>
                <a:lnTo>
                  <a:pt x="19951" y="78536"/>
                </a:lnTo>
                <a:lnTo>
                  <a:pt x="24002" y="86093"/>
                </a:lnTo>
                <a:lnTo>
                  <a:pt x="35953" y="93637"/>
                </a:lnTo>
                <a:lnTo>
                  <a:pt x="64236" y="103670"/>
                </a:lnTo>
                <a:lnTo>
                  <a:pt x="104800" y="113245"/>
                </a:lnTo>
                <a:lnTo>
                  <a:pt x="163271" y="123723"/>
                </a:lnTo>
                <a:lnTo>
                  <a:pt x="165303" y="124510"/>
                </a:lnTo>
                <a:lnTo>
                  <a:pt x="176682" y="125641"/>
                </a:lnTo>
                <a:lnTo>
                  <a:pt x="178828" y="126428"/>
                </a:lnTo>
                <a:lnTo>
                  <a:pt x="190207" y="127558"/>
                </a:lnTo>
                <a:lnTo>
                  <a:pt x="192341" y="128346"/>
                </a:lnTo>
                <a:lnTo>
                  <a:pt x="209473" y="129476"/>
                </a:lnTo>
                <a:lnTo>
                  <a:pt x="211620" y="130263"/>
                </a:lnTo>
                <a:lnTo>
                  <a:pt x="228752" y="131394"/>
                </a:lnTo>
                <a:lnTo>
                  <a:pt x="230885" y="132181"/>
                </a:lnTo>
                <a:lnTo>
                  <a:pt x="250037" y="133413"/>
                </a:lnTo>
                <a:lnTo>
                  <a:pt x="252069" y="134099"/>
                </a:lnTo>
                <a:lnTo>
                  <a:pt x="271221" y="135331"/>
                </a:lnTo>
                <a:lnTo>
                  <a:pt x="273253" y="136118"/>
                </a:lnTo>
                <a:lnTo>
                  <a:pt x="301980" y="137248"/>
                </a:lnTo>
                <a:lnTo>
                  <a:pt x="304126" y="138036"/>
                </a:lnTo>
                <a:lnTo>
                  <a:pt x="330936" y="139166"/>
                </a:lnTo>
                <a:lnTo>
                  <a:pt x="333082" y="139954"/>
                </a:lnTo>
                <a:lnTo>
                  <a:pt x="375335" y="141084"/>
                </a:lnTo>
                <a:lnTo>
                  <a:pt x="377367" y="141871"/>
                </a:lnTo>
                <a:lnTo>
                  <a:pt x="425361" y="142989"/>
                </a:lnTo>
                <a:lnTo>
                  <a:pt x="427507" y="143776"/>
                </a:lnTo>
                <a:lnTo>
                  <a:pt x="604647" y="143776"/>
                </a:lnTo>
                <a:lnTo>
                  <a:pt x="606780" y="142989"/>
                </a:lnTo>
                <a:lnTo>
                  <a:pt x="660641" y="141871"/>
                </a:lnTo>
                <a:lnTo>
                  <a:pt x="662673" y="141084"/>
                </a:lnTo>
                <a:lnTo>
                  <a:pt x="701103" y="139954"/>
                </a:lnTo>
                <a:lnTo>
                  <a:pt x="703122" y="139166"/>
                </a:lnTo>
                <a:lnTo>
                  <a:pt x="731964" y="138036"/>
                </a:lnTo>
                <a:lnTo>
                  <a:pt x="733996" y="137248"/>
                </a:lnTo>
                <a:lnTo>
                  <a:pt x="762736" y="136118"/>
                </a:lnTo>
                <a:lnTo>
                  <a:pt x="764882" y="135331"/>
                </a:lnTo>
                <a:lnTo>
                  <a:pt x="784034" y="134099"/>
                </a:lnTo>
                <a:lnTo>
                  <a:pt x="786053" y="133413"/>
                </a:lnTo>
                <a:lnTo>
                  <a:pt x="805218" y="132181"/>
                </a:lnTo>
                <a:lnTo>
                  <a:pt x="807237" y="131394"/>
                </a:lnTo>
                <a:lnTo>
                  <a:pt x="824484" y="130263"/>
                </a:lnTo>
                <a:lnTo>
                  <a:pt x="826516" y="129476"/>
                </a:lnTo>
                <a:lnTo>
                  <a:pt x="841844" y="128346"/>
                </a:lnTo>
                <a:lnTo>
                  <a:pt x="843864" y="127558"/>
                </a:lnTo>
                <a:lnTo>
                  <a:pt x="857275" y="126428"/>
                </a:lnTo>
                <a:lnTo>
                  <a:pt x="859307" y="125641"/>
                </a:lnTo>
                <a:lnTo>
                  <a:pt x="870788" y="124510"/>
                </a:lnTo>
                <a:lnTo>
                  <a:pt x="872820" y="123723"/>
                </a:lnTo>
                <a:lnTo>
                  <a:pt x="949109" y="109867"/>
                </a:lnTo>
                <a:lnTo>
                  <a:pt x="996314" y="95783"/>
                </a:lnTo>
                <a:lnTo>
                  <a:pt x="1010970" y="86880"/>
                </a:lnTo>
                <a:lnTo>
                  <a:pt x="1016825" y="79324"/>
                </a:lnTo>
                <a:lnTo>
                  <a:pt x="1017841" y="68732"/>
                </a:lnTo>
                <a:lnTo>
                  <a:pt x="1035989" y="67614"/>
                </a:lnTo>
                <a:lnTo>
                  <a:pt x="1035989" y="37973"/>
                </a:lnTo>
                <a:lnTo>
                  <a:pt x="1017841" y="36855"/>
                </a:lnTo>
                <a:lnTo>
                  <a:pt x="1016711" y="24460"/>
                </a:lnTo>
                <a:lnTo>
                  <a:pt x="1007033" y="12966"/>
                </a:lnTo>
                <a:lnTo>
                  <a:pt x="987869" y="3276"/>
                </a:lnTo>
                <a:lnTo>
                  <a:pt x="980655" y="2705"/>
                </a:lnTo>
                <a:lnTo>
                  <a:pt x="981227" y="4394"/>
                </a:lnTo>
                <a:lnTo>
                  <a:pt x="985837" y="5080"/>
                </a:lnTo>
                <a:lnTo>
                  <a:pt x="990803" y="8343"/>
                </a:lnTo>
                <a:lnTo>
                  <a:pt x="995641" y="10820"/>
                </a:lnTo>
                <a:lnTo>
                  <a:pt x="996099" y="14198"/>
                </a:lnTo>
                <a:lnTo>
                  <a:pt x="1001280" y="18707"/>
                </a:lnTo>
                <a:lnTo>
                  <a:pt x="971753" y="51612"/>
                </a:lnTo>
                <a:lnTo>
                  <a:pt x="936142" y="60845"/>
                </a:lnTo>
                <a:lnTo>
                  <a:pt x="906170" y="66941"/>
                </a:lnTo>
                <a:lnTo>
                  <a:pt x="840600" y="76631"/>
                </a:lnTo>
                <a:lnTo>
                  <a:pt x="729386" y="86880"/>
                </a:lnTo>
                <a:lnTo>
                  <a:pt x="603516" y="91948"/>
                </a:lnTo>
                <a:lnTo>
                  <a:pt x="434492" y="91948"/>
                </a:lnTo>
                <a:lnTo>
                  <a:pt x="334213" y="88125"/>
                </a:lnTo>
                <a:lnTo>
                  <a:pt x="253301" y="82372"/>
                </a:lnTo>
                <a:lnTo>
                  <a:pt x="196176" y="76288"/>
                </a:lnTo>
                <a:lnTo>
                  <a:pt x="139496" y="68846"/>
                </a:lnTo>
                <a:lnTo>
                  <a:pt x="91389" y="59156"/>
                </a:lnTo>
                <a:lnTo>
                  <a:pt x="89928" y="58267"/>
                </a:lnTo>
                <a:lnTo>
                  <a:pt x="84289" y="57124"/>
                </a:lnTo>
                <a:lnTo>
                  <a:pt x="48907" y="45758"/>
                </a:lnTo>
                <a:lnTo>
                  <a:pt x="39446" y="39331"/>
                </a:lnTo>
                <a:lnTo>
                  <a:pt x="35382" y="38087"/>
                </a:lnTo>
                <a:lnTo>
                  <a:pt x="34137" y="35267"/>
                </a:lnTo>
                <a:lnTo>
                  <a:pt x="31102" y="32346"/>
                </a:lnTo>
                <a:lnTo>
                  <a:pt x="30987" y="28625"/>
                </a:lnTo>
                <a:lnTo>
                  <a:pt x="33248" y="26936"/>
                </a:lnTo>
                <a:lnTo>
                  <a:pt x="36741" y="14871"/>
                </a:lnTo>
                <a:lnTo>
                  <a:pt x="42481" y="9017"/>
                </a:lnTo>
                <a:lnTo>
                  <a:pt x="56464" y="0"/>
                </a:lnTo>
                <a:lnTo>
                  <a:pt x="28968" y="12966"/>
                </a:lnTo>
                <a:lnTo>
                  <a:pt x="20053" y="23329"/>
                </a:lnTo>
                <a:lnTo>
                  <a:pt x="18148" y="34937"/>
                </a:lnTo>
                <a:lnTo>
                  <a:pt x="0" y="36055"/>
                </a:lnTo>
                <a:lnTo>
                  <a:pt x="0" y="63779"/>
                </a:lnTo>
                <a:lnTo>
                  <a:pt x="18148" y="649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673390" y="2912893"/>
            <a:ext cx="938174" cy="152336"/>
          </a:xfrm>
          <a:custGeom>
            <a:avLst/>
            <a:gdLst/>
            <a:ahLst/>
            <a:cxnLst/>
            <a:rect l="l" t="t" r="r" b="b"/>
            <a:pathLst>
              <a:path w="938174" h="152336">
                <a:moveTo>
                  <a:pt x="14312" y="75044"/>
                </a:moveTo>
                <a:lnTo>
                  <a:pt x="14655" y="99834"/>
                </a:lnTo>
                <a:lnTo>
                  <a:pt x="18592" y="103098"/>
                </a:lnTo>
                <a:lnTo>
                  <a:pt x="22986" y="105346"/>
                </a:lnTo>
                <a:lnTo>
                  <a:pt x="34036" y="110871"/>
                </a:lnTo>
                <a:lnTo>
                  <a:pt x="43827" y="115379"/>
                </a:lnTo>
                <a:lnTo>
                  <a:pt x="59270" y="119214"/>
                </a:lnTo>
                <a:lnTo>
                  <a:pt x="64909" y="120332"/>
                </a:lnTo>
                <a:lnTo>
                  <a:pt x="72682" y="123037"/>
                </a:lnTo>
                <a:lnTo>
                  <a:pt x="80225" y="124282"/>
                </a:lnTo>
                <a:lnTo>
                  <a:pt x="82372" y="125069"/>
                </a:lnTo>
                <a:lnTo>
                  <a:pt x="91833" y="126199"/>
                </a:lnTo>
                <a:lnTo>
                  <a:pt x="93979" y="126987"/>
                </a:lnTo>
                <a:lnTo>
                  <a:pt x="101409" y="128117"/>
                </a:lnTo>
                <a:lnTo>
                  <a:pt x="103555" y="128905"/>
                </a:lnTo>
                <a:lnTo>
                  <a:pt x="111099" y="130149"/>
                </a:lnTo>
                <a:lnTo>
                  <a:pt x="113131" y="130822"/>
                </a:lnTo>
                <a:lnTo>
                  <a:pt x="122707" y="131940"/>
                </a:lnTo>
                <a:lnTo>
                  <a:pt x="126657" y="132842"/>
                </a:lnTo>
                <a:lnTo>
                  <a:pt x="136232" y="133858"/>
                </a:lnTo>
                <a:lnTo>
                  <a:pt x="140068" y="134759"/>
                </a:lnTo>
                <a:lnTo>
                  <a:pt x="149758" y="135775"/>
                </a:lnTo>
                <a:lnTo>
                  <a:pt x="153581" y="136677"/>
                </a:lnTo>
                <a:lnTo>
                  <a:pt x="213309" y="143548"/>
                </a:lnTo>
                <a:lnTo>
                  <a:pt x="282155" y="148513"/>
                </a:lnTo>
                <a:lnTo>
                  <a:pt x="363054" y="152336"/>
                </a:lnTo>
                <a:lnTo>
                  <a:pt x="589991" y="152336"/>
                </a:lnTo>
                <a:lnTo>
                  <a:pt x="694677" y="147154"/>
                </a:lnTo>
                <a:lnTo>
                  <a:pt x="753046" y="141516"/>
                </a:lnTo>
                <a:lnTo>
                  <a:pt x="797433" y="136677"/>
                </a:lnTo>
                <a:lnTo>
                  <a:pt x="801382" y="135775"/>
                </a:lnTo>
                <a:lnTo>
                  <a:pt x="810958" y="134759"/>
                </a:lnTo>
                <a:lnTo>
                  <a:pt x="814793" y="133858"/>
                </a:lnTo>
                <a:lnTo>
                  <a:pt x="824484" y="132842"/>
                </a:lnTo>
                <a:lnTo>
                  <a:pt x="828306" y="131940"/>
                </a:lnTo>
                <a:lnTo>
                  <a:pt x="837895" y="130822"/>
                </a:lnTo>
                <a:lnTo>
                  <a:pt x="840028" y="130149"/>
                </a:lnTo>
                <a:lnTo>
                  <a:pt x="847470" y="128905"/>
                </a:lnTo>
                <a:lnTo>
                  <a:pt x="849604" y="128117"/>
                </a:lnTo>
                <a:lnTo>
                  <a:pt x="859078" y="126987"/>
                </a:lnTo>
                <a:lnTo>
                  <a:pt x="861212" y="126199"/>
                </a:lnTo>
                <a:lnTo>
                  <a:pt x="868768" y="125069"/>
                </a:lnTo>
                <a:lnTo>
                  <a:pt x="886231" y="120446"/>
                </a:lnTo>
                <a:lnTo>
                  <a:pt x="893787" y="119214"/>
                </a:lnTo>
                <a:lnTo>
                  <a:pt x="916990" y="110871"/>
                </a:lnTo>
                <a:lnTo>
                  <a:pt x="931976" y="103543"/>
                </a:lnTo>
                <a:lnTo>
                  <a:pt x="934453" y="101066"/>
                </a:lnTo>
                <a:lnTo>
                  <a:pt x="935583" y="86753"/>
                </a:lnTo>
                <a:lnTo>
                  <a:pt x="935583" y="75717"/>
                </a:lnTo>
                <a:lnTo>
                  <a:pt x="938174" y="74587"/>
                </a:lnTo>
                <a:lnTo>
                  <a:pt x="937387" y="73240"/>
                </a:lnTo>
                <a:lnTo>
                  <a:pt x="935812" y="57696"/>
                </a:lnTo>
                <a:lnTo>
                  <a:pt x="926007" y="48107"/>
                </a:lnTo>
                <a:lnTo>
                  <a:pt x="897051" y="36614"/>
                </a:lnTo>
                <a:lnTo>
                  <a:pt x="858519" y="27038"/>
                </a:lnTo>
                <a:lnTo>
                  <a:pt x="783361" y="15430"/>
                </a:lnTo>
                <a:lnTo>
                  <a:pt x="683069" y="5854"/>
                </a:lnTo>
                <a:lnTo>
                  <a:pt x="548195" y="0"/>
                </a:lnTo>
                <a:lnTo>
                  <a:pt x="404863" y="0"/>
                </a:lnTo>
                <a:lnTo>
                  <a:pt x="269875" y="5854"/>
                </a:lnTo>
                <a:lnTo>
                  <a:pt x="64223" y="8229"/>
                </a:lnTo>
                <a:lnTo>
                  <a:pt x="62318" y="33464"/>
                </a:lnTo>
                <a:lnTo>
                  <a:pt x="28955" y="46304"/>
                </a:lnTo>
                <a:lnTo>
                  <a:pt x="18033" y="54648"/>
                </a:lnTo>
                <a:lnTo>
                  <a:pt x="13982" y="71882"/>
                </a:lnTo>
                <a:lnTo>
                  <a:pt x="0" y="80899"/>
                </a:lnTo>
                <a:lnTo>
                  <a:pt x="2705" y="80225"/>
                </a:lnTo>
                <a:lnTo>
                  <a:pt x="7658" y="76962"/>
                </a:lnTo>
                <a:lnTo>
                  <a:pt x="12509" y="76161"/>
                </a:lnTo>
                <a:lnTo>
                  <a:pt x="14312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1650740" y="3078419"/>
            <a:ext cx="997000" cy="886790"/>
          </a:xfrm>
          <a:custGeom>
            <a:avLst/>
            <a:gdLst/>
            <a:ahLst/>
            <a:cxnLst/>
            <a:rect l="l" t="t" r="r" b="b"/>
            <a:pathLst>
              <a:path w="997000" h="886790">
                <a:moveTo>
                  <a:pt x="15557" y="739292"/>
                </a:moveTo>
                <a:lnTo>
                  <a:pt x="9131" y="742442"/>
                </a:lnTo>
                <a:lnTo>
                  <a:pt x="0" y="752589"/>
                </a:lnTo>
                <a:lnTo>
                  <a:pt x="114" y="783005"/>
                </a:lnTo>
                <a:lnTo>
                  <a:pt x="4165" y="790562"/>
                </a:lnTo>
                <a:lnTo>
                  <a:pt x="15773" y="798220"/>
                </a:lnTo>
                <a:lnTo>
                  <a:pt x="17462" y="821664"/>
                </a:lnTo>
                <a:lnTo>
                  <a:pt x="23444" y="831126"/>
                </a:lnTo>
                <a:lnTo>
                  <a:pt x="35496" y="838669"/>
                </a:lnTo>
                <a:lnTo>
                  <a:pt x="41363" y="842391"/>
                </a:lnTo>
                <a:lnTo>
                  <a:pt x="93637" y="857605"/>
                </a:lnTo>
                <a:lnTo>
                  <a:pt x="104901" y="859066"/>
                </a:lnTo>
                <a:lnTo>
                  <a:pt x="106933" y="859739"/>
                </a:lnTo>
                <a:lnTo>
                  <a:pt x="114490" y="860983"/>
                </a:lnTo>
                <a:lnTo>
                  <a:pt x="116624" y="861656"/>
                </a:lnTo>
                <a:lnTo>
                  <a:pt x="124066" y="862901"/>
                </a:lnTo>
                <a:lnTo>
                  <a:pt x="126199" y="863688"/>
                </a:lnTo>
                <a:lnTo>
                  <a:pt x="135661" y="864819"/>
                </a:lnTo>
                <a:lnTo>
                  <a:pt x="137807" y="865606"/>
                </a:lnTo>
                <a:lnTo>
                  <a:pt x="151104" y="866736"/>
                </a:lnTo>
                <a:lnTo>
                  <a:pt x="153136" y="867524"/>
                </a:lnTo>
                <a:lnTo>
                  <a:pt x="164630" y="868654"/>
                </a:lnTo>
                <a:lnTo>
                  <a:pt x="166662" y="869442"/>
                </a:lnTo>
                <a:lnTo>
                  <a:pt x="180060" y="870559"/>
                </a:lnTo>
                <a:lnTo>
                  <a:pt x="182092" y="871347"/>
                </a:lnTo>
                <a:lnTo>
                  <a:pt x="193586" y="872477"/>
                </a:lnTo>
                <a:lnTo>
                  <a:pt x="195618" y="873264"/>
                </a:lnTo>
                <a:lnTo>
                  <a:pt x="214769" y="874509"/>
                </a:lnTo>
                <a:lnTo>
                  <a:pt x="216789" y="875182"/>
                </a:lnTo>
                <a:lnTo>
                  <a:pt x="235953" y="876414"/>
                </a:lnTo>
                <a:lnTo>
                  <a:pt x="237985" y="877214"/>
                </a:lnTo>
                <a:lnTo>
                  <a:pt x="257136" y="878344"/>
                </a:lnTo>
                <a:lnTo>
                  <a:pt x="259168" y="879132"/>
                </a:lnTo>
                <a:lnTo>
                  <a:pt x="284175" y="880249"/>
                </a:lnTo>
                <a:lnTo>
                  <a:pt x="286207" y="881037"/>
                </a:lnTo>
                <a:lnTo>
                  <a:pt x="316852" y="882167"/>
                </a:lnTo>
                <a:lnTo>
                  <a:pt x="318998" y="882954"/>
                </a:lnTo>
                <a:lnTo>
                  <a:pt x="353479" y="884085"/>
                </a:lnTo>
                <a:lnTo>
                  <a:pt x="355612" y="884872"/>
                </a:lnTo>
                <a:lnTo>
                  <a:pt x="413308" y="886002"/>
                </a:lnTo>
                <a:lnTo>
                  <a:pt x="415340" y="886790"/>
                </a:lnTo>
                <a:lnTo>
                  <a:pt x="580986" y="886790"/>
                </a:lnTo>
                <a:lnTo>
                  <a:pt x="583120" y="886002"/>
                </a:lnTo>
                <a:lnTo>
                  <a:pt x="636866" y="884872"/>
                </a:lnTo>
                <a:lnTo>
                  <a:pt x="639013" y="884085"/>
                </a:lnTo>
                <a:lnTo>
                  <a:pt x="681266" y="882954"/>
                </a:lnTo>
                <a:lnTo>
                  <a:pt x="683298" y="882167"/>
                </a:lnTo>
                <a:lnTo>
                  <a:pt x="708190" y="881037"/>
                </a:lnTo>
                <a:lnTo>
                  <a:pt x="710336" y="880249"/>
                </a:lnTo>
                <a:lnTo>
                  <a:pt x="735241" y="879132"/>
                </a:lnTo>
                <a:lnTo>
                  <a:pt x="737273" y="878344"/>
                </a:lnTo>
                <a:lnTo>
                  <a:pt x="760260" y="877214"/>
                </a:lnTo>
                <a:lnTo>
                  <a:pt x="762393" y="876414"/>
                </a:lnTo>
                <a:lnTo>
                  <a:pt x="779526" y="875182"/>
                </a:lnTo>
                <a:lnTo>
                  <a:pt x="781659" y="874509"/>
                </a:lnTo>
                <a:lnTo>
                  <a:pt x="796874" y="873264"/>
                </a:lnTo>
                <a:lnTo>
                  <a:pt x="799020" y="872477"/>
                </a:lnTo>
                <a:lnTo>
                  <a:pt x="816254" y="871347"/>
                </a:lnTo>
                <a:lnTo>
                  <a:pt x="818286" y="870559"/>
                </a:lnTo>
                <a:lnTo>
                  <a:pt x="831583" y="869442"/>
                </a:lnTo>
                <a:lnTo>
                  <a:pt x="833716" y="868654"/>
                </a:lnTo>
                <a:lnTo>
                  <a:pt x="843191" y="867524"/>
                </a:lnTo>
                <a:lnTo>
                  <a:pt x="845210" y="866736"/>
                </a:lnTo>
                <a:lnTo>
                  <a:pt x="856716" y="865606"/>
                </a:lnTo>
                <a:lnTo>
                  <a:pt x="858735" y="864819"/>
                </a:lnTo>
                <a:lnTo>
                  <a:pt x="870229" y="863688"/>
                </a:lnTo>
                <a:lnTo>
                  <a:pt x="872261" y="862901"/>
                </a:lnTo>
                <a:lnTo>
                  <a:pt x="881722" y="861771"/>
                </a:lnTo>
                <a:lnTo>
                  <a:pt x="883869" y="860983"/>
                </a:lnTo>
                <a:lnTo>
                  <a:pt x="891413" y="859853"/>
                </a:lnTo>
                <a:lnTo>
                  <a:pt x="901103" y="857046"/>
                </a:lnTo>
                <a:lnTo>
                  <a:pt x="938961" y="847128"/>
                </a:lnTo>
                <a:lnTo>
                  <a:pt x="954963" y="842276"/>
                </a:lnTo>
                <a:lnTo>
                  <a:pt x="960374" y="840028"/>
                </a:lnTo>
                <a:lnTo>
                  <a:pt x="977391" y="827747"/>
                </a:lnTo>
                <a:lnTo>
                  <a:pt x="979525" y="822223"/>
                </a:lnTo>
                <a:lnTo>
                  <a:pt x="981443" y="797102"/>
                </a:lnTo>
                <a:lnTo>
                  <a:pt x="991133" y="791349"/>
                </a:lnTo>
                <a:lnTo>
                  <a:pt x="997000" y="783678"/>
                </a:lnTo>
                <a:lnTo>
                  <a:pt x="997000" y="753935"/>
                </a:lnTo>
                <a:lnTo>
                  <a:pt x="990917" y="744588"/>
                </a:lnTo>
                <a:lnTo>
                  <a:pt x="979525" y="738619"/>
                </a:lnTo>
                <a:lnTo>
                  <a:pt x="977836" y="1574"/>
                </a:lnTo>
                <a:lnTo>
                  <a:pt x="971194" y="6083"/>
                </a:lnTo>
                <a:lnTo>
                  <a:pt x="940435" y="15887"/>
                </a:lnTo>
                <a:lnTo>
                  <a:pt x="878116" y="29070"/>
                </a:lnTo>
                <a:lnTo>
                  <a:pt x="870229" y="29972"/>
                </a:lnTo>
                <a:lnTo>
                  <a:pt x="866394" y="30988"/>
                </a:lnTo>
                <a:lnTo>
                  <a:pt x="865720" y="31775"/>
                </a:lnTo>
                <a:lnTo>
                  <a:pt x="796315" y="41351"/>
                </a:lnTo>
                <a:lnTo>
                  <a:pt x="674839" y="51041"/>
                </a:lnTo>
                <a:lnTo>
                  <a:pt x="577938" y="54305"/>
                </a:lnTo>
                <a:lnTo>
                  <a:pt x="422325" y="54305"/>
                </a:lnTo>
                <a:lnTo>
                  <a:pt x="320128" y="50368"/>
                </a:lnTo>
                <a:lnTo>
                  <a:pt x="237312" y="44615"/>
                </a:lnTo>
                <a:lnTo>
                  <a:pt x="154368" y="34925"/>
                </a:lnTo>
                <a:lnTo>
                  <a:pt x="130035" y="30873"/>
                </a:lnTo>
                <a:lnTo>
                  <a:pt x="128003" y="30086"/>
                </a:lnTo>
                <a:lnTo>
                  <a:pt x="118313" y="29070"/>
                </a:lnTo>
                <a:lnTo>
                  <a:pt x="48221" y="13855"/>
                </a:lnTo>
                <a:lnTo>
                  <a:pt x="19494" y="3937"/>
                </a:lnTo>
                <a:lnTo>
                  <a:pt x="18592" y="1460"/>
                </a:lnTo>
                <a:lnTo>
                  <a:pt x="16116" y="0"/>
                </a:lnTo>
                <a:lnTo>
                  <a:pt x="15557" y="739292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738967" y="2995603"/>
            <a:ext cx="207899" cy="30086"/>
          </a:xfrm>
          <a:custGeom>
            <a:avLst/>
            <a:gdLst/>
            <a:ahLst/>
            <a:cxnLst/>
            <a:rect l="l" t="t" r="r" b="b"/>
            <a:pathLst>
              <a:path w="207899" h="30086">
                <a:moveTo>
                  <a:pt x="207898" y="20612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266"/>
                </a:lnTo>
                <a:lnTo>
                  <a:pt x="168351" y="27152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152"/>
                </a:lnTo>
                <a:lnTo>
                  <a:pt x="182549" y="30086"/>
                </a:lnTo>
                <a:lnTo>
                  <a:pt x="196519" y="23202"/>
                </a:lnTo>
                <a:lnTo>
                  <a:pt x="207898" y="206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661899" y="2993120"/>
            <a:ext cx="14198" cy="26924"/>
          </a:xfrm>
          <a:custGeom>
            <a:avLst/>
            <a:gdLst/>
            <a:ahLst/>
            <a:cxnLst/>
            <a:rect l="l" t="t" r="r" b="b"/>
            <a:pathLst>
              <a:path w="14198" h="26924">
                <a:moveTo>
                  <a:pt x="0" y="20281"/>
                </a:moveTo>
                <a:lnTo>
                  <a:pt x="114" y="24002"/>
                </a:lnTo>
                <a:lnTo>
                  <a:pt x="3149" y="26923"/>
                </a:lnTo>
                <a:lnTo>
                  <a:pt x="6197" y="10807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27"/>
                </a:lnTo>
                <a:lnTo>
                  <a:pt x="2247" y="18592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2503736" y="3080552"/>
            <a:ext cx="123494" cy="28841"/>
          </a:xfrm>
          <a:custGeom>
            <a:avLst/>
            <a:gdLst/>
            <a:ahLst/>
            <a:cxnLst/>
            <a:rect l="l" t="t" r="r" b="b"/>
            <a:pathLst>
              <a:path w="123494" h="28841">
                <a:moveTo>
                  <a:pt x="17233" y="27838"/>
                </a:moveTo>
                <a:lnTo>
                  <a:pt x="25120" y="26936"/>
                </a:lnTo>
                <a:lnTo>
                  <a:pt x="87439" y="13754"/>
                </a:lnTo>
                <a:lnTo>
                  <a:pt x="118198" y="3949"/>
                </a:lnTo>
                <a:lnTo>
                  <a:pt x="123266" y="1244"/>
                </a:lnTo>
                <a:lnTo>
                  <a:pt x="123494" y="0"/>
                </a:lnTo>
                <a:lnTo>
                  <a:pt x="76276" y="14084"/>
                </a:lnTo>
                <a:lnTo>
                  <a:pt x="0" y="27952"/>
                </a:lnTo>
                <a:lnTo>
                  <a:pt x="13398" y="28841"/>
                </a:lnTo>
                <a:lnTo>
                  <a:pt x="17233" y="278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794751" y="3907626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03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2476915" y="3909429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809849" y="3909886"/>
            <a:ext cx="11036" cy="2463"/>
          </a:xfrm>
          <a:custGeom>
            <a:avLst/>
            <a:gdLst/>
            <a:ahLst/>
            <a:cxnLst/>
            <a:rect l="l" t="t" r="r" b="b"/>
            <a:pathLst>
              <a:path w="11036" h="2463">
                <a:moveTo>
                  <a:pt x="114" y="0"/>
                </a:moveTo>
                <a:lnTo>
                  <a:pt x="0" y="1905"/>
                </a:lnTo>
                <a:lnTo>
                  <a:pt x="9677" y="2463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438156" y="3913259"/>
            <a:ext cx="19253" cy="1473"/>
          </a:xfrm>
          <a:custGeom>
            <a:avLst/>
            <a:gdLst/>
            <a:ahLst/>
            <a:cxnLst/>
            <a:rect l="l" t="t" r="r" b="b"/>
            <a:pathLst>
              <a:path w="19253" h="1473">
                <a:moveTo>
                  <a:pt x="0" y="1016"/>
                </a:moveTo>
                <a:lnTo>
                  <a:pt x="19253" y="1473"/>
                </a:lnTo>
                <a:lnTo>
                  <a:pt x="19151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823370" y="3911683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78" y="2705"/>
                </a:lnTo>
                <a:lnTo>
                  <a:pt x="15214" y="673"/>
                </a:lnTo>
                <a:lnTo>
                  <a:pt x="114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2476353" y="2974526"/>
            <a:ext cx="88557" cy="37414"/>
          </a:xfrm>
          <a:custGeom>
            <a:avLst/>
            <a:gdLst/>
            <a:ahLst/>
            <a:cxnLst/>
            <a:rect l="l" t="t" r="r" b="b"/>
            <a:pathLst>
              <a:path w="88557" h="37414">
                <a:moveTo>
                  <a:pt x="86309" y="7886"/>
                </a:moveTo>
                <a:lnTo>
                  <a:pt x="69176" y="0"/>
                </a:lnTo>
                <a:lnTo>
                  <a:pt x="29857" y="0"/>
                </a:lnTo>
                <a:lnTo>
                  <a:pt x="11264" y="8445"/>
                </a:lnTo>
                <a:lnTo>
                  <a:pt x="9232" y="25692"/>
                </a:lnTo>
                <a:lnTo>
                  <a:pt x="0" y="30530"/>
                </a:lnTo>
                <a:lnTo>
                  <a:pt x="215" y="37414"/>
                </a:lnTo>
                <a:lnTo>
                  <a:pt x="22199" y="34823"/>
                </a:lnTo>
                <a:lnTo>
                  <a:pt x="70865" y="23774"/>
                </a:lnTo>
                <a:lnTo>
                  <a:pt x="88341" y="17919"/>
                </a:lnTo>
                <a:lnTo>
                  <a:pt x="88557" y="11493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921517" y="3016216"/>
            <a:ext cx="75260" cy="15100"/>
          </a:xfrm>
          <a:custGeom>
            <a:avLst/>
            <a:gdLst/>
            <a:ahLst/>
            <a:cxnLst/>
            <a:rect l="l" t="t" r="r" b="b"/>
            <a:pathLst>
              <a:path w="75260" h="15100">
                <a:moveTo>
                  <a:pt x="13969" y="2590"/>
                </a:moveTo>
                <a:lnTo>
                  <a:pt x="0" y="9461"/>
                </a:lnTo>
                <a:lnTo>
                  <a:pt x="7200" y="9690"/>
                </a:lnTo>
                <a:lnTo>
                  <a:pt x="8889" y="8559"/>
                </a:lnTo>
                <a:lnTo>
                  <a:pt x="64782" y="12395"/>
                </a:lnTo>
                <a:lnTo>
                  <a:pt x="73240" y="15100"/>
                </a:lnTo>
                <a:lnTo>
                  <a:pt x="75260" y="14985"/>
                </a:lnTo>
                <a:lnTo>
                  <a:pt x="72897" y="10147"/>
                </a:lnTo>
                <a:lnTo>
                  <a:pt x="57124" y="2705"/>
                </a:lnTo>
                <a:lnTo>
                  <a:pt x="45859" y="0"/>
                </a:lnTo>
                <a:lnTo>
                  <a:pt x="43611" y="1130"/>
                </a:lnTo>
                <a:lnTo>
                  <a:pt x="27495" y="1130"/>
                </a:lnTo>
                <a:lnTo>
                  <a:pt x="25349" y="0"/>
                </a:lnTo>
                <a:lnTo>
                  <a:pt x="13969" y="259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665055" y="2989055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6924" y="26936"/>
                </a:moveTo>
                <a:lnTo>
                  <a:pt x="23774" y="26822"/>
                </a:lnTo>
                <a:lnTo>
                  <a:pt x="22987" y="23672"/>
                </a:lnTo>
                <a:lnTo>
                  <a:pt x="21856" y="22771"/>
                </a:lnTo>
                <a:lnTo>
                  <a:pt x="20840" y="0"/>
                </a:lnTo>
                <a:lnTo>
                  <a:pt x="16002" y="800"/>
                </a:lnTo>
                <a:lnTo>
                  <a:pt x="11036" y="4064"/>
                </a:lnTo>
                <a:lnTo>
                  <a:pt x="3047" y="14884"/>
                </a:lnTo>
                <a:lnTo>
                  <a:pt x="0" y="30988"/>
                </a:lnTo>
                <a:lnTo>
                  <a:pt x="3378" y="31775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844"/>
                </a:lnTo>
                <a:lnTo>
                  <a:pt x="55778" y="53987"/>
                </a:lnTo>
                <a:lnTo>
                  <a:pt x="57238" y="54876"/>
                </a:lnTo>
                <a:lnTo>
                  <a:pt x="105359" y="64566"/>
                </a:lnTo>
                <a:lnTo>
                  <a:pt x="162039" y="72009"/>
                </a:lnTo>
                <a:lnTo>
                  <a:pt x="219163" y="78092"/>
                </a:lnTo>
                <a:lnTo>
                  <a:pt x="300062" y="83845"/>
                </a:lnTo>
                <a:lnTo>
                  <a:pt x="400354" y="87668"/>
                </a:lnTo>
                <a:lnTo>
                  <a:pt x="569366" y="87668"/>
                </a:lnTo>
                <a:lnTo>
                  <a:pt x="695236" y="82600"/>
                </a:lnTo>
                <a:lnTo>
                  <a:pt x="806450" y="72351"/>
                </a:lnTo>
                <a:lnTo>
                  <a:pt x="872032" y="62661"/>
                </a:lnTo>
                <a:lnTo>
                  <a:pt x="902004" y="56565"/>
                </a:lnTo>
                <a:lnTo>
                  <a:pt x="937602" y="47332"/>
                </a:lnTo>
                <a:lnTo>
                  <a:pt x="962393" y="33693"/>
                </a:lnTo>
                <a:lnTo>
                  <a:pt x="966228" y="33134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14"/>
                </a:lnTo>
                <a:lnTo>
                  <a:pt x="946061" y="23101"/>
                </a:lnTo>
                <a:lnTo>
                  <a:pt x="942797" y="24904"/>
                </a:lnTo>
                <a:lnTo>
                  <a:pt x="940092" y="28625"/>
                </a:lnTo>
                <a:lnTo>
                  <a:pt x="931862" y="33921"/>
                </a:lnTo>
                <a:lnTo>
                  <a:pt x="925322" y="34709"/>
                </a:lnTo>
                <a:lnTo>
                  <a:pt x="902119" y="43053"/>
                </a:lnTo>
                <a:lnTo>
                  <a:pt x="894562" y="44284"/>
                </a:lnTo>
                <a:lnTo>
                  <a:pt x="877100" y="48907"/>
                </a:lnTo>
                <a:lnTo>
                  <a:pt x="869556" y="50038"/>
                </a:lnTo>
                <a:lnTo>
                  <a:pt x="867410" y="50825"/>
                </a:lnTo>
                <a:lnTo>
                  <a:pt x="857948" y="51955"/>
                </a:lnTo>
                <a:lnTo>
                  <a:pt x="855802" y="52743"/>
                </a:lnTo>
                <a:lnTo>
                  <a:pt x="848372" y="53987"/>
                </a:lnTo>
                <a:lnTo>
                  <a:pt x="846226" y="54660"/>
                </a:lnTo>
                <a:lnTo>
                  <a:pt x="836650" y="55778"/>
                </a:lnTo>
                <a:lnTo>
                  <a:pt x="832815" y="56680"/>
                </a:lnTo>
                <a:lnTo>
                  <a:pt x="823125" y="57696"/>
                </a:lnTo>
                <a:lnTo>
                  <a:pt x="819289" y="58597"/>
                </a:lnTo>
                <a:lnTo>
                  <a:pt x="809713" y="59613"/>
                </a:lnTo>
                <a:lnTo>
                  <a:pt x="805776" y="60515"/>
                </a:lnTo>
                <a:lnTo>
                  <a:pt x="761377" y="65354"/>
                </a:lnTo>
                <a:lnTo>
                  <a:pt x="703008" y="70993"/>
                </a:lnTo>
                <a:lnTo>
                  <a:pt x="598335" y="76174"/>
                </a:lnTo>
                <a:lnTo>
                  <a:pt x="371398" y="76174"/>
                </a:lnTo>
                <a:lnTo>
                  <a:pt x="290487" y="72351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613"/>
                </a:lnTo>
                <a:lnTo>
                  <a:pt x="148399" y="58597"/>
                </a:lnTo>
                <a:lnTo>
                  <a:pt x="144564" y="57696"/>
                </a:lnTo>
                <a:lnTo>
                  <a:pt x="134988" y="56680"/>
                </a:lnTo>
                <a:lnTo>
                  <a:pt x="131051" y="55778"/>
                </a:lnTo>
                <a:lnTo>
                  <a:pt x="121462" y="54660"/>
                </a:lnTo>
                <a:lnTo>
                  <a:pt x="119443" y="53987"/>
                </a:lnTo>
                <a:lnTo>
                  <a:pt x="111887" y="52743"/>
                </a:lnTo>
                <a:lnTo>
                  <a:pt x="109740" y="51955"/>
                </a:lnTo>
                <a:lnTo>
                  <a:pt x="102311" y="50825"/>
                </a:lnTo>
                <a:lnTo>
                  <a:pt x="100164" y="50038"/>
                </a:lnTo>
                <a:lnTo>
                  <a:pt x="90703" y="48907"/>
                </a:lnTo>
                <a:lnTo>
                  <a:pt x="88557" y="48120"/>
                </a:lnTo>
                <a:lnTo>
                  <a:pt x="81013" y="46875"/>
                </a:lnTo>
                <a:lnTo>
                  <a:pt x="73240" y="44170"/>
                </a:lnTo>
                <a:lnTo>
                  <a:pt x="67602" y="43053"/>
                </a:lnTo>
                <a:lnTo>
                  <a:pt x="52171" y="39217"/>
                </a:lnTo>
                <a:lnTo>
                  <a:pt x="42367" y="34709"/>
                </a:lnTo>
                <a:lnTo>
                  <a:pt x="35839" y="33921"/>
                </a:lnTo>
                <a:lnTo>
                  <a:pt x="32118" y="31559"/>
                </a:lnTo>
                <a:lnTo>
                  <a:pt x="31330" y="29184"/>
                </a:lnTo>
                <a:lnTo>
                  <a:pt x="26924" y="2693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780782" y="3108501"/>
            <a:ext cx="736358" cy="24231"/>
          </a:xfrm>
          <a:custGeom>
            <a:avLst/>
            <a:gdLst/>
            <a:ahLst/>
            <a:cxnLst/>
            <a:rect l="l" t="t" r="r" b="b"/>
            <a:pathLst>
              <a:path w="736358" h="24231">
                <a:moveTo>
                  <a:pt x="227495" y="18148"/>
                </a:moveTo>
                <a:lnTo>
                  <a:pt x="225463" y="17348"/>
                </a:lnTo>
                <a:lnTo>
                  <a:pt x="183210" y="16230"/>
                </a:lnTo>
                <a:lnTo>
                  <a:pt x="181076" y="15443"/>
                </a:lnTo>
                <a:lnTo>
                  <a:pt x="154254" y="14312"/>
                </a:lnTo>
                <a:lnTo>
                  <a:pt x="152107" y="13525"/>
                </a:lnTo>
                <a:lnTo>
                  <a:pt x="123380" y="12395"/>
                </a:lnTo>
                <a:lnTo>
                  <a:pt x="121348" y="11607"/>
                </a:lnTo>
                <a:lnTo>
                  <a:pt x="102196" y="10363"/>
                </a:lnTo>
                <a:lnTo>
                  <a:pt x="100164" y="9690"/>
                </a:lnTo>
                <a:lnTo>
                  <a:pt x="81013" y="8458"/>
                </a:lnTo>
                <a:lnTo>
                  <a:pt x="78866" y="7658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705"/>
                </a:lnTo>
                <a:lnTo>
                  <a:pt x="26809" y="1917"/>
                </a:lnTo>
                <a:lnTo>
                  <a:pt x="15430" y="787"/>
                </a:lnTo>
                <a:lnTo>
                  <a:pt x="13398" y="0"/>
                </a:lnTo>
                <a:lnTo>
                  <a:pt x="0" y="787"/>
                </a:lnTo>
                <a:lnTo>
                  <a:pt x="24333" y="4838"/>
                </a:lnTo>
                <a:lnTo>
                  <a:pt x="107264" y="14541"/>
                </a:lnTo>
                <a:lnTo>
                  <a:pt x="190080" y="20281"/>
                </a:lnTo>
                <a:lnTo>
                  <a:pt x="292277" y="24231"/>
                </a:lnTo>
                <a:lnTo>
                  <a:pt x="447903" y="24231"/>
                </a:lnTo>
                <a:lnTo>
                  <a:pt x="544804" y="20954"/>
                </a:lnTo>
                <a:lnTo>
                  <a:pt x="666267" y="11277"/>
                </a:lnTo>
                <a:lnTo>
                  <a:pt x="735685" y="1689"/>
                </a:lnTo>
                <a:lnTo>
                  <a:pt x="736358" y="901"/>
                </a:lnTo>
                <a:lnTo>
                  <a:pt x="722947" y="0"/>
                </a:lnTo>
                <a:lnTo>
                  <a:pt x="720915" y="787"/>
                </a:lnTo>
                <a:lnTo>
                  <a:pt x="709434" y="1917"/>
                </a:lnTo>
                <a:lnTo>
                  <a:pt x="707402" y="2705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7364" y="7658"/>
                </a:lnTo>
                <a:lnTo>
                  <a:pt x="655345" y="8458"/>
                </a:lnTo>
                <a:lnTo>
                  <a:pt x="636181" y="9690"/>
                </a:lnTo>
                <a:lnTo>
                  <a:pt x="634161" y="10363"/>
                </a:lnTo>
                <a:lnTo>
                  <a:pt x="614997" y="11607"/>
                </a:lnTo>
                <a:lnTo>
                  <a:pt x="612863" y="12395"/>
                </a:lnTo>
                <a:lnTo>
                  <a:pt x="584123" y="13525"/>
                </a:lnTo>
                <a:lnTo>
                  <a:pt x="582091" y="14312"/>
                </a:lnTo>
                <a:lnTo>
                  <a:pt x="553250" y="15443"/>
                </a:lnTo>
                <a:lnTo>
                  <a:pt x="551230" y="16230"/>
                </a:lnTo>
                <a:lnTo>
                  <a:pt x="512800" y="17348"/>
                </a:lnTo>
                <a:lnTo>
                  <a:pt x="510768" y="18148"/>
                </a:lnTo>
                <a:lnTo>
                  <a:pt x="456907" y="19265"/>
                </a:lnTo>
                <a:lnTo>
                  <a:pt x="454774" y="20053"/>
                </a:lnTo>
                <a:lnTo>
                  <a:pt x="277634" y="20053"/>
                </a:lnTo>
                <a:lnTo>
                  <a:pt x="275501" y="19265"/>
                </a:lnTo>
                <a:lnTo>
                  <a:pt x="227495" y="18148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488185" y="3908527"/>
            <a:ext cx="11607" cy="2362"/>
          </a:xfrm>
          <a:custGeom>
            <a:avLst/>
            <a:gdLst/>
            <a:ahLst/>
            <a:cxnLst/>
            <a:rect l="l" t="t" r="r" b="b"/>
            <a:pathLst>
              <a:path w="11607" h="2362">
                <a:moveTo>
                  <a:pt x="0" y="901"/>
                </a:moveTo>
                <a:lnTo>
                  <a:pt x="444" y="2362"/>
                </a:lnTo>
                <a:lnTo>
                  <a:pt x="11607" y="1803"/>
                </a:lnTo>
                <a:lnTo>
                  <a:pt x="190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457301" y="3912356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27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32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826754" y="3912358"/>
            <a:ext cx="13741" cy="2374"/>
          </a:xfrm>
          <a:custGeom>
            <a:avLst/>
            <a:gdLst/>
            <a:ahLst/>
            <a:cxnLst/>
            <a:rect l="l" t="t" r="r" b="b"/>
            <a:pathLst>
              <a:path w="13741" h="2374">
                <a:moveTo>
                  <a:pt x="0" y="2031"/>
                </a:moveTo>
                <a:lnTo>
                  <a:pt x="13741" y="2374"/>
                </a:lnTo>
                <a:lnTo>
                  <a:pt x="11836" y="0"/>
                </a:lnTo>
                <a:lnTo>
                  <a:pt x="0" y="203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840501" y="3914273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686229" y="3917090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49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694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977854" y="2918633"/>
            <a:ext cx="41351" cy="101079"/>
          </a:xfrm>
          <a:custGeom>
            <a:avLst/>
            <a:gdLst/>
            <a:ahLst/>
            <a:cxnLst/>
            <a:rect l="l" t="t" r="r" b="b"/>
            <a:pathLst>
              <a:path w="41351" h="101079">
                <a:moveTo>
                  <a:pt x="41351" y="0"/>
                </a:moveTo>
                <a:lnTo>
                  <a:pt x="0" y="114"/>
                </a:lnTo>
                <a:lnTo>
                  <a:pt x="39433" y="1917"/>
                </a:lnTo>
                <a:lnTo>
                  <a:pt x="41236" y="101079"/>
                </a:lnTo>
                <a:lnTo>
                  <a:pt x="4135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967372" y="2972611"/>
            <a:ext cx="639914" cy="61747"/>
          </a:xfrm>
          <a:custGeom>
            <a:avLst/>
            <a:gdLst/>
            <a:ahLst/>
            <a:cxnLst/>
            <a:rect l="l" t="t" r="r" b="b"/>
            <a:pathLst>
              <a:path w="639914" h="61747">
                <a:moveTo>
                  <a:pt x="27038" y="53746"/>
                </a:moveTo>
                <a:lnTo>
                  <a:pt x="29413" y="58597"/>
                </a:lnTo>
                <a:lnTo>
                  <a:pt x="150088" y="61747"/>
                </a:lnTo>
                <a:lnTo>
                  <a:pt x="211162" y="61747"/>
                </a:lnTo>
                <a:lnTo>
                  <a:pt x="342887" y="58483"/>
                </a:lnTo>
                <a:lnTo>
                  <a:pt x="462330" y="48907"/>
                </a:lnTo>
                <a:lnTo>
                  <a:pt x="541426" y="37299"/>
                </a:lnTo>
                <a:lnTo>
                  <a:pt x="583234" y="27152"/>
                </a:lnTo>
                <a:lnTo>
                  <a:pt x="609942" y="17246"/>
                </a:lnTo>
                <a:lnTo>
                  <a:pt x="621652" y="9575"/>
                </a:lnTo>
                <a:lnTo>
                  <a:pt x="639914" y="7772"/>
                </a:lnTo>
                <a:lnTo>
                  <a:pt x="619747" y="7658"/>
                </a:lnTo>
                <a:lnTo>
                  <a:pt x="604418" y="17691"/>
                </a:lnTo>
                <a:lnTo>
                  <a:pt x="600583" y="18135"/>
                </a:lnTo>
                <a:lnTo>
                  <a:pt x="597204" y="7886"/>
                </a:lnTo>
                <a:lnTo>
                  <a:pt x="580072" y="0"/>
                </a:lnTo>
                <a:lnTo>
                  <a:pt x="536917" y="0"/>
                </a:lnTo>
                <a:lnTo>
                  <a:pt x="518325" y="8445"/>
                </a:lnTo>
                <a:lnTo>
                  <a:pt x="516305" y="25692"/>
                </a:lnTo>
                <a:lnTo>
                  <a:pt x="508419" y="29743"/>
                </a:lnTo>
                <a:lnTo>
                  <a:pt x="508977" y="32448"/>
                </a:lnTo>
                <a:lnTo>
                  <a:pt x="518223" y="27609"/>
                </a:lnTo>
                <a:lnTo>
                  <a:pt x="520242" y="10363"/>
                </a:lnTo>
                <a:lnTo>
                  <a:pt x="538835" y="1917"/>
                </a:lnTo>
                <a:lnTo>
                  <a:pt x="578167" y="1917"/>
                </a:lnTo>
                <a:lnTo>
                  <a:pt x="595287" y="9804"/>
                </a:lnTo>
                <a:lnTo>
                  <a:pt x="597547" y="13411"/>
                </a:lnTo>
                <a:lnTo>
                  <a:pt x="597319" y="19837"/>
                </a:lnTo>
                <a:lnTo>
                  <a:pt x="579856" y="25692"/>
                </a:lnTo>
                <a:lnTo>
                  <a:pt x="531177" y="36728"/>
                </a:lnTo>
                <a:lnTo>
                  <a:pt x="509193" y="39319"/>
                </a:lnTo>
                <a:lnTo>
                  <a:pt x="506158" y="40678"/>
                </a:lnTo>
                <a:lnTo>
                  <a:pt x="460413" y="46989"/>
                </a:lnTo>
                <a:lnTo>
                  <a:pt x="340855" y="56565"/>
                </a:lnTo>
                <a:lnTo>
                  <a:pt x="209245" y="59829"/>
                </a:lnTo>
                <a:lnTo>
                  <a:pt x="152006" y="59829"/>
                </a:lnTo>
                <a:lnTo>
                  <a:pt x="67157" y="57911"/>
                </a:lnTo>
                <a:lnTo>
                  <a:pt x="31889" y="56565"/>
                </a:lnTo>
                <a:lnTo>
                  <a:pt x="26708" y="50139"/>
                </a:lnTo>
                <a:lnTo>
                  <a:pt x="13296" y="44399"/>
                </a:lnTo>
                <a:lnTo>
                  <a:pt x="1574" y="42595"/>
                </a:lnTo>
                <a:lnTo>
                  <a:pt x="0" y="43599"/>
                </a:lnTo>
                <a:lnTo>
                  <a:pt x="11264" y="46316"/>
                </a:lnTo>
                <a:lnTo>
                  <a:pt x="27038" y="537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2519503" y="2978471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42"/>
                </a:lnTo>
                <a:lnTo>
                  <a:pt x="571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692550" y="2949394"/>
            <a:ext cx="43154" cy="45300"/>
          </a:xfrm>
          <a:custGeom>
            <a:avLst/>
            <a:gdLst/>
            <a:ahLst/>
            <a:cxnLst/>
            <a:rect l="l" t="t" r="r" b="b"/>
            <a:pathLst>
              <a:path w="43154" h="45300">
                <a:moveTo>
                  <a:pt x="0" y="29070"/>
                </a:moveTo>
                <a:lnTo>
                  <a:pt x="14414" y="30886"/>
                </a:lnTo>
                <a:lnTo>
                  <a:pt x="22199" y="36626"/>
                </a:lnTo>
                <a:lnTo>
                  <a:pt x="37299" y="44627"/>
                </a:lnTo>
                <a:lnTo>
                  <a:pt x="43154" y="45300"/>
                </a:lnTo>
                <a:lnTo>
                  <a:pt x="43154" y="0"/>
                </a:lnTo>
                <a:lnTo>
                  <a:pt x="41465" y="43052"/>
                </a:lnTo>
                <a:lnTo>
                  <a:pt x="29857" y="38430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2621711" y="2993124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476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2607847" y="298748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676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130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626998" y="2998975"/>
            <a:ext cx="9245" cy="23215"/>
          </a:xfrm>
          <a:custGeom>
            <a:avLst/>
            <a:gdLst/>
            <a:ahLst/>
            <a:cxnLst/>
            <a:rect l="l" t="t" r="r" b="b"/>
            <a:pathLst>
              <a:path w="9245" h="23215">
                <a:moveTo>
                  <a:pt x="5410" y="10261"/>
                </a:moveTo>
                <a:lnTo>
                  <a:pt x="4279" y="23215"/>
                </a:lnTo>
                <a:lnTo>
                  <a:pt x="9245" y="16789"/>
                </a:lnTo>
                <a:lnTo>
                  <a:pt x="5181" y="4508"/>
                </a:lnTo>
                <a:lnTo>
                  <a:pt x="0" y="0"/>
                </a:lnTo>
                <a:lnTo>
                  <a:pt x="54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685902" y="2987945"/>
            <a:ext cx="2133" cy="24777"/>
          </a:xfrm>
          <a:custGeom>
            <a:avLst/>
            <a:gdLst/>
            <a:ahLst/>
            <a:cxnLst/>
            <a:rect l="l" t="t" r="r" b="b"/>
            <a:pathLst>
              <a:path w="2133" h="24777">
                <a:moveTo>
                  <a:pt x="0" y="1117"/>
                </a:moveTo>
                <a:lnTo>
                  <a:pt x="1016" y="23875"/>
                </a:lnTo>
                <a:lnTo>
                  <a:pt x="2133" y="24777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688040" y="3012728"/>
            <a:ext cx="3937" cy="3263"/>
          </a:xfrm>
          <a:custGeom>
            <a:avLst/>
            <a:gdLst/>
            <a:ahLst/>
            <a:cxnLst/>
            <a:rect l="l" t="t" r="r" b="b"/>
            <a:pathLst>
              <a:path w="3937" h="3263">
                <a:moveTo>
                  <a:pt x="787" y="3149"/>
                </a:moveTo>
                <a:lnTo>
                  <a:pt x="3937" y="3263"/>
                </a:lnTo>
                <a:lnTo>
                  <a:pt x="0" y="0"/>
                </a:lnTo>
                <a:lnTo>
                  <a:pt x="787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948106" y="3015204"/>
            <a:ext cx="17348" cy="2133"/>
          </a:xfrm>
          <a:custGeom>
            <a:avLst/>
            <a:gdLst/>
            <a:ahLst/>
            <a:cxnLst/>
            <a:rect l="l" t="t" r="r" b="b"/>
            <a:pathLst>
              <a:path w="17348" h="2133">
                <a:moveTo>
                  <a:pt x="0" y="1016"/>
                </a:moveTo>
                <a:lnTo>
                  <a:pt x="901" y="2133"/>
                </a:lnTo>
                <a:lnTo>
                  <a:pt x="17018" y="2133"/>
                </a:lnTo>
                <a:lnTo>
                  <a:pt x="17348" y="228"/>
                </a:lnTo>
                <a:lnTo>
                  <a:pt x="157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696384" y="3018247"/>
            <a:ext cx="11036" cy="5511"/>
          </a:xfrm>
          <a:custGeom>
            <a:avLst/>
            <a:gdLst/>
            <a:ahLst/>
            <a:cxnLst/>
            <a:rect l="l" t="t" r="r" b="b"/>
            <a:pathLst>
              <a:path w="11036" h="5511">
                <a:moveTo>
                  <a:pt x="787" y="2362"/>
                </a:moveTo>
                <a:lnTo>
                  <a:pt x="4508" y="4724"/>
                </a:lnTo>
                <a:lnTo>
                  <a:pt x="11036" y="5511"/>
                </a:lnTo>
                <a:lnTo>
                  <a:pt x="0" y="0"/>
                </a:lnTo>
                <a:lnTo>
                  <a:pt x="787" y="2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950803" y="3020956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28"/>
                </a:lnTo>
                <a:lnTo>
                  <a:pt x="558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665056" y="302005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06"/>
                </a:moveTo>
                <a:lnTo>
                  <a:pt x="5295" y="4051"/>
                </a:lnTo>
                <a:lnTo>
                  <a:pt x="3378" y="787"/>
                </a:lnTo>
                <a:lnTo>
                  <a:pt x="0" y="0"/>
                </a:lnTo>
                <a:lnTo>
                  <a:pt x="1231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590380" y="3016436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44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625653" y="3022752"/>
            <a:ext cx="3594" cy="3378"/>
          </a:xfrm>
          <a:custGeom>
            <a:avLst/>
            <a:gdLst/>
            <a:ahLst/>
            <a:cxnLst/>
            <a:rect l="l" t="t" r="r" b="b"/>
            <a:pathLst>
              <a:path w="3594" h="3378">
                <a:moveTo>
                  <a:pt x="0" y="3378"/>
                </a:moveTo>
                <a:lnTo>
                  <a:pt x="3594" y="1358"/>
                </a:lnTo>
                <a:lnTo>
                  <a:pt x="1803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1928721" y="3024783"/>
            <a:ext cx="66027" cy="6540"/>
          </a:xfrm>
          <a:custGeom>
            <a:avLst/>
            <a:gdLst/>
            <a:ahLst/>
            <a:cxnLst/>
            <a:rect l="l" t="t" r="r" b="b"/>
            <a:pathLst>
              <a:path w="66027" h="6540">
                <a:moveTo>
                  <a:pt x="0" y="1130"/>
                </a:moveTo>
                <a:lnTo>
                  <a:pt x="1130" y="2247"/>
                </a:lnTo>
                <a:lnTo>
                  <a:pt x="66027" y="6540"/>
                </a:lnTo>
                <a:lnTo>
                  <a:pt x="57581" y="3822"/>
                </a:lnTo>
                <a:lnTo>
                  <a:pt x="168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669333" y="3079888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382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613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148897" y="3109399"/>
            <a:ext cx="7213" cy="1473"/>
          </a:xfrm>
          <a:custGeom>
            <a:avLst/>
            <a:gdLst/>
            <a:ahLst/>
            <a:cxnLst/>
            <a:rect l="l" t="t" r="r" b="b"/>
            <a:pathLst>
              <a:path w="7213" h="1473">
                <a:moveTo>
                  <a:pt x="0" y="1473"/>
                </a:moveTo>
                <a:lnTo>
                  <a:pt x="7213" y="126"/>
                </a:lnTo>
                <a:lnTo>
                  <a:pt x="673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130198" y="3109522"/>
            <a:ext cx="8788" cy="6527"/>
          </a:xfrm>
          <a:custGeom>
            <a:avLst/>
            <a:gdLst/>
            <a:ahLst/>
            <a:cxnLst/>
            <a:rect l="l" t="t" r="r" b="b"/>
            <a:pathLst>
              <a:path w="8788" h="6527">
                <a:moveTo>
                  <a:pt x="8674" y="215"/>
                </a:moveTo>
                <a:lnTo>
                  <a:pt x="0" y="0"/>
                </a:lnTo>
                <a:lnTo>
                  <a:pt x="558" y="6527"/>
                </a:lnTo>
                <a:lnTo>
                  <a:pt x="2247" y="1905"/>
                </a:lnTo>
                <a:lnTo>
                  <a:pt x="6311" y="2133"/>
                </a:lnTo>
                <a:lnTo>
                  <a:pt x="8788" y="4394"/>
                </a:lnTo>
                <a:lnTo>
                  <a:pt x="8674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147434" y="3110873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669554" y="3878557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490101" y="3878558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74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459335" y="3911682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73"/>
                </a:lnTo>
                <a:lnTo>
                  <a:pt x="10922" y="1917"/>
                </a:lnTo>
                <a:lnTo>
                  <a:pt x="11836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840492" y="3913259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692093" y="3920811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551837" y="3920707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674182" y="3906728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2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8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4" y="35122"/>
                </a:lnTo>
                <a:lnTo>
                  <a:pt x="835444" y="36911"/>
                </a:lnTo>
                <a:lnTo>
                  <a:pt x="825773" y="38302"/>
                </a:lnTo>
                <a:lnTo>
                  <a:pt x="813561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14"/>
                </a:lnTo>
                <a:lnTo>
                  <a:pt x="376211" y="57435"/>
                </a:lnTo>
                <a:lnTo>
                  <a:pt x="366042" y="57151"/>
                </a:lnTo>
                <a:lnTo>
                  <a:pt x="356405" y="56814"/>
                </a:lnTo>
                <a:lnTo>
                  <a:pt x="345564" y="56373"/>
                </a:lnTo>
                <a:lnTo>
                  <a:pt x="331785" y="55781"/>
                </a:lnTo>
                <a:lnTo>
                  <a:pt x="321132" y="55321"/>
                </a:lnTo>
                <a:lnTo>
                  <a:pt x="305617" y="54607"/>
                </a:lnTo>
                <a:lnTo>
                  <a:pt x="294786" y="53982"/>
                </a:lnTo>
                <a:lnTo>
                  <a:pt x="285065" y="53316"/>
                </a:lnTo>
                <a:lnTo>
                  <a:pt x="272877" y="52480"/>
                </a:lnTo>
                <a:lnTo>
                  <a:pt x="262661" y="51828"/>
                </a:lnTo>
                <a:lnTo>
                  <a:pt x="252399" y="51269"/>
                </a:lnTo>
                <a:lnTo>
                  <a:pt x="252285" y="51498"/>
                </a:lnTo>
                <a:lnTo>
                  <a:pt x="242150" y="50596"/>
                </a:lnTo>
                <a:lnTo>
                  <a:pt x="226114" y="49306"/>
                </a:lnTo>
                <a:lnTo>
                  <a:pt x="214410" y="48377"/>
                </a:lnTo>
                <a:lnTo>
                  <a:pt x="204685" y="47562"/>
                </a:lnTo>
                <a:lnTo>
                  <a:pt x="194585" y="46611"/>
                </a:lnTo>
                <a:lnTo>
                  <a:pt x="181753" y="45274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681166" y="3882838"/>
            <a:ext cx="934910" cy="50933"/>
          </a:xfrm>
          <a:custGeom>
            <a:avLst/>
            <a:gdLst/>
            <a:ahLst/>
            <a:cxnLst/>
            <a:rect l="l" t="t" r="r" b="b"/>
            <a:pathLst>
              <a:path w="934910" h="50933">
                <a:moveTo>
                  <a:pt x="0" y="0"/>
                </a:moveTo>
                <a:lnTo>
                  <a:pt x="6654" y="4724"/>
                </a:lnTo>
                <a:lnTo>
                  <a:pt x="15100" y="7772"/>
                </a:lnTo>
                <a:lnTo>
                  <a:pt x="28385" y="12362"/>
                </a:lnTo>
                <a:lnTo>
                  <a:pt x="37962" y="15129"/>
                </a:lnTo>
                <a:lnTo>
                  <a:pt x="51597" y="18420"/>
                </a:lnTo>
                <a:lnTo>
                  <a:pt x="66516" y="21779"/>
                </a:lnTo>
                <a:lnTo>
                  <a:pt x="76647" y="23844"/>
                </a:lnTo>
                <a:lnTo>
                  <a:pt x="86837" y="25588"/>
                </a:lnTo>
                <a:lnTo>
                  <a:pt x="101752" y="27940"/>
                </a:lnTo>
                <a:lnTo>
                  <a:pt x="117236" y="30411"/>
                </a:lnTo>
                <a:lnTo>
                  <a:pt x="128218" y="32055"/>
                </a:lnTo>
                <a:lnTo>
                  <a:pt x="137806" y="33303"/>
                </a:lnTo>
                <a:lnTo>
                  <a:pt x="149106" y="34589"/>
                </a:lnTo>
                <a:lnTo>
                  <a:pt x="163614" y="36169"/>
                </a:lnTo>
                <a:lnTo>
                  <a:pt x="179559" y="37920"/>
                </a:lnTo>
                <a:lnTo>
                  <a:pt x="191212" y="39138"/>
                </a:lnTo>
                <a:lnTo>
                  <a:pt x="200929" y="40050"/>
                </a:lnTo>
                <a:lnTo>
                  <a:pt x="211069" y="40884"/>
                </a:lnTo>
                <a:lnTo>
                  <a:pt x="223988" y="41868"/>
                </a:lnTo>
                <a:lnTo>
                  <a:pt x="235165" y="42710"/>
                </a:lnTo>
                <a:lnTo>
                  <a:pt x="251433" y="43910"/>
                </a:lnTo>
                <a:lnTo>
                  <a:pt x="263564" y="44776"/>
                </a:lnTo>
                <a:lnTo>
                  <a:pt x="273519" y="45426"/>
                </a:lnTo>
                <a:lnTo>
                  <a:pt x="283257" y="45977"/>
                </a:lnTo>
                <a:lnTo>
                  <a:pt x="294738" y="46547"/>
                </a:lnTo>
                <a:lnTo>
                  <a:pt x="309921" y="47253"/>
                </a:lnTo>
                <a:lnTo>
                  <a:pt x="330585" y="48189"/>
                </a:lnTo>
                <a:lnTo>
                  <a:pt x="343022" y="48727"/>
                </a:lnTo>
                <a:lnTo>
                  <a:pt x="353193" y="49114"/>
                </a:lnTo>
                <a:lnTo>
                  <a:pt x="362830" y="49408"/>
                </a:lnTo>
                <a:lnTo>
                  <a:pt x="373669" y="49664"/>
                </a:lnTo>
                <a:lnTo>
                  <a:pt x="387444" y="49938"/>
                </a:lnTo>
                <a:lnTo>
                  <a:pt x="398094" y="50139"/>
                </a:lnTo>
                <a:lnTo>
                  <a:pt x="414599" y="50481"/>
                </a:lnTo>
                <a:lnTo>
                  <a:pt x="427160" y="50718"/>
                </a:lnTo>
                <a:lnTo>
                  <a:pt x="437425" y="50864"/>
                </a:lnTo>
                <a:lnTo>
                  <a:pt x="447040" y="50932"/>
                </a:lnTo>
                <a:lnTo>
                  <a:pt x="457651" y="50933"/>
                </a:lnTo>
                <a:lnTo>
                  <a:pt x="470905" y="50882"/>
                </a:lnTo>
                <a:lnTo>
                  <a:pt x="500801" y="50726"/>
                </a:lnTo>
                <a:lnTo>
                  <a:pt x="523558" y="50524"/>
                </a:lnTo>
                <a:lnTo>
                  <a:pt x="543825" y="50093"/>
                </a:lnTo>
                <a:lnTo>
                  <a:pt x="569937" y="49352"/>
                </a:lnTo>
                <a:lnTo>
                  <a:pt x="598717" y="48462"/>
                </a:lnTo>
                <a:lnTo>
                  <a:pt x="618465" y="47661"/>
                </a:lnTo>
                <a:lnTo>
                  <a:pt x="643633" y="46336"/>
                </a:lnTo>
                <a:lnTo>
                  <a:pt x="668534" y="44950"/>
                </a:lnTo>
                <a:lnTo>
                  <a:pt x="690415" y="43596"/>
                </a:lnTo>
                <a:lnTo>
                  <a:pt x="712099" y="41877"/>
                </a:lnTo>
                <a:lnTo>
                  <a:pt x="744686" y="39036"/>
                </a:lnTo>
                <a:lnTo>
                  <a:pt x="765793" y="37000"/>
                </a:lnTo>
                <a:lnTo>
                  <a:pt x="790007" y="34100"/>
                </a:lnTo>
                <a:lnTo>
                  <a:pt x="812211" y="31257"/>
                </a:lnTo>
                <a:lnTo>
                  <a:pt x="832603" y="28297"/>
                </a:lnTo>
                <a:lnTo>
                  <a:pt x="854341" y="24447"/>
                </a:lnTo>
                <a:lnTo>
                  <a:pt x="878756" y="19789"/>
                </a:lnTo>
                <a:lnTo>
                  <a:pt x="899413" y="14427"/>
                </a:lnTo>
                <a:lnTo>
                  <a:pt x="922039" y="6922"/>
                </a:lnTo>
                <a:lnTo>
                  <a:pt x="930516" y="3492"/>
                </a:lnTo>
                <a:lnTo>
                  <a:pt x="932764" y="2705"/>
                </a:lnTo>
                <a:lnTo>
                  <a:pt x="933335" y="2247"/>
                </a:lnTo>
                <a:lnTo>
                  <a:pt x="93491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628009" y="3876530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667426" y="3876527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655587" y="3845767"/>
            <a:ext cx="984821" cy="56828"/>
          </a:xfrm>
          <a:custGeom>
            <a:avLst/>
            <a:gdLst/>
            <a:ahLst/>
            <a:cxnLst/>
            <a:rect l="l" t="t" r="r" b="b"/>
            <a:pathLst>
              <a:path w="984821" h="5682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77067" y="50277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90673" y="55375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28"/>
                </a:lnTo>
                <a:lnTo>
                  <a:pt x="517227" y="56822"/>
                </a:lnTo>
                <a:lnTo>
                  <a:pt x="537101" y="56648"/>
                </a:lnTo>
                <a:lnTo>
                  <a:pt x="560770" y="56190"/>
                </a:lnTo>
                <a:lnTo>
                  <a:pt x="575005" y="55892"/>
                </a:lnTo>
                <a:lnTo>
                  <a:pt x="590567" y="55542"/>
                </a:lnTo>
                <a:lnTo>
                  <a:pt x="611178" y="54747"/>
                </a:lnTo>
                <a:lnTo>
                  <a:pt x="623104" y="54212"/>
                </a:lnTo>
                <a:lnTo>
                  <a:pt x="634733" y="53746"/>
                </a:lnTo>
                <a:lnTo>
                  <a:pt x="647128" y="53416"/>
                </a:lnTo>
                <a:lnTo>
                  <a:pt x="647128" y="53632"/>
                </a:lnTo>
                <a:lnTo>
                  <a:pt x="659409" y="52959"/>
                </a:lnTo>
                <a:lnTo>
                  <a:pt x="675683" y="52056"/>
                </a:lnTo>
                <a:lnTo>
                  <a:pt x="687850" y="51404"/>
                </a:lnTo>
                <a:lnTo>
                  <a:pt x="697834" y="50856"/>
                </a:lnTo>
                <a:lnTo>
                  <a:pt x="707559" y="50267"/>
                </a:lnTo>
                <a:lnTo>
                  <a:pt x="718948" y="49491"/>
                </a:lnTo>
                <a:lnTo>
                  <a:pt x="733925" y="48382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932" y="30745"/>
                </a:lnTo>
                <a:lnTo>
                  <a:pt x="898165" y="28976"/>
                </a:lnTo>
                <a:lnTo>
                  <a:pt x="908205" y="26931"/>
                </a:lnTo>
                <a:lnTo>
                  <a:pt x="922510" y="23714"/>
                </a:lnTo>
                <a:lnTo>
                  <a:pt x="923747" y="23431"/>
                </a:lnTo>
                <a:lnTo>
                  <a:pt x="937579" y="20309"/>
                </a:lnTo>
                <a:lnTo>
                  <a:pt x="947178" y="17727"/>
                </a:lnTo>
                <a:lnTo>
                  <a:pt x="959863" y="13388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655589" y="3870225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925" y="49255"/>
                </a:lnTo>
                <a:lnTo>
                  <a:pt x="711421" y="49980"/>
                </a:lnTo>
                <a:lnTo>
                  <a:pt x="701758" y="50503"/>
                </a:lnTo>
                <a:lnTo>
                  <a:pt x="691357" y="51041"/>
                </a:lnTo>
                <a:lnTo>
                  <a:pt x="677642" y="51814"/>
                </a:lnTo>
                <a:lnTo>
                  <a:pt x="670102" y="52273"/>
                </a:lnTo>
                <a:lnTo>
                  <a:pt x="664692" y="52616"/>
                </a:lnTo>
                <a:lnTo>
                  <a:pt x="659409" y="52959"/>
                </a:lnTo>
                <a:lnTo>
                  <a:pt x="642966" y="53598"/>
                </a:lnTo>
                <a:lnTo>
                  <a:pt x="630519" y="54116"/>
                </a:lnTo>
                <a:lnTo>
                  <a:pt x="620348" y="54545"/>
                </a:lnTo>
                <a:lnTo>
                  <a:pt x="610729" y="54919"/>
                </a:lnTo>
                <a:lnTo>
                  <a:pt x="599941" y="55269"/>
                </a:lnTo>
                <a:lnTo>
                  <a:pt x="586262" y="55627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9" y="55216"/>
                </a:lnTo>
                <a:lnTo>
                  <a:pt x="372443" y="54878"/>
                </a:lnTo>
                <a:lnTo>
                  <a:pt x="362280" y="54565"/>
                </a:lnTo>
                <a:lnTo>
                  <a:pt x="352659" y="54202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22765" y="45997"/>
                </a:lnTo>
                <a:lnTo>
                  <a:pt x="211121" y="44930"/>
                </a:lnTo>
                <a:lnTo>
                  <a:pt x="201425" y="43940"/>
                </a:lnTo>
                <a:lnTo>
                  <a:pt x="191267" y="42851"/>
                </a:lnTo>
                <a:lnTo>
                  <a:pt x="178233" y="41487"/>
                </a:lnTo>
                <a:lnTo>
                  <a:pt x="167893" y="40449"/>
                </a:lnTo>
                <a:lnTo>
                  <a:pt x="165633" y="40220"/>
                </a:lnTo>
                <a:lnTo>
                  <a:pt x="163385" y="39878"/>
                </a:lnTo>
                <a:lnTo>
                  <a:pt x="148106" y="37843"/>
                </a:lnTo>
                <a:lnTo>
                  <a:pt x="137471" y="36532"/>
                </a:lnTo>
                <a:lnTo>
                  <a:pt x="127801" y="35273"/>
                </a:lnTo>
                <a:lnTo>
                  <a:pt x="115420" y="33394"/>
                </a:lnTo>
                <a:lnTo>
                  <a:pt x="106933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678353" y="3848588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1" y="16554"/>
                </a:lnTo>
                <a:lnTo>
                  <a:pt x="887838" y="18983"/>
                </a:lnTo>
                <a:lnTo>
                  <a:pt x="876127" y="21365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1" y="27518"/>
                </a:lnTo>
                <a:lnTo>
                  <a:pt x="834358" y="29055"/>
                </a:lnTo>
                <a:lnTo>
                  <a:pt x="821308" y="30907"/>
                </a:lnTo>
                <a:lnTo>
                  <a:pt x="799421" y="33919"/>
                </a:lnTo>
                <a:lnTo>
                  <a:pt x="788159" y="35374"/>
                </a:lnTo>
                <a:lnTo>
                  <a:pt x="778555" y="36476"/>
                </a:lnTo>
                <a:lnTo>
                  <a:pt x="767825" y="37563"/>
                </a:lnTo>
                <a:lnTo>
                  <a:pt x="753185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3" y="41979"/>
                </a:lnTo>
                <a:lnTo>
                  <a:pt x="711729" y="42813"/>
                </a:lnTo>
                <a:lnTo>
                  <a:pt x="701808" y="43549"/>
                </a:lnTo>
                <a:lnTo>
                  <a:pt x="689582" y="44364"/>
                </a:lnTo>
                <a:lnTo>
                  <a:pt x="674954" y="45300"/>
                </a:lnTo>
                <a:lnTo>
                  <a:pt x="658588" y="46329"/>
                </a:lnTo>
                <a:lnTo>
                  <a:pt x="646313" y="47062"/>
                </a:lnTo>
                <a:lnTo>
                  <a:pt x="636268" y="47597"/>
                </a:lnTo>
                <a:lnTo>
                  <a:pt x="626594" y="48031"/>
                </a:lnTo>
                <a:lnTo>
                  <a:pt x="615430" y="48460"/>
                </a:lnTo>
                <a:lnTo>
                  <a:pt x="600916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678351" y="3084048"/>
            <a:ext cx="938847" cy="51492"/>
          </a:xfrm>
          <a:custGeom>
            <a:avLst/>
            <a:gdLst/>
            <a:ahLst/>
            <a:cxnLst/>
            <a:rect l="l" t="t" r="r" b="b"/>
            <a:pathLst>
              <a:path w="938847" h="51492">
                <a:moveTo>
                  <a:pt x="0" y="0"/>
                </a:moveTo>
                <a:lnTo>
                  <a:pt x="22342" y="10020"/>
                </a:lnTo>
                <a:lnTo>
                  <a:pt x="39452" y="15434"/>
                </a:lnTo>
                <a:lnTo>
                  <a:pt x="61285" y="20549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55411" y="35645"/>
                </a:lnTo>
                <a:lnTo>
                  <a:pt x="181329" y="38330"/>
                </a:lnTo>
                <a:lnTo>
                  <a:pt x="199495" y="40153"/>
                </a:lnTo>
                <a:lnTo>
                  <a:pt x="221084" y="42115"/>
                </a:lnTo>
                <a:lnTo>
                  <a:pt x="243491" y="43709"/>
                </a:lnTo>
                <a:lnTo>
                  <a:pt x="257136" y="44627"/>
                </a:lnTo>
                <a:lnTo>
                  <a:pt x="273435" y="45722"/>
                </a:lnTo>
                <a:lnTo>
                  <a:pt x="295676" y="47103"/>
                </a:lnTo>
                <a:lnTo>
                  <a:pt x="316661" y="48078"/>
                </a:lnTo>
                <a:lnTo>
                  <a:pt x="331388" y="48664"/>
                </a:lnTo>
                <a:lnTo>
                  <a:pt x="354062" y="49540"/>
                </a:lnTo>
                <a:lnTo>
                  <a:pt x="376730" y="50251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900" y="51354"/>
                </a:lnTo>
                <a:lnTo>
                  <a:pt x="446835" y="51402"/>
                </a:lnTo>
                <a:lnTo>
                  <a:pt x="458730" y="51387"/>
                </a:lnTo>
                <a:lnTo>
                  <a:pt x="465480" y="51384"/>
                </a:lnTo>
                <a:lnTo>
                  <a:pt x="480054" y="51473"/>
                </a:lnTo>
                <a:lnTo>
                  <a:pt x="489989" y="51492"/>
                </a:lnTo>
                <a:lnTo>
                  <a:pt x="501883" y="51372"/>
                </a:lnTo>
                <a:lnTo>
                  <a:pt x="508634" y="51269"/>
                </a:lnTo>
                <a:lnTo>
                  <a:pt x="525120" y="50983"/>
                </a:lnTo>
                <a:lnTo>
                  <a:pt x="537622" y="50786"/>
                </a:lnTo>
                <a:lnTo>
                  <a:pt x="547831" y="50618"/>
                </a:lnTo>
                <a:lnTo>
                  <a:pt x="557439" y="50418"/>
                </a:lnTo>
                <a:lnTo>
                  <a:pt x="568137" y="50126"/>
                </a:lnTo>
                <a:lnTo>
                  <a:pt x="581615" y="49681"/>
                </a:lnTo>
                <a:lnTo>
                  <a:pt x="593826" y="49237"/>
                </a:lnTo>
                <a:lnTo>
                  <a:pt x="610189" y="48644"/>
                </a:lnTo>
                <a:lnTo>
                  <a:pt x="622462" y="48175"/>
                </a:lnTo>
                <a:lnTo>
                  <a:pt x="632506" y="47740"/>
                </a:lnTo>
                <a:lnTo>
                  <a:pt x="642182" y="47248"/>
                </a:lnTo>
                <a:lnTo>
                  <a:pt x="653352" y="46609"/>
                </a:lnTo>
                <a:lnTo>
                  <a:pt x="667874" y="45732"/>
                </a:lnTo>
                <a:lnTo>
                  <a:pt x="674954" y="45300"/>
                </a:lnTo>
                <a:lnTo>
                  <a:pt x="691085" y="44273"/>
                </a:lnTo>
                <a:lnTo>
                  <a:pt x="702959" y="43478"/>
                </a:lnTo>
                <a:lnTo>
                  <a:pt x="712763" y="42742"/>
                </a:lnTo>
                <a:lnTo>
                  <a:pt x="722684" y="41888"/>
                </a:lnTo>
                <a:lnTo>
                  <a:pt x="734909" y="40743"/>
                </a:lnTo>
                <a:lnTo>
                  <a:pt x="749554" y="39331"/>
                </a:lnTo>
                <a:lnTo>
                  <a:pt x="765311" y="37814"/>
                </a:lnTo>
                <a:lnTo>
                  <a:pt x="776599" y="36687"/>
                </a:lnTo>
                <a:lnTo>
                  <a:pt x="786203" y="35613"/>
                </a:lnTo>
                <a:lnTo>
                  <a:pt x="796910" y="34254"/>
                </a:lnTo>
                <a:lnTo>
                  <a:pt x="811506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12" y="8305"/>
                </a:lnTo>
                <a:lnTo>
                  <a:pt x="933910" y="3745"/>
                </a:lnTo>
                <a:lnTo>
                  <a:pt x="9388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1648829" y="3833938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640411" y="383539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648830" y="3817259"/>
            <a:ext cx="18808" cy="52959"/>
          </a:xfrm>
          <a:custGeom>
            <a:avLst/>
            <a:gdLst/>
            <a:ahLst/>
            <a:cxnLst/>
            <a:rect l="l" t="t" r="r" b="b"/>
            <a:pathLst>
              <a:path w="18808" h="52959">
                <a:moveTo>
                  <a:pt x="6756" y="52958"/>
                </a:moveTo>
                <a:lnTo>
                  <a:pt x="0" y="41236"/>
                </a:lnTo>
                <a:lnTo>
                  <a:pt x="0" y="16675"/>
                </a:lnTo>
                <a:lnTo>
                  <a:pt x="8559" y="4965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617199" y="3078642"/>
            <a:ext cx="12509" cy="771296"/>
          </a:xfrm>
          <a:custGeom>
            <a:avLst/>
            <a:gdLst/>
            <a:ahLst/>
            <a:cxnLst/>
            <a:rect l="l" t="t" r="r" b="b"/>
            <a:pathLst>
              <a:path w="12509" h="771296">
                <a:moveTo>
                  <a:pt x="12509" y="0"/>
                </a:moveTo>
                <a:lnTo>
                  <a:pt x="12509" y="759688"/>
                </a:lnTo>
                <a:lnTo>
                  <a:pt x="0" y="771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667645" y="3078419"/>
            <a:ext cx="10706" cy="770166"/>
          </a:xfrm>
          <a:custGeom>
            <a:avLst/>
            <a:gdLst/>
            <a:ahLst/>
            <a:cxnLst/>
            <a:rect l="l" t="t" r="r" b="b"/>
            <a:pathLst>
              <a:path w="10706" h="770166">
                <a:moveTo>
                  <a:pt x="10706" y="770166"/>
                </a:moveTo>
                <a:lnTo>
                  <a:pt x="0" y="758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678122" y="308371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0"/>
                </a:moveTo>
                <a:lnTo>
                  <a:pt x="22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2617200" y="3084047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0" y="1244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2629708" y="381703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540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667762" y="2988049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20840" y="0"/>
                </a:moveTo>
                <a:lnTo>
                  <a:pt x="17119" y="1803"/>
                </a:lnTo>
                <a:lnTo>
                  <a:pt x="13398" y="3721"/>
                </a:lnTo>
                <a:lnTo>
                  <a:pt x="11823" y="4622"/>
                </a:lnTo>
                <a:lnTo>
                  <a:pt x="11607" y="4508"/>
                </a:lnTo>
                <a:lnTo>
                  <a:pt x="10363" y="5638"/>
                </a:lnTo>
                <a:lnTo>
                  <a:pt x="6184" y="9461"/>
                </a:lnTo>
                <a:lnTo>
                  <a:pt x="2247" y="13741"/>
                </a:lnTo>
                <a:lnTo>
                  <a:pt x="1003" y="14986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665839" y="300461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917" y="0"/>
                </a:moveTo>
                <a:lnTo>
                  <a:pt x="1130" y="1460"/>
                </a:lnTo>
                <a:lnTo>
                  <a:pt x="1016" y="1689"/>
                </a:lnTo>
                <a:lnTo>
                  <a:pt x="787" y="3378"/>
                </a:lnTo>
                <a:lnTo>
                  <a:pt x="114" y="7429"/>
                </a:lnTo>
                <a:lnTo>
                  <a:pt x="342" y="7543"/>
                </a:lnTo>
                <a:lnTo>
                  <a:pt x="114" y="11607"/>
                </a:lnTo>
                <a:lnTo>
                  <a:pt x="0" y="13411"/>
                </a:lnTo>
                <a:lnTo>
                  <a:pt x="0" y="9804"/>
                </a:lnTo>
                <a:lnTo>
                  <a:pt x="114" y="152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700322" y="3023091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87" y="11115"/>
                </a:lnTo>
                <a:lnTo>
                  <a:pt x="44651" y="13585"/>
                </a:lnTo>
                <a:lnTo>
                  <a:pt x="49009" y="14528"/>
                </a:lnTo>
                <a:lnTo>
                  <a:pt x="62511" y="17428"/>
                </a:lnTo>
                <a:lnTo>
                  <a:pt x="72392" y="19263"/>
                </a:lnTo>
                <a:lnTo>
                  <a:pt x="83273" y="21069"/>
                </a:lnTo>
                <a:lnTo>
                  <a:pt x="97416" y="23417"/>
                </a:lnTo>
                <a:lnTo>
                  <a:pt x="107169" y="24871"/>
                </a:lnTo>
                <a:lnTo>
                  <a:pt x="119987" y="26609"/>
                </a:lnTo>
                <a:lnTo>
                  <a:pt x="123151" y="27038"/>
                </a:lnTo>
                <a:lnTo>
                  <a:pt x="137739" y="28900"/>
                </a:lnTo>
                <a:lnTo>
                  <a:pt x="147688" y="30044"/>
                </a:lnTo>
                <a:lnTo>
                  <a:pt x="158891" y="31179"/>
                </a:lnTo>
                <a:lnTo>
                  <a:pt x="168351" y="32118"/>
                </a:lnTo>
                <a:lnTo>
                  <a:pt x="183264" y="33648"/>
                </a:lnTo>
                <a:lnTo>
                  <a:pt x="193459" y="34599"/>
                </a:lnTo>
                <a:lnTo>
                  <a:pt x="203896" y="35441"/>
                </a:lnTo>
                <a:lnTo>
                  <a:pt x="217817" y="36512"/>
                </a:lnTo>
                <a:lnTo>
                  <a:pt x="233012" y="37659"/>
                </a:lnTo>
                <a:lnTo>
                  <a:pt x="243468" y="38401"/>
                </a:lnTo>
                <a:lnTo>
                  <a:pt x="253502" y="39023"/>
                </a:lnTo>
                <a:lnTo>
                  <a:pt x="267434" y="39807"/>
                </a:lnTo>
                <a:lnTo>
                  <a:pt x="270992" y="40005"/>
                </a:lnTo>
                <a:lnTo>
                  <a:pt x="286359" y="40864"/>
                </a:lnTo>
                <a:lnTo>
                  <a:pt x="306858" y="41849"/>
                </a:lnTo>
                <a:lnTo>
                  <a:pt x="326885" y="42595"/>
                </a:lnTo>
                <a:lnTo>
                  <a:pt x="342363" y="43134"/>
                </a:lnTo>
                <a:lnTo>
                  <a:pt x="362915" y="43729"/>
                </a:lnTo>
                <a:lnTo>
                  <a:pt x="384797" y="44170"/>
                </a:lnTo>
                <a:lnTo>
                  <a:pt x="400325" y="44459"/>
                </a:lnTo>
                <a:lnTo>
                  <a:pt x="420913" y="44704"/>
                </a:lnTo>
                <a:lnTo>
                  <a:pt x="443623" y="44729"/>
                </a:lnTo>
                <a:lnTo>
                  <a:pt x="459183" y="44724"/>
                </a:lnTo>
                <a:lnTo>
                  <a:pt x="479784" y="44609"/>
                </a:lnTo>
                <a:lnTo>
                  <a:pt x="502551" y="44284"/>
                </a:lnTo>
                <a:lnTo>
                  <a:pt x="518043" y="44036"/>
                </a:lnTo>
                <a:lnTo>
                  <a:pt x="538603" y="43592"/>
                </a:lnTo>
                <a:lnTo>
                  <a:pt x="560692" y="42926"/>
                </a:lnTo>
                <a:lnTo>
                  <a:pt x="575915" y="42401"/>
                </a:lnTo>
                <a:lnTo>
                  <a:pt x="596443" y="41541"/>
                </a:lnTo>
                <a:lnTo>
                  <a:pt x="613549" y="40678"/>
                </a:lnTo>
                <a:lnTo>
                  <a:pt x="628995" y="39876"/>
                </a:lnTo>
                <a:lnTo>
                  <a:pt x="649505" y="38664"/>
                </a:lnTo>
                <a:lnTo>
                  <a:pt x="670674" y="37185"/>
                </a:lnTo>
                <a:lnTo>
                  <a:pt x="685674" y="36097"/>
                </a:lnTo>
                <a:lnTo>
                  <a:pt x="706261" y="34341"/>
                </a:lnTo>
                <a:lnTo>
                  <a:pt x="720928" y="32905"/>
                </a:lnTo>
                <a:lnTo>
                  <a:pt x="735594" y="31517"/>
                </a:lnTo>
                <a:lnTo>
                  <a:pt x="745610" y="30483"/>
                </a:lnTo>
                <a:lnTo>
                  <a:pt x="756674" y="29182"/>
                </a:lnTo>
                <a:lnTo>
                  <a:pt x="766787" y="27940"/>
                </a:lnTo>
                <a:lnTo>
                  <a:pt x="781049" y="26111"/>
                </a:lnTo>
                <a:lnTo>
                  <a:pt x="790857" y="24731"/>
                </a:lnTo>
                <a:lnTo>
                  <a:pt x="803315" y="22771"/>
                </a:lnTo>
                <a:lnTo>
                  <a:pt x="807580" y="22085"/>
                </a:lnTo>
                <a:lnTo>
                  <a:pt x="821305" y="19894"/>
                </a:lnTo>
                <a:lnTo>
                  <a:pt x="831110" y="18108"/>
                </a:lnTo>
                <a:lnTo>
                  <a:pt x="842848" y="15659"/>
                </a:lnTo>
                <a:lnTo>
                  <a:pt x="855771" y="12930"/>
                </a:lnTo>
                <a:lnTo>
                  <a:pt x="866263" y="10235"/>
                </a:lnTo>
                <a:lnTo>
                  <a:pt x="871804" y="8674"/>
                </a:lnTo>
                <a:lnTo>
                  <a:pt x="883069" y="5524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2630045" y="3009339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85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2609194" y="2987942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70"/>
                </a:lnTo>
                <a:lnTo>
                  <a:pt x="9359" y="5181"/>
                </a:lnTo>
                <a:lnTo>
                  <a:pt x="4737" y="25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665956" y="3019823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0" y="0"/>
                </a:moveTo>
                <a:lnTo>
                  <a:pt x="1130" y="3378"/>
                </a:lnTo>
                <a:lnTo>
                  <a:pt x="2032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688039" y="3013176"/>
            <a:ext cx="114" cy="1016"/>
          </a:xfrm>
          <a:custGeom>
            <a:avLst/>
            <a:gdLst/>
            <a:ahLst/>
            <a:cxnLst/>
            <a:rect l="l" t="t" r="r" b="b"/>
            <a:pathLst>
              <a:path w="114" h="1016">
                <a:moveTo>
                  <a:pt x="11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685448" y="3011149"/>
            <a:ext cx="5181" cy="6197"/>
          </a:xfrm>
          <a:custGeom>
            <a:avLst/>
            <a:gdLst/>
            <a:ahLst/>
            <a:cxnLst/>
            <a:rect l="l" t="t" r="r" b="b"/>
            <a:pathLst>
              <a:path w="5181" h="6197">
                <a:moveTo>
                  <a:pt x="5181" y="619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689503" y="3016666"/>
            <a:ext cx="13068" cy="7213"/>
          </a:xfrm>
          <a:custGeom>
            <a:avLst/>
            <a:gdLst/>
            <a:ahLst/>
            <a:cxnLst/>
            <a:rect l="l" t="t" r="r" b="b"/>
            <a:pathLst>
              <a:path w="13068" h="7213">
                <a:moveTo>
                  <a:pt x="0" y="0"/>
                </a:moveTo>
                <a:lnTo>
                  <a:pt x="13068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592748" y="3018020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2605925" y="3012498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2630717" y="3005966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935709" y="3017572"/>
            <a:ext cx="12509" cy="1689"/>
          </a:xfrm>
          <a:custGeom>
            <a:avLst/>
            <a:gdLst/>
            <a:ahLst/>
            <a:cxnLst/>
            <a:rect l="l" t="t" r="r" b="b"/>
            <a:pathLst>
              <a:path w="12509" h="1689">
                <a:moveTo>
                  <a:pt x="12509" y="0"/>
                </a:moveTo>
                <a:lnTo>
                  <a:pt x="9918" y="114"/>
                </a:lnTo>
                <a:lnTo>
                  <a:pt x="7327" y="444"/>
                </a:lnTo>
                <a:lnTo>
                  <a:pt x="4622" y="787"/>
                </a:lnTo>
                <a:lnTo>
                  <a:pt x="2032" y="1244"/>
                </a:lnTo>
                <a:lnTo>
                  <a:pt x="1016" y="1346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992725" y="3025460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346"/>
                </a:lnTo>
                <a:lnTo>
                  <a:pt x="2590" y="2133"/>
                </a:lnTo>
                <a:lnTo>
                  <a:pt x="3048" y="2921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920053" y="3017685"/>
            <a:ext cx="61976" cy="9017"/>
          </a:xfrm>
          <a:custGeom>
            <a:avLst/>
            <a:gdLst/>
            <a:ahLst/>
            <a:cxnLst/>
            <a:rect l="l" t="t" r="r" b="b"/>
            <a:pathLst>
              <a:path w="61975" h="9017">
                <a:moveTo>
                  <a:pt x="58813" y="1574"/>
                </a:moveTo>
                <a:lnTo>
                  <a:pt x="56896" y="1130"/>
                </a:lnTo>
                <a:lnTo>
                  <a:pt x="51714" y="330"/>
                </a:lnTo>
                <a:lnTo>
                  <a:pt x="46647" y="0"/>
                </a:lnTo>
                <a:lnTo>
                  <a:pt x="46532" y="1574"/>
                </a:lnTo>
                <a:lnTo>
                  <a:pt x="58813" y="1574"/>
                </a:lnTo>
                <a:lnTo>
                  <a:pt x="61976" y="2921"/>
                </a:lnTo>
                <a:lnTo>
                  <a:pt x="61747" y="5181"/>
                </a:lnTo>
                <a:lnTo>
                  <a:pt x="58585" y="4165"/>
                </a:lnTo>
                <a:lnTo>
                  <a:pt x="46304" y="4165"/>
                </a:lnTo>
                <a:lnTo>
                  <a:pt x="46189" y="5740"/>
                </a:lnTo>
                <a:lnTo>
                  <a:pt x="44958" y="7429"/>
                </a:lnTo>
                <a:lnTo>
                  <a:pt x="32219" y="6985"/>
                </a:lnTo>
                <a:lnTo>
                  <a:pt x="28841" y="7315"/>
                </a:lnTo>
                <a:lnTo>
                  <a:pt x="27711" y="5740"/>
                </a:lnTo>
                <a:lnTo>
                  <a:pt x="27825" y="4051"/>
                </a:lnTo>
                <a:lnTo>
                  <a:pt x="15544" y="4051"/>
                </a:lnTo>
                <a:lnTo>
                  <a:pt x="12382" y="5067"/>
                </a:lnTo>
                <a:lnTo>
                  <a:pt x="12509" y="2921"/>
                </a:lnTo>
                <a:lnTo>
                  <a:pt x="1790" y="7658"/>
                </a:lnTo>
                <a:lnTo>
                  <a:pt x="330" y="8559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932556" y="3019261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0" y="3492"/>
                </a:moveTo>
                <a:lnTo>
                  <a:pt x="0" y="1346"/>
                </a:lnTo>
                <a:lnTo>
                  <a:pt x="3162" y="0"/>
                </a:lnTo>
                <a:lnTo>
                  <a:pt x="15443" y="0"/>
                </a:lnTo>
                <a:lnTo>
                  <a:pt x="18592" y="3492"/>
                </a:lnTo>
                <a:lnTo>
                  <a:pt x="18592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947994" y="3017570"/>
            <a:ext cx="228" cy="1689"/>
          </a:xfrm>
          <a:custGeom>
            <a:avLst/>
            <a:gdLst/>
            <a:ahLst/>
            <a:cxnLst/>
            <a:rect l="l" t="t" r="r" b="b"/>
            <a:pathLst>
              <a:path w="228" h="1689">
                <a:moveTo>
                  <a:pt x="0" y="1689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948219" y="3017572"/>
            <a:ext cx="3035" cy="5181"/>
          </a:xfrm>
          <a:custGeom>
            <a:avLst/>
            <a:gdLst/>
            <a:ahLst/>
            <a:cxnLst/>
            <a:rect l="l" t="t" r="r" b="b"/>
            <a:pathLst>
              <a:path w="3035" h="5181">
                <a:moveTo>
                  <a:pt x="787" y="5181"/>
                </a:moveTo>
                <a:lnTo>
                  <a:pt x="2921" y="5181"/>
                </a:lnTo>
                <a:lnTo>
                  <a:pt x="3035" y="2705"/>
                </a:lnTo>
                <a:lnTo>
                  <a:pt x="1130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947881" y="3021741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950921" y="3024442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951258" y="3020273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949345" y="3017902"/>
            <a:ext cx="16230" cy="4851"/>
          </a:xfrm>
          <a:custGeom>
            <a:avLst/>
            <a:gdLst/>
            <a:ahLst/>
            <a:cxnLst/>
            <a:rect l="l" t="t" r="r" b="b"/>
            <a:pathLst>
              <a:path w="16230" h="4851">
                <a:moveTo>
                  <a:pt x="15887" y="4851"/>
                </a:moveTo>
                <a:lnTo>
                  <a:pt x="14084" y="4851"/>
                </a:lnTo>
                <a:lnTo>
                  <a:pt x="14312" y="2374"/>
                </a:lnTo>
                <a:lnTo>
                  <a:pt x="16230" y="457"/>
                </a:lnTo>
                <a:lnTo>
                  <a:pt x="3378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963422" y="3019259"/>
            <a:ext cx="3162" cy="5067"/>
          </a:xfrm>
          <a:custGeom>
            <a:avLst/>
            <a:gdLst/>
            <a:ahLst/>
            <a:cxnLst/>
            <a:rect l="l" t="t" r="r" b="b"/>
            <a:pathLst>
              <a:path w="3162" h="5067">
                <a:moveTo>
                  <a:pt x="3162" y="0"/>
                </a:moveTo>
                <a:lnTo>
                  <a:pt x="0" y="3492"/>
                </a:lnTo>
                <a:lnTo>
                  <a:pt x="0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963317" y="3021855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0" y="3149"/>
                </a:moveTo>
                <a:lnTo>
                  <a:pt x="0" y="259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965571" y="3017686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981685" y="302275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982022" y="3020611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2477476" y="3005062"/>
            <a:ext cx="24676" cy="5295"/>
          </a:xfrm>
          <a:custGeom>
            <a:avLst/>
            <a:gdLst/>
            <a:ahLst/>
            <a:cxnLst/>
            <a:rect l="l" t="t" r="r" b="b"/>
            <a:pathLst>
              <a:path w="24676" h="5295">
                <a:moveTo>
                  <a:pt x="24676" y="5295"/>
                </a:moveTo>
                <a:lnTo>
                  <a:pt x="18478" y="4851"/>
                </a:lnTo>
                <a:lnTo>
                  <a:pt x="12280" y="3949"/>
                </a:lnTo>
                <a:lnTo>
                  <a:pt x="8001" y="3263"/>
                </a:lnTo>
                <a:lnTo>
                  <a:pt x="7772" y="3378"/>
                </a:lnTo>
                <a:lnTo>
                  <a:pt x="3721" y="2133"/>
                </a:lnTo>
                <a:lnTo>
                  <a:pt x="1803" y="1460"/>
                </a:lnTo>
                <a:lnTo>
                  <a:pt x="1460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2486494" y="3005848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24561" y="3835"/>
                </a:moveTo>
                <a:lnTo>
                  <a:pt x="19265" y="3606"/>
                </a:lnTo>
                <a:lnTo>
                  <a:pt x="13969" y="3048"/>
                </a:lnTo>
                <a:lnTo>
                  <a:pt x="9575" y="2476"/>
                </a:lnTo>
                <a:lnTo>
                  <a:pt x="5181" y="1689"/>
                </a:lnTo>
                <a:lnTo>
                  <a:pt x="2590" y="1130"/>
                </a:lnTo>
                <a:lnTo>
                  <a:pt x="2362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2485373" y="2981848"/>
            <a:ext cx="4724" cy="22199"/>
          </a:xfrm>
          <a:custGeom>
            <a:avLst/>
            <a:gdLst/>
            <a:ahLst/>
            <a:cxnLst/>
            <a:rect l="l" t="t" r="r" b="b"/>
            <a:pathLst>
              <a:path w="4724" h="22199">
                <a:moveTo>
                  <a:pt x="101" y="22199"/>
                </a:moveTo>
                <a:lnTo>
                  <a:pt x="0" y="14871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8"/>
                </a:lnTo>
                <a:lnTo>
                  <a:pt x="2247" y="2146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2550269" y="2977230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50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2477474" y="3001007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2477479" y="3012610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0" y="0"/>
                </a:moveTo>
                <a:lnTo>
                  <a:pt x="114" y="114"/>
                </a:lnTo>
                <a:lnTo>
                  <a:pt x="1016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2502151" y="3010355"/>
            <a:ext cx="4737" cy="228"/>
          </a:xfrm>
          <a:custGeom>
            <a:avLst/>
            <a:gdLst/>
            <a:ahLst/>
            <a:cxnLst/>
            <a:rect l="l" t="t" r="r" b="b"/>
            <a:pathLst>
              <a:path w="4737" h="228">
                <a:moveTo>
                  <a:pt x="4737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2485476" y="3004049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2490099" y="2977126"/>
            <a:ext cx="29184" cy="4724"/>
          </a:xfrm>
          <a:custGeom>
            <a:avLst/>
            <a:gdLst/>
            <a:ahLst/>
            <a:cxnLst/>
            <a:rect l="l" t="t" r="r" b="b"/>
            <a:pathLst>
              <a:path w="29184" h="4724">
                <a:moveTo>
                  <a:pt x="0" y="4724"/>
                </a:moveTo>
                <a:lnTo>
                  <a:pt x="10820" y="0"/>
                </a:lnTo>
                <a:lnTo>
                  <a:pt x="10591" y="2133"/>
                </a:lnTo>
                <a:lnTo>
                  <a:pt x="13741" y="1231"/>
                </a:lnTo>
                <a:lnTo>
                  <a:pt x="26034" y="1231"/>
                </a:lnTo>
                <a:lnTo>
                  <a:pt x="29184" y="3822"/>
                </a:lnTo>
                <a:lnTo>
                  <a:pt x="29070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2500802" y="2975763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18592" y="5524"/>
                </a:moveTo>
                <a:lnTo>
                  <a:pt x="18592" y="3492"/>
                </a:lnTo>
                <a:lnTo>
                  <a:pt x="15544" y="0"/>
                </a:lnTo>
                <a:lnTo>
                  <a:pt x="3263" y="0"/>
                </a:lnTo>
                <a:lnTo>
                  <a:pt x="114" y="1358"/>
                </a:lnTo>
                <a:lnTo>
                  <a:pt x="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2504069" y="2974192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2519282" y="2980949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2517260" y="2976779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2247" y="4508"/>
                </a:moveTo>
                <a:lnTo>
                  <a:pt x="2247" y="0"/>
                </a:ln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2517705" y="2974531"/>
            <a:ext cx="16116" cy="4724"/>
          </a:xfrm>
          <a:custGeom>
            <a:avLst/>
            <a:gdLst/>
            <a:ahLst/>
            <a:cxnLst/>
            <a:rect l="l" t="t" r="r" b="b"/>
            <a:pathLst>
              <a:path w="16116" h="4724">
                <a:moveTo>
                  <a:pt x="1803" y="2247"/>
                </a:moveTo>
                <a:lnTo>
                  <a:pt x="0" y="330"/>
                </a:lnTo>
                <a:lnTo>
                  <a:pt x="3378" y="0"/>
                </a:lnTo>
                <a:lnTo>
                  <a:pt x="16116" y="330"/>
                </a:lnTo>
                <a:lnTo>
                  <a:pt x="14198" y="2247"/>
                </a:lnTo>
                <a:lnTo>
                  <a:pt x="13969" y="4724"/>
                </a:lnTo>
                <a:lnTo>
                  <a:pt x="15773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2516012" y="2978355"/>
            <a:ext cx="18592" cy="3263"/>
          </a:xfrm>
          <a:custGeom>
            <a:avLst/>
            <a:gdLst/>
            <a:ahLst/>
            <a:cxnLst/>
            <a:rect l="l" t="t" r="r" b="b"/>
            <a:pathLst>
              <a:path w="18592" h="3263">
                <a:moveTo>
                  <a:pt x="114" y="0"/>
                </a:moveTo>
                <a:lnTo>
                  <a:pt x="0" y="1689"/>
                </a:lnTo>
                <a:lnTo>
                  <a:pt x="1130" y="3263"/>
                </a:lnTo>
                <a:lnTo>
                  <a:pt x="4508" y="2819"/>
                </a:lnTo>
                <a:lnTo>
                  <a:pt x="17246" y="3263"/>
                </a:lnTo>
                <a:lnTo>
                  <a:pt x="18478" y="1689"/>
                </a:lnTo>
                <a:lnTo>
                  <a:pt x="18592" y="0"/>
                </a:lnTo>
                <a:lnTo>
                  <a:pt x="15544" y="2590"/>
                </a:lnTo>
                <a:lnTo>
                  <a:pt x="15544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516464" y="2974187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0" y="0"/>
                </a:moveTo>
                <a:lnTo>
                  <a:pt x="124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2531677" y="2974181"/>
            <a:ext cx="3263" cy="6654"/>
          </a:xfrm>
          <a:custGeom>
            <a:avLst/>
            <a:gdLst/>
            <a:ahLst/>
            <a:cxnLst/>
            <a:rect l="l" t="t" r="r" b="b"/>
            <a:pathLst>
              <a:path w="3263" h="6654">
                <a:moveTo>
                  <a:pt x="0" y="6654"/>
                </a:moveTo>
                <a:lnTo>
                  <a:pt x="0" y="5080"/>
                </a:lnTo>
                <a:lnTo>
                  <a:pt x="3149" y="1701"/>
                </a:lnTo>
                <a:lnTo>
                  <a:pt x="3263" y="0"/>
                </a:lnTo>
                <a:lnTo>
                  <a:pt x="2133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2534829" y="2974190"/>
            <a:ext cx="12280" cy="1689"/>
          </a:xfrm>
          <a:custGeom>
            <a:avLst/>
            <a:gdLst/>
            <a:ahLst/>
            <a:cxnLst/>
            <a:rect l="l" t="t" r="r" b="b"/>
            <a:pathLst>
              <a:path w="12280" h="1689">
                <a:moveTo>
                  <a:pt x="0" y="1689"/>
                </a:moveTo>
                <a:lnTo>
                  <a:pt x="12280" y="1689"/>
                </a:lnTo>
                <a:lnTo>
                  <a:pt x="10363" y="1130"/>
                </a:lnTo>
                <a:lnTo>
                  <a:pt x="5295" y="444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2534605" y="2975879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659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2549931" y="297937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1720606" y="3893883"/>
            <a:ext cx="854786" cy="38046"/>
          </a:xfrm>
          <a:custGeom>
            <a:avLst/>
            <a:gdLst/>
            <a:ahLst/>
            <a:cxnLst/>
            <a:rect l="l" t="t" r="r" b="b"/>
            <a:pathLst>
              <a:path w="854786" h="38046">
                <a:moveTo>
                  <a:pt x="0" y="0"/>
                </a:moveTo>
                <a:lnTo>
                  <a:pt x="4394" y="1689"/>
                </a:lnTo>
                <a:lnTo>
                  <a:pt x="8902" y="2819"/>
                </a:lnTo>
                <a:lnTo>
                  <a:pt x="21954" y="6105"/>
                </a:lnTo>
                <a:lnTo>
                  <a:pt x="32149" y="8407"/>
                </a:lnTo>
                <a:lnTo>
                  <a:pt x="39662" y="9918"/>
                </a:lnTo>
                <a:lnTo>
                  <a:pt x="53601" y="12664"/>
                </a:lnTo>
                <a:lnTo>
                  <a:pt x="63343" y="14379"/>
                </a:lnTo>
                <a:lnTo>
                  <a:pt x="76725" y="16451"/>
                </a:lnTo>
                <a:lnTo>
                  <a:pt x="92559" y="18843"/>
                </a:lnTo>
                <a:lnTo>
                  <a:pt x="102387" y="20181"/>
                </a:lnTo>
                <a:lnTo>
                  <a:pt x="114221" y="21622"/>
                </a:lnTo>
                <a:lnTo>
                  <a:pt x="120904" y="22428"/>
                </a:lnTo>
                <a:lnTo>
                  <a:pt x="135676" y="24164"/>
                </a:lnTo>
                <a:lnTo>
                  <a:pt x="145785" y="25268"/>
                </a:lnTo>
                <a:lnTo>
                  <a:pt x="156491" y="26287"/>
                </a:lnTo>
                <a:lnTo>
                  <a:pt x="168681" y="27381"/>
                </a:lnTo>
                <a:lnTo>
                  <a:pt x="183755" y="28700"/>
                </a:lnTo>
                <a:lnTo>
                  <a:pt x="194108" y="29499"/>
                </a:lnTo>
                <a:lnTo>
                  <a:pt x="204238" y="30213"/>
                </a:lnTo>
                <a:lnTo>
                  <a:pt x="218646" y="31279"/>
                </a:lnTo>
                <a:lnTo>
                  <a:pt x="220624" y="31432"/>
                </a:lnTo>
                <a:lnTo>
                  <a:pt x="224345" y="31661"/>
                </a:lnTo>
                <a:lnTo>
                  <a:pt x="227952" y="31889"/>
                </a:lnTo>
                <a:lnTo>
                  <a:pt x="242810" y="32758"/>
                </a:lnTo>
                <a:lnTo>
                  <a:pt x="252948" y="33382"/>
                </a:lnTo>
                <a:lnTo>
                  <a:pt x="263652" y="33985"/>
                </a:lnTo>
                <a:lnTo>
                  <a:pt x="276059" y="34594"/>
                </a:lnTo>
                <a:lnTo>
                  <a:pt x="291491" y="35262"/>
                </a:lnTo>
                <a:lnTo>
                  <a:pt x="302277" y="35721"/>
                </a:lnTo>
                <a:lnTo>
                  <a:pt x="312053" y="36083"/>
                </a:lnTo>
                <a:lnTo>
                  <a:pt x="324457" y="36463"/>
                </a:lnTo>
                <a:lnTo>
                  <a:pt x="333984" y="36728"/>
                </a:lnTo>
                <a:lnTo>
                  <a:pt x="349507" y="37136"/>
                </a:lnTo>
                <a:lnTo>
                  <a:pt x="360385" y="37394"/>
                </a:lnTo>
                <a:lnTo>
                  <a:pt x="370101" y="37570"/>
                </a:lnTo>
                <a:lnTo>
                  <a:pt x="382140" y="37727"/>
                </a:lnTo>
                <a:lnTo>
                  <a:pt x="393369" y="37858"/>
                </a:lnTo>
                <a:lnTo>
                  <a:pt x="408941" y="37974"/>
                </a:lnTo>
                <a:lnTo>
                  <a:pt x="419888" y="38034"/>
                </a:lnTo>
                <a:lnTo>
                  <a:pt x="429602" y="38046"/>
                </a:lnTo>
                <a:lnTo>
                  <a:pt x="441471" y="38017"/>
                </a:lnTo>
                <a:lnTo>
                  <a:pt x="453428" y="37973"/>
                </a:lnTo>
                <a:lnTo>
                  <a:pt x="468977" y="37848"/>
                </a:lnTo>
                <a:lnTo>
                  <a:pt x="479895" y="37726"/>
                </a:lnTo>
                <a:lnTo>
                  <a:pt x="489620" y="37549"/>
                </a:lnTo>
                <a:lnTo>
                  <a:pt x="501592" y="37257"/>
                </a:lnTo>
                <a:lnTo>
                  <a:pt x="513029" y="36957"/>
                </a:lnTo>
                <a:lnTo>
                  <a:pt x="528505" y="36591"/>
                </a:lnTo>
                <a:lnTo>
                  <a:pt x="539328" y="36292"/>
                </a:lnTo>
                <a:lnTo>
                  <a:pt x="549091" y="35932"/>
                </a:lnTo>
                <a:lnTo>
                  <a:pt x="561388" y="35385"/>
                </a:lnTo>
                <a:lnTo>
                  <a:pt x="571284" y="34925"/>
                </a:lnTo>
                <a:lnTo>
                  <a:pt x="586647" y="34302"/>
                </a:lnTo>
                <a:lnTo>
                  <a:pt x="597293" y="33820"/>
                </a:lnTo>
                <a:lnTo>
                  <a:pt x="607140" y="33274"/>
                </a:lnTo>
                <a:lnTo>
                  <a:pt x="620106" y="32459"/>
                </a:lnTo>
                <a:lnTo>
                  <a:pt x="627176" y="32004"/>
                </a:lnTo>
                <a:lnTo>
                  <a:pt x="642318" y="31022"/>
                </a:lnTo>
                <a:lnTo>
                  <a:pt x="652748" y="30298"/>
                </a:lnTo>
                <a:lnTo>
                  <a:pt x="662840" y="29500"/>
                </a:lnTo>
                <a:lnTo>
                  <a:pt x="676967" y="28297"/>
                </a:lnTo>
                <a:lnTo>
                  <a:pt x="679792" y="28054"/>
                </a:lnTo>
                <a:lnTo>
                  <a:pt x="694665" y="26793"/>
                </a:lnTo>
                <a:lnTo>
                  <a:pt x="704807" y="25846"/>
                </a:lnTo>
                <a:lnTo>
                  <a:pt x="715374" y="24699"/>
                </a:lnTo>
                <a:lnTo>
                  <a:pt x="728256" y="23215"/>
                </a:lnTo>
                <a:lnTo>
                  <a:pt x="742756" y="21615"/>
                </a:lnTo>
                <a:lnTo>
                  <a:pt x="752660" y="20404"/>
                </a:lnTo>
                <a:lnTo>
                  <a:pt x="764260" y="18777"/>
                </a:lnTo>
                <a:lnTo>
                  <a:pt x="771740" y="17691"/>
                </a:lnTo>
                <a:lnTo>
                  <a:pt x="785728" y="15621"/>
                </a:lnTo>
                <a:lnTo>
                  <a:pt x="795457" y="14033"/>
                </a:lnTo>
                <a:lnTo>
                  <a:pt x="809084" y="11499"/>
                </a:lnTo>
                <a:lnTo>
                  <a:pt x="823193" y="8686"/>
                </a:lnTo>
                <a:lnTo>
                  <a:pt x="833036" y="6455"/>
                </a:lnTo>
                <a:lnTo>
                  <a:pt x="843076" y="4064"/>
                </a:lnTo>
                <a:lnTo>
                  <a:pt x="849045" y="2590"/>
                </a:lnTo>
                <a:lnTo>
                  <a:pt x="854786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696379" y="3930618"/>
            <a:ext cx="902792" cy="49508"/>
          </a:xfrm>
          <a:custGeom>
            <a:avLst/>
            <a:gdLst/>
            <a:ahLst/>
            <a:cxnLst/>
            <a:rect l="l" t="t" r="r" b="b"/>
            <a:pathLst>
              <a:path w="902792" h="49508">
                <a:moveTo>
                  <a:pt x="0" y="0"/>
                </a:moveTo>
                <a:lnTo>
                  <a:pt x="11513" y="5931"/>
                </a:lnTo>
                <a:lnTo>
                  <a:pt x="22655" y="9979"/>
                </a:lnTo>
                <a:lnTo>
                  <a:pt x="38407" y="15013"/>
                </a:lnTo>
                <a:lnTo>
                  <a:pt x="48007" y="17490"/>
                </a:lnTo>
                <a:lnTo>
                  <a:pt x="60882" y="20205"/>
                </a:lnTo>
                <a:lnTo>
                  <a:pt x="78225" y="23787"/>
                </a:lnTo>
                <a:lnTo>
                  <a:pt x="88445" y="25707"/>
                </a:lnTo>
                <a:lnTo>
                  <a:pt x="98543" y="27311"/>
                </a:lnTo>
                <a:lnTo>
                  <a:pt x="112961" y="29409"/>
                </a:lnTo>
                <a:lnTo>
                  <a:pt x="130015" y="31820"/>
                </a:lnTo>
                <a:lnTo>
                  <a:pt x="141030" y="33282"/>
                </a:lnTo>
                <a:lnTo>
                  <a:pt x="150632" y="34408"/>
                </a:lnTo>
                <a:lnTo>
                  <a:pt x="161932" y="35593"/>
                </a:lnTo>
                <a:lnTo>
                  <a:pt x="176453" y="37071"/>
                </a:lnTo>
                <a:lnTo>
                  <a:pt x="192403" y="38684"/>
                </a:lnTo>
                <a:lnTo>
                  <a:pt x="204024" y="39796"/>
                </a:lnTo>
                <a:lnTo>
                  <a:pt x="213733" y="40620"/>
                </a:lnTo>
                <a:lnTo>
                  <a:pt x="223945" y="41367"/>
                </a:lnTo>
                <a:lnTo>
                  <a:pt x="237075" y="42251"/>
                </a:lnTo>
                <a:lnTo>
                  <a:pt x="247218" y="42926"/>
                </a:lnTo>
                <a:lnTo>
                  <a:pt x="263448" y="44009"/>
                </a:lnTo>
                <a:lnTo>
                  <a:pt x="275507" y="44785"/>
                </a:lnTo>
                <a:lnTo>
                  <a:pt x="285426" y="45364"/>
                </a:lnTo>
                <a:lnTo>
                  <a:pt x="295240" y="45857"/>
                </a:lnTo>
                <a:lnTo>
                  <a:pt x="306982" y="46374"/>
                </a:lnTo>
                <a:lnTo>
                  <a:pt x="322684" y="47024"/>
                </a:lnTo>
                <a:lnTo>
                  <a:pt x="341009" y="47711"/>
                </a:lnTo>
                <a:lnTo>
                  <a:pt x="353312" y="48109"/>
                </a:lnTo>
                <a:lnTo>
                  <a:pt x="363379" y="48365"/>
                </a:lnTo>
                <a:lnTo>
                  <a:pt x="373051" y="48550"/>
                </a:lnTo>
                <a:lnTo>
                  <a:pt x="384172" y="48732"/>
                </a:lnTo>
                <a:lnTo>
                  <a:pt x="398586" y="48980"/>
                </a:lnTo>
                <a:lnTo>
                  <a:pt x="406209" y="49123"/>
                </a:lnTo>
                <a:lnTo>
                  <a:pt x="420611" y="49402"/>
                </a:lnTo>
                <a:lnTo>
                  <a:pt x="430495" y="49478"/>
                </a:lnTo>
                <a:lnTo>
                  <a:pt x="443008" y="49468"/>
                </a:lnTo>
                <a:lnTo>
                  <a:pt x="447675" y="49466"/>
                </a:lnTo>
                <a:lnTo>
                  <a:pt x="462057" y="49501"/>
                </a:lnTo>
                <a:lnTo>
                  <a:pt x="471940" y="49508"/>
                </a:lnTo>
                <a:lnTo>
                  <a:pt x="484429" y="49336"/>
                </a:lnTo>
                <a:lnTo>
                  <a:pt x="489254" y="49237"/>
                </a:lnTo>
                <a:lnTo>
                  <a:pt x="505647" y="48987"/>
                </a:lnTo>
                <a:lnTo>
                  <a:pt x="517964" y="48820"/>
                </a:lnTo>
                <a:lnTo>
                  <a:pt x="528039" y="48672"/>
                </a:lnTo>
                <a:lnTo>
                  <a:pt x="537707" y="48481"/>
                </a:lnTo>
                <a:lnTo>
                  <a:pt x="548800" y="48183"/>
                </a:lnTo>
                <a:lnTo>
                  <a:pt x="563153" y="47714"/>
                </a:lnTo>
                <a:lnTo>
                  <a:pt x="571068" y="47434"/>
                </a:lnTo>
                <a:lnTo>
                  <a:pt x="587331" y="46820"/>
                </a:lnTo>
                <a:lnTo>
                  <a:pt x="599420" y="46336"/>
                </a:lnTo>
                <a:lnTo>
                  <a:pt x="609347" y="45880"/>
                </a:lnTo>
                <a:lnTo>
                  <a:pt x="619127" y="45350"/>
                </a:lnTo>
                <a:lnTo>
                  <a:pt x="630775" y="44643"/>
                </a:lnTo>
                <a:lnTo>
                  <a:pt x="646304" y="43659"/>
                </a:lnTo>
                <a:lnTo>
                  <a:pt x="649033" y="43484"/>
                </a:lnTo>
                <a:lnTo>
                  <a:pt x="665073" y="42481"/>
                </a:lnTo>
                <a:lnTo>
                  <a:pt x="676784" y="41723"/>
                </a:lnTo>
                <a:lnTo>
                  <a:pt x="686523" y="41013"/>
                </a:lnTo>
                <a:lnTo>
                  <a:pt x="696650" y="40152"/>
                </a:lnTo>
                <a:lnTo>
                  <a:pt x="709521" y="38945"/>
                </a:lnTo>
                <a:lnTo>
                  <a:pt x="720699" y="37858"/>
                </a:lnTo>
                <a:lnTo>
                  <a:pt x="736396" y="36353"/>
                </a:lnTo>
                <a:lnTo>
                  <a:pt x="747526" y="35235"/>
                </a:lnTo>
                <a:lnTo>
                  <a:pt x="757110" y="34137"/>
                </a:lnTo>
                <a:lnTo>
                  <a:pt x="768169" y="32694"/>
                </a:lnTo>
                <a:lnTo>
                  <a:pt x="783805" y="30530"/>
                </a:lnTo>
                <a:lnTo>
                  <a:pt x="798850" y="28462"/>
                </a:lnTo>
                <a:lnTo>
                  <a:pt x="809231" y="26930"/>
                </a:lnTo>
                <a:lnTo>
                  <a:pt x="819166" y="25201"/>
                </a:lnTo>
                <a:lnTo>
                  <a:pt x="832873" y="22539"/>
                </a:lnTo>
                <a:lnTo>
                  <a:pt x="836307" y="21856"/>
                </a:lnTo>
                <a:lnTo>
                  <a:pt x="850371" y="19023"/>
                </a:lnTo>
                <a:lnTo>
                  <a:pt x="860050" y="16768"/>
                </a:lnTo>
                <a:lnTo>
                  <a:pt x="872081" y="13251"/>
                </a:lnTo>
                <a:lnTo>
                  <a:pt x="876312" y="11938"/>
                </a:lnTo>
                <a:lnTo>
                  <a:pt x="888761" y="7836"/>
                </a:lnTo>
                <a:lnTo>
                  <a:pt x="899047" y="3124"/>
                </a:lnTo>
                <a:lnTo>
                  <a:pt x="90279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686123" y="3917205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0" y="0"/>
                </a:moveTo>
                <a:lnTo>
                  <a:pt x="0" y="2247"/>
                </a:lnTo>
                <a:lnTo>
                  <a:pt x="10261" y="13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2599173" y="3918330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0" y="13525"/>
                </a:moveTo>
                <a:lnTo>
                  <a:pt x="12052" y="2362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2648068" y="3012723"/>
            <a:ext cx="1130" cy="40678"/>
          </a:xfrm>
          <a:custGeom>
            <a:avLst/>
            <a:gdLst/>
            <a:ahLst/>
            <a:cxnLst/>
            <a:rect l="l" t="t" r="r" b="b"/>
            <a:pathLst>
              <a:path w="1130" h="40678">
                <a:moveTo>
                  <a:pt x="342" y="40678"/>
                </a:moveTo>
                <a:lnTo>
                  <a:pt x="114" y="36614"/>
                </a:lnTo>
                <a:lnTo>
                  <a:pt x="114" y="32562"/>
                </a:lnTo>
                <a:lnTo>
                  <a:pt x="0" y="25463"/>
                </a:lnTo>
                <a:lnTo>
                  <a:pt x="114" y="18364"/>
                </a:lnTo>
                <a:lnTo>
                  <a:pt x="114" y="16675"/>
                </a:lnTo>
                <a:lnTo>
                  <a:pt x="228" y="14985"/>
                </a:lnTo>
                <a:lnTo>
                  <a:pt x="457" y="13639"/>
                </a:lnTo>
                <a:lnTo>
                  <a:pt x="787" y="13525"/>
                </a:lnTo>
                <a:lnTo>
                  <a:pt x="901" y="12280"/>
                </a:lnTo>
                <a:lnTo>
                  <a:pt x="1130" y="6197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1655589" y="302309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887"/>
                </a:lnTo>
                <a:lnTo>
                  <a:pt x="962261" y="12518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23747" y="23431"/>
                </a:lnTo>
                <a:lnTo>
                  <a:pt x="908990" y="26759"/>
                </a:lnTo>
                <a:lnTo>
                  <a:pt x="898801" y="28854"/>
                </a:lnTo>
                <a:lnTo>
                  <a:pt x="888722" y="30610"/>
                </a:lnTo>
                <a:lnTo>
                  <a:pt x="874293" y="32922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9" y="43145"/>
                </a:lnTo>
                <a:lnTo>
                  <a:pt x="783064" y="44394"/>
                </a:lnTo>
                <a:lnTo>
                  <a:pt x="773338" y="45331"/>
                </a:lnTo>
                <a:lnTo>
                  <a:pt x="763238" y="46190"/>
                </a:lnTo>
                <a:lnTo>
                  <a:pt x="750428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90" y="56745"/>
                </a:lnTo>
                <a:lnTo>
                  <a:pt x="458988" y="56709"/>
                </a:lnTo>
                <a:lnTo>
                  <a:pt x="448694" y="56644"/>
                </a:lnTo>
                <a:lnTo>
                  <a:pt x="439084" y="56526"/>
                </a:lnTo>
                <a:lnTo>
                  <a:pt x="428531" y="56327"/>
                </a:lnTo>
                <a:lnTo>
                  <a:pt x="415412" y="56020"/>
                </a:lnTo>
                <a:lnTo>
                  <a:pt x="401358" y="55664"/>
                </a:lnTo>
                <a:lnTo>
                  <a:pt x="384889" y="55224"/>
                </a:lnTo>
                <a:lnTo>
                  <a:pt x="372443" y="54883"/>
                </a:lnTo>
                <a:lnTo>
                  <a:pt x="362280" y="54567"/>
                </a:lnTo>
                <a:lnTo>
                  <a:pt x="352659" y="54203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0" y="46055"/>
                </a:lnTo>
                <a:lnTo>
                  <a:pt x="211098" y="45101"/>
                </a:lnTo>
                <a:lnTo>
                  <a:pt x="201387" y="44214"/>
                </a:lnTo>
                <a:lnTo>
                  <a:pt x="191229" y="43150"/>
                </a:lnTo>
                <a:lnTo>
                  <a:pt x="178225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3" y="37351"/>
                </a:lnTo>
                <a:lnTo>
                  <a:pt x="131795" y="36027"/>
                </a:lnTo>
                <a:lnTo>
                  <a:pt x="120398" y="34235"/>
                </a:lnTo>
                <a:lnTo>
                  <a:pt x="106933" y="32004"/>
                </a:lnTo>
                <a:lnTo>
                  <a:pt x="92060" y="29559"/>
                </a:lnTo>
                <a:lnTo>
                  <a:pt x="81897" y="27733"/>
                </a:lnTo>
                <a:lnTo>
                  <a:pt x="71742" y="25542"/>
                </a:lnTo>
                <a:lnTo>
                  <a:pt x="57696" y="22199"/>
                </a:lnTo>
                <a:lnTo>
                  <a:pt x="44016" y="18974"/>
                </a:lnTo>
                <a:lnTo>
                  <a:pt x="34424" y="16207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648715" y="3011258"/>
            <a:ext cx="457" cy="37642"/>
          </a:xfrm>
          <a:custGeom>
            <a:avLst/>
            <a:gdLst/>
            <a:ahLst/>
            <a:cxnLst/>
            <a:rect l="l" t="t" r="r" b="b"/>
            <a:pathLst>
              <a:path w="457" h="37642">
                <a:moveTo>
                  <a:pt x="114" y="0"/>
                </a:moveTo>
                <a:lnTo>
                  <a:pt x="0" y="6197"/>
                </a:lnTo>
                <a:lnTo>
                  <a:pt x="114" y="12280"/>
                </a:lnTo>
                <a:lnTo>
                  <a:pt x="228" y="15328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8054"/>
                </a:lnTo>
                <a:lnTo>
                  <a:pt x="342" y="37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655589" y="3071999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68" y="53754"/>
                </a:lnTo>
                <a:lnTo>
                  <a:pt x="630552" y="54329"/>
                </a:lnTo>
                <a:lnTo>
                  <a:pt x="620407" y="54746"/>
                </a:lnTo>
                <a:lnTo>
                  <a:pt x="610777" y="55066"/>
                </a:lnTo>
                <a:lnTo>
                  <a:pt x="599909" y="55351"/>
                </a:lnTo>
                <a:lnTo>
                  <a:pt x="586047" y="55661"/>
                </a:lnTo>
                <a:lnTo>
                  <a:pt x="575792" y="55880"/>
                </a:lnTo>
                <a:lnTo>
                  <a:pt x="559239" y="56260"/>
                </a:lnTo>
                <a:lnTo>
                  <a:pt x="546604" y="56529"/>
                </a:lnTo>
                <a:lnTo>
                  <a:pt x="536290" y="56702"/>
                </a:lnTo>
                <a:lnTo>
                  <a:pt x="526697" y="56798"/>
                </a:lnTo>
                <a:lnTo>
                  <a:pt x="516228" y="56831"/>
                </a:lnTo>
                <a:lnTo>
                  <a:pt x="503282" y="56818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665277" y="3022866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54"/>
                </a:lnTo>
                <a:lnTo>
                  <a:pt x="21297" y="11264"/>
                </a:lnTo>
                <a:lnTo>
                  <a:pt x="34296" y="16067"/>
                </a:lnTo>
                <a:lnTo>
                  <a:pt x="56565" y="21856"/>
                </a:lnTo>
                <a:lnTo>
                  <a:pt x="71092" y="25284"/>
                </a:lnTo>
                <a:lnTo>
                  <a:pt x="91522" y="29218"/>
                </a:lnTo>
                <a:lnTo>
                  <a:pt x="104787" y="31432"/>
                </a:lnTo>
                <a:lnTo>
                  <a:pt x="120171" y="33912"/>
                </a:lnTo>
                <a:lnTo>
                  <a:pt x="131014" y="35554"/>
                </a:lnTo>
                <a:lnTo>
                  <a:pt x="152328" y="38231"/>
                </a:lnTo>
                <a:lnTo>
                  <a:pt x="164630" y="39662"/>
                </a:lnTo>
                <a:lnTo>
                  <a:pt x="180492" y="41502"/>
                </a:lnTo>
                <a:lnTo>
                  <a:pt x="192012" y="42773"/>
                </a:lnTo>
                <a:lnTo>
                  <a:pt x="211995" y="44631"/>
                </a:lnTo>
                <a:lnTo>
                  <a:pt x="225443" y="45727"/>
                </a:lnTo>
                <a:lnTo>
                  <a:pt x="250347" y="47705"/>
                </a:lnTo>
                <a:lnTo>
                  <a:pt x="262356" y="48619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99" y="54401"/>
                </a:lnTo>
                <a:lnTo>
                  <a:pt x="592682" y="54092"/>
                </a:lnTo>
                <a:lnTo>
                  <a:pt x="602887" y="53779"/>
                </a:lnTo>
                <a:lnTo>
                  <a:pt x="612510" y="53410"/>
                </a:lnTo>
                <a:lnTo>
                  <a:pt x="623249" y="52928"/>
                </a:lnTo>
                <a:lnTo>
                  <a:pt x="636800" y="52281"/>
                </a:lnTo>
                <a:lnTo>
                  <a:pt x="648589" y="51714"/>
                </a:lnTo>
                <a:lnTo>
                  <a:pt x="664773" y="50951"/>
                </a:lnTo>
                <a:lnTo>
                  <a:pt x="676723" y="50367"/>
                </a:lnTo>
                <a:lnTo>
                  <a:pt x="686571" y="49825"/>
                </a:lnTo>
                <a:lnTo>
                  <a:pt x="696446" y="49187"/>
                </a:lnTo>
                <a:lnTo>
                  <a:pt x="708479" y="48313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49" y="19851"/>
                </a:lnTo>
                <a:lnTo>
                  <a:pt x="928827" y="17258"/>
                </a:lnTo>
                <a:lnTo>
                  <a:pt x="941772" y="12759"/>
                </a:lnTo>
                <a:lnTo>
                  <a:pt x="954318" y="7887"/>
                </a:lnTo>
                <a:lnTo>
                  <a:pt x="965250" y="1466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690630" y="2981732"/>
            <a:ext cx="917663" cy="56349"/>
          </a:xfrm>
          <a:custGeom>
            <a:avLst/>
            <a:gdLst/>
            <a:ahLst/>
            <a:cxnLst/>
            <a:rect l="l" t="t" r="r" b="b"/>
            <a:pathLst>
              <a:path w="917663" h="56349">
                <a:moveTo>
                  <a:pt x="0" y="1358"/>
                </a:moveTo>
                <a:lnTo>
                  <a:pt x="7543" y="7772"/>
                </a:lnTo>
                <a:lnTo>
                  <a:pt x="17576" y="12280"/>
                </a:lnTo>
                <a:lnTo>
                  <a:pt x="30080" y="17396"/>
                </a:lnTo>
                <a:lnTo>
                  <a:pt x="39947" y="20292"/>
                </a:lnTo>
                <a:lnTo>
                  <a:pt x="49352" y="22656"/>
                </a:lnTo>
                <a:lnTo>
                  <a:pt x="63605" y="26285"/>
                </a:lnTo>
                <a:lnTo>
                  <a:pt x="73429" y="28471"/>
                </a:lnTo>
                <a:lnTo>
                  <a:pt x="84444" y="30460"/>
                </a:lnTo>
                <a:lnTo>
                  <a:pt x="94195" y="32118"/>
                </a:lnTo>
                <a:lnTo>
                  <a:pt x="109432" y="34763"/>
                </a:lnTo>
                <a:lnTo>
                  <a:pt x="120056" y="36474"/>
                </a:lnTo>
                <a:lnTo>
                  <a:pt x="129766" y="37810"/>
                </a:lnTo>
                <a:lnTo>
                  <a:pt x="142257" y="39333"/>
                </a:lnTo>
                <a:lnTo>
                  <a:pt x="150761" y="40347"/>
                </a:lnTo>
                <a:lnTo>
                  <a:pt x="166524" y="42254"/>
                </a:lnTo>
                <a:lnTo>
                  <a:pt x="177857" y="43551"/>
                </a:lnTo>
                <a:lnTo>
                  <a:pt x="187482" y="44529"/>
                </a:lnTo>
                <a:lnTo>
                  <a:pt x="198119" y="45482"/>
                </a:lnTo>
                <a:lnTo>
                  <a:pt x="212490" y="46701"/>
                </a:lnTo>
                <a:lnTo>
                  <a:pt x="233360" y="48410"/>
                </a:lnTo>
                <a:lnTo>
                  <a:pt x="245222" y="49325"/>
                </a:lnTo>
                <a:lnTo>
                  <a:pt x="255035" y="50006"/>
                </a:lnTo>
                <a:lnTo>
                  <a:pt x="265000" y="50610"/>
                </a:lnTo>
                <a:lnTo>
                  <a:pt x="277321" y="51295"/>
                </a:lnTo>
                <a:lnTo>
                  <a:pt x="291503" y="52069"/>
                </a:lnTo>
                <a:lnTo>
                  <a:pt x="307823" y="52887"/>
                </a:lnTo>
                <a:lnTo>
                  <a:pt x="320009" y="53460"/>
                </a:lnTo>
                <a:lnTo>
                  <a:pt x="329997" y="53873"/>
                </a:lnTo>
                <a:lnTo>
                  <a:pt x="339724" y="54206"/>
                </a:lnTo>
                <a:lnTo>
                  <a:pt x="351127" y="54543"/>
                </a:lnTo>
                <a:lnTo>
                  <a:pt x="366144" y="54966"/>
                </a:lnTo>
                <a:lnTo>
                  <a:pt x="371055" y="55105"/>
                </a:lnTo>
                <a:lnTo>
                  <a:pt x="386778" y="55500"/>
                </a:lnTo>
                <a:lnTo>
                  <a:pt x="397949" y="55679"/>
                </a:lnTo>
                <a:lnTo>
                  <a:pt x="407596" y="55751"/>
                </a:lnTo>
                <a:lnTo>
                  <a:pt x="418748" y="55822"/>
                </a:lnTo>
                <a:lnTo>
                  <a:pt x="434434" y="56002"/>
                </a:lnTo>
                <a:lnTo>
                  <a:pt x="434720" y="56006"/>
                </a:lnTo>
                <a:lnTo>
                  <a:pt x="444068" y="56121"/>
                </a:lnTo>
                <a:lnTo>
                  <a:pt x="444068" y="56349"/>
                </a:lnTo>
                <a:lnTo>
                  <a:pt x="453428" y="56235"/>
                </a:lnTo>
                <a:lnTo>
                  <a:pt x="469830" y="56163"/>
                </a:lnTo>
                <a:lnTo>
                  <a:pt x="482194" y="56130"/>
                </a:lnTo>
                <a:lnTo>
                  <a:pt x="492313" y="56094"/>
                </a:lnTo>
                <a:lnTo>
                  <a:pt x="501979" y="56013"/>
                </a:lnTo>
                <a:lnTo>
                  <a:pt x="512987" y="55844"/>
                </a:lnTo>
                <a:lnTo>
                  <a:pt x="527129" y="55546"/>
                </a:lnTo>
                <a:lnTo>
                  <a:pt x="536016" y="55333"/>
                </a:lnTo>
                <a:lnTo>
                  <a:pt x="552353" y="54961"/>
                </a:lnTo>
                <a:lnTo>
                  <a:pt x="564567" y="54657"/>
                </a:lnTo>
                <a:lnTo>
                  <a:pt x="574573" y="54355"/>
                </a:lnTo>
                <a:lnTo>
                  <a:pt x="584288" y="53986"/>
                </a:lnTo>
                <a:lnTo>
                  <a:pt x="595628" y="53483"/>
                </a:lnTo>
                <a:lnTo>
                  <a:pt x="610510" y="52778"/>
                </a:lnTo>
                <a:lnTo>
                  <a:pt x="632168" y="51691"/>
                </a:lnTo>
                <a:lnTo>
                  <a:pt x="644072" y="51069"/>
                </a:lnTo>
                <a:lnTo>
                  <a:pt x="653905" y="50502"/>
                </a:lnTo>
                <a:lnTo>
                  <a:pt x="663833" y="49843"/>
                </a:lnTo>
                <a:lnTo>
                  <a:pt x="676020" y="48944"/>
                </a:lnTo>
                <a:lnTo>
                  <a:pt x="690956" y="47790"/>
                </a:lnTo>
                <a:lnTo>
                  <a:pt x="706835" y="46506"/>
                </a:lnTo>
                <a:lnTo>
                  <a:pt x="718261" y="45536"/>
                </a:lnTo>
                <a:lnTo>
                  <a:pt x="727893" y="44623"/>
                </a:lnTo>
                <a:lnTo>
                  <a:pt x="738391" y="43508"/>
                </a:lnTo>
                <a:lnTo>
                  <a:pt x="752414" y="41934"/>
                </a:lnTo>
                <a:lnTo>
                  <a:pt x="773847" y="39452"/>
                </a:lnTo>
                <a:lnTo>
                  <a:pt x="784600" y="38123"/>
                </a:lnTo>
                <a:lnTo>
                  <a:pt x="794259" y="36742"/>
                </a:lnTo>
                <a:lnTo>
                  <a:pt x="806372" y="34789"/>
                </a:lnTo>
                <a:lnTo>
                  <a:pt x="816254" y="33134"/>
                </a:lnTo>
                <a:lnTo>
                  <a:pt x="830878" y="30732"/>
                </a:lnTo>
                <a:lnTo>
                  <a:pt x="840871" y="28935"/>
                </a:lnTo>
                <a:lnTo>
                  <a:pt x="851484" y="26590"/>
                </a:lnTo>
                <a:lnTo>
                  <a:pt x="862571" y="23888"/>
                </a:lnTo>
                <a:lnTo>
                  <a:pt x="875961" y="20566"/>
                </a:lnTo>
                <a:lnTo>
                  <a:pt x="885597" y="17553"/>
                </a:lnTo>
                <a:lnTo>
                  <a:pt x="895921" y="13525"/>
                </a:lnTo>
                <a:lnTo>
                  <a:pt x="905840" y="9575"/>
                </a:lnTo>
                <a:lnTo>
                  <a:pt x="905954" y="8458"/>
                </a:lnTo>
                <a:lnTo>
                  <a:pt x="915187" y="2705"/>
                </a:lnTo>
                <a:lnTo>
                  <a:pt x="916533" y="1803"/>
                </a:lnTo>
                <a:lnTo>
                  <a:pt x="916990" y="1358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707079" y="298026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394" y="26095"/>
                </a:lnTo>
                <a:lnTo>
                  <a:pt x="812604" y="28260"/>
                </a:lnTo>
                <a:lnTo>
                  <a:pt x="801356" y="30280"/>
                </a:lnTo>
                <a:lnTo>
                  <a:pt x="792708" y="31775"/>
                </a:lnTo>
                <a:lnTo>
                  <a:pt x="777571" y="34398"/>
                </a:lnTo>
                <a:lnTo>
                  <a:pt x="767010" y="36086"/>
                </a:lnTo>
                <a:lnTo>
                  <a:pt x="757233" y="37424"/>
                </a:lnTo>
                <a:lnTo>
                  <a:pt x="744448" y="38994"/>
                </a:lnTo>
                <a:lnTo>
                  <a:pt x="737044" y="39890"/>
                </a:lnTo>
                <a:lnTo>
                  <a:pt x="721309" y="41818"/>
                </a:lnTo>
                <a:lnTo>
                  <a:pt x="710021" y="43119"/>
                </a:lnTo>
                <a:lnTo>
                  <a:pt x="700401" y="44091"/>
                </a:lnTo>
                <a:lnTo>
                  <a:pt x="689672" y="45029"/>
                </a:lnTo>
                <a:lnTo>
                  <a:pt x="675055" y="46232"/>
                </a:lnTo>
                <a:lnTo>
                  <a:pt x="655150" y="47860"/>
                </a:lnTo>
                <a:lnTo>
                  <a:pt x="643327" y="48775"/>
                </a:lnTo>
                <a:lnTo>
                  <a:pt x="633533" y="49447"/>
                </a:lnTo>
                <a:lnTo>
                  <a:pt x="623524" y="50033"/>
                </a:lnTo>
                <a:lnTo>
                  <a:pt x="611056" y="50692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15"/>
                </a:lnTo>
                <a:lnTo>
                  <a:pt x="489993" y="54976"/>
                </a:lnTo>
                <a:lnTo>
                  <a:pt x="479917" y="55128"/>
                </a:lnTo>
                <a:lnTo>
                  <a:pt x="470224" y="55201"/>
                </a:lnTo>
                <a:lnTo>
                  <a:pt x="459071" y="55222"/>
                </a:lnTo>
                <a:lnTo>
                  <a:pt x="444614" y="55220"/>
                </a:lnTo>
                <a:lnTo>
                  <a:pt x="437197" y="55219"/>
                </a:lnTo>
                <a:lnTo>
                  <a:pt x="420818" y="55177"/>
                </a:lnTo>
                <a:lnTo>
                  <a:pt x="408527" y="55134"/>
                </a:lnTo>
                <a:lnTo>
                  <a:pt x="388785" y="54914"/>
                </a:lnTo>
                <a:lnTo>
                  <a:pt x="363122" y="54289"/>
                </a:lnTo>
                <a:lnTo>
                  <a:pt x="339551" y="53623"/>
                </a:lnTo>
                <a:lnTo>
                  <a:pt x="327416" y="53264"/>
                </a:lnTo>
                <a:lnTo>
                  <a:pt x="307677" y="52511"/>
                </a:lnTo>
                <a:lnTo>
                  <a:pt x="280750" y="51121"/>
                </a:lnTo>
                <a:lnTo>
                  <a:pt x="261315" y="50046"/>
                </a:lnTo>
                <a:lnTo>
                  <a:pt x="249530" y="49371"/>
                </a:lnTo>
                <a:lnTo>
                  <a:pt x="229733" y="47996"/>
                </a:lnTo>
                <a:lnTo>
                  <a:pt x="217132" y="46955"/>
                </a:lnTo>
                <a:lnTo>
                  <a:pt x="204520" y="45872"/>
                </a:lnTo>
                <a:lnTo>
                  <a:pt x="188806" y="44505"/>
                </a:lnTo>
                <a:lnTo>
                  <a:pt x="167966" y="42514"/>
                </a:lnTo>
                <a:lnTo>
                  <a:pt x="142152" y="39407"/>
                </a:lnTo>
                <a:lnTo>
                  <a:pt x="124533" y="37156"/>
                </a:lnTo>
                <a:lnTo>
                  <a:pt x="104225" y="34163"/>
                </a:lnTo>
                <a:lnTo>
                  <a:pt x="91156" y="31840"/>
                </a:lnTo>
                <a:lnTo>
                  <a:pt x="85305" y="30772"/>
                </a:lnTo>
                <a:lnTo>
                  <a:pt x="70985" y="28199"/>
                </a:lnTo>
                <a:lnTo>
                  <a:pt x="61208" y="26189"/>
                </a:lnTo>
                <a:lnTo>
                  <a:pt x="49809" y="23224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213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689502" y="2947596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3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993064" y="2988612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673"/>
                </a:lnTo>
                <a:lnTo>
                  <a:pt x="20624" y="1244"/>
                </a:lnTo>
                <a:lnTo>
                  <a:pt x="19151" y="1574"/>
                </a:lnTo>
                <a:lnTo>
                  <a:pt x="16675" y="2133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736943" y="298883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1917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901"/>
                </a:lnTo>
                <a:lnTo>
                  <a:pt x="787" y="342"/>
                </a:lnTo>
                <a:lnTo>
                  <a:pt x="457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735595" y="2921792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888" y="4953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6929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919710" y="2912566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3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1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4"/>
                </a:lnTo>
                <a:lnTo>
                  <a:pt x="127374" y="1540"/>
                </a:lnTo>
                <a:lnTo>
                  <a:pt x="139680" y="1129"/>
                </a:lnTo>
                <a:lnTo>
                  <a:pt x="149748" y="849"/>
                </a:lnTo>
                <a:lnTo>
                  <a:pt x="159424" y="658"/>
                </a:lnTo>
                <a:lnTo>
                  <a:pt x="170552" y="517"/>
                </a:lnTo>
                <a:lnTo>
                  <a:pt x="184978" y="384"/>
                </a:lnTo>
                <a:lnTo>
                  <a:pt x="192570" y="319"/>
                </a:lnTo>
                <a:lnTo>
                  <a:pt x="209045" y="148"/>
                </a:lnTo>
                <a:lnTo>
                  <a:pt x="221487" y="41"/>
                </a:lnTo>
                <a:lnTo>
                  <a:pt x="231647" y="0"/>
                </a:lnTo>
                <a:lnTo>
                  <a:pt x="241279" y="27"/>
                </a:lnTo>
                <a:lnTo>
                  <a:pt x="252136" y="125"/>
                </a:lnTo>
                <a:lnTo>
                  <a:pt x="265971" y="297"/>
                </a:lnTo>
                <a:lnTo>
                  <a:pt x="276288" y="434"/>
                </a:lnTo>
                <a:lnTo>
                  <a:pt x="292645" y="670"/>
                </a:lnTo>
                <a:lnTo>
                  <a:pt x="304888" y="871"/>
                </a:lnTo>
                <a:lnTo>
                  <a:pt x="314913" y="1089"/>
                </a:lnTo>
                <a:lnTo>
                  <a:pt x="324617" y="1373"/>
                </a:lnTo>
                <a:lnTo>
                  <a:pt x="335898" y="1773"/>
                </a:lnTo>
                <a:lnTo>
                  <a:pt x="350651" y="2342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0"/>
                </a:lnTo>
                <a:lnTo>
                  <a:pt x="394922" y="4160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1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20084" y="14027"/>
                </a:lnTo>
                <a:lnTo>
                  <a:pt x="531130" y="15166"/>
                </a:lnTo>
                <a:lnTo>
                  <a:pt x="540730" y="16309"/>
                </a:lnTo>
                <a:lnTo>
                  <a:pt x="552009" y="17851"/>
                </a:lnTo>
                <a:lnTo>
                  <a:pt x="566331" y="19928"/>
                </a:lnTo>
                <a:lnTo>
                  <a:pt x="581254" y="22095"/>
                </a:lnTo>
                <a:lnTo>
                  <a:pt x="591517" y="23685"/>
                </a:lnTo>
                <a:lnTo>
                  <a:pt x="601567" y="25547"/>
                </a:lnTo>
                <a:lnTo>
                  <a:pt x="615851" y="28530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1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2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958808" y="2915146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84"/>
                </a:lnTo>
                <a:lnTo>
                  <a:pt x="605786" y="38861"/>
                </a:lnTo>
                <a:lnTo>
                  <a:pt x="595441" y="35690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8" y="21723"/>
                </a:lnTo>
                <a:lnTo>
                  <a:pt x="521078" y="19977"/>
                </a:lnTo>
                <a:lnTo>
                  <a:pt x="511253" y="18572"/>
                </a:lnTo>
                <a:lnTo>
                  <a:pt x="498088" y="16870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2"/>
                </a:lnTo>
                <a:lnTo>
                  <a:pt x="399582" y="7019"/>
                </a:lnTo>
                <a:lnTo>
                  <a:pt x="389827" y="6316"/>
                </a:lnTo>
                <a:lnTo>
                  <a:pt x="379780" y="5693"/>
                </a:lnTo>
                <a:lnTo>
                  <a:pt x="367146" y="4981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2"/>
                </a:lnTo>
                <a:lnTo>
                  <a:pt x="84802" y="1687"/>
                </a:lnTo>
                <a:lnTo>
                  <a:pt x="74822" y="2031"/>
                </a:lnTo>
                <a:lnTo>
                  <a:pt x="65061" y="2427"/>
                </a:lnTo>
                <a:lnTo>
                  <a:pt x="53561" y="2941"/>
                </a:lnTo>
                <a:lnTo>
                  <a:pt x="38365" y="3635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995425" y="3025684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33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018078" y="2951838"/>
            <a:ext cx="485432" cy="24153"/>
          </a:xfrm>
          <a:custGeom>
            <a:avLst/>
            <a:gdLst/>
            <a:ahLst/>
            <a:cxnLst/>
            <a:rect l="l" t="t" r="r" b="b"/>
            <a:pathLst>
              <a:path w="485432" h="24153">
                <a:moveTo>
                  <a:pt x="0" y="2969"/>
                </a:moveTo>
                <a:lnTo>
                  <a:pt x="15234" y="2148"/>
                </a:lnTo>
                <a:lnTo>
                  <a:pt x="25744" y="1657"/>
                </a:lnTo>
                <a:lnTo>
                  <a:pt x="35737" y="1338"/>
                </a:lnTo>
                <a:lnTo>
                  <a:pt x="49425" y="1032"/>
                </a:lnTo>
                <a:lnTo>
                  <a:pt x="53975" y="937"/>
                </a:lnTo>
                <a:lnTo>
                  <a:pt x="70347" y="571"/>
                </a:lnTo>
                <a:lnTo>
                  <a:pt x="82649" y="307"/>
                </a:lnTo>
                <a:lnTo>
                  <a:pt x="92725" y="132"/>
                </a:lnTo>
                <a:lnTo>
                  <a:pt x="102418" y="34"/>
                </a:lnTo>
                <a:lnTo>
                  <a:pt x="113571" y="0"/>
                </a:lnTo>
                <a:lnTo>
                  <a:pt x="128028" y="17"/>
                </a:lnTo>
                <a:lnTo>
                  <a:pt x="135445" y="36"/>
                </a:lnTo>
                <a:lnTo>
                  <a:pt x="151836" y="40"/>
                </a:lnTo>
                <a:lnTo>
                  <a:pt x="164147" y="70"/>
                </a:lnTo>
                <a:lnTo>
                  <a:pt x="174224" y="152"/>
                </a:lnTo>
                <a:lnTo>
                  <a:pt x="183918" y="311"/>
                </a:lnTo>
                <a:lnTo>
                  <a:pt x="195075" y="573"/>
                </a:lnTo>
                <a:lnTo>
                  <a:pt x="209546" y="964"/>
                </a:lnTo>
                <a:lnTo>
                  <a:pt x="216801" y="1166"/>
                </a:lnTo>
                <a:lnTo>
                  <a:pt x="233093" y="1593"/>
                </a:lnTo>
                <a:lnTo>
                  <a:pt x="245229" y="1940"/>
                </a:lnTo>
                <a:lnTo>
                  <a:pt x="255193" y="2288"/>
                </a:lnTo>
                <a:lnTo>
                  <a:pt x="264970" y="2716"/>
                </a:lnTo>
                <a:lnTo>
                  <a:pt x="276546" y="3305"/>
                </a:lnTo>
                <a:lnTo>
                  <a:pt x="291905" y="4135"/>
                </a:lnTo>
                <a:lnTo>
                  <a:pt x="311327" y="5209"/>
                </a:lnTo>
                <a:lnTo>
                  <a:pt x="323112" y="5884"/>
                </a:lnTo>
                <a:lnTo>
                  <a:pt x="332875" y="6510"/>
                </a:lnTo>
                <a:lnTo>
                  <a:pt x="342909" y="7259"/>
                </a:lnTo>
                <a:lnTo>
                  <a:pt x="355510" y="8300"/>
                </a:lnTo>
                <a:lnTo>
                  <a:pt x="368122" y="9383"/>
                </a:lnTo>
                <a:lnTo>
                  <a:pt x="383837" y="10751"/>
                </a:lnTo>
                <a:lnTo>
                  <a:pt x="395071" y="11767"/>
                </a:lnTo>
                <a:lnTo>
                  <a:pt x="404683" y="12746"/>
                </a:lnTo>
                <a:lnTo>
                  <a:pt x="415537" y="14002"/>
                </a:lnTo>
                <a:lnTo>
                  <a:pt x="430495" y="15849"/>
                </a:lnTo>
                <a:lnTo>
                  <a:pt x="447982" y="18058"/>
                </a:lnTo>
                <a:lnTo>
                  <a:pt x="458355" y="19511"/>
                </a:lnTo>
                <a:lnTo>
                  <a:pt x="468317" y="21140"/>
                </a:lnTo>
                <a:lnTo>
                  <a:pt x="482149" y="23572"/>
                </a:lnTo>
                <a:lnTo>
                  <a:pt x="485432" y="241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164900" y="3108727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157129" y="3109747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854"/>
                </a:moveTo>
                <a:lnTo>
                  <a:pt x="7429" y="6299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3822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299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140228" y="3117183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127945" y="3109743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37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122759" y="3119658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1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2120727" y="3093521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1" h="26136">
                <a:moveTo>
                  <a:pt x="2031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5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2124109" y="3092049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2166029" y="3094193"/>
            <a:ext cx="342" cy="14528"/>
          </a:xfrm>
          <a:custGeom>
            <a:avLst/>
            <a:gdLst/>
            <a:ahLst/>
            <a:cxnLst/>
            <a:rect l="l" t="t" r="r" b="b"/>
            <a:pathLst>
              <a:path w="342" h="14528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13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2122195" y="3094565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2235327" y="3011374"/>
            <a:ext cx="12280" cy="673"/>
          </a:xfrm>
          <a:custGeom>
            <a:avLst/>
            <a:gdLst/>
            <a:ahLst/>
            <a:cxnLst/>
            <a:rect l="l" t="t" r="r" b="b"/>
            <a:pathLst>
              <a:path w="12280" h="673">
                <a:moveTo>
                  <a:pt x="0" y="673"/>
                </a:moveTo>
                <a:lnTo>
                  <a:pt x="787" y="330"/>
                </a:lnTo>
                <a:lnTo>
                  <a:pt x="1689" y="228"/>
                </a:lnTo>
                <a:lnTo>
                  <a:pt x="2476" y="0"/>
                </a:lnTo>
                <a:lnTo>
                  <a:pt x="3263" y="0"/>
                </a:lnTo>
                <a:lnTo>
                  <a:pt x="9131" y="0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2236334" y="3012385"/>
            <a:ext cx="11163" cy="685"/>
          </a:xfrm>
          <a:custGeom>
            <a:avLst/>
            <a:gdLst/>
            <a:ahLst/>
            <a:cxnLst/>
            <a:rect l="l" t="t" r="r" b="b"/>
            <a:pathLst>
              <a:path w="11163" h="685">
                <a:moveTo>
                  <a:pt x="11163" y="0"/>
                </a:moveTo>
                <a:lnTo>
                  <a:pt x="10718" y="114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71"/>
                </a:lnTo>
                <a:lnTo>
                  <a:pt x="5079" y="685"/>
                </a:lnTo>
                <a:lnTo>
                  <a:pt x="3047" y="571"/>
                </a:lnTo>
                <a:lnTo>
                  <a:pt x="1587" y="457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630122" y="3020834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2052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1630122" y="302737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2648409" y="3045967"/>
            <a:ext cx="18935" cy="7543"/>
          </a:xfrm>
          <a:custGeom>
            <a:avLst/>
            <a:gdLst/>
            <a:ahLst/>
            <a:cxnLst/>
            <a:rect l="l" t="t" r="r" b="b"/>
            <a:pathLst>
              <a:path w="18935" h="7543">
                <a:moveTo>
                  <a:pt x="18821" y="6870"/>
                </a:moveTo>
                <a:lnTo>
                  <a:pt x="18935" y="0"/>
                </a:lnTo>
                <a:lnTo>
                  <a:pt x="18821" y="7543"/>
                </a:lnTo>
                <a:lnTo>
                  <a:pt x="0" y="74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2640415" y="3012727"/>
            <a:ext cx="8559" cy="11836"/>
          </a:xfrm>
          <a:custGeom>
            <a:avLst/>
            <a:gdLst/>
            <a:ahLst/>
            <a:cxnLst/>
            <a:rect l="l" t="t" r="r" b="b"/>
            <a:pathLst>
              <a:path w="8559" h="11836">
                <a:moveTo>
                  <a:pt x="8559" y="0"/>
                </a:moveTo>
                <a:lnTo>
                  <a:pt x="0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1648830" y="3011255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6756" y="1183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1642183" y="3048895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2640415" y="3053514"/>
            <a:ext cx="8559" cy="19951"/>
          </a:xfrm>
          <a:custGeom>
            <a:avLst/>
            <a:gdLst/>
            <a:ahLst/>
            <a:cxnLst/>
            <a:rect l="l" t="t" r="r" b="b"/>
            <a:pathLst>
              <a:path w="8559" h="19951">
                <a:moveTo>
                  <a:pt x="8559" y="0"/>
                </a:moveTo>
                <a:lnTo>
                  <a:pt x="8559" y="8115"/>
                </a:lnTo>
                <a:lnTo>
                  <a:pt x="0" y="199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1648830" y="3048895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6756" y="23101"/>
                </a:moveTo>
                <a:lnTo>
                  <a:pt x="0" y="1137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649054" y="3048895"/>
            <a:ext cx="6540" cy="23101"/>
          </a:xfrm>
          <a:custGeom>
            <a:avLst/>
            <a:gdLst/>
            <a:ahLst/>
            <a:cxnLst/>
            <a:rect l="l" t="t" r="r" b="b"/>
            <a:pathLst>
              <a:path w="6540" h="23101">
                <a:moveTo>
                  <a:pt x="0" y="0"/>
                </a:moveTo>
                <a:lnTo>
                  <a:pt x="6540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648829" y="2985909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658750" y="2995033"/>
            <a:ext cx="18021" cy="27838"/>
          </a:xfrm>
          <a:custGeom>
            <a:avLst/>
            <a:gdLst/>
            <a:ahLst/>
            <a:cxnLst/>
            <a:rect l="l" t="t" r="r" b="b"/>
            <a:pathLst>
              <a:path w="18021" h="27838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2622047" y="2995592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8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663025" y="3014642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687816" y="2980386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2589820" y="298150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688603" y="2980273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184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687816" y="2994916"/>
            <a:ext cx="787" cy="1358"/>
          </a:xfrm>
          <a:custGeom>
            <a:avLst/>
            <a:gdLst/>
            <a:ahLst/>
            <a:cxnLst/>
            <a:rect l="l" t="t" r="r" b="b"/>
            <a:pathLst>
              <a:path w="787" h="1358">
                <a:moveTo>
                  <a:pt x="0" y="1358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689503" y="296889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689503" y="2968891"/>
            <a:ext cx="18478" cy="11950"/>
          </a:xfrm>
          <a:custGeom>
            <a:avLst/>
            <a:gdLst/>
            <a:ahLst/>
            <a:cxnLst/>
            <a:rect l="l" t="t" r="r" b="b"/>
            <a:pathLst>
              <a:path w="18478" h="11950">
                <a:moveTo>
                  <a:pt x="0" y="0"/>
                </a:moveTo>
                <a:lnTo>
                  <a:pt x="18478" y="342"/>
                </a:lnTo>
                <a:lnTo>
                  <a:pt x="18478" y="119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707986" y="2954016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92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2016165" y="2932381"/>
            <a:ext cx="787" cy="56235"/>
          </a:xfrm>
          <a:custGeom>
            <a:avLst/>
            <a:gdLst/>
            <a:ahLst/>
            <a:cxnLst/>
            <a:rect l="l" t="t" r="r" b="b"/>
            <a:pathLst>
              <a:path w="787" h="56235">
                <a:moveTo>
                  <a:pt x="787" y="0"/>
                </a:moveTo>
                <a:lnTo>
                  <a:pt x="787" y="47332"/>
                </a:lnTo>
                <a:lnTo>
                  <a:pt x="114" y="55892"/>
                </a:lnTo>
                <a:lnTo>
                  <a:pt x="0" y="562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736153" y="2932042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777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727927" y="2990863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0" y="2705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737170" y="2921003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743028" y="2991088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0"/>
                </a:move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737620" y="2979484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737620" y="2931144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736716" y="2921341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760943" y="2924501"/>
            <a:ext cx="233019" cy="3492"/>
          </a:xfrm>
          <a:custGeom>
            <a:avLst/>
            <a:gdLst/>
            <a:ahLst/>
            <a:cxnLst/>
            <a:rect l="l" t="t" r="r" b="b"/>
            <a:pathLst>
              <a:path w="233019" h="3492">
                <a:moveTo>
                  <a:pt x="0" y="3149"/>
                </a:moveTo>
                <a:lnTo>
                  <a:pt x="228" y="0"/>
                </a:lnTo>
                <a:lnTo>
                  <a:pt x="111442" y="114"/>
                </a:lnTo>
                <a:lnTo>
                  <a:pt x="232575" y="330"/>
                </a:lnTo>
                <a:lnTo>
                  <a:pt x="232346" y="3492"/>
                </a:lnTo>
                <a:lnTo>
                  <a:pt x="232003" y="3492"/>
                </a:lnTo>
                <a:lnTo>
                  <a:pt x="232232" y="901"/>
                </a:lnTo>
                <a:lnTo>
                  <a:pt x="232575" y="330"/>
                </a:lnTo>
                <a:lnTo>
                  <a:pt x="233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760042" y="2927650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0" y="0"/>
                </a:moveTo>
                <a:lnTo>
                  <a:pt x="23290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760719" y="2924157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1824266" y="2981288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42151" y="0"/>
                </a:lnTo>
                <a:lnTo>
                  <a:pt x="41922" y="2247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1886803" y="298139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146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2590725" y="2962017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2015379" y="2998863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993294" y="2927988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2009065" y="2991539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2018083" y="2962578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444" y="571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2018076" y="2962469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2016955" y="2921680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2145174" y="310974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29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2130419" y="3109748"/>
            <a:ext cx="9804" cy="7429"/>
          </a:xfrm>
          <a:custGeom>
            <a:avLst/>
            <a:gdLst/>
            <a:ahLst/>
            <a:cxnLst/>
            <a:rect l="l" t="t" r="r" b="b"/>
            <a:pathLst>
              <a:path w="9804" h="7429">
                <a:moveTo>
                  <a:pt x="9804" y="7429"/>
                </a:moveTo>
                <a:lnTo>
                  <a:pt x="9359" y="6299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2121521" y="3092057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01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2164788" y="3092500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685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2162982" y="3094643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48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120850" y="3095205"/>
            <a:ext cx="1346" cy="2476"/>
          </a:xfrm>
          <a:custGeom>
            <a:avLst/>
            <a:gdLst/>
            <a:ahLst/>
            <a:cxnLst/>
            <a:rect l="l" t="t" r="r" b="b"/>
            <a:pathLst>
              <a:path w="1346" h="2476">
                <a:moveTo>
                  <a:pt x="1346" y="0"/>
                </a:moveTo>
                <a:lnTo>
                  <a:pt x="673" y="673"/>
                </a:lnTo>
                <a:lnTo>
                  <a:pt x="215" y="1460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2121857" y="309295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2121070" y="3095094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2165126" y="3093067"/>
            <a:ext cx="228" cy="2476"/>
          </a:xfrm>
          <a:custGeom>
            <a:avLst/>
            <a:gdLst/>
            <a:ahLst/>
            <a:cxnLst/>
            <a:rect l="l" t="t" r="r" b="b"/>
            <a:pathLst>
              <a:path w="228" h="2476">
                <a:moveTo>
                  <a:pt x="228" y="0"/>
                </a:move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235324" y="3012051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247494" y="3012047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2476346" y="3011257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2476802" y="3012494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2565481" y="2992220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2590722" y="2970467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2608299" y="2981737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901" y="12954"/>
                </a:lnTo>
                <a:lnTo>
                  <a:pt x="0" y="129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2610438" y="2997626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2609201" y="2970248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2609195" y="2986017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2631729" y="3014190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2648186" y="302883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2648979" y="3022305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3660"/>
                </a:lnTo>
                <a:lnTo>
                  <a:pt x="18478" y="18478"/>
                </a:lnTo>
                <a:lnTo>
                  <a:pt x="18364" y="23660"/>
                </a:lnTo>
                <a:lnTo>
                  <a:pt x="18249" y="22987"/>
                </a:lnTo>
                <a:lnTo>
                  <a:pt x="18249" y="6197"/>
                </a:lnTo>
                <a:lnTo>
                  <a:pt x="1870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2655624" y="3022304"/>
            <a:ext cx="2362" cy="0"/>
          </a:xfrm>
          <a:custGeom>
            <a:avLst/>
            <a:gdLst/>
            <a:ahLst/>
            <a:cxnLst/>
            <a:rect l="l" t="t" r="r" b="b"/>
            <a:pathLst>
              <a:path w="2362">
                <a:moveTo>
                  <a:pt x="0" y="0"/>
                </a:moveTo>
                <a:lnTo>
                  <a:pt x="23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667344" y="3039430"/>
            <a:ext cx="114" cy="9461"/>
          </a:xfrm>
          <a:custGeom>
            <a:avLst/>
            <a:gdLst/>
            <a:ahLst/>
            <a:cxnLst/>
            <a:rect l="l" t="t" r="r" b="b"/>
            <a:pathLst>
              <a:path w="114" h="9461">
                <a:moveTo>
                  <a:pt x="0" y="0"/>
                </a:moveTo>
                <a:lnTo>
                  <a:pt x="114" y="0"/>
                </a:lnTo>
                <a:lnTo>
                  <a:pt x="114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2667453" y="3022415"/>
            <a:ext cx="228" cy="22428"/>
          </a:xfrm>
          <a:custGeom>
            <a:avLst/>
            <a:gdLst/>
            <a:ahLst/>
            <a:cxnLst/>
            <a:rect l="l" t="t" r="r" b="b"/>
            <a:pathLst>
              <a:path w="228" h="22428">
                <a:moveTo>
                  <a:pt x="228" y="0"/>
                </a:moveTo>
                <a:lnTo>
                  <a:pt x="228" y="22428"/>
                </a:lnTo>
                <a:lnTo>
                  <a:pt x="114" y="15887"/>
                </a:lnTo>
                <a:lnTo>
                  <a:pt x="0" y="170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2667453" y="3044837"/>
            <a:ext cx="228" cy="558"/>
          </a:xfrm>
          <a:custGeom>
            <a:avLst/>
            <a:gdLst/>
            <a:ahLst/>
            <a:cxnLst/>
            <a:rect l="l" t="t" r="r" b="b"/>
            <a:pathLst>
              <a:path w="228" h="558">
                <a:moveTo>
                  <a:pt x="228" y="0"/>
                </a:moveTo>
                <a:lnTo>
                  <a:pt x="228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469900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950468" y="1895002"/>
            <a:ext cx="1090066" cy="1920074"/>
          </a:xfrm>
          <a:custGeom>
            <a:avLst/>
            <a:gdLst/>
            <a:ahLst/>
            <a:cxnLst/>
            <a:rect l="l" t="t" r="r" b="b"/>
            <a:pathLst>
              <a:path w="1090066" h="1920074">
                <a:moveTo>
                  <a:pt x="1040930" y="161810"/>
                </a:moveTo>
                <a:lnTo>
                  <a:pt x="1045667" y="154927"/>
                </a:lnTo>
                <a:lnTo>
                  <a:pt x="1046683" y="144449"/>
                </a:lnTo>
                <a:lnTo>
                  <a:pt x="1064933" y="143332"/>
                </a:lnTo>
                <a:lnTo>
                  <a:pt x="1064933" y="109867"/>
                </a:lnTo>
                <a:lnTo>
                  <a:pt x="1046683" y="108737"/>
                </a:lnTo>
                <a:lnTo>
                  <a:pt x="1045667" y="98259"/>
                </a:lnTo>
                <a:lnTo>
                  <a:pt x="1040028" y="88341"/>
                </a:lnTo>
                <a:lnTo>
                  <a:pt x="1012659" y="75272"/>
                </a:lnTo>
                <a:lnTo>
                  <a:pt x="1008252" y="73914"/>
                </a:lnTo>
                <a:lnTo>
                  <a:pt x="1007122" y="57696"/>
                </a:lnTo>
                <a:lnTo>
                  <a:pt x="966457" y="36614"/>
                </a:lnTo>
                <a:lnTo>
                  <a:pt x="914387" y="25133"/>
                </a:lnTo>
                <a:lnTo>
                  <a:pt x="848931" y="15430"/>
                </a:lnTo>
                <a:lnTo>
                  <a:pt x="742899" y="5854"/>
                </a:lnTo>
                <a:lnTo>
                  <a:pt x="663803" y="1917"/>
                </a:lnTo>
                <a:lnTo>
                  <a:pt x="542328" y="0"/>
                </a:lnTo>
                <a:lnTo>
                  <a:pt x="424129" y="1917"/>
                </a:lnTo>
                <a:lnTo>
                  <a:pt x="322033" y="7772"/>
                </a:lnTo>
                <a:lnTo>
                  <a:pt x="131038" y="9575"/>
                </a:lnTo>
                <a:lnTo>
                  <a:pt x="129806" y="35382"/>
                </a:lnTo>
                <a:lnTo>
                  <a:pt x="98361" y="46304"/>
                </a:lnTo>
                <a:lnTo>
                  <a:pt x="85521" y="54648"/>
                </a:lnTo>
                <a:lnTo>
                  <a:pt x="81572" y="73799"/>
                </a:lnTo>
                <a:lnTo>
                  <a:pt x="75158" y="75158"/>
                </a:lnTo>
                <a:lnTo>
                  <a:pt x="51942" y="86652"/>
                </a:lnTo>
                <a:lnTo>
                  <a:pt x="45072" y="95110"/>
                </a:lnTo>
                <a:lnTo>
                  <a:pt x="43154" y="108737"/>
                </a:lnTo>
                <a:lnTo>
                  <a:pt x="25006" y="109867"/>
                </a:lnTo>
                <a:lnTo>
                  <a:pt x="25006" y="139496"/>
                </a:lnTo>
                <a:lnTo>
                  <a:pt x="43154" y="140627"/>
                </a:lnTo>
                <a:lnTo>
                  <a:pt x="45072" y="156057"/>
                </a:lnTo>
                <a:lnTo>
                  <a:pt x="49009" y="161810"/>
                </a:lnTo>
                <a:lnTo>
                  <a:pt x="60617" y="169468"/>
                </a:lnTo>
                <a:lnTo>
                  <a:pt x="60617" y="866508"/>
                </a:lnTo>
                <a:lnTo>
                  <a:pt x="25920" y="881837"/>
                </a:lnTo>
                <a:lnTo>
                  <a:pt x="10477" y="895235"/>
                </a:lnTo>
                <a:lnTo>
                  <a:pt x="2705" y="914628"/>
                </a:lnTo>
                <a:lnTo>
                  <a:pt x="673" y="931748"/>
                </a:lnTo>
                <a:lnTo>
                  <a:pt x="0" y="1024369"/>
                </a:lnTo>
                <a:lnTo>
                  <a:pt x="6527" y="1025613"/>
                </a:lnTo>
                <a:lnTo>
                  <a:pt x="14528" y="1031024"/>
                </a:lnTo>
                <a:lnTo>
                  <a:pt x="17348" y="1037780"/>
                </a:lnTo>
                <a:lnTo>
                  <a:pt x="27711" y="1039025"/>
                </a:lnTo>
                <a:lnTo>
                  <a:pt x="41122" y="1044892"/>
                </a:lnTo>
                <a:lnTo>
                  <a:pt x="48336" y="1049159"/>
                </a:lnTo>
                <a:lnTo>
                  <a:pt x="60502" y="1050632"/>
                </a:lnTo>
                <a:lnTo>
                  <a:pt x="60388" y="1754987"/>
                </a:lnTo>
                <a:lnTo>
                  <a:pt x="53974" y="1758149"/>
                </a:lnTo>
                <a:lnTo>
                  <a:pt x="44843" y="1768284"/>
                </a:lnTo>
                <a:lnTo>
                  <a:pt x="44957" y="1802650"/>
                </a:lnTo>
                <a:lnTo>
                  <a:pt x="49009" y="1810092"/>
                </a:lnTo>
                <a:lnTo>
                  <a:pt x="60617" y="1817751"/>
                </a:lnTo>
                <a:lnTo>
                  <a:pt x="62306" y="1841195"/>
                </a:lnTo>
                <a:lnTo>
                  <a:pt x="68173" y="1850656"/>
                </a:lnTo>
                <a:lnTo>
                  <a:pt x="77863" y="1856397"/>
                </a:lnTo>
                <a:lnTo>
                  <a:pt x="91389" y="1871840"/>
                </a:lnTo>
                <a:lnTo>
                  <a:pt x="143217" y="1889302"/>
                </a:lnTo>
                <a:lnTo>
                  <a:pt x="195389" y="1898878"/>
                </a:lnTo>
                <a:lnTo>
                  <a:pt x="253187" y="1906651"/>
                </a:lnTo>
                <a:lnTo>
                  <a:pt x="343788" y="1914321"/>
                </a:lnTo>
                <a:lnTo>
                  <a:pt x="418934" y="1918157"/>
                </a:lnTo>
                <a:lnTo>
                  <a:pt x="492188" y="1920074"/>
                </a:lnTo>
                <a:lnTo>
                  <a:pt x="591908" y="1920074"/>
                </a:lnTo>
                <a:lnTo>
                  <a:pt x="708190" y="1916912"/>
                </a:lnTo>
                <a:lnTo>
                  <a:pt x="833488" y="1907222"/>
                </a:lnTo>
                <a:lnTo>
                  <a:pt x="904811" y="1897646"/>
                </a:lnTo>
                <a:lnTo>
                  <a:pt x="960589" y="1885924"/>
                </a:lnTo>
                <a:lnTo>
                  <a:pt x="999477" y="1870824"/>
                </a:lnTo>
                <a:lnTo>
                  <a:pt x="1016825" y="1853476"/>
                </a:lnTo>
                <a:lnTo>
                  <a:pt x="1026058" y="1847278"/>
                </a:lnTo>
                <a:lnTo>
                  <a:pt x="1028204" y="1841754"/>
                </a:lnTo>
                <a:lnTo>
                  <a:pt x="1030122" y="1816633"/>
                </a:lnTo>
                <a:lnTo>
                  <a:pt x="1039812" y="1810880"/>
                </a:lnTo>
                <a:lnTo>
                  <a:pt x="1045667" y="1803222"/>
                </a:lnTo>
                <a:lnTo>
                  <a:pt x="1045667" y="1769643"/>
                </a:lnTo>
                <a:lnTo>
                  <a:pt x="1039583" y="1760283"/>
                </a:lnTo>
                <a:lnTo>
                  <a:pt x="1028204" y="1754314"/>
                </a:lnTo>
                <a:lnTo>
                  <a:pt x="1028090" y="1051191"/>
                </a:lnTo>
                <a:lnTo>
                  <a:pt x="1040930" y="1048600"/>
                </a:lnTo>
                <a:lnTo>
                  <a:pt x="1062113" y="1039025"/>
                </a:lnTo>
                <a:lnTo>
                  <a:pt x="1072489" y="1037780"/>
                </a:lnTo>
                <a:lnTo>
                  <a:pt x="1076426" y="1030236"/>
                </a:lnTo>
                <a:lnTo>
                  <a:pt x="1088148" y="1024597"/>
                </a:lnTo>
                <a:lnTo>
                  <a:pt x="1089837" y="1012761"/>
                </a:lnTo>
                <a:lnTo>
                  <a:pt x="1090066" y="919467"/>
                </a:lnTo>
                <a:lnTo>
                  <a:pt x="1085443" y="914285"/>
                </a:lnTo>
                <a:lnTo>
                  <a:pt x="1082179" y="900315"/>
                </a:lnTo>
                <a:lnTo>
                  <a:pt x="1074623" y="890511"/>
                </a:lnTo>
                <a:lnTo>
                  <a:pt x="1062913" y="881049"/>
                </a:lnTo>
                <a:lnTo>
                  <a:pt x="1027518" y="866279"/>
                </a:lnTo>
                <a:lnTo>
                  <a:pt x="1027518" y="169697"/>
                </a:lnTo>
                <a:lnTo>
                  <a:pt x="1040930" y="1618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952384" y="2763649"/>
            <a:ext cx="1086231" cy="1035761"/>
          </a:xfrm>
          <a:custGeom>
            <a:avLst/>
            <a:gdLst/>
            <a:ahLst/>
            <a:cxnLst/>
            <a:rect l="l" t="t" r="r" b="b"/>
            <a:pathLst>
              <a:path w="1086230" h="1035761">
                <a:moveTo>
                  <a:pt x="33578" y="39217"/>
                </a:moveTo>
                <a:lnTo>
                  <a:pt x="46977" y="47104"/>
                </a:lnTo>
                <a:lnTo>
                  <a:pt x="62534" y="52285"/>
                </a:lnTo>
                <a:lnTo>
                  <a:pt x="62420" y="31775"/>
                </a:lnTo>
                <a:lnTo>
                  <a:pt x="60731" y="29070"/>
                </a:lnTo>
                <a:lnTo>
                  <a:pt x="60845" y="228"/>
                </a:lnTo>
                <a:lnTo>
                  <a:pt x="52616" y="3276"/>
                </a:lnTo>
                <a:lnTo>
                  <a:pt x="25907" y="15100"/>
                </a:lnTo>
                <a:lnTo>
                  <a:pt x="10477" y="28625"/>
                </a:lnTo>
                <a:lnTo>
                  <a:pt x="2819" y="47891"/>
                </a:lnTo>
                <a:lnTo>
                  <a:pt x="673" y="65023"/>
                </a:lnTo>
                <a:lnTo>
                  <a:pt x="0" y="153809"/>
                </a:lnTo>
                <a:lnTo>
                  <a:pt x="6527" y="154939"/>
                </a:lnTo>
                <a:lnTo>
                  <a:pt x="14528" y="160464"/>
                </a:lnTo>
                <a:lnTo>
                  <a:pt x="17462" y="167220"/>
                </a:lnTo>
                <a:lnTo>
                  <a:pt x="27825" y="168351"/>
                </a:lnTo>
                <a:lnTo>
                  <a:pt x="41122" y="174320"/>
                </a:lnTo>
                <a:lnTo>
                  <a:pt x="48450" y="178600"/>
                </a:lnTo>
                <a:lnTo>
                  <a:pt x="60502" y="179946"/>
                </a:lnTo>
                <a:lnTo>
                  <a:pt x="60401" y="888263"/>
                </a:lnTo>
                <a:lnTo>
                  <a:pt x="53974" y="891412"/>
                </a:lnTo>
                <a:lnTo>
                  <a:pt x="44843" y="901560"/>
                </a:lnTo>
                <a:lnTo>
                  <a:pt x="44957" y="931976"/>
                </a:lnTo>
                <a:lnTo>
                  <a:pt x="49009" y="939533"/>
                </a:lnTo>
                <a:lnTo>
                  <a:pt x="60617" y="947191"/>
                </a:lnTo>
                <a:lnTo>
                  <a:pt x="62306" y="970622"/>
                </a:lnTo>
                <a:lnTo>
                  <a:pt x="68287" y="980097"/>
                </a:lnTo>
                <a:lnTo>
                  <a:pt x="80340" y="987640"/>
                </a:lnTo>
                <a:lnTo>
                  <a:pt x="86194" y="991361"/>
                </a:lnTo>
                <a:lnTo>
                  <a:pt x="138480" y="1006576"/>
                </a:lnTo>
                <a:lnTo>
                  <a:pt x="149745" y="1008037"/>
                </a:lnTo>
                <a:lnTo>
                  <a:pt x="151777" y="1008710"/>
                </a:lnTo>
                <a:lnTo>
                  <a:pt x="159321" y="1009954"/>
                </a:lnTo>
                <a:lnTo>
                  <a:pt x="161467" y="1010627"/>
                </a:lnTo>
                <a:lnTo>
                  <a:pt x="168909" y="1011872"/>
                </a:lnTo>
                <a:lnTo>
                  <a:pt x="171043" y="1012659"/>
                </a:lnTo>
                <a:lnTo>
                  <a:pt x="180505" y="1013790"/>
                </a:lnTo>
                <a:lnTo>
                  <a:pt x="182651" y="1014577"/>
                </a:lnTo>
                <a:lnTo>
                  <a:pt x="195948" y="1015695"/>
                </a:lnTo>
                <a:lnTo>
                  <a:pt x="197967" y="1016482"/>
                </a:lnTo>
                <a:lnTo>
                  <a:pt x="209473" y="1017612"/>
                </a:lnTo>
                <a:lnTo>
                  <a:pt x="211505" y="1018412"/>
                </a:lnTo>
                <a:lnTo>
                  <a:pt x="224904" y="1019530"/>
                </a:lnTo>
                <a:lnTo>
                  <a:pt x="226936" y="1020317"/>
                </a:lnTo>
                <a:lnTo>
                  <a:pt x="238429" y="1021448"/>
                </a:lnTo>
                <a:lnTo>
                  <a:pt x="240449" y="1022235"/>
                </a:lnTo>
                <a:lnTo>
                  <a:pt x="259613" y="1023480"/>
                </a:lnTo>
                <a:lnTo>
                  <a:pt x="261632" y="1024153"/>
                </a:lnTo>
                <a:lnTo>
                  <a:pt x="280796" y="1025385"/>
                </a:lnTo>
                <a:lnTo>
                  <a:pt x="282828" y="1026185"/>
                </a:lnTo>
                <a:lnTo>
                  <a:pt x="301980" y="1027302"/>
                </a:lnTo>
                <a:lnTo>
                  <a:pt x="304012" y="1028090"/>
                </a:lnTo>
                <a:lnTo>
                  <a:pt x="329018" y="1029220"/>
                </a:lnTo>
                <a:lnTo>
                  <a:pt x="331050" y="1030008"/>
                </a:lnTo>
                <a:lnTo>
                  <a:pt x="361695" y="1031138"/>
                </a:lnTo>
                <a:lnTo>
                  <a:pt x="363842" y="1031925"/>
                </a:lnTo>
                <a:lnTo>
                  <a:pt x="398322" y="1033056"/>
                </a:lnTo>
                <a:lnTo>
                  <a:pt x="400456" y="1033843"/>
                </a:lnTo>
                <a:lnTo>
                  <a:pt x="458152" y="1034973"/>
                </a:lnTo>
                <a:lnTo>
                  <a:pt x="460184" y="1035761"/>
                </a:lnTo>
                <a:lnTo>
                  <a:pt x="625817" y="1035761"/>
                </a:lnTo>
                <a:lnTo>
                  <a:pt x="627964" y="1034973"/>
                </a:lnTo>
                <a:lnTo>
                  <a:pt x="681710" y="1033843"/>
                </a:lnTo>
                <a:lnTo>
                  <a:pt x="683856" y="1033056"/>
                </a:lnTo>
                <a:lnTo>
                  <a:pt x="726109" y="1031925"/>
                </a:lnTo>
                <a:lnTo>
                  <a:pt x="728141" y="1031138"/>
                </a:lnTo>
                <a:lnTo>
                  <a:pt x="753033" y="1030008"/>
                </a:lnTo>
                <a:lnTo>
                  <a:pt x="755180" y="1029220"/>
                </a:lnTo>
                <a:lnTo>
                  <a:pt x="780084" y="1028090"/>
                </a:lnTo>
                <a:lnTo>
                  <a:pt x="782116" y="1027302"/>
                </a:lnTo>
                <a:lnTo>
                  <a:pt x="805103" y="1026185"/>
                </a:lnTo>
                <a:lnTo>
                  <a:pt x="807237" y="1025385"/>
                </a:lnTo>
                <a:lnTo>
                  <a:pt x="824356" y="1024153"/>
                </a:lnTo>
                <a:lnTo>
                  <a:pt x="826503" y="1023480"/>
                </a:lnTo>
                <a:lnTo>
                  <a:pt x="841717" y="1022235"/>
                </a:lnTo>
                <a:lnTo>
                  <a:pt x="843864" y="1021448"/>
                </a:lnTo>
                <a:lnTo>
                  <a:pt x="861098" y="1020317"/>
                </a:lnTo>
                <a:lnTo>
                  <a:pt x="863130" y="1019530"/>
                </a:lnTo>
                <a:lnTo>
                  <a:pt x="876426" y="1018412"/>
                </a:lnTo>
                <a:lnTo>
                  <a:pt x="878560" y="1017612"/>
                </a:lnTo>
                <a:lnTo>
                  <a:pt x="888034" y="1016482"/>
                </a:lnTo>
                <a:lnTo>
                  <a:pt x="890054" y="1015695"/>
                </a:lnTo>
                <a:lnTo>
                  <a:pt x="901547" y="1014577"/>
                </a:lnTo>
                <a:lnTo>
                  <a:pt x="903579" y="1013790"/>
                </a:lnTo>
                <a:lnTo>
                  <a:pt x="915073" y="1012659"/>
                </a:lnTo>
                <a:lnTo>
                  <a:pt x="917105" y="1011872"/>
                </a:lnTo>
                <a:lnTo>
                  <a:pt x="926566" y="1010742"/>
                </a:lnTo>
                <a:lnTo>
                  <a:pt x="928700" y="1009954"/>
                </a:lnTo>
                <a:lnTo>
                  <a:pt x="936256" y="1008824"/>
                </a:lnTo>
                <a:lnTo>
                  <a:pt x="945946" y="1006017"/>
                </a:lnTo>
                <a:lnTo>
                  <a:pt x="983805" y="996086"/>
                </a:lnTo>
                <a:lnTo>
                  <a:pt x="999807" y="991247"/>
                </a:lnTo>
                <a:lnTo>
                  <a:pt x="1005217" y="988999"/>
                </a:lnTo>
                <a:lnTo>
                  <a:pt x="1022235" y="976706"/>
                </a:lnTo>
                <a:lnTo>
                  <a:pt x="1024369" y="971194"/>
                </a:lnTo>
                <a:lnTo>
                  <a:pt x="1026286" y="946061"/>
                </a:lnTo>
                <a:lnTo>
                  <a:pt x="1035977" y="940320"/>
                </a:lnTo>
                <a:lnTo>
                  <a:pt x="1041831" y="932649"/>
                </a:lnTo>
                <a:lnTo>
                  <a:pt x="1041831" y="902906"/>
                </a:lnTo>
                <a:lnTo>
                  <a:pt x="1035748" y="893559"/>
                </a:lnTo>
                <a:lnTo>
                  <a:pt x="1024369" y="887590"/>
                </a:lnTo>
                <a:lnTo>
                  <a:pt x="1024267" y="180632"/>
                </a:lnTo>
                <a:lnTo>
                  <a:pt x="1037107" y="178041"/>
                </a:lnTo>
                <a:lnTo>
                  <a:pt x="1058290" y="168351"/>
                </a:lnTo>
                <a:lnTo>
                  <a:pt x="1068654" y="167220"/>
                </a:lnTo>
                <a:lnTo>
                  <a:pt x="1072603" y="159562"/>
                </a:lnTo>
                <a:lnTo>
                  <a:pt x="1084313" y="154038"/>
                </a:lnTo>
                <a:lnTo>
                  <a:pt x="1086015" y="142201"/>
                </a:lnTo>
                <a:lnTo>
                  <a:pt x="1086230" y="52730"/>
                </a:lnTo>
                <a:lnTo>
                  <a:pt x="1081608" y="47548"/>
                </a:lnTo>
                <a:lnTo>
                  <a:pt x="1078344" y="33578"/>
                </a:lnTo>
                <a:lnTo>
                  <a:pt x="1070800" y="23774"/>
                </a:lnTo>
                <a:lnTo>
                  <a:pt x="1058964" y="14312"/>
                </a:lnTo>
                <a:lnTo>
                  <a:pt x="1026058" y="787"/>
                </a:lnTo>
                <a:lnTo>
                  <a:pt x="1023581" y="0"/>
                </a:lnTo>
                <a:lnTo>
                  <a:pt x="1024140" y="2705"/>
                </a:lnTo>
                <a:lnTo>
                  <a:pt x="1025499" y="22758"/>
                </a:lnTo>
                <a:lnTo>
                  <a:pt x="1061110" y="24002"/>
                </a:lnTo>
                <a:lnTo>
                  <a:pt x="1023467" y="25247"/>
                </a:lnTo>
                <a:lnTo>
                  <a:pt x="1022451" y="32448"/>
                </a:lnTo>
                <a:lnTo>
                  <a:pt x="1012990" y="42151"/>
                </a:lnTo>
                <a:lnTo>
                  <a:pt x="988987" y="52844"/>
                </a:lnTo>
                <a:lnTo>
                  <a:pt x="952487" y="62547"/>
                </a:lnTo>
                <a:lnTo>
                  <a:pt x="885545" y="74714"/>
                </a:lnTo>
                <a:lnTo>
                  <a:pt x="759459" y="87668"/>
                </a:lnTo>
                <a:lnTo>
                  <a:pt x="758786" y="90258"/>
                </a:lnTo>
                <a:lnTo>
                  <a:pt x="770051" y="91389"/>
                </a:lnTo>
                <a:lnTo>
                  <a:pt x="746163" y="93306"/>
                </a:lnTo>
                <a:lnTo>
                  <a:pt x="659396" y="97243"/>
                </a:lnTo>
                <a:lnTo>
                  <a:pt x="566889" y="97701"/>
                </a:lnTo>
                <a:lnTo>
                  <a:pt x="565315" y="95440"/>
                </a:lnTo>
                <a:lnTo>
                  <a:pt x="420966" y="91389"/>
                </a:lnTo>
                <a:lnTo>
                  <a:pt x="313029" y="85636"/>
                </a:lnTo>
                <a:lnTo>
                  <a:pt x="247446" y="79895"/>
                </a:lnTo>
                <a:lnTo>
                  <a:pt x="185686" y="72123"/>
                </a:lnTo>
                <a:lnTo>
                  <a:pt x="133642" y="62547"/>
                </a:lnTo>
                <a:lnTo>
                  <a:pt x="109410" y="57581"/>
                </a:lnTo>
                <a:lnTo>
                  <a:pt x="99720" y="57467"/>
                </a:lnTo>
                <a:lnTo>
                  <a:pt x="97015" y="59054"/>
                </a:lnTo>
                <a:lnTo>
                  <a:pt x="71881" y="58712"/>
                </a:lnTo>
                <a:lnTo>
                  <a:pt x="45072" y="49009"/>
                </a:lnTo>
                <a:lnTo>
                  <a:pt x="31661" y="41135"/>
                </a:lnTo>
                <a:lnTo>
                  <a:pt x="27152" y="35267"/>
                </a:lnTo>
                <a:lnTo>
                  <a:pt x="29400" y="35267"/>
                </a:lnTo>
                <a:lnTo>
                  <a:pt x="33578" y="392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013116" y="2062331"/>
            <a:ext cx="962850" cy="797890"/>
          </a:xfrm>
          <a:custGeom>
            <a:avLst/>
            <a:gdLst/>
            <a:ahLst/>
            <a:cxnLst/>
            <a:rect l="l" t="t" r="r" b="b"/>
            <a:pathLst>
              <a:path w="962850" h="797890">
                <a:moveTo>
                  <a:pt x="13068" y="758113"/>
                </a:moveTo>
                <a:lnTo>
                  <a:pt x="37299" y="759231"/>
                </a:lnTo>
                <a:lnTo>
                  <a:pt x="38988" y="758786"/>
                </a:lnTo>
                <a:lnTo>
                  <a:pt x="48679" y="758901"/>
                </a:lnTo>
                <a:lnTo>
                  <a:pt x="72897" y="763866"/>
                </a:lnTo>
                <a:lnTo>
                  <a:pt x="124955" y="773442"/>
                </a:lnTo>
                <a:lnTo>
                  <a:pt x="186715" y="781215"/>
                </a:lnTo>
                <a:lnTo>
                  <a:pt x="252285" y="786955"/>
                </a:lnTo>
                <a:lnTo>
                  <a:pt x="360235" y="792695"/>
                </a:lnTo>
                <a:lnTo>
                  <a:pt x="504583" y="796759"/>
                </a:lnTo>
                <a:lnTo>
                  <a:pt x="505815" y="797890"/>
                </a:lnTo>
                <a:lnTo>
                  <a:pt x="596747" y="796645"/>
                </a:lnTo>
                <a:lnTo>
                  <a:pt x="683399" y="792695"/>
                </a:lnTo>
                <a:lnTo>
                  <a:pt x="698055" y="791578"/>
                </a:lnTo>
                <a:lnTo>
                  <a:pt x="698728" y="788987"/>
                </a:lnTo>
                <a:lnTo>
                  <a:pt x="824814" y="776033"/>
                </a:lnTo>
                <a:lnTo>
                  <a:pt x="891755" y="763866"/>
                </a:lnTo>
                <a:lnTo>
                  <a:pt x="928255" y="754164"/>
                </a:lnTo>
                <a:lnTo>
                  <a:pt x="952258" y="743470"/>
                </a:lnTo>
                <a:lnTo>
                  <a:pt x="962850" y="701319"/>
                </a:lnTo>
                <a:lnTo>
                  <a:pt x="961948" y="1689"/>
                </a:lnTo>
                <a:lnTo>
                  <a:pt x="960589" y="2247"/>
                </a:lnTo>
                <a:lnTo>
                  <a:pt x="957326" y="6311"/>
                </a:lnTo>
                <a:lnTo>
                  <a:pt x="920711" y="17919"/>
                </a:lnTo>
                <a:lnTo>
                  <a:pt x="860196" y="30200"/>
                </a:lnTo>
                <a:lnTo>
                  <a:pt x="843076" y="32334"/>
                </a:lnTo>
                <a:lnTo>
                  <a:pt x="842060" y="33693"/>
                </a:lnTo>
                <a:lnTo>
                  <a:pt x="801598" y="39547"/>
                </a:lnTo>
                <a:lnTo>
                  <a:pt x="701433" y="49237"/>
                </a:lnTo>
                <a:lnTo>
                  <a:pt x="587057" y="54432"/>
                </a:lnTo>
                <a:lnTo>
                  <a:pt x="375564" y="54432"/>
                </a:lnTo>
                <a:lnTo>
                  <a:pt x="290829" y="50596"/>
                </a:lnTo>
                <a:lnTo>
                  <a:pt x="213639" y="44729"/>
                </a:lnTo>
                <a:lnTo>
                  <a:pt x="120789" y="33693"/>
                </a:lnTo>
                <a:lnTo>
                  <a:pt x="119887" y="32448"/>
                </a:lnTo>
                <a:lnTo>
                  <a:pt x="98590" y="29070"/>
                </a:lnTo>
                <a:lnTo>
                  <a:pt x="36169" y="16002"/>
                </a:lnTo>
                <a:lnTo>
                  <a:pt x="2920" y="4737"/>
                </a:lnTo>
                <a:lnTo>
                  <a:pt x="2476" y="1803"/>
                </a:lnTo>
                <a:lnTo>
                  <a:pt x="342" y="0"/>
                </a:lnTo>
                <a:lnTo>
                  <a:pt x="114" y="701548"/>
                </a:lnTo>
                <a:lnTo>
                  <a:pt x="0" y="730402"/>
                </a:lnTo>
                <a:lnTo>
                  <a:pt x="1689" y="733094"/>
                </a:lnTo>
                <a:lnTo>
                  <a:pt x="1803" y="753605"/>
                </a:lnTo>
                <a:lnTo>
                  <a:pt x="13068" y="7581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133905" y="2092973"/>
            <a:ext cx="721715" cy="23787"/>
          </a:xfrm>
          <a:custGeom>
            <a:avLst/>
            <a:gdLst/>
            <a:ahLst/>
            <a:cxnLst/>
            <a:rect l="l" t="t" r="r" b="b"/>
            <a:pathLst>
              <a:path w="721715" h="23787">
                <a:moveTo>
                  <a:pt x="107162" y="11950"/>
                </a:moveTo>
                <a:lnTo>
                  <a:pt x="105016" y="11163"/>
                </a:lnTo>
                <a:lnTo>
                  <a:pt x="87896" y="10032"/>
                </a:lnTo>
                <a:lnTo>
                  <a:pt x="85750" y="9245"/>
                </a:lnTo>
                <a:lnTo>
                  <a:pt x="66598" y="8013"/>
                </a:lnTo>
                <a:lnTo>
                  <a:pt x="64566" y="7327"/>
                </a:lnTo>
                <a:lnTo>
                  <a:pt x="47332" y="6095"/>
                </a:lnTo>
                <a:lnTo>
                  <a:pt x="45300" y="5295"/>
                </a:lnTo>
                <a:lnTo>
                  <a:pt x="29972" y="4178"/>
                </a:lnTo>
                <a:lnTo>
                  <a:pt x="27952" y="3390"/>
                </a:lnTo>
                <a:lnTo>
                  <a:pt x="16459" y="2260"/>
                </a:lnTo>
                <a:lnTo>
                  <a:pt x="14427" y="1473"/>
                </a:lnTo>
                <a:lnTo>
                  <a:pt x="1358" y="0"/>
                </a:lnTo>
                <a:lnTo>
                  <a:pt x="0" y="3047"/>
                </a:lnTo>
                <a:lnTo>
                  <a:pt x="92849" y="14096"/>
                </a:lnTo>
                <a:lnTo>
                  <a:pt x="170040" y="19951"/>
                </a:lnTo>
                <a:lnTo>
                  <a:pt x="254774" y="23787"/>
                </a:lnTo>
                <a:lnTo>
                  <a:pt x="466267" y="23787"/>
                </a:lnTo>
                <a:lnTo>
                  <a:pt x="580644" y="18605"/>
                </a:lnTo>
                <a:lnTo>
                  <a:pt x="680821" y="8915"/>
                </a:lnTo>
                <a:lnTo>
                  <a:pt x="721271" y="3047"/>
                </a:lnTo>
                <a:lnTo>
                  <a:pt x="721715" y="126"/>
                </a:lnTo>
                <a:lnTo>
                  <a:pt x="708533" y="1473"/>
                </a:lnTo>
                <a:lnTo>
                  <a:pt x="706513" y="2260"/>
                </a:lnTo>
                <a:lnTo>
                  <a:pt x="693216" y="3390"/>
                </a:lnTo>
                <a:lnTo>
                  <a:pt x="691070" y="4178"/>
                </a:lnTo>
                <a:lnTo>
                  <a:pt x="679691" y="5295"/>
                </a:lnTo>
                <a:lnTo>
                  <a:pt x="677545" y="6095"/>
                </a:lnTo>
                <a:lnTo>
                  <a:pt x="658507" y="7327"/>
                </a:lnTo>
                <a:lnTo>
                  <a:pt x="656361" y="8013"/>
                </a:lnTo>
                <a:lnTo>
                  <a:pt x="637209" y="9245"/>
                </a:lnTo>
                <a:lnTo>
                  <a:pt x="635177" y="10032"/>
                </a:lnTo>
                <a:lnTo>
                  <a:pt x="616026" y="11163"/>
                </a:lnTo>
                <a:lnTo>
                  <a:pt x="613994" y="11950"/>
                </a:lnTo>
                <a:lnTo>
                  <a:pt x="591007" y="13080"/>
                </a:lnTo>
                <a:lnTo>
                  <a:pt x="588873" y="13868"/>
                </a:lnTo>
                <a:lnTo>
                  <a:pt x="560133" y="14985"/>
                </a:lnTo>
                <a:lnTo>
                  <a:pt x="558101" y="15786"/>
                </a:lnTo>
                <a:lnTo>
                  <a:pt x="527342" y="16903"/>
                </a:lnTo>
                <a:lnTo>
                  <a:pt x="525310" y="17703"/>
                </a:lnTo>
                <a:lnTo>
                  <a:pt x="473367" y="18821"/>
                </a:lnTo>
                <a:lnTo>
                  <a:pt x="471347" y="19608"/>
                </a:lnTo>
                <a:lnTo>
                  <a:pt x="357759" y="20624"/>
                </a:lnTo>
                <a:lnTo>
                  <a:pt x="249821" y="19608"/>
                </a:lnTo>
                <a:lnTo>
                  <a:pt x="247675" y="18821"/>
                </a:lnTo>
                <a:lnTo>
                  <a:pt x="199669" y="17703"/>
                </a:lnTo>
                <a:lnTo>
                  <a:pt x="197535" y="16903"/>
                </a:lnTo>
                <a:lnTo>
                  <a:pt x="164973" y="15786"/>
                </a:lnTo>
                <a:lnTo>
                  <a:pt x="162826" y="14985"/>
                </a:lnTo>
                <a:lnTo>
                  <a:pt x="136004" y="13868"/>
                </a:lnTo>
                <a:lnTo>
                  <a:pt x="133972" y="13080"/>
                </a:lnTo>
                <a:lnTo>
                  <a:pt x="107162" y="11950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856182" y="2064578"/>
            <a:ext cx="117525" cy="30086"/>
          </a:xfrm>
          <a:custGeom>
            <a:avLst/>
            <a:gdLst/>
            <a:ahLst/>
            <a:cxnLst/>
            <a:rect l="l" t="t" r="r" b="b"/>
            <a:pathLst>
              <a:path w="117525" h="30086">
                <a:moveTo>
                  <a:pt x="117525" y="0"/>
                </a:moveTo>
                <a:lnTo>
                  <a:pt x="110883" y="2717"/>
                </a:lnTo>
                <a:lnTo>
                  <a:pt x="79895" y="12179"/>
                </a:lnTo>
                <a:lnTo>
                  <a:pt x="45300" y="19951"/>
                </a:lnTo>
                <a:lnTo>
                  <a:pt x="457" y="27165"/>
                </a:lnTo>
                <a:lnTo>
                  <a:pt x="0" y="30086"/>
                </a:lnTo>
                <a:lnTo>
                  <a:pt x="17132" y="27952"/>
                </a:lnTo>
                <a:lnTo>
                  <a:pt x="77647" y="15671"/>
                </a:lnTo>
                <a:lnTo>
                  <a:pt x="114261" y="4064"/>
                </a:lnTo>
                <a:lnTo>
                  <a:pt x="11752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141238" y="3741821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16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823402" y="3743625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156335" y="3744083"/>
            <a:ext cx="11036" cy="2476"/>
          </a:xfrm>
          <a:custGeom>
            <a:avLst/>
            <a:gdLst/>
            <a:ahLst/>
            <a:cxnLst/>
            <a:rect l="l" t="t" r="r" b="b"/>
            <a:pathLst>
              <a:path w="11036" h="2476">
                <a:moveTo>
                  <a:pt x="114" y="0"/>
                </a:moveTo>
                <a:lnTo>
                  <a:pt x="0" y="1917"/>
                </a:lnTo>
                <a:lnTo>
                  <a:pt x="9677" y="2476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784631" y="3747456"/>
            <a:ext cx="19265" cy="1473"/>
          </a:xfrm>
          <a:custGeom>
            <a:avLst/>
            <a:gdLst/>
            <a:ahLst/>
            <a:cxnLst/>
            <a:rect l="l" t="t" r="r" b="b"/>
            <a:pathLst>
              <a:path w="19265" h="1473">
                <a:moveTo>
                  <a:pt x="0" y="1016"/>
                </a:moveTo>
                <a:lnTo>
                  <a:pt x="19265" y="1473"/>
                </a:lnTo>
                <a:lnTo>
                  <a:pt x="1916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169857" y="3745880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65" y="2705"/>
                </a:lnTo>
                <a:lnTo>
                  <a:pt x="15214" y="673"/>
                </a:lnTo>
                <a:lnTo>
                  <a:pt x="101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977397" y="1896916"/>
            <a:ext cx="1035977" cy="216687"/>
          </a:xfrm>
          <a:custGeom>
            <a:avLst/>
            <a:gdLst/>
            <a:ahLst/>
            <a:cxnLst/>
            <a:rect l="l" t="t" r="r" b="b"/>
            <a:pathLst>
              <a:path w="1035977" h="216687">
                <a:moveTo>
                  <a:pt x="18135" y="136791"/>
                </a:moveTo>
                <a:lnTo>
                  <a:pt x="20053" y="152234"/>
                </a:lnTo>
                <a:lnTo>
                  <a:pt x="24002" y="157975"/>
                </a:lnTo>
                <a:lnTo>
                  <a:pt x="36055" y="165417"/>
                </a:lnTo>
                <a:lnTo>
                  <a:pt x="38201" y="167220"/>
                </a:lnTo>
                <a:lnTo>
                  <a:pt x="43040" y="169697"/>
                </a:lnTo>
                <a:lnTo>
                  <a:pt x="81584" y="181305"/>
                </a:lnTo>
                <a:lnTo>
                  <a:pt x="143319" y="192798"/>
                </a:lnTo>
                <a:lnTo>
                  <a:pt x="157860" y="196062"/>
                </a:lnTo>
                <a:lnTo>
                  <a:pt x="170941" y="197523"/>
                </a:lnTo>
                <a:lnTo>
                  <a:pt x="172961" y="198323"/>
                </a:lnTo>
                <a:lnTo>
                  <a:pt x="184454" y="199440"/>
                </a:lnTo>
                <a:lnTo>
                  <a:pt x="186486" y="200240"/>
                </a:lnTo>
                <a:lnTo>
                  <a:pt x="201802" y="201358"/>
                </a:lnTo>
                <a:lnTo>
                  <a:pt x="203834" y="202145"/>
                </a:lnTo>
                <a:lnTo>
                  <a:pt x="221081" y="203390"/>
                </a:lnTo>
                <a:lnTo>
                  <a:pt x="223100" y="204063"/>
                </a:lnTo>
                <a:lnTo>
                  <a:pt x="242265" y="205308"/>
                </a:lnTo>
                <a:lnTo>
                  <a:pt x="244398" y="206095"/>
                </a:lnTo>
                <a:lnTo>
                  <a:pt x="261531" y="207213"/>
                </a:lnTo>
                <a:lnTo>
                  <a:pt x="263664" y="208000"/>
                </a:lnTo>
                <a:lnTo>
                  <a:pt x="290487" y="209130"/>
                </a:lnTo>
                <a:lnTo>
                  <a:pt x="292519" y="209918"/>
                </a:lnTo>
                <a:lnTo>
                  <a:pt x="319328" y="211048"/>
                </a:lnTo>
                <a:lnTo>
                  <a:pt x="321475" y="211835"/>
                </a:lnTo>
                <a:lnTo>
                  <a:pt x="354037" y="212966"/>
                </a:lnTo>
                <a:lnTo>
                  <a:pt x="356184" y="213753"/>
                </a:lnTo>
                <a:lnTo>
                  <a:pt x="404177" y="214883"/>
                </a:lnTo>
                <a:lnTo>
                  <a:pt x="406323" y="215671"/>
                </a:lnTo>
                <a:lnTo>
                  <a:pt x="514273" y="216687"/>
                </a:lnTo>
                <a:lnTo>
                  <a:pt x="627849" y="215671"/>
                </a:lnTo>
                <a:lnTo>
                  <a:pt x="629881" y="214883"/>
                </a:lnTo>
                <a:lnTo>
                  <a:pt x="681824" y="213753"/>
                </a:lnTo>
                <a:lnTo>
                  <a:pt x="683856" y="212966"/>
                </a:lnTo>
                <a:lnTo>
                  <a:pt x="714616" y="211835"/>
                </a:lnTo>
                <a:lnTo>
                  <a:pt x="716648" y="211048"/>
                </a:lnTo>
                <a:lnTo>
                  <a:pt x="745375" y="209918"/>
                </a:lnTo>
                <a:lnTo>
                  <a:pt x="747521" y="209130"/>
                </a:lnTo>
                <a:lnTo>
                  <a:pt x="770508" y="208000"/>
                </a:lnTo>
                <a:lnTo>
                  <a:pt x="772528" y="207213"/>
                </a:lnTo>
                <a:lnTo>
                  <a:pt x="791692" y="206095"/>
                </a:lnTo>
                <a:lnTo>
                  <a:pt x="793711" y="205308"/>
                </a:lnTo>
                <a:lnTo>
                  <a:pt x="812876" y="204063"/>
                </a:lnTo>
                <a:lnTo>
                  <a:pt x="815009" y="203390"/>
                </a:lnTo>
                <a:lnTo>
                  <a:pt x="834059" y="202145"/>
                </a:lnTo>
                <a:lnTo>
                  <a:pt x="836193" y="201358"/>
                </a:lnTo>
                <a:lnTo>
                  <a:pt x="847572" y="200240"/>
                </a:lnTo>
                <a:lnTo>
                  <a:pt x="849718" y="199440"/>
                </a:lnTo>
                <a:lnTo>
                  <a:pt x="863015" y="198323"/>
                </a:lnTo>
                <a:lnTo>
                  <a:pt x="865047" y="197523"/>
                </a:lnTo>
                <a:lnTo>
                  <a:pt x="878230" y="196176"/>
                </a:lnTo>
                <a:lnTo>
                  <a:pt x="879233" y="194830"/>
                </a:lnTo>
                <a:lnTo>
                  <a:pt x="924090" y="187617"/>
                </a:lnTo>
                <a:lnTo>
                  <a:pt x="958672" y="179844"/>
                </a:lnTo>
                <a:lnTo>
                  <a:pt x="989672" y="170370"/>
                </a:lnTo>
                <a:lnTo>
                  <a:pt x="996314" y="167665"/>
                </a:lnTo>
                <a:lnTo>
                  <a:pt x="1012088" y="157975"/>
                </a:lnTo>
                <a:lnTo>
                  <a:pt x="1016711" y="151104"/>
                </a:lnTo>
                <a:lnTo>
                  <a:pt x="1017828" y="140627"/>
                </a:lnTo>
                <a:lnTo>
                  <a:pt x="1035977" y="139496"/>
                </a:lnTo>
                <a:lnTo>
                  <a:pt x="1035977" y="109867"/>
                </a:lnTo>
                <a:lnTo>
                  <a:pt x="1017828" y="108737"/>
                </a:lnTo>
                <a:lnTo>
                  <a:pt x="1016825" y="98259"/>
                </a:lnTo>
                <a:lnTo>
                  <a:pt x="1011186" y="88455"/>
                </a:lnTo>
                <a:lnTo>
                  <a:pt x="983805" y="75387"/>
                </a:lnTo>
                <a:lnTo>
                  <a:pt x="979411" y="73913"/>
                </a:lnTo>
                <a:lnTo>
                  <a:pt x="978280" y="57696"/>
                </a:lnTo>
                <a:lnTo>
                  <a:pt x="937602" y="36614"/>
                </a:lnTo>
                <a:lnTo>
                  <a:pt x="885545" y="25133"/>
                </a:lnTo>
                <a:lnTo>
                  <a:pt x="819975" y="15430"/>
                </a:lnTo>
                <a:lnTo>
                  <a:pt x="714044" y="5854"/>
                </a:lnTo>
                <a:lnTo>
                  <a:pt x="634949" y="1917"/>
                </a:lnTo>
                <a:lnTo>
                  <a:pt x="513473" y="0"/>
                </a:lnTo>
                <a:lnTo>
                  <a:pt x="399110" y="1917"/>
                </a:lnTo>
                <a:lnTo>
                  <a:pt x="297027" y="7772"/>
                </a:lnTo>
                <a:lnTo>
                  <a:pt x="106032" y="9575"/>
                </a:lnTo>
                <a:lnTo>
                  <a:pt x="104787" y="35382"/>
                </a:lnTo>
                <a:lnTo>
                  <a:pt x="73355" y="46316"/>
                </a:lnTo>
                <a:lnTo>
                  <a:pt x="60502" y="54648"/>
                </a:lnTo>
                <a:lnTo>
                  <a:pt x="56565" y="73812"/>
                </a:lnTo>
                <a:lnTo>
                  <a:pt x="50139" y="75158"/>
                </a:lnTo>
                <a:lnTo>
                  <a:pt x="26923" y="86652"/>
                </a:lnTo>
                <a:lnTo>
                  <a:pt x="20053" y="95211"/>
                </a:lnTo>
                <a:lnTo>
                  <a:pt x="18135" y="108737"/>
                </a:lnTo>
                <a:lnTo>
                  <a:pt x="0" y="109867"/>
                </a:lnTo>
                <a:lnTo>
                  <a:pt x="0" y="135661"/>
                </a:lnTo>
                <a:lnTo>
                  <a:pt x="18135" y="1367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22726" y="1957986"/>
            <a:ext cx="89242" cy="38658"/>
          </a:xfrm>
          <a:custGeom>
            <a:avLst/>
            <a:gdLst/>
            <a:ahLst/>
            <a:cxnLst/>
            <a:rect l="l" t="t" r="r" b="b"/>
            <a:pathLst>
              <a:path w="89242" h="38658">
                <a:moveTo>
                  <a:pt x="80784" y="6426"/>
                </a:moveTo>
                <a:lnTo>
                  <a:pt x="63207" y="571"/>
                </a:lnTo>
                <a:lnTo>
                  <a:pt x="57683" y="1244"/>
                </a:lnTo>
                <a:lnTo>
                  <a:pt x="46418" y="0"/>
                </a:lnTo>
                <a:lnTo>
                  <a:pt x="44170" y="1130"/>
                </a:lnTo>
                <a:lnTo>
                  <a:pt x="40220" y="673"/>
                </a:lnTo>
                <a:lnTo>
                  <a:pt x="26022" y="2489"/>
                </a:lnTo>
                <a:lnTo>
                  <a:pt x="11379" y="10934"/>
                </a:lnTo>
                <a:lnTo>
                  <a:pt x="9690" y="26593"/>
                </a:lnTo>
                <a:lnTo>
                  <a:pt x="1689" y="30086"/>
                </a:lnTo>
                <a:lnTo>
                  <a:pt x="0" y="36741"/>
                </a:lnTo>
                <a:lnTo>
                  <a:pt x="787" y="38658"/>
                </a:lnTo>
                <a:lnTo>
                  <a:pt x="34480" y="34035"/>
                </a:lnTo>
                <a:lnTo>
                  <a:pt x="68618" y="25806"/>
                </a:lnTo>
                <a:lnTo>
                  <a:pt x="86867" y="20396"/>
                </a:lnTo>
                <a:lnTo>
                  <a:pt x="89242" y="20739"/>
                </a:lnTo>
                <a:lnTo>
                  <a:pt x="88557" y="12064"/>
                </a:lnTo>
                <a:lnTo>
                  <a:pt x="80784" y="642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265976" y="2002951"/>
            <a:ext cx="77292" cy="12395"/>
          </a:xfrm>
          <a:custGeom>
            <a:avLst/>
            <a:gdLst/>
            <a:ahLst/>
            <a:cxnLst/>
            <a:rect l="l" t="t" r="r" b="b"/>
            <a:pathLst>
              <a:path w="77292" h="12395">
                <a:moveTo>
                  <a:pt x="27038" y="9017"/>
                </a:moveTo>
                <a:lnTo>
                  <a:pt x="55321" y="9690"/>
                </a:lnTo>
                <a:lnTo>
                  <a:pt x="75260" y="12395"/>
                </a:lnTo>
                <a:lnTo>
                  <a:pt x="77292" y="12280"/>
                </a:lnTo>
                <a:lnTo>
                  <a:pt x="74701" y="7658"/>
                </a:lnTo>
                <a:lnTo>
                  <a:pt x="57226" y="0"/>
                </a:lnTo>
                <a:lnTo>
                  <a:pt x="18021" y="0"/>
                </a:lnTo>
                <a:lnTo>
                  <a:pt x="0" y="7658"/>
                </a:lnTo>
                <a:lnTo>
                  <a:pt x="5626" y="8674"/>
                </a:lnTo>
                <a:lnTo>
                  <a:pt x="26250" y="7886"/>
                </a:lnTo>
                <a:lnTo>
                  <a:pt x="27038" y="9017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010972" y="1973656"/>
            <a:ext cx="967917" cy="87210"/>
          </a:xfrm>
          <a:custGeom>
            <a:avLst/>
            <a:gdLst/>
            <a:ahLst/>
            <a:cxnLst/>
            <a:rect l="l" t="t" r="r" b="b"/>
            <a:pathLst>
              <a:path w="967917" h="87210">
                <a:moveTo>
                  <a:pt x="13296" y="4724"/>
                </a:moveTo>
                <a:lnTo>
                  <a:pt x="3835" y="14528"/>
                </a:lnTo>
                <a:lnTo>
                  <a:pt x="0" y="30759"/>
                </a:lnTo>
                <a:lnTo>
                  <a:pt x="1244" y="33909"/>
                </a:lnTo>
                <a:lnTo>
                  <a:pt x="3949" y="34582"/>
                </a:lnTo>
                <a:lnTo>
                  <a:pt x="5981" y="33007"/>
                </a:lnTo>
                <a:lnTo>
                  <a:pt x="7772" y="36499"/>
                </a:lnTo>
                <a:lnTo>
                  <a:pt x="54533" y="54190"/>
                </a:lnTo>
                <a:lnTo>
                  <a:pt x="102095" y="63995"/>
                </a:lnTo>
                <a:lnTo>
                  <a:pt x="172173" y="73355"/>
                </a:lnTo>
                <a:lnTo>
                  <a:pt x="231216" y="79438"/>
                </a:lnTo>
                <a:lnTo>
                  <a:pt x="289026" y="83261"/>
                </a:lnTo>
                <a:lnTo>
                  <a:pt x="375793" y="87210"/>
                </a:lnTo>
                <a:lnTo>
                  <a:pt x="591121" y="87210"/>
                </a:lnTo>
                <a:lnTo>
                  <a:pt x="676529" y="83947"/>
                </a:lnTo>
                <a:lnTo>
                  <a:pt x="791019" y="74587"/>
                </a:lnTo>
                <a:lnTo>
                  <a:pt x="875080" y="62649"/>
                </a:lnTo>
                <a:lnTo>
                  <a:pt x="919480" y="53073"/>
                </a:lnTo>
                <a:lnTo>
                  <a:pt x="949667" y="42811"/>
                </a:lnTo>
                <a:lnTo>
                  <a:pt x="962964" y="33121"/>
                </a:lnTo>
                <a:lnTo>
                  <a:pt x="966800" y="32448"/>
                </a:lnTo>
                <a:lnTo>
                  <a:pt x="967917" y="19723"/>
                </a:lnTo>
                <a:lnTo>
                  <a:pt x="959916" y="9906"/>
                </a:lnTo>
                <a:lnTo>
                  <a:pt x="958900" y="5626"/>
                </a:lnTo>
                <a:lnTo>
                  <a:pt x="954176" y="2362"/>
                </a:lnTo>
                <a:lnTo>
                  <a:pt x="946962" y="215"/>
                </a:lnTo>
                <a:lnTo>
                  <a:pt x="946734" y="24447"/>
                </a:lnTo>
                <a:lnTo>
                  <a:pt x="943140" y="26250"/>
                </a:lnTo>
                <a:lnTo>
                  <a:pt x="912253" y="40449"/>
                </a:lnTo>
                <a:lnTo>
                  <a:pt x="881494" y="48336"/>
                </a:lnTo>
                <a:lnTo>
                  <a:pt x="873950" y="49568"/>
                </a:lnTo>
                <a:lnTo>
                  <a:pt x="871804" y="50253"/>
                </a:lnTo>
                <a:lnTo>
                  <a:pt x="862342" y="51384"/>
                </a:lnTo>
                <a:lnTo>
                  <a:pt x="860310" y="52171"/>
                </a:lnTo>
                <a:lnTo>
                  <a:pt x="852766" y="53403"/>
                </a:lnTo>
                <a:lnTo>
                  <a:pt x="850620" y="54076"/>
                </a:lnTo>
                <a:lnTo>
                  <a:pt x="843076" y="55206"/>
                </a:lnTo>
                <a:lnTo>
                  <a:pt x="839127" y="56108"/>
                </a:lnTo>
                <a:lnTo>
                  <a:pt x="829551" y="57124"/>
                </a:lnTo>
                <a:lnTo>
                  <a:pt x="825728" y="58026"/>
                </a:lnTo>
                <a:lnTo>
                  <a:pt x="816025" y="59042"/>
                </a:lnTo>
                <a:lnTo>
                  <a:pt x="812203" y="60058"/>
                </a:lnTo>
                <a:lnTo>
                  <a:pt x="800595" y="60960"/>
                </a:lnTo>
                <a:lnTo>
                  <a:pt x="791019" y="62979"/>
                </a:lnTo>
                <a:lnTo>
                  <a:pt x="773658" y="64897"/>
                </a:lnTo>
                <a:lnTo>
                  <a:pt x="657263" y="74256"/>
                </a:lnTo>
                <a:lnTo>
                  <a:pt x="550672" y="77520"/>
                </a:lnTo>
                <a:lnTo>
                  <a:pt x="414439" y="77520"/>
                </a:lnTo>
                <a:lnTo>
                  <a:pt x="310324" y="73685"/>
                </a:lnTo>
                <a:lnTo>
                  <a:pt x="206768" y="65798"/>
                </a:lnTo>
                <a:lnTo>
                  <a:pt x="156743" y="59944"/>
                </a:lnTo>
                <a:lnTo>
                  <a:pt x="152908" y="59042"/>
                </a:lnTo>
                <a:lnTo>
                  <a:pt x="143217" y="58026"/>
                </a:lnTo>
                <a:lnTo>
                  <a:pt x="139382" y="57124"/>
                </a:lnTo>
                <a:lnTo>
                  <a:pt x="131724" y="56108"/>
                </a:lnTo>
                <a:lnTo>
                  <a:pt x="127787" y="55206"/>
                </a:lnTo>
                <a:lnTo>
                  <a:pt x="118198" y="54076"/>
                </a:lnTo>
                <a:lnTo>
                  <a:pt x="116179" y="53403"/>
                </a:lnTo>
                <a:lnTo>
                  <a:pt x="108623" y="52171"/>
                </a:lnTo>
                <a:lnTo>
                  <a:pt x="106489" y="51384"/>
                </a:lnTo>
                <a:lnTo>
                  <a:pt x="97015" y="50253"/>
                </a:lnTo>
                <a:lnTo>
                  <a:pt x="94881" y="49568"/>
                </a:lnTo>
                <a:lnTo>
                  <a:pt x="87439" y="48336"/>
                </a:lnTo>
                <a:lnTo>
                  <a:pt x="56680" y="40449"/>
                </a:lnTo>
                <a:lnTo>
                  <a:pt x="40906" y="34251"/>
                </a:lnTo>
                <a:lnTo>
                  <a:pt x="34594" y="33235"/>
                </a:lnTo>
                <a:lnTo>
                  <a:pt x="33362" y="30645"/>
                </a:lnTo>
                <a:lnTo>
                  <a:pt x="28625" y="29629"/>
                </a:lnTo>
                <a:lnTo>
                  <a:pt x="25692" y="26593"/>
                </a:lnTo>
                <a:lnTo>
                  <a:pt x="22987" y="25577"/>
                </a:lnTo>
                <a:lnTo>
                  <a:pt x="21755" y="0"/>
                </a:lnTo>
                <a:lnTo>
                  <a:pt x="18592" y="0"/>
                </a:lnTo>
                <a:lnTo>
                  <a:pt x="13639" y="3492"/>
                </a:lnTo>
                <a:lnTo>
                  <a:pt x="13296" y="472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34672" y="3742723"/>
            <a:ext cx="11595" cy="2362"/>
          </a:xfrm>
          <a:custGeom>
            <a:avLst/>
            <a:gdLst/>
            <a:ahLst/>
            <a:cxnLst/>
            <a:rect l="l" t="t" r="r" b="b"/>
            <a:pathLst>
              <a:path w="11595" h="2362">
                <a:moveTo>
                  <a:pt x="0" y="914"/>
                </a:moveTo>
                <a:lnTo>
                  <a:pt x="444" y="2362"/>
                </a:lnTo>
                <a:lnTo>
                  <a:pt x="11595" y="1803"/>
                </a:lnTo>
                <a:lnTo>
                  <a:pt x="1905" y="0"/>
                </a:lnTo>
                <a:lnTo>
                  <a:pt x="0" y="91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03788" y="3746553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14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1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173240" y="3746567"/>
            <a:ext cx="13741" cy="2362"/>
          </a:xfrm>
          <a:custGeom>
            <a:avLst/>
            <a:gdLst/>
            <a:ahLst/>
            <a:cxnLst/>
            <a:rect l="l" t="t" r="r" b="b"/>
            <a:pathLst>
              <a:path w="13741" h="2362">
                <a:moveTo>
                  <a:pt x="0" y="2019"/>
                </a:moveTo>
                <a:lnTo>
                  <a:pt x="13741" y="2362"/>
                </a:lnTo>
                <a:lnTo>
                  <a:pt x="1182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186986" y="3748471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032714" y="3751287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61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707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301237" y="1904578"/>
            <a:ext cx="64452" cy="99161"/>
          </a:xfrm>
          <a:custGeom>
            <a:avLst/>
            <a:gdLst/>
            <a:ahLst/>
            <a:cxnLst/>
            <a:rect l="l" t="t" r="r" b="b"/>
            <a:pathLst>
              <a:path w="64452" h="99161">
                <a:moveTo>
                  <a:pt x="64452" y="0"/>
                </a:moveTo>
                <a:lnTo>
                  <a:pt x="0" y="114"/>
                </a:lnTo>
                <a:lnTo>
                  <a:pt x="62534" y="1917"/>
                </a:lnTo>
                <a:lnTo>
                  <a:pt x="64338" y="99161"/>
                </a:lnTo>
                <a:lnTo>
                  <a:pt x="644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69146" y="1956748"/>
            <a:ext cx="84620" cy="21971"/>
          </a:xfrm>
          <a:custGeom>
            <a:avLst/>
            <a:gdLst/>
            <a:ahLst/>
            <a:cxnLst/>
            <a:rect l="l" t="t" r="r" b="b"/>
            <a:pathLst>
              <a:path w="84620" h="21970">
                <a:moveTo>
                  <a:pt x="11264" y="2476"/>
                </a:moveTo>
                <a:lnTo>
                  <a:pt x="16789" y="1803"/>
                </a:lnTo>
                <a:lnTo>
                  <a:pt x="34366" y="7670"/>
                </a:lnTo>
                <a:lnTo>
                  <a:pt x="42138" y="13296"/>
                </a:lnTo>
                <a:lnTo>
                  <a:pt x="42824" y="21970"/>
                </a:lnTo>
                <a:lnTo>
                  <a:pt x="53860" y="18249"/>
                </a:lnTo>
                <a:lnTo>
                  <a:pt x="66370" y="9461"/>
                </a:lnTo>
                <a:lnTo>
                  <a:pt x="84620" y="7670"/>
                </a:lnTo>
                <a:lnTo>
                  <a:pt x="64452" y="7556"/>
                </a:lnTo>
                <a:lnTo>
                  <a:pt x="50939" y="17246"/>
                </a:lnTo>
                <a:lnTo>
                  <a:pt x="45300" y="18148"/>
                </a:lnTo>
                <a:lnTo>
                  <a:pt x="42367" y="9245"/>
                </a:lnTo>
                <a:lnTo>
                  <a:pt x="26593" y="1917"/>
                </a:lnTo>
                <a:lnTo>
                  <a:pt x="18935" y="0"/>
                </a:lnTo>
                <a:lnTo>
                  <a:pt x="1473" y="0"/>
                </a:lnTo>
                <a:lnTo>
                  <a:pt x="0" y="1244"/>
                </a:lnTo>
                <a:lnTo>
                  <a:pt x="11264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22492" y="1956746"/>
            <a:ext cx="45300" cy="37973"/>
          </a:xfrm>
          <a:custGeom>
            <a:avLst/>
            <a:gdLst/>
            <a:ahLst/>
            <a:cxnLst/>
            <a:rect l="l" t="t" r="r" b="b"/>
            <a:pathLst>
              <a:path w="45300" h="37973">
                <a:moveTo>
                  <a:pt x="0" y="29413"/>
                </a:moveTo>
                <a:lnTo>
                  <a:pt x="228" y="37972"/>
                </a:lnTo>
                <a:lnTo>
                  <a:pt x="1917" y="31330"/>
                </a:lnTo>
                <a:lnTo>
                  <a:pt x="9918" y="27838"/>
                </a:lnTo>
                <a:lnTo>
                  <a:pt x="11607" y="12179"/>
                </a:lnTo>
                <a:lnTo>
                  <a:pt x="26263" y="3721"/>
                </a:lnTo>
                <a:lnTo>
                  <a:pt x="40449" y="1917"/>
                </a:lnTo>
                <a:lnTo>
                  <a:pt x="44399" y="2374"/>
                </a:lnTo>
                <a:lnTo>
                  <a:pt x="45300" y="1244"/>
                </a:lnTo>
                <a:lnTo>
                  <a:pt x="44399" y="114"/>
                </a:lnTo>
                <a:lnTo>
                  <a:pt x="34036" y="0"/>
                </a:lnTo>
                <a:lnTo>
                  <a:pt x="24345" y="1803"/>
                </a:lnTo>
                <a:lnTo>
                  <a:pt x="9588" y="10261"/>
                </a:lnTo>
                <a:lnTo>
                  <a:pt x="8001" y="25920"/>
                </a:lnTo>
                <a:lnTo>
                  <a:pt x="0" y="294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865990" y="1962504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30"/>
                </a:lnTo>
                <a:lnTo>
                  <a:pt x="558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039038" y="1935347"/>
            <a:ext cx="43370" cy="45059"/>
          </a:xfrm>
          <a:custGeom>
            <a:avLst/>
            <a:gdLst/>
            <a:ahLst/>
            <a:cxnLst/>
            <a:rect l="l" t="t" r="r" b="b"/>
            <a:pathLst>
              <a:path w="43370" h="45059">
                <a:moveTo>
                  <a:pt x="0" y="27152"/>
                </a:moveTo>
                <a:lnTo>
                  <a:pt x="14300" y="28956"/>
                </a:lnTo>
                <a:lnTo>
                  <a:pt x="26022" y="38531"/>
                </a:lnTo>
                <a:lnTo>
                  <a:pt x="43370" y="45059"/>
                </a:lnTo>
                <a:lnTo>
                  <a:pt x="43154" y="0"/>
                </a:lnTo>
                <a:lnTo>
                  <a:pt x="41236" y="41465"/>
                </a:lnTo>
                <a:lnTo>
                  <a:pt x="27939" y="36614"/>
                </a:lnTo>
                <a:lnTo>
                  <a:pt x="16217" y="27038"/>
                </a:lnTo>
                <a:lnTo>
                  <a:pt x="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69881" y="1979283"/>
            <a:ext cx="12852" cy="26822"/>
          </a:xfrm>
          <a:custGeom>
            <a:avLst/>
            <a:gdLst/>
            <a:ahLst/>
            <a:cxnLst/>
            <a:rect l="l" t="t" r="r" b="b"/>
            <a:pathLst>
              <a:path w="12852" h="26822">
                <a:moveTo>
                  <a:pt x="7886" y="26822"/>
                </a:moveTo>
                <a:lnTo>
                  <a:pt x="12852" y="22428"/>
                </a:lnTo>
                <a:lnTo>
                  <a:pt x="8788" y="8229"/>
                </a:lnTo>
                <a:lnTo>
                  <a:pt x="0" y="0"/>
                </a:lnTo>
                <a:lnTo>
                  <a:pt x="1016" y="4292"/>
                </a:lnTo>
                <a:lnTo>
                  <a:pt x="9017" y="14084"/>
                </a:lnTo>
                <a:lnTo>
                  <a:pt x="7886" y="268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085463" y="1978385"/>
            <a:ext cx="824915" cy="40005"/>
          </a:xfrm>
          <a:custGeom>
            <a:avLst/>
            <a:gdLst/>
            <a:ahLst/>
            <a:cxnLst/>
            <a:rect l="l" t="t" r="r" b="b"/>
            <a:pathLst>
              <a:path w="824915" h="40005">
                <a:moveTo>
                  <a:pt x="239661" y="22644"/>
                </a:moveTo>
                <a:lnTo>
                  <a:pt x="196621" y="22644"/>
                </a:lnTo>
                <a:lnTo>
                  <a:pt x="183210" y="28511"/>
                </a:lnTo>
                <a:lnTo>
                  <a:pt x="160566" y="28511"/>
                </a:lnTo>
                <a:lnTo>
                  <a:pt x="93179" y="20726"/>
                </a:lnTo>
                <a:lnTo>
                  <a:pt x="37172" y="11150"/>
                </a:lnTo>
                <a:lnTo>
                  <a:pt x="6413" y="3492"/>
                </a:lnTo>
                <a:lnTo>
                  <a:pt x="0" y="1244"/>
                </a:lnTo>
                <a:lnTo>
                  <a:pt x="444" y="3047"/>
                </a:lnTo>
                <a:lnTo>
                  <a:pt x="4381" y="5410"/>
                </a:lnTo>
                <a:lnTo>
                  <a:pt x="44957" y="14985"/>
                </a:lnTo>
                <a:lnTo>
                  <a:pt x="104673" y="24561"/>
                </a:lnTo>
                <a:lnTo>
                  <a:pt x="180505" y="32232"/>
                </a:lnTo>
                <a:lnTo>
                  <a:pt x="198539" y="24561"/>
                </a:lnTo>
                <a:lnTo>
                  <a:pt x="237743" y="24561"/>
                </a:lnTo>
                <a:lnTo>
                  <a:pt x="255219" y="32232"/>
                </a:lnTo>
                <a:lnTo>
                  <a:pt x="257797" y="36842"/>
                </a:lnTo>
                <a:lnTo>
                  <a:pt x="324510" y="40004"/>
                </a:lnTo>
                <a:lnTo>
                  <a:pt x="493534" y="40004"/>
                </a:lnTo>
                <a:lnTo>
                  <a:pt x="611733" y="34810"/>
                </a:lnTo>
                <a:lnTo>
                  <a:pt x="727341" y="23329"/>
                </a:lnTo>
                <a:lnTo>
                  <a:pt x="781316" y="13525"/>
                </a:lnTo>
                <a:lnTo>
                  <a:pt x="807796" y="7327"/>
                </a:lnTo>
                <a:lnTo>
                  <a:pt x="824915" y="787"/>
                </a:lnTo>
                <a:lnTo>
                  <a:pt x="824141" y="0"/>
                </a:lnTo>
                <a:lnTo>
                  <a:pt x="805878" y="5410"/>
                </a:lnTo>
                <a:lnTo>
                  <a:pt x="771740" y="13639"/>
                </a:lnTo>
                <a:lnTo>
                  <a:pt x="738047" y="18249"/>
                </a:lnTo>
                <a:lnTo>
                  <a:pt x="725424" y="21412"/>
                </a:lnTo>
                <a:lnTo>
                  <a:pt x="609815" y="32905"/>
                </a:lnTo>
                <a:lnTo>
                  <a:pt x="491616" y="38087"/>
                </a:lnTo>
                <a:lnTo>
                  <a:pt x="326428" y="38087"/>
                </a:lnTo>
                <a:lnTo>
                  <a:pt x="278193" y="36169"/>
                </a:lnTo>
                <a:lnTo>
                  <a:pt x="260286" y="34810"/>
                </a:lnTo>
                <a:lnTo>
                  <a:pt x="257124" y="30314"/>
                </a:lnTo>
                <a:lnTo>
                  <a:pt x="239661" y="2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54106" y="1973873"/>
            <a:ext cx="3822" cy="26034"/>
          </a:xfrm>
          <a:custGeom>
            <a:avLst/>
            <a:gdLst/>
            <a:ahLst/>
            <a:cxnLst/>
            <a:rect l="l" t="t" r="r" b="b"/>
            <a:pathLst>
              <a:path w="3822" h="26035">
                <a:moveTo>
                  <a:pt x="3606" y="24231"/>
                </a:moveTo>
                <a:lnTo>
                  <a:pt x="3822" y="0"/>
                </a:lnTo>
                <a:lnTo>
                  <a:pt x="1460" y="457"/>
                </a:lnTo>
                <a:lnTo>
                  <a:pt x="1460" y="22097"/>
                </a:lnTo>
                <a:lnTo>
                  <a:pt x="0" y="26034"/>
                </a:lnTo>
                <a:lnTo>
                  <a:pt x="3606" y="24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032721" y="1973658"/>
            <a:ext cx="3936" cy="26593"/>
          </a:xfrm>
          <a:custGeom>
            <a:avLst/>
            <a:gdLst/>
            <a:ahLst/>
            <a:cxnLst/>
            <a:rect l="l" t="t" r="r" b="b"/>
            <a:pathLst>
              <a:path w="3937" h="26593">
                <a:moveTo>
                  <a:pt x="1244" y="25577"/>
                </a:moveTo>
                <a:lnTo>
                  <a:pt x="3937" y="26593"/>
                </a:lnTo>
                <a:lnTo>
                  <a:pt x="3035" y="23660"/>
                </a:lnTo>
                <a:lnTo>
                  <a:pt x="1244" y="342"/>
                </a:lnTo>
                <a:lnTo>
                  <a:pt x="0" y="0"/>
                </a:lnTo>
                <a:lnTo>
                  <a:pt x="1244" y="255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008942" y="1977146"/>
            <a:ext cx="15671" cy="27266"/>
          </a:xfrm>
          <a:custGeom>
            <a:avLst/>
            <a:gdLst/>
            <a:ahLst/>
            <a:cxnLst/>
            <a:rect l="l" t="t" r="r" b="b"/>
            <a:pathLst>
              <a:path w="15671" h="27266">
                <a:moveTo>
                  <a:pt x="2032" y="27266"/>
                </a:moveTo>
                <a:lnTo>
                  <a:pt x="5867" y="11036"/>
                </a:lnTo>
                <a:lnTo>
                  <a:pt x="15328" y="1244"/>
                </a:lnTo>
                <a:lnTo>
                  <a:pt x="15671" y="0"/>
                </a:lnTo>
                <a:lnTo>
                  <a:pt x="12966" y="673"/>
                </a:lnTo>
                <a:lnTo>
                  <a:pt x="3949" y="9131"/>
                </a:lnTo>
                <a:lnTo>
                  <a:pt x="2032" y="20396"/>
                </a:lnTo>
                <a:lnTo>
                  <a:pt x="114" y="20281"/>
                </a:lnTo>
                <a:lnTo>
                  <a:pt x="0" y="25806"/>
                </a:lnTo>
                <a:lnTo>
                  <a:pt x="2032" y="272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036667" y="2000246"/>
            <a:ext cx="7658" cy="4051"/>
          </a:xfrm>
          <a:custGeom>
            <a:avLst/>
            <a:gdLst/>
            <a:ahLst/>
            <a:cxnLst/>
            <a:rect l="l" t="t" r="r" b="b"/>
            <a:pathLst>
              <a:path w="7658" h="4051">
                <a:moveTo>
                  <a:pt x="2933" y="3048"/>
                </a:moveTo>
                <a:lnTo>
                  <a:pt x="7658" y="4051"/>
                </a:lnTo>
                <a:lnTo>
                  <a:pt x="5181" y="673"/>
                </a:lnTo>
                <a:lnTo>
                  <a:pt x="0" y="0"/>
                </a:lnTo>
                <a:lnTo>
                  <a:pt x="2933" y="3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044335" y="2004303"/>
            <a:ext cx="7543" cy="3606"/>
          </a:xfrm>
          <a:custGeom>
            <a:avLst/>
            <a:gdLst/>
            <a:ahLst/>
            <a:cxnLst/>
            <a:rect l="l" t="t" r="r" b="b"/>
            <a:pathLst>
              <a:path w="7543" h="3606">
                <a:moveTo>
                  <a:pt x="1231" y="2590"/>
                </a:moveTo>
                <a:lnTo>
                  <a:pt x="7543" y="3606"/>
                </a:lnTo>
                <a:lnTo>
                  <a:pt x="3263" y="571"/>
                </a:lnTo>
                <a:lnTo>
                  <a:pt x="0" y="0"/>
                </a:lnTo>
                <a:lnTo>
                  <a:pt x="1231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301119" y="2007012"/>
            <a:ext cx="9017" cy="2019"/>
          </a:xfrm>
          <a:custGeom>
            <a:avLst/>
            <a:gdLst/>
            <a:ahLst/>
            <a:cxnLst/>
            <a:rect l="l" t="t" r="r" b="b"/>
            <a:pathLst>
              <a:path w="9016" h="2019">
                <a:moveTo>
                  <a:pt x="0" y="2019"/>
                </a:moveTo>
                <a:lnTo>
                  <a:pt x="8788" y="2019"/>
                </a:lnTo>
                <a:lnTo>
                  <a:pt x="9017" y="114"/>
                </a:lnTo>
                <a:lnTo>
                  <a:pt x="67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014912" y="2006668"/>
            <a:ext cx="3835" cy="3492"/>
          </a:xfrm>
          <a:custGeom>
            <a:avLst/>
            <a:gdLst/>
            <a:ahLst/>
            <a:cxnLst/>
            <a:rect l="l" t="t" r="r" b="b"/>
            <a:pathLst>
              <a:path w="3835" h="3492">
                <a:moveTo>
                  <a:pt x="0" y="1574"/>
                </a:moveTo>
                <a:lnTo>
                  <a:pt x="3835" y="3492"/>
                </a:lnTo>
                <a:lnTo>
                  <a:pt x="2032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972140" y="2006785"/>
            <a:ext cx="3606" cy="3378"/>
          </a:xfrm>
          <a:custGeom>
            <a:avLst/>
            <a:gdLst/>
            <a:ahLst/>
            <a:cxnLst/>
            <a:rect l="l" t="t" r="r" b="b"/>
            <a:pathLst>
              <a:path w="3606" h="3378">
                <a:moveTo>
                  <a:pt x="0" y="3378"/>
                </a:moveTo>
                <a:lnTo>
                  <a:pt x="3606" y="1346"/>
                </a:lnTo>
                <a:lnTo>
                  <a:pt x="1790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271596" y="2010839"/>
            <a:ext cx="21424" cy="1130"/>
          </a:xfrm>
          <a:custGeom>
            <a:avLst/>
            <a:gdLst/>
            <a:ahLst/>
            <a:cxnLst/>
            <a:rect l="l" t="t" r="r" b="b"/>
            <a:pathLst>
              <a:path w="21424" h="1130">
                <a:moveTo>
                  <a:pt x="0" y="787"/>
                </a:moveTo>
                <a:lnTo>
                  <a:pt x="21424" y="1130"/>
                </a:lnTo>
                <a:lnTo>
                  <a:pt x="2062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293017" y="2011959"/>
            <a:ext cx="48221" cy="3378"/>
          </a:xfrm>
          <a:custGeom>
            <a:avLst/>
            <a:gdLst/>
            <a:ahLst/>
            <a:cxnLst/>
            <a:rect l="l" t="t" r="r" b="b"/>
            <a:pathLst>
              <a:path w="48221" h="3378">
                <a:moveTo>
                  <a:pt x="787" y="1130"/>
                </a:moveTo>
                <a:lnTo>
                  <a:pt x="48221" y="3378"/>
                </a:lnTo>
                <a:lnTo>
                  <a:pt x="28270" y="685"/>
                </a:lnTo>
                <a:lnTo>
                  <a:pt x="0" y="0"/>
                </a:lnTo>
                <a:lnTo>
                  <a:pt x="787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015586" y="2064136"/>
            <a:ext cx="119672" cy="30645"/>
          </a:xfrm>
          <a:custGeom>
            <a:avLst/>
            <a:gdLst/>
            <a:ahLst/>
            <a:cxnLst/>
            <a:rect l="l" t="t" r="r" b="b"/>
            <a:pathLst>
              <a:path w="119672" h="30645">
                <a:moveTo>
                  <a:pt x="0" y="0"/>
                </a:moveTo>
                <a:lnTo>
                  <a:pt x="457" y="2921"/>
                </a:lnTo>
                <a:lnTo>
                  <a:pt x="33693" y="14198"/>
                </a:lnTo>
                <a:lnTo>
                  <a:pt x="96126" y="27266"/>
                </a:lnTo>
                <a:lnTo>
                  <a:pt x="117424" y="30645"/>
                </a:lnTo>
                <a:lnTo>
                  <a:pt x="119672" y="28841"/>
                </a:lnTo>
                <a:lnTo>
                  <a:pt x="105143" y="25577"/>
                </a:lnTo>
                <a:lnTo>
                  <a:pt x="43395" y="14084"/>
                </a:lnTo>
                <a:lnTo>
                  <a:pt x="4851" y="247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476571" y="2095676"/>
            <a:ext cx="9347" cy="4178"/>
          </a:xfrm>
          <a:custGeom>
            <a:avLst/>
            <a:gdLst/>
            <a:ahLst/>
            <a:cxnLst/>
            <a:rect l="l" t="t" r="r" b="b"/>
            <a:pathLst>
              <a:path w="9347" h="4178">
                <a:moveTo>
                  <a:pt x="2247" y="1930"/>
                </a:moveTo>
                <a:lnTo>
                  <a:pt x="9347" y="1257"/>
                </a:lnTo>
                <a:lnTo>
                  <a:pt x="8788" y="114"/>
                </a:lnTo>
                <a:lnTo>
                  <a:pt x="0" y="0"/>
                </a:lnTo>
                <a:lnTo>
                  <a:pt x="558" y="4178"/>
                </a:lnTo>
                <a:lnTo>
                  <a:pt x="2247" y="1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493920" y="2095568"/>
            <a:ext cx="8788" cy="4292"/>
          </a:xfrm>
          <a:custGeom>
            <a:avLst/>
            <a:gdLst/>
            <a:ahLst/>
            <a:cxnLst/>
            <a:rect l="l" t="t" r="r" b="b"/>
            <a:pathLst>
              <a:path w="8788" h="4292">
                <a:moveTo>
                  <a:pt x="0" y="114"/>
                </a:moveTo>
                <a:lnTo>
                  <a:pt x="558" y="4292"/>
                </a:lnTo>
                <a:lnTo>
                  <a:pt x="2133" y="2260"/>
                </a:lnTo>
                <a:lnTo>
                  <a:pt x="8788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975849" y="2765673"/>
            <a:ext cx="37642" cy="23215"/>
          </a:xfrm>
          <a:custGeom>
            <a:avLst/>
            <a:gdLst/>
            <a:ahLst/>
            <a:cxnLst/>
            <a:rect l="l" t="t" r="r" b="b"/>
            <a:pathLst>
              <a:path w="37642" h="23215">
                <a:moveTo>
                  <a:pt x="2032" y="20739"/>
                </a:moveTo>
                <a:lnTo>
                  <a:pt x="685" y="685"/>
                </a:lnTo>
                <a:lnTo>
                  <a:pt x="0" y="0"/>
                </a:lnTo>
                <a:lnTo>
                  <a:pt x="0" y="23215"/>
                </a:lnTo>
                <a:lnTo>
                  <a:pt x="37642" y="21983"/>
                </a:lnTo>
                <a:lnTo>
                  <a:pt x="2032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4979545" y="2798927"/>
            <a:ext cx="70866" cy="23774"/>
          </a:xfrm>
          <a:custGeom>
            <a:avLst/>
            <a:gdLst/>
            <a:ahLst/>
            <a:cxnLst/>
            <a:rect l="l" t="t" r="r" b="b"/>
            <a:pathLst>
              <a:path w="70865" h="23774">
                <a:moveTo>
                  <a:pt x="4495" y="5854"/>
                </a:moveTo>
                <a:lnTo>
                  <a:pt x="17906" y="13741"/>
                </a:lnTo>
                <a:lnTo>
                  <a:pt x="44729" y="23431"/>
                </a:lnTo>
                <a:lnTo>
                  <a:pt x="69849" y="23774"/>
                </a:lnTo>
                <a:lnTo>
                  <a:pt x="70865" y="22644"/>
                </a:lnTo>
                <a:lnTo>
                  <a:pt x="46647" y="21513"/>
                </a:lnTo>
                <a:lnTo>
                  <a:pt x="35369" y="17005"/>
                </a:lnTo>
                <a:lnTo>
                  <a:pt x="19824" y="11823"/>
                </a:lnTo>
                <a:lnTo>
                  <a:pt x="6413" y="3936"/>
                </a:lnTo>
                <a:lnTo>
                  <a:pt x="2247" y="0"/>
                </a:lnTo>
                <a:lnTo>
                  <a:pt x="0" y="0"/>
                </a:lnTo>
                <a:lnTo>
                  <a:pt x="4495" y="58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034445" y="2814473"/>
            <a:ext cx="2247" cy="10363"/>
          </a:xfrm>
          <a:custGeom>
            <a:avLst/>
            <a:gdLst/>
            <a:ahLst/>
            <a:cxnLst/>
            <a:rect l="l" t="t" r="r" b="b"/>
            <a:pathLst>
              <a:path w="2247" h="10363">
                <a:moveTo>
                  <a:pt x="342" y="10020"/>
                </a:moveTo>
                <a:lnTo>
                  <a:pt x="2247" y="10363"/>
                </a:lnTo>
                <a:lnTo>
                  <a:pt x="0" y="0"/>
                </a:lnTo>
                <a:lnTo>
                  <a:pt x="342" y="100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518933" y="2853904"/>
            <a:ext cx="203504" cy="7442"/>
          </a:xfrm>
          <a:custGeom>
            <a:avLst/>
            <a:gdLst/>
            <a:ahLst/>
            <a:cxnLst/>
            <a:rect l="l" t="t" r="r" b="b"/>
            <a:pathLst>
              <a:path w="203504" h="7442">
                <a:moveTo>
                  <a:pt x="0" y="6324"/>
                </a:moveTo>
                <a:lnTo>
                  <a:pt x="342" y="7442"/>
                </a:lnTo>
                <a:lnTo>
                  <a:pt x="92849" y="6997"/>
                </a:lnTo>
                <a:lnTo>
                  <a:pt x="179616" y="3048"/>
                </a:lnTo>
                <a:lnTo>
                  <a:pt x="203504" y="1130"/>
                </a:lnTo>
                <a:lnTo>
                  <a:pt x="192239" y="0"/>
                </a:lnTo>
                <a:lnTo>
                  <a:pt x="177584" y="1130"/>
                </a:lnTo>
                <a:lnTo>
                  <a:pt x="90932" y="5080"/>
                </a:lnTo>
                <a:lnTo>
                  <a:pt x="0" y="63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016150" y="2945406"/>
            <a:ext cx="702678" cy="40792"/>
          </a:xfrm>
          <a:custGeom>
            <a:avLst/>
            <a:gdLst/>
            <a:ahLst/>
            <a:cxnLst/>
            <a:rect l="l" t="t" r="r" b="b"/>
            <a:pathLst>
              <a:path w="702678" h="40792">
                <a:moveTo>
                  <a:pt x="2031" y="2247"/>
                </a:moveTo>
                <a:lnTo>
                  <a:pt x="27609" y="7886"/>
                </a:lnTo>
                <a:lnTo>
                  <a:pt x="29641" y="9804"/>
                </a:lnTo>
                <a:lnTo>
                  <a:pt x="60286" y="13741"/>
                </a:lnTo>
                <a:lnTo>
                  <a:pt x="89026" y="19723"/>
                </a:lnTo>
                <a:lnTo>
                  <a:pt x="158546" y="27266"/>
                </a:lnTo>
                <a:lnTo>
                  <a:pt x="208686" y="31102"/>
                </a:lnTo>
                <a:lnTo>
                  <a:pt x="330161" y="38874"/>
                </a:lnTo>
                <a:lnTo>
                  <a:pt x="437540" y="40792"/>
                </a:lnTo>
                <a:lnTo>
                  <a:pt x="531964" y="40792"/>
                </a:lnTo>
                <a:lnTo>
                  <a:pt x="624484" y="38874"/>
                </a:lnTo>
                <a:lnTo>
                  <a:pt x="702678" y="35267"/>
                </a:lnTo>
                <a:lnTo>
                  <a:pt x="702462" y="33350"/>
                </a:lnTo>
                <a:lnTo>
                  <a:pt x="622566" y="36842"/>
                </a:lnTo>
                <a:lnTo>
                  <a:pt x="530059" y="38874"/>
                </a:lnTo>
                <a:lnTo>
                  <a:pt x="435622" y="38874"/>
                </a:lnTo>
                <a:lnTo>
                  <a:pt x="332066" y="36842"/>
                </a:lnTo>
                <a:lnTo>
                  <a:pt x="210604" y="29184"/>
                </a:lnTo>
                <a:lnTo>
                  <a:pt x="160578" y="25349"/>
                </a:lnTo>
                <a:lnTo>
                  <a:pt x="91058" y="17691"/>
                </a:lnTo>
                <a:lnTo>
                  <a:pt x="62204" y="11836"/>
                </a:lnTo>
                <a:lnTo>
                  <a:pt x="31559" y="7772"/>
                </a:lnTo>
                <a:lnTo>
                  <a:pt x="29527" y="5969"/>
                </a:lnTo>
                <a:lnTo>
                  <a:pt x="0" y="0"/>
                </a:lnTo>
                <a:lnTo>
                  <a:pt x="2031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721421" y="2945513"/>
            <a:ext cx="251396" cy="35382"/>
          </a:xfrm>
          <a:custGeom>
            <a:avLst/>
            <a:gdLst/>
            <a:ahLst/>
            <a:cxnLst/>
            <a:rect l="l" t="t" r="r" b="b"/>
            <a:pathLst>
              <a:path w="251396" h="35382">
                <a:moveTo>
                  <a:pt x="0" y="33248"/>
                </a:moveTo>
                <a:lnTo>
                  <a:pt x="139611" y="21970"/>
                </a:lnTo>
                <a:lnTo>
                  <a:pt x="168452" y="18033"/>
                </a:lnTo>
                <a:lnTo>
                  <a:pt x="221983" y="9918"/>
                </a:lnTo>
                <a:lnTo>
                  <a:pt x="225590" y="7785"/>
                </a:lnTo>
                <a:lnTo>
                  <a:pt x="251053" y="1917"/>
                </a:lnTo>
                <a:lnTo>
                  <a:pt x="251396" y="0"/>
                </a:lnTo>
                <a:lnTo>
                  <a:pt x="223672" y="5854"/>
                </a:lnTo>
                <a:lnTo>
                  <a:pt x="220065" y="8000"/>
                </a:lnTo>
                <a:lnTo>
                  <a:pt x="166547" y="16116"/>
                </a:lnTo>
                <a:lnTo>
                  <a:pt x="137693" y="20065"/>
                </a:lnTo>
                <a:lnTo>
                  <a:pt x="0" y="33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016040" y="3712754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836587" y="3712756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61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805822" y="3745877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85"/>
                </a:lnTo>
                <a:lnTo>
                  <a:pt x="10922" y="1917"/>
                </a:lnTo>
                <a:lnTo>
                  <a:pt x="11823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186979" y="3747456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038577" y="3755008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898321" y="3754904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020666" y="3740925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3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9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3" y="35122"/>
                </a:lnTo>
                <a:lnTo>
                  <a:pt x="835440" y="36911"/>
                </a:lnTo>
                <a:lnTo>
                  <a:pt x="825768" y="38302"/>
                </a:lnTo>
                <a:lnTo>
                  <a:pt x="813558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21"/>
                </a:lnTo>
                <a:lnTo>
                  <a:pt x="376211" y="57457"/>
                </a:lnTo>
                <a:lnTo>
                  <a:pt x="366042" y="57190"/>
                </a:lnTo>
                <a:lnTo>
                  <a:pt x="356405" y="56863"/>
                </a:lnTo>
                <a:lnTo>
                  <a:pt x="345564" y="56421"/>
                </a:lnTo>
                <a:lnTo>
                  <a:pt x="331785" y="55807"/>
                </a:lnTo>
                <a:lnTo>
                  <a:pt x="321132" y="55321"/>
                </a:lnTo>
                <a:lnTo>
                  <a:pt x="305173" y="54559"/>
                </a:lnTo>
                <a:lnTo>
                  <a:pt x="293595" y="53919"/>
                </a:lnTo>
                <a:lnTo>
                  <a:pt x="283902" y="53300"/>
                </a:lnTo>
                <a:lnTo>
                  <a:pt x="273596" y="52600"/>
                </a:lnTo>
                <a:lnTo>
                  <a:pt x="260183" y="51719"/>
                </a:lnTo>
                <a:lnTo>
                  <a:pt x="251155" y="51155"/>
                </a:lnTo>
                <a:lnTo>
                  <a:pt x="246659" y="50927"/>
                </a:lnTo>
                <a:lnTo>
                  <a:pt x="242150" y="50596"/>
                </a:lnTo>
                <a:lnTo>
                  <a:pt x="226123" y="49225"/>
                </a:lnTo>
                <a:lnTo>
                  <a:pt x="214424" y="48277"/>
                </a:lnTo>
                <a:lnTo>
                  <a:pt x="204704" y="47483"/>
                </a:lnTo>
                <a:lnTo>
                  <a:pt x="194614" y="46572"/>
                </a:lnTo>
                <a:lnTo>
                  <a:pt x="181802" y="45271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27649" y="3717042"/>
            <a:ext cx="934910" cy="50938"/>
          </a:xfrm>
          <a:custGeom>
            <a:avLst/>
            <a:gdLst/>
            <a:ahLst/>
            <a:cxnLst/>
            <a:rect l="l" t="t" r="r" b="b"/>
            <a:pathLst>
              <a:path w="934910" h="50938">
                <a:moveTo>
                  <a:pt x="934910" y="444"/>
                </a:moveTo>
                <a:lnTo>
                  <a:pt x="933335" y="2247"/>
                </a:lnTo>
                <a:lnTo>
                  <a:pt x="932764" y="2692"/>
                </a:lnTo>
                <a:lnTo>
                  <a:pt x="930516" y="3492"/>
                </a:lnTo>
                <a:lnTo>
                  <a:pt x="917866" y="8592"/>
                </a:lnTo>
                <a:lnTo>
                  <a:pt x="899414" y="14427"/>
                </a:lnTo>
                <a:lnTo>
                  <a:pt x="875417" y="20506"/>
                </a:lnTo>
                <a:lnTo>
                  <a:pt x="854341" y="24447"/>
                </a:lnTo>
                <a:lnTo>
                  <a:pt x="828452" y="28966"/>
                </a:lnTo>
                <a:lnTo>
                  <a:pt x="806541" y="31987"/>
                </a:lnTo>
                <a:lnTo>
                  <a:pt x="781060" y="35212"/>
                </a:lnTo>
                <a:lnTo>
                  <a:pt x="759991" y="37600"/>
                </a:lnTo>
                <a:lnTo>
                  <a:pt x="735710" y="39833"/>
                </a:lnTo>
                <a:lnTo>
                  <a:pt x="712632" y="41826"/>
                </a:lnTo>
                <a:lnTo>
                  <a:pt x="690786" y="43560"/>
                </a:lnTo>
                <a:lnTo>
                  <a:pt x="669068" y="44914"/>
                </a:lnTo>
                <a:lnTo>
                  <a:pt x="635932" y="46751"/>
                </a:lnTo>
                <a:lnTo>
                  <a:pt x="613516" y="47880"/>
                </a:lnTo>
                <a:lnTo>
                  <a:pt x="592840" y="48648"/>
                </a:lnTo>
                <a:lnTo>
                  <a:pt x="569937" y="49352"/>
                </a:lnTo>
                <a:lnTo>
                  <a:pt x="540911" y="50161"/>
                </a:lnTo>
                <a:lnTo>
                  <a:pt x="521074" y="50548"/>
                </a:lnTo>
                <a:lnTo>
                  <a:pt x="497026" y="50743"/>
                </a:lnTo>
                <a:lnTo>
                  <a:pt x="467795" y="50896"/>
                </a:lnTo>
                <a:lnTo>
                  <a:pt x="455234" y="50938"/>
                </a:lnTo>
                <a:lnTo>
                  <a:pt x="444971" y="50923"/>
                </a:lnTo>
                <a:lnTo>
                  <a:pt x="435358" y="50840"/>
                </a:lnTo>
                <a:lnTo>
                  <a:pt x="424746" y="50676"/>
                </a:lnTo>
                <a:lnTo>
                  <a:pt x="411489" y="50418"/>
                </a:lnTo>
                <a:lnTo>
                  <a:pt x="398106" y="50139"/>
                </a:lnTo>
                <a:lnTo>
                  <a:pt x="381668" y="49827"/>
                </a:lnTo>
                <a:lnTo>
                  <a:pt x="369231" y="49566"/>
                </a:lnTo>
                <a:lnTo>
                  <a:pt x="359060" y="49301"/>
                </a:lnTo>
                <a:lnTo>
                  <a:pt x="349423" y="48976"/>
                </a:lnTo>
                <a:lnTo>
                  <a:pt x="338584" y="48534"/>
                </a:lnTo>
                <a:lnTo>
                  <a:pt x="324809" y="47920"/>
                </a:lnTo>
                <a:lnTo>
                  <a:pt x="314159" y="47434"/>
                </a:lnTo>
                <a:lnTo>
                  <a:pt x="297843" y="46686"/>
                </a:lnTo>
                <a:lnTo>
                  <a:pt x="285681" y="46098"/>
                </a:lnTo>
                <a:lnTo>
                  <a:pt x="275714" y="45555"/>
                </a:lnTo>
                <a:lnTo>
                  <a:pt x="265984" y="44937"/>
                </a:lnTo>
                <a:lnTo>
                  <a:pt x="254531" y="44129"/>
                </a:lnTo>
                <a:lnTo>
                  <a:pt x="239396" y="43012"/>
                </a:lnTo>
                <a:lnTo>
                  <a:pt x="219125" y="41489"/>
                </a:lnTo>
                <a:lnTo>
                  <a:pt x="207419" y="40582"/>
                </a:lnTo>
                <a:lnTo>
                  <a:pt x="197688" y="39748"/>
                </a:lnTo>
                <a:lnTo>
                  <a:pt x="187575" y="38760"/>
                </a:lnTo>
                <a:lnTo>
                  <a:pt x="174724" y="37391"/>
                </a:lnTo>
                <a:lnTo>
                  <a:pt x="163614" y="36169"/>
                </a:lnTo>
                <a:lnTo>
                  <a:pt x="148018" y="34468"/>
                </a:lnTo>
                <a:lnTo>
                  <a:pt x="136980" y="33199"/>
                </a:lnTo>
                <a:lnTo>
                  <a:pt x="127394" y="31933"/>
                </a:lnTo>
                <a:lnTo>
                  <a:pt x="116153" y="30237"/>
                </a:lnTo>
                <a:lnTo>
                  <a:pt x="101752" y="27939"/>
                </a:lnTo>
                <a:lnTo>
                  <a:pt x="86877" y="25593"/>
                </a:lnTo>
                <a:lnTo>
                  <a:pt x="76682" y="23845"/>
                </a:lnTo>
                <a:lnTo>
                  <a:pt x="66558" y="21782"/>
                </a:lnTo>
                <a:lnTo>
                  <a:pt x="51841" y="18478"/>
                </a:lnTo>
                <a:lnTo>
                  <a:pt x="38100" y="15164"/>
                </a:lnTo>
                <a:lnTo>
                  <a:pt x="28519" y="12405"/>
                </a:lnTo>
                <a:lnTo>
                  <a:pt x="15335" y="7855"/>
                </a:lnTo>
                <a:lnTo>
                  <a:pt x="15100" y="7772"/>
                </a:lnTo>
                <a:lnTo>
                  <a:pt x="7442" y="5067"/>
                </a:lnTo>
                <a:lnTo>
                  <a:pt x="6654" y="47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974494" y="3710727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013910" y="3710725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002072" y="3679964"/>
            <a:ext cx="984821" cy="56842"/>
          </a:xfrm>
          <a:custGeom>
            <a:avLst/>
            <a:gdLst/>
            <a:ahLst/>
            <a:cxnLst/>
            <a:rect l="l" t="t" r="r" b="b"/>
            <a:pathLst>
              <a:path w="984821" h="56842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6" y="50884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76880" y="54992"/>
                </a:lnTo>
                <a:lnTo>
                  <a:pt x="390673" y="55375"/>
                </a:lnTo>
                <a:lnTo>
                  <a:pt x="401370" y="55664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34"/>
                </a:lnTo>
                <a:lnTo>
                  <a:pt x="517227" y="56842"/>
                </a:lnTo>
                <a:lnTo>
                  <a:pt x="527504" y="56802"/>
                </a:lnTo>
                <a:lnTo>
                  <a:pt x="537101" y="56697"/>
                </a:lnTo>
                <a:lnTo>
                  <a:pt x="547647" y="56509"/>
                </a:lnTo>
                <a:lnTo>
                  <a:pt x="560770" y="56223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1" y="52172"/>
                </a:lnTo>
                <a:lnTo>
                  <a:pt x="687863" y="51556"/>
                </a:lnTo>
                <a:lnTo>
                  <a:pt x="697851" y="50989"/>
                </a:lnTo>
                <a:lnTo>
                  <a:pt x="707583" y="50351"/>
                </a:lnTo>
                <a:lnTo>
                  <a:pt x="718985" y="49521"/>
                </a:lnTo>
                <a:lnTo>
                  <a:pt x="733985" y="48379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408" y="39611"/>
                </a:lnTo>
                <a:lnTo>
                  <a:pt x="837545" y="38302"/>
                </a:lnTo>
                <a:lnTo>
                  <a:pt x="847127" y="37023"/>
                </a:lnTo>
                <a:lnTo>
                  <a:pt x="858145" y="35371"/>
                </a:lnTo>
                <a:lnTo>
                  <a:pt x="873587" y="32945"/>
                </a:lnTo>
                <a:lnTo>
                  <a:pt x="873836" y="32905"/>
                </a:lnTo>
                <a:lnTo>
                  <a:pt x="888696" y="30571"/>
                </a:lnTo>
                <a:lnTo>
                  <a:pt x="898884" y="28851"/>
                </a:lnTo>
                <a:lnTo>
                  <a:pt x="908992" y="26798"/>
                </a:lnTo>
                <a:lnTo>
                  <a:pt x="923611" y="23465"/>
                </a:lnTo>
                <a:lnTo>
                  <a:pt x="923759" y="23431"/>
                </a:lnTo>
                <a:lnTo>
                  <a:pt x="937586" y="20309"/>
                </a:lnTo>
                <a:lnTo>
                  <a:pt x="947184" y="17725"/>
                </a:lnTo>
                <a:lnTo>
                  <a:pt x="959879" y="13383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002074" y="3704423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70" y="56259"/>
                </a:lnTo>
                <a:lnTo>
                  <a:pt x="545843" y="56528"/>
                </a:lnTo>
                <a:lnTo>
                  <a:pt x="535531" y="56702"/>
                </a:lnTo>
                <a:lnTo>
                  <a:pt x="525939" y="56797"/>
                </a:lnTo>
                <a:lnTo>
                  <a:pt x="515471" y="56831"/>
                </a:lnTo>
                <a:lnTo>
                  <a:pt x="502534" y="56818"/>
                </a:lnTo>
                <a:lnTo>
                  <a:pt x="487222" y="56781"/>
                </a:lnTo>
                <a:lnTo>
                  <a:pt x="470714" y="56745"/>
                </a:lnTo>
                <a:lnTo>
                  <a:pt x="458174" y="56707"/>
                </a:lnTo>
                <a:lnTo>
                  <a:pt x="447935" y="56641"/>
                </a:lnTo>
                <a:lnTo>
                  <a:pt x="438329" y="56517"/>
                </a:lnTo>
                <a:lnTo>
                  <a:pt x="427691" y="56309"/>
                </a:lnTo>
                <a:lnTo>
                  <a:pt x="414354" y="55988"/>
                </a:lnTo>
                <a:lnTo>
                  <a:pt x="401370" y="55651"/>
                </a:lnTo>
                <a:lnTo>
                  <a:pt x="384899" y="55216"/>
                </a:lnTo>
                <a:lnTo>
                  <a:pt x="372451" y="54879"/>
                </a:lnTo>
                <a:lnTo>
                  <a:pt x="362286" y="54565"/>
                </a:lnTo>
                <a:lnTo>
                  <a:pt x="352666" y="54203"/>
                </a:lnTo>
                <a:lnTo>
                  <a:pt x="341850" y="53720"/>
                </a:lnTo>
                <a:lnTo>
                  <a:pt x="328098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38772" y="47320"/>
                </a:lnTo>
                <a:lnTo>
                  <a:pt x="222770" y="46051"/>
                </a:lnTo>
                <a:lnTo>
                  <a:pt x="211127" y="45096"/>
                </a:lnTo>
                <a:lnTo>
                  <a:pt x="201434" y="44210"/>
                </a:lnTo>
                <a:lnTo>
                  <a:pt x="191281" y="43147"/>
                </a:lnTo>
                <a:lnTo>
                  <a:pt x="17825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024836" y="3682782"/>
            <a:ext cx="938847" cy="51511"/>
          </a:xfrm>
          <a:custGeom>
            <a:avLst/>
            <a:gdLst/>
            <a:ahLst/>
            <a:cxnLst/>
            <a:rect l="l" t="t" r="r" b="b"/>
            <a:pathLst>
              <a:path w="938847" h="51511">
                <a:moveTo>
                  <a:pt x="0" y="0"/>
                </a:moveTo>
                <a:lnTo>
                  <a:pt x="11562" y="6045"/>
                </a:lnTo>
                <a:lnTo>
                  <a:pt x="22342" y="10023"/>
                </a:lnTo>
                <a:lnTo>
                  <a:pt x="39437" y="15472"/>
                </a:lnTo>
                <a:lnTo>
                  <a:pt x="61217" y="20534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45819" y="34494"/>
                </a:lnTo>
                <a:lnTo>
                  <a:pt x="166291" y="36795"/>
                </a:lnTo>
                <a:lnTo>
                  <a:pt x="181332" y="38318"/>
                </a:lnTo>
                <a:lnTo>
                  <a:pt x="199497" y="40150"/>
                </a:lnTo>
                <a:lnTo>
                  <a:pt x="211304" y="41300"/>
                </a:lnTo>
                <a:lnTo>
                  <a:pt x="231079" y="42941"/>
                </a:lnTo>
                <a:lnTo>
                  <a:pt x="243503" y="43809"/>
                </a:lnTo>
                <a:lnTo>
                  <a:pt x="257136" y="44729"/>
                </a:lnTo>
                <a:lnTo>
                  <a:pt x="273434" y="45816"/>
                </a:lnTo>
                <a:lnTo>
                  <a:pt x="285652" y="46588"/>
                </a:lnTo>
                <a:lnTo>
                  <a:pt x="305381" y="47616"/>
                </a:lnTo>
                <a:lnTo>
                  <a:pt x="316655" y="48084"/>
                </a:lnTo>
                <a:lnTo>
                  <a:pt x="331379" y="48663"/>
                </a:lnTo>
                <a:lnTo>
                  <a:pt x="337591" y="48907"/>
                </a:lnTo>
                <a:lnTo>
                  <a:pt x="354062" y="49540"/>
                </a:lnTo>
                <a:lnTo>
                  <a:pt x="366539" y="49966"/>
                </a:lnTo>
                <a:lnTo>
                  <a:pt x="376730" y="50251"/>
                </a:lnTo>
                <a:lnTo>
                  <a:pt x="386343" y="50460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899" y="51401"/>
                </a:lnTo>
                <a:lnTo>
                  <a:pt x="446833" y="51456"/>
                </a:lnTo>
                <a:lnTo>
                  <a:pt x="458725" y="51470"/>
                </a:lnTo>
                <a:lnTo>
                  <a:pt x="465480" y="51498"/>
                </a:lnTo>
                <a:lnTo>
                  <a:pt x="480055" y="51511"/>
                </a:lnTo>
                <a:lnTo>
                  <a:pt x="489990" y="51495"/>
                </a:lnTo>
                <a:lnTo>
                  <a:pt x="501885" y="51369"/>
                </a:lnTo>
                <a:lnTo>
                  <a:pt x="508634" y="51269"/>
                </a:lnTo>
                <a:lnTo>
                  <a:pt x="525120" y="50982"/>
                </a:lnTo>
                <a:lnTo>
                  <a:pt x="537622" y="50783"/>
                </a:lnTo>
                <a:lnTo>
                  <a:pt x="547832" y="50613"/>
                </a:lnTo>
                <a:lnTo>
                  <a:pt x="557440" y="50413"/>
                </a:lnTo>
                <a:lnTo>
                  <a:pt x="568138" y="50121"/>
                </a:lnTo>
                <a:lnTo>
                  <a:pt x="581616" y="49678"/>
                </a:lnTo>
                <a:lnTo>
                  <a:pt x="593826" y="49237"/>
                </a:lnTo>
                <a:lnTo>
                  <a:pt x="610187" y="48652"/>
                </a:lnTo>
                <a:lnTo>
                  <a:pt x="622459" y="48198"/>
                </a:lnTo>
                <a:lnTo>
                  <a:pt x="632502" y="47780"/>
                </a:lnTo>
                <a:lnTo>
                  <a:pt x="642177" y="47298"/>
                </a:lnTo>
                <a:lnTo>
                  <a:pt x="653343" y="46655"/>
                </a:lnTo>
                <a:lnTo>
                  <a:pt x="667860" y="45752"/>
                </a:lnTo>
                <a:lnTo>
                  <a:pt x="674954" y="45300"/>
                </a:lnTo>
                <a:lnTo>
                  <a:pt x="691085" y="44267"/>
                </a:lnTo>
                <a:lnTo>
                  <a:pt x="702959" y="43469"/>
                </a:lnTo>
                <a:lnTo>
                  <a:pt x="712762" y="42731"/>
                </a:lnTo>
                <a:lnTo>
                  <a:pt x="722683" y="41876"/>
                </a:lnTo>
                <a:lnTo>
                  <a:pt x="734908" y="40731"/>
                </a:lnTo>
                <a:lnTo>
                  <a:pt x="749554" y="39319"/>
                </a:lnTo>
                <a:lnTo>
                  <a:pt x="765311" y="37807"/>
                </a:lnTo>
                <a:lnTo>
                  <a:pt x="776599" y="36684"/>
                </a:lnTo>
                <a:lnTo>
                  <a:pt x="786204" y="35612"/>
                </a:lnTo>
                <a:lnTo>
                  <a:pt x="796911" y="34253"/>
                </a:lnTo>
                <a:lnTo>
                  <a:pt x="811508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24" y="8308"/>
                </a:lnTo>
                <a:lnTo>
                  <a:pt x="933943" y="3792"/>
                </a:lnTo>
                <a:lnTo>
                  <a:pt x="938847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4995316" y="3668132"/>
            <a:ext cx="6756" cy="36283"/>
          </a:xfrm>
          <a:custGeom>
            <a:avLst/>
            <a:gdLst/>
            <a:ahLst/>
            <a:cxnLst/>
            <a:rect l="l" t="t" r="r" b="b"/>
            <a:pathLst>
              <a:path w="6756" h="36283">
                <a:moveTo>
                  <a:pt x="6756" y="36283"/>
                </a:moveTo>
                <a:lnTo>
                  <a:pt x="0" y="24561"/>
                </a:lnTo>
                <a:lnTo>
                  <a:pt x="0" y="0"/>
                </a:ln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986895" y="3669595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995313" y="3651460"/>
            <a:ext cx="29527" cy="31318"/>
          </a:xfrm>
          <a:custGeom>
            <a:avLst/>
            <a:gdLst/>
            <a:ahLst/>
            <a:cxnLst/>
            <a:rect l="l" t="t" r="r" b="b"/>
            <a:pathLst>
              <a:path w="29527" h="31318">
                <a:moveTo>
                  <a:pt x="0" y="16675"/>
                </a:moveTo>
                <a:lnTo>
                  <a:pt x="8559" y="4952"/>
                </a:lnTo>
                <a:lnTo>
                  <a:pt x="18808" y="0"/>
                </a:lnTo>
                <a:lnTo>
                  <a:pt x="18808" y="19710"/>
                </a:lnTo>
                <a:lnTo>
                  <a:pt x="29527" y="313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963685" y="2944726"/>
            <a:ext cx="12509" cy="739406"/>
          </a:xfrm>
          <a:custGeom>
            <a:avLst/>
            <a:gdLst/>
            <a:ahLst/>
            <a:cxnLst/>
            <a:rect l="l" t="t" r="r" b="b"/>
            <a:pathLst>
              <a:path w="12509" h="739406">
                <a:moveTo>
                  <a:pt x="0" y="739406"/>
                </a:moveTo>
                <a:lnTo>
                  <a:pt x="12509" y="727798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014130" y="2944616"/>
            <a:ext cx="0" cy="706843"/>
          </a:xfrm>
          <a:custGeom>
            <a:avLst/>
            <a:gdLst/>
            <a:ahLst/>
            <a:cxnLst/>
            <a:rect l="l" t="t" r="r" b="b"/>
            <a:pathLst>
              <a:path h="706843">
                <a:moveTo>
                  <a:pt x="0" y="0"/>
                </a:moveTo>
                <a:lnTo>
                  <a:pt x="0" y="7068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976193" y="3651236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19265" y="18364"/>
                </a:moveTo>
                <a:lnTo>
                  <a:pt x="12509" y="652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067095" y="3728084"/>
            <a:ext cx="854786" cy="38038"/>
          </a:xfrm>
          <a:custGeom>
            <a:avLst/>
            <a:gdLst/>
            <a:ahLst/>
            <a:cxnLst/>
            <a:rect l="l" t="t" r="r" b="b"/>
            <a:pathLst>
              <a:path w="854786" h="38038">
                <a:moveTo>
                  <a:pt x="854786" y="558"/>
                </a:moveTo>
                <a:lnTo>
                  <a:pt x="849045" y="2590"/>
                </a:lnTo>
                <a:lnTo>
                  <a:pt x="843064" y="4051"/>
                </a:lnTo>
                <a:lnTo>
                  <a:pt x="829742" y="7222"/>
                </a:lnTo>
                <a:lnTo>
                  <a:pt x="819870" y="9368"/>
                </a:lnTo>
                <a:lnTo>
                  <a:pt x="809713" y="11379"/>
                </a:lnTo>
                <a:lnTo>
                  <a:pt x="795802" y="13971"/>
                </a:lnTo>
                <a:lnTo>
                  <a:pt x="786074" y="15567"/>
                </a:lnTo>
                <a:lnTo>
                  <a:pt x="772374" y="17597"/>
                </a:lnTo>
                <a:lnTo>
                  <a:pt x="757307" y="19769"/>
                </a:lnTo>
                <a:lnTo>
                  <a:pt x="747419" y="21065"/>
                </a:lnTo>
                <a:lnTo>
                  <a:pt x="735777" y="22383"/>
                </a:lnTo>
                <a:lnTo>
                  <a:pt x="728243" y="23202"/>
                </a:lnTo>
                <a:lnTo>
                  <a:pt x="713376" y="24919"/>
                </a:lnTo>
                <a:lnTo>
                  <a:pt x="703236" y="26002"/>
                </a:lnTo>
                <a:lnTo>
                  <a:pt x="692665" y="26966"/>
                </a:lnTo>
                <a:lnTo>
                  <a:pt x="679792" y="28054"/>
                </a:lnTo>
                <a:lnTo>
                  <a:pt x="664651" y="29341"/>
                </a:lnTo>
                <a:lnTo>
                  <a:pt x="654220" y="30177"/>
                </a:lnTo>
                <a:lnTo>
                  <a:pt x="644128" y="30889"/>
                </a:lnTo>
                <a:lnTo>
                  <a:pt x="630001" y="31809"/>
                </a:lnTo>
                <a:lnTo>
                  <a:pt x="611813" y="32974"/>
                </a:lnTo>
                <a:lnTo>
                  <a:pt x="601167" y="33606"/>
                </a:lnTo>
                <a:lnTo>
                  <a:pt x="591320" y="34092"/>
                </a:lnTo>
                <a:lnTo>
                  <a:pt x="578355" y="34638"/>
                </a:lnTo>
                <a:lnTo>
                  <a:pt x="571284" y="34924"/>
                </a:lnTo>
                <a:lnTo>
                  <a:pt x="555807" y="35640"/>
                </a:lnTo>
                <a:lnTo>
                  <a:pt x="544984" y="36095"/>
                </a:lnTo>
                <a:lnTo>
                  <a:pt x="535221" y="36415"/>
                </a:lnTo>
                <a:lnTo>
                  <a:pt x="522924" y="36726"/>
                </a:lnTo>
                <a:lnTo>
                  <a:pt x="513029" y="36956"/>
                </a:lnTo>
                <a:lnTo>
                  <a:pt x="497482" y="37362"/>
                </a:lnTo>
                <a:lnTo>
                  <a:pt x="476839" y="37767"/>
                </a:lnTo>
                <a:lnTo>
                  <a:pt x="464869" y="37883"/>
                </a:lnTo>
                <a:lnTo>
                  <a:pt x="453415" y="37972"/>
                </a:lnTo>
                <a:lnTo>
                  <a:pt x="437842" y="38022"/>
                </a:lnTo>
                <a:lnTo>
                  <a:pt x="426892" y="38038"/>
                </a:lnTo>
                <a:lnTo>
                  <a:pt x="417177" y="38014"/>
                </a:lnTo>
                <a:lnTo>
                  <a:pt x="405309" y="37943"/>
                </a:lnTo>
                <a:lnTo>
                  <a:pt x="393357" y="37858"/>
                </a:lnTo>
                <a:lnTo>
                  <a:pt x="377776" y="37674"/>
                </a:lnTo>
                <a:lnTo>
                  <a:pt x="357160" y="37323"/>
                </a:lnTo>
                <a:lnTo>
                  <a:pt x="345158" y="37024"/>
                </a:lnTo>
                <a:lnTo>
                  <a:pt x="333971" y="36728"/>
                </a:lnTo>
                <a:lnTo>
                  <a:pt x="318484" y="36301"/>
                </a:lnTo>
                <a:lnTo>
                  <a:pt x="297900" y="35590"/>
                </a:lnTo>
                <a:lnTo>
                  <a:pt x="285533" y="35035"/>
                </a:lnTo>
                <a:lnTo>
                  <a:pt x="260724" y="33837"/>
                </a:lnTo>
                <a:lnTo>
                  <a:pt x="240240" y="32695"/>
                </a:lnTo>
                <a:lnTo>
                  <a:pt x="227131" y="31855"/>
                </a:lnTo>
                <a:lnTo>
                  <a:pt x="205478" y="30392"/>
                </a:lnTo>
                <a:lnTo>
                  <a:pt x="184975" y="28835"/>
                </a:lnTo>
                <a:lnTo>
                  <a:pt x="170599" y="27555"/>
                </a:lnTo>
                <a:lnTo>
                  <a:pt x="168681" y="27381"/>
                </a:lnTo>
                <a:lnTo>
                  <a:pt x="153842" y="26037"/>
                </a:lnTo>
                <a:lnTo>
                  <a:pt x="143714" y="25042"/>
                </a:lnTo>
                <a:lnTo>
                  <a:pt x="133038" y="23846"/>
                </a:lnTo>
                <a:lnTo>
                  <a:pt x="120903" y="22415"/>
                </a:lnTo>
                <a:lnTo>
                  <a:pt x="106466" y="20675"/>
                </a:lnTo>
                <a:lnTo>
                  <a:pt x="96626" y="19409"/>
                </a:lnTo>
                <a:lnTo>
                  <a:pt x="84839" y="17688"/>
                </a:lnTo>
                <a:lnTo>
                  <a:pt x="78193" y="16675"/>
                </a:lnTo>
                <a:lnTo>
                  <a:pt x="64178" y="14514"/>
                </a:lnTo>
                <a:lnTo>
                  <a:pt x="54434" y="12821"/>
                </a:lnTo>
                <a:lnTo>
                  <a:pt x="41121" y="10209"/>
                </a:lnTo>
                <a:lnTo>
                  <a:pt x="26519" y="7190"/>
                </a:lnTo>
                <a:lnTo>
                  <a:pt x="16358" y="4690"/>
                </a:lnTo>
                <a:lnTo>
                  <a:pt x="8902" y="2806"/>
                </a:lnTo>
                <a:lnTo>
                  <a:pt x="439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042865" y="3764809"/>
            <a:ext cx="902792" cy="49516"/>
          </a:xfrm>
          <a:custGeom>
            <a:avLst/>
            <a:gdLst/>
            <a:ahLst/>
            <a:cxnLst/>
            <a:rect l="l" t="t" r="r" b="b"/>
            <a:pathLst>
              <a:path w="902792" h="49516">
                <a:moveTo>
                  <a:pt x="902792" y="1244"/>
                </a:moveTo>
                <a:lnTo>
                  <a:pt x="891013" y="6937"/>
                </a:lnTo>
                <a:lnTo>
                  <a:pt x="880327" y="10698"/>
                </a:lnTo>
                <a:lnTo>
                  <a:pt x="876312" y="11950"/>
                </a:lnTo>
                <a:lnTo>
                  <a:pt x="862613" y="16078"/>
                </a:lnTo>
                <a:lnTo>
                  <a:pt x="852973" y="18476"/>
                </a:lnTo>
                <a:lnTo>
                  <a:pt x="840667" y="20990"/>
                </a:lnTo>
                <a:lnTo>
                  <a:pt x="836307" y="21869"/>
                </a:lnTo>
                <a:lnTo>
                  <a:pt x="821390" y="24794"/>
                </a:lnTo>
                <a:lnTo>
                  <a:pt x="811056" y="26647"/>
                </a:lnTo>
                <a:lnTo>
                  <a:pt x="801089" y="28159"/>
                </a:lnTo>
                <a:lnTo>
                  <a:pt x="787275" y="30065"/>
                </a:lnTo>
                <a:lnTo>
                  <a:pt x="783793" y="30543"/>
                </a:lnTo>
                <a:lnTo>
                  <a:pt x="768209" y="32699"/>
                </a:lnTo>
                <a:lnTo>
                  <a:pt x="757137" y="34141"/>
                </a:lnTo>
                <a:lnTo>
                  <a:pt x="747554" y="35238"/>
                </a:lnTo>
                <a:lnTo>
                  <a:pt x="736437" y="36357"/>
                </a:lnTo>
                <a:lnTo>
                  <a:pt x="720699" y="37871"/>
                </a:lnTo>
                <a:lnTo>
                  <a:pt x="704710" y="39417"/>
                </a:lnTo>
                <a:lnTo>
                  <a:pt x="693030" y="40485"/>
                </a:lnTo>
                <a:lnTo>
                  <a:pt x="683299" y="41273"/>
                </a:lnTo>
                <a:lnTo>
                  <a:pt x="673159" y="41977"/>
                </a:lnTo>
                <a:lnTo>
                  <a:pt x="660250" y="42796"/>
                </a:lnTo>
                <a:lnTo>
                  <a:pt x="649033" y="43497"/>
                </a:lnTo>
                <a:lnTo>
                  <a:pt x="632764" y="44531"/>
                </a:lnTo>
                <a:lnTo>
                  <a:pt x="620673" y="45272"/>
                </a:lnTo>
                <a:lnTo>
                  <a:pt x="610744" y="45822"/>
                </a:lnTo>
                <a:lnTo>
                  <a:pt x="600965" y="46283"/>
                </a:lnTo>
                <a:lnTo>
                  <a:pt x="589320" y="46756"/>
                </a:lnTo>
                <a:lnTo>
                  <a:pt x="573796" y="47344"/>
                </a:lnTo>
                <a:lnTo>
                  <a:pt x="554675" y="48007"/>
                </a:lnTo>
                <a:lnTo>
                  <a:pt x="542358" y="48370"/>
                </a:lnTo>
                <a:lnTo>
                  <a:pt x="532282" y="48598"/>
                </a:lnTo>
                <a:lnTo>
                  <a:pt x="522615" y="48756"/>
                </a:lnTo>
                <a:lnTo>
                  <a:pt x="511521" y="48906"/>
                </a:lnTo>
                <a:lnTo>
                  <a:pt x="497169" y="49112"/>
                </a:lnTo>
                <a:lnTo>
                  <a:pt x="489254" y="49237"/>
                </a:lnTo>
                <a:lnTo>
                  <a:pt x="474807" y="49490"/>
                </a:lnTo>
                <a:lnTo>
                  <a:pt x="464917" y="49516"/>
                </a:lnTo>
                <a:lnTo>
                  <a:pt x="452477" y="49470"/>
                </a:lnTo>
                <a:lnTo>
                  <a:pt x="447675" y="49466"/>
                </a:lnTo>
                <a:lnTo>
                  <a:pt x="433265" y="49479"/>
                </a:lnTo>
                <a:lnTo>
                  <a:pt x="423379" y="49440"/>
                </a:lnTo>
                <a:lnTo>
                  <a:pt x="410873" y="49233"/>
                </a:lnTo>
                <a:lnTo>
                  <a:pt x="406209" y="49136"/>
                </a:lnTo>
                <a:lnTo>
                  <a:pt x="389824" y="48838"/>
                </a:lnTo>
                <a:lnTo>
                  <a:pt x="377521" y="48634"/>
                </a:lnTo>
                <a:lnTo>
                  <a:pt x="367454" y="48456"/>
                </a:lnTo>
                <a:lnTo>
                  <a:pt x="357782" y="48236"/>
                </a:lnTo>
                <a:lnTo>
                  <a:pt x="346661" y="47904"/>
                </a:lnTo>
                <a:lnTo>
                  <a:pt x="332246" y="47394"/>
                </a:lnTo>
                <a:lnTo>
                  <a:pt x="324624" y="47104"/>
                </a:lnTo>
                <a:lnTo>
                  <a:pt x="308394" y="46438"/>
                </a:lnTo>
                <a:lnTo>
                  <a:pt x="296335" y="45916"/>
                </a:lnTo>
                <a:lnTo>
                  <a:pt x="286415" y="45428"/>
                </a:lnTo>
                <a:lnTo>
                  <a:pt x="276601" y="44864"/>
                </a:lnTo>
                <a:lnTo>
                  <a:pt x="264859" y="44114"/>
                </a:lnTo>
                <a:lnTo>
                  <a:pt x="249157" y="43068"/>
                </a:lnTo>
                <a:lnTo>
                  <a:pt x="247218" y="42938"/>
                </a:lnTo>
                <a:lnTo>
                  <a:pt x="231218" y="41868"/>
                </a:lnTo>
                <a:lnTo>
                  <a:pt x="219569" y="41061"/>
                </a:lnTo>
                <a:lnTo>
                  <a:pt x="209853" y="40307"/>
                </a:lnTo>
                <a:lnTo>
                  <a:pt x="199657" y="39390"/>
                </a:lnTo>
                <a:lnTo>
                  <a:pt x="186565" y="38099"/>
                </a:lnTo>
                <a:lnTo>
                  <a:pt x="176453" y="37071"/>
                </a:lnTo>
                <a:lnTo>
                  <a:pt x="160859" y="35489"/>
                </a:lnTo>
                <a:lnTo>
                  <a:pt x="149817" y="34324"/>
                </a:lnTo>
                <a:lnTo>
                  <a:pt x="140214" y="33186"/>
                </a:lnTo>
                <a:lnTo>
                  <a:pt x="128942" y="31680"/>
                </a:lnTo>
                <a:lnTo>
                  <a:pt x="114477" y="29641"/>
                </a:lnTo>
                <a:lnTo>
                  <a:pt x="99505" y="27461"/>
                </a:lnTo>
                <a:lnTo>
                  <a:pt x="89218" y="25847"/>
                </a:lnTo>
                <a:lnTo>
                  <a:pt x="79176" y="23983"/>
                </a:lnTo>
                <a:lnTo>
                  <a:pt x="64941" y="21054"/>
                </a:lnTo>
                <a:lnTo>
                  <a:pt x="63436" y="20739"/>
                </a:lnTo>
                <a:lnTo>
                  <a:pt x="49490" y="17824"/>
                </a:lnTo>
                <a:lnTo>
                  <a:pt x="39857" y="15438"/>
                </a:lnTo>
                <a:lnTo>
                  <a:pt x="27360" y="11517"/>
                </a:lnTo>
                <a:lnTo>
                  <a:pt x="24904" y="10706"/>
                </a:lnTo>
                <a:lnTo>
                  <a:pt x="12718" y="6458"/>
                </a:lnTo>
                <a:lnTo>
                  <a:pt x="2089" y="11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945658" y="3752533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12052" y="0"/>
                </a:moveTo>
                <a:lnTo>
                  <a:pt x="12052" y="2362"/>
                </a:lnTo>
                <a:lnTo>
                  <a:pt x="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032602" y="3751404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10261" y="13411"/>
                </a:moveTo>
                <a:lnTo>
                  <a:pt x="0" y="22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024837" y="2068863"/>
            <a:ext cx="938847" cy="51493"/>
          </a:xfrm>
          <a:custGeom>
            <a:avLst/>
            <a:gdLst/>
            <a:ahLst/>
            <a:cxnLst/>
            <a:rect l="l" t="t" r="r" b="b"/>
            <a:pathLst>
              <a:path w="938847" h="51493">
                <a:moveTo>
                  <a:pt x="938847" y="1244"/>
                </a:moveTo>
                <a:lnTo>
                  <a:pt x="926949" y="7069"/>
                </a:lnTo>
                <a:lnTo>
                  <a:pt x="916622" y="10767"/>
                </a:lnTo>
                <a:lnTo>
                  <a:pt x="897492" y="16554"/>
                </a:lnTo>
                <a:lnTo>
                  <a:pt x="887840" y="18985"/>
                </a:lnTo>
                <a:lnTo>
                  <a:pt x="876130" y="21373"/>
                </a:lnTo>
                <a:lnTo>
                  <a:pt x="869657" y="22656"/>
                </a:lnTo>
                <a:lnTo>
                  <a:pt x="854625" y="25623"/>
                </a:lnTo>
                <a:lnTo>
                  <a:pt x="844160" y="27530"/>
                </a:lnTo>
                <a:lnTo>
                  <a:pt x="834356" y="29063"/>
                </a:lnTo>
                <a:lnTo>
                  <a:pt x="821306" y="30910"/>
                </a:lnTo>
                <a:lnTo>
                  <a:pt x="799420" y="33920"/>
                </a:lnTo>
                <a:lnTo>
                  <a:pt x="788158" y="35378"/>
                </a:lnTo>
                <a:lnTo>
                  <a:pt x="778554" y="36484"/>
                </a:lnTo>
                <a:lnTo>
                  <a:pt x="767824" y="37574"/>
                </a:lnTo>
                <a:lnTo>
                  <a:pt x="753183" y="38982"/>
                </a:lnTo>
                <a:lnTo>
                  <a:pt x="749541" y="39331"/>
                </a:lnTo>
                <a:lnTo>
                  <a:pt x="733407" y="40885"/>
                </a:lnTo>
                <a:lnTo>
                  <a:pt x="721532" y="41991"/>
                </a:lnTo>
                <a:lnTo>
                  <a:pt x="711729" y="42824"/>
                </a:lnTo>
                <a:lnTo>
                  <a:pt x="701808" y="43558"/>
                </a:lnTo>
                <a:lnTo>
                  <a:pt x="689581" y="44369"/>
                </a:lnTo>
                <a:lnTo>
                  <a:pt x="674954" y="45300"/>
                </a:lnTo>
                <a:lnTo>
                  <a:pt x="658588" y="46334"/>
                </a:lnTo>
                <a:lnTo>
                  <a:pt x="646313" y="47068"/>
                </a:lnTo>
                <a:lnTo>
                  <a:pt x="636268" y="47603"/>
                </a:lnTo>
                <a:lnTo>
                  <a:pt x="626594" y="48037"/>
                </a:lnTo>
                <a:lnTo>
                  <a:pt x="615431" y="48468"/>
                </a:lnTo>
                <a:lnTo>
                  <a:pt x="600918" y="48993"/>
                </a:lnTo>
                <a:lnTo>
                  <a:pt x="593826" y="49250"/>
                </a:lnTo>
                <a:lnTo>
                  <a:pt x="577341" y="49836"/>
                </a:lnTo>
                <a:lnTo>
                  <a:pt x="564839" y="50228"/>
                </a:lnTo>
                <a:lnTo>
                  <a:pt x="554629" y="50485"/>
                </a:lnTo>
                <a:lnTo>
                  <a:pt x="545021" y="50668"/>
                </a:lnTo>
                <a:lnTo>
                  <a:pt x="534323" y="50837"/>
                </a:lnTo>
                <a:lnTo>
                  <a:pt x="520845" y="51053"/>
                </a:lnTo>
                <a:lnTo>
                  <a:pt x="508635" y="51269"/>
                </a:lnTo>
                <a:lnTo>
                  <a:pt x="494123" y="51465"/>
                </a:lnTo>
                <a:lnTo>
                  <a:pt x="484199" y="51493"/>
                </a:lnTo>
                <a:lnTo>
                  <a:pt x="472263" y="51423"/>
                </a:lnTo>
                <a:lnTo>
                  <a:pt x="465480" y="51384"/>
                </a:lnTo>
                <a:lnTo>
                  <a:pt x="450968" y="51399"/>
                </a:lnTo>
                <a:lnTo>
                  <a:pt x="441044" y="51389"/>
                </a:lnTo>
                <a:lnTo>
                  <a:pt x="429107" y="51266"/>
                </a:lnTo>
                <a:lnTo>
                  <a:pt x="422325" y="51168"/>
                </a:lnTo>
                <a:lnTo>
                  <a:pt x="405854" y="50835"/>
                </a:lnTo>
                <a:lnTo>
                  <a:pt x="393377" y="50602"/>
                </a:lnTo>
                <a:lnTo>
                  <a:pt x="383186" y="50403"/>
                </a:lnTo>
                <a:lnTo>
                  <a:pt x="373573" y="50174"/>
                </a:lnTo>
                <a:lnTo>
                  <a:pt x="362829" y="49849"/>
                </a:lnTo>
                <a:lnTo>
                  <a:pt x="349245" y="49362"/>
                </a:lnTo>
                <a:lnTo>
                  <a:pt x="337591" y="48907"/>
                </a:lnTo>
                <a:lnTo>
                  <a:pt x="321242" y="48263"/>
                </a:lnTo>
                <a:lnTo>
                  <a:pt x="308991" y="47753"/>
                </a:lnTo>
                <a:lnTo>
                  <a:pt x="298956" y="47277"/>
                </a:lnTo>
                <a:lnTo>
                  <a:pt x="289254" y="46734"/>
                </a:lnTo>
                <a:lnTo>
                  <a:pt x="278003" y="46023"/>
                </a:lnTo>
                <a:lnTo>
                  <a:pt x="263320" y="45044"/>
                </a:lnTo>
                <a:lnTo>
                  <a:pt x="257136" y="44627"/>
                </a:lnTo>
                <a:lnTo>
                  <a:pt x="241030" y="43547"/>
                </a:lnTo>
                <a:lnTo>
                  <a:pt x="229195" y="42729"/>
                </a:lnTo>
                <a:lnTo>
                  <a:pt x="219403" y="41979"/>
                </a:lnTo>
                <a:lnTo>
                  <a:pt x="209427" y="41103"/>
                </a:lnTo>
                <a:lnTo>
                  <a:pt x="197038" y="39907"/>
                </a:lnTo>
                <a:lnTo>
                  <a:pt x="183438" y="38544"/>
                </a:lnTo>
                <a:lnTo>
                  <a:pt x="167734" y="36955"/>
                </a:lnTo>
                <a:lnTo>
                  <a:pt x="156523" y="35776"/>
                </a:lnTo>
                <a:lnTo>
                  <a:pt x="146928" y="34644"/>
                </a:lnTo>
                <a:lnTo>
                  <a:pt x="136073" y="33197"/>
                </a:lnTo>
                <a:lnTo>
                  <a:pt x="121081" y="31072"/>
                </a:lnTo>
                <a:lnTo>
                  <a:pt x="103896" y="28593"/>
                </a:lnTo>
                <a:lnTo>
                  <a:pt x="93476" y="26978"/>
                </a:lnTo>
                <a:lnTo>
                  <a:pt x="83617" y="25174"/>
                </a:lnTo>
                <a:lnTo>
                  <a:pt x="70209" y="22428"/>
                </a:lnTo>
                <a:lnTo>
                  <a:pt x="51835" y="18549"/>
                </a:lnTo>
                <a:lnTo>
                  <a:pt x="42171" y="16206"/>
                </a:lnTo>
                <a:lnTo>
                  <a:pt x="30277" y="12603"/>
                </a:lnTo>
                <a:lnTo>
                  <a:pt x="13488" y="6834"/>
                </a:lnTo>
                <a:lnTo>
                  <a:pt x="3197" y="17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014130" y="2063233"/>
            <a:ext cx="0" cy="731748"/>
          </a:xfrm>
          <a:custGeom>
            <a:avLst/>
            <a:gdLst/>
            <a:ahLst/>
            <a:cxnLst/>
            <a:rect l="l" t="t" r="r" b="b"/>
            <a:pathLst>
              <a:path h="731748">
                <a:moveTo>
                  <a:pt x="0" y="0"/>
                </a:moveTo>
                <a:lnTo>
                  <a:pt x="0" y="7317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963688" y="2068866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1460" y="0"/>
                </a:move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024607" y="2068523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228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976193" y="2063461"/>
            <a:ext cx="0" cy="732866"/>
          </a:xfrm>
          <a:custGeom>
            <a:avLst/>
            <a:gdLst/>
            <a:ahLst/>
            <a:cxnLst/>
            <a:rect l="l" t="t" r="r" b="b"/>
            <a:pathLst>
              <a:path h="732866">
                <a:moveTo>
                  <a:pt x="0" y="7328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012326" y="1989425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56"/>
                </a:lnTo>
                <a:lnTo>
                  <a:pt x="114" y="7442"/>
                </a:lnTo>
                <a:lnTo>
                  <a:pt x="787" y="3378"/>
                </a:lnTo>
                <a:lnTo>
                  <a:pt x="1016" y="1689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014241" y="1972867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508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046803" y="2007913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894118" y="1346"/>
                </a:moveTo>
                <a:lnTo>
                  <a:pt x="883196" y="5511"/>
                </a:lnTo>
                <a:lnTo>
                  <a:pt x="871804" y="8674"/>
                </a:lnTo>
                <a:lnTo>
                  <a:pt x="858874" y="12176"/>
                </a:lnTo>
                <a:lnTo>
                  <a:pt x="848688" y="14427"/>
                </a:lnTo>
                <a:lnTo>
                  <a:pt x="841273" y="15989"/>
                </a:lnTo>
                <a:lnTo>
                  <a:pt x="827813" y="18722"/>
                </a:lnTo>
                <a:lnTo>
                  <a:pt x="817900" y="20438"/>
                </a:lnTo>
                <a:lnTo>
                  <a:pt x="807580" y="22085"/>
                </a:lnTo>
                <a:lnTo>
                  <a:pt x="793391" y="24344"/>
                </a:lnTo>
                <a:lnTo>
                  <a:pt x="783591" y="25771"/>
                </a:lnTo>
                <a:lnTo>
                  <a:pt x="771076" y="27395"/>
                </a:lnTo>
                <a:lnTo>
                  <a:pt x="752123" y="29730"/>
                </a:lnTo>
                <a:lnTo>
                  <a:pt x="742110" y="30859"/>
                </a:lnTo>
                <a:lnTo>
                  <a:pt x="731045" y="31946"/>
                </a:lnTo>
                <a:lnTo>
                  <a:pt x="720928" y="32892"/>
                </a:lnTo>
                <a:lnTo>
                  <a:pt x="705920" y="34368"/>
                </a:lnTo>
                <a:lnTo>
                  <a:pt x="695660" y="35306"/>
                </a:lnTo>
                <a:lnTo>
                  <a:pt x="685333" y="36117"/>
                </a:lnTo>
                <a:lnTo>
                  <a:pt x="670674" y="37172"/>
                </a:lnTo>
                <a:lnTo>
                  <a:pt x="655443" y="38255"/>
                </a:lnTo>
                <a:lnTo>
                  <a:pt x="644954" y="38964"/>
                </a:lnTo>
                <a:lnTo>
                  <a:pt x="634958" y="39568"/>
                </a:lnTo>
                <a:lnTo>
                  <a:pt x="621209" y="40334"/>
                </a:lnTo>
                <a:lnTo>
                  <a:pt x="601656" y="41341"/>
                </a:lnTo>
                <a:lnTo>
                  <a:pt x="590980" y="41825"/>
                </a:lnTo>
                <a:lnTo>
                  <a:pt x="581153" y="42201"/>
                </a:lnTo>
                <a:lnTo>
                  <a:pt x="568318" y="42653"/>
                </a:lnTo>
                <a:lnTo>
                  <a:pt x="560692" y="42925"/>
                </a:lnTo>
                <a:lnTo>
                  <a:pt x="545247" y="43403"/>
                </a:lnTo>
                <a:lnTo>
                  <a:pt x="524706" y="43919"/>
                </a:lnTo>
                <a:lnTo>
                  <a:pt x="512257" y="44127"/>
                </a:lnTo>
                <a:lnTo>
                  <a:pt x="487385" y="44507"/>
                </a:lnTo>
                <a:lnTo>
                  <a:pt x="466762" y="44708"/>
                </a:lnTo>
                <a:lnTo>
                  <a:pt x="454692" y="44728"/>
                </a:lnTo>
                <a:lnTo>
                  <a:pt x="443623" y="44729"/>
                </a:lnTo>
                <a:lnTo>
                  <a:pt x="428092" y="44723"/>
                </a:lnTo>
                <a:lnTo>
                  <a:pt x="407504" y="44574"/>
                </a:lnTo>
                <a:lnTo>
                  <a:pt x="395341" y="44361"/>
                </a:lnTo>
                <a:lnTo>
                  <a:pt x="369327" y="43854"/>
                </a:lnTo>
                <a:lnTo>
                  <a:pt x="348774" y="43332"/>
                </a:lnTo>
                <a:lnTo>
                  <a:pt x="336385" y="42915"/>
                </a:lnTo>
                <a:lnTo>
                  <a:pt x="311681" y="42005"/>
                </a:lnTo>
                <a:lnTo>
                  <a:pt x="291178" y="41074"/>
                </a:lnTo>
                <a:lnTo>
                  <a:pt x="277325" y="40324"/>
                </a:lnTo>
                <a:lnTo>
                  <a:pt x="258051" y="39245"/>
                </a:lnTo>
                <a:lnTo>
                  <a:pt x="237551" y="37981"/>
                </a:lnTo>
                <a:lnTo>
                  <a:pt x="224507" y="37014"/>
                </a:lnTo>
                <a:lnTo>
                  <a:pt x="217817" y="36499"/>
                </a:lnTo>
                <a:lnTo>
                  <a:pt x="202835" y="35396"/>
                </a:lnTo>
                <a:lnTo>
                  <a:pt x="192616" y="34560"/>
                </a:lnTo>
                <a:lnTo>
                  <a:pt x="182197" y="33549"/>
                </a:lnTo>
                <a:lnTo>
                  <a:pt x="168351" y="32105"/>
                </a:lnTo>
                <a:lnTo>
                  <a:pt x="153691" y="30657"/>
                </a:lnTo>
                <a:lnTo>
                  <a:pt x="143726" y="29608"/>
                </a:lnTo>
                <a:lnTo>
                  <a:pt x="132560" y="28250"/>
                </a:lnTo>
                <a:lnTo>
                  <a:pt x="123164" y="27038"/>
                </a:lnTo>
                <a:lnTo>
                  <a:pt x="108993" y="25125"/>
                </a:lnTo>
                <a:lnTo>
                  <a:pt x="99214" y="23705"/>
                </a:lnTo>
                <a:lnTo>
                  <a:pt x="86439" y="21596"/>
                </a:lnTo>
                <a:lnTo>
                  <a:pt x="83273" y="21056"/>
                </a:lnTo>
                <a:lnTo>
                  <a:pt x="69688" y="18791"/>
                </a:lnTo>
                <a:lnTo>
                  <a:pt x="59817" y="16867"/>
                </a:lnTo>
                <a:lnTo>
                  <a:pt x="49022" y="14528"/>
                </a:lnTo>
                <a:lnTo>
                  <a:pt x="36254" y="11714"/>
                </a:lnTo>
                <a:lnTo>
                  <a:pt x="25493" y="8809"/>
                </a:lnTo>
                <a:lnTo>
                  <a:pt x="21183" y="7543"/>
                </a:lnTo>
                <a:lnTo>
                  <a:pt x="10477" y="438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976531" y="1994156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72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955680" y="1972758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83"/>
                </a:lnTo>
                <a:lnTo>
                  <a:pt x="9359" y="5181"/>
                </a:lnTo>
                <a:lnTo>
                  <a:pt x="4737" y="259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012435" y="2004637"/>
            <a:ext cx="2032" cy="4508"/>
          </a:xfrm>
          <a:custGeom>
            <a:avLst/>
            <a:gdLst/>
            <a:ahLst/>
            <a:cxnLst/>
            <a:rect l="l" t="t" r="r" b="b"/>
            <a:pathLst>
              <a:path w="2032" h="4508">
                <a:moveTo>
                  <a:pt x="2032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034523" y="199799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114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031931" y="1996076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0" y="0"/>
                </a:moveTo>
                <a:lnTo>
                  <a:pt x="5181" y="6083"/>
                </a:lnTo>
                <a:lnTo>
                  <a:pt x="4064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037114" y="2002161"/>
            <a:ext cx="11950" cy="6540"/>
          </a:xfrm>
          <a:custGeom>
            <a:avLst/>
            <a:gdLst/>
            <a:ahLst/>
            <a:cxnLst/>
            <a:rect l="l" t="t" r="r" b="b"/>
            <a:pathLst>
              <a:path w="11950" h="6540">
                <a:moveTo>
                  <a:pt x="0" y="0"/>
                </a:moveTo>
                <a:lnTo>
                  <a:pt x="1195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939233" y="2002836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952411" y="1997315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977201" y="1990783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952632" y="2823483"/>
            <a:ext cx="4035" cy="94538"/>
          </a:xfrm>
          <a:custGeom>
            <a:avLst/>
            <a:gdLst/>
            <a:ahLst/>
            <a:cxnLst/>
            <a:rect l="l" t="t" r="r" b="b"/>
            <a:pathLst>
              <a:path w="4035" h="94538">
                <a:moveTo>
                  <a:pt x="85" y="94538"/>
                </a:moveTo>
                <a:lnTo>
                  <a:pt x="69" y="76196"/>
                </a:lnTo>
                <a:lnTo>
                  <a:pt x="54" y="60915"/>
                </a:lnTo>
                <a:lnTo>
                  <a:pt x="42" y="48427"/>
                </a:lnTo>
                <a:lnTo>
                  <a:pt x="30" y="38467"/>
                </a:lnTo>
                <a:lnTo>
                  <a:pt x="21" y="30770"/>
                </a:lnTo>
                <a:lnTo>
                  <a:pt x="13" y="25068"/>
                </a:lnTo>
                <a:lnTo>
                  <a:pt x="7" y="21097"/>
                </a:lnTo>
                <a:lnTo>
                  <a:pt x="0" y="17279"/>
                </a:lnTo>
                <a:lnTo>
                  <a:pt x="0" y="16902"/>
                </a:lnTo>
                <a:lnTo>
                  <a:pt x="0" y="17190"/>
                </a:lnTo>
                <a:lnTo>
                  <a:pt x="3" y="17878"/>
                </a:lnTo>
                <a:lnTo>
                  <a:pt x="7" y="18700"/>
                </a:lnTo>
                <a:lnTo>
                  <a:pt x="13" y="19389"/>
                </a:lnTo>
                <a:lnTo>
                  <a:pt x="21" y="19681"/>
                </a:lnTo>
                <a:lnTo>
                  <a:pt x="30" y="19308"/>
                </a:lnTo>
                <a:lnTo>
                  <a:pt x="42" y="18005"/>
                </a:lnTo>
                <a:lnTo>
                  <a:pt x="54" y="15506"/>
                </a:lnTo>
                <a:lnTo>
                  <a:pt x="69" y="11544"/>
                </a:lnTo>
                <a:lnTo>
                  <a:pt x="85" y="5854"/>
                </a:lnTo>
                <a:lnTo>
                  <a:pt x="85" y="4965"/>
                </a:lnTo>
                <a:lnTo>
                  <a:pt x="314" y="3949"/>
                </a:lnTo>
                <a:lnTo>
                  <a:pt x="542" y="3047"/>
                </a:lnTo>
                <a:lnTo>
                  <a:pt x="1101" y="2247"/>
                </a:lnTo>
                <a:lnTo>
                  <a:pt x="1660" y="1460"/>
                </a:lnTo>
                <a:lnTo>
                  <a:pt x="2460" y="901"/>
                </a:lnTo>
                <a:lnTo>
                  <a:pt x="3133" y="342"/>
                </a:lnTo>
                <a:lnTo>
                  <a:pt x="40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953057" y="2810750"/>
            <a:ext cx="4051" cy="16116"/>
          </a:xfrm>
          <a:custGeom>
            <a:avLst/>
            <a:gdLst/>
            <a:ahLst/>
            <a:cxnLst/>
            <a:rect l="l" t="t" r="r" b="b"/>
            <a:pathLst>
              <a:path w="4051" h="16116">
                <a:moveTo>
                  <a:pt x="114" y="16116"/>
                </a:moveTo>
                <a:lnTo>
                  <a:pt x="0" y="10934"/>
                </a:lnTo>
                <a:lnTo>
                  <a:pt x="114" y="5638"/>
                </a:lnTo>
                <a:lnTo>
                  <a:pt x="228" y="4851"/>
                </a:lnTo>
                <a:lnTo>
                  <a:pt x="457" y="3949"/>
                </a:lnTo>
                <a:lnTo>
                  <a:pt x="673" y="3048"/>
                </a:lnTo>
                <a:lnTo>
                  <a:pt x="1244" y="2260"/>
                </a:lnTo>
                <a:lnTo>
                  <a:pt x="1689" y="1574"/>
                </a:lnTo>
                <a:lnTo>
                  <a:pt x="2476" y="901"/>
                </a:lnTo>
                <a:lnTo>
                  <a:pt x="3149" y="457"/>
                </a:lnTo>
                <a:lnTo>
                  <a:pt x="4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962523" y="2798243"/>
            <a:ext cx="1066292" cy="72009"/>
          </a:xfrm>
          <a:custGeom>
            <a:avLst/>
            <a:gdLst/>
            <a:ahLst/>
            <a:cxnLst/>
            <a:rect l="l" t="t" r="r" b="b"/>
            <a:pathLst>
              <a:path w="1066291" h="72008">
                <a:moveTo>
                  <a:pt x="0" y="2819"/>
                </a:moveTo>
                <a:lnTo>
                  <a:pt x="787" y="4622"/>
                </a:lnTo>
                <a:lnTo>
                  <a:pt x="2133" y="6426"/>
                </a:lnTo>
                <a:lnTo>
                  <a:pt x="4165" y="9016"/>
                </a:lnTo>
                <a:lnTo>
                  <a:pt x="6870" y="11264"/>
                </a:lnTo>
                <a:lnTo>
                  <a:pt x="9017" y="13296"/>
                </a:lnTo>
                <a:lnTo>
                  <a:pt x="11722" y="14871"/>
                </a:lnTo>
                <a:lnTo>
                  <a:pt x="16230" y="17576"/>
                </a:lnTo>
                <a:lnTo>
                  <a:pt x="16332" y="17348"/>
                </a:lnTo>
                <a:lnTo>
                  <a:pt x="21069" y="19608"/>
                </a:lnTo>
                <a:lnTo>
                  <a:pt x="24790" y="21526"/>
                </a:lnTo>
                <a:lnTo>
                  <a:pt x="24790" y="21755"/>
                </a:lnTo>
                <a:lnTo>
                  <a:pt x="28740" y="23215"/>
                </a:lnTo>
                <a:lnTo>
                  <a:pt x="40563" y="27495"/>
                </a:lnTo>
                <a:lnTo>
                  <a:pt x="40563" y="27724"/>
                </a:lnTo>
                <a:lnTo>
                  <a:pt x="52616" y="31102"/>
                </a:lnTo>
                <a:lnTo>
                  <a:pt x="65584" y="34629"/>
                </a:lnTo>
                <a:lnTo>
                  <a:pt x="75749" y="36923"/>
                </a:lnTo>
                <a:lnTo>
                  <a:pt x="83388" y="38531"/>
                </a:lnTo>
                <a:lnTo>
                  <a:pt x="94310" y="40906"/>
                </a:lnTo>
                <a:lnTo>
                  <a:pt x="94424" y="40563"/>
                </a:lnTo>
                <a:lnTo>
                  <a:pt x="105473" y="42595"/>
                </a:lnTo>
                <a:lnTo>
                  <a:pt x="112903" y="43941"/>
                </a:lnTo>
                <a:lnTo>
                  <a:pt x="112903" y="44284"/>
                </a:lnTo>
                <a:lnTo>
                  <a:pt x="120459" y="45529"/>
                </a:lnTo>
                <a:lnTo>
                  <a:pt x="133066" y="47339"/>
                </a:lnTo>
                <a:lnTo>
                  <a:pt x="145229" y="48989"/>
                </a:lnTo>
                <a:lnTo>
                  <a:pt x="146138" y="49123"/>
                </a:lnTo>
                <a:lnTo>
                  <a:pt x="154711" y="50368"/>
                </a:lnTo>
                <a:lnTo>
                  <a:pt x="154711" y="50711"/>
                </a:lnTo>
                <a:lnTo>
                  <a:pt x="163271" y="51828"/>
                </a:lnTo>
                <a:lnTo>
                  <a:pt x="176335" y="53308"/>
                </a:lnTo>
                <a:lnTo>
                  <a:pt x="187218" y="54411"/>
                </a:lnTo>
                <a:lnTo>
                  <a:pt x="192341" y="54990"/>
                </a:lnTo>
                <a:lnTo>
                  <a:pt x="201815" y="56108"/>
                </a:lnTo>
                <a:lnTo>
                  <a:pt x="201815" y="56451"/>
                </a:lnTo>
                <a:lnTo>
                  <a:pt x="211277" y="57353"/>
                </a:lnTo>
                <a:lnTo>
                  <a:pt x="224685" y="58552"/>
                </a:lnTo>
                <a:lnTo>
                  <a:pt x="234964" y="59331"/>
                </a:lnTo>
                <a:lnTo>
                  <a:pt x="243395" y="60058"/>
                </a:lnTo>
                <a:lnTo>
                  <a:pt x="253644" y="60959"/>
                </a:lnTo>
                <a:lnTo>
                  <a:pt x="253530" y="61302"/>
                </a:lnTo>
                <a:lnTo>
                  <a:pt x="263779" y="62090"/>
                </a:lnTo>
                <a:lnTo>
                  <a:pt x="277507" y="63047"/>
                </a:lnTo>
                <a:lnTo>
                  <a:pt x="287541" y="63576"/>
                </a:lnTo>
                <a:lnTo>
                  <a:pt x="298373" y="64223"/>
                </a:lnTo>
                <a:lnTo>
                  <a:pt x="309308" y="65011"/>
                </a:lnTo>
                <a:lnTo>
                  <a:pt x="309308" y="65354"/>
                </a:lnTo>
                <a:lnTo>
                  <a:pt x="320128" y="66027"/>
                </a:lnTo>
                <a:lnTo>
                  <a:pt x="334067" y="66705"/>
                </a:lnTo>
                <a:lnTo>
                  <a:pt x="343994" y="67057"/>
                </a:lnTo>
                <a:lnTo>
                  <a:pt x="356743" y="67614"/>
                </a:lnTo>
                <a:lnTo>
                  <a:pt x="368122" y="68173"/>
                </a:lnTo>
                <a:lnTo>
                  <a:pt x="368122" y="68503"/>
                </a:lnTo>
                <a:lnTo>
                  <a:pt x="379501" y="68960"/>
                </a:lnTo>
                <a:lnTo>
                  <a:pt x="393553" y="69425"/>
                </a:lnTo>
                <a:lnTo>
                  <a:pt x="403420" y="69590"/>
                </a:lnTo>
                <a:lnTo>
                  <a:pt x="417474" y="69976"/>
                </a:lnTo>
                <a:lnTo>
                  <a:pt x="429196" y="70307"/>
                </a:lnTo>
                <a:lnTo>
                  <a:pt x="429196" y="70650"/>
                </a:lnTo>
                <a:lnTo>
                  <a:pt x="440918" y="70992"/>
                </a:lnTo>
                <a:lnTo>
                  <a:pt x="455107" y="71151"/>
                </a:lnTo>
                <a:lnTo>
                  <a:pt x="464970" y="71162"/>
                </a:lnTo>
                <a:lnTo>
                  <a:pt x="478586" y="71301"/>
                </a:lnTo>
                <a:lnTo>
                  <a:pt x="479907" y="71323"/>
                </a:lnTo>
                <a:lnTo>
                  <a:pt x="491731" y="71437"/>
                </a:lnTo>
                <a:lnTo>
                  <a:pt x="491731" y="71894"/>
                </a:lnTo>
                <a:lnTo>
                  <a:pt x="503567" y="71894"/>
                </a:lnTo>
                <a:lnTo>
                  <a:pt x="517803" y="71889"/>
                </a:lnTo>
                <a:lnTo>
                  <a:pt x="527667" y="71760"/>
                </a:lnTo>
                <a:lnTo>
                  <a:pt x="541064" y="71667"/>
                </a:lnTo>
                <a:lnTo>
                  <a:pt x="543001" y="71666"/>
                </a:lnTo>
                <a:lnTo>
                  <a:pt x="554951" y="71666"/>
                </a:lnTo>
                <a:lnTo>
                  <a:pt x="554951" y="72008"/>
                </a:lnTo>
                <a:lnTo>
                  <a:pt x="566775" y="71894"/>
                </a:lnTo>
                <a:lnTo>
                  <a:pt x="580958" y="71641"/>
                </a:lnTo>
                <a:lnTo>
                  <a:pt x="590819" y="71343"/>
                </a:lnTo>
                <a:lnTo>
                  <a:pt x="604296" y="71024"/>
                </a:lnTo>
                <a:lnTo>
                  <a:pt x="606107" y="70992"/>
                </a:lnTo>
                <a:lnTo>
                  <a:pt x="617715" y="70764"/>
                </a:lnTo>
                <a:lnTo>
                  <a:pt x="617829" y="71107"/>
                </a:lnTo>
                <a:lnTo>
                  <a:pt x="629437" y="70878"/>
                </a:lnTo>
                <a:lnTo>
                  <a:pt x="643627" y="70373"/>
                </a:lnTo>
                <a:lnTo>
                  <a:pt x="653489" y="69899"/>
                </a:lnTo>
                <a:lnTo>
                  <a:pt x="667232" y="69333"/>
                </a:lnTo>
                <a:lnTo>
                  <a:pt x="668083" y="69303"/>
                </a:lnTo>
                <a:lnTo>
                  <a:pt x="679462" y="68960"/>
                </a:lnTo>
                <a:lnTo>
                  <a:pt x="679462" y="69303"/>
                </a:lnTo>
                <a:lnTo>
                  <a:pt x="690841" y="68732"/>
                </a:lnTo>
                <a:lnTo>
                  <a:pt x="704822" y="68043"/>
                </a:lnTo>
                <a:lnTo>
                  <a:pt x="714702" y="67401"/>
                </a:lnTo>
                <a:lnTo>
                  <a:pt x="728141" y="66598"/>
                </a:lnTo>
                <a:lnTo>
                  <a:pt x="738949" y="66027"/>
                </a:lnTo>
                <a:lnTo>
                  <a:pt x="739076" y="66484"/>
                </a:lnTo>
                <a:lnTo>
                  <a:pt x="749884" y="65811"/>
                </a:lnTo>
                <a:lnTo>
                  <a:pt x="763723" y="64796"/>
                </a:lnTo>
                <a:lnTo>
                  <a:pt x="773660" y="63900"/>
                </a:lnTo>
                <a:lnTo>
                  <a:pt x="785495" y="62991"/>
                </a:lnTo>
                <a:lnTo>
                  <a:pt x="795743" y="62318"/>
                </a:lnTo>
                <a:lnTo>
                  <a:pt x="795743" y="62649"/>
                </a:lnTo>
                <a:lnTo>
                  <a:pt x="805992" y="61861"/>
                </a:lnTo>
                <a:lnTo>
                  <a:pt x="819584" y="60555"/>
                </a:lnTo>
                <a:lnTo>
                  <a:pt x="829689" y="59445"/>
                </a:lnTo>
                <a:lnTo>
                  <a:pt x="839355" y="58483"/>
                </a:lnTo>
                <a:lnTo>
                  <a:pt x="848702" y="57696"/>
                </a:lnTo>
                <a:lnTo>
                  <a:pt x="848817" y="58038"/>
                </a:lnTo>
                <a:lnTo>
                  <a:pt x="858177" y="57022"/>
                </a:lnTo>
                <a:lnTo>
                  <a:pt x="871432" y="55421"/>
                </a:lnTo>
                <a:lnTo>
                  <a:pt x="881934" y="54024"/>
                </a:lnTo>
                <a:lnTo>
                  <a:pt x="888822" y="53187"/>
                </a:lnTo>
                <a:lnTo>
                  <a:pt x="897267" y="52171"/>
                </a:lnTo>
                <a:lnTo>
                  <a:pt x="897382" y="52514"/>
                </a:lnTo>
                <a:lnTo>
                  <a:pt x="905840" y="51384"/>
                </a:lnTo>
                <a:lnTo>
                  <a:pt x="918681" y="49433"/>
                </a:lnTo>
                <a:lnTo>
                  <a:pt x="930032" y="47596"/>
                </a:lnTo>
                <a:lnTo>
                  <a:pt x="933335" y="47104"/>
                </a:lnTo>
                <a:lnTo>
                  <a:pt x="940765" y="45973"/>
                </a:lnTo>
                <a:lnTo>
                  <a:pt x="940879" y="46316"/>
                </a:lnTo>
                <a:lnTo>
                  <a:pt x="948194" y="45072"/>
                </a:lnTo>
                <a:lnTo>
                  <a:pt x="960259" y="42938"/>
                </a:lnTo>
                <a:lnTo>
                  <a:pt x="960145" y="42595"/>
                </a:lnTo>
                <a:lnTo>
                  <a:pt x="972197" y="40335"/>
                </a:lnTo>
                <a:lnTo>
                  <a:pt x="978509" y="39103"/>
                </a:lnTo>
                <a:lnTo>
                  <a:pt x="978623" y="39433"/>
                </a:lnTo>
                <a:lnTo>
                  <a:pt x="984821" y="38087"/>
                </a:lnTo>
                <a:lnTo>
                  <a:pt x="997869" y="35127"/>
                </a:lnTo>
                <a:lnTo>
                  <a:pt x="1008003" y="32550"/>
                </a:lnTo>
                <a:lnTo>
                  <a:pt x="1015136" y="30543"/>
                </a:lnTo>
                <a:lnTo>
                  <a:pt x="1026972" y="27038"/>
                </a:lnTo>
                <a:lnTo>
                  <a:pt x="1038567" y="22529"/>
                </a:lnTo>
                <a:lnTo>
                  <a:pt x="1044435" y="20281"/>
                </a:lnTo>
                <a:lnTo>
                  <a:pt x="1044435" y="19837"/>
                </a:lnTo>
                <a:lnTo>
                  <a:pt x="1050061" y="17017"/>
                </a:lnTo>
                <a:lnTo>
                  <a:pt x="1052537" y="15773"/>
                </a:lnTo>
                <a:lnTo>
                  <a:pt x="1052766" y="15887"/>
                </a:lnTo>
                <a:lnTo>
                  <a:pt x="1054912" y="14312"/>
                </a:lnTo>
                <a:lnTo>
                  <a:pt x="1058621" y="11722"/>
                </a:lnTo>
                <a:lnTo>
                  <a:pt x="1058748" y="11607"/>
                </a:lnTo>
                <a:lnTo>
                  <a:pt x="1061897" y="8559"/>
                </a:lnTo>
                <a:lnTo>
                  <a:pt x="1063142" y="7442"/>
                </a:lnTo>
                <a:lnTo>
                  <a:pt x="1063256" y="7213"/>
                </a:lnTo>
                <a:lnTo>
                  <a:pt x="1064044" y="5740"/>
                </a:lnTo>
                <a:lnTo>
                  <a:pt x="1065390" y="3047"/>
                </a:lnTo>
                <a:lnTo>
                  <a:pt x="10662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975143" y="2836330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68610" y="2930749"/>
            <a:ext cx="7658" cy="571"/>
          </a:xfrm>
          <a:custGeom>
            <a:avLst/>
            <a:gdLst/>
            <a:ahLst/>
            <a:cxnLst/>
            <a:rect l="l" t="t" r="r" b="b"/>
            <a:pathLst>
              <a:path w="7658" h="571">
                <a:moveTo>
                  <a:pt x="7658" y="571"/>
                </a:moveTo>
                <a:lnTo>
                  <a:pt x="4838" y="571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968325" y="2836106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7749"/>
                </a:lnTo>
                <a:lnTo>
                  <a:pt x="27" y="65074"/>
                </a:lnTo>
                <a:lnTo>
                  <a:pt x="0" y="54723"/>
                </a:lnTo>
                <a:lnTo>
                  <a:pt x="0" y="45132"/>
                </a:lnTo>
                <a:lnTo>
                  <a:pt x="28" y="34741"/>
                </a:lnTo>
                <a:lnTo>
                  <a:pt x="85" y="21985"/>
                </a:lnTo>
                <a:lnTo>
                  <a:pt x="168" y="5626"/>
                </a:lnTo>
                <a:lnTo>
                  <a:pt x="168" y="4737"/>
                </a:lnTo>
                <a:lnTo>
                  <a:pt x="396" y="3835"/>
                </a:lnTo>
                <a:lnTo>
                  <a:pt x="612" y="3048"/>
                </a:lnTo>
                <a:lnTo>
                  <a:pt x="1184" y="2133"/>
                </a:lnTo>
                <a:lnTo>
                  <a:pt x="1742" y="1460"/>
                </a:lnTo>
                <a:lnTo>
                  <a:pt x="2415" y="901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958808" y="2823145"/>
            <a:ext cx="643" cy="95669"/>
          </a:xfrm>
          <a:custGeom>
            <a:avLst/>
            <a:gdLst/>
            <a:ahLst/>
            <a:cxnLst/>
            <a:rect l="l" t="t" r="r" b="b"/>
            <a:pathLst>
              <a:path w="643" h="95669">
                <a:moveTo>
                  <a:pt x="558" y="95669"/>
                </a:moveTo>
                <a:lnTo>
                  <a:pt x="600" y="80033"/>
                </a:lnTo>
                <a:lnTo>
                  <a:pt x="628" y="67661"/>
                </a:lnTo>
                <a:lnTo>
                  <a:pt x="642" y="57199"/>
                </a:lnTo>
                <a:lnTo>
                  <a:pt x="643" y="47292"/>
                </a:lnTo>
                <a:lnTo>
                  <a:pt x="630" y="36587"/>
                </a:lnTo>
                <a:lnTo>
                  <a:pt x="603" y="23730"/>
                </a:lnTo>
                <a:lnTo>
                  <a:pt x="563" y="7368"/>
                </a:lnTo>
                <a:lnTo>
                  <a:pt x="558" y="5524"/>
                </a:lnTo>
                <a:lnTo>
                  <a:pt x="558" y="3721"/>
                </a:lnTo>
                <a:lnTo>
                  <a:pt x="330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985170" y="2807034"/>
            <a:ext cx="57696" cy="21069"/>
          </a:xfrm>
          <a:custGeom>
            <a:avLst/>
            <a:gdLst/>
            <a:ahLst/>
            <a:cxnLst/>
            <a:rect l="l" t="t" r="r" b="b"/>
            <a:pathLst>
              <a:path w="57696" h="21069">
                <a:moveTo>
                  <a:pt x="0" y="0"/>
                </a:moveTo>
                <a:lnTo>
                  <a:pt x="8445" y="5067"/>
                </a:lnTo>
                <a:lnTo>
                  <a:pt x="8788" y="5295"/>
                </a:lnTo>
                <a:lnTo>
                  <a:pt x="18021" y="8902"/>
                </a:lnTo>
                <a:lnTo>
                  <a:pt x="30133" y="13203"/>
                </a:lnTo>
                <a:lnTo>
                  <a:pt x="40826" y="16294"/>
                </a:lnTo>
                <a:lnTo>
                  <a:pt x="44627" y="17462"/>
                </a:lnTo>
                <a:lnTo>
                  <a:pt x="51155" y="19380"/>
                </a:lnTo>
                <a:lnTo>
                  <a:pt x="57696" y="210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969845" y="2764328"/>
            <a:ext cx="44284" cy="21183"/>
          </a:xfrm>
          <a:custGeom>
            <a:avLst/>
            <a:gdLst/>
            <a:ahLst/>
            <a:cxnLst/>
            <a:rect l="l" t="t" r="r" b="b"/>
            <a:pathLst>
              <a:path w="44284" h="21183">
                <a:moveTo>
                  <a:pt x="44284" y="0"/>
                </a:moveTo>
                <a:lnTo>
                  <a:pt x="33578" y="3492"/>
                </a:lnTo>
                <a:lnTo>
                  <a:pt x="22872" y="7543"/>
                </a:lnTo>
                <a:lnTo>
                  <a:pt x="20726" y="8343"/>
                </a:lnTo>
                <a:lnTo>
                  <a:pt x="18707" y="9575"/>
                </a:lnTo>
                <a:lnTo>
                  <a:pt x="10934" y="13741"/>
                </a:lnTo>
                <a:lnTo>
                  <a:pt x="10591" y="13411"/>
                </a:lnTo>
                <a:lnTo>
                  <a:pt x="3149" y="17919"/>
                </a:lnTo>
                <a:lnTo>
                  <a:pt x="1473" y="18923"/>
                </a:lnTo>
                <a:lnTo>
                  <a:pt x="1016" y="19380"/>
                </a:lnTo>
                <a:lnTo>
                  <a:pt x="0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000039" y="2847713"/>
            <a:ext cx="5638" cy="6197"/>
          </a:xfrm>
          <a:custGeom>
            <a:avLst/>
            <a:gdLst/>
            <a:ahLst/>
            <a:cxnLst/>
            <a:rect l="l" t="t" r="r" b="b"/>
            <a:pathLst>
              <a:path w="5638" h="6197">
                <a:moveTo>
                  <a:pt x="5638" y="0"/>
                </a:moveTo>
                <a:lnTo>
                  <a:pt x="4965" y="0"/>
                </a:lnTo>
                <a:lnTo>
                  <a:pt x="4178" y="228"/>
                </a:lnTo>
                <a:lnTo>
                  <a:pt x="3390" y="673"/>
                </a:lnTo>
                <a:lnTo>
                  <a:pt x="3263" y="673"/>
                </a:lnTo>
                <a:lnTo>
                  <a:pt x="2476" y="1244"/>
                </a:lnTo>
                <a:lnTo>
                  <a:pt x="1803" y="1803"/>
                </a:lnTo>
                <a:lnTo>
                  <a:pt x="1130" y="2590"/>
                </a:lnTo>
                <a:lnTo>
                  <a:pt x="685" y="3263"/>
                </a:lnTo>
                <a:lnTo>
                  <a:pt x="342" y="4165"/>
                </a:lnTo>
                <a:lnTo>
                  <a:pt x="114" y="5067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000045" y="2942587"/>
            <a:ext cx="46431" cy="9690"/>
          </a:xfrm>
          <a:custGeom>
            <a:avLst/>
            <a:gdLst/>
            <a:ahLst/>
            <a:cxnLst/>
            <a:rect l="l" t="t" r="r" b="b"/>
            <a:pathLst>
              <a:path w="46431" h="9690">
                <a:moveTo>
                  <a:pt x="0" y="0"/>
                </a:moveTo>
                <a:lnTo>
                  <a:pt x="228" y="114"/>
                </a:lnTo>
                <a:lnTo>
                  <a:pt x="558" y="228"/>
                </a:lnTo>
                <a:lnTo>
                  <a:pt x="1803" y="444"/>
                </a:lnTo>
                <a:lnTo>
                  <a:pt x="3149" y="673"/>
                </a:lnTo>
                <a:lnTo>
                  <a:pt x="5969" y="787"/>
                </a:lnTo>
                <a:lnTo>
                  <a:pt x="6311" y="114"/>
                </a:lnTo>
                <a:lnTo>
                  <a:pt x="8788" y="673"/>
                </a:lnTo>
                <a:lnTo>
                  <a:pt x="21495" y="3628"/>
                </a:lnTo>
                <a:lnTo>
                  <a:pt x="31960" y="6450"/>
                </a:lnTo>
                <a:lnTo>
                  <a:pt x="37414" y="7772"/>
                </a:lnTo>
                <a:lnTo>
                  <a:pt x="41922" y="8902"/>
                </a:lnTo>
                <a:lnTo>
                  <a:pt x="46431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007142" y="2848275"/>
            <a:ext cx="1689" cy="5854"/>
          </a:xfrm>
          <a:custGeom>
            <a:avLst/>
            <a:gdLst/>
            <a:ahLst/>
            <a:cxnLst/>
            <a:rect l="l" t="t" r="r" b="b"/>
            <a:pathLst>
              <a:path w="1689" h="5854">
                <a:moveTo>
                  <a:pt x="0" y="0"/>
                </a:moveTo>
                <a:lnTo>
                  <a:pt x="342" y="558"/>
                </a:lnTo>
                <a:lnTo>
                  <a:pt x="685" y="1244"/>
                </a:lnTo>
                <a:lnTo>
                  <a:pt x="1016" y="2032"/>
                </a:lnTo>
                <a:lnTo>
                  <a:pt x="1244" y="2933"/>
                </a:lnTo>
                <a:lnTo>
                  <a:pt x="1574" y="4394"/>
                </a:lnTo>
                <a:lnTo>
                  <a:pt x="1689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046477" y="2859090"/>
            <a:ext cx="3937" cy="5753"/>
          </a:xfrm>
          <a:custGeom>
            <a:avLst/>
            <a:gdLst/>
            <a:ahLst/>
            <a:cxnLst/>
            <a:rect l="l" t="t" r="r" b="b"/>
            <a:pathLst>
              <a:path w="3937" h="5753">
                <a:moveTo>
                  <a:pt x="3937" y="0"/>
                </a:moveTo>
                <a:lnTo>
                  <a:pt x="3149" y="342"/>
                </a:lnTo>
                <a:lnTo>
                  <a:pt x="2362" y="901"/>
                </a:lnTo>
                <a:lnTo>
                  <a:pt x="1689" y="1460"/>
                </a:lnTo>
                <a:lnTo>
                  <a:pt x="1117" y="2247"/>
                </a:lnTo>
                <a:lnTo>
                  <a:pt x="673" y="2933"/>
                </a:lnTo>
                <a:lnTo>
                  <a:pt x="330" y="3937"/>
                </a:lnTo>
                <a:lnTo>
                  <a:pt x="101" y="4737"/>
                </a:ln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046807" y="2953743"/>
            <a:ext cx="9461" cy="673"/>
          </a:xfrm>
          <a:custGeom>
            <a:avLst/>
            <a:gdLst/>
            <a:ahLst/>
            <a:cxnLst/>
            <a:rect l="l" t="t" r="r" b="b"/>
            <a:pathLst>
              <a:path w="9461" h="673">
                <a:moveTo>
                  <a:pt x="0" y="0"/>
                </a:moveTo>
                <a:lnTo>
                  <a:pt x="342" y="228"/>
                </a:lnTo>
                <a:lnTo>
                  <a:pt x="787" y="228"/>
                </a:lnTo>
                <a:lnTo>
                  <a:pt x="1460" y="444"/>
                </a:lnTo>
                <a:lnTo>
                  <a:pt x="2133" y="444"/>
                </a:lnTo>
                <a:lnTo>
                  <a:pt x="3937" y="558"/>
                </a:lnTo>
                <a:lnTo>
                  <a:pt x="5740" y="673"/>
                </a:lnTo>
                <a:lnTo>
                  <a:pt x="7543" y="673"/>
                </a:lnTo>
                <a:lnTo>
                  <a:pt x="946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053897" y="2859312"/>
            <a:ext cx="2533" cy="94881"/>
          </a:xfrm>
          <a:custGeom>
            <a:avLst/>
            <a:gdLst/>
            <a:ahLst/>
            <a:cxnLst/>
            <a:rect l="l" t="t" r="r" b="b"/>
            <a:pathLst>
              <a:path w="2533" h="94881">
                <a:moveTo>
                  <a:pt x="2374" y="94881"/>
                </a:moveTo>
                <a:lnTo>
                  <a:pt x="2458" y="78367"/>
                </a:lnTo>
                <a:lnTo>
                  <a:pt x="2511" y="65670"/>
                </a:lnTo>
                <a:lnTo>
                  <a:pt x="2533" y="55271"/>
                </a:lnTo>
                <a:lnTo>
                  <a:pt x="2522" y="45646"/>
                </a:lnTo>
                <a:lnTo>
                  <a:pt x="2474" y="35275"/>
                </a:lnTo>
                <a:lnTo>
                  <a:pt x="2390" y="22636"/>
                </a:lnTo>
                <a:lnTo>
                  <a:pt x="2265" y="6208"/>
                </a:lnTo>
                <a:lnTo>
                  <a:pt x="2260" y="5524"/>
                </a:lnTo>
                <a:lnTo>
                  <a:pt x="2260" y="4292"/>
                </a:lnTo>
                <a:lnTo>
                  <a:pt x="1816" y="2933"/>
                </a:lnTo>
                <a:lnTo>
                  <a:pt x="1587" y="2032"/>
                </a:lnTo>
                <a:lnTo>
                  <a:pt x="1028" y="1244"/>
                </a:lnTo>
                <a:lnTo>
                  <a:pt x="571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106521" y="2963434"/>
            <a:ext cx="8343" cy="787"/>
          </a:xfrm>
          <a:custGeom>
            <a:avLst/>
            <a:gdLst/>
            <a:ahLst/>
            <a:cxnLst/>
            <a:rect l="l" t="t" r="r" b="b"/>
            <a:pathLst>
              <a:path w="8343" h="787">
                <a:moveTo>
                  <a:pt x="8343" y="673"/>
                </a:moveTo>
                <a:lnTo>
                  <a:pt x="5753" y="787"/>
                </a:lnTo>
                <a:lnTo>
                  <a:pt x="3276" y="673"/>
                </a:lnTo>
                <a:lnTo>
                  <a:pt x="1917" y="558"/>
                </a:lnTo>
                <a:lnTo>
                  <a:pt x="571" y="330"/>
                </a:lnTo>
                <a:lnTo>
                  <a:pt x="228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106359" y="2868449"/>
            <a:ext cx="6251" cy="94983"/>
          </a:xfrm>
          <a:custGeom>
            <a:avLst/>
            <a:gdLst/>
            <a:ahLst/>
            <a:cxnLst/>
            <a:rect l="l" t="t" r="r" b="b"/>
            <a:pathLst>
              <a:path w="6251" h="94983">
                <a:moveTo>
                  <a:pt x="168" y="94983"/>
                </a:moveTo>
                <a:lnTo>
                  <a:pt x="83" y="78422"/>
                </a:lnTo>
                <a:lnTo>
                  <a:pt x="27" y="65747"/>
                </a:lnTo>
                <a:lnTo>
                  <a:pt x="0" y="55396"/>
                </a:lnTo>
                <a:lnTo>
                  <a:pt x="0" y="45806"/>
                </a:lnTo>
                <a:lnTo>
                  <a:pt x="28" y="35414"/>
                </a:lnTo>
                <a:lnTo>
                  <a:pt x="85" y="22658"/>
                </a:lnTo>
                <a:lnTo>
                  <a:pt x="168" y="6299"/>
                </a:lnTo>
                <a:lnTo>
                  <a:pt x="168" y="5410"/>
                </a:lnTo>
                <a:lnTo>
                  <a:pt x="396" y="4394"/>
                </a:lnTo>
                <a:lnTo>
                  <a:pt x="612" y="3479"/>
                </a:lnTo>
                <a:lnTo>
                  <a:pt x="1184" y="2692"/>
                </a:lnTo>
                <a:lnTo>
                  <a:pt x="1628" y="2019"/>
                </a:lnTo>
                <a:lnTo>
                  <a:pt x="2415" y="1460"/>
                </a:lnTo>
                <a:lnTo>
                  <a:pt x="3216" y="901"/>
                </a:lnTo>
                <a:lnTo>
                  <a:pt x="4232" y="444"/>
                </a:lnTo>
                <a:lnTo>
                  <a:pt x="4676" y="215"/>
                </a:lnTo>
                <a:lnTo>
                  <a:pt x="5235" y="114"/>
                </a:lnTo>
                <a:lnTo>
                  <a:pt x="5692" y="0"/>
                </a:lnTo>
                <a:lnTo>
                  <a:pt x="625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114077" y="2869121"/>
            <a:ext cx="2921" cy="6083"/>
          </a:xfrm>
          <a:custGeom>
            <a:avLst/>
            <a:gdLst/>
            <a:ahLst/>
            <a:cxnLst/>
            <a:rect l="l" t="t" r="r" b="b"/>
            <a:pathLst>
              <a:path w="2921" h="6083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187318" y="2878472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178301" y="297188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457"/>
                </a:lnTo>
                <a:lnTo>
                  <a:pt x="5067" y="571"/>
                </a:lnTo>
                <a:lnTo>
                  <a:pt x="2260" y="342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177882" y="2878023"/>
            <a:ext cx="2446" cy="93522"/>
          </a:xfrm>
          <a:custGeom>
            <a:avLst/>
            <a:gdLst/>
            <a:ahLst/>
            <a:cxnLst/>
            <a:rect l="l" t="t" r="r" b="b"/>
            <a:pathLst>
              <a:path w="2446" h="93522">
                <a:moveTo>
                  <a:pt x="84" y="93522"/>
                </a:moveTo>
                <a:lnTo>
                  <a:pt x="41" y="76961"/>
                </a:lnTo>
                <a:lnTo>
                  <a:pt x="13" y="64286"/>
                </a:lnTo>
                <a:lnTo>
                  <a:pt x="0" y="53935"/>
                </a:lnTo>
                <a:lnTo>
                  <a:pt x="0" y="44345"/>
                </a:lnTo>
                <a:lnTo>
                  <a:pt x="14" y="33953"/>
                </a:lnTo>
                <a:lnTo>
                  <a:pt x="42" y="21197"/>
                </a:lnTo>
                <a:lnTo>
                  <a:pt x="84" y="4838"/>
                </a:lnTo>
                <a:lnTo>
                  <a:pt x="84" y="3949"/>
                </a:lnTo>
                <a:lnTo>
                  <a:pt x="426" y="3035"/>
                </a:lnTo>
                <a:lnTo>
                  <a:pt x="642" y="2133"/>
                </a:lnTo>
                <a:lnTo>
                  <a:pt x="1214" y="1346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58976" y="2884556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71"/>
                </a:lnTo>
                <a:lnTo>
                  <a:pt x="1130" y="1244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259095" y="2978195"/>
            <a:ext cx="11607" cy="787"/>
          </a:xfrm>
          <a:custGeom>
            <a:avLst/>
            <a:gdLst/>
            <a:ahLst/>
            <a:cxnLst/>
            <a:rect l="l" t="t" r="r" b="b"/>
            <a:pathLst>
              <a:path w="11607" h="787">
                <a:moveTo>
                  <a:pt x="0" y="0"/>
                </a:moveTo>
                <a:lnTo>
                  <a:pt x="901" y="228"/>
                </a:lnTo>
                <a:lnTo>
                  <a:pt x="1803" y="444"/>
                </a:lnTo>
                <a:lnTo>
                  <a:pt x="2590" y="558"/>
                </a:lnTo>
                <a:lnTo>
                  <a:pt x="3378" y="558"/>
                </a:lnTo>
                <a:lnTo>
                  <a:pt x="5295" y="673"/>
                </a:lnTo>
                <a:lnTo>
                  <a:pt x="7213" y="673"/>
                </a:lnTo>
                <a:lnTo>
                  <a:pt x="9461" y="558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268669" y="2884783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2" y="93637"/>
                </a:moveTo>
                <a:lnTo>
                  <a:pt x="2074" y="77049"/>
                </a:lnTo>
                <a:lnTo>
                  <a:pt x="2102" y="64354"/>
                </a:lnTo>
                <a:lnTo>
                  <a:pt x="2116" y="53990"/>
                </a:lnTo>
                <a:lnTo>
                  <a:pt x="2115" y="44400"/>
                </a:lnTo>
                <a:lnTo>
                  <a:pt x="2101" y="34025"/>
                </a:lnTo>
                <a:lnTo>
                  <a:pt x="2073" y="21304"/>
                </a:lnTo>
                <a:lnTo>
                  <a:pt x="2032" y="4851"/>
                </a:lnTo>
                <a:lnTo>
                  <a:pt x="2032" y="4279"/>
                </a:lnTo>
                <a:lnTo>
                  <a:pt x="1917" y="3492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261573" y="2883096"/>
            <a:ext cx="5410" cy="1346"/>
          </a:xfrm>
          <a:custGeom>
            <a:avLst/>
            <a:gdLst/>
            <a:ahLst/>
            <a:cxnLst/>
            <a:rect l="l" t="t" r="r" b="b"/>
            <a:pathLst>
              <a:path w="5410" h="1346">
                <a:moveTo>
                  <a:pt x="5410" y="558"/>
                </a:moveTo>
                <a:lnTo>
                  <a:pt x="4622" y="215"/>
                </a:lnTo>
                <a:lnTo>
                  <a:pt x="3606" y="114"/>
                </a:lnTo>
                <a:lnTo>
                  <a:pt x="3047" y="0"/>
                </a:lnTo>
                <a:lnTo>
                  <a:pt x="2362" y="215"/>
                </a:lnTo>
                <a:lnTo>
                  <a:pt x="1460" y="444"/>
                </a:lnTo>
                <a:lnTo>
                  <a:pt x="558" y="901"/>
                </a:lnTo>
                <a:lnTo>
                  <a:pt x="342" y="1003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6985" y="2889629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49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6987" y="2982476"/>
            <a:ext cx="12166" cy="787"/>
          </a:xfrm>
          <a:custGeom>
            <a:avLst/>
            <a:gdLst/>
            <a:ahLst/>
            <a:cxnLst/>
            <a:rect l="l" t="t" r="r" b="b"/>
            <a:pathLst>
              <a:path w="12166" h="787">
                <a:moveTo>
                  <a:pt x="0" y="0"/>
                </a:moveTo>
                <a:lnTo>
                  <a:pt x="558" y="342"/>
                </a:lnTo>
                <a:lnTo>
                  <a:pt x="1346" y="444"/>
                </a:lnTo>
                <a:lnTo>
                  <a:pt x="2933" y="787"/>
                </a:lnTo>
                <a:lnTo>
                  <a:pt x="4508" y="787"/>
                </a:lnTo>
                <a:lnTo>
                  <a:pt x="8343" y="787"/>
                </a:lnTo>
                <a:lnTo>
                  <a:pt x="9232" y="673"/>
                </a:lnTo>
                <a:lnTo>
                  <a:pt x="10020" y="558"/>
                </a:lnTo>
                <a:lnTo>
                  <a:pt x="11049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58254" y="2890640"/>
            <a:ext cx="901" cy="92062"/>
          </a:xfrm>
          <a:custGeom>
            <a:avLst/>
            <a:gdLst/>
            <a:ahLst/>
            <a:cxnLst/>
            <a:rect l="l" t="t" r="r" b="b"/>
            <a:pathLst>
              <a:path w="901" h="92062">
                <a:moveTo>
                  <a:pt x="901" y="92062"/>
                </a:moveTo>
                <a:lnTo>
                  <a:pt x="901" y="3378"/>
                </a:lnTo>
                <a:lnTo>
                  <a:pt x="901" y="2705"/>
                </a:lnTo>
                <a:lnTo>
                  <a:pt x="673" y="2032"/>
                </a:lnTo>
                <a:lnTo>
                  <a:pt x="457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439383" y="2984954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1016" y="228"/>
                </a:lnTo>
                <a:lnTo>
                  <a:pt x="2032" y="342"/>
                </a:lnTo>
                <a:lnTo>
                  <a:pt x="3721" y="558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342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450650" y="289289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5" h="91948">
                <a:moveTo>
                  <a:pt x="1015" y="91948"/>
                </a:moveTo>
                <a:lnTo>
                  <a:pt x="1015" y="3149"/>
                </a:lnTo>
                <a:lnTo>
                  <a:pt x="1015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536063" y="2889965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457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533593" y="2984954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0807" y="342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519049" y="2855942"/>
            <a:ext cx="210375" cy="7429"/>
          </a:xfrm>
          <a:custGeom>
            <a:avLst/>
            <a:gdLst/>
            <a:ahLst/>
            <a:cxnLst/>
            <a:rect l="l" t="t" r="r" b="b"/>
            <a:pathLst>
              <a:path w="210375" h="7429">
                <a:moveTo>
                  <a:pt x="0" y="7429"/>
                </a:moveTo>
                <a:lnTo>
                  <a:pt x="16396" y="7289"/>
                </a:lnTo>
                <a:lnTo>
                  <a:pt x="28716" y="7165"/>
                </a:lnTo>
                <a:lnTo>
                  <a:pt x="38793" y="7026"/>
                </a:lnTo>
                <a:lnTo>
                  <a:pt x="48464" y="6837"/>
                </a:lnTo>
                <a:lnTo>
                  <a:pt x="59564" y="6568"/>
                </a:lnTo>
                <a:lnTo>
                  <a:pt x="73928" y="6184"/>
                </a:lnTo>
                <a:lnTo>
                  <a:pt x="81813" y="5969"/>
                </a:lnTo>
                <a:lnTo>
                  <a:pt x="97670" y="5573"/>
                </a:lnTo>
                <a:lnTo>
                  <a:pt x="109001" y="5241"/>
                </a:lnTo>
                <a:lnTo>
                  <a:pt x="118650" y="4884"/>
                </a:lnTo>
                <a:lnTo>
                  <a:pt x="129460" y="4417"/>
                </a:lnTo>
                <a:lnTo>
                  <a:pt x="144275" y="3750"/>
                </a:lnTo>
                <a:lnTo>
                  <a:pt x="147497" y="3606"/>
                </a:lnTo>
                <a:lnTo>
                  <a:pt x="163200" y="2865"/>
                </a:lnTo>
                <a:lnTo>
                  <a:pt x="174323" y="2306"/>
                </a:lnTo>
                <a:lnTo>
                  <a:pt x="183962" y="1752"/>
                </a:lnTo>
                <a:lnTo>
                  <a:pt x="195210" y="1024"/>
                </a:lnTo>
                <a:lnTo>
                  <a:pt x="2103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45415" y="2982697"/>
            <a:ext cx="92506" cy="2032"/>
          </a:xfrm>
          <a:custGeom>
            <a:avLst/>
            <a:gdLst/>
            <a:ahLst/>
            <a:cxnLst/>
            <a:rect l="l" t="t" r="r" b="b"/>
            <a:pathLst>
              <a:path w="92506" h="2031">
                <a:moveTo>
                  <a:pt x="0" y="2031"/>
                </a:moveTo>
                <a:lnTo>
                  <a:pt x="14419" y="1864"/>
                </a:lnTo>
                <a:lnTo>
                  <a:pt x="24307" y="1690"/>
                </a:lnTo>
                <a:lnTo>
                  <a:pt x="36730" y="1377"/>
                </a:lnTo>
                <a:lnTo>
                  <a:pt x="41694" y="1244"/>
                </a:lnTo>
                <a:lnTo>
                  <a:pt x="55861" y="831"/>
                </a:lnTo>
                <a:lnTo>
                  <a:pt x="65725" y="470"/>
                </a:lnTo>
                <a:lnTo>
                  <a:pt x="79457" y="132"/>
                </a:lnTo>
                <a:lnTo>
                  <a:pt x="80454" y="114"/>
                </a:lnTo>
                <a:lnTo>
                  <a:pt x="81356" y="114"/>
                </a:lnTo>
                <a:lnTo>
                  <a:pt x="81470" y="457"/>
                </a:lnTo>
                <a:lnTo>
                  <a:pt x="82486" y="571"/>
                </a:lnTo>
                <a:lnTo>
                  <a:pt x="83273" y="685"/>
                </a:lnTo>
                <a:lnTo>
                  <a:pt x="84175" y="685"/>
                </a:lnTo>
                <a:lnTo>
                  <a:pt x="86093" y="787"/>
                </a:lnTo>
                <a:lnTo>
                  <a:pt x="88011" y="787"/>
                </a:lnTo>
                <a:lnTo>
                  <a:pt x="89585" y="685"/>
                </a:lnTo>
                <a:lnTo>
                  <a:pt x="91160" y="457"/>
                </a:lnTo>
                <a:lnTo>
                  <a:pt x="91833" y="342"/>
                </a:lnTo>
                <a:lnTo>
                  <a:pt x="9250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35562" y="2889065"/>
            <a:ext cx="2530" cy="93637"/>
          </a:xfrm>
          <a:custGeom>
            <a:avLst/>
            <a:gdLst/>
            <a:ahLst/>
            <a:cxnLst/>
            <a:rect l="l" t="t" r="r" b="b"/>
            <a:pathLst>
              <a:path w="2530" h="93637">
                <a:moveTo>
                  <a:pt x="2362" y="93637"/>
                </a:moveTo>
                <a:lnTo>
                  <a:pt x="2446" y="78704"/>
                </a:lnTo>
                <a:lnTo>
                  <a:pt x="2502" y="66648"/>
                </a:lnTo>
                <a:lnTo>
                  <a:pt x="2530" y="56186"/>
                </a:lnTo>
                <a:lnTo>
                  <a:pt x="2530" y="46036"/>
                </a:lnTo>
                <a:lnTo>
                  <a:pt x="2501" y="34915"/>
                </a:lnTo>
                <a:lnTo>
                  <a:pt x="2445" y="21541"/>
                </a:lnTo>
                <a:lnTo>
                  <a:pt x="2362" y="4953"/>
                </a:lnTo>
                <a:lnTo>
                  <a:pt x="2362" y="4051"/>
                </a:lnTo>
                <a:lnTo>
                  <a:pt x="2133" y="3149"/>
                </a:lnTo>
                <a:lnTo>
                  <a:pt x="1917" y="2247"/>
                </a:lnTo>
                <a:lnTo>
                  <a:pt x="1346" y="1460"/>
                </a:lnTo>
                <a:lnTo>
                  <a:pt x="787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28688" y="2887819"/>
            <a:ext cx="5067" cy="1015"/>
          </a:xfrm>
          <a:custGeom>
            <a:avLst/>
            <a:gdLst/>
            <a:ahLst/>
            <a:cxnLst/>
            <a:rect l="l" t="t" r="r" b="b"/>
            <a:pathLst>
              <a:path w="5067" h="1016">
                <a:moveTo>
                  <a:pt x="5067" y="342"/>
                </a:moveTo>
                <a:lnTo>
                  <a:pt x="4165" y="0"/>
                </a:lnTo>
                <a:lnTo>
                  <a:pt x="3149" y="0"/>
                </a:lnTo>
                <a:lnTo>
                  <a:pt x="2476" y="0"/>
                </a:lnTo>
                <a:lnTo>
                  <a:pt x="1803" y="228"/>
                </a:lnTo>
                <a:lnTo>
                  <a:pt x="901" y="571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37924" y="2978539"/>
            <a:ext cx="88341" cy="3937"/>
          </a:xfrm>
          <a:custGeom>
            <a:avLst/>
            <a:gdLst/>
            <a:ahLst/>
            <a:cxnLst/>
            <a:rect l="l" t="t" r="r" b="b"/>
            <a:pathLst>
              <a:path w="88341" h="3937">
                <a:moveTo>
                  <a:pt x="0" y="3936"/>
                </a:moveTo>
                <a:lnTo>
                  <a:pt x="14088" y="3342"/>
                </a:lnTo>
                <a:lnTo>
                  <a:pt x="23967" y="2897"/>
                </a:lnTo>
                <a:lnTo>
                  <a:pt x="37515" y="2247"/>
                </a:lnTo>
                <a:lnTo>
                  <a:pt x="51741" y="1488"/>
                </a:lnTo>
                <a:lnTo>
                  <a:pt x="61595" y="874"/>
                </a:lnTo>
                <a:lnTo>
                  <a:pt x="75083" y="269"/>
                </a:lnTo>
                <a:lnTo>
                  <a:pt x="76619" y="215"/>
                </a:lnTo>
                <a:lnTo>
                  <a:pt x="78765" y="101"/>
                </a:lnTo>
                <a:lnTo>
                  <a:pt x="78879" y="558"/>
                </a:lnTo>
                <a:lnTo>
                  <a:pt x="81026" y="673"/>
                </a:lnTo>
                <a:lnTo>
                  <a:pt x="82931" y="787"/>
                </a:lnTo>
                <a:lnTo>
                  <a:pt x="84848" y="558"/>
                </a:lnTo>
                <a:lnTo>
                  <a:pt x="86207" y="444"/>
                </a:lnTo>
                <a:lnTo>
                  <a:pt x="87668" y="215"/>
                </a:lnTo>
                <a:lnTo>
                  <a:pt x="88011" y="215"/>
                </a:lnTo>
                <a:lnTo>
                  <a:pt x="883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25135" y="2886026"/>
            <a:ext cx="1214" cy="92506"/>
          </a:xfrm>
          <a:custGeom>
            <a:avLst/>
            <a:gdLst/>
            <a:ahLst/>
            <a:cxnLst/>
            <a:rect l="l" t="t" r="r" b="b"/>
            <a:pathLst>
              <a:path w="1214" h="92506">
                <a:moveTo>
                  <a:pt x="1130" y="92506"/>
                </a:moveTo>
                <a:lnTo>
                  <a:pt x="1172" y="75915"/>
                </a:lnTo>
                <a:lnTo>
                  <a:pt x="1200" y="63222"/>
                </a:lnTo>
                <a:lnTo>
                  <a:pt x="1214" y="52886"/>
                </a:lnTo>
                <a:lnTo>
                  <a:pt x="1214" y="43369"/>
                </a:lnTo>
                <a:lnTo>
                  <a:pt x="1200" y="33132"/>
                </a:lnTo>
                <a:lnTo>
                  <a:pt x="1173" y="20635"/>
                </a:lnTo>
                <a:lnTo>
                  <a:pt x="1132" y="4340"/>
                </a:lnTo>
                <a:lnTo>
                  <a:pt x="1130" y="3492"/>
                </a:lnTo>
                <a:lnTo>
                  <a:pt x="1130" y="2590"/>
                </a:lnTo>
                <a:lnTo>
                  <a:pt x="787" y="1689"/>
                </a:lnTo>
                <a:lnTo>
                  <a:pt x="57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4549" y="2884669"/>
            <a:ext cx="2590" cy="5295"/>
          </a:xfrm>
          <a:custGeom>
            <a:avLst/>
            <a:gdLst/>
            <a:ahLst/>
            <a:cxnLst/>
            <a:rect l="l" t="t" r="r" b="b"/>
            <a:pathLst>
              <a:path w="2590" h="5295">
                <a:moveTo>
                  <a:pt x="2590" y="0"/>
                </a:moveTo>
                <a:lnTo>
                  <a:pt x="1917" y="571"/>
                </a:lnTo>
                <a:lnTo>
                  <a:pt x="1244" y="1460"/>
                </a:lnTo>
                <a:lnTo>
                  <a:pt x="673" y="2247"/>
                </a:lnTo>
                <a:lnTo>
                  <a:pt x="558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2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96579" y="297233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0" y="228"/>
                </a:moveTo>
                <a:lnTo>
                  <a:pt x="1460" y="457"/>
                </a:lnTo>
                <a:lnTo>
                  <a:pt x="3048" y="571"/>
                </a:lnTo>
                <a:lnTo>
                  <a:pt x="6870" y="571"/>
                </a:lnTo>
                <a:lnTo>
                  <a:pt x="8445" y="457"/>
                </a:lnTo>
                <a:lnTo>
                  <a:pt x="10033" y="228"/>
                </a:lnTo>
                <a:lnTo>
                  <a:pt x="10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96573" y="2878472"/>
            <a:ext cx="2374" cy="5410"/>
          </a:xfrm>
          <a:custGeom>
            <a:avLst/>
            <a:gdLst/>
            <a:ahLst/>
            <a:cxnLst/>
            <a:rect l="l" t="t" r="r" b="b"/>
            <a:pathLst>
              <a:path w="2374" h="5410">
                <a:moveTo>
                  <a:pt x="2374" y="0"/>
                </a:moveTo>
                <a:lnTo>
                  <a:pt x="1701" y="558"/>
                </a:lnTo>
                <a:lnTo>
                  <a:pt x="1130" y="1460"/>
                </a:lnTo>
                <a:lnTo>
                  <a:pt x="685" y="2247"/>
                </a:lnTo>
                <a:lnTo>
                  <a:pt x="571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69398" y="2870362"/>
            <a:ext cx="2230" cy="94195"/>
          </a:xfrm>
          <a:custGeom>
            <a:avLst/>
            <a:gdLst/>
            <a:ahLst/>
            <a:cxnLst/>
            <a:rect l="l" t="t" r="r" b="b"/>
            <a:pathLst>
              <a:path w="2230" h="94195">
                <a:moveTo>
                  <a:pt x="84" y="94195"/>
                </a:moveTo>
                <a:lnTo>
                  <a:pt x="41" y="77608"/>
                </a:lnTo>
                <a:lnTo>
                  <a:pt x="13" y="64913"/>
                </a:lnTo>
                <a:lnTo>
                  <a:pt x="0" y="54549"/>
                </a:lnTo>
                <a:lnTo>
                  <a:pt x="0" y="44959"/>
                </a:lnTo>
                <a:lnTo>
                  <a:pt x="14" y="34584"/>
                </a:lnTo>
                <a:lnTo>
                  <a:pt x="42" y="21863"/>
                </a:lnTo>
                <a:lnTo>
                  <a:pt x="84" y="5410"/>
                </a:lnTo>
                <a:lnTo>
                  <a:pt x="84" y="4508"/>
                </a:lnTo>
                <a:lnTo>
                  <a:pt x="312" y="3378"/>
                </a:lnTo>
                <a:lnTo>
                  <a:pt x="541" y="2476"/>
                </a:lnTo>
                <a:lnTo>
                  <a:pt x="1100" y="1460"/>
                </a:lnTo>
                <a:lnTo>
                  <a:pt x="1557" y="673"/>
                </a:lnTo>
                <a:lnTo>
                  <a:pt x="22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07853" y="2964107"/>
            <a:ext cx="72110" cy="7327"/>
          </a:xfrm>
          <a:custGeom>
            <a:avLst/>
            <a:gdLst/>
            <a:ahLst/>
            <a:cxnLst/>
            <a:rect l="l" t="t" r="r" b="b"/>
            <a:pathLst>
              <a:path w="72110" h="7327">
                <a:moveTo>
                  <a:pt x="72110" y="0"/>
                </a:moveTo>
                <a:lnTo>
                  <a:pt x="71323" y="228"/>
                </a:lnTo>
                <a:lnTo>
                  <a:pt x="70421" y="444"/>
                </a:lnTo>
                <a:lnTo>
                  <a:pt x="68732" y="685"/>
                </a:lnTo>
                <a:lnTo>
                  <a:pt x="67043" y="685"/>
                </a:lnTo>
                <a:lnTo>
                  <a:pt x="64338" y="685"/>
                </a:lnTo>
                <a:lnTo>
                  <a:pt x="64223" y="114"/>
                </a:lnTo>
                <a:lnTo>
                  <a:pt x="61633" y="444"/>
                </a:lnTo>
                <a:lnTo>
                  <a:pt x="47906" y="1946"/>
                </a:lnTo>
                <a:lnTo>
                  <a:pt x="37990" y="3257"/>
                </a:lnTo>
                <a:lnTo>
                  <a:pt x="26365" y="4622"/>
                </a:lnTo>
                <a:lnTo>
                  <a:pt x="13594" y="6013"/>
                </a:lnTo>
                <a:lnTo>
                  <a:pt x="1580" y="7178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930923" y="2860673"/>
            <a:ext cx="1773" cy="94195"/>
          </a:xfrm>
          <a:custGeom>
            <a:avLst/>
            <a:gdLst/>
            <a:ahLst/>
            <a:cxnLst/>
            <a:rect l="l" t="t" r="r" b="b"/>
            <a:pathLst>
              <a:path w="1773" h="94195">
                <a:moveTo>
                  <a:pt x="84" y="94195"/>
                </a:moveTo>
                <a:lnTo>
                  <a:pt x="41" y="77634"/>
                </a:lnTo>
                <a:lnTo>
                  <a:pt x="13" y="64959"/>
                </a:lnTo>
                <a:lnTo>
                  <a:pt x="0" y="54608"/>
                </a:lnTo>
                <a:lnTo>
                  <a:pt x="0" y="45018"/>
                </a:lnTo>
                <a:lnTo>
                  <a:pt x="14" y="34626"/>
                </a:lnTo>
                <a:lnTo>
                  <a:pt x="42" y="21870"/>
                </a:lnTo>
                <a:lnTo>
                  <a:pt x="84" y="5511"/>
                </a:lnTo>
                <a:lnTo>
                  <a:pt x="84" y="4508"/>
                </a:lnTo>
                <a:lnTo>
                  <a:pt x="312" y="3492"/>
                </a:lnTo>
                <a:lnTo>
                  <a:pt x="528" y="2476"/>
                </a:lnTo>
                <a:lnTo>
                  <a:pt x="871" y="1574"/>
                </a:lnTo>
                <a:lnTo>
                  <a:pt x="1214" y="787"/>
                </a:lnTo>
                <a:lnTo>
                  <a:pt x="17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937995" y="2860445"/>
            <a:ext cx="2819" cy="5067"/>
          </a:xfrm>
          <a:custGeom>
            <a:avLst/>
            <a:gdLst/>
            <a:ahLst/>
            <a:cxnLst/>
            <a:rect l="l" t="t" r="r" b="b"/>
            <a:pathLst>
              <a:path w="2819" h="5067">
                <a:moveTo>
                  <a:pt x="0" y="0"/>
                </a:moveTo>
                <a:lnTo>
                  <a:pt x="901" y="673"/>
                </a:lnTo>
                <a:lnTo>
                  <a:pt x="1689" y="1689"/>
                </a:lnTo>
                <a:lnTo>
                  <a:pt x="2247" y="2362"/>
                </a:lnTo>
                <a:lnTo>
                  <a:pt x="2476" y="3263"/>
                </a:lnTo>
                <a:lnTo>
                  <a:pt x="2819" y="4064"/>
                </a:lnTo>
                <a:lnTo>
                  <a:pt x="2819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879966" y="2954418"/>
            <a:ext cx="60617" cy="8674"/>
          </a:xfrm>
          <a:custGeom>
            <a:avLst/>
            <a:gdLst/>
            <a:ahLst/>
            <a:cxnLst/>
            <a:rect l="l" t="t" r="r" b="b"/>
            <a:pathLst>
              <a:path w="60617" h="8674">
                <a:moveTo>
                  <a:pt x="60617" y="0"/>
                </a:moveTo>
                <a:lnTo>
                  <a:pt x="59486" y="342"/>
                </a:lnTo>
                <a:lnTo>
                  <a:pt x="58369" y="444"/>
                </a:lnTo>
                <a:lnTo>
                  <a:pt x="56553" y="673"/>
                </a:lnTo>
                <a:lnTo>
                  <a:pt x="54762" y="673"/>
                </a:lnTo>
                <a:lnTo>
                  <a:pt x="52844" y="673"/>
                </a:lnTo>
                <a:lnTo>
                  <a:pt x="52730" y="228"/>
                </a:lnTo>
                <a:lnTo>
                  <a:pt x="51041" y="444"/>
                </a:lnTo>
                <a:lnTo>
                  <a:pt x="37815" y="2596"/>
                </a:lnTo>
                <a:lnTo>
                  <a:pt x="27475" y="4516"/>
                </a:lnTo>
                <a:lnTo>
                  <a:pt x="20167" y="5740"/>
                </a:lnTo>
                <a:lnTo>
                  <a:pt x="10134" y="7327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979265" y="2848729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11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40804" y="2943374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57"/>
                </a:lnTo>
                <a:lnTo>
                  <a:pt x="44957" y="571"/>
                </a:lnTo>
                <a:lnTo>
                  <a:pt x="44170" y="571"/>
                </a:lnTo>
                <a:lnTo>
                  <a:pt x="41363" y="685"/>
                </a:lnTo>
                <a:lnTo>
                  <a:pt x="41020" y="114"/>
                </a:lnTo>
                <a:lnTo>
                  <a:pt x="38544" y="571"/>
                </a:lnTo>
                <a:lnTo>
                  <a:pt x="26231" y="3470"/>
                </a:lnTo>
                <a:lnTo>
                  <a:pt x="14406" y="6524"/>
                </a:lnTo>
                <a:lnTo>
                  <a:pt x="13411" y="6756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976193" y="2764440"/>
            <a:ext cx="51384" cy="26924"/>
          </a:xfrm>
          <a:custGeom>
            <a:avLst/>
            <a:gdLst/>
            <a:ahLst/>
            <a:cxnLst/>
            <a:rect l="l" t="t" r="r" b="b"/>
            <a:pathLst>
              <a:path w="51384" h="26924">
                <a:moveTo>
                  <a:pt x="0" y="0"/>
                </a:moveTo>
                <a:lnTo>
                  <a:pt x="7772" y="1803"/>
                </a:lnTo>
                <a:lnTo>
                  <a:pt x="8001" y="1803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131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151"/>
                </a:lnTo>
                <a:lnTo>
                  <a:pt x="47891" y="23558"/>
                </a:lnTo>
                <a:lnTo>
                  <a:pt x="49695" y="25133"/>
                </a:lnTo>
                <a:lnTo>
                  <a:pt x="51384" y="269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027574" y="2791371"/>
            <a:ext cx="6083" cy="18034"/>
          </a:xfrm>
          <a:custGeom>
            <a:avLst/>
            <a:gdLst/>
            <a:ahLst/>
            <a:cxnLst/>
            <a:rect l="l" t="t" r="r" b="b"/>
            <a:pathLst>
              <a:path w="6083" h="18033">
                <a:moveTo>
                  <a:pt x="0" y="0"/>
                </a:moveTo>
                <a:lnTo>
                  <a:pt x="1244" y="2146"/>
                </a:lnTo>
                <a:lnTo>
                  <a:pt x="2247" y="4508"/>
                </a:lnTo>
                <a:lnTo>
                  <a:pt x="3937" y="8674"/>
                </a:lnTo>
                <a:lnTo>
                  <a:pt x="4064" y="8788"/>
                </a:lnTo>
                <a:lnTo>
                  <a:pt x="5295" y="13068"/>
                </a:lnTo>
                <a:lnTo>
                  <a:pt x="5969" y="15443"/>
                </a:lnTo>
                <a:lnTo>
                  <a:pt x="6083" y="18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012842" y="2836782"/>
            <a:ext cx="1431" cy="95326"/>
          </a:xfrm>
          <a:custGeom>
            <a:avLst/>
            <a:gdLst/>
            <a:ahLst/>
            <a:cxnLst/>
            <a:rect l="l" t="t" r="r" b="b"/>
            <a:pathLst>
              <a:path w="1431" h="95326">
                <a:moveTo>
                  <a:pt x="85" y="95326"/>
                </a:moveTo>
                <a:lnTo>
                  <a:pt x="69" y="76982"/>
                </a:lnTo>
                <a:lnTo>
                  <a:pt x="54" y="61699"/>
                </a:lnTo>
                <a:lnTo>
                  <a:pt x="42" y="49210"/>
                </a:lnTo>
                <a:lnTo>
                  <a:pt x="30" y="39250"/>
                </a:lnTo>
                <a:lnTo>
                  <a:pt x="21" y="31552"/>
                </a:lnTo>
                <a:lnTo>
                  <a:pt x="13" y="25850"/>
                </a:lnTo>
                <a:lnTo>
                  <a:pt x="7" y="21878"/>
                </a:lnTo>
                <a:lnTo>
                  <a:pt x="0" y="18062"/>
                </a:lnTo>
                <a:lnTo>
                  <a:pt x="0" y="17684"/>
                </a:lnTo>
                <a:lnTo>
                  <a:pt x="0" y="17973"/>
                </a:lnTo>
                <a:lnTo>
                  <a:pt x="3" y="18661"/>
                </a:lnTo>
                <a:lnTo>
                  <a:pt x="7" y="19484"/>
                </a:lnTo>
                <a:lnTo>
                  <a:pt x="13" y="20174"/>
                </a:lnTo>
                <a:lnTo>
                  <a:pt x="21" y="20466"/>
                </a:lnTo>
                <a:lnTo>
                  <a:pt x="30" y="20094"/>
                </a:lnTo>
                <a:lnTo>
                  <a:pt x="42" y="18792"/>
                </a:lnTo>
                <a:lnTo>
                  <a:pt x="54" y="16293"/>
                </a:lnTo>
                <a:lnTo>
                  <a:pt x="69" y="12331"/>
                </a:lnTo>
                <a:lnTo>
                  <a:pt x="85" y="6642"/>
                </a:lnTo>
                <a:lnTo>
                  <a:pt x="85" y="4622"/>
                </a:lnTo>
                <a:lnTo>
                  <a:pt x="428" y="2590"/>
                </a:lnTo>
                <a:lnTo>
                  <a:pt x="530" y="1917"/>
                </a:lnTo>
                <a:lnTo>
                  <a:pt x="873" y="1130"/>
                </a:lnTo>
                <a:lnTo>
                  <a:pt x="1101" y="558"/>
                </a:lnTo>
                <a:lnTo>
                  <a:pt x="14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017997" y="2837455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673" y="673"/>
                </a:lnTo>
                <a:lnTo>
                  <a:pt x="1244" y="1358"/>
                </a:lnTo>
                <a:lnTo>
                  <a:pt x="1460" y="1473"/>
                </a:lnTo>
                <a:lnTo>
                  <a:pt x="1689" y="1689"/>
                </a:lnTo>
                <a:lnTo>
                  <a:pt x="2133" y="2476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012929" y="2931546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6197" y="342"/>
                </a:lnTo>
                <a:lnTo>
                  <a:pt x="5524" y="342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030842" y="2918814"/>
            <a:ext cx="6756" cy="787"/>
          </a:xfrm>
          <a:custGeom>
            <a:avLst/>
            <a:gdLst/>
            <a:ahLst/>
            <a:cxnLst/>
            <a:rect l="l" t="t" r="r" b="b"/>
            <a:pathLst>
              <a:path w="6756" h="787">
                <a:moveTo>
                  <a:pt x="0" y="787"/>
                </a:moveTo>
                <a:lnTo>
                  <a:pt x="1803" y="787"/>
                </a:lnTo>
                <a:lnTo>
                  <a:pt x="3721" y="673"/>
                </a:lnTo>
                <a:lnTo>
                  <a:pt x="4394" y="558"/>
                </a:lnTo>
                <a:lnTo>
                  <a:pt x="5181" y="444"/>
                </a:lnTo>
                <a:lnTo>
                  <a:pt x="5969" y="342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4952720" y="2918024"/>
            <a:ext cx="15773" cy="8674"/>
          </a:xfrm>
          <a:custGeom>
            <a:avLst/>
            <a:gdLst/>
            <a:ahLst/>
            <a:cxnLst/>
            <a:rect l="l" t="t" r="r" b="b"/>
            <a:pathLst>
              <a:path w="15773" h="8674">
                <a:moveTo>
                  <a:pt x="15773" y="8674"/>
                </a:moveTo>
                <a:lnTo>
                  <a:pt x="6642" y="787"/>
                </a:lnTo>
                <a:lnTo>
                  <a:pt x="146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4956661" y="2812550"/>
            <a:ext cx="1130" cy="10934"/>
          </a:xfrm>
          <a:custGeom>
            <a:avLst/>
            <a:gdLst/>
            <a:ahLst/>
            <a:cxnLst/>
            <a:rect l="l" t="t" r="r" b="b"/>
            <a:pathLst>
              <a:path w="1130" h="10934">
                <a:moveTo>
                  <a:pt x="0" y="10934"/>
                </a:moveTo>
                <a:lnTo>
                  <a:pt x="1130" y="10706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4957112" y="2810638"/>
            <a:ext cx="673" cy="114"/>
          </a:xfrm>
          <a:custGeom>
            <a:avLst/>
            <a:gdLst/>
            <a:ahLst/>
            <a:cxnLst/>
            <a:rect l="l" t="t" r="r" b="b"/>
            <a:pathLst>
              <a:path w="673" h="114">
                <a:moveTo>
                  <a:pt x="0" y="114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4957683" y="2811760"/>
            <a:ext cx="673" cy="10604"/>
          </a:xfrm>
          <a:custGeom>
            <a:avLst/>
            <a:gdLst/>
            <a:ahLst/>
            <a:cxnLst/>
            <a:rect l="l" t="t" r="r" b="b"/>
            <a:pathLst>
              <a:path w="673" h="10604">
                <a:moveTo>
                  <a:pt x="444" y="6654"/>
                </a:moveTo>
                <a:lnTo>
                  <a:pt x="673" y="10604"/>
                </a:ln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957678" y="2785515"/>
            <a:ext cx="12166" cy="26250"/>
          </a:xfrm>
          <a:custGeom>
            <a:avLst/>
            <a:gdLst/>
            <a:ahLst/>
            <a:cxnLst/>
            <a:rect l="l" t="t" r="r" b="b"/>
            <a:pathLst>
              <a:path w="12166" h="26250">
                <a:moveTo>
                  <a:pt x="0" y="26250"/>
                </a:moveTo>
                <a:lnTo>
                  <a:pt x="673" y="18021"/>
                </a:lnTo>
                <a:lnTo>
                  <a:pt x="1460" y="13068"/>
                </a:lnTo>
                <a:lnTo>
                  <a:pt x="3721" y="8674"/>
                </a:lnTo>
                <a:lnTo>
                  <a:pt x="12166" y="0"/>
                </a:lnTo>
                <a:lnTo>
                  <a:pt x="5524" y="6870"/>
                </a:lnTo>
                <a:lnTo>
                  <a:pt x="4851" y="10591"/>
                </a:lnTo>
                <a:lnTo>
                  <a:pt x="4851" y="155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025777" y="2789685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3035" y="8559"/>
                </a:moveTo>
                <a:lnTo>
                  <a:pt x="2362" y="574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4974126" y="2835653"/>
            <a:ext cx="1016" cy="673"/>
          </a:xfrm>
          <a:custGeom>
            <a:avLst/>
            <a:gdLst/>
            <a:ahLst/>
            <a:cxnLst/>
            <a:rect l="l" t="t" r="r" b="b"/>
            <a:pathLst>
              <a:path w="1015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4976268" y="284263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4968492" y="293041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4972325" y="2835876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22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4957789" y="2823147"/>
            <a:ext cx="1016" cy="114"/>
          </a:xfrm>
          <a:custGeom>
            <a:avLst/>
            <a:gdLst/>
            <a:ahLst/>
            <a:cxnLst/>
            <a:rect l="l" t="t" r="r" b="b"/>
            <a:pathLst>
              <a:path w="1015" h="114">
                <a:moveTo>
                  <a:pt x="1015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4958354" y="282236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4976268" y="2931321"/>
            <a:ext cx="23774" cy="9232"/>
          </a:xfrm>
          <a:custGeom>
            <a:avLst/>
            <a:gdLst/>
            <a:ahLst/>
            <a:cxnLst/>
            <a:rect l="l" t="t" r="r" b="b"/>
            <a:pathLst>
              <a:path w="23774" h="9232">
                <a:moveTo>
                  <a:pt x="0" y="0"/>
                </a:moveTo>
                <a:lnTo>
                  <a:pt x="19951" y="8001"/>
                </a:lnTo>
                <a:lnTo>
                  <a:pt x="23774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4972775" y="2835762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0" y="34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4974913" y="2795652"/>
            <a:ext cx="39890" cy="11379"/>
          </a:xfrm>
          <a:custGeom>
            <a:avLst/>
            <a:gdLst/>
            <a:ahLst/>
            <a:cxnLst/>
            <a:rect l="l" t="t" r="r" b="b"/>
            <a:pathLst>
              <a:path w="39890" h="11379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4969845" y="278382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005453" y="2847710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000045" y="285390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005678" y="2847713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558" y="0"/>
                </a:ln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008835" y="2854133"/>
            <a:ext cx="0" cy="89128"/>
          </a:xfrm>
          <a:custGeom>
            <a:avLst/>
            <a:gdLst/>
            <a:ahLst/>
            <a:cxnLst/>
            <a:rect l="l" t="t" r="r" b="b"/>
            <a:pathLst>
              <a:path h="89128">
                <a:moveTo>
                  <a:pt x="0" y="0"/>
                </a:moveTo>
                <a:lnTo>
                  <a:pt x="0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015252" y="2820550"/>
            <a:ext cx="51612" cy="3949"/>
          </a:xfrm>
          <a:custGeom>
            <a:avLst/>
            <a:gdLst/>
            <a:ahLst/>
            <a:cxnLst/>
            <a:rect l="l" t="t" r="r" b="b"/>
            <a:pathLst>
              <a:path w="51612" h="3949">
                <a:moveTo>
                  <a:pt x="51612" y="1358"/>
                </a:moveTo>
                <a:lnTo>
                  <a:pt x="14541" y="39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050415" y="2858978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787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046470" y="2864839"/>
            <a:ext cx="342" cy="88900"/>
          </a:xfrm>
          <a:custGeom>
            <a:avLst/>
            <a:gdLst/>
            <a:ahLst/>
            <a:cxnLst/>
            <a:rect l="l" t="t" r="r" b="b"/>
            <a:pathLst>
              <a:path w="342" h="88900">
                <a:moveTo>
                  <a:pt x="0" y="0"/>
                </a:moveTo>
                <a:lnTo>
                  <a:pt x="0" y="88684"/>
                </a:lnTo>
                <a:lnTo>
                  <a:pt x="342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056272" y="295419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083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050868" y="2858756"/>
            <a:ext cx="3035" cy="558"/>
          </a:xfrm>
          <a:custGeom>
            <a:avLst/>
            <a:gdLst/>
            <a:ahLst/>
            <a:cxnLst/>
            <a:rect l="l" t="t" r="r" b="b"/>
            <a:pathLst>
              <a:path w="3035" h="558">
                <a:moveTo>
                  <a:pt x="3035" y="558"/>
                </a:moveTo>
                <a:lnTo>
                  <a:pt x="1790" y="0"/>
                </a:lnTo>
                <a:lnTo>
                  <a:pt x="1003" y="0"/>
                </a:lnTo>
                <a:lnTo>
                  <a:pt x="0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112609" y="2868557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114871" y="2875203"/>
            <a:ext cx="2133" cy="88900"/>
          </a:xfrm>
          <a:custGeom>
            <a:avLst/>
            <a:gdLst/>
            <a:ahLst/>
            <a:cxnLst/>
            <a:rect l="l" t="t" r="r" b="b"/>
            <a:pathLst>
              <a:path w="2133" h="88900">
                <a:moveTo>
                  <a:pt x="2133" y="0"/>
                </a:moveTo>
                <a:lnTo>
                  <a:pt x="2133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117005" y="2963882"/>
            <a:ext cx="60960" cy="7099"/>
          </a:xfrm>
          <a:custGeom>
            <a:avLst/>
            <a:gdLst/>
            <a:ahLst/>
            <a:cxnLst/>
            <a:rect l="l" t="t" r="r" b="b"/>
            <a:pathLst>
              <a:path w="60960" h="7099">
                <a:moveTo>
                  <a:pt x="0" y="0"/>
                </a:moveTo>
                <a:lnTo>
                  <a:pt x="40792" y="4953"/>
                </a:lnTo>
                <a:lnTo>
                  <a:pt x="6096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182248" y="2876778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342"/>
                </a:moveTo>
                <a:lnTo>
                  <a:pt x="787" y="0"/>
                </a:lnTo>
                <a:lnTo>
                  <a:pt x="1917" y="0"/>
                </a:lnTo>
                <a:lnTo>
                  <a:pt x="3606" y="457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189236" y="2883429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177961" y="2971540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180331" y="2877464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180328" y="2877121"/>
            <a:ext cx="2032" cy="901"/>
          </a:xfrm>
          <a:custGeom>
            <a:avLst/>
            <a:gdLst/>
            <a:ahLst/>
            <a:cxnLst/>
            <a:rect l="l" t="t" r="r" b="b"/>
            <a:pathLst>
              <a:path w="2032" h="901">
                <a:moveTo>
                  <a:pt x="2032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189236" y="2972108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261356" y="288433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258982" y="2889178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270701" y="2978420"/>
            <a:ext cx="76276" cy="3835"/>
          </a:xfrm>
          <a:custGeom>
            <a:avLst/>
            <a:gdLst/>
            <a:ahLst/>
            <a:cxnLst/>
            <a:rect l="l" t="t" r="r" b="b"/>
            <a:pathLst>
              <a:path w="76276" h="3835">
                <a:moveTo>
                  <a:pt x="0" y="0"/>
                </a:moveTo>
                <a:lnTo>
                  <a:pt x="46088" y="2476"/>
                </a:lnTo>
                <a:lnTo>
                  <a:pt x="76276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266982" y="2883654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260788" y="2885004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346987" y="2893797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359156" y="2890310"/>
            <a:ext cx="84289" cy="94310"/>
          </a:xfrm>
          <a:custGeom>
            <a:avLst/>
            <a:gdLst/>
            <a:ahLst/>
            <a:cxnLst/>
            <a:rect l="l" t="t" r="r" b="b"/>
            <a:pathLst>
              <a:path w="84289" h="94310">
                <a:moveTo>
                  <a:pt x="0" y="92392"/>
                </a:moveTo>
                <a:lnTo>
                  <a:pt x="46088" y="93738"/>
                </a:lnTo>
                <a:lnTo>
                  <a:pt x="80111" y="94310"/>
                </a:lnTo>
                <a:lnTo>
                  <a:pt x="80111" y="5626"/>
                </a:lnTo>
                <a:lnTo>
                  <a:pt x="80568" y="3606"/>
                </a:lnTo>
                <a:lnTo>
                  <a:pt x="81470" y="1790"/>
                </a:lnTo>
                <a:lnTo>
                  <a:pt x="83045" y="444"/>
                </a:lnTo>
                <a:lnTo>
                  <a:pt x="84289" y="0"/>
                </a:lnTo>
                <a:lnTo>
                  <a:pt x="82715" y="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349810" y="2887595"/>
            <a:ext cx="8445" cy="3048"/>
          </a:xfrm>
          <a:custGeom>
            <a:avLst/>
            <a:gdLst/>
            <a:ahLst/>
            <a:cxnLst/>
            <a:rect l="l" t="t" r="r" b="b"/>
            <a:pathLst>
              <a:path w="8445" h="3048">
                <a:moveTo>
                  <a:pt x="8445" y="3048"/>
                </a:moveTo>
                <a:lnTo>
                  <a:pt x="7086" y="1473"/>
                </a:lnTo>
                <a:lnTo>
                  <a:pt x="5397" y="571"/>
                </a:lnTo>
                <a:lnTo>
                  <a:pt x="3378" y="0"/>
                </a:lnTo>
                <a:lnTo>
                  <a:pt x="2019" y="11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348112" y="2888503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0" y="1689"/>
                </a:moveTo>
                <a:lnTo>
                  <a:pt x="1244" y="33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9271" y="298461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0"/>
                </a:moveTo>
                <a:lnTo>
                  <a:pt x="11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51104" y="298483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42423" y="2889973"/>
            <a:ext cx="8229" cy="2921"/>
          </a:xfrm>
          <a:custGeom>
            <a:avLst/>
            <a:gdLst/>
            <a:ahLst/>
            <a:cxnLst/>
            <a:rect l="l" t="t" r="r" b="b"/>
            <a:pathLst>
              <a:path w="8229" h="2920">
                <a:moveTo>
                  <a:pt x="8229" y="2921"/>
                </a:moveTo>
                <a:lnTo>
                  <a:pt x="6870" y="1346"/>
                </a:lnTo>
                <a:lnTo>
                  <a:pt x="5067" y="330"/>
                </a:lnTo>
                <a:lnTo>
                  <a:pt x="3048" y="0"/>
                </a:lnTo>
                <a:lnTo>
                  <a:pt x="1689" y="101"/>
                </a:lnTo>
                <a:lnTo>
                  <a:pt x="0" y="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533137" y="2890977"/>
            <a:ext cx="2921" cy="93865"/>
          </a:xfrm>
          <a:custGeom>
            <a:avLst/>
            <a:gdLst/>
            <a:ahLst/>
            <a:cxnLst/>
            <a:rect l="l" t="t" r="r" b="b"/>
            <a:pathLst>
              <a:path w="2921" h="93865">
                <a:moveTo>
                  <a:pt x="0" y="93865"/>
                </a:moveTo>
                <a:lnTo>
                  <a:pt x="0" y="5181"/>
                </a:lnTo>
                <a:lnTo>
                  <a:pt x="342" y="3162"/>
                </a:lnTo>
                <a:lnTo>
                  <a:pt x="1346" y="1358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541357" y="2890305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51671" y="2984839"/>
            <a:ext cx="81915" cy="228"/>
          </a:xfrm>
          <a:custGeom>
            <a:avLst/>
            <a:gdLst/>
            <a:ahLst/>
            <a:cxnLst/>
            <a:rect l="l" t="t" r="r" b="b"/>
            <a:pathLst>
              <a:path w="81914" h="228">
                <a:moveTo>
                  <a:pt x="81914" y="228"/>
                </a:moveTo>
                <a:lnTo>
                  <a:pt x="81470" y="0"/>
                </a:lnTo>
                <a:lnTo>
                  <a:pt x="4450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517248" y="2857964"/>
            <a:ext cx="1803" cy="5410"/>
          </a:xfrm>
          <a:custGeom>
            <a:avLst/>
            <a:gdLst/>
            <a:ahLst/>
            <a:cxnLst/>
            <a:rect l="l" t="t" r="r" b="b"/>
            <a:pathLst>
              <a:path w="1803" h="5410">
                <a:moveTo>
                  <a:pt x="0" y="0"/>
                </a:moveTo>
                <a:lnTo>
                  <a:pt x="1803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711173" y="2850973"/>
            <a:ext cx="18249" cy="4965"/>
          </a:xfrm>
          <a:custGeom>
            <a:avLst/>
            <a:gdLst/>
            <a:ahLst/>
            <a:cxnLst/>
            <a:rect l="l" t="t" r="r" b="b"/>
            <a:pathLst>
              <a:path w="18249" h="4965">
                <a:moveTo>
                  <a:pt x="18249" y="496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633758" y="2888165"/>
            <a:ext cx="1803" cy="901"/>
          </a:xfrm>
          <a:custGeom>
            <a:avLst/>
            <a:gdLst/>
            <a:ahLst/>
            <a:cxnLst/>
            <a:rect l="l" t="t" r="r" b="b"/>
            <a:pathLst>
              <a:path w="1803" h="901">
                <a:moveTo>
                  <a:pt x="1803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625867" y="2888837"/>
            <a:ext cx="2819" cy="93980"/>
          </a:xfrm>
          <a:custGeom>
            <a:avLst/>
            <a:gdLst/>
            <a:ahLst/>
            <a:cxnLst/>
            <a:rect l="l" t="t" r="r" b="b"/>
            <a:pathLst>
              <a:path w="2819" h="93980">
                <a:moveTo>
                  <a:pt x="2819" y="0"/>
                </a:moveTo>
                <a:lnTo>
                  <a:pt x="1244" y="1473"/>
                </a:lnTo>
                <a:lnTo>
                  <a:pt x="342" y="3263"/>
                </a:lnTo>
                <a:lnTo>
                  <a:pt x="0" y="5295"/>
                </a:lnTo>
                <a:lnTo>
                  <a:pt x="0" y="939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717139" y="2883547"/>
            <a:ext cx="8001" cy="2476"/>
          </a:xfrm>
          <a:custGeom>
            <a:avLst/>
            <a:gdLst/>
            <a:ahLst/>
            <a:cxnLst/>
            <a:rect l="l" t="t" r="r" b="b"/>
            <a:pathLst>
              <a:path w="8000" h="2476">
                <a:moveTo>
                  <a:pt x="8000" y="2476"/>
                </a:moveTo>
                <a:lnTo>
                  <a:pt x="6654" y="1117"/>
                </a:lnTo>
                <a:lnTo>
                  <a:pt x="4838" y="228"/>
                </a:lnTo>
                <a:lnTo>
                  <a:pt x="3047" y="0"/>
                </a:lnTo>
                <a:lnTo>
                  <a:pt x="1803" y="228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714551" y="2889967"/>
            <a:ext cx="0" cy="88785"/>
          </a:xfrm>
          <a:custGeom>
            <a:avLst/>
            <a:gdLst/>
            <a:ahLst/>
            <a:cxnLst/>
            <a:rect l="l" t="t" r="r" b="b"/>
            <a:pathLst>
              <a:path h="88785">
                <a:moveTo>
                  <a:pt x="0" y="0"/>
                </a:moveTo>
                <a:lnTo>
                  <a:pt x="0" y="887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635110" y="2894021"/>
            <a:ext cx="0" cy="89357"/>
          </a:xfrm>
          <a:custGeom>
            <a:avLst/>
            <a:gdLst/>
            <a:ahLst/>
            <a:cxnLst/>
            <a:rect l="l" t="t" r="r" b="b"/>
            <a:pathLst>
              <a:path h="89357">
                <a:moveTo>
                  <a:pt x="0" y="8935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798952" y="2877237"/>
            <a:ext cx="8902" cy="95097"/>
          </a:xfrm>
          <a:custGeom>
            <a:avLst/>
            <a:gdLst/>
            <a:ahLst/>
            <a:cxnLst/>
            <a:rect l="l" t="t" r="r" b="b"/>
            <a:pathLst>
              <a:path w="8902" h="95097">
                <a:moveTo>
                  <a:pt x="8559" y="95097"/>
                </a:moveTo>
                <a:lnTo>
                  <a:pt x="8902" y="94869"/>
                </a:lnTo>
                <a:lnTo>
                  <a:pt x="8902" y="6197"/>
                </a:lnTo>
                <a:lnTo>
                  <a:pt x="7543" y="2362"/>
                </a:lnTo>
                <a:lnTo>
                  <a:pt x="4495" y="228"/>
                </a:lnTo>
                <a:lnTo>
                  <a:pt x="2692" y="0"/>
                </a:lnTo>
                <a:lnTo>
                  <a:pt x="1689" y="228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726374" y="2883880"/>
            <a:ext cx="70205" cy="94094"/>
          </a:xfrm>
          <a:custGeom>
            <a:avLst/>
            <a:gdLst/>
            <a:ahLst/>
            <a:cxnLst/>
            <a:rect l="l" t="t" r="r" b="b"/>
            <a:pathLst>
              <a:path w="70205" h="94094">
                <a:moveTo>
                  <a:pt x="70205" y="0"/>
                </a:moveTo>
                <a:lnTo>
                  <a:pt x="70205" y="88684"/>
                </a:lnTo>
                <a:lnTo>
                  <a:pt x="32232" y="91833"/>
                </a:lnTo>
                <a:lnTo>
                  <a:pt x="0" y="940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721985" y="2883767"/>
            <a:ext cx="901" cy="444"/>
          </a:xfrm>
          <a:custGeom>
            <a:avLst/>
            <a:gdLst/>
            <a:ahLst/>
            <a:cxnLst/>
            <a:rect l="l" t="t" r="r" b="b"/>
            <a:pathLst>
              <a:path w="901" h="444">
                <a:moveTo>
                  <a:pt x="0" y="0"/>
                </a:moveTo>
                <a:lnTo>
                  <a:pt x="90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729420" y="2855146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1329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71625" y="2869115"/>
            <a:ext cx="8343" cy="94996"/>
          </a:xfrm>
          <a:custGeom>
            <a:avLst/>
            <a:gdLst/>
            <a:ahLst/>
            <a:cxnLst/>
            <a:rect l="l" t="t" r="r" b="b"/>
            <a:pathLst>
              <a:path w="8343" h="94995">
                <a:moveTo>
                  <a:pt x="0" y="1244"/>
                </a:moveTo>
                <a:lnTo>
                  <a:pt x="1346" y="228"/>
                </a:lnTo>
                <a:lnTo>
                  <a:pt x="2247" y="0"/>
                </a:lnTo>
                <a:lnTo>
                  <a:pt x="3721" y="114"/>
                </a:lnTo>
                <a:lnTo>
                  <a:pt x="5854" y="1130"/>
                </a:lnTo>
                <a:lnTo>
                  <a:pt x="7213" y="2374"/>
                </a:lnTo>
                <a:lnTo>
                  <a:pt x="8001" y="4063"/>
                </a:lnTo>
                <a:lnTo>
                  <a:pt x="8343" y="5968"/>
                </a:lnTo>
                <a:lnTo>
                  <a:pt x="8343" y="949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75343" y="2869233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932695" y="285942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0" y="1244"/>
                </a:moveTo>
                <a:lnTo>
                  <a:pt x="1130" y="228"/>
                </a:lnTo>
                <a:lnTo>
                  <a:pt x="1917" y="0"/>
                </a:lnTo>
                <a:lnTo>
                  <a:pt x="3721" y="228"/>
                </a:lnTo>
                <a:lnTo>
                  <a:pt x="529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940581" y="2865514"/>
            <a:ext cx="228" cy="88900"/>
          </a:xfrm>
          <a:custGeom>
            <a:avLst/>
            <a:gdLst/>
            <a:ahLst/>
            <a:cxnLst/>
            <a:rect l="l" t="t" r="r" b="b"/>
            <a:pathLst>
              <a:path w="228" h="88900">
                <a:moveTo>
                  <a:pt x="228" y="0"/>
                </a:moveTo>
                <a:lnTo>
                  <a:pt x="228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981487" y="284849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5410" y="2260"/>
                </a:lnTo>
                <a:lnTo>
                  <a:pt x="6426" y="4292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976193" y="2765792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0"/>
                </a:moveTo>
                <a:lnTo>
                  <a:pt x="11379" y="3721"/>
                </a:lnTo>
                <a:lnTo>
                  <a:pt x="29413" y="12623"/>
                </a:lnTo>
                <a:lnTo>
                  <a:pt x="38874" y="21742"/>
                </a:lnTo>
                <a:lnTo>
                  <a:pt x="39662" y="23660"/>
                </a:lnTo>
                <a:lnTo>
                  <a:pt x="0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032526" y="2809402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1130" y="0"/>
                </a:move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014278" y="2836438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020474" y="2840724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917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988137" y="2932108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24790" y="0"/>
                </a:moveTo>
                <a:lnTo>
                  <a:pt x="7099" y="6985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020812" y="2823932"/>
            <a:ext cx="16789" cy="103898"/>
          </a:xfrm>
          <a:custGeom>
            <a:avLst/>
            <a:gdLst/>
            <a:ahLst/>
            <a:cxnLst/>
            <a:rect l="l" t="t" r="r" b="b"/>
            <a:pathLst>
              <a:path w="16789" h="103898">
                <a:moveTo>
                  <a:pt x="16789" y="94881"/>
                </a:moveTo>
                <a:lnTo>
                  <a:pt x="16789" y="6197"/>
                </a:lnTo>
                <a:lnTo>
                  <a:pt x="16446" y="4394"/>
                </a:lnTo>
                <a:lnTo>
                  <a:pt x="15443" y="2374"/>
                </a:lnTo>
                <a:lnTo>
                  <a:pt x="14084" y="1016"/>
                </a:lnTo>
                <a:lnTo>
                  <a:pt x="12509" y="228"/>
                </a:lnTo>
                <a:lnTo>
                  <a:pt x="10591" y="0"/>
                </a:lnTo>
                <a:lnTo>
                  <a:pt x="10147" y="2933"/>
                </a:lnTo>
                <a:lnTo>
                  <a:pt x="10033" y="6197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032527" y="2811651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033320" y="2811315"/>
            <a:ext cx="4724" cy="94983"/>
          </a:xfrm>
          <a:custGeom>
            <a:avLst/>
            <a:gdLst/>
            <a:ahLst/>
            <a:cxnLst/>
            <a:rect l="l" t="t" r="r" b="b"/>
            <a:pathLst>
              <a:path w="4724" h="94983">
                <a:moveTo>
                  <a:pt x="0" y="0"/>
                </a:moveTo>
                <a:lnTo>
                  <a:pt x="1917" y="901"/>
                </a:lnTo>
                <a:lnTo>
                  <a:pt x="3721" y="2590"/>
                </a:lnTo>
                <a:lnTo>
                  <a:pt x="4508" y="4165"/>
                </a:lnTo>
                <a:lnTo>
                  <a:pt x="4724" y="5969"/>
                </a:lnTo>
                <a:lnTo>
                  <a:pt x="4724" y="94653"/>
                </a:lnTo>
                <a:lnTo>
                  <a:pt x="4622" y="94881"/>
                </a:lnTo>
                <a:lnTo>
                  <a:pt x="4279" y="949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279044" y="2002386"/>
            <a:ext cx="15659" cy="3048"/>
          </a:xfrm>
          <a:custGeom>
            <a:avLst/>
            <a:gdLst/>
            <a:ahLst/>
            <a:cxnLst/>
            <a:rect l="l" t="t" r="r" b="b"/>
            <a:pathLst>
              <a:path w="15659" h="3048">
                <a:moveTo>
                  <a:pt x="15659" y="0"/>
                </a:moveTo>
                <a:lnTo>
                  <a:pt x="13068" y="114"/>
                </a:lnTo>
                <a:lnTo>
                  <a:pt x="10477" y="444"/>
                </a:lnTo>
                <a:lnTo>
                  <a:pt x="7772" y="787"/>
                </a:lnTo>
                <a:lnTo>
                  <a:pt x="5181" y="1244"/>
                </a:lnTo>
                <a:lnTo>
                  <a:pt x="4165" y="1346"/>
                </a:lnTo>
                <a:lnTo>
                  <a:pt x="3149" y="1689"/>
                </a:lnTo>
                <a:lnTo>
                  <a:pt x="1574" y="2247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339210" y="2010275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73" y="901"/>
                </a:lnTo>
                <a:lnTo>
                  <a:pt x="2032" y="1346"/>
                </a:lnTo>
                <a:lnTo>
                  <a:pt x="2590" y="2146"/>
                </a:lnTo>
                <a:lnTo>
                  <a:pt x="3048" y="2933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294481" y="2002383"/>
            <a:ext cx="3149" cy="7213"/>
          </a:xfrm>
          <a:custGeom>
            <a:avLst/>
            <a:gdLst/>
            <a:ahLst/>
            <a:cxnLst/>
            <a:rect l="l" t="t" r="r" b="b"/>
            <a:pathLst>
              <a:path w="3149" h="7213">
                <a:moveTo>
                  <a:pt x="3149" y="7213"/>
                </a:moveTo>
                <a:lnTo>
                  <a:pt x="3149" y="5181"/>
                </a:lnTo>
                <a:lnTo>
                  <a:pt x="0" y="1689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266531" y="2005427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24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278926" y="2002501"/>
            <a:ext cx="49580" cy="7429"/>
          </a:xfrm>
          <a:custGeom>
            <a:avLst/>
            <a:gdLst/>
            <a:ahLst/>
            <a:cxnLst/>
            <a:rect l="l" t="t" r="r" b="b"/>
            <a:pathLst>
              <a:path w="49580" h="7429">
                <a:moveTo>
                  <a:pt x="114" y="5067"/>
                </a:moveTo>
                <a:lnTo>
                  <a:pt x="114" y="2921"/>
                </a:lnTo>
                <a:lnTo>
                  <a:pt x="0" y="5067"/>
                </a:lnTo>
                <a:lnTo>
                  <a:pt x="3162" y="4051"/>
                </a:lnTo>
                <a:lnTo>
                  <a:pt x="15443" y="4051"/>
                </a:lnTo>
                <a:lnTo>
                  <a:pt x="15328" y="5740"/>
                </a:lnTo>
                <a:lnTo>
                  <a:pt x="16446" y="7315"/>
                </a:lnTo>
                <a:lnTo>
                  <a:pt x="19837" y="6985"/>
                </a:lnTo>
                <a:lnTo>
                  <a:pt x="32562" y="7429"/>
                </a:lnTo>
                <a:lnTo>
                  <a:pt x="33807" y="5740"/>
                </a:lnTo>
                <a:lnTo>
                  <a:pt x="33921" y="4165"/>
                </a:lnTo>
                <a:lnTo>
                  <a:pt x="46202" y="4165"/>
                </a:lnTo>
                <a:lnTo>
                  <a:pt x="49352" y="5181"/>
                </a:lnTo>
                <a:lnTo>
                  <a:pt x="49466" y="3035"/>
                </a:lnTo>
                <a:lnTo>
                  <a:pt x="46418" y="1574"/>
                </a:lnTo>
                <a:lnTo>
                  <a:pt x="34150" y="1574"/>
                </a:lnTo>
                <a:lnTo>
                  <a:pt x="34251" y="0"/>
                </a:lnTo>
                <a:lnTo>
                  <a:pt x="33134" y="673"/>
                </a:lnTo>
                <a:lnTo>
                  <a:pt x="20281" y="215"/>
                </a:lnTo>
                <a:lnTo>
                  <a:pt x="16903" y="673"/>
                </a:lnTo>
                <a:lnTo>
                  <a:pt x="18821" y="2590"/>
                </a:lnTo>
                <a:lnTo>
                  <a:pt x="188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282196" y="2004077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295496" y="2005089"/>
            <a:ext cx="2247" cy="2476"/>
          </a:xfrm>
          <a:custGeom>
            <a:avLst/>
            <a:gdLst/>
            <a:ahLst/>
            <a:cxnLst/>
            <a:rect l="l" t="t" r="r" b="b"/>
            <a:pathLst>
              <a:path w="2247" h="2476">
                <a:moveTo>
                  <a:pt x="2247" y="0"/>
                </a:move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294699" y="2002387"/>
            <a:ext cx="1130" cy="787"/>
          </a:xfrm>
          <a:custGeom>
            <a:avLst/>
            <a:gdLst/>
            <a:ahLst/>
            <a:cxnLst/>
            <a:rect l="l" t="t" r="r" b="b"/>
            <a:pathLst>
              <a:path w="1130" h="787">
                <a:moveTo>
                  <a:pt x="113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294367" y="2006555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297406" y="2009254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309796" y="2006668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3048" y="0"/>
                </a:moveTo>
                <a:lnTo>
                  <a:pt x="0" y="2590"/>
                </a:lnTo>
                <a:lnTo>
                  <a:pt x="0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309915" y="2004076"/>
            <a:ext cx="3149" cy="3492"/>
          </a:xfrm>
          <a:custGeom>
            <a:avLst/>
            <a:gdLst/>
            <a:ahLst/>
            <a:cxnLst/>
            <a:rect l="l" t="t" r="r" b="b"/>
            <a:pathLst>
              <a:path w="3149" h="3492">
                <a:moveTo>
                  <a:pt x="1803" y="3492"/>
                </a:moveTo>
                <a:lnTo>
                  <a:pt x="0" y="3492"/>
                </a:lnTo>
                <a:lnTo>
                  <a:pt x="31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309910" y="2003174"/>
            <a:ext cx="2146" cy="5969"/>
          </a:xfrm>
          <a:custGeom>
            <a:avLst/>
            <a:gdLst/>
            <a:ahLst/>
            <a:cxnLst/>
            <a:rect l="l" t="t" r="r" b="b"/>
            <a:pathLst>
              <a:path w="2146" h="5968">
                <a:moveTo>
                  <a:pt x="2146" y="0"/>
                </a:moveTo>
                <a:lnTo>
                  <a:pt x="228" y="1917"/>
                </a:lnTo>
                <a:lnTo>
                  <a:pt x="0" y="4394"/>
                </a:ln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313185" y="2002502"/>
            <a:ext cx="12166" cy="1574"/>
          </a:xfrm>
          <a:custGeom>
            <a:avLst/>
            <a:gdLst/>
            <a:ahLst/>
            <a:cxnLst/>
            <a:rect l="l" t="t" r="r" b="b"/>
            <a:pathLst>
              <a:path w="12166" h="1574">
                <a:moveTo>
                  <a:pt x="12166" y="1574"/>
                </a:moveTo>
                <a:lnTo>
                  <a:pt x="10248" y="1117"/>
                </a:lnTo>
                <a:lnTo>
                  <a:pt x="5067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328508" y="2005427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328170" y="2007569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27682" y="1992020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31955" y="1961935"/>
            <a:ext cx="15443" cy="11938"/>
          </a:xfrm>
          <a:custGeom>
            <a:avLst/>
            <a:gdLst/>
            <a:ahLst/>
            <a:cxnLst/>
            <a:rect l="l" t="t" r="r" b="b"/>
            <a:pathLst>
              <a:path w="15443" h="11937">
                <a:moveTo>
                  <a:pt x="15443" y="0"/>
                </a:moveTo>
                <a:lnTo>
                  <a:pt x="10033" y="2247"/>
                </a:lnTo>
                <a:lnTo>
                  <a:pt x="4622" y="4724"/>
                </a:lnTo>
                <a:lnTo>
                  <a:pt x="3949" y="5067"/>
                </a:lnTo>
                <a:lnTo>
                  <a:pt x="3276" y="5638"/>
                </a:lnTo>
                <a:lnTo>
                  <a:pt x="2603" y="6197"/>
                </a:lnTo>
                <a:lnTo>
                  <a:pt x="2146" y="6870"/>
                </a:lnTo>
                <a:lnTo>
                  <a:pt x="1473" y="7772"/>
                </a:lnTo>
                <a:lnTo>
                  <a:pt x="914" y="8674"/>
                </a:lnTo>
                <a:lnTo>
                  <a:pt x="571" y="9359"/>
                </a:lnTo>
                <a:lnTo>
                  <a:pt x="228" y="10248"/>
                </a:lnTo>
                <a:lnTo>
                  <a:pt x="0" y="11049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32977" y="1990667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0" y="0"/>
                </a:moveTo>
                <a:lnTo>
                  <a:pt x="2362" y="1130"/>
                </a:lnTo>
                <a:lnTo>
                  <a:pt x="2590" y="1130"/>
                </a:lnTo>
                <a:lnTo>
                  <a:pt x="5181" y="1689"/>
                </a:lnTo>
                <a:lnTo>
                  <a:pt x="9461" y="2590"/>
                </a:lnTo>
                <a:lnTo>
                  <a:pt x="13970" y="3048"/>
                </a:lnTo>
                <a:lnTo>
                  <a:pt x="19265" y="3606"/>
                </a:lnTo>
                <a:lnTo>
                  <a:pt x="24561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96753" y="1962047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23960" y="1997426"/>
            <a:ext cx="1130" cy="1917"/>
          </a:xfrm>
          <a:custGeom>
            <a:avLst/>
            <a:gdLst/>
            <a:ahLst/>
            <a:cxnLst/>
            <a:rect l="l" t="t" r="r" b="b"/>
            <a:pathLst>
              <a:path w="1130" h="1917">
                <a:moveTo>
                  <a:pt x="1015" y="1803"/>
                </a:moveTo>
                <a:lnTo>
                  <a:pt x="114" y="114"/>
                </a:lnTo>
                <a:lnTo>
                  <a:pt x="113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23958" y="1985822"/>
            <a:ext cx="8001" cy="6197"/>
          </a:xfrm>
          <a:custGeom>
            <a:avLst/>
            <a:gdLst/>
            <a:ahLst/>
            <a:cxnLst/>
            <a:rect l="l" t="t" r="r" b="b"/>
            <a:pathLst>
              <a:path w="8000" h="6197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37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23963" y="1989879"/>
            <a:ext cx="0" cy="7543"/>
          </a:xfrm>
          <a:custGeom>
            <a:avLst/>
            <a:gdLst/>
            <a:ahLst/>
            <a:cxnLst/>
            <a:rect l="l" t="t" r="r" b="b"/>
            <a:pathLst>
              <a:path h="7543">
                <a:moveTo>
                  <a:pt x="0" y="0"/>
                </a:move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47401" y="1960580"/>
            <a:ext cx="18478" cy="5524"/>
          </a:xfrm>
          <a:custGeom>
            <a:avLst/>
            <a:gdLst/>
            <a:ahLst/>
            <a:cxnLst/>
            <a:rect l="l" t="t" r="r" b="b"/>
            <a:pathLst>
              <a:path w="18478" h="5524">
                <a:moveTo>
                  <a:pt x="18478" y="5524"/>
                </a:moveTo>
                <a:lnTo>
                  <a:pt x="18478" y="3492"/>
                </a:lnTo>
                <a:lnTo>
                  <a:pt x="15430" y="0"/>
                </a:lnTo>
                <a:lnTo>
                  <a:pt x="3149" y="0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31959" y="1973877"/>
            <a:ext cx="1016" cy="16789"/>
          </a:xfrm>
          <a:custGeom>
            <a:avLst/>
            <a:gdLst/>
            <a:ahLst/>
            <a:cxnLst/>
            <a:rect l="l" t="t" r="r" b="b"/>
            <a:pathLst>
              <a:path w="1015" h="16789">
                <a:moveTo>
                  <a:pt x="0" y="0"/>
                </a:moveTo>
                <a:lnTo>
                  <a:pt x="0" y="14986"/>
                </a:lnTo>
                <a:lnTo>
                  <a:pt x="1016" y="167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7171" y="196192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228" y="0"/>
                </a:lnTo>
                <a:lnTo>
                  <a:pt x="0" y="2146"/>
                </a:lnTo>
                <a:lnTo>
                  <a:pt x="3162" y="1244"/>
                </a:lnTo>
                <a:lnTo>
                  <a:pt x="15443" y="1244"/>
                </a:lnTo>
                <a:lnTo>
                  <a:pt x="15328" y="2933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50554" y="1959006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63737" y="1961598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0" y="2476"/>
                </a:moveTo>
                <a:lnTo>
                  <a:pt x="2146" y="2476"/>
                </a:lnTo>
                <a:lnTo>
                  <a:pt x="2247" y="0"/>
                </a:lnTo>
                <a:lnTo>
                  <a:pt x="2247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62612" y="1963173"/>
            <a:ext cx="3162" cy="3048"/>
          </a:xfrm>
          <a:custGeom>
            <a:avLst/>
            <a:gdLst/>
            <a:ahLst/>
            <a:cxnLst/>
            <a:rect l="l" t="t" r="r" b="b"/>
            <a:pathLst>
              <a:path w="3162" h="3048">
                <a:moveTo>
                  <a:pt x="0" y="0"/>
                </a:moveTo>
                <a:lnTo>
                  <a:pt x="3162" y="2590"/>
                </a:lnTo>
                <a:lnTo>
                  <a:pt x="3048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62949" y="1959004"/>
            <a:ext cx="3048" cy="2590"/>
          </a:xfrm>
          <a:custGeom>
            <a:avLst/>
            <a:gdLst/>
            <a:ahLst/>
            <a:cxnLst/>
            <a:rect l="l" t="t" r="r" b="b"/>
            <a:pathLst>
              <a:path w="3048" h="2590">
                <a:moveTo>
                  <a:pt x="0" y="0"/>
                </a:moveTo>
                <a:lnTo>
                  <a:pt x="1244" y="673"/>
                </a:lnTo>
                <a:lnTo>
                  <a:pt x="3048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65768" y="1965764"/>
            <a:ext cx="0" cy="457"/>
          </a:xfrm>
          <a:custGeom>
            <a:avLst/>
            <a:gdLst/>
            <a:ahLst/>
            <a:cxnLst/>
            <a:rect l="l" t="t" r="r" b="b"/>
            <a:pathLst>
              <a:path h="457">
                <a:moveTo>
                  <a:pt x="0" y="0"/>
                </a:move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64190" y="1959006"/>
            <a:ext cx="17233" cy="5181"/>
          </a:xfrm>
          <a:custGeom>
            <a:avLst/>
            <a:gdLst/>
            <a:ahLst/>
            <a:cxnLst/>
            <a:rect l="l" t="t" r="r" b="b"/>
            <a:pathLst>
              <a:path w="17233" h="5181">
                <a:moveTo>
                  <a:pt x="15773" y="5181"/>
                </a:moveTo>
                <a:lnTo>
                  <a:pt x="13970" y="5067"/>
                </a:lnTo>
                <a:lnTo>
                  <a:pt x="17119" y="1689"/>
                </a:lnTo>
                <a:lnTo>
                  <a:pt x="17233" y="0"/>
                </a:lnTo>
                <a:lnTo>
                  <a:pt x="16116" y="673"/>
                </a:lnTo>
                <a:lnTo>
                  <a:pt x="3378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78163" y="1959682"/>
            <a:ext cx="2133" cy="5969"/>
          </a:xfrm>
          <a:custGeom>
            <a:avLst/>
            <a:gdLst/>
            <a:ahLst/>
            <a:cxnLst/>
            <a:rect l="l" t="t" r="r" b="b"/>
            <a:pathLst>
              <a:path w="2133" h="5968">
                <a:moveTo>
                  <a:pt x="0" y="5969"/>
                </a:moveTo>
                <a:lnTo>
                  <a:pt x="0" y="4394"/>
                </a:lnTo>
                <a:lnTo>
                  <a:pt x="228" y="190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81089" y="1962043"/>
            <a:ext cx="15659" cy="2146"/>
          </a:xfrm>
          <a:custGeom>
            <a:avLst/>
            <a:gdLst/>
            <a:ahLst/>
            <a:cxnLst/>
            <a:rect l="l" t="t" r="r" b="b"/>
            <a:pathLst>
              <a:path w="15659" h="2146">
                <a:moveTo>
                  <a:pt x="0" y="1130"/>
                </a:moveTo>
                <a:lnTo>
                  <a:pt x="12280" y="1130"/>
                </a:lnTo>
                <a:lnTo>
                  <a:pt x="15443" y="2146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81314" y="1960694"/>
            <a:ext cx="15443" cy="1346"/>
          </a:xfrm>
          <a:custGeom>
            <a:avLst/>
            <a:gdLst/>
            <a:ahLst/>
            <a:cxnLst/>
            <a:rect l="l" t="t" r="r" b="b"/>
            <a:pathLst>
              <a:path w="15443" h="1346">
                <a:moveTo>
                  <a:pt x="0" y="0"/>
                </a:moveTo>
                <a:lnTo>
                  <a:pt x="12280" y="0"/>
                </a:lnTo>
                <a:lnTo>
                  <a:pt x="15443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881430" y="1959005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12166" y="1689"/>
                </a:moveTo>
                <a:lnTo>
                  <a:pt x="10248" y="1244"/>
                </a:lnTo>
                <a:lnTo>
                  <a:pt x="518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896415" y="196418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002074" y="205681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7" y="56778"/>
                </a:lnTo>
                <a:lnTo>
                  <a:pt x="458984" y="56753"/>
                </a:lnTo>
                <a:lnTo>
                  <a:pt x="448690" y="56687"/>
                </a:lnTo>
                <a:lnTo>
                  <a:pt x="439079" y="56557"/>
                </a:lnTo>
                <a:lnTo>
                  <a:pt x="428526" y="56343"/>
                </a:lnTo>
                <a:lnTo>
                  <a:pt x="415405" y="56024"/>
                </a:lnTo>
                <a:lnTo>
                  <a:pt x="401370" y="55664"/>
                </a:lnTo>
                <a:lnTo>
                  <a:pt x="384897" y="55262"/>
                </a:lnTo>
                <a:lnTo>
                  <a:pt x="372448" y="54933"/>
                </a:lnTo>
                <a:lnTo>
                  <a:pt x="362283" y="54613"/>
                </a:lnTo>
                <a:lnTo>
                  <a:pt x="352662" y="54236"/>
                </a:lnTo>
                <a:lnTo>
                  <a:pt x="341844" y="53735"/>
                </a:lnTo>
                <a:lnTo>
                  <a:pt x="328089" y="53047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6" y="19000"/>
                </a:lnTo>
                <a:lnTo>
                  <a:pt x="34445" y="16215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995195" y="1989985"/>
            <a:ext cx="457" cy="43726"/>
          </a:xfrm>
          <a:custGeom>
            <a:avLst/>
            <a:gdLst/>
            <a:ahLst/>
            <a:cxnLst/>
            <a:rect l="l" t="t" r="r" b="b"/>
            <a:pathLst>
              <a:path w="457" h="43726">
                <a:moveTo>
                  <a:pt x="342" y="43726"/>
                </a:moveTo>
                <a:lnTo>
                  <a:pt x="457" y="34150"/>
                </a:lnTo>
                <a:lnTo>
                  <a:pt x="457" y="24460"/>
                </a:lnTo>
                <a:lnTo>
                  <a:pt x="457" y="21412"/>
                </a:lnTo>
                <a:lnTo>
                  <a:pt x="228" y="21412"/>
                </a:lnTo>
                <a:lnTo>
                  <a:pt x="114" y="18376"/>
                </a:lnTo>
                <a:lnTo>
                  <a:pt x="0" y="12280"/>
                </a:lnTo>
                <a:lnTo>
                  <a:pt x="0" y="0"/>
                </a:lnTo>
                <a:lnTo>
                  <a:pt x="114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002072" y="2007906"/>
            <a:ext cx="984821" cy="56843"/>
          </a:xfrm>
          <a:custGeom>
            <a:avLst/>
            <a:gdLst/>
            <a:ahLst/>
            <a:cxnLst/>
            <a:rect l="l" t="t" r="r" b="b"/>
            <a:pathLst>
              <a:path w="984821" h="56843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04" y="42315"/>
                </a:lnTo>
                <a:lnTo>
                  <a:pt x="195409" y="43609"/>
                </a:lnTo>
                <a:lnTo>
                  <a:pt x="205106" y="44575"/>
                </a:lnTo>
                <a:lnTo>
                  <a:pt x="215294" y="45460"/>
                </a:lnTo>
                <a:lnTo>
                  <a:pt x="228371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878" y="56088"/>
                </a:lnTo>
                <a:lnTo>
                  <a:pt x="430419" y="56378"/>
                </a:lnTo>
                <a:lnTo>
                  <a:pt x="450263" y="56668"/>
                </a:lnTo>
                <a:lnTo>
                  <a:pt x="474239" y="56762"/>
                </a:lnTo>
                <a:lnTo>
                  <a:pt x="487222" y="56794"/>
                </a:lnTo>
                <a:lnTo>
                  <a:pt x="503768" y="56834"/>
                </a:lnTo>
                <a:lnTo>
                  <a:pt x="516412" y="56843"/>
                </a:lnTo>
                <a:lnTo>
                  <a:pt x="526742" y="56804"/>
                </a:lnTo>
                <a:lnTo>
                  <a:pt x="536346" y="56703"/>
                </a:lnTo>
                <a:lnTo>
                  <a:pt x="546813" y="56521"/>
                </a:lnTo>
                <a:lnTo>
                  <a:pt x="559731" y="56244"/>
                </a:lnTo>
                <a:lnTo>
                  <a:pt x="575005" y="55892"/>
                </a:lnTo>
                <a:lnTo>
                  <a:pt x="591454" y="55537"/>
                </a:lnTo>
                <a:lnTo>
                  <a:pt x="603913" y="55244"/>
                </a:lnTo>
                <a:lnTo>
                  <a:pt x="614099" y="54953"/>
                </a:lnTo>
                <a:lnTo>
                  <a:pt x="623728" y="54605"/>
                </a:lnTo>
                <a:lnTo>
                  <a:pt x="634515" y="54141"/>
                </a:lnTo>
                <a:lnTo>
                  <a:pt x="648175" y="53499"/>
                </a:lnTo>
                <a:lnTo>
                  <a:pt x="659409" y="52959"/>
                </a:lnTo>
                <a:lnTo>
                  <a:pt x="675692" y="52167"/>
                </a:lnTo>
                <a:lnTo>
                  <a:pt x="687865" y="51551"/>
                </a:lnTo>
                <a:lnTo>
                  <a:pt x="697853" y="50992"/>
                </a:lnTo>
                <a:lnTo>
                  <a:pt x="707586" y="50372"/>
                </a:lnTo>
                <a:lnTo>
                  <a:pt x="718991" y="49573"/>
                </a:lnTo>
                <a:lnTo>
                  <a:pt x="733994" y="48477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810" y="30631"/>
                </a:lnTo>
                <a:lnTo>
                  <a:pt x="897861" y="28663"/>
                </a:lnTo>
                <a:lnTo>
                  <a:pt x="907997" y="26551"/>
                </a:lnTo>
                <a:lnTo>
                  <a:pt x="922172" y="23774"/>
                </a:lnTo>
                <a:lnTo>
                  <a:pt x="922972" y="23660"/>
                </a:lnTo>
                <a:lnTo>
                  <a:pt x="923759" y="23431"/>
                </a:lnTo>
                <a:lnTo>
                  <a:pt x="937391" y="19942"/>
                </a:lnTo>
                <a:lnTo>
                  <a:pt x="946884" y="17583"/>
                </a:lnTo>
                <a:lnTo>
                  <a:pt x="959200" y="13621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994557" y="1997542"/>
            <a:ext cx="1057" cy="40678"/>
          </a:xfrm>
          <a:custGeom>
            <a:avLst/>
            <a:gdLst/>
            <a:ahLst/>
            <a:cxnLst/>
            <a:rect l="l" t="t" r="r" b="b"/>
            <a:pathLst>
              <a:path w="1057" h="40678">
                <a:moveTo>
                  <a:pt x="901" y="0"/>
                </a:moveTo>
                <a:lnTo>
                  <a:pt x="1057" y="10125"/>
                </a:lnTo>
                <a:lnTo>
                  <a:pt x="1047" y="10425"/>
                </a:lnTo>
                <a:lnTo>
                  <a:pt x="901" y="12280"/>
                </a:lnTo>
                <a:lnTo>
                  <a:pt x="787" y="13525"/>
                </a:lnTo>
                <a:lnTo>
                  <a:pt x="457" y="13639"/>
                </a:lnTo>
                <a:lnTo>
                  <a:pt x="228" y="14986"/>
                </a:lnTo>
                <a:lnTo>
                  <a:pt x="0" y="16675"/>
                </a:lnTo>
                <a:lnTo>
                  <a:pt x="114" y="18364"/>
                </a:lnTo>
                <a:lnTo>
                  <a:pt x="114" y="25463"/>
                </a:lnTo>
                <a:lnTo>
                  <a:pt x="114" y="32562"/>
                </a:lnTo>
                <a:lnTo>
                  <a:pt x="114" y="36614"/>
                </a:lnTo>
                <a:lnTo>
                  <a:pt x="342" y="406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011761" y="2007682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42"/>
                </a:lnTo>
                <a:lnTo>
                  <a:pt x="21297" y="11264"/>
                </a:lnTo>
                <a:lnTo>
                  <a:pt x="34296" y="16067"/>
                </a:lnTo>
                <a:lnTo>
                  <a:pt x="43893" y="18819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171" y="33918"/>
                </a:lnTo>
                <a:lnTo>
                  <a:pt x="131015" y="35556"/>
                </a:lnTo>
                <a:lnTo>
                  <a:pt x="140630" y="36835"/>
                </a:lnTo>
                <a:lnTo>
                  <a:pt x="152330" y="38231"/>
                </a:lnTo>
                <a:lnTo>
                  <a:pt x="164630" y="39662"/>
                </a:lnTo>
                <a:lnTo>
                  <a:pt x="180492" y="41506"/>
                </a:lnTo>
                <a:lnTo>
                  <a:pt x="192011" y="42779"/>
                </a:lnTo>
                <a:lnTo>
                  <a:pt x="201681" y="43736"/>
                </a:lnTo>
                <a:lnTo>
                  <a:pt x="211993" y="44633"/>
                </a:lnTo>
                <a:lnTo>
                  <a:pt x="225440" y="45727"/>
                </a:lnTo>
                <a:lnTo>
                  <a:pt x="234149" y="46431"/>
                </a:lnTo>
                <a:lnTo>
                  <a:pt x="250347" y="47705"/>
                </a:lnTo>
                <a:lnTo>
                  <a:pt x="262356" y="48619"/>
                </a:lnTo>
                <a:lnTo>
                  <a:pt x="272238" y="49304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3" y="51108"/>
                </a:lnTo>
                <a:lnTo>
                  <a:pt x="674738" y="50417"/>
                </a:lnTo>
                <a:lnTo>
                  <a:pt x="684652" y="49779"/>
                </a:lnTo>
                <a:lnTo>
                  <a:pt x="694432" y="49102"/>
                </a:lnTo>
                <a:lnTo>
                  <a:pt x="706092" y="48298"/>
                </a:lnTo>
                <a:lnTo>
                  <a:pt x="721649" y="47273"/>
                </a:lnTo>
                <a:lnTo>
                  <a:pt x="724306" y="47104"/>
                </a:lnTo>
                <a:lnTo>
                  <a:pt x="727798" y="46875"/>
                </a:lnTo>
                <a:lnTo>
                  <a:pt x="731291" y="46431"/>
                </a:lnTo>
                <a:lnTo>
                  <a:pt x="746980" y="45046"/>
                </a:lnTo>
                <a:lnTo>
                  <a:pt x="758122" y="44145"/>
                </a:lnTo>
                <a:lnTo>
                  <a:pt x="767711" y="43356"/>
                </a:lnTo>
                <a:lnTo>
                  <a:pt x="778744" y="42305"/>
                </a:lnTo>
                <a:lnTo>
                  <a:pt x="794216" y="40621"/>
                </a:lnTo>
                <a:lnTo>
                  <a:pt x="794727" y="40563"/>
                </a:lnTo>
                <a:lnTo>
                  <a:pt x="810312" y="38802"/>
                </a:lnTo>
                <a:lnTo>
                  <a:pt x="821307" y="37527"/>
                </a:lnTo>
                <a:lnTo>
                  <a:pt x="830895" y="36276"/>
                </a:lnTo>
                <a:lnTo>
                  <a:pt x="842257" y="34588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53" y="19857"/>
                </a:lnTo>
                <a:lnTo>
                  <a:pt x="928838" y="17294"/>
                </a:lnTo>
                <a:lnTo>
                  <a:pt x="941802" y="12863"/>
                </a:lnTo>
                <a:lnTo>
                  <a:pt x="954306" y="7908"/>
                </a:lnTo>
                <a:lnTo>
                  <a:pt x="965203" y="1495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037114" y="1966559"/>
            <a:ext cx="917663" cy="56269"/>
          </a:xfrm>
          <a:custGeom>
            <a:avLst/>
            <a:gdLst/>
            <a:ahLst/>
            <a:cxnLst/>
            <a:rect l="l" t="t" r="r" b="b"/>
            <a:pathLst>
              <a:path w="917663" h="56269">
                <a:moveTo>
                  <a:pt x="0" y="1346"/>
                </a:moveTo>
                <a:lnTo>
                  <a:pt x="7543" y="7772"/>
                </a:lnTo>
                <a:lnTo>
                  <a:pt x="17576" y="12280"/>
                </a:lnTo>
                <a:lnTo>
                  <a:pt x="30071" y="17389"/>
                </a:lnTo>
                <a:lnTo>
                  <a:pt x="39924" y="20323"/>
                </a:lnTo>
                <a:lnTo>
                  <a:pt x="49352" y="22758"/>
                </a:lnTo>
                <a:lnTo>
                  <a:pt x="63612" y="26320"/>
                </a:lnTo>
                <a:lnTo>
                  <a:pt x="73441" y="28476"/>
                </a:lnTo>
                <a:lnTo>
                  <a:pt x="84470" y="30456"/>
                </a:lnTo>
                <a:lnTo>
                  <a:pt x="94195" y="32105"/>
                </a:lnTo>
                <a:lnTo>
                  <a:pt x="109431" y="34755"/>
                </a:lnTo>
                <a:lnTo>
                  <a:pt x="120055" y="36466"/>
                </a:lnTo>
                <a:lnTo>
                  <a:pt x="129764" y="37800"/>
                </a:lnTo>
                <a:lnTo>
                  <a:pt x="142253" y="39321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33360" y="48401"/>
                </a:lnTo>
                <a:lnTo>
                  <a:pt x="245222" y="49318"/>
                </a:lnTo>
                <a:lnTo>
                  <a:pt x="255034" y="49998"/>
                </a:lnTo>
                <a:lnTo>
                  <a:pt x="264999" y="50600"/>
                </a:lnTo>
                <a:lnTo>
                  <a:pt x="277320" y="51283"/>
                </a:lnTo>
                <a:lnTo>
                  <a:pt x="291503" y="52057"/>
                </a:lnTo>
                <a:lnTo>
                  <a:pt x="307825" y="52881"/>
                </a:lnTo>
                <a:lnTo>
                  <a:pt x="320012" y="53472"/>
                </a:lnTo>
                <a:lnTo>
                  <a:pt x="330000" y="53901"/>
                </a:lnTo>
                <a:lnTo>
                  <a:pt x="339729" y="54244"/>
                </a:lnTo>
                <a:lnTo>
                  <a:pt x="351135" y="54575"/>
                </a:lnTo>
                <a:lnTo>
                  <a:pt x="366156" y="54967"/>
                </a:lnTo>
                <a:lnTo>
                  <a:pt x="371055" y="55092"/>
                </a:lnTo>
                <a:lnTo>
                  <a:pt x="387451" y="55538"/>
                </a:lnTo>
                <a:lnTo>
                  <a:pt x="399802" y="55848"/>
                </a:lnTo>
                <a:lnTo>
                  <a:pt x="409912" y="56047"/>
                </a:lnTo>
                <a:lnTo>
                  <a:pt x="419584" y="56159"/>
                </a:lnTo>
                <a:lnTo>
                  <a:pt x="430622" y="56209"/>
                </a:lnTo>
                <a:lnTo>
                  <a:pt x="444828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6" y="56269"/>
                </a:lnTo>
                <a:lnTo>
                  <a:pt x="492315" y="56219"/>
                </a:lnTo>
                <a:lnTo>
                  <a:pt x="501983" y="56094"/>
                </a:lnTo>
                <a:lnTo>
                  <a:pt x="512992" y="55874"/>
                </a:lnTo>
                <a:lnTo>
                  <a:pt x="527138" y="55539"/>
                </a:lnTo>
                <a:lnTo>
                  <a:pt x="536016" y="55321"/>
                </a:lnTo>
                <a:lnTo>
                  <a:pt x="552353" y="54948"/>
                </a:lnTo>
                <a:lnTo>
                  <a:pt x="564567" y="54645"/>
                </a:lnTo>
                <a:lnTo>
                  <a:pt x="574573" y="54342"/>
                </a:lnTo>
                <a:lnTo>
                  <a:pt x="584288" y="53973"/>
                </a:lnTo>
                <a:lnTo>
                  <a:pt x="595628" y="53470"/>
                </a:lnTo>
                <a:lnTo>
                  <a:pt x="610510" y="52766"/>
                </a:lnTo>
                <a:lnTo>
                  <a:pt x="632168" y="51678"/>
                </a:lnTo>
                <a:lnTo>
                  <a:pt x="644072" y="51057"/>
                </a:lnTo>
                <a:lnTo>
                  <a:pt x="653905" y="50490"/>
                </a:lnTo>
                <a:lnTo>
                  <a:pt x="663833" y="49830"/>
                </a:lnTo>
                <a:lnTo>
                  <a:pt x="676020" y="48931"/>
                </a:lnTo>
                <a:lnTo>
                  <a:pt x="690956" y="47777"/>
                </a:lnTo>
                <a:lnTo>
                  <a:pt x="706835" y="46499"/>
                </a:lnTo>
                <a:lnTo>
                  <a:pt x="718261" y="45532"/>
                </a:lnTo>
                <a:lnTo>
                  <a:pt x="727893" y="44619"/>
                </a:lnTo>
                <a:lnTo>
                  <a:pt x="738391" y="43502"/>
                </a:lnTo>
                <a:lnTo>
                  <a:pt x="752414" y="41924"/>
                </a:lnTo>
                <a:lnTo>
                  <a:pt x="773847" y="39441"/>
                </a:lnTo>
                <a:lnTo>
                  <a:pt x="784598" y="38114"/>
                </a:lnTo>
                <a:lnTo>
                  <a:pt x="794257" y="36735"/>
                </a:lnTo>
                <a:lnTo>
                  <a:pt x="806369" y="34781"/>
                </a:lnTo>
                <a:lnTo>
                  <a:pt x="816254" y="33121"/>
                </a:lnTo>
                <a:lnTo>
                  <a:pt x="830878" y="30719"/>
                </a:lnTo>
                <a:lnTo>
                  <a:pt x="840871" y="28922"/>
                </a:lnTo>
                <a:lnTo>
                  <a:pt x="851484" y="26577"/>
                </a:lnTo>
                <a:lnTo>
                  <a:pt x="862571" y="23875"/>
                </a:lnTo>
                <a:lnTo>
                  <a:pt x="875961" y="20553"/>
                </a:lnTo>
                <a:lnTo>
                  <a:pt x="885597" y="17540"/>
                </a:lnTo>
                <a:lnTo>
                  <a:pt x="895921" y="13512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803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035986" y="1932412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2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053566" y="196508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0" y="0"/>
                </a:moveTo>
                <a:lnTo>
                  <a:pt x="5410" y="6197"/>
                </a:lnTo>
                <a:lnTo>
                  <a:pt x="14198" y="10934"/>
                </a:lnTo>
                <a:lnTo>
                  <a:pt x="26128" y="16348"/>
                </a:lnTo>
                <a:lnTo>
                  <a:pt x="36476" y="19517"/>
                </a:lnTo>
                <a:lnTo>
                  <a:pt x="42938" y="21297"/>
                </a:lnTo>
                <a:lnTo>
                  <a:pt x="56906" y="25124"/>
                </a:lnTo>
                <a:lnTo>
                  <a:pt x="66623" y="27356"/>
                </a:lnTo>
                <a:lnTo>
                  <a:pt x="78256" y="29501"/>
                </a:lnTo>
                <a:lnTo>
                  <a:pt x="85305" y="30759"/>
                </a:lnTo>
                <a:lnTo>
                  <a:pt x="100375" y="33490"/>
                </a:lnTo>
                <a:lnTo>
                  <a:pt x="110834" y="35239"/>
                </a:lnTo>
                <a:lnTo>
                  <a:pt x="120658" y="36646"/>
                </a:lnTo>
                <a:lnTo>
                  <a:pt x="133823" y="38348"/>
                </a:lnTo>
                <a:lnTo>
                  <a:pt x="139725" y="39103"/>
                </a:lnTo>
                <a:lnTo>
                  <a:pt x="155434" y="41049"/>
                </a:lnTo>
                <a:lnTo>
                  <a:pt x="166664" y="42362"/>
                </a:lnTo>
                <a:lnTo>
                  <a:pt x="176276" y="43356"/>
                </a:lnTo>
                <a:lnTo>
                  <a:pt x="187133" y="44346"/>
                </a:lnTo>
                <a:lnTo>
                  <a:pt x="202095" y="45648"/>
                </a:lnTo>
                <a:lnTo>
                  <a:pt x="204520" y="45859"/>
                </a:lnTo>
                <a:lnTo>
                  <a:pt x="220574" y="47239"/>
                </a:lnTo>
                <a:lnTo>
                  <a:pt x="232331" y="48196"/>
                </a:lnTo>
                <a:lnTo>
                  <a:pt x="242086" y="48900"/>
                </a:lnTo>
                <a:lnTo>
                  <a:pt x="252133" y="49521"/>
                </a:lnTo>
                <a:lnTo>
                  <a:pt x="264767" y="50230"/>
                </a:lnTo>
                <a:lnTo>
                  <a:pt x="277418" y="50927"/>
                </a:lnTo>
                <a:lnTo>
                  <a:pt x="293667" y="51806"/>
                </a:lnTo>
                <a:lnTo>
                  <a:pt x="305776" y="52419"/>
                </a:lnTo>
                <a:lnTo>
                  <a:pt x="315730" y="52855"/>
                </a:lnTo>
                <a:lnTo>
                  <a:pt x="325512" y="53203"/>
                </a:lnTo>
                <a:lnTo>
                  <a:pt x="337107" y="53553"/>
                </a:lnTo>
                <a:lnTo>
                  <a:pt x="352499" y="53993"/>
                </a:lnTo>
                <a:lnTo>
                  <a:pt x="355841" y="54089"/>
                </a:lnTo>
                <a:lnTo>
                  <a:pt x="372225" y="54533"/>
                </a:lnTo>
                <a:lnTo>
                  <a:pt x="384518" y="54828"/>
                </a:lnTo>
                <a:lnTo>
                  <a:pt x="394579" y="55009"/>
                </a:lnTo>
                <a:lnTo>
                  <a:pt x="404261" y="55109"/>
                </a:lnTo>
                <a:lnTo>
                  <a:pt x="415422" y="55161"/>
                </a:lnTo>
                <a:lnTo>
                  <a:pt x="429918" y="55200"/>
                </a:lnTo>
                <a:lnTo>
                  <a:pt x="437197" y="55219"/>
                </a:lnTo>
                <a:lnTo>
                  <a:pt x="453569" y="55222"/>
                </a:lnTo>
                <a:lnTo>
                  <a:pt x="465872" y="55212"/>
                </a:lnTo>
                <a:lnTo>
                  <a:pt x="475948" y="55161"/>
                </a:lnTo>
                <a:lnTo>
                  <a:pt x="485641" y="55042"/>
                </a:lnTo>
                <a:lnTo>
                  <a:pt x="496794" y="54827"/>
                </a:lnTo>
                <a:lnTo>
                  <a:pt x="511251" y="54488"/>
                </a:lnTo>
                <a:lnTo>
                  <a:pt x="518668" y="54305"/>
                </a:lnTo>
                <a:lnTo>
                  <a:pt x="534955" y="53928"/>
                </a:lnTo>
                <a:lnTo>
                  <a:pt x="547111" y="53618"/>
                </a:lnTo>
                <a:lnTo>
                  <a:pt x="557090" y="53302"/>
                </a:lnTo>
                <a:lnTo>
                  <a:pt x="566852" y="52908"/>
                </a:lnTo>
                <a:lnTo>
                  <a:pt x="578352" y="52363"/>
                </a:lnTo>
                <a:lnTo>
                  <a:pt x="593547" y="51594"/>
                </a:lnTo>
                <a:lnTo>
                  <a:pt x="613753" y="50547"/>
                </a:lnTo>
                <a:lnTo>
                  <a:pt x="625574" y="49913"/>
                </a:lnTo>
                <a:lnTo>
                  <a:pt x="635367" y="49322"/>
                </a:lnTo>
                <a:lnTo>
                  <a:pt x="645377" y="48615"/>
                </a:lnTo>
                <a:lnTo>
                  <a:pt x="657848" y="47634"/>
                </a:lnTo>
                <a:lnTo>
                  <a:pt x="671233" y="46532"/>
                </a:lnTo>
                <a:lnTo>
                  <a:pt x="687019" y="45237"/>
                </a:lnTo>
                <a:lnTo>
                  <a:pt x="698334" y="44268"/>
                </a:lnTo>
                <a:lnTo>
                  <a:pt x="707956" y="43330"/>
                </a:lnTo>
                <a:lnTo>
                  <a:pt x="718663" y="42127"/>
                </a:lnTo>
                <a:lnTo>
                  <a:pt x="733231" y="40361"/>
                </a:lnTo>
                <a:lnTo>
                  <a:pt x="737044" y="39890"/>
                </a:lnTo>
                <a:lnTo>
                  <a:pt x="752297" y="38038"/>
                </a:lnTo>
                <a:lnTo>
                  <a:pt x="762908" y="36669"/>
                </a:lnTo>
                <a:lnTo>
                  <a:pt x="772669" y="35202"/>
                </a:lnTo>
                <a:lnTo>
                  <a:pt x="785369" y="33056"/>
                </a:lnTo>
                <a:lnTo>
                  <a:pt x="792708" y="31775"/>
                </a:lnTo>
                <a:lnTo>
                  <a:pt x="807124" y="29269"/>
                </a:lnTo>
                <a:lnTo>
                  <a:pt x="816969" y="27352"/>
                </a:lnTo>
                <a:lnTo>
                  <a:pt x="828055" y="24663"/>
                </a:lnTo>
                <a:lnTo>
                  <a:pt x="836536" y="22428"/>
                </a:lnTo>
                <a:lnTo>
                  <a:pt x="849648" y="18947"/>
                </a:lnTo>
                <a:lnTo>
                  <a:pt x="859464" y="15436"/>
                </a:lnTo>
                <a:lnTo>
                  <a:pt x="866851" y="12166"/>
                </a:lnTo>
                <a:lnTo>
                  <a:pt x="875080" y="8343"/>
                </a:lnTo>
                <a:lnTo>
                  <a:pt x="876312" y="7543"/>
                </a:lnTo>
                <a:lnTo>
                  <a:pt x="882738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083426" y="1973652"/>
            <a:ext cx="21971" cy="2476"/>
          </a:xfrm>
          <a:custGeom>
            <a:avLst/>
            <a:gdLst/>
            <a:ahLst/>
            <a:cxnLst/>
            <a:rect l="l" t="t" r="r" b="b"/>
            <a:pathLst>
              <a:path w="21971" h="2476">
                <a:moveTo>
                  <a:pt x="0" y="0"/>
                </a:moveTo>
                <a:lnTo>
                  <a:pt x="457" y="228"/>
                </a:lnTo>
                <a:lnTo>
                  <a:pt x="787" y="342"/>
                </a:lnTo>
                <a:lnTo>
                  <a:pt x="2705" y="901"/>
                </a:lnTo>
                <a:lnTo>
                  <a:pt x="4622" y="1244"/>
                </a:lnTo>
                <a:lnTo>
                  <a:pt x="7327" y="1689"/>
                </a:lnTo>
                <a:lnTo>
                  <a:pt x="10147" y="1917"/>
                </a:lnTo>
                <a:lnTo>
                  <a:pt x="16002" y="2362"/>
                </a:lnTo>
                <a:lnTo>
                  <a:pt x="21971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105402" y="1973426"/>
            <a:ext cx="257251" cy="3048"/>
          </a:xfrm>
          <a:custGeom>
            <a:avLst/>
            <a:gdLst/>
            <a:ahLst/>
            <a:cxnLst/>
            <a:rect l="l" t="t" r="r" b="b"/>
            <a:pathLst>
              <a:path w="257251" h="3048">
                <a:moveTo>
                  <a:pt x="0" y="2705"/>
                </a:moveTo>
                <a:lnTo>
                  <a:pt x="18053" y="2757"/>
                </a:lnTo>
                <a:lnTo>
                  <a:pt x="34264" y="2805"/>
                </a:lnTo>
                <a:lnTo>
                  <a:pt x="48856" y="2846"/>
                </a:lnTo>
                <a:lnTo>
                  <a:pt x="62055" y="2883"/>
                </a:lnTo>
                <a:lnTo>
                  <a:pt x="74085" y="2915"/>
                </a:lnTo>
                <a:lnTo>
                  <a:pt x="85168" y="2942"/>
                </a:lnTo>
                <a:lnTo>
                  <a:pt x="95531" y="2966"/>
                </a:lnTo>
                <a:lnTo>
                  <a:pt x="105396" y="2985"/>
                </a:lnTo>
                <a:lnTo>
                  <a:pt x="114988" y="3002"/>
                </a:lnTo>
                <a:lnTo>
                  <a:pt x="124531" y="3015"/>
                </a:lnTo>
                <a:lnTo>
                  <a:pt x="134250" y="3025"/>
                </a:lnTo>
                <a:lnTo>
                  <a:pt x="144368" y="3033"/>
                </a:lnTo>
                <a:lnTo>
                  <a:pt x="155109" y="3039"/>
                </a:lnTo>
                <a:lnTo>
                  <a:pt x="166699" y="3043"/>
                </a:lnTo>
                <a:lnTo>
                  <a:pt x="179360" y="3045"/>
                </a:lnTo>
                <a:lnTo>
                  <a:pt x="193318" y="3047"/>
                </a:lnTo>
                <a:lnTo>
                  <a:pt x="208796" y="3047"/>
                </a:lnTo>
                <a:lnTo>
                  <a:pt x="226018" y="3047"/>
                </a:lnTo>
                <a:lnTo>
                  <a:pt x="234149" y="3047"/>
                </a:lnTo>
                <a:lnTo>
                  <a:pt x="237871" y="3047"/>
                </a:lnTo>
                <a:lnTo>
                  <a:pt x="241579" y="2819"/>
                </a:lnTo>
                <a:lnTo>
                  <a:pt x="244856" y="2705"/>
                </a:lnTo>
                <a:lnTo>
                  <a:pt x="248119" y="2362"/>
                </a:lnTo>
                <a:lnTo>
                  <a:pt x="250710" y="2031"/>
                </a:lnTo>
                <a:lnTo>
                  <a:pt x="253301" y="1574"/>
                </a:lnTo>
                <a:lnTo>
                  <a:pt x="254660" y="1244"/>
                </a:lnTo>
                <a:lnTo>
                  <a:pt x="256120" y="673"/>
                </a:lnTo>
                <a:lnTo>
                  <a:pt x="256679" y="457"/>
                </a:lnTo>
                <a:lnTo>
                  <a:pt x="2572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082080" y="1906607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901" y="4965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266195" y="1897381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2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5"/>
                </a:lnTo>
                <a:lnTo>
                  <a:pt x="127373" y="1547"/>
                </a:lnTo>
                <a:lnTo>
                  <a:pt x="139678" y="1152"/>
                </a:lnTo>
                <a:lnTo>
                  <a:pt x="149746" y="889"/>
                </a:lnTo>
                <a:lnTo>
                  <a:pt x="159421" y="709"/>
                </a:lnTo>
                <a:lnTo>
                  <a:pt x="170548" y="563"/>
                </a:lnTo>
                <a:lnTo>
                  <a:pt x="184971" y="404"/>
                </a:lnTo>
                <a:lnTo>
                  <a:pt x="192570" y="320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75386" y="434"/>
                </a:lnTo>
                <a:lnTo>
                  <a:pt x="291766" y="661"/>
                </a:lnTo>
                <a:lnTo>
                  <a:pt x="304058" y="844"/>
                </a:lnTo>
                <a:lnTo>
                  <a:pt x="314116" y="1041"/>
                </a:lnTo>
                <a:lnTo>
                  <a:pt x="323795" y="1308"/>
                </a:lnTo>
                <a:lnTo>
                  <a:pt x="334950" y="1701"/>
                </a:lnTo>
                <a:lnTo>
                  <a:pt x="349435" y="2278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1"/>
                </a:lnTo>
                <a:lnTo>
                  <a:pt x="394922" y="4161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2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19817" y="14089"/>
                </a:lnTo>
                <a:lnTo>
                  <a:pt x="530499" y="15357"/>
                </a:lnTo>
                <a:lnTo>
                  <a:pt x="540215" y="16639"/>
                </a:lnTo>
                <a:lnTo>
                  <a:pt x="552664" y="18268"/>
                </a:lnTo>
                <a:lnTo>
                  <a:pt x="561492" y="19370"/>
                </a:lnTo>
                <a:lnTo>
                  <a:pt x="563854" y="19598"/>
                </a:lnTo>
                <a:lnTo>
                  <a:pt x="566331" y="19928"/>
                </a:lnTo>
                <a:lnTo>
                  <a:pt x="581205" y="22322"/>
                </a:lnTo>
                <a:lnTo>
                  <a:pt x="591439" y="23886"/>
                </a:lnTo>
                <a:lnTo>
                  <a:pt x="601426" y="25607"/>
                </a:lnTo>
                <a:lnTo>
                  <a:pt x="615559" y="28468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3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305292" y="1899964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72"/>
                </a:lnTo>
                <a:lnTo>
                  <a:pt x="605785" y="38858"/>
                </a:lnTo>
                <a:lnTo>
                  <a:pt x="595437" y="35689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7" y="21721"/>
                </a:lnTo>
                <a:lnTo>
                  <a:pt x="521077" y="19973"/>
                </a:lnTo>
                <a:lnTo>
                  <a:pt x="511251" y="18566"/>
                </a:lnTo>
                <a:lnTo>
                  <a:pt x="498083" y="16867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1"/>
                </a:lnTo>
                <a:lnTo>
                  <a:pt x="399582" y="7016"/>
                </a:lnTo>
                <a:lnTo>
                  <a:pt x="389827" y="6311"/>
                </a:lnTo>
                <a:lnTo>
                  <a:pt x="379779" y="5687"/>
                </a:lnTo>
                <a:lnTo>
                  <a:pt x="367144" y="4977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1"/>
                </a:lnTo>
                <a:lnTo>
                  <a:pt x="84802" y="1684"/>
                </a:lnTo>
                <a:lnTo>
                  <a:pt x="74822" y="2026"/>
                </a:lnTo>
                <a:lnTo>
                  <a:pt x="65061" y="2421"/>
                </a:lnTo>
                <a:lnTo>
                  <a:pt x="53561" y="2936"/>
                </a:lnTo>
                <a:lnTo>
                  <a:pt x="38365" y="3634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341909" y="2010500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46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364558" y="1936655"/>
            <a:ext cx="485432" cy="24151"/>
          </a:xfrm>
          <a:custGeom>
            <a:avLst/>
            <a:gdLst/>
            <a:ahLst/>
            <a:cxnLst/>
            <a:rect l="l" t="t" r="r" b="b"/>
            <a:pathLst>
              <a:path w="485432" h="24151">
                <a:moveTo>
                  <a:pt x="485432" y="24151"/>
                </a:moveTo>
                <a:lnTo>
                  <a:pt x="470435" y="21506"/>
                </a:lnTo>
                <a:lnTo>
                  <a:pt x="460085" y="19780"/>
                </a:lnTo>
                <a:lnTo>
                  <a:pt x="450103" y="18342"/>
                </a:lnTo>
                <a:lnTo>
                  <a:pt x="436214" y="16562"/>
                </a:lnTo>
                <a:lnTo>
                  <a:pt x="417205" y="14203"/>
                </a:lnTo>
                <a:lnTo>
                  <a:pt x="405974" y="12887"/>
                </a:lnTo>
                <a:lnTo>
                  <a:pt x="396361" y="11892"/>
                </a:lnTo>
                <a:lnTo>
                  <a:pt x="385504" y="10901"/>
                </a:lnTo>
                <a:lnTo>
                  <a:pt x="370538" y="9602"/>
                </a:lnTo>
                <a:lnTo>
                  <a:pt x="352078" y="8014"/>
                </a:lnTo>
                <a:lnTo>
                  <a:pt x="340319" y="7057"/>
                </a:lnTo>
                <a:lnTo>
                  <a:pt x="330563" y="6352"/>
                </a:lnTo>
                <a:lnTo>
                  <a:pt x="320518" y="5729"/>
                </a:lnTo>
                <a:lnTo>
                  <a:pt x="307889" y="5016"/>
                </a:lnTo>
                <a:lnTo>
                  <a:pt x="295224" y="4314"/>
                </a:lnTo>
                <a:lnTo>
                  <a:pt x="278974" y="3433"/>
                </a:lnTo>
                <a:lnTo>
                  <a:pt x="266866" y="2806"/>
                </a:lnTo>
                <a:lnTo>
                  <a:pt x="256913" y="2355"/>
                </a:lnTo>
                <a:lnTo>
                  <a:pt x="247130" y="1999"/>
                </a:lnTo>
                <a:lnTo>
                  <a:pt x="235531" y="1657"/>
                </a:lnTo>
                <a:lnTo>
                  <a:pt x="220130" y="1251"/>
                </a:lnTo>
                <a:lnTo>
                  <a:pt x="216801" y="1164"/>
                </a:lnTo>
                <a:lnTo>
                  <a:pt x="200455" y="714"/>
                </a:lnTo>
                <a:lnTo>
                  <a:pt x="188173" y="402"/>
                </a:lnTo>
                <a:lnTo>
                  <a:pt x="178107" y="204"/>
                </a:lnTo>
                <a:lnTo>
                  <a:pt x="168409" y="94"/>
                </a:lnTo>
                <a:lnTo>
                  <a:pt x="157230" y="46"/>
                </a:lnTo>
                <a:lnTo>
                  <a:pt x="142721" y="34"/>
                </a:lnTo>
                <a:lnTo>
                  <a:pt x="135445" y="34"/>
                </a:lnTo>
                <a:lnTo>
                  <a:pt x="119073" y="0"/>
                </a:lnTo>
                <a:lnTo>
                  <a:pt x="106770" y="11"/>
                </a:lnTo>
                <a:lnTo>
                  <a:pt x="96694" y="81"/>
                </a:lnTo>
                <a:lnTo>
                  <a:pt x="87002" y="222"/>
                </a:lnTo>
                <a:lnTo>
                  <a:pt x="75848" y="448"/>
                </a:lnTo>
                <a:lnTo>
                  <a:pt x="61391" y="770"/>
                </a:lnTo>
                <a:lnTo>
                  <a:pt x="53975" y="936"/>
                </a:lnTo>
                <a:lnTo>
                  <a:pt x="38685" y="1271"/>
                </a:lnTo>
                <a:lnTo>
                  <a:pt x="28155" y="1574"/>
                </a:lnTo>
                <a:lnTo>
                  <a:pt x="18174" y="2005"/>
                </a:lnTo>
                <a:lnTo>
                  <a:pt x="4532" y="2722"/>
                </a:lnTo>
                <a:lnTo>
                  <a:pt x="0" y="29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511385" y="2093544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503613" y="2094562"/>
            <a:ext cx="7772" cy="7886"/>
          </a:xfrm>
          <a:custGeom>
            <a:avLst/>
            <a:gdLst/>
            <a:ahLst/>
            <a:cxnLst/>
            <a:rect l="l" t="t" r="r" b="b"/>
            <a:pathLst>
              <a:path w="7772" h="7886">
                <a:moveTo>
                  <a:pt x="7772" y="5854"/>
                </a:moveTo>
                <a:lnTo>
                  <a:pt x="7429" y="6311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4508" y="7886"/>
                </a:lnTo>
                <a:lnTo>
                  <a:pt x="3835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311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486712" y="2101998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474430" y="2094558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469244" y="2104473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2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467211" y="2078337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2" h="26136">
                <a:moveTo>
                  <a:pt x="2032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6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470594" y="2076866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512513" y="2079007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468679" y="2079380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584179" y="1997196"/>
            <a:ext cx="9804" cy="685"/>
          </a:xfrm>
          <a:custGeom>
            <a:avLst/>
            <a:gdLst/>
            <a:ahLst/>
            <a:cxnLst/>
            <a:rect l="l" t="t" r="r" b="b"/>
            <a:pathLst>
              <a:path w="9804" h="685">
                <a:moveTo>
                  <a:pt x="0" y="457"/>
                </a:moveTo>
                <a:lnTo>
                  <a:pt x="2819" y="685"/>
                </a:lnTo>
                <a:lnTo>
                  <a:pt x="5740" y="571"/>
                </a:lnTo>
                <a:lnTo>
                  <a:pt x="7327" y="571"/>
                </a:lnTo>
                <a:lnTo>
                  <a:pt x="8902" y="228"/>
                </a:lnTo>
                <a:lnTo>
                  <a:pt x="9347" y="228"/>
                </a:lnTo>
                <a:lnTo>
                  <a:pt x="9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581813" y="1996076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12280" y="787"/>
                </a:moveTo>
                <a:lnTo>
                  <a:pt x="12052" y="673"/>
                </a:lnTo>
                <a:lnTo>
                  <a:pt x="11836" y="558"/>
                </a:lnTo>
                <a:lnTo>
                  <a:pt x="11379" y="444"/>
                </a:lnTo>
                <a:lnTo>
                  <a:pt x="10820" y="342"/>
                </a:lnTo>
                <a:lnTo>
                  <a:pt x="10032" y="228"/>
                </a:lnTo>
                <a:lnTo>
                  <a:pt x="9905" y="228"/>
                </a:lnTo>
                <a:lnTo>
                  <a:pt x="9118" y="114"/>
                </a:lnTo>
                <a:lnTo>
                  <a:pt x="7213" y="114"/>
                </a:lnTo>
                <a:lnTo>
                  <a:pt x="5181" y="114"/>
                </a:lnTo>
                <a:lnTo>
                  <a:pt x="3492" y="114"/>
                </a:lnTo>
                <a:lnTo>
                  <a:pt x="1689" y="342"/>
                </a:lnTo>
                <a:lnTo>
                  <a:pt x="901" y="444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976606" y="2005651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7348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976606" y="201218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986899" y="2038330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8559" y="0"/>
                </a:moveTo>
                <a:lnTo>
                  <a:pt x="8559" y="8115"/>
                </a:lnTo>
                <a:lnTo>
                  <a:pt x="0" y="19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993957" y="2033710"/>
            <a:ext cx="8115" cy="23101"/>
          </a:xfrm>
          <a:custGeom>
            <a:avLst/>
            <a:gdLst/>
            <a:ahLst/>
            <a:cxnLst/>
            <a:rect l="l" t="t" r="r" b="b"/>
            <a:pathLst>
              <a:path w="8115" h="23101">
                <a:moveTo>
                  <a:pt x="8115" y="23101"/>
                </a:moveTo>
                <a:lnTo>
                  <a:pt x="1574" y="0"/>
                </a:lnTo>
                <a:lnTo>
                  <a:pt x="0" y="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995313" y="2033711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0" y="0"/>
                </a:moveTo>
                <a:lnTo>
                  <a:pt x="0" y="11379"/>
                </a:lnTo>
                <a:lnTo>
                  <a:pt x="6756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995313" y="1996076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986895" y="1997547"/>
            <a:ext cx="8559" cy="11823"/>
          </a:xfrm>
          <a:custGeom>
            <a:avLst/>
            <a:gdLst/>
            <a:ahLst/>
            <a:cxnLst/>
            <a:rect l="l" t="t" r="r" b="b"/>
            <a:pathLst>
              <a:path w="8559" h="11823">
                <a:moveTo>
                  <a:pt x="0" y="11823"/>
                </a:move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994896" y="2033710"/>
            <a:ext cx="18935" cy="4622"/>
          </a:xfrm>
          <a:custGeom>
            <a:avLst/>
            <a:gdLst/>
            <a:ahLst/>
            <a:cxnLst/>
            <a:rect l="l" t="t" r="r" b="b"/>
            <a:pathLst>
              <a:path w="18935" h="4622">
                <a:moveTo>
                  <a:pt x="0" y="4508"/>
                </a:moveTo>
                <a:lnTo>
                  <a:pt x="18821" y="4622"/>
                </a:lnTo>
                <a:lnTo>
                  <a:pt x="18935" y="0"/>
                </a:lnTo>
                <a:lnTo>
                  <a:pt x="18821" y="39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005235" y="1979849"/>
            <a:ext cx="18021" cy="27825"/>
          </a:xfrm>
          <a:custGeom>
            <a:avLst/>
            <a:gdLst/>
            <a:ahLst/>
            <a:cxnLst/>
            <a:rect l="l" t="t" r="r" b="b"/>
            <a:pathLst>
              <a:path w="18021" h="27825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968532" y="1980408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7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995313" y="1970727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009509" y="1999457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034300" y="1965203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954783" y="1966554"/>
            <a:ext cx="2133" cy="27940"/>
          </a:xfrm>
          <a:custGeom>
            <a:avLst/>
            <a:gdLst/>
            <a:ahLst/>
            <a:cxnLst/>
            <a:rect l="l" t="t" r="r" b="b"/>
            <a:pathLst>
              <a:path w="2133" h="27939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2133" y="279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034300" y="1979744"/>
            <a:ext cx="787" cy="1346"/>
          </a:xfrm>
          <a:custGeom>
            <a:avLst/>
            <a:gdLst/>
            <a:ahLst/>
            <a:cxnLst/>
            <a:rect l="l" t="t" r="r" b="b"/>
            <a:pathLst>
              <a:path w="787" h="1346">
                <a:moveTo>
                  <a:pt x="0" y="1346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035988" y="1953709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035088" y="1965087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0" y="114"/>
                </a:moveTo>
                <a:lnTo>
                  <a:pt x="184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936302" y="196632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0" y="0"/>
                </a:moveTo>
                <a:lnTo>
                  <a:pt x="1847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035988" y="1953709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0" y="0"/>
                </a:moveTo>
                <a:lnTo>
                  <a:pt x="18478" y="228"/>
                </a:lnTo>
                <a:lnTo>
                  <a:pt x="18478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054470" y="1938834"/>
            <a:ext cx="28397" cy="15100"/>
          </a:xfrm>
          <a:custGeom>
            <a:avLst/>
            <a:gdLst/>
            <a:ahLst/>
            <a:cxnLst/>
            <a:rect l="l" t="t" r="r" b="b"/>
            <a:pathLst>
              <a:path w="28397" h="15100">
                <a:moveTo>
                  <a:pt x="0" y="15100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074413" y="1975680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7886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089513" y="1975905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082641" y="1916861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558" y="0"/>
                </a:moveTo>
                <a:lnTo>
                  <a:pt x="558" y="47777"/>
                </a:lnTo>
                <a:lnTo>
                  <a:pt x="0" y="55892"/>
                </a:lnTo>
                <a:lnTo>
                  <a:pt x="787" y="567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362649" y="1917204"/>
            <a:ext cx="787" cy="56222"/>
          </a:xfrm>
          <a:custGeom>
            <a:avLst/>
            <a:gdLst/>
            <a:ahLst/>
            <a:cxnLst/>
            <a:rect l="l" t="t" r="r" b="b"/>
            <a:pathLst>
              <a:path w="787" h="56222">
                <a:moveTo>
                  <a:pt x="0" y="56222"/>
                </a:moveTo>
                <a:lnTo>
                  <a:pt x="114" y="55880"/>
                </a:lnTo>
                <a:lnTo>
                  <a:pt x="787" y="4732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083656" y="1905816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87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084102" y="19642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27843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084102" y="1915966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278434" y="4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083200" y="1906158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107428" y="1909203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0" y="3263"/>
                </a:moveTo>
                <a:lnTo>
                  <a:pt x="228" y="114"/>
                </a:lnTo>
                <a:lnTo>
                  <a:pt x="111442" y="228"/>
                </a:lnTo>
                <a:lnTo>
                  <a:pt x="232575" y="444"/>
                </a:lnTo>
                <a:lnTo>
                  <a:pt x="232346" y="3606"/>
                </a:lnTo>
                <a:lnTo>
                  <a:pt x="232003" y="3606"/>
                </a:lnTo>
                <a:lnTo>
                  <a:pt x="232232" y="1015"/>
                </a:lnTo>
                <a:lnTo>
                  <a:pt x="232676" y="330"/>
                </a:lnTo>
                <a:lnTo>
                  <a:pt x="23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107203" y="1908973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106530" y="1912462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232905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170750" y="1966099"/>
            <a:ext cx="42151" cy="2260"/>
          </a:xfrm>
          <a:custGeom>
            <a:avLst/>
            <a:gdLst/>
            <a:ahLst/>
            <a:cxnLst/>
            <a:rect l="l" t="t" r="r" b="b"/>
            <a:pathLst>
              <a:path w="42151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1922" y="2260"/>
                </a:lnTo>
                <a:lnTo>
                  <a:pt x="42151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233289" y="196621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0"/>
                </a:moveTo>
                <a:lnTo>
                  <a:pt x="42252" y="0"/>
                </a:lnTo>
                <a:lnTo>
                  <a:pt x="42036" y="2146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937209" y="1946835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61863" y="1983681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39773" y="191280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55549" y="1976356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64567" y="1947396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330" y="228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64562" y="1947284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63439" y="1906494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491659" y="2094558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7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476904" y="2094552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468005" y="2076871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14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511274" y="2077317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787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509468" y="2079459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35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467436" y="2080023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1">
                <a:moveTo>
                  <a:pt x="1244" y="0"/>
                </a:moveTo>
                <a:lnTo>
                  <a:pt x="571" y="673"/>
                </a:lnTo>
                <a:lnTo>
                  <a:pt x="114" y="1460"/>
                </a:ln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468341" y="2077769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467554" y="207991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511612" y="2077769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593981" y="1996859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581812" y="1996864"/>
            <a:ext cx="2374" cy="787"/>
          </a:xfrm>
          <a:custGeom>
            <a:avLst/>
            <a:gdLst/>
            <a:ahLst/>
            <a:cxnLst/>
            <a:rect l="l" t="t" r="r" b="b"/>
            <a:pathLst>
              <a:path w="2374" h="787">
                <a:moveTo>
                  <a:pt x="0" y="0"/>
                </a:moveTo>
                <a:lnTo>
                  <a:pt x="228" y="342"/>
                </a:lnTo>
                <a:lnTo>
                  <a:pt x="1016" y="558"/>
                </a:lnTo>
                <a:lnTo>
                  <a:pt x="237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822831" y="1996074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823287" y="1997309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911966" y="1977035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937206" y="1955285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955685" y="1955060"/>
            <a:ext cx="1244" cy="27381"/>
          </a:xfrm>
          <a:custGeom>
            <a:avLst/>
            <a:gdLst/>
            <a:ahLst/>
            <a:cxnLst/>
            <a:rect l="l" t="t" r="r" b="b"/>
            <a:pathLst>
              <a:path w="1244" h="27381">
                <a:moveTo>
                  <a:pt x="0" y="0"/>
                </a:moveTo>
                <a:lnTo>
                  <a:pt x="0" y="24447"/>
                </a:lnTo>
                <a:lnTo>
                  <a:pt x="1244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954783" y="1979512"/>
            <a:ext cx="901" cy="0"/>
          </a:xfrm>
          <a:custGeom>
            <a:avLst/>
            <a:gdLst/>
            <a:ahLst/>
            <a:cxnLst/>
            <a:rect l="l" t="t" r="r" b="b"/>
            <a:pathLst>
              <a:path w="901">
                <a:moveTo>
                  <a:pt x="0" y="0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955680" y="1970834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978215" y="1999005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994671" y="20136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995464" y="2007121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6593"/>
                </a:lnTo>
                <a:lnTo>
                  <a:pt x="18249" y="25120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013941" y="2023120"/>
            <a:ext cx="228" cy="10591"/>
          </a:xfrm>
          <a:custGeom>
            <a:avLst/>
            <a:gdLst/>
            <a:ahLst/>
            <a:cxnLst/>
            <a:rect l="l" t="t" r="r" b="b"/>
            <a:pathLst>
              <a:path w="228" h="10591">
                <a:moveTo>
                  <a:pt x="0" y="10591"/>
                </a:moveTo>
                <a:lnTo>
                  <a:pt x="114" y="0"/>
                </a:lnTo>
                <a:lnTo>
                  <a:pt x="228" y="6527"/>
                </a:lnTo>
                <a:lnTo>
                  <a:pt x="228" y="7099"/>
                </a:lnTo>
                <a:lnTo>
                  <a:pt x="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014166" y="2007227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013827" y="2024245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0" y="59943"/>
                </a:moveTo>
                <a:lnTo>
                  <a:pt x="125856" y="129120"/>
                </a:lnTo>
                <a:lnTo>
                  <a:pt x="125856" y="96786"/>
                </a:lnTo>
                <a:lnTo>
                  <a:pt x="142417" y="97345"/>
                </a:lnTo>
                <a:lnTo>
                  <a:pt x="159092" y="97916"/>
                </a:lnTo>
                <a:lnTo>
                  <a:pt x="175882" y="98361"/>
                </a:lnTo>
                <a:lnTo>
                  <a:pt x="192671" y="98818"/>
                </a:lnTo>
                <a:lnTo>
                  <a:pt x="209575" y="99148"/>
                </a:lnTo>
                <a:lnTo>
                  <a:pt x="226593" y="99491"/>
                </a:lnTo>
                <a:lnTo>
                  <a:pt x="243497" y="99720"/>
                </a:lnTo>
                <a:lnTo>
                  <a:pt x="260616" y="99948"/>
                </a:lnTo>
                <a:lnTo>
                  <a:pt x="294766" y="100164"/>
                </a:lnTo>
                <a:lnTo>
                  <a:pt x="363156" y="99948"/>
                </a:lnTo>
                <a:lnTo>
                  <a:pt x="380174" y="99720"/>
                </a:lnTo>
                <a:lnTo>
                  <a:pt x="397192" y="99491"/>
                </a:lnTo>
                <a:lnTo>
                  <a:pt x="414210" y="99263"/>
                </a:lnTo>
                <a:lnTo>
                  <a:pt x="431114" y="98932"/>
                </a:lnTo>
                <a:lnTo>
                  <a:pt x="448005" y="98475"/>
                </a:lnTo>
                <a:lnTo>
                  <a:pt x="464680" y="98031"/>
                </a:lnTo>
                <a:lnTo>
                  <a:pt x="481482" y="97574"/>
                </a:lnTo>
                <a:lnTo>
                  <a:pt x="498043" y="97015"/>
                </a:lnTo>
                <a:lnTo>
                  <a:pt x="514489" y="96329"/>
                </a:lnTo>
                <a:lnTo>
                  <a:pt x="530948" y="95770"/>
                </a:lnTo>
                <a:lnTo>
                  <a:pt x="547166" y="94983"/>
                </a:lnTo>
                <a:lnTo>
                  <a:pt x="563397" y="94195"/>
                </a:lnTo>
                <a:lnTo>
                  <a:pt x="579386" y="93408"/>
                </a:lnTo>
                <a:lnTo>
                  <a:pt x="595287" y="92506"/>
                </a:lnTo>
                <a:lnTo>
                  <a:pt x="610946" y="91605"/>
                </a:lnTo>
                <a:lnTo>
                  <a:pt x="626490" y="90703"/>
                </a:lnTo>
                <a:lnTo>
                  <a:pt x="626490" y="26136"/>
                </a:lnTo>
                <a:lnTo>
                  <a:pt x="610946" y="27038"/>
                </a:lnTo>
                <a:lnTo>
                  <a:pt x="595287" y="27939"/>
                </a:lnTo>
                <a:lnTo>
                  <a:pt x="579386" y="28841"/>
                </a:lnTo>
                <a:lnTo>
                  <a:pt x="563397" y="29629"/>
                </a:lnTo>
                <a:lnTo>
                  <a:pt x="547166" y="30416"/>
                </a:lnTo>
                <a:lnTo>
                  <a:pt x="530948" y="31102"/>
                </a:lnTo>
                <a:lnTo>
                  <a:pt x="514489" y="31775"/>
                </a:lnTo>
                <a:lnTo>
                  <a:pt x="498043" y="32448"/>
                </a:lnTo>
                <a:lnTo>
                  <a:pt x="481482" y="33007"/>
                </a:lnTo>
                <a:lnTo>
                  <a:pt x="464680" y="33464"/>
                </a:lnTo>
                <a:lnTo>
                  <a:pt x="448005" y="33908"/>
                </a:lnTo>
                <a:lnTo>
                  <a:pt x="431114" y="34366"/>
                </a:lnTo>
                <a:lnTo>
                  <a:pt x="414210" y="34696"/>
                </a:lnTo>
                <a:lnTo>
                  <a:pt x="397192" y="34924"/>
                </a:lnTo>
                <a:lnTo>
                  <a:pt x="380174" y="35153"/>
                </a:lnTo>
                <a:lnTo>
                  <a:pt x="363156" y="35382"/>
                </a:lnTo>
                <a:lnTo>
                  <a:pt x="328904" y="35598"/>
                </a:lnTo>
                <a:lnTo>
                  <a:pt x="260616" y="35382"/>
                </a:lnTo>
                <a:lnTo>
                  <a:pt x="243497" y="35153"/>
                </a:lnTo>
                <a:lnTo>
                  <a:pt x="226593" y="34924"/>
                </a:lnTo>
                <a:lnTo>
                  <a:pt x="209575" y="34582"/>
                </a:lnTo>
                <a:lnTo>
                  <a:pt x="192671" y="34251"/>
                </a:lnTo>
                <a:lnTo>
                  <a:pt x="175882" y="33794"/>
                </a:lnTo>
                <a:lnTo>
                  <a:pt x="159092" y="33350"/>
                </a:lnTo>
                <a:lnTo>
                  <a:pt x="142417" y="32791"/>
                </a:lnTo>
                <a:lnTo>
                  <a:pt x="125856" y="32219"/>
                </a:lnTo>
                <a:lnTo>
                  <a:pt x="125856" y="0"/>
                </a:lnTo>
                <a:lnTo>
                  <a:pt x="0" y="5994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610946" y="91605"/>
                </a:moveTo>
                <a:lnTo>
                  <a:pt x="595287" y="92506"/>
                </a:lnTo>
                <a:lnTo>
                  <a:pt x="579386" y="93408"/>
                </a:lnTo>
                <a:lnTo>
                  <a:pt x="563397" y="94195"/>
                </a:lnTo>
                <a:lnTo>
                  <a:pt x="547166" y="94983"/>
                </a:lnTo>
                <a:lnTo>
                  <a:pt x="530948" y="95770"/>
                </a:lnTo>
                <a:lnTo>
                  <a:pt x="514489" y="96329"/>
                </a:lnTo>
                <a:lnTo>
                  <a:pt x="498043" y="97015"/>
                </a:lnTo>
                <a:lnTo>
                  <a:pt x="481482" y="97574"/>
                </a:lnTo>
                <a:lnTo>
                  <a:pt x="464680" y="98031"/>
                </a:lnTo>
                <a:lnTo>
                  <a:pt x="448005" y="98475"/>
                </a:lnTo>
                <a:lnTo>
                  <a:pt x="431114" y="98932"/>
                </a:lnTo>
                <a:lnTo>
                  <a:pt x="414210" y="99263"/>
                </a:lnTo>
                <a:lnTo>
                  <a:pt x="397192" y="99491"/>
                </a:lnTo>
                <a:lnTo>
                  <a:pt x="380174" y="99720"/>
                </a:lnTo>
                <a:lnTo>
                  <a:pt x="363156" y="99948"/>
                </a:lnTo>
                <a:lnTo>
                  <a:pt x="346036" y="100050"/>
                </a:lnTo>
                <a:lnTo>
                  <a:pt x="328904" y="100164"/>
                </a:lnTo>
                <a:lnTo>
                  <a:pt x="311899" y="100164"/>
                </a:lnTo>
                <a:lnTo>
                  <a:pt x="294766" y="100164"/>
                </a:lnTo>
                <a:lnTo>
                  <a:pt x="277634" y="100050"/>
                </a:lnTo>
                <a:lnTo>
                  <a:pt x="260616" y="99948"/>
                </a:lnTo>
                <a:lnTo>
                  <a:pt x="243497" y="99720"/>
                </a:lnTo>
                <a:lnTo>
                  <a:pt x="226593" y="99491"/>
                </a:lnTo>
                <a:lnTo>
                  <a:pt x="209575" y="99148"/>
                </a:lnTo>
                <a:lnTo>
                  <a:pt x="192671" y="98818"/>
                </a:lnTo>
                <a:lnTo>
                  <a:pt x="175882" y="98361"/>
                </a:lnTo>
                <a:lnTo>
                  <a:pt x="159092" y="97916"/>
                </a:lnTo>
                <a:lnTo>
                  <a:pt x="142417" y="97345"/>
                </a:lnTo>
                <a:lnTo>
                  <a:pt x="125856" y="96786"/>
                </a:lnTo>
                <a:lnTo>
                  <a:pt x="125856" y="129120"/>
                </a:lnTo>
                <a:lnTo>
                  <a:pt x="0" y="59943"/>
                </a:lnTo>
                <a:lnTo>
                  <a:pt x="125856" y="0"/>
                </a:lnTo>
                <a:lnTo>
                  <a:pt x="125856" y="32219"/>
                </a:lnTo>
                <a:lnTo>
                  <a:pt x="142417" y="32791"/>
                </a:lnTo>
                <a:lnTo>
                  <a:pt x="159092" y="33350"/>
                </a:lnTo>
                <a:lnTo>
                  <a:pt x="175882" y="33794"/>
                </a:lnTo>
                <a:lnTo>
                  <a:pt x="192671" y="34251"/>
                </a:lnTo>
                <a:lnTo>
                  <a:pt x="209575" y="34582"/>
                </a:lnTo>
                <a:lnTo>
                  <a:pt x="226593" y="34924"/>
                </a:lnTo>
                <a:lnTo>
                  <a:pt x="243497" y="35153"/>
                </a:lnTo>
                <a:lnTo>
                  <a:pt x="260616" y="35382"/>
                </a:lnTo>
                <a:lnTo>
                  <a:pt x="277634" y="35496"/>
                </a:lnTo>
                <a:lnTo>
                  <a:pt x="294766" y="35598"/>
                </a:lnTo>
                <a:lnTo>
                  <a:pt x="311899" y="35598"/>
                </a:lnTo>
                <a:lnTo>
                  <a:pt x="328904" y="35598"/>
                </a:lnTo>
                <a:lnTo>
                  <a:pt x="346036" y="35496"/>
                </a:lnTo>
                <a:lnTo>
                  <a:pt x="363156" y="35382"/>
                </a:lnTo>
                <a:lnTo>
                  <a:pt x="380174" y="35153"/>
                </a:lnTo>
                <a:lnTo>
                  <a:pt x="397192" y="34924"/>
                </a:lnTo>
                <a:lnTo>
                  <a:pt x="414210" y="34696"/>
                </a:lnTo>
                <a:lnTo>
                  <a:pt x="431114" y="34366"/>
                </a:lnTo>
                <a:lnTo>
                  <a:pt x="448005" y="33908"/>
                </a:lnTo>
                <a:lnTo>
                  <a:pt x="464680" y="33464"/>
                </a:lnTo>
                <a:lnTo>
                  <a:pt x="481482" y="33007"/>
                </a:lnTo>
                <a:lnTo>
                  <a:pt x="498043" y="32448"/>
                </a:lnTo>
                <a:lnTo>
                  <a:pt x="514489" y="31775"/>
                </a:lnTo>
                <a:lnTo>
                  <a:pt x="530948" y="31102"/>
                </a:lnTo>
                <a:lnTo>
                  <a:pt x="547166" y="30416"/>
                </a:lnTo>
                <a:lnTo>
                  <a:pt x="563397" y="29629"/>
                </a:lnTo>
                <a:lnTo>
                  <a:pt x="579386" y="28841"/>
                </a:lnTo>
                <a:lnTo>
                  <a:pt x="595287" y="27939"/>
                </a:lnTo>
                <a:lnTo>
                  <a:pt x="610946" y="27038"/>
                </a:lnTo>
                <a:lnTo>
                  <a:pt x="626490" y="26136"/>
                </a:lnTo>
                <a:lnTo>
                  <a:pt x="626490" y="90703"/>
                </a:lnTo>
                <a:lnTo>
                  <a:pt x="610946" y="91605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3875493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69900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163306" y="7351928"/>
            <a:ext cx="1853187" cy="230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5493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6736" y="7479164"/>
            <a:ext cx="2278087" cy="2114702"/>
          </a:xfrm>
          <a:custGeom>
            <a:avLst/>
            <a:gdLst/>
            <a:ahLst/>
            <a:cxnLst/>
            <a:rect l="l" t="t" r="r" b="b"/>
            <a:pathLst>
              <a:path w="2278087" h="2114702">
                <a:moveTo>
                  <a:pt x="2163470" y="508901"/>
                </a:moveTo>
                <a:lnTo>
                  <a:pt x="2191486" y="576300"/>
                </a:lnTo>
                <a:lnTo>
                  <a:pt x="2201748" y="577418"/>
                </a:lnTo>
                <a:lnTo>
                  <a:pt x="2209457" y="587133"/>
                </a:lnTo>
                <a:lnTo>
                  <a:pt x="2209457" y="593598"/>
                </a:lnTo>
                <a:lnTo>
                  <a:pt x="2207437" y="597395"/>
                </a:lnTo>
                <a:lnTo>
                  <a:pt x="2200973" y="602081"/>
                </a:lnTo>
                <a:lnTo>
                  <a:pt x="2218715" y="657885"/>
                </a:lnTo>
                <a:lnTo>
                  <a:pt x="2230208" y="699846"/>
                </a:lnTo>
                <a:lnTo>
                  <a:pt x="2244940" y="765352"/>
                </a:lnTo>
                <a:lnTo>
                  <a:pt x="2255202" y="768477"/>
                </a:lnTo>
                <a:lnTo>
                  <a:pt x="2258999" y="774166"/>
                </a:lnTo>
                <a:lnTo>
                  <a:pt x="2258441" y="785888"/>
                </a:lnTo>
                <a:lnTo>
                  <a:pt x="2250630" y="791464"/>
                </a:lnTo>
                <a:lnTo>
                  <a:pt x="2260790" y="884986"/>
                </a:lnTo>
                <a:lnTo>
                  <a:pt x="2264359" y="959764"/>
                </a:lnTo>
                <a:lnTo>
                  <a:pt x="2266035" y="961885"/>
                </a:lnTo>
                <a:lnTo>
                  <a:pt x="2270391" y="963333"/>
                </a:lnTo>
                <a:lnTo>
                  <a:pt x="2276182" y="968908"/>
                </a:lnTo>
                <a:lnTo>
                  <a:pt x="2276182" y="979297"/>
                </a:lnTo>
                <a:lnTo>
                  <a:pt x="2274290" y="983081"/>
                </a:lnTo>
                <a:lnTo>
                  <a:pt x="2264689" y="988783"/>
                </a:lnTo>
                <a:lnTo>
                  <a:pt x="2262682" y="1042238"/>
                </a:lnTo>
                <a:lnTo>
                  <a:pt x="2251303" y="1147254"/>
                </a:lnTo>
                <a:lnTo>
                  <a:pt x="2251303" y="1158074"/>
                </a:lnTo>
                <a:lnTo>
                  <a:pt x="2258999" y="1163650"/>
                </a:lnTo>
                <a:lnTo>
                  <a:pt x="2258999" y="1175931"/>
                </a:lnTo>
                <a:lnTo>
                  <a:pt x="2254427" y="1180947"/>
                </a:lnTo>
                <a:lnTo>
                  <a:pt x="2244826" y="1182738"/>
                </a:lnTo>
                <a:lnTo>
                  <a:pt x="2236012" y="1225486"/>
                </a:lnTo>
                <a:lnTo>
                  <a:pt x="2224519" y="1271231"/>
                </a:lnTo>
                <a:lnTo>
                  <a:pt x="2200973" y="1347012"/>
                </a:lnTo>
                <a:lnTo>
                  <a:pt x="2203310" y="1349019"/>
                </a:lnTo>
                <a:lnTo>
                  <a:pt x="2209457" y="1356499"/>
                </a:lnTo>
                <a:lnTo>
                  <a:pt x="2209457" y="1362976"/>
                </a:lnTo>
                <a:lnTo>
                  <a:pt x="2206663" y="1367993"/>
                </a:lnTo>
                <a:lnTo>
                  <a:pt x="2199068" y="1372120"/>
                </a:lnTo>
                <a:lnTo>
                  <a:pt x="2192159" y="1372463"/>
                </a:lnTo>
                <a:lnTo>
                  <a:pt x="2161578" y="1444993"/>
                </a:lnTo>
                <a:lnTo>
                  <a:pt x="2120506" y="1524673"/>
                </a:lnTo>
                <a:lnTo>
                  <a:pt x="2123071" y="1528699"/>
                </a:lnTo>
                <a:lnTo>
                  <a:pt x="2125421" y="1532039"/>
                </a:lnTo>
                <a:lnTo>
                  <a:pt x="2124862" y="1543875"/>
                </a:lnTo>
                <a:lnTo>
                  <a:pt x="2117039" y="1549565"/>
                </a:lnTo>
                <a:lnTo>
                  <a:pt x="2107336" y="1549120"/>
                </a:lnTo>
                <a:lnTo>
                  <a:pt x="2060359" y="1620659"/>
                </a:lnTo>
                <a:lnTo>
                  <a:pt x="2034908" y="1654467"/>
                </a:lnTo>
                <a:lnTo>
                  <a:pt x="2010587" y="1685836"/>
                </a:lnTo>
                <a:lnTo>
                  <a:pt x="2010689" y="1690522"/>
                </a:lnTo>
                <a:lnTo>
                  <a:pt x="2012708" y="1692529"/>
                </a:lnTo>
                <a:lnTo>
                  <a:pt x="2012149" y="1704238"/>
                </a:lnTo>
                <a:lnTo>
                  <a:pt x="2006460" y="1709940"/>
                </a:lnTo>
                <a:lnTo>
                  <a:pt x="1990940" y="1709483"/>
                </a:lnTo>
                <a:lnTo>
                  <a:pt x="1972525" y="1731467"/>
                </a:lnTo>
                <a:lnTo>
                  <a:pt x="1898091" y="1805914"/>
                </a:lnTo>
                <a:lnTo>
                  <a:pt x="1872640" y="1828012"/>
                </a:lnTo>
                <a:lnTo>
                  <a:pt x="1875320" y="1833930"/>
                </a:lnTo>
                <a:lnTo>
                  <a:pt x="1875320" y="1840395"/>
                </a:lnTo>
                <a:lnTo>
                  <a:pt x="1872538" y="1845297"/>
                </a:lnTo>
                <a:lnTo>
                  <a:pt x="1864944" y="1849437"/>
                </a:lnTo>
                <a:lnTo>
                  <a:pt x="1859813" y="1849437"/>
                </a:lnTo>
                <a:lnTo>
                  <a:pt x="1852333" y="1845411"/>
                </a:lnTo>
                <a:lnTo>
                  <a:pt x="1830349" y="1862378"/>
                </a:lnTo>
                <a:lnTo>
                  <a:pt x="1807476" y="1879561"/>
                </a:lnTo>
                <a:lnTo>
                  <a:pt x="1767408" y="1908136"/>
                </a:lnTo>
                <a:lnTo>
                  <a:pt x="1714728" y="1941499"/>
                </a:lnTo>
                <a:lnTo>
                  <a:pt x="1714957" y="1950986"/>
                </a:lnTo>
                <a:lnTo>
                  <a:pt x="1710829" y="1958581"/>
                </a:lnTo>
                <a:lnTo>
                  <a:pt x="1704568" y="1962035"/>
                </a:lnTo>
                <a:lnTo>
                  <a:pt x="1699437" y="1962035"/>
                </a:lnTo>
                <a:lnTo>
                  <a:pt x="1691957" y="1957679"/>
                </a:lnTo>
                <a:lnTo>
                  <a:pt x="1690179" y="1956130"/>
                </a:lnTo>
                <a:lnTo>
                  <a:pt x="1661274" y="1971967"/>
                </a:lnTo>
                <a:lnTo>
                  <a:pt x="1597659" y="2001875"/>
                </a:lnTo>
                <a:lnTo>
                  <a:pt x="1537169" y="2027326"/>
                </a:lnTo>
                <a:lnTo>
                  <a:pt x="1535391" y="2039048"/>
                </a:lnTo>
                <a:lnTo>
                  <a:pt x="1529130" y="2044065"/>
                </a:lnTo>
                <a:lnTo>
                  <a:pt x="1517980" y="2044065"/>
                </a:lnTo>
                <a:lnTo>
                  <a:pt x="1512290" y="2038261"/>
                </a:lnTo>
                <a:lnTo>
                  <a:pt x="1506042" y="2038159"/>
                </a:lnTo>
                <a:lnTo>
                  <a:pt x="1446999" y="2057450"/>
                </a:lnTo>
                <a:lnTo>
                  <a:pt x="1348016" y="2080780"/>
                </a:lnTo>
                <a:lnTo>
                  <a:pt x="1346339" y="2088591"/>
                </a:lnTo>
                <a:lnTo>
                  <a:pt x="1338084" y="2095741"/>
                </a:lnTo>
                <a:lnTo>
                  <a:pt x="1330934" y="2095627"/>
                </a:lnTo>
                <a:lnTo>
                  <a:pt x="1327035" y="2093722"/>
                </a:lnTo>
                <a:lnTo>
                  <a:pt x="1323352" y="2089823"/>
                </a:lnTo>
                <a:lnTo>
                  <a:pt x="1321333" y="2085797"/>
                </a:lnTo>
                <a:lnTo>
                  <a:pt x="1315758" y="2086584"/>
                </a:lnTo>
                <a:lnTo>
                  <a:pt x="1215770" y="2097417"/>
                </a:lnTo>
                <a:lnTo>
                  <a:pt x="1152601" y="2100986"/>
                </a:lnTo>
                <a:lnTo>
                  <a:pt x="1148918" y="2108911"/>
                </a:lnTo>
                <a:lnTo>
                  <a:pt x="1141323" y="2112924"/>
                </a:lnTo>
                <a:lnTo>
                  <a:pt x="1136192" y="2112924"/>
                </a:lnTo>
                <a:lnTo>
                  <a:pt x="1128610" y="2108911"/>
                </a:lnTo>
                <a:lnTo>
                  <a:pt x="1125029" y="2100986"/>
                </a:lnTo>
                <a:lnTo>
                  <a:pt x="1061758" y="2097417"/>
                </a:lnTo>
                <a:lnTo>
                  <a:pt x="987323" y="2089823"/>
                </a:lnTo>
                <a:lnTo>
                  <a:pt x="956297" y="2085797"/>
                </a:lnTo>
                <a:lnTo>
                  <a:pt x="952842" y="2092274"/>
                </a:lnTo>
                <a:lnTo>
                  <a:pt x="946581" y="2095627"/>
                </a:lnTo>
                <a:lnTo>
                  <a:pt x="939444" y="2095741"/>
                </a:lnTo>
                <a:lnTo>
                  <a:pt x="931964" y="2089708"/>
                </a:lnTo>
                <a:lnTo>
                  <a:pt x="930186" y="2081898"/>
                </a:lnTo>
                <a:lnTo>
                  <a:pt x="928395" y="2080006"/>
                </a:lnTo>
                <a:lnTo>
                  <a:pt x="884085" y="2070735"/>
                </a:lnTo>
                <a:lnTo>
                  <a:pt x="824941" y="2055444"/>
                </a:lnTo>
                <a:lnTo>
                  <a:pt x="769594" y="2038045"/>
                </a:lnTo>
                <a:lnTo>
                  <a:pt x="765352" y="2038159"/>
                </a:lnTo>
                <a:lnTo>
                  <a:pt x="759650" y="2044065"/>
                </a:lnTo>
                <a:lnTo>
                  <a:pt x="748499" y="2044065"/>
                </a:lnTo>
                <a:lnTo>
                  <a:pt x="742911" y="2040166"/>
                </a:lnTo>
                <a:lnTo>
                  <a:pt x="741235" y="2028444"/>
                </a:lnTo>
                <a:lnTo>
                  <a:pt x="679869" y="2001989"/>
                </a:lnTo>
                <a:lnTo>
                  <a:pt x="615238" y="1971192"/>
                </a:lnTo>
                <a:lnTo>
                  <a:pt x="588352" y="1956130"/>
                </a:lnTo>
                <a:lnTo>
                  <a:pt x="578078" y="1962035"/>
                </a:lnTo>
                <a:lnTo>
                  <a:pt x="573062" y="1962035"/>
                </a:lnTo>
                <a:lnTo>
                  <a:pt x="569048" y="1960029"/>
                </a:lnTo>
                <a:lnTo>
                  <a:pt x="565251" y="1956231"/>
                </a:lnTo>
                <a:lnTo>
                  <a:pt x="562787" y="1948535"/>
                </a:lnTo>
                <a:lnTo>
                  <a:pt x="563791" y="1942731"/>
                </a:lnTo>
                <a:lnTo>
                  <a:pt x="485343" y="1891068"/>
                </a:lnTo>
                <a:lnTo>
                  <a:pt x="428091" y="1846872"/>
                </a:lnTo>
                <a:lnTo>
                  <a:pt x="426199" y="1845297"/>
                </a:lnTo>
                <a:lnTo>
                  <a:pt x="417715" y="1849437"/>
                </a:lnTo>
                <a:lnTo>
                  <a:pt x="412584" y="1849437"/>
                </a:lnTo>
                <a:lnTo>
                  <a:pt x="405104" y="1845297"/>
                </a:lnTo>
                <a:lnTo>
                  <a:pt x="402869" y="1841728"/>
                </a:lnTo>
                <a:lnTo>
                  <a:pt x="402983" y="1832470"/>
                </a:lnTo>
                <a:lnTo>
                  <a:pt x="404990" y="1828012"/>
                </a:lnTo>
                <a:lnTo>
                  <a:pt x="382003" y="1807248"/>
                </a:lnTo>
                <a:lnTo>
                  <a:pt x="365036" y="1791741"/>
                </a:lnTo>
                <a:lnTo>
                  <a:pt x="307784" y="1734489"/>
                </a:lnTo>
                <a:lnTo>
                  <a:pt x="286588" y="1709597"/>
                </a:lnTo>
                <a:lnTo>
                  <a:pt x="271183" y="1709940"/>
                </a:lnTo>
                <a:lnTo>
                  <a:pt x="265493" y="1704238"/>
                </a:lnTo>
                <a:lnTo>
                  <a:pt x="265823" y="1691411"/>
                </a:lnTo>
                <a:lnTo>
                  <a:pt x="267715" y="1686941"/>
                </a:lnTo>
                <a:lnTo>
                  <a:pt x="250418" y="1665744"/>
                </a:lnTo>
                <a:lnTo>
                  <a:pt x="221856" y="1627581"/>
                </a:lnTo>
                <a:lnTo>
                  <a:pt x="170192" y="1549120"/>
                </a:lnTo>
                <a:lnTo>
                  <a:pt x="160591" y="1549565"/>
                </a:lnTo>
                <a:lnTo>
                  <a:pt x="152780" y="1543875"/>
                </a:lnTo>
                <a:lnTo>
                  <a:pt x="152666" y="1530819"/>
                </a:lnTo>
                <a:lnTo>
                  <a:pt x="156679" y="1526908"/>
                </a:lnTo>
                <a:lnTo>
                  <a:pt x="154901" y="1520774"/>
                </a:lnTo>
                <a:lnTo>
                  <a:pt x="107022" y="1425359"/>
                </a:lnTo>
                <a:lnTo>
                  <a:pt x="86156" y="1373466"/>
                </a:lnTo>
                <a:lnTo>
                  <a:pt x="84480" y="1371904"/>
                </a:lnTo>
                <a:lnTo>
                  <a:pt x="78447" y="1372120"/>
                </a:lnTo>
                <a:lnTo>
                  <a:pt x="70967" y="1367993"/>
                </a:lnTo>
                <a:lnTo>
                  <a:pt x="68745" y="1364424"/>
                </a:lnTo>
                <a:lnTo>
                  <a:pt x="68745" y="1355153"/>
                </a:lnTo>
                <a:lnTo>
                  <a:pt x="74206" y="1349019"/>
                </a:lnTo>
                <a:lnTo>
                  <a:pt x="76555" y="1347012"/>
                </a:lnTo>
                <a:lnTo>
                  <a:pt x="55460" y="1280274"/>
                </a:lnTo>
                <a:lnTo>
                  <a:pt x="34594" y="1192441"/>
                </a:lnTo>
                <a:lnTo>
                  <a:pt x="32689" y="1182738"/>
                </a:lnTo>
                <a:lnTo>
                  <a:pt x="23101" y="1180947"/>
                </a:lnTo>
                <a:lnTo>
                  <a:pt x="19303" y="1177048"/>
                </a:lnTo>
                <a:lnTo>
                  <a:pt x="19303" y="1162418"/>
                </a:lnTo>
                <a:lnTo>
                  <a:pt x="27114" y="1156957"/>
                </a:lnTo>
                <a:lnTo>
                  <a:pt x="19303" y="1089329"/>
                </a:lnTo>
                <a:lnTo>
                  <a:pt x="15506" y="1037767"/>
                </a:lnTo>
                <a:lnTo>
                  <a:pt x="13715" y="989787"/>
                </a:lnTo>
                <a:lnTo>
                  <a:pt x="4127" y="984199"/>
                </a:lnTo>
                <a:lnTo>
                  <a:pt x="2006" y="980630"/>
                </a:lnTo>
                <a:lnTo>
                  <a:pt x="2120" y="967803"/>
                </a:lnTo>
                <a:lnTo>
                  <a:pt x="7251" y="963333"/>
                </a:lnTo>
                <a:lnTo>
                  <a:pt x="11493" y="961885"/>
                </a:lnTo>
                <a:lnTo>
                  <a:pt x="13715" y="958303"/>
                </a:lnTo>
                <a:lnTo>
                  <a:pt x="16738" y="884986"/>
                </a:lnTo>
                <a:lnTo>
                  <a:pt x="26885" y="791464"/>
                </a:lnTo>
                <a:lnTo>
                  <a:pt x="19075" y="785888"/>
                </a:lnTo>
                <a:lnTo>
                  <a:pt x="19189" y="772833"/>
                </a:lnTo>
                <a:lnTo>
                  <a:pt x="24879" y="767029"/>
                </a:lnTo>
                <a:lnTo>
                  <a:pt x="32689" y="765352"/>
                </a:lnTo>
                <a:lnTo>
                  <a:pt x="47320" y="701738"/>
                </a:lnTo>
                <a:lnTo>
                  <a:pt x="61264" y="648843"/>
                </a:lnTo>
                <a:lnTo>
                  <a:pt x="76669" y="602081"/>
                </a:lnTo>
                <a:lnTo>
                  <a:pt x="70967" y="598512"/>
                </a:lnTo>
                <a:lnTo>
                  <a:pt x="68745" y="594944"/>
                </a:lnTo>
                <a:lnTo>
                  <a:pt x="68745" y="585673"/>
                </a:lnTo>
                <a:lnTo>
                  <a:pt x="75768" y="577418"/>
                </a:lnTo>
                <a:lnTo>
                  <a:pt x="86156" y="576300"/>
                </a:lnTo>
                <a:lnTo>
                  <a:pt x="108356" y="522173"/>
                </a:lnTo>
                <a:lnTo>
                  <a:pt x="145516" y="444728"/>
                </a:lnTo>
                <a:lnTo>
                  <a:pt x="156794" y="422744"/>
                </a:lnTo>
                <a:lnTo>
                  <a:pt x="152996" y="419061"/>
                </a:lnTo>
                <a:lnTo>
                  <a:pt x="152996" y="404545"/>
                </a:lnTo>
                <a:lnTo>
                  <a:pt x="157911" y="399973"/>
                </a:lnTo>
                <a:lnTo>
                  <a:pt x="171297" y="400088"/>
                </a:lnTo>
                <a:lnTo>
                  <a:pt x="203657" y="348297"/>
                </a:lnTo>
                <a:lnTo>
                  <a:pt x="230441" y="310134"/>
                </a:lnTo>
                <a:lnTo>
                  <a:pt x="267500" y="260477"/>
                </a:lnTo>
                <a:lnTo>
                  <a:pt x="265823" y="258686"/>
                </a:lnTo>
                <a:lnTo>
                  <a:pt x="265607" y="244182"/>
                </a:lnTo>
                <a:lnTo>
                  <a:pt x="270624" y="239496"/>
                </a:lnTo>
                <a:lnTo>
                  <a:pt x="285800" y="239712"/>
                </a:lnTo>
                <a:lnTo>
                  <a:pt x="316496" y="205346"/>
                </a:lnTo>
                <a:lnTo>
                  <a:pt x="369950" y="151892"/>
                </a:lnTo>
                <a:lnTo>
                  <a:pt x="404431" y="121196"/>
                </a:lnTo>
                <a:lnTo>
                  <a:pt x="404990" y="119189"/>
                </a:lnTo>
                <a:lnTo>
                  <a:pt x="402983" y="115620"/>
                </a:lnTo>
                <a:lnTo>
                  <a:pt x="402869" y="108470"/>
                </a:lnTo>
                <a:lnTo>
                  <a:pt x="409905" y="100215"/>
                </a:lnTo>
                <a:lnTo>
                  <a:pt x="420281" y="100215"/>
                </a:lnTo>
                <a:lnTo>
                  <a:pt x="422401" y="102108"/>
                </a:lnTo>
                <a:lnTo>
                  <a:pt x="427088" y="102222"/>
                </a:lnTo>
                <a:lnTo>
                  <a:pt x="503643" y="44869"/>
                </a:lnTo>
                <a:lnTo>
                  <a:pt x="563460" y="7251"/>
                </a:lnTo>
                <a:lnTo>
                  <a:pt x="562013" y="0"/>
                </a:lnTo>
                <a:lnTo>
                  <a:pt x="561568" y="5245"/>
                </a:lnTo>
                <a:lnTo>
                  <a:pt x="501751" y="42964"/>
                </a:lnTo>
                <a:lnTo>
                  <a:pt x="427316" y="98653"/>
                </a:lnTo>
                <a:lnTo>
                  <a:pt x="408000" y="98209"/>
                </a:lnTo>
                <a:lnTo>
                  <a:pt x="400977" y="106464"/>
                </a:lnTo>
                <a:lnTo>
                  <a:pt x="400634" y="121081"/>
                </a:lnTo>
                <a:lnTo>
                  <a:pt x="368045" y="149872"/>
                </a:lnTo>
                <a:lnTo>
                  <a:pt x="314591" y="203339"/>
                </a:lnTo>
                <a:lnTo>
                  <a:pt x="285915" y="235813"/>
                </a:lnTo>
                <a:lnTo>
                  <a:pt x="268617" y="237591"/>
                </a:lnTo>
                <a:lnTo>
                  <a:pt x="263702" y="242290"/>
                </a:lnTo>
                <a:lnTo>
                  <a:pt x="263588" y="261594"/>
                </a:lnTo>
                <a:lnTo>
                  <a:pt x="235254" y="299643"/>
                </a:lnTo>
                <a:lnTo>
                  <a:pt x="204673" y="341718"/>
                </a:lnTo>
                <a:lnTo>
                  <a:pt x="170078" y="396849"/>
                </a:lnTo>
                <a:lnTo>
                  <a:pt x="156019" y="397967"/>
                </a:lnTo>
                <a:lnTo>
                  <a:pt x="151104" y="402653"/>
                </a:lnTo>
                <a:lnTo>
                  <a:pt x="151206" y="420954"/>
                </a:lnTo>
                <a:lnTo>
                  <a:pt x="153225" y="425424"/>
                </a:lnTo>
                <a:lnTo>
                  <a:pt x="143624" y="442823"/>
                </a:lnTo>
                <a:lnTo>
                  <a:pt x="106464" y="520280"/>
                </a:lnTo>
                <a:lnTo>
                  <a:pt x="84137" y="574408"/>
                </a:lnTo>
                <a:lnTo>
                  <a:pt x="73875" y="575525"/>
                </a:lnTo>
                <a:lnTo>
                  <a:pt x="66840" y="583780"/>
                </a:lnTo>
                <a:lnTo>
                  <a:pt x="66840" y="596836"/>
                </a:lnTo>
                <a:lnTo>
                  <a:pt x="72758" y="602640"/>
                </a:lnTo>
                <a:lnTo>
                  <a:pt x="72986" y="606767"/>
                </a:lnTo>
                <a:lnTo>
                  <a:pt x="59359" y="646950"/>
                </a:lnTo>
                <a:lnTo>
                  <a:pt x="45415" y="699846"/>
                </a:lnTo>
                <a:lnTo>
                  <a:pt x="30797" y="763460"/>
                </a:lnTo>
                <a:lnTo>
                  <a:pt x="22986" y="765124"/>
                </a:lnTo>
                <a:lnTo>
                  <a:pt x="17183" y="770928"/>
                </a:lnTo>
                <a:lnTo>
                  <a:pt x="17183" y="787781"/>
                </a:lnTo>
                <a:lnTo>
                  <a:pt x="25107" y="793470"/>
                </a:lnTo>
                <a:lnTo>
                  <a:pt x="14846" y="883094"/>
                </a:lnTo>
                <a:lnTo>
                  <a:pt x="11823" y="956411"/>
                </a:lnTo>
                <a:lnTo>
                  <a:pt x="9588" y="959980"/>
                </a:lnTo>
                <a:lnTo>
                  <a:pt x="5346" y="961440"/>
                </a:lnTo>
                <a:lnTo>
                  <a:pt x="215" y="965898"/>
                </a:lnTo>
                <a:lnTo>
                  <a:pt x="0" y="982522"/>
                </a:lnTo>
                <a:lnTo>
                  <a:pt x="2222" y="986091"/>
                </a:lnTo>
                <a:lnTo>
                  <a:pt x="11823" y="991793"/>
                </a:lnTo>
                <a:lnTo>
                  <a:pt x="13500" y="1039672"/>
                </a:lnTo>
                <a:lnTo>
                  <a:pt x="17398" y="1091222"/>
                </a:lnTo>
                <a:lnTo>
                  <a:pt x="25323" y="1154950"/>
                </a:lnTo>
                <a:lnTo>
                  <a:pt x="17398" y="1160526"/>
                </a:lnTo>
                <a:lnTo>
                  <a:pt x="17398" y="1178941"/>
                </a:lnTo>
                <a:lnTo>
                  <a:pt x="21196" y="1182852"/>
                </a:lnTo>
                <a:lnTo>
                  <a:pt x="30797" y="1184630"/>
                </a:lnTo>
                <a:lnTo>
                  <a:pt x="32575" y="1194346"/>
                </a:lnTo>
                <a:lnTo>
                  <a:pt x="51663" y="1274584"/>
                </a:lnTo>
                <a:lnTo>
                  <a:pt x="72986" y="1345780"/>
                </a:lnTo>
                <a:lnTo>
                  <a:pt x="66840" y="1353261"/>
                </a:lnTo>
                <a:lnTo>
                  <a:pt x="66840" y="1366316"/>
                </a:lnTo>
                <a:lnTo>
                  <a:pt x="70865" y="1371790"/>
                </a:lnTo>
                <a:lnTo>
                  <a:pt x="84137" y="1375803"/>
                </a:lnTo>
                <a:lnTo>
                  <a:pt x="95630" y="1404366"/>
                </a:lnTo>
                <a:lnTo>
                  <a:pt x="120408" y="1459725"/>
                </a:lnTo>
                <a:lnTo>
                  <a:pt x="153111" y="1522666"/>
                </a:lnTo>
                <a:lnTo>
                  <a:pt x="150875" y="1528914"/>
                </a:lnTo>
                <a:lnTo>
                  <a:pt x="150761" y="1545882"/>
                </a:lnTo>
                <a:lnTo>
                  <a:pt x="158572" y="1551470"/>
                </a:lnTo>
                <a:lnTo>
                  <a:pt x="170078" y="1553362"/>
                </a:lnTo>
                <a:lnTo>
                  <a:pt x="210477" y="1616075"/>
                </a:lnTo>
                <a:lnTo>
                  <a:pt x="263931" y="1686839"/>
                </a:lnTo>
                <a:lnTo>
                  <a:pt x="263486" y="1706143"/>
                </a:lnTo>
                <a:lnTo>
                  <a:pt x="269290" y="1711833"/>
                </a:lnTo>
                <a:lnTo>
                  <a:pt x="285026" y="1711718"/>
                </a:lnTo>
                <a:lnTo>
                  <a:pt x="305777" y="1736382"/>
                </a:lnTo>
                <a:lnTo>
                  <a:pt x="357454" y="1787944"/>
                </a:lnTo>
                <a:lnTo>
                  <a:pt x="387908" y="1816620"/>
                </a:lnTo>
                <a:lnTo>
                  <a:pt x="401421" y="1828114"/>
                </a:lnTo>
                <a:lnTo>
                  <a:pt x="400977" y="1843633"/>
                </a:lnTo>
                <a:lnTo>
                  <a:pt x="403212" y="1847202"/>
                </a:lnTo>
                <a:lnTo>
                  <a:pt x="410578" y="1851215"/>
                </a:lnTo>
                <a:lnTo>
                  <a:pt x="419722" y="1851215"/>
                </a:lnTo>
                <a:lnTo>
                  <a:pt x="426300" y="1849208"/>
                </a:lnTo>
                <a:lnTo>
                  <a:pt x="483450" y="1892960"/>
                </a:lnTo>
                <a:lnTo>
                  <a:pt x="561568" y="1944293"/>
                </a:lnTo>
                <a:lnTo>
                  <a:pt x="561454" y="1954339"/>
                </a:lnTo>
                <a:lnTo>
                  <a:pt x="563346" y="1958136"/>
                </a:lnTo>
                <a:lnTo>
                  <a:pt x="567143" y="1961934"/>
                </a:lnTo>
                <a:lnTo>
                  <a:pt x="570941" y="1963826"/>
                </a:lnTo>
                <a:lnTo>
                  <a:pt x="580085" y="1963940"/>
                </a:lnTo>
                <a:lnTo>
                  <a:pt x="588467" y="1959927"/>
                </a:lnTo>
                <a:lnTo>
                  <a:pt x="613346" y="1973084"/>
                </a:lnTo>
                <a:lnTo>
                  <a:pt x="677964" y="2003894"/>
                </a:lnTo>
                <a:lnTo>
                  <a:pt x="739343" y="2030336"/>
                </a:lnTo>
                <a:lnTo>
                  <a:pt x="741019" y="2042058"/>
                </a:lnTo>
                <a:lnTo>
                  <a:pt x="746594" y="2045957"/>
                </a:lnTo>
                <a:lnTo>
                  <a:pt x="761555" y="2046071"/>
                </a:lnTo>
                <a:lnTo>
                  <a:pt x="767803" y="2040166"/>
                </a:lnTo>
                <a:lnTo>
                  <a:pt x="823048" y="2057349"/>
                </a:lnTo>
                <a:lnTo>
                  <a:pt x="882192" y="2072640"/>
                </a:lnTo>
                <a:lnTo>
                  <a:pt x="926490" y="2081898"/>
                </a:lnTo>
                <a:lnTo>
                  <a:pt x="928281" y="2083904"/>
                </a:lnTo>
                <a:lnTo>
                  <a:pt x="930071" y="2091601"/>
                </a:lnTo>
                <a:lnTo>
                  <a:pt x="937552" y="2097519"/>
                </a:lnTo>
                <a:lnTo>
                  <a:pt x="948601" y="2097519"/>
                </a:lnTo>
                <a:lnTo>
                  <a:pt x="954735" y="2094179"/>
                </a:lnTo>
                <a:lnTo>
                  <a:pt x="958634" y="2087918"/>
                </a:lnTo>
                <a:lnTo>
                  <a:pt x="985431" y="2091715"/>
                </a:lnTo>
                <a:lnTo>
                  <a:pt x="1059853" y="2099310"/>
                </a:lnTo>
                <a:lnTo>
                  <a:pt x="1123137" y="2102878"/>
                </a:lnTo>
                <a:lnTo>
                  <a:pt x="1126705" y="2110803"/>
                </a:lnTo>
                <a:lnTo>
                  <a:pt x="1134186" y="2114702"/>
                </a:lnTo>
                <a:lnTo>
                  <a:pt x="1143342" y="2114702"/>
                </a:lnTo>
                <a:lnTo>
                  <a:pt x="1150924" y="2110803"/>
                </a:lnTo>
                <a:lnTo>
                  <a:pt x="1154493" y="2102878"/>
                </a:lnTo>
                <a:lnTo>
                  <a:pt x="1217777" y="2099310"/>
                </a:lnTo>
                <a:lnTo>
                  <a:pt x="1305610" y="2089823"/>
                </a:lnTo>
                <a:lnTo>
                  <a:pt x="1319669" y="2088045"/>
                </a:lnTo>
                <a:lnTo>
                  <a:pt x="1321333" y="2091715"/>
                </a:lnTo>
                <a:lnTo>
                  <a:pt x="1325130" y="2095627"/>
                </a:lnTo>
                <a:lnTo>
                  <a:pt x="1328927" y="2097519"/>
                </a:lnTo>
                <a:lnTo>
                  <a:pt x="1340091" y="2097519"/>
                </a:lnTo>
                <a:lnTo>
                  <a:pt x="1348231" y="2090496"/>
                </a:lnTo>
                <a:lnTo>
                  <a:pt x="1350022" y="2082673"/>
                </a:lnTo>
                <a:lnTo>
                  <a:pt x="1448904" y="2059355"/>
                </a:lnTo>
                <a:lnTo>
                  <a:pt x="1510283" y="2040166"/>
                </a:lnTo>
                <a:lnTo>
                  <a:pt x="1516087" y="2046071"/>
                </a:lnTo>
                <a:lnTo>
                  <a:pt x="1531035" y="2045957"/>
                </a:lnTo>
                <a:lnTo>
                  <a:pt x="1537284" y="2040940"/>
                </a:lnTo>
                <a:lnTo>
                  <a:pt x="1539074" y="2029218"/>
                </a:lnTo>
                <a:lnTo>
                  <a:pt x="1599552" y="2003894"/>
                </a:lnTo>
                <a:lnTo>
                  <a:pt x="1663166" y="1973986"/>
                </a:lnTo>
                <a:lnTo>
                  <a:pt x="1687499" y="1959698"/>
                </a:lnTo>
                <a:lnTo>
                  <a:pt x="1697431" y="1963940"/>
                </a:lnTo>
                <a:lnTo>
                  <a:pt x="1706587" y="1963826"/>
                </a:lnTo>
                <a:lnTo>
                  <a:pt x="1712721" y="1960473"/>
                </a:lnTo>
                <a:lnTo>
                  <a:pt x="1716849" y="1953006"/>
                </a:lnTo>
                <a:lnTo>
                  <a:pt x="1716620" y="1943519"/>
                </a:lnTo>
                <a:lnTo>
                  <a:pt x="1769300" y="1910029"/>
                </a:lnTo>
                <a:lnTo>
                  <a:pt x="1809368" y="1881466"/>
                </a:lnTo>
                <a:lnTo>
                  <a:pt x="1852333" y="1849208"/>
                </a:lnTo>
                <a:lnTo>
                  <a:pt x="1857806" y="1851215"/>
                </a:lnTo>
                <a:lnTo>
                  <a:pt x="1866950" y="1851215"/>
                </a:lnTo>
                <a:lnTo>
                  <a:pt x="1874431" y="1847202"/>
                </a:lnTo>
                <a:lnTo>
                  <a:pt x="1877110" y="1842300"/>
                </a:lnTo>
                <a:lnTo>
                  <a:pt x="1876996" y="1827009"/>
                </a:lnTo>
                <a:lnTo>
                  <a:pt x="1886813" y="1819414"/>
                </a:lnTo>
                <a:lnTo>
                  <a:pt x="1899983" y="1807806"/>
                </a:lnTo>
                <a:lnTo>
                  <a:pt x="1974418" y="1733372"/>
                </a:lnTo>
                <a:lnTo>
                  <a:pt x="1991055" y="1713395"/>
                </a:lnTo>
                <a:lnTo>
                  <a:pt x="1993506" y="1711718"/>
                </a:lnTo>
                <a:lnTo>
                  <a:pt x="2008352" y="1711833"/>
                </a:lnTo>
                <a:lnTo>
                  <a:pt x="2014042" y="1706143"/>
                </a:lnTo>
                <a:lnTo>
                  <a:pt x="2014486" y="1685836"/>
                </a:lnTo>
                <a:lnTo>
                  <a:pt x="2052650" y="1635950"/>
                </a:lnTo>
                <a:lnTo>
                  <a:pt x="2062251" y="1622552"/>
                </a:lnTo>
                <a:lnTo>
                  <a:pt x="2107565" y="1553362"/>
                </a:lnTo>
                <a:lnTo>
                  <a:pt x="2119058" y="1551470"/>
                </a:lnTo>
                <a:lnTo>
                  <a:pt x="2126754" y="1545882"/>
                </a:lnTo>
                <a:lnTo>
                  <a:pt x="2127313" y="1530261"/>
                </a:lnTo>
                <a:lnTo>
                  <a:pt x="2124417" y="1522666"/>
                </a:lnTo>
                <a:lnTo>
                  <a:pt x="2162911" y="1448346"/>
                </a:lnTo>
                <a:lnTo>
                  <a:pt x="2193378" y="1375803"/>
                </a:lnTo>
                <a:lnTo>
                  <a:pt x="2207666" y="1370888"/>
                </a:lnTo>
                <a:lnTo>
                  <a:pt x="2211235" y="1364983"/>
                </a:lnTo>
                <a:lnTo>
                  <a:pt x="2211235" y="1354607"/>
                </a:lnTo>
                <a:lnTo>
                  <a:pt x="2205431" y="1346898"/>
                </a:lnTo>
                <a:lnTo>
                  <a:pt x="2205215" y="1341996"/>
                </a:lnTo>
                <a:lnTo>
                  <a:pt x="2228316" y="1265542"/>
                </a:lnTo>
                <a:lnTo>
                  <a:pt x="2243607" y="1202601"/>
                </a:lnTo>
                <a:lnTo>
                  <a:pt x="2246731" y="1184630"/>
                </a:lnTo>
                <a:lnTo>
                  <a:pt x="2256320" y="1182852"/>
                </a:lnTo>
                <a:lnTo>
                  <a:pt x="2260904" y="1177823"/>
                </a:lnTo>
                <a:lnTo>
                  <a:pt x="2261019" y="1161757"/>
                </a:lnTo>
                <a:lnTo>
                  <a:pt x="2253208" y="1156068"/>
                </a:lnTo>
                <a:lnTo>
                  <a:pt x="2253208" y="1149146"/>
                </a:lnTo>
                <a:lnTo>
                  <a:pt x="2264689" y="1044130"/>
                </a:lnTo>
                <a:lnTo>
                  <a:pt x="2266594" y="990676"/>
                </a:lnTo>
                <a:lnTo>
                  <a:pt x="2276182" y="984986"/>
                </a:lnTo>
                <a:lnTo>
                  <a:pt x="2278087" y="981189"/>
                </a:lnTo>
                <a:lnTo>
                  <a:pt x="2278087" y="967016"/>
                </a:lnTo>
                <a:lnTo>
                  <a:pt x="2272284" y="961440"/>
                </a:lnTo>
                <a:lnTo>
                  <a:pt x="2267927" y="959980"/>
                </a:lnTo>
                <a:lnTo>
                  <a:pt x="2266251" y="957859"/>
                </a:lnTo>
                <a:lnTo>
                  <a:pt x="2262682" y="883094"/>
                </a:lnTo>
                <a:lnTo>
                  <a:pt x="2252421" y="793470"/>
                </a:lnTo>
                <a:lnTo>
                  <a:pt x="2260460" y="787781"/>
                </a:lnTo>
                <a:lnTo>
                  <a:pt x="2260904" y="772274"/>
                </a:lnTo>
                <a:lnTo>
                  <a:pt x="2257107" y="766584"/>
                </a:lnTo>
                <a:lnTo>
                  <a:pt x="2246833" y="763460"/>
                </a:lnTo>
                <a:lnTo>
                  <a:pt x="2232113" y="697941"/>
                </a:lnTo>
                <a:lnTo>
                  <a:pt x="2220607" y="655993"/>
                </a:lnTo>
                <a:lnTo>
                  <a:pt x="2205316" y="608215"/>
                </a:lnTo>
                <a:lnTo>
                  <a:pt x="2204770" y="602640"/>
                </a:lnTo>
                <a:lnTo>
                  <a:pt x="2210676" y="596836"/>
                </a:lnTo>
                <a:lnTo>
                  <a:pt x="2211235" y="585127"/>
                </a:lnTo>
                <a:lnTo>
                  <a:pt x="2203653" y="575525"/>
                </a:lnTo>
                <a:lnTo>
                  <a:pt x="2193378" y="574408"/>
                </a:lnTo>
                <a:lnTo>
                  <a:pt x="2165375" y="506895"/>
                </a:lnTo>
                <a:lnTo>
                  <a:pt x="2157895" y="491490"/>
                </a:lnTo>
                <a:lnTo>
                  <a:pt x="2127211" y="430555"/>
                </a:lnTo>
                <a:lnTo>
                  <a:pt x="2124519" y="422960"/>
                </a:lnTo>
                <a:lnTo>
                  <a:pt x="2127313" y="419836"/>
                </a:lnTo>
                <a:lnTo>
                  <a:pt x="2127313" y="403771"/>
                </a:lnTo>
                <a:lnTo>
                  <a:pt x="2121509" y="397967"/>
                </a:lnTo>
                <a:lnTo>
                  <a:pt x="2107450" y="396849"/>
                </a:lnTo>
                <a:lnTo>
                  <a:pt x="2079320" y="352323"/>
                </a:lnTo>
                <a:lnTo>
                  <a:pt x="2049081" y="308241"/>
                </a:lnTo>
                <a:lnTo>
                  <a:pt x="2014270" y="262597"/>
                </a:lnTo>
                <a:lnTo>
                  <a:pt x="2014601" y="243395"/>
                </a:lnTo>
                <a:lnTo>
                  <a:pt x="2008911" y="237591"/>
                </a:lnTo>
                <a:lnTo>
                  <a:pt x="1991614" y="235813"/>
                </a:lnTo>
                <a:lnTo>
                  <a:pt x="1951659" y="191731"/>
                </a:lnTo>
                <a:lnTo>
                  <a:pt x="1909470" y="149872"/>
                </a:lnTo>
                <a:lnTo>
                  <a:pt x="1876996" y="121081"/>
                </a:lnTo>
                <a:lnTo>
                  <a:pt x="1877110" y="107810"/>
                </a:lnTo>
                <a:lnTo>
                  <a:pt x="1869516" y="98209"/>
                </a:lnTo>
                <a:lnTo>
                  <a:pt x="1850326" y="98653"/>
                </a:lnTo>
                <a:lnTo>
                  <a:pt x="1810143" y="67856"/>
                </a:lnTo>
                <a:lnTo>
                  <a:pt x="1731911" y="14401"/>
                </a:lnTo>
                <a:lnTo>
                  <a:pt x="1716074" y="5245"/>
                </a:lnTo>
                <a:lnTo>
                  <a:pt x="1715515" y="0"/>
                </a:lnTo>
                <a:lnTo>
                  <a:pt x="1714055" y="7251"/>
                </a:lnTo>
                <a:lnTo>
                  <a:pt x="1730019" y="16294"/>
                </a:lnTo>
                <a:lnTo>
                  <a:pt x="1808251" y="69748"/>
                </a:lnTo>
                <a:lnTo>
                  <a:pt x="1850542" y="102222"/>
                </a:lnTo>
                <a:lnTo>
                  <a:pt x="1855114" y="102108"/>
                </a:lnTo>
                <a:lnTo>
                  <a:pt x="1857247" y="100215"/>
                </a:lnTo>
                <a:lnTo>
                  <a:pt x="1867623" y="100215"/>
                </a:lnTo>
                <a:lnTo>
                  <a:pt x="1875320" y="109816"/>
                </a:lnTo>
                <a:lnTo>
                  <a:pt x="1875320" y="114274"/>
                </a:lnTo>
                <a:lnTo>
                  <a:pt x="1872983" y="118071"/>
                </a:lnTo>
                <a:lnTo>
                  <a:pt x="1873199" y="121196"/>
                </a:lnTo>
                <a:lnTo>
                  <a:pt x="1907578" y="151892"/>
                </a:lnTo>
                <a:lnTo>
                  <a:pt x="1961032" y="205346"/>
                </a:lnTo>
                <a:lnTo>
                  <a:pt x="1991715" y="239712"/>
                </a:lnTo>
                <a:lnTo>
                  <a:pt x="2007006" y="239496"/>
                </a:lnTo>
                <a:lnTo>
                  <a:pt x="2012708" y="245300"/>
                </a:lnTo>
                <a:lnTo>
                  <a:pt x="2012708" y="257568"/>
                </a:lnTo>
                <a:lnTo>
                  <a:pt x="2010028" y="260477"/>
                </a:lnTo>
                <a:lnTo>
                  <a:pt x="2047189" y="310134"/>
                </a:lnTo>
                <a:lnTo>
                  <a:pt x="2081339" y="360019"/>
                </a:lnTo>
                <a:lnTo>
                  <a:pt x="2106218" y="400088"/>
                </a:lnTo>
                <a:lnTo>
                  <a:pt x="2119731" y="399973"/>
                </a:lnTo>
                <a:lnTo>
                  <a:pt x="2125421" y="405663"/>
                </a:lnTo>
                <a:lnTo>
                  <a:pt x="2125421" y="417944"/>
                </a:lnTo>
                <a:lnTo>
                  <a:pt x="2120836" y="422744"/>
                </a:lnTo>
                <a:lnTo>
                  <a:pt x="2163470" y="508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58745" y="7315892"/>
            <a:ext cx="2274176" cy="2276195"/>
          </a:xfrm>
          <a:custGeom>
            <a:avLst/>
            <a:gdLst/>
            <a:ahLst/>
            <a:cxnLst/>
            <a:rect l="l" t="t" r="r" b="b"/>
            <a:pathLst>
              <a:path w="2274176" h="2276195">
                <a:moveTo>
                  <a:pt x="68960" y="761784"/>
                </a:moveTo>
                <a:lnTo>
                  <a:pt x="74650" y="765352"/>
                </a:lnTo>
                <a:lnTo>
                  <a:pt x="59258" y="812114"/>
                </a:lnTo>
                <a:lnTo>
                  <a:pt x="45300" y="865009"/>
                </a:lnTo>
                <a:lnTo>
                  <a:pt x="30683" y="928624"/>
                </a:lnTo>
                <a:lnTo>
                  <a:pt x="22872" y="930300"/>
                </a:lnTo>
                <a:lnTo>
                  <a:pt x="17183" y="936104"/>
                </a:lnTo>
                <a:lnTo>
                  <a:pt x="17068" y="949159"/>
                </a:lnTo>
                <a:lnTo>
                  <a:pt x="24879" y="954735"/>
                </a:lnTo>
                <a:lnTo>
                  <a:pt x="14731" y="1048258"/>
                </a:lnTo>
                <a:lnTo>
                  <a:pt x="11709" y="1121587"/>
                </a:lnTo>
                <a:lnTo>
                  <a:pt x="9486" y="1125156"/>
                </a:lnTo>
                <a:lnTo>
                  <a:pt x="5245" y="1126604"/>
                </a:lnTo>
                <a:lnTo>
                  <a:pt x="114" y="1131062"/>
                </a:lnTo>
                <a:lnTo>
                  <a:pt x="0" y="1143901"/>
                </a:lnTo>
                <a:lnTo>
                  <a:pt x="2120" y="1147470"/>
                </a:lnTo>
                <a:lnTo>
                  <a:pt x="11709" y="1153058"/>
                </a:lnTo>
                <a:lnTo>
                  <a:pt x="13500" y="1201039"/>
                </a:lnTo>
                <a:lnTo>
                  <a:pt x="17297" y="1252601"/>
                </a:lnTo>
                <a:lnTo>
                  <a:pt x="25107" y="1320228"/>
                </a:lnTo>
                <a:lnTo>
                  <a:pt x="17297" y="1325702"/>
                </a:lnTo>
                <a:lnTo>
                  <a:pt x="17297" y="1340319"/>
                </a:lnTo>
                <a:lnTo>
                  <a:pt x="21094" y="1344218"/>
                </a:lnTo>
                <a:lnTo>
                  <a:pt x="30683" y="1346009"/>
                </a:lnTo>
                <a:lnTo>
                  <a:pt x="32575" y="1355725"/>
                </a:lnTo>
                <a:lnTo>
                  <a:pt x="53454" y="1443545"/>
                </a:lnTo>
                <a:lnTo>
                  <a:pt x="74548" y="1510284"/>
                </a:lnTo>
                <a:lnTo>
                  <a:pt x="72199" y="1512290"/>
                </a:lnTo>
                <a:lnTo>
                  <a:pt x="66738" y="1518437"/>
                </a:lnTo>
                <a:lnTo>
                  <a:pt x="66738" y="1527695"/>
                </a:lnTo>
                <a:lnTo>
                  <a:pt x="68960" y="1531264"/>
                </a:lnTo>
                <a:lnTo>
                  <a:pt x="76441" y="1535391"/>
                </a:lnTo>
                <a:lnTo>
                  <a:pt x="82461" y="1535176"/>
                </a:lnTo>
                <a:lnTo>
                  <a:pt x="84137" y="1536738"/>
                </a:lnTo>
                <a:lnTo>
                  <a:pt x="105003" y="1588630"/>
                </a:lnTo>
                <a:lnTo>
                  <a:pt x="152882" y="1684045"/>
                </a:lnTo>
                <a:lnTo>
                  <a:pt x="154673" y="1690179"/>
                </a:lnTo>
                <a:lnTo>
                  <a:pt x="150660" y="1694091"/>
                </a:lnTo>
                <a:lnTo>
                  <a:pt x="150761" y="1707146"/>
                </a:lnTo>
                <a:lnTo>
                  <a:pt x="158584" y="1712836"/>
                </a:lnTo>
                <a:lnTo>
                  <a:pt x="168173" y="1712391"/>
                </a:lnTo>
                <a:lnTo>
                  <a:pt x="219849" y="1790852"/>
                </a:lnTo>
                <a:lnTo>
                  <a:pt x="248411" y="1829015"/>
                </a:lnTo>
                <a:lnTo>
                  <a:pt x="265709" y="1850212"/>
                </a:lnTo>
                <a:lnTo>
                  <a:pt x="263817" y="1854682"/>
                </a:lnTo>
                <a:lnTo>
                  <a:pt x="263486" y="1867509"/>
                </a:lnTo>
                <a:lnTo>
                  <a:pt x="269176" y="1873211"/>
                </a:lnTo>
                <a:lnTo>
                  <a:pt x="284581" y="1872869"/>
                </a:lnTo>
                <a:lnTo>
                  <a:pt x="305777" y="1897761"/>
                </a:lnTo>
                <a:lnTo>
                  <a:pt x="363029" y="1955012"/>
                </a:lnTo>
                <a:lnTo>
                  <a:pt x="379996" y="1970519"/>
                </a:lnTo>
                <a:lnTo>
                  <a:pt x="402983" y="1991283"/>
                </a:lnTo>
                <a:lnTo>
                  <a:pt x="400977" y="1995741"/>
                </a:lnTo>
                <a:lnTo>
                  <a:pt x="400862" y="2005012"/>
                </a:lnTo>
                <a:lnTo>
                  <a:pt x="403085" y="2008581"/>
                </a:lnTo>
                <a:lnTo>
                  <a:pt x="410565" y="2012708"/>
                </a:lnTo>
                <a:lnTo>
                  <a:pt x="415696" y="2012708"/>
                </a:lnTo>
                <a:lnTo>
                  <a:pt x="424179" y="2008581"/>
                </a:lnTo>
                <a:lnTo>
                  <a:pt x="426084" y="2010143"/>
                </a:lnTo>
                <a:lnTo>
                  <a:pt x="483336" y="2054339"/>
                </a:lnTo>
                <a:lnTo>
                  <a:pt x="561784" y="2106002"/>
                </a:lnTo>
                <a:lnTo>
                  <a:pt x="560781" y="2111806"/>
                </a:lnTo>
                <a:lnTo>
                  <a:pt x="563244" y="2119515"/>
                </a:lnTo>
                <a:lnTo>
                  <a:pt x="567042" y="2123300"/>
                </a:lnTo>
                <a:lnTo>
                  <a:pt x="571055" y="2125306"/>
                </a:lnTo>
                <a:lnTo>
                  <a:pt x="576071" y="2125306"/>
                </a:lnTo>
                <a:lnTo>
                  <a:pt x="586333" y="2119401"/>
                </a:lnTo>
                <a:lnTo>
                  <a:pt x="613232" y="2134463"/>
                </a:lnTo>
                <a:lnTo>
                  <a:pt x="677849" y="2165261"/>
                </a:lnTo>
                <a:lnTo>
                  <a:pt x="739228" y="2191715"/>
                </a:lnTo>
                <a:lnTo>
                  <a:pt x="740905" y="2203437"/>
                </a:lnTo>
                <a:lnTo>
                  <a:pt x="746493" y="2207336"/>
                </a:lnTo>
                <a:lnTo>
                  <a:pt x="757643" y="2207336"/>
                </a:lnTo>
                <a:lnTo>
                  <a:pt x="763333" y="2201418"/>
                </a:lnTo>
                <a:lnTo>
                  <a:pt x="767575" y="2201303"/>
                </a:lnTo>
                <a:lnTo>
                  <a:pt x="822934" y="2218728"/>
                </a:lnTo>
                <a:lnTo>
                  <a:pt x="882078" y="2234006"/>
                </a:lnTo>
                <a:lnTo>
                  <a:pt x="926388" y="2243277"/>
                </a:lnTo>
                <a:lnTo>
                  <a:pt x="928166" y="2245169"/>
                </a:lnTo>
                <a:lnTo>
                  <a:pt x="929957" y="2252980"/>
                </a:lnTo>
                <a:lnTo>
                  <a:pt x="937437" y="2259012"/>
                </a:lnTo>
                <a:lnTo>
                  <a:pt x="944575" y="2258898"/>
                </a:lnTo>
                <a:lnTo>
                  <a:pt x="950823" y="2255545"/>
                </a:lnTo>
                <a:lnTo>
                  <a:pt x="954290" y="2249081"/>
                </a:lnTo>
                <a:lnTo>
                  <a:pt x="985316" y="2253094"/>
                </a:lnTo>
                <a:lnTo>
                  <a:pt x="1059751" y="2260688"/>
                </a:lnTo>
                <a:lnTo>
                  <a:pt x="1123022" y="2264257"/>
                </a:lnTo>
                <a:lnTo>
                  <a:pt x="1126591" y="2272182"/>
                </a:lnTo>
                <a:lnTo>
                  <a:pt x="1134186" y="2276195"/>
                </a:lnTo>
                <a:lnTo>
                  <a:pt x="1139316" y="2276195"/>
                </a:lnTo>
                <a:lnTo>
                  <a:pt x="1146911" y="2272182"/>
                </a:lnTo>
                <a:lnTo>
                  <a:pt x="1150594" y="2264257"/>
                </a:lnTo>
                <a:lnTo>
                  <a:pt x="1213751" y="2260688"/>
                </a:lnTo>
                <a:lnTo>
                  <a:pt x="1313751" y="2249855"/>
                </a:lnTo>
                <a:lnTo>
                  <a:pt x="1319326" y="2249081"/>
                </a:lnTo>
                <a:lnTo>
                  <a:pt x="1321346" y="2253094"/>
                </a:lnTo>
                <a:lnTo>
                  <a:pt x="1325029" y="2257005"/>
                </a:lnTo>
                <a:lnTo>
                  <a:pt x="1328927" y="2258898"/>
                </a:lnTo>
                <a:lnTo>
                  <a:pt x="1336065" y="2259012"/>
                </a:lnTo>
                <a:lnTo>
                  <a:pt x="1344333" y="2251862"/>
                </a:lnTo>
                <a:lnTo>
                  <a:pt x="1345996" y="2244051"/>
                </a:lnTo>
                <a:lnTo>
                  <a:pt x="1444993" y="2220734"/>
                </a:lnTo>
                <a:lnTo>
                  <a:pt x="1504035" y="2201418"/>
                </a:lnTo>
                <a:lnTo>
                  <a:pt x="1510283" y="2201532"/>
                </a:lnTo>
                <a:lnTo>
                  <a:pt x="1515960" y="2207336"/>
                </a:lnTo>
                <a:lnTo>
                  <a:pt x="1527124" y="2207336"/>
                </a:lnTo>
                <a:lnTo>
                  <a:pt x="1533385" y="2202319"/>
                </a:lnTo>
                <a:lnTo>
                  <a:pt x="1535163" y="2190597"/>
                </a:lnTo>
                <a:lnTo>
                  <a:pt x="1595653" y="2165146"/>
                </a:lnTo>
                <a:lnTo>
                  <a:pt x="1659267" y="2135251"/>
                </a:lnTo>
                <a:lnTo>
                  <a:pt x="1688172" y="2119401"/>
                </a:lnTo>
                <a:lnTo>
                  <a:pt x="1689950" y="2120963"/>
                </a:lnTo>
                <a:lnTo>
                  <a:pt x="1697431" y="2125306"/>
                </a:lnTo>
                <a:lnTo>
                  <a:pt x="1702561" y="2125306"/>
                </a:lnTo>
                <a:lnTo>
                  <a:pt x="1708823" y="2121852"/>
                </a:lnTo>
                <a:lnTo>
                  <a:pt x="1712937" y="2114270"/>
                </a:lnTo>
                <a:lnTo>
                  <a:pt x="1712721" y="2104771"/>
                </a:lnTo>
                <a:lnTo>
                  <a:pt x="1765401" y="2071408"/>
                </a:lnTo>
                <a:lnTo>
                  <a:pt x="1805457" y="2042833"/>
                </a:lnTo>
                <a:lnTo>
                  <a:pt x="1828342" y="2025650"/>
                </a:lnTo>
                <a:lnTo>
                  <a:pt x="1850326" y="2008682"/>
                </a:lnTo>
                <a:lnTo>
                  <a:pt x="1857806" y="2012708"/>
                </a:lnTo>
                <a:lnTo>
                  <a:pt x="1862937" y="2012708"/>
                </a:lnTo>
                <a:lnTo>
                  <a:pt x="1870519" y="2008581"/>
                </a:lnTo>
                <a:lnTo>
                  <a:pt x="1873313" y="2003666"/>
                </a:lnTo>
                <a:lnTo>
                  <a:pt x="1873313" y="1997202"/>
                </a:lnTo>
                <a:lnTo>
                  <a:pt x="1870633" y="1991283"/>
                </a:lnTo>
                <a:lnTo>
                  <a:pt x="1896084" y="1969185"/>
                </a:lnTo>
                <a:lnTo>
                  <a:pt x="1970519" y="1894751"/>
                </a:lnTo>
                <a:lnTo>
                  <a:pt x="1988934" y="1872767"/>
                </a:lnTo>
                <a:lnTo>
                  <a:pt x="2004440" y="1873211"/>
                </a:lnTo>
                <a:lnTo>
                  <a:pt x="2010130" y="1867509"/>
                </a:lnTo>
                <a:lnTo>
                  <a:pt x="2010689" y="1855800"/>
                </a:lnTo>
                <a:lnTo>
                  <a:pt x="2008682" y="1853793"/>
                </a:lnTo>
                <a:lnTo>
                  <a:pt x="2008568" y="1849107"/>
                </a:lnTo>
                <a:lnTo>
                  <a:pt x="2032901" y="1817738"/>
                </a:lnTo>
                <a:lnTo>
                  <a:pt x="2058352" y="1783930"/>
                </a:lnTo>
                <a:lnTo>
                  <a:pt x="2105329" y="1712391"/>
                </a:lnTo>
                <a:lnTo>
                  <a:pt x="2115032" y="1712836"/>
                </a:lnTo>
                <a:lnTo>
                  <a:pt x="2122855" y="1707146"/>
                </a:lnTo>
                <a:lnTo>
                  <a:pt x="2123401" y="1695323"/>
                </a:lnTo>
                <a:lnTo>
                  <a:pt x="2121065" y="1691970"/>
                </a:lnTo>
                <a:lnTo>
                  <a:pt x="2118499" y="1687944"/>
                </a:lnTo>
                <a:lnTo>
                  <a:pt x="2159571" y="1608264"/>
                </a:lnTo>
                <a:lnTo>
                  <a:pt x="2190140" y="1535734"/>
                </a:lnTo>
                <a:lnTo>
                  <a:pt x="2197061" y="1535391"/>
                </a:lnTo>
                <a:lnTo>
                  <a:pt x="2204656" y="1531264"/>
                </a:lnTo>
                <a:lnTo>
                  <a:pt x="2207437" y="1526247"/>
                </a:lnTo>
                <a:lnTo>
                  <a:pt x="2207437" y="1519770"/>
                </a:lnTo>
                <a:lnTo>
                  <a:pt x="2201303" y="1512290"/>
                </a:lnTo>
                <a:lnTo>
                  <a:pt x="2198966" y="1510284"/>
                </a:lnTo>
                <a:lnTo>
                  <a:pt x="2222512" y="1434503"/>
                </a:lnTo>
                <a:lnTo>
                  <a:pt x="2234006" y="1388757"/>
                </a:lnTo>
                <a:lnTo>
                  <a:pt x="2242819" y="1346009"/>
                </a:lnTo>
                <a:lnTo>
                  <a:pt x="2252421" y="1344218"/>
                </a:lnTo>
                <a:lnTo>
                  <a:pt x="2256993" y="1339202"/>
                </a:lnTo>
                <a:lnTo>
                  <a:pt x="2256993" y="1326921"/>
                </a:lnTo>
                <a:lnTo>
                  <a:pt x="2249296" y="1321346"/>
                </a:lnTo>
                <a:lnTo>
                  <a:pt x="2249296" y="1310525"/>
                </a:lnTo>
                <a:lnTo>
                  <a:pt x="2260676" y="1205509"/>
                </a:lnTo>
                <a:lnTo>
                  <a:pt x="2262682" y="1152042"/>
                </a:lnTo>
                <a:lnTo>
                  <a:pt x="2272283" y="1146352"/>
                </a:lnTo>
                <a:lnTo>
                  <a:pt x="2274176" y="1142568"/>
                </a:lnTo>
                <a:lnTo>
                  <a:pt x="2274176" y="1132179"/>
                </a:lnTo>
                <a:lnTo>
                  <a:pt x="2268385" y="1126604"/>
                </a:lnTo>
                <a:lnTo>
                  <a:pt x="2264029" y="1125156"/>
                </a:lnTo>
                <a:lnTo>
                  <a:pt x="2262352" y="1123035"/>
                </a:lnTo>
                <a:lnTo>
                  <a:pt x="2258783" y="1048258"/>
                </a:lnTo>
                <a:lnTo>
                  <a:pt x="2248623" y="954735"/>
                </a:lnTo>
                <a:lnTo>
                  <a:pt x="2256434" y="949159"/>
                </a:lnTo>
                <a:lnTo>
                  <a:pt x="2256993" y="937437"/>
                </a:lnTo>
                <a:lnTo>
                  <a:pt x="2253195" y="931748"/>
                </a:lnTo>
                <a:lnTo>
                  <a:pt x="2242934" y="928624"/>
                </a:lnTo>
                <a:lnTo>
                  <a:pt x="2228202" y="863117"/>
                </a:lnTo>
                <a:lnTo>
                  <a:pt x="2216708" y="821156"/>
                </a:lnTo>
                <a:lnTo>
                  <a:pt x="2198966" y="765352"/>
                </a:lnTo>
                <a:lnTo>
                  <a:pt x="2205431" y="760666"/>
                </a:lnTo>
                <a:lnTo>
                  <a:pt x="2207437" y="756869"/>
                </a:lnTo>
                <a:lnTo>
                  <a:pt x="2207437" y="750404"/>
                </a:lnTo>
                <a:lnTo>
                  <a:pt x="2199741" y="740689"/>
                </a:lnTo>
                <a:lnTo>
                  <a:pt x="2189479" y="739571"/>
                </a:lnTo>
                <a:lnTo>
                  <a:pt x="2161463" y="672172"/>
                </a:lnTo>
                <a:lnTo>
                  <a:pt x="2118829" y="586016"/>
                </a:lnTo>
                <a:lnTo>
                  <a:pt x="2123401" y="581215"/>
                </a:lnTo>
                <a:lnTo>
                  <a:pt x="2123401" y="568934"/>
                </a:lnTo>
                <a:lnTo>
                  <a:pt x="2117712" y="563245"/>
                </a:lnTo>
                <a:lnTo>
                  <a:pt x="2104212" y="563359"/>
                </a:lnTo>
                <a:lnTo>
                  <a:pt x="2079332" y="523290"/>
                </a:lnTo>
                <a:lnTo>
                  <a:pt x="2045169" y="473405"/>
                </a:lnTo>
                <a:lnTo>
                  <a:pt x="2008022" y="423748"/>
                </a:lnTo>
                <a:lnTo>
                  <a:pt x="2010689" y="420839"/>
                </a:lnTo>
                <a:lnTo>
                  <a:pt x="2010689" y="408571"/>
                </a:lnTo>
                <a:lnTo>
                  <a:pt x="2004999" y="402767"/>
                </a:lnTo>
                <a:lnTo>
                  <a:pt x="1989708" y="402996"/>
                </a:lnTo>
                <a:lnTo>
                  <a:pt x="1959025" y="368617"/>
                </a:lnTo>
                <a:lnTo>
                  <a:pt x="1905558" y="315163"/>
                </a:lnTo>
                <a:lnTo>
                  <a:pt x="1871192" y="284467"/>
                </a:lnTo>
                <a:lnTo>
                  <a:pt x="1870976" y="281343"/>
                </a:lnTo>
                <a:lnTo>
                  <a:pt x="1873313" y="277545"/>
                </a:lnTo>
                <a:lnTo>
                  <a:pt x="1873313" y="273088"/>
                </a:lnTo>
                <a:lnTo>
                  <a:pt x="1865617" y="263486"/>
                </a:lnTo>
                <a:lnTo>
                  <a:pt x="1855228" y="263486"/>
                </a:lnTo>
                <a:lnTo>
                  <a:pt x="1853107" y="265379"/>
                </a:lnTo>
                <a:lnTo>
                  <a:pt x="1848535" y="265493"/>
                </a:lnTo>
                <a:lnTo>
                  <a:pt x="1806244" y="233019"/>
                </a:lnTo>
                <a:lnTo>
                  <a:pt x="1728012" y="179565"/>
                </a:lnTo>
                <a:lnTo>
                  <a:pt x="1712048" y="170522"/>
                </a:lnTo>
                <a:lnTo>
                  <a:pt x="1713496" y="163271"/>
                </a:lnTo>
                <a:lnTo>
                  <a:pt x="1713496" y="161937"/>
                </a:lnTo>
                <a:lnTo>
                  <a:pt x="1709267" y="154343"/>
                </a:lnTo>
                <a:lnTo>
                  <a:pt x="1703349" y="150774"/>
                </a:lnTo>
                <a:lnTo>
                  <a:pt x="1694751" y="150774"/>
                </a:lnTo>
                <a:lnTo>
                  <a:pt x="1689620" y="155346"/>
                </a:lnTo>
                <a:lnTo>
                  <a:pt x="1684261" y="154686"/>
                </a:lnTo>
                <a:lnTo>
                  <a:pt x="1630692" y="126111"/>
                </a:lnTo>
                <a:lnTo>
                  <a:pt x="1561947" y="95529"/>
                </a:lnTo>
                <a:lnTo>
                  <a:pt x="1534604" y="84709"/>
                </a:lnTo>
                <a:lnTo>
                  <a:pt x="1533385" y="74434"/>
                </a:lnTo>
                <a:lnTo>
                  <a:pt x="1527682" y="68630"/>
                </a:lnTo>
                <a:lnTo>
                  <a:pt x="1515300" y="68630"/>
                </a:lnTo>
                <a:lnTo>
                  <a:pt x="1510283" y="75222"/>
                </a:lnTo>
                <a:lnTo>
                  <a:pt x="1424343" y="49771"/>
                </a:lnTo>
                <a:lnTo>
                  <a:pt x="1345666" y="31140"/>
                </a:lnTo>
                <a:lnTo>
                  <a:pt x="1342428" y="20980"/>
                </a:lnTo>
                <a:lnTo>
                  <a:pt x="1336738" y="17183"/>
                </a:lnTo>
                <a:lnTo>
                  <a:pt x="1328254" y="17183"/>
                </a:lnTo>
                <a:lnTo>
                  <a:pt x="1324470" y="19088"/>
                </a:lnTo>
                <a:lnTo>
                  <a:pt x="1319441" y="25450"/>
                </a:lnTo>
                <a:lnTo>
                  <a:pt x="1306055" y="24892"/>
                </a:lnTo>
                <a:lnTo>
                  <a:pt x="1222019" y="15290"/>
                </a:lnTo>
                <a:lnTo>
                  <a:pt x="1150810" y="12166"/>
                </a:lnTo>
                <a:lnTo>
                  <a:pt x="1144117" y="1676"/>
                </a:lnTo>
                <a:lnTo>
                  <a:pt x="1141996" y="0"/>
                </a:lnTo>
                <a:lnTo>
                  <a:pt x="1130503" y="787"/>
                </a:lnTo>
                <a:lnTo>
                  <a:pt x="1122806" y="12166"/>
                </a:lnTo>
                <a:lnTo>
                  <a:pt x="1030516" y="17297"/>
                </a:lnTo>
                <a:lnTo>
                  <a:pt x="967460" y="24892"/>
                </a:lnTo>
                <a:lnTo>
                  <a:pt x="954176" y="25450"/>
                </a:lnTo>
                <a:lnTo>
                  <a:pt x="949032" y="19088"/>
                </a:lnTo>
                <a:lnTo>
                  <a:pt x="945362" y="17183"/>
                </a:lnTo>
                <a:lnTo>
                  <a:pt x="936878" y="17183"/>
                </a:lnTo>
                <a:lnTo>
                  <a:pt x="931964" y="19862"/>
                </a:lnTo>
                <a:lnTo>
                  <a:pt x="927950" y="31140"/>
                </a:lnTo>
                <a:lnTo>
                  <a:pt x="849160" y="49771"/>
                </a:lnTo>
                <a:lnTo>
                  <a:pt x="763333" y="75222"/>
                </a:lnTo>
                <a:lnTo>
                  <a:pt x="758202" y="68630"/>
                </a:lnTo>
                <a:lnTo>
                  <a:pt x="745934" y="68630"/>
                </a:lnTo>
                <a:lnTo>
                  <a:pt x="740905" y="73317"/>
                </a:lnTo>
                <a:lnTo>
                  <a:pt x="739012" y="84709"/>
                </a:lnTo>
                <a:lnTo>
                  <a:pt x="702068" y="99326"/>
                </a:lnTo>
                <a:lnTo>
                  <a:pt x="623836" y="135597"/>
                </a:lnTo>
                <a:lnTo>
                  <a:pt x="589241" y="154686"/>
                </a:lnTo>
                <a:lnTo>
                  <a:pt x="583996" y="155346"/>
                </a:lnTo>
                <a:lnTo>
                  <a:pt x="578751" y="150774"/>
                </a:lnTo>
                <a:lnTo>
                  <a:pt x="570268" y="150774"/>
                </a:lnTo>
                <a:lnTo>
                  <a:pt x="565353" y="153568"/>
                </a:lnTo>
                <a:lnTo>
                  <a:pt x="560006" y="161937"/>
                </a:lnTo>
                <a:lnTo>
                  <a:pt x="560006" y="163271"/>
                </a:lnTo>
                <a:lnTo>
                  <a:pt x="561454" y="170522"/>
                </a:lnTo>
                <a:lnTo>
                  <a:pt x="501637" y="208140"/>
                </a:lnTo>
                <a:lnTo>
                  <a:pt x="425081" y="265493"/>
                </a:lnTo>
                <a:lnTo>
                  <a:pt x="420395" y="265379"/>
                </a:lnTo>
                <a:lnTo>
                  <a:pt x="418274" y="263486"/>
                </a:lnTo>
                <a:lnTo>
                  <a:pt x="407885" y="263486"/>
                </a:lnTo>
                <a:lnTo>
                  <a:pt x="400862" y="271741"/>
                </a:lnTo>
                <a:lnTo>
                  <a:pt x="400977" y="278892"/>
                </a:lnTo>
                <a:lnTo>
                  <a:pt x="402983" y="282460"/>
                </a:lnTo>
                <a:lnTo>
                  <a:pt x="402424" y="284467"/>
                </a:lnTo>
                <a:lnTo>
                  <a:pt x="367944" y="315163"/>
                </a:lnTo>
                <a:lnTo>
                  <a:pt x="314477" y="368617"/>
                </a:lnTo>
                <a:lnTo>
                  <a:pt x="283794" y="402996"/>
                </a:lnTo>
                <a:lnTo>
                  <a:pt x="268617" y="402767"/>
                </a:lnTo>
                <a:lnTo>
                  <a:pt x="263601" y="407454"/>
                </a:lnTo>
                <a:lnTo>
                  <a:pt x="263817" y="421957"/>
                </a:lnTo>
                <a:lnTo>
                  <a:pt x="265493" y="423748"/>
                </a:lnTo>
                <a:lnTo>
                  <a:pt x="228434" y="473405"/>
                </a:lnTo>
                <a:lnTo>
                  <a:pt x="201650" y="511581"/>
                </a:lnTo>
                <a:lnTo>
                  <a:pt x="169290" y="563359"/>
                </a:lnTo>
                <a:lnTo>
                  <a:pt x="155905" y="563245"/>
                </a:lnTo>
                <a:lnTo>
                  <a:pt x="150990" y="567817"/>
                </a:lnTo>
                <a:lnTo>
                  <a:pt x="150990" y="582333"/>
                </a:lnTo>
                <a:lnTo>
                  <a:pt x="154787" y="586016"/>
                </a:lnTo>
                <a:lnTo>
                  <a:pt x="143509" y="607999"/>
                </a:lnTo>
                <a:lnTo>
                  <a:pt x="106349" y="685444"/>
                </a:lnTo>
                <a:lnTo>
                  <a:pt x="84137" y="739571"/>
                </a:lnTo>
                <a:lnTo>
                  <a:pt x="73761" y="740689"/>
                </a:lnTo>
                <a:lnTo>
                  <a:pt x="66738" y="748944"/>
                </a:lnTo>
                <a:lnTo>
                  <a:pt x="66738" y="758215"/>
                </a:lnTo>
                <a:lnTo>
                  <a:pt x="68960" y="7617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8571" y="8235364"/>
            <a:ext cx="24676" cy="277101"/>
          </a:xfrm>
          <a:custGeom>
            <a:avLst/>
            <a:gdLst/>
            <a:ahLst/>
            <a:cxnLst/>
            <a:rect l="l" t="t" r="r" b="b"/>
            <a:pathLst>
              <a:path w="24676" h="277101">
                <a:moveTo>
                  <a:pt x="17081" y="24333"/>
                </a:moveTo>
                <a:lnTo>
                  <a:pt x="3238" y="123101"/>
                </a:lnTo>
                <a:lnTo>
                  <a:pt x="0" y="205790"/>
                </a:lnTo>
                <a:lnTo>
                  <a:pt x="0" y="247192"/>
                </a:lnTo>
                <a:lnTo>
                  <a:pt x="2133" y="277101"/>
                </a:lnTo>
                <a:lnTo>
                  <a:pt x="3022" y="263715"/>
                </a:lnTo>
                <a:lnTo>
                  <a:pt x="2133" y="242735"/>
                </a:lnTo>
                <a:lnTo>
                  <a:pt x="1117" y="225437"/>
                </a:lnTo>
                <a:lnTo>
                  <a:pt x="4914" y="135813"/>
                </a:lnTo>
                <a:lnTo>
                  <a:pt x="10833" y="83032"/>
                </a:lnTo>
                <a:lnTo>
                  <a:pt x="24676" y="0"/>
                </a:lnTo>
                <a:lnTo>
                  <a:pt x="22555" y="1003"/>
                </a:lnTo>
                <a:lnTo>
                  <a:pt x="17081" y="24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9691" y="7408411"/>
            <a:ext cx="2092502" cy="2090712"/>
          </a:xfrm>
          <a:custGeom>
            <a:avLst/>
            <a:gdLst/>
            <a:ahLst/>
            <a:cxnLst/>
            <a:rect l="l" t="t" r="r" b="b"/>
            <a:pathLst>
              <a:path w="2092502" h="2090712">
                <a:moveTo>
                  <a:pt x="45415" y="739457"/>
                </a:moveTo>
                <a:lnTo>
                  <a:pt x="23888" y="825169"/>
                </a:lnTo>
                <a:lnTo>
                  <a:pt x="9715" y="909980"/>
                </a:lnTo>
                <a:lnTo>
                  <a:pt x="3797" y="962774"/>
                </a:lnTo>
                <a:lnTo>
                  <a:pt x="0" y="1052385"/>
                </a:lnTo>
                <a:lnTo>
                  <a:pt x="787" y="1053160"/>
                </a:lnTo>
                <a:lnTo>
                  <a:pt x="1003" y="1069682"/>
                </a:lnTo>
                <a:lnTo>
                  <a:pt x="1904" y="1090663"/>
                </a:lnTo>
                <a:lnTo>
                  <a:pt x="2679" y="1091336"/>
                </a:lnTo>
                <a:lnTo>
                  <a:pt x="2895" y="1105954"/>
                </a:lnTo>
                <a:lnTo>
                  <a:pt x="3797" y="1128826"/>
                </a:lnTo>
                <a:lnTo>
                  <a:pt x="4686" y="1129499"/>
                </a:lnTo>
                <a:lnTo>
                  <a:pt x="4800" y="1134529"/>
                </a:lnTo>
                <a:lnTo>
                  <a:pt x="6476" y="1156169"/>
                </a:lnTo>
                <a:lnTo>
                  <a:pt x="10375" y="1181061"/>
                </a:lnTo>
                <a:lnTo>
                  <a:pt x="23660" y="1264754"/>
                </a:lnTo>
                <a:lnTo>
                  <a:pt x="26009" y="1275816"/>
                </a:lnTo>
                <a:lnTo>
                  <a:pt x="26784" y="1277924"/>
                </a:lnTo>
                <a:lnTo>
                  <a:pt x="27901" y="1283398"/>
                </a:lnTo>
                <a:lnTo>
                  <a:pt x="28676" y="1285519"/>
                </a:lnTo>
                <a:lnTo>
                  <a:pt x="29794" y="1290980"/>
                </a:lnTo>
                <a:lnTo>
                  <a:pt x="30581" y="1293101"/>
                </a:lnTo>
                <a:lnTo>
                  <a:pt x="33591" y="1304378"/>
                </a:lnTo>
                <a:lnTo>
                  <a:pt x="34378" y="1306499"/>
                </a:lnTo>
                <a:lnTo>
                  <a:pt x="35496" y="1311960"/>
                </a:lnTo>
                <a:lnTo>
                  <a:pt x="36271" y="1314195"/>
                </a:lnTo>
                <a:lnTo>
                  <a:pt x="37388" y="1319669"/>
                </a:lnTo>
                <a:lnTo>
                  <a:pt x="38163" y="1321790"/>
                </a:lnTo>
                <a:lnTo>
                  <a:pt x="41186" y="1333055"/>
                </a:lnTo>
                <a:lnTo>
                  <a:pt x="41960" y="1337068"/>
                </a:lnTo>
                <a:lnTo>
                  <a:pt x="43078" y="1340650"/>
                </a:lnTo>
                <a:lnTo>
                  <a:pt x="43865" y="1344663"/>
                </a:lnTo>
                <a:lnTo>
                  <a:pt x="44970" y="1348231"/>
                </a:lnTo>
                <a:lnTo>
                  <a:pt x="45758" y="1352372"/>
                </a:lnTo>
                <a:lnTo>
                  <a:pt x="48767" y="1361630"/>
                </a:lnTo>
                <a:lnTo>
                  <a:pt x="50444" y="1364310"/>
                </a:lnTo>
                <a:lnTo>
                  <a:pt x="75222" y="1431162"/>
                </a:lnTo>
                <a:lnTo>
                  <a:pt x="79679" y="1447672"/>
                </a:lnTo>
                <a:lnTo>
                  <a:pt x="80797" y="1448561"/>
                </a:lnTo>
                <a:lnTo>
                  <a:pt x="124879" y="1539963"/>
                </a:lnTo>
                <a:lnTo>
                  <a:pt x="151777" y="1585607"/>
                </a:lnTo>
                <a:lnTo>
                  <a:pt x="156133" y="1594764"/>
                </a:lnTo>
                <a:lnTo>
                  <a:pt x="157467" y="1595323"/>
                </a:lnTo>
                <a:lnTo>
                  <a:pt x="167068" y="1610499"/>
                </a:lnTo>
                <a:lnTo>
                  <a:pt x="171310" y="1619542"/>
                </a:lnTo>
                <a:lnTo>
                  <a:pt x="174650" y="1621993"/>
                </a:lnTo>
                <a:lnTo>
                  <a:pt x="177114" y="1629130"/>
                </a:lnTo>
                <a:lnTo>
                  <a:pt x="180454" y="1631480"/>
                </a:lnTo>
                <a:lnTo>
                  <a:pt x="180898" y="1634820"/>
                </a:lnTo>
                <a:lnTo>
                  <a:pt x="182130" y="1635493"/>
                </a:lnTo>
                <a:lnTo>
                  <a:pt x="212940" y="1675333"/>
                </a:lnTo>
                <a:lnTo>
                  <a:pt x="215277" y="1680692"/>
                </a:lnTo>
                <a:lnTo>
                  <a:pt x="218846" y="1682813"/>
                </a:lnTo>
                <a:lnTo>
                  <a:pt x="220967" y="1688287"/>
                </a:lnTo>
                <a:lnTo>
                  <a:pt x="224434" y="1690623"/>
                </a:lnTo>
                <a:lnTo>
                  <a:pt x="251104" y="1725104"/>
                </a:lnTo>
                <a:lnTo>
                  <a:pt x="270294" y="1743976"/>
                </a:lnTo>
                <a:lnTo>
                  <a:pt x="272529" y="1749437"/>
                </a:lnTo>
                <a:lnTo>
                  <a:pt x="293065" y="1768970"/>
                </a:lnTo>
                <a:lnTo>
                  <a:pt x="297421" y="1775548"/>
                </a:lnTo>
                <a:lnTo>
                  <a:pt x="299529" y="1778228"/>
                </a:lnTo>
                <a:lnTo>
                  <a:pt x="325983" y="1804796"/>
                </a:lnTo>
                <a:lnTo>
                  <a:pt x="329323" y="1805355"/>
                </a:lnTo>
                <a:lnTo>
                  <a:pt x="344512" y="1818741"/>
                </a:lnTo>
                <a:lnTo>
                  <a:pt x="358457" y="1833359"/>
                </a:lnTo>
                <a:lnTo>
                  <a:pt x="361695" y="1833918"/>
                </a:lnTo>
                <a:lnTo>
                  <a:pt x="376872" y="1847418"/>
                </a:lnTo>
                <a:lnTo>
                  <a:pt x="390931" y="1862048"/>
                </a:lnTo>
                <a:lnTo>
                  <a:pt x="394169" y="1862607"/>
                </a:lnTo>
                <a:lnTo>
                  <a:pt x="428434" y="1887486"/>
                </a:lnTo>
                <a:lnTo>
                  <a:pt x="432892" y="1892630"/>
                </a:lnTo>
                <a:lnTo>
                  <a:pt x="436130" y="1893176"/>
                </a:lnTo>
                <a:lnTo>
                  <a:pt x="472516" y="1919858"/>
                </a:lnTo>
                <a:lnTo>
                  <a:pt x="564248" y="1973198"/>
                </a:lnTo>
                <a:lnTo>
                  <a:pt x="655650" y="2015489"/>
                </a:lnTo>
                <a:lnTo>
                  <a:pt x="756869" y="2049868"/>
                </a:lnTo>
                <a:lnTo>
                  <a:pt x="826173" y="2066823"/>
                </a:lnTo>
                <a:lnTo>
                  <a:pt x="827963" y="2067166"/>
                </a:lnTo>
                <a:lnTo>
                  <a:pt x="861885" y="2074646"/>
                </a:lnTo>
                <a:lnTo>
                  <a:pt x="970699" y="2088032"/>
                </a:lnTo>
                <a:lnTo>
                  <a:pt x="1051610" y="2090712"/>
                </a:lnTo>
                <a:lnTo>
                  <a:pt x="1103058" y="2088819"/>
                </a:lnTo>
                <a:lnTo>
                  <a:pt x="1112773" y="2087803"/>
                </a:lnTo>
                <a:lnTo>
                  <a:pt x="1129842" y="2086914"/>
                </a:lnTo>
                <a:lnTo>
                  <a:pt x="1188427" y="2080996"/>
                </a:lnTo>
                <a:lnTo>
                  <a:pt x="1263535" y="2067725"/>
                </a:lnTo>
                <a:lnTo>
                  <a:pt x="1271130" y="2066721"/>
                </a:lnTo>
                <a:lnTo>
                  <a:pt x="1275029" y="2065934"/>
                </a:lnTo>
                <a:lnTo>
                  <a:pt x="1278597" y="2064816"/>
                </a:lnTo>
                <a:lnTo>
                  <a:pt x="1282623" y="2063927"/>
                </a:lnTo>
                <a:lnTo>
                  <a:pt x="1286192" y="2062810"/>
                </a:lnTo>
                <a:lnTo>
                  <a:pt x="1290319" y="2062137"/>
                </a:lnTo>
                <a:lnTo>
                  <a:pt x="1299692" y="2059127"/>
                </a:lnTo>
                <a:lnTo>
                  <a:pt x="1303604" y="2058238"/>
                </a:lnTo>
                <a:lnTo>
                  <a:pt x="1307287" y="2057120"/>
                </a:lnTo>
                <a:lnTo>
                  <a:pt x="1311300" y="2056345"/>
                </a:lnTo>
                <a:lnTo>
                  <a:pt x="1314869" y="2055113"/>
                </a:lnTo>
                <a:lnTo>
                  <a:pt x="1317002" y="2054326"/>
                </a:lnTo>
                <a:lnTo>
                  <a:pt x="1328369" y="2051430"/>
                </a:lnTo>
                <a:lnTo>
                  <a:pt x="1330388" y="2050541"/>
                </a:lnTo>
                <a:lnTo>
                  <a:pt x="1335849" y="2049424"/>
                </a:lnTo>
                <a:lnTo>
                  <a:pt x="1338084" y="2048636"/>
                </a:lnTo>
                <a:lnTo>
                  <a:pt x="1343659" y="2047189"/>
                </a:lnTo>
                <a:lnTo>
                  <a:pt x="1357058" y="2043277"/>
                </a:lnTo>
                <a:lnTo>
                  <a:pt x="1368437" y="2040051"/>
                </a:lnTo>
                <a:lnTo>
                  <a:pt x="1383728" y="2035809"/>
                </a:lnTo>
                <a:lnTo>
                  <a:pt x="1388198" y="2032571"/>
                </a:lnTo>
                <a:lnTo>
                  <a:pt x="1466532" y="2001989"/>
                </a:lnTo>
                <a:lnTo>
                  <a:pt x="1471117" y="2001316"/>
                </a:lnTo>
                <a:lnTo>
                  <a:pt x="1486966" y="1993391"/>
                </a:lnTo>
                <a:lnTo>
                  <a:pt x="1562061" y="1954225"/>
                </a:lnTo>
                <a:lnTo>
                  <a:pt x="1564639" y="1953666"/>
                </a:lnTo>
                <a:lnTo>
                  <a:pt x="1568983" y="1951329"/>
                </a:lnTo>
                <a:lnTo>
                  <a:pt x="1571447" y="1948421"/>
                </a:lnTo>
                <a:lnTo>
                  <a:pt x="1574228" y="1947862"/>
                </a:lnTo>
                <a:lnTo>
                  <a:pt x="1578584" y="1945627"/>
                </a:lnTo>
                <a:lnTo>
                  <a:pt x="1580934" y="1942845"/>
                </a:lnTo>
                <a:lnTo>
                  <a:pt x="1584274" y="1942172"/>
                </a:lnTo>
                <a:lnTo>
                  <a:pt x="1586623" y="1938934"/>
                </a:lnTo>
                <a:lnTo>
                  <a:pt x="1589963" y="1938375"/>
                </a:lnTo>
                <a:lnTo>
                  <a:pt x="1598333" y="1931454"/>
                </a:lnTo>
                <a:lnTo>
                  <a:pt x="1654365" y="1896300"/>
                </a:lnTo>
                <a:lnTo>
                  <a:pt x="1657045" y="1894179"/>
                </a:lnTo>
                <a:lnTo>
                  <a:pt x="1659267" y="1891169"/>
                </a:lnTo>
                <a:lnTo>
                  <a:pt x="1662061" y="1890610"/>
                </a:lnTo>
                <a:lnTo>
                  <a:pt x="1664627" y="1888489"/>
                </a:lnTo>
                <a:lnTo>
                  <a:pt x="1666862" y="1885365"/>
                </a:lnTo>
                <a:lnTo>
                  <a:pt x="1669643" y="1884921"/>
                </a:lnTo>
                <a:lnTo>
                  <a:pt x="1672335" y="1882800"/>
                </a:lnTo>
                <a:lnTo>
                  <a:pt x="1676450" y="1877898"/>
                </a:lnTo>
                <a:lnTo>
                  <a:pt x="1679702" y="1877339"/>
                </a:lnTo>
                <a:lnTo>
                  <a:pt x="1686052" y="1870189"/>
                </a:lnTo>
                <a:lnTo>
                  <a:pt x="1689290" y="1869630"/>
                </a:lnTo>
                <a:lnTo>
                  <a:pt x="1695653" y="1862708"/>
                </a:lnTo>
                <a:lnTo>
                  <a:pt x="1733930" y="1832025"/>
                </a:lnTo>
                <a:lnTo>
                  <a:pt x="1736496" y="1831352"/>
                </a:lnTo>
                <a:lnTo>
                  <a:pt x="1750567" y="1817852"/>
                </a:lnTo>
                <a:lnTo>
                  <a:pt x="1793074" y="1774888"/>
                </a:lnTo>
                <a:lnTo>
                  <a:pt x="1805470" y="1764842"/>
                </a:lnTo>
                <a:lnTo>
                  <a:pt x="1815172" y="1754682"/>
                </a:lnTo>
                <a:lnTo>
                  <a:pt x="1818639" y="1748764"/>
                </a:lnTo>
                <a:lnTo>
                  <a:pt x="1820760" y="1747659"/>
                </a:lnTo>
                <a:lnTo>
                  <a:pt x="1824774" y="1743189"/>
                </a:lnTo>
                <a:lnTo>
                  <a:pt x="1829130" y="1736496"/>
                </a:lnTo>
                <a:lnTo>
                  <a:pt x="1834375" y="1732254"/>
                </a:lnTo>
                <a:lnTo>
                  <a:pt x="1836597" y="1726780"/>
                </a:lnTo>
                <a:lnTo>
                  <a:pt x="1865617" y="1692744"/>
                </a:lnTo>
                <a:lnTo>
                  <a:pt x="1874545" y="1684489"/>
                </a:lnTo>
                <a:lnTo>
                  <a:pt x="1876894" y="1679130"/>
                </a:lnTo>
                <a:lnTo>
                  <a:pt x="1878012" y="1678914"/>
                </a:lnTo>
                <a:lnTo>
                  <a:pt x="1885822" y="1668754"/>
                </a:lnTo>
                <a:lnTo>
                  <a:pt x="1888388" y="1664068"/>
                </a:lnTo>
                <a:lnTo>
                  <a:pt x="1889721" y="1663509"/>
                </a:lnTo>
                <a:lnTo>
                  <a:pt x="1891068" y="1659051"/>
                </a:lnTo>
                <a:lnTo>
                  <a:pt x="1893519" y="1657705"/>
                </a:lnTo>
                <a:lnTo>
                  <a:pt x="1898878" y="1647774"/>
                </a:lnTo>
                <a:lnTo>
                  <a:pt x="1934260" y="1597215"/>
                </a:lnTo>
                <a:lnTo>
                  <a:pt x="1935264" y="1596656"/>
                </a:lnTo>
                <a:lnTo>
                  <a:pt x="1945081" y="1579029"/>
                </a:lnTo>
                <a:lnTo>
                  <a:pt x="1951443" y="1566633"/>
                </a:lnTo>
                <a:lnTo>
                  <a:pt x="1952777" y="1566075"/>
                </a:lnTo>
                <a:lnTo>
                  <a:pt x="1962708" y="1545551"/>
                </a:lnTo>
                <a:lnTo>
                  <a:pt x="1985810" y="1503578"/>
                </a:lnTo>
                <a:lnTo>
                  <a:pt x="1986813" y="1503133"/>
                </a:lnTo>
                <a:lnTo>
                  <a:pt x="1993734" y="1486738"/>
                </a:lnTo>
                <a:lnTo>
                  <a:pt x="1994738" y="1485506"/>
                </a:lnTo>
                <a:lnTo>
                  <a:pt x="1999767" y="1469885"/>
                </a:lnTo>
                <a:lnTo>
                  <a:pt x="2024316" y="1414195"/>
                </a:lnTo>
                <a:lnTo>
                  <a:pt x="2025434" y="1413408"/>
                </a:lnTo>
                <a:lnTo>
                  <a:pt x="2028329" y="1402918"/>
                </a:lnTo>
                <a:lnTo>
                  <a:pt x="2031009" y="1397571"/>
                </a:lnTo>
                <a:lnTo>
                  <a:pt x="2033015" y="1392427"/>
                </a:lnTo>
                <a:lnTo>
                  <a:pt x="2035581" y="1379715"/>
                </a:lnTo>
                <a:lnTo>
                  <a:pt x="2058682" y="1305496"/>
                </a:lnTo>
                <a:lnTo>
                  <a:pt x="2059685" y="1304607"/>
                </a:lnTo>
                <a:lnTo>
                  <a:pt x="2061921" y="1294891"/>
                </a:lnTo>
                <a:lnTo>
                  <a:pt x="2062365" y="1288199"/>
                </a:lnTo>
                <a:lnTo>
                  <a:pt x="2063483" y="1287297"/>
                </a:lnTo>
                <a:lnTo>
                  <a:pt x="2066493" y="1267447"/>
                </a:lnTo>
                <a:lnTo>
                  <a:pt x="2067839" y="1264424"/>
                </a:lnTo>
                <a:lnTo>
                  <a:pt x="2067953" y="1262532"/>
                </a:lnTo>
                <a:lnTo>
                  <a:pt x="2080336" y="1201483"/>
                </a:lnTo>
                <a:lnTo>
                  <a:pt x="2081123" y="1199476"/>
                </a:lnTo>
                <a:lnTo>
                  <a:pt x="2083244" y="1163878"/>
                </a:lnTo>
                <a:lnTo>
                  <a:pt x="2089607" y="1105280"/>
                </a:lnTo>
                <a:lnTo>
                  <a:pt x="2091715" y="1058303"/>
                </a:lnTo>
                <a:lnTo>
                  <a:pt x="2092502" y="1056182"/>
                </a:lnTo>
                <a:lnTo>
                  <a:pt x="2091715" y="1033411"/>
                </a:lnTo>
                <a:lnTo>
                  <a:pt x="2090712" y="1020025"/>
                </a:lnTo>
                <a:lnTo>
                  <a:pt x="2090610" y="985761"/>
                </a:lnTo>
                <a:lnTo>
                  <a:pt x="2089823" y="983640"/>
                </a:lnTo>
                <a:lnTo>
                  <a:pt x="2081898" y="907973"/>
                </a:lnTo>
                <a:lnTo>
                  <a:pt x="2081123" y="892124"/>
                </a:lnTo>
                <a:lnTo>
                  <a:pt x="2080221" y="888225"/>
                </a:lnTo>
                <a:lnTo>
                  <a:pt x="2079104" y="880744"/>
                </a:lnTo>
                <a:lnTo>
                  <a:pt x="2078329" y="878624"/>
                </a:lnTo>
                <a:lnTo>
                  <a:pt x="2076881" y="869137"/>
                </a:lnTo>
                <a:lnTo>
                  <a:pt x="2072411" y="852627"/>
                </a:lnTo>
                <a:lnTo>
                  <a:pt x="2067623" y="827176"/>
                </a:lnTo>
                <a:lnTo>
                  <a:pt x="2065388" y="813790"/>
                </a:lnTo>
                <a:lnTo>
                  <a:pt x="2062035" y="800506"/>
                </a:lnTo>
                <a:lnTo>
                  <a:pt x="2061590" y="795146"/>
                </a:lnTo>
                <a:lnTo>
                  <a:pt x="2060143" y="792695"/>
                </a:lnTo>
                <a:lnTo>
                  <a:pt x="2060028" y="787222"/>
                </a:lnTo>
                <a:lnTo>
                  <a:pt x="2059355" y="784986"/>
                </a:lnTo>
                <a:lnTo>
                  <a:pt x="2057793" y="779856"/>
                </a:lnTo>
                <a:lnTo>
                  <a:pt x="2054555" y="771715"/>
                </a:lnTo>
                <a:lnTo>
                  <a:pt x="2053437" y="767918"/>
                </a:lnTo>
                <a:lnTo>
                  <a:pt x="2052434" y="764349"/>
                </a:lnTo>
                <a:lnTo>
                  <a:pt x="2051659" y="760323"/>
                </a:lnTo>
                <a:lnTo>
                  <a:pt x="2050427" y="756754"/>
                </a:lnTo>
                <a:lnTo>
                  <a:pt x="2049640" y="754519"/>
                </a:lnTo>
                <a:lnTo>
                  <a:pt x="2046185" y="743254"/>
                </a:lnTo>
                <a:lnTo>
                  <a:pt x="2044395" y="735558"/>
                </a:lnTo>
                <a:lnTo>
                  <a:pt x="2038934" y="720597"/>
                </a:lnTo>
                <a:lnTo>
                  <a:pt x="2031009" y="693597"/>
                </a:lnTo>
                <a:lnTo>
                  <a:pt x="2029117" y="687793"/>
                </a:lnTo>
                <a:lnTo>
                  <a:pt x="2027110" y="682548"/>
                </a:lnTo>
                <a:lnTo>
                  <a:pt x="2024875" y="678306"/>
                </a:lnTo>
                <a:lnTo>
                  <a:pt x="2023414" y="672503"/>
                </a:lnTo>
                <a:lnTo>
                  <a:pt x="2018957" y="665581"/>
                </a:lnTo>
                <a:lnTo>
                  <a:pt x="1992058" y="602640"/>
                </a:lnTo>
                <a:lnTo>
                  <a:pt x="1990839" y="596607"/>
                </a:lnTo>
                <a:lnTo>
                  <a:pt x="1981009" y="577075"/>
                </a:lnTo>
                <a:lnTo>
                  <a:pt x="1976881" y="572058"/>
                </a:lnTo>
                <a:lnTo>
                  <a:pt x="1948205" y="518604"/>
                </a:lnTo>
                <a:lnTo>
                  <a:pt x="1947087" y="514032"/>
                </a:lnTo>
                <a:lnTo>
                  <a:pt x="1942401" y="509003"/>
                </a:lnTo>
                <a:lnTo>
                  <a:pt x="1941283" y="504990"/>
                </a:lnTo>
                <a:lnTo>
                  <a:pt x="1935365" y="494830"/>
                </a:lnTo>
                <a:lnTo>
                  <a:pt x="1933028" y="493826"/>
                </a:lnTo>
                <a:lnTo>
                  <a:pt x="1931796" y="489254"/>
                </a:lnTo>
                <a:lnTo>
                  <a:pt x="1929231" y="488022"/>
                </a:lnTo>
                <a:lnTo>
                  <a:pt x="1927898" y="483565"/>
                </a:lnTo>
                <a:lnTo>
                  <a:pt x="1921751" y="476313"/>
                </a:lnTo>
                <a:lnTo>
                  <a:pt x="1893074" y="434454"/>
                </a:lnTo>
                <a:lnTo>
                  <a:pt x="1891626" y="430098"/>
                </a:lnTo>
                <a:lnTo>
                  <a:pt x="1889163" y="428650"/>
                </a:lnTo>
                <a:lnTo>
                  <a:pt x="1887715" y="424751"/>
                </a:lnTo>
                <a:lnTo>
                  <a:pt x="1874215" y="407009"/>
                </a:lnTo>
                <a:lnTo>
                  <a:pt x="1869973" y="403986"/>
                </a:lnTo>
                <a:lnTo>
                  <a:pt x="1868741" y="399529"/>
                </a:lnTo>
                <a:lnTo>
                  <a:pt x="1860600" y="392379"/>
                </a:lnTo>
                <a:lnTo>
                  <a:pt x="1831911" y="358012"/>
                </a:lnTo>
                <a:lnTo>
                  <a:pt x="1820417" y="344614"/>
                </a:lnTo>
                <a:lnTo>
                  <a:pt x="1818970" y="340829"/>
                </a:lnTo>
                <a:lnTo>
                  <a:pt x="1805470" y="326758"/>
                </a:lnTo>
                <a:lnTo>
                  <a:pt x="1758035" y="279222"/>
                </a:lnTo>
                <a:lnTo>
                  <a:pt x="1753565" y="277888"/>
                </a:lnTo>
                <a:lnTo>
                  <a:pt x="1740954" y="264159"/>
                </a:lnTo>
                <a:lnTo>
                  <a:pt x="1732699" y="256349"/>
                </a:lnTo>
                <a:lnTo>
                  <a:pt x="1726793" y="252996"/>
                </a:lnTo>
                <a:lnTo>
                  <a:pt x="1725790" y="250875"/>
                </a:lnTo>
                <a:lnTo>
                  <a:pt x="1723110" y="248754"/>
                </a:lnTo>
                <a:lnTo>
                  <a:pt x="1717420" y="245402"/>
                </a:lnTo>
                <a:lnTo>
                  <a:pt x="1677352" y="212813"/>
                </a:lnTo>
                <a:lnTo>
                  <a:pt x="1675904" y="210477"/>
                </a:lnTo>
                <a:lnTo>
                  <a:pt x="1671434" y="209245"/>
                </a:lnTo>
                <a:lnTo>
                  <a:pt x="1668538" y="205016"/>
                </a:lnTo>
                <a:lnTo>
                  <a:pt x="1665858" y="202882"/>
                </a:lnTo>
                <a:lnTo>
                  <a:pt x="1661833" y="201548"/>
                </a:lnTo>
                <a:lnTo>
                  <a:pt x="1660715" y="199313"/>
                </a:lnTo>
                <a:lnTo>
                  <a:pt x="1652574" y="193395"/>
                </a:lnTo>
                <a:lnTo>
                  <a:pt x="1648663" y="192062"/>
                </a:lnTo>
                <a:lnTo>
                  <a:pt x="1647215" y="189496"/>
                </a:lnTo>
                <a:lnTo>
                  <a:pt x="1642871" y="188150"/>
                </a:lnTo>
                <a:lnTo>
                  <a:pt x="1641525" y="185699"/>
                </a:lnTo>
                <a:lnTo>
                  <a:pt x="1631594" y="180339"/>
                </a:lnTo>
                <a:lnTo>
                  <a:pt x="1583715" y="149872"/>
                </a:lnTo>
                <a:lnTo>
                  <a:pt x="1582381" y="147535"/>
                </a:lnTo>
                <a:lnTo>
                  <a:pt x="1577809" y="146075"/>
                </a:lnTo>
                <a:lnTo>
                  <a:pt x="1576577" y="144068"/>
                </a:lnTo>
                <a:lnTo>
                  <a:pt x="1559052" y="134150"/>
                </a:lnTo>
                <a:lnTo>
                  <a:pt x="1495666" y="102336"/>
                </a:lnTo>
                <a:lnTo>
                  <a:pt x="1492656" y="100101"/>
                </a:lnTo>
                <a:lnTo>
                  <a:pt x="1473123" y="90169"/>
                </a:lnTo>
                <a:lnTo>
                  <a:pt x="1467764" y="88722"/>
                </a:lnTo>
                <a:lnTo>
                  <a:pt x="1463408" y="86486"/>
                </a:lnTo>
                <a:lnTo>
                  <a:pt x="1448015" y="81356"/>
                </a:lnTo>
                <a:lnTo>
                  <a:pt x="1404048" y="64274"/>
                </a:lnTo>
                <a:lnTo>
                  <a:pt x="1401025" y="61594"/>
                </a:lnTo>
                <a:lnTo>
                  <a:pt x="1394333" y="60490"/>
                </a:lnTo>
                <a:lnTo>
                  <a:pt x="1391424" y="57696"/>
                </a:lnTo>
                <a:lnTo>
                  <a:pt x="1368552" y="50101"/>
                </a:lnTo>
                <a:lnTo>
                  <a:pt x="1360068" y="48996"/>
                </a:lnTo>
                <a:lnTo>
                  <a:pt x="1332064" y="40284"/>
                </a:lnTo>
                <a:lnTo>
                  <a:pt x="1298917" y="31800"/>
                </a:lnTo>
                <a:lnTo>
                  <a:pt x="1294117" y="29019"/>
                </a:lnTo>
                <a:lnTo>
                  <a:pt x="1286408" y="27228"/>
                </a:lnTo>
                <a:lnTo>
                  <a:pt x="1276705" y="24879"/>
                </a:lnTo>
                <a:lnTo>
                  <a:pt x="1263421" y="22986"/>
                </a:lnTo>
                <a:lnTo>
                  <a:pt x="1203718" y="12496"/>
                </a:lnTo>
                <a:lnTo>
                  <a:pt x="1194790" y="10045"/>
                </a:lnTo>
                <a:lnTo>
                  <a:pt x="1183411" y="8483"/>
                </a:lnTo>
                <a:lnTo>
                  <a:pt x="1181290" y="7696"/>
                </a:lnTo>
                <a:lnTo>
                  <a:pt x="1168793" y="7251"/>
                </a:lnTo>
                <a:lnTo>
                  <a:pt x="1168006" y="6134"/>
                </a:lnTo>
                <a:lnTo>
                  <a:pt x="1099261" y="2006"/>
                </a:lnTo>
                <a:lnTo>
                  <a:pt x="1091679" y="888"/>
                </a:lnTo>
                <a:lnTo>
                  <a:pt x="1042009" y="0"/>
                </a:lnTo>
                <a:lnTo>
                  <a:pt x="1036319" y="0"/>
                </a:lnTo>
                <a:lnTo>
                  <a:pt x="1015339" y="888"/>
                </a:lnTo>
                <a:lnTo>
                  <a:pt x="992352" y="1892"/>
                </a:lnTo>
                <a:lnTo>
                  <a:pt x="963777" y="2006"/>
                </a:lnTo>
                <a:lnTo>
                  <a:pt x="961770" y="2793"/>
                </a:lnTo>
                <a:lnTo>
                  <a:pt x="915339" y="9372"/>
                </a:lnTo>
                <a:lnTo>
                  <a:pt x="872159" y="13398"/>
                </a:lnTo>
                <a:lnTo>
                  <a:pt x="870153" y="14173"/>
                </a:lnTo>
                <a:lnTo>
                  <a:pt x="860666" y="15405"/>
                </a:lnTo>
                <a:lnTo>
                  <a:pt x="857986" y="16967"/>
                </a:lnTo>
                <a:lnTo>
                  <a:pt x="826630" y="23317"/>
                </a:lnTo>
                <a:lnTo>
                  <a:pt x="825499" y="24549"/>
                </a:lnTo>
                <a:lnTo>
                  <a:pt x="816686" y="25336"/>
                </a:lnTo>
                <a:lnTo>
                  <a:pt x="809104" y="27228"/>
                </a:lnTo>
                <a:lnTo>
                  <a:pt x="808431" y="28232"/>
                </a:lnTo>
                <a:lnTo>
                  <a:pt x="795820" y="30581"/>
                </a:lnTo>
                <a:lnTo>
                  <a:pt x="791806" y="31470"/>
                </a:lnTo>
                <a:lnTo>
                  <a:pt x="788238" y="32588"/>
                </a:lnTo>
                <a:lnTo>
                  <a:pt x="784212" y="33362"/>
                </a:lnTo>
                <a:lnTo>
                  <a:pt x="780643" y="34480"/>
                </a:lnTo>
                <a:lnTo>
                  <a:pt x="776516" y="35267"/>
                </a:lnTo>
                <a:lnTo>
                  <a:pt x="759218" y="38950"/>
                </a:lnTo>
                <a:lnTo>
                  <a:pt x="754189" y="40614"/>
                </a:lnTo>
                <a:lnTo>
                  <a:pt x="751624" y="41960"/>
                </a:lnTo>
                <a:lnTo>
                  <a:pt x="747941" y="42849"/>
                </a:lnTo>
                <a:lnTo>
                  <a:pt x="738568" y="45973"/>
                </a:lnTo>
                <a:lnTo>
                  <a:pt x="736447" y="46761"/>
                </a:lnTo>
                <a:lnTo>
                  <a:pt x="730757" y="48209"/>
                </a:lnTo>
                <a:lnTo>
                  <a:pt x="730199" y="49212"/>
                </a:lnTo>
                <a:lnTo>
                  <a:pt x="721944" y="52120"/>
                </a:lnTo>
                <a:lnTo>
                  <a:pt x="720496" y="53124"/>
                </a:lnTo>
                <a:lnTo>
                  <a:pt x="669709" y="69189"/>
                </a:lnTo>
                <a:lnTo>
                  <a:pt x="663905" y="71081"/>
                </a:lnTo>
                <a:lnTo>
                  <a:pt x="661009" y="73875"/>
                </a:lnTo>
                <a:lnTo>
                  <a:pt x="654418" y="74879"/>
                </a:lnTo>
                <a:lnTo>
                  <a:pt x="653529" y="75996"/>
                </a:lnTo>
                <a:lnTo>
                  <a:pt x="584453" y="108026"/>
                </a:lnTo>
                <a:lnTo>
                  <a:pt x="574624" y="111264"/>
                </a:lnTo>
                <a:lnTo>
                  <a:pt x="562800" y="117284"/>
                </a:lnTo>
                <a:lnTo>
                  <a:pt x="562241" y="118287"/>
                </a:lnTo>
                <a:lnTo>
                  <a:pt x="512686" y="147091"/>
                </a:lnTo>
                <a:lnTo>
                  <a:pt x="499744" y="153111"/>
                </a:lnTo>
                <a:lnTo>
                  <a:pt x="499186" y="154558"/>
                </a:lnTo>
                <a:lnTo>
                  <a:pt x="494614" y="157137"/>
                </a:lnTo>
                <a:lnTo>
                  <a:pt x="490258" y="159359"/>
                </a:lnTo>
                <a:lnTo>
                  <a:pt x="489813" y="160362"/>
                </a:lnTo>
                <a:lnTo>
                  <a:pt x="484898" y="162826"/>
                </a:lnTo>
                <a:lnTo>
                  <a:pt x="474751" y="168744"/>
                </a:lnTo>
                <a:lnTo>
                  <a:pt x="474522" y="169849"/>
                </a:lnTo>
                <a:lnTo>
                  <a:pt x="469277" y="172313"/>
                </a:lnTo>
                <a:lnTo>
                  <a:pt x="468604" y="173647"/>
                </a:lnTo>
                <a:lnTo>
                  <a:pt x="425754" y="205231"/>
                </a:lnTo>
                <a:lnTo>
                  <a:pt x="415709" y="210477"/>
                </a:lnTo>
                <a:lnTo>
                  <a:pt x="414375" y="212928"/>
                </a:lnTo>
                <a:lnTo>
                  <a:pt x="408685" y="216280"/>
                </a:lnTo>
                <a:lnTo>
                  <a:pt x="406006" y="218401"/>
                </a:lnTo>
                <a:lnTo>
                  <a:pt x="405777" y="219633"/>
                </a:lnTo>
                <a:lnTo>
                  <a:pt x="400977" y="221970"/>
                </a:lnTo>
                <a:lnTo>
                  <a:pt x="390829" y="229781"/>
                </a:lnTo>
                <a:lnTo>
                  <a:pt x="384581" y="236588"/>
                </a:lnTo>
                <a:lnTo>
                  <a:pt x="340829" y="274866"/>
                </a:lnTo>
                <a:lnTo>
                  <a:pt x="334136" y="279336"/>
                </a:lnTo>
                <a:lnTo>
                  <a:pt x="325881" y="287032"/>
                </a:lnTo>
                <a:lnTo>
                  <a:pt x="323748" y="290271"/>
                </a:lnTo>
                <a:lnTo>
                  <a:pt x="316941" y="294627"/>
                </a:lnTo>
                <a:lnTo>
                  <a:pt x="310807" y="300647"/>
                </a:lnTo>
                <a:lnTo>
                  <a:pt x="310692" y="301980"/>
                </a:lnTo>
                <a:lnTo>
                  <a:pt x="285254" y="330111"/>
                </a:lnTo>
                <a:lnTo>
                  <a:pt x="265163" y="349757"/>
                </a:lnTo>
                <a:lnTo>
                  <a:pt x="261251" y="354215"/>
                </a:lnTo>
                <a:lnTo>
                  <a:pt x="261035" y="355447"/>
                </a:lnTo>
                <a:lnTo>
                  <a:pt x="249872" y="366941"/>
                </a:lnTo>
                <a:lnTo>
                  <a:pt x="242061" y="375196"/>
                </a:lnTo>
                <a:lnTo>
                  <a:pt x="241503" y="377761"/>
                </a:lnTo>
                <a:lnTo>
                  <a:pt x="236258" y="382346"/>
                </a:lnTo>
                <a:lnTo>
                  <a:pt x="236143" y="384009"/>
                </a:lnTo>
                <a:lnTo>
                  <a:pt x="201218" y="431330"/>
                </a:lnTo>
                <a:lnTo>
                  <a:pt x="196202" y="435800"/>
                </a:lnTo>
                <a:lnTo>
                  <a:pt x="195630" y="439038"/>
                </a:lnTo>
                <a:lnTo>
                  <a:pt x="190728" y="443166"/>
                </a:lnTo>
                <a:lnTo>
                  <a:pt x="188607" y="445846"/>
                </a:lnTo>
                <a:lnTo>
                  <a:pt x="188493" y="447179"/>
                </a:lnTo>
                <a:lnTo>
                  <a:pt x="184924" y="450862"/>
                </a:lnTo>
                <a:lnTo>
                  <a:pt x="179006" y="459117"/>
                </a:lnTo>
                <a:lnTo>
                  <a:pt x="178892" y="460349"/>
                </a:lnTo>
                <a:lnTo>
                  <a:pt x="149771" y="509562"/>
                </a:lnTo>
                <a:lnTo>
                  <a:pt x="142735" y="517931"/>
                </a:lnTo>
                <a:lnTo>
                  <a:pt x="142176" y="521055"/>
                </a:lnTo>
                <a:lnTo>
                  <a:pt x="137490" y="527418"/>
                </a:lnTo>
                <a:lnTo>
                  <a:pt x="135153" y="531774"/>
                </a:lnTo>
                <a:lnTo>
                  <a:pt x="135153" y="533107"/>
                </a:lnTo>
                <a:lnTo>
                  <a:pt x="131686" y="536905"/>
                </a:lnTo>
                <a:lnTo>
                  <a:pt x="129463" y="541375"/>
                </a:lnTo>
                <a:lnTo>
                  <a:pt x="129349" y="542709"/>
                </a:lnTo>
                <a:lnTo>
                  <a:pt x="125996" y="546506"/>
                </a:lnTo>
                <a:lnTo>
                  <a:pt x="123761" y="550849"/>
                </a:lnTo>
                <a:lnTo>
                  <a:pt x="123761" y="552310"/>
                </a:lnTo>
                <a:lnTo>
                  <a:pt x="87718" y="626630"/>
                </a:lnTo>
                <a:lnTo>
                  <a:pt x="81686" y="638568"/>
                </a:lnTo>
                <a:lnTo>
                  <a:pt x="56248" y="712000"/>
                </a:lnTo>
                <a:lnTo>
                  <a:pt x="53009" y="716356"/>
                </a:lnTo>
                <a:lnTo>
                  <a:pt x="51117" y="722160"/>
                </a:lnTo>
                <a:lnTo>
                  <a:pt x="48552" y="732980"/>
                </a:lnTo>
                <a:lnTo>
                  <a:pt x="45313" y="737336"/>
                </a:lnTo>
                <a:lnTo>
                  <a:pt x="45415" y="73945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7720" y="7464882"/>
            <a:ext cx="1976221" cy="1976094"/>
          </a:xfrm>
          <a:custGeom>
            <a:avLst/>
            <a:gdLst/>
            <a:ahLst/>
            <a:cxnLst/>
            <a:rect l="l" t="t" r="r" b="b"/>
            <a:pathLst>
              <a:path w="1976221" h="1976094">
                <a:moveTo>
                  <a:pt x="1103617" y="5689"/>
                </a:moveTo>
                <a:lnTo>
                  <a:pt x="1031074" y="0"/>
                </a:lnTo>
                <a:lnTo>
                  <a:pt x="948385" y="0"/>
                </a:lnTo>
                <a:lnTo>
                  <a:pt x="893025" y="3797"/>
                </a:lnTo>
                <a:lnTo>
                  <a:pt x="820483" y="13385"/>
                </a:lnTo>
                <a:lnTo>
                  <a:pt x="747839" y="28676"/>
                </a:lnTo>
                <a:lnTo>
                  <a:pt x="675297" y="49657"/>
                </a:lnTo>
                <a:lnTo>
                  <a:pt x="614248" y="72644"/>
                </a:lnTo>
                <a:lnTo>
                  <a:pt x="547408" y="103124"/>
                </a:lnTo>
                <a:lnTo>
                  <a:pt x="484466" y="137490"/>
                </a:lnTo>
                <a:lnTo>
                  <a:pt x="427215" y="173761"/>
                </a:lnTo>
                <a:lnTo>
                  <a:pt x="370408" y="216395"/>
                </a:lnTo>
                <a:lnTo>
                  <a:pt x="312597" y="265379"/>
                </a:lnTo>
                <a:lnTo>
                  <a:pt x="283692" y="293839"/>
                </a:lnTo>
                <a:lnTo>
                  <a:pt x="254114" y="325424"/>
                </a:lnTo>
                <a:lnTo>
                  <a:pt x="212267" y="375081"/>
                </a:lnTo>
                <a:lnTo>
                  <a:pt x="172986" y="427545"/>
                </a:lnTo>
                <a:lnTo>
                  <a:pt x="130911" y="494271"/>
                </a:lnTo>
                <a:lnTo>
                  <a:pt x="99326" y="554316"/>
                </a:lnTo>
                <a:lnTo>
                  <a:pt x="71983" y="614807"/>
                </a:lnTo>
                <a:lnTo>
                  <a:pt x="47218" y="681647"/>
                </a:lnTo>
                <a:lnTo>
                  <a:pt x="26682" y="754748"/>
                </a:lnTo>
                <a:lnTo>
                  <a:pt x="11506" y="829297"/>
                </a:lnTo>
                <a:lnTo>
                  <a:pt x="3238" y="891679"/>
                </a:lnTo>
                <a:lnTo>
                  <a:pt x="0" y="945692"/>
                </a:lnTo>
                <a:lnTo>
                  <a:pt x="0" y="1034859"/>
                </a:lnTo>
                <a:lnTo>
                  <a:pt x="7708" y="1122692"/>
                </a:lnTo>
                <a:lnTo>
                  <a:pt x="19088" y="1189545"/>
                </a:lnTo>
                <a:lnTo>
                  <a:pt x="36271" y="1260182"/>
                </a:lnTo>
                <a:lnTo>
                  <a:pt x="57251" y="1325130"/>
                </a:lnTo>
                <a:lnTo>
                  <a:pt x="84035" y="1391983"/>
                </a:lnTo>
                <a:lnTo>
                  <a:pt x="120307" y="1464411"/>
                </a:lnTo>
                <a:lnTo>
                  <a:pt x="156578" y="1525562"/>
                </a:lnTo>
                <a:lnTo>
                  <a:pt x="196646" y="1582940"/>
                </a:lnTo>
                <a:lnTo>
                  <a:pt x="250329" y="1649450"/>
                </a:lnTo>
                <a:lnTo>
                  <a:pt x="279006" y="1678127"/>
                </a:lnTo>
                <a:lnTo>
                  <a:pt x="288493" y="1689620"/>
                </a:lnTo>
                <a:lnTo>
                  <a:pt x="347751" y="1743075"/>
                </a:lnTo>
                <a:lnTo>
                  <a:pt x="395401" y="1781251"/>
                </a:lnTo>
                <a:lnTo>
                  <a:pt x="462254" y="1826996"/>
                </a:lnTo>
                <a:lnTo>
                  <a:pt x="507898" y="1854009"/>
                </a:lnTo>
                <a:lnTo>
                  <a:pt x="584339" y="1892173"/>
                </a:lnTo>
                <a:lnTo>
                  <a:pt x="654875" y="1920862"/>
                </a:lnTo>
                <a:lnTo>
                  <a:pt x="721728" y="1941842"/>
                </a:lnTo>
                <a:lnTo>
                  <a:pt x="801852" y="1960918"/>
                </a:lnTo>
                <a:lnTo>
                  <a:pt x="865022" y="1970405"/>
                </a:lnTo>
                <a:lnTo>
                  <a:pt x="929855" y="1976094"/>
                </a:lnTo>
                <a:lnTo>
                  <a:pt x="1041908" y="1976094"/>
                </a:lnTo>
                <a:lnTo>
                  <a:pt x="1107414" y="1971078"/>
                </a:lnTo>
                <a:lnTo>
                  <a:pt x="1171803" y="1960918"/>
                </a:lnTo>
                <a:lnTo>
                  <a:pt x="1246251" y="1943735"/>
                </a:lnTo>
                <a:lnTo>
                  <a:pt x="1314983" y="1922754"/>
                </a:lnTo>
                <a:lnTo>
                  <a:pt x="1377937" y="1897862"/>
                </a:lnTo>
                <a:lnTo>
                  <a:pt x="1439087" y="1869186"/>
                </a:lnTo>
                <a:lnTo>
                  <a:pt x="1507604" y="1830793"/>
                </a:lnTo>
                <a:lnTo>
                  <a:pt x="1565859" y="1791741"/>
                </a:lnTo>
                <a:lnTo>
                  <a:pt x="1626019" y="1744980"/>
                </a:lnTo>
                <a:lnTo>
                  <a:pt x="1670659" y="1705584"/>
                </a:lnTo>
                <a:lnTo>
                  <a:pt x="1711947" y="1662836"/>
                </a:lnTo>
                <a:lnTo>
                  <a:pt x="1746440" y="1622882"/>
                </a:lnTo>
                <a:lnTo>
                  <a:pt x="1774888" y="1588287"/>
                </a:lnTo>
                <a:lnTo>
                  <a:pt x="1815172" y="1531264"/>
                </a:lnTo>
                <a:lnTo>
                  <a:pt x="1853349" y="1468208"/>
                </a:lnTo>
                <a:lnTo>
                  <a:pt x="1885823" y="1403362"/>
                </a:lnTo>
                <a:lnTo>
                  <a:pt x="1912607" y="1340421"/>
                </a:lnTo>
                <a:lnTo>
                  <a:pt x="1937943" y="1264539"/>
                </a:lnTo>
                <a:lnTo>
                  <a:pt x="1953234" y="1207287"/>
                </a:lnTo>
                <a:lnTo>
                  <a:pt x="1966620" y="1136650"/>
                </a:lnTo>
                <a:lnTo>
                  <a:pt x="1974316" y="1069797"/>
                </a:lnTo>
                <a:lnTo>
                  <a:pt x="1976221" y="1031633"/>
                </a:lnTo>
                <a:lnTo>
                  <a:pt x="1976221" y="945146"/>
                </a:lnTo>
                <a:lnTo>
                  <a:pt x="1970417" y="874496"/>
                </a:lnTo>
                <a:lnTo>
                  <a:pt x="1962823" y="821042"/>
                </a:lnTo>
                <a:lnTo>
                  <a:pt x="1951329" y="763790"/>
                </a:lnTo>
                <a:lnTo>
                  <a:pt x="1934146" y="700735"/>
                </a:lnTo>
                <a:lnTo>
                  <a:pt x="1909368" y="628192"/>
                </a:lnTo>
                <a:lnTo>
                  <a:pt x="1880692" y="563245"/>
                </a:lnTo>
                <a:lnTo>
                  <a:pt x="1848218" y="500189"/>
                </a:lnTo>
                <a:lnTo>
                  <a:pt x="1810270" y="438924"/>
                </a:lnTo>
                <a:lnTo>
                  <a:pt x="1771992" y="385572"/>
                </a:lnTo>
                <a:lnTo>
                  <a:pt x="1724342" y="328218"/>
                </a:lnTo>
                <a:lnTo>
                  <a:pt x="1697558" y="299529"/>
                </a:lnTo>
                <a:lnTo>
                  <a:pt x="1664970" y="267284"/>
                </a:lnTo>
                <a:lnTo>
                  <a:pt x="1649895" y="253771"/>
                </a:lnTo>
                <a:lnTo>
                  <a:pt x="1628914" y="234696"/>
                </a:lnTo>
                <a:lnTo>
                  <a:pt x="1559953" y="181457"/>
                </a:lnTo>
                <a:lnTo>
                  <a:pt x="1504594" y="145084"/>
                </a:lnTo>
                <a:lnTo>
                  <a:pt x="1435849" y="106908"/>
                </a:lnTo>
                <a:lnTo>
                  <a:pt x="1370901" y="76327"/>
                </a:lnTo>
                <a:lnTo>
                  <a:pt x="1311744" y="53454"/>
                </a:lnTo>
                <a:lnTo>
                  <a:pt x="1243012" y="32359"/>
                </a:lnTo>
                <a:lnTo>
                  <a:pt x="1164780" y="15290"/>
                </a:lnTo>
                <a:lnTo>
                  <a:pt x="1103617" y="5689"/>
                </a:lnTo>
                <a:close/>
              </a:path>
            </a:pathLst>
          </a:custGeom>
          <a:solidFill>
            <a:srgbClr val="B1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8703" y="7485857"/>
            <a:ext cx="1934146" cy="1934146"/>
          </a:xfrm>
          <a:custGeom>
            <a:avLst/>
            <a:gdLst/>
            <a:ahLst/>
            <a:cxnLst/>
            <a:rect l="l" t="t" r="r" b="b"/>
            <a:pathLst>
              <a:path w="1934146" h="1934146">
                <a:moveTo>
                  <a:pt x="1057859" y="3797"/>
                </a:moveTo>
                <a:lnTo>
                  <a:pt x="981417" y="0"/>
                </a:lnTo>
                <a:lnTo>
                  <a:pt x="908316" y="1905"/>
                </a:lnTo>
                <a:lnTo>
                  <a:pt x="858646" y="5803"/>
                </a:lnTo>
                <a:lnTo>
                  <a:pt x="765136" y="20980"/>
                </a:lnTo>
                <a:lnTo>
                  <a:pt x="671499" y="45872"/>
                </a:lnTo>
                <a:lnTo>
                  <a:pt x="585571" y="78346"/>
                </a:lnTo>
                <a:lnTo>
                  <a:pt x="532777" y="103682"/>
                </a:lnTo>
                <a:lnTo>
                  <a:pt x="486359" y="127901"/>
                </a:lnTo>
                <a:lnTo>
                  <a:pt x="402323" y="181470"/>
                </a:lnTo>
                <a:lnTo>
                  <a:pt x="358343" y="215722"/>
                </a:lnTo>
                <a:lnTo>
                  <a:pt x="328447" y="241173"/>
                </a:lnTo>
                <a:lnTo>
                  <a:pt x="312369" y="255676"/>
                </a:lnTo>
                <a:lnTo>
                  <a:pt x="299986" y="266166"/>
                </a:lnTo>
                <a:lnTo>
                  <a:pt x="284581" y="283235"/>
                </a:lnTo>
                <a:lnTo>
                  <a:pt x="247535" y="320636"/>
                </a:lnTo>
                <a:lnTo>
                  <a:pt x="187261" y="394068"/>
                </a:lnTo>
                <a:lnTo>
                  <a:pt x="131241" y="479323"/>
                </a:lnTo>
                <a:lnTo>
                  <a:pt x="85153" y="568718"/>
                </a:lnTo>
                <a:lnTo>
                  <a:pt x="47205" y="666369"/>
                </a:lnTo>
                <a:lnTo>
                  <a:pt x="20980" y="762342"/>
                </a:lnTo>
                <a:lnTo>
                  <a:pt x="5130" y="857313"/>
                </a:lnTo>
                <a:lnTo>
                  <a:pt x="0" y="945705"/>
                </a:lnTo>
                <a:lnTo>
                  <a:pt x="0" y="991006"/>
                </a:lnTo>
                <a:lnTo>
                  <a:pt x="3911" y="1063548"/>
                </a:lnTo>
                <a:lnTo>
                  <a:pt x="19202" y="1164666"/>
                </a:lnTo>
                <a:lnTo>
                  <a:pt x="45758" y="1265999"/>
                </a:lnTo>
                <a:lnTo>
                  <a:pt x="78346" y="1351813"/>
                </a:lnTo>
                <a:lnTo>
                  <a:pt x="127901" y="1451140"/>
                </a:lnTo>
                <a:lnTo>
                  <a:pt x="179793" y="1531048"/>
                </a:lnTo>
                <a:lnTo>
                  <a:pt x="214058" y="1575130"/>
                </a:lnTo>
                <a:lnTo>
                  <a:pt x="244627" y="1613293"/>
                </a:lnTo>
                <a:lnTo>
                  <a:pt x="313372" y="1681924"/>
                </a:lnTo>
                <a:lnTo>
                  <a:pt x="374307" y="1731810"/>
                </a:lnTo>
                <a:lnTo>
                  <a:pt x="391604" y="1746872"/>
                </a:lnTo>
                <a:lnTo>
                  <a:pt x="475754" y="1802231"/>
                </a:lnTo>
                <a:lnTo>
                  <a:pt x="569048" y="1850110"/>
                </a:lnTo>
                <a:lnTo>
                  <a:pt x="666368" y="1888388"/>
                </a:lnTo>
                <a:lnTo>
                  <a:pt x="767587" y="1915172"/>
                </a:lnTo>
                <a:lnTo>
                  <a:pt x="863117" y="1930349"/>
                </a:lnTo>
                <a:lnTo>
                  <a:pt x="924166" y="1934146"/>
                </a:lnTo>
                <a:lnTo>
                  <a:pt x="1005636" y="1934146"/>
                </a:lnTo>
                <a:lnTo>
                  <a:pt x="1069251" y="1930908"/>
                </a:lnTo>
                <a:lnTo>
                  <a:pt x="1173695" y="1913267"/>
                </a:lnTo>
                <a:lnTo>
                  <a:pt x="1267333" y="1888388"/>
                </a:lnTo>
                <a:lnTo>
                  <a:pt x="1363306" y="1850783"/>
                </a:lnTo>
                <a:lnTo>
                  <a:pt x="1409407" y="1828012"/>
                </a:lnTo>
                <a:lnTo>
                  <a:pt x="1462519" y="1799107"/>
                </a:lnTo>
                <a:lnTo>
                  <a:pt x="1542986" y="1745983"/>
                </a:lnTo>
                <a:lnTo>
                  <a:pt x="1619313" y="1682927"/>
                </a:lnTo>
                <a:lnTo>
                  <a:pt x="1689849" y="1612061"/>
                </a:lnTo>
                <a:lnTo>
                  <a:pt x="1754695" y="1529930"/>
                </a:lnTo>
                <a:lnTo>
                  <a:pt x="1778901" y="1493100"/>
                </a:lnTo>
                <a:lnTo>
                  <a:pt x="1808149" y="1446009"/>
                </a:lnTo>
                <a:lnTo>
                  <a:pt x="1853349" y="1355610"/>
                </a:lnTo>
                <a:lnTo>
                  <a:pt x="1888388" y="1264653"/>
                </a:lnTo>
                <a:lnTo>
                  <a:pt x="1915058" y="1163434"/>
                </a:lnTo>
                <a:lnTo>
                  <a:pt x="1930349" y="1062215"/>
                </a:lnTo>
                <a:lnTo>
                  <a:pt x="1934146" y="989672"/>
                </a:lnTo>
                <a:lnTo>
                  <a:pt x="1932241" y="901280"/>
                </a:lnTo>
                <a:lnTo>
                  <a:pt x="1926551" y="845820"/>
                </a:lnTo>
                <a:lnTo>
                  <a:pt x="1911261" y="756208"/>
                </a:lnTo>
                <a:lnTo>
                  <a:pt x="1886381" y="666369"/>
                </a:lnTo>
                <a:lnTo>
                  <a:pt x="1867408" y="614807"/>
                </a:lnTo>
                <a:lnTo>
                  <a:pt x="1848548" y="568718"/>
                </a:lnTo>
                <a:lnTo>
                  <a:pt x="1802460" y="479323"/>
                </a:lnTo>
                <a:lnTo>
                  <a:pt x="1747329" y="394957"/>
                </a:lnTo>
                <a:lnTo>
                  <a:pt x="1686166" y="320636"/>
                </a:lnTo>
                <a:lnTo>
                  <a:pt x="1657489" y="291947"/>
                </a:lnTo>
                <a:lnTo>
                  <a:pt x="1648002" y="280568"/>
                </a:lnTo>
                <a:lnTo>
                  <a:pt x="1607718" y="242506"/>
                </a:lnTo>
                <a:lnTo>
                  <a:pt x="1531264" y="181470"/>
                </a:lnTo>
                <a:lnTo>
                  <a:pt x="1447342" y="127901"/>
                </a:lnTo>
                <a:lnTo>
                  <a:pt x="1357617" y="82143"/>
                </a:lnTo>
                <a:lnTo>
                  <a:pt x="1262087" y="45872"/>
                </a:lnTo>
                <a:lnTo>
                  <a:pt x="1168565" y="20980"/>
                </a:lnTo>
                <a:lnTo>
                  <a:pt x="1057859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6606" y="8127005"/>
            <a:ext cx="389255" cy="1081176"/>
          </a:xfrm>
          <a:custGeom>
            <a:avLst/>
            <a:gdLst/>
            <a:ahLst/>
            <a:cxnLst/>
            <a:rect l="l" t="t" r="r" b="b"/>
            <a:pathLst>
              <a:path w="389254" h="1081176">
                <a:moveTo>
                  <a:pt x="23660" y="489254"/>
                </a:moveTo>
                <a:lnTo>
                  <a:pt x="27571" y="554088"/>
                </a:lnTo>
                <a:lnTo>
                  <a:pt x="29349" y="573290"/>
                </a:lnTo>
                <a:lnTo>
                  <a:pt x="65735" y="645718"/>
                </a:lnTo>
                <a:lnTo>
                  <a:pt x="84810" y="725957"/>
                </a:lnTo>
                <a:lnTo>
                  <a:pt x="132588" y="788898"/>
                </a:lnTo>
                <a:lnTo>
                  <a:pt x="164947" y="863447"/>
                </a:lnTo>
                <a:lnTo>
                  <a:pt x="176657" y="876617"/>
                </a:lnTo>
                <a:lnTo>
                  <a:pt x="226326" y="924382"/>
                </a:lnTo>
                <a:lnTo>
                  <a:pt x="272072" y="993127"/>
                </a:lnTo>
                <a:lnTo>
                  <a:pt x="336816" y="1035304"/>
                </a:lnTo>
                <a:lnTo>
                  <a:pt x="367385" y="1065784"/>
                </a:lnTo>
                <a:lnTo>
                  <a:pt x="380885" y="1081176"/>
                </a:lnTo>
                <a:lnTo>
                  <a:pt x="383794" y="1081176"/>
                </a:lnTo>
                <a:lnTo>
                  <a:pt x="389255" y="1071245"/>
                </a:lnTo>
                <a:lnTo>
                  <a:pt x="371297" y="1058075"/>
                </a:lnTo>
                <a:lnTo>
                  <a:pt x="323646" y="1019797"/>
                </a:lnTo>
                <a:lnTo>
                  <a:pt x="277660" y="974153"/>
                </a:lnTo>
                <a:lnTo>
                  <a:pt x="260705" y="958748"/>
                </a:lnTo>
                <a:lnTo>
                  <a:pt x="190055" y="872705"/>
                </a:lnTo>
                <a:lnTo>
                  <a:pt x="138277" y="792810"/>
                </a:lnTo>
                <a:lnTo>
                  <a:pt x="94297" y="708774"/>
                </a:lnTo>
                <a:lnTo>
                  <a:pt x="57924" y="615365"/>
                </a:lnTo>
                <a:lnTo>
                  <a:pt x="33147" y="523633"/>
                </a:lnTo>
                <a:lnTo>
                  <a:pt x="17970" y="428091"/>
                </a:lnTo>
                <a:lnTo>
                  <a:pt x="14173" y="361251"/>
                </a:lnTo>
                <a:lnTo>
                  <a:pt x="14173" y="291274"/>
                </a:lnTo>
                <a:lnTo>
                  <a:pt x="17970" y="224421"/>
                </a:lnTo>
                <a:lnTo>
                  <a:pt x="35153" y="123202"/>
                </a:lnTo>
                <a:lnTo>
                  <a:pt x="61823" y="27673"/>
                </a:lnTo>
                <a:lnTo>
                  <a:pt x="72097" y="0"/>
                </a:lnTo>
                <a:lnTo>
                  <a:pt x="67513" y="774"/>
                </a:lnTo>
                <a:lnTo>
                  <a:pt x="65735" y="8699"/>
                </a:lnTo>
                <a:lnTo>
                  <a:pt x="29349" y="81127"/>
                </a:lnTo>
                <a:lnTo>
                  <a:pt x="23774" y="165277"/>
                </a:lnTo>
                <a:lnTo>
                  <a:pt x="0" y="242950"/>
                </a:lnTo>
                <a:lnTo>
                  <a:pt x="8483" y="315493"/>
                </a:lnTo>
                <a:lnTo>
                  <a:pt x="8483" y="337032"/>
                </a:lnTo>
                <a:lnTo>
                  <a:pt x="774" y="401980"/>
                </a:lnTo>
                <a:lnTo>
                  <a:pt x="673" y="411022"/>
                </a:lnTo>
                <a:lnTo>
                  <a:pt x="23660" y="489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0785" y="8126893"/>
            <a:ext cx="376529" cy="1071359"/>
          </a:xfrm>
          <a:custGeom>
            <a:avLst/>
            <a:gdLst/>
            <a:ahLst/>
            <a:cxnLst/>
            <a:rect l="l" t="t" r="r" b="b"/>
            <a:pathLst>
              <a:path w="376529" h="1071359">
                <a:moveTo>
                  <a:pt x="61709" y="0"/>
                </a:moveTo>
                <a:lnTo>
                  <a:pt x="20980" y="123316"/>
                </a:lnTo>
                <a:lnTo>
                  <a:pt x="3784" y="224535"/>
                </a:lnTo>
                <a:lnTo>
                  <a:pt x="0" y="291388"/>
                </a:lnTo>
                <a:lnTo>
                  <a:pt x="0" y="361365"/>
                </a:lnTo>
                <a:lnTo>
                  <a:pt x="3784" y="428205"/>
                </a:lnTo>
                <a:lnTo>
                  <a:pt x="18961" y="523735"/>
                </a:lnTo>
                <a:lnTo>
                  <a:pt x="43738" y="615480"/>
                </a:lnTo>
                <a:lnTo>
                  <a:pt x="80124" y="708875"/>
                </a:lnTo>
                <a:lnTo>
                  <a:pt x="124091" y="792911"/>
                </a:lnTo>
                <a:lnTo>
                  <a:pt x="175882" y="872820"/>
                </a:lnTo>
                <a:lnTo>
                  <a:pt x="246519" y="958862"/>
                </a:lnTo>
                <a:lnTo>
                  <a:pt x="263486" y="974267"/>
                </a:lnTo>
                <a:lnTo>
                  <a:pt x="309460" y="1019911"/>
                </a:lnTo>
                <a:lnTo>
                  <a:pt x="357111" y="1058189"/>
                </a:lnTo>
                <a:lnTo>
                  <a:pt x="375081" y="1071359"/>
                </a:lnTo>
                <a:lnTo>
                  <a:pt x="376529" y="1069009"/>
                </a:lnTo>
                <a:lnTo>
                  <a:pt x="366826" y="1061872"/>
                </a:lnTo>
                <a:lnTo>
                  <a:pt x="313258" y="1019911"/>
                </a:lnTo>
                <a:lnTo>
                  <a:pt x="265379" y="972362"/>
                </a:lnTo>
                <a:lnTo>
                  <a:pt x="248412" y="956856"/>
                </a:lnTo>
                <a:lnTo>
                  <a:pt x="177774" y="870927"/>
                </a:lnTo>
                <a:lnTo>
                  <a:pt x="125996" y="791019"/>
                </a:lnTo>
                <a:lnTo>
                  <a:pt x="82016" y="706983"/>
                </a:lnTo>
                <a:lnTo>
                  <a:pt x="45745" y="613575"/>
                </a:lnTo>
                <a:lnTo>
                  <a:pt x="20980" y="521830"/>
                </a:lnTo>
                <a:lnTo>
                  <a:pt x="5689" y="426313"/>
                </a:lnTo>
                <a:lnTo>
                  <a:pt x="1892" y="359460"/>
                </a:lnTo>
                <a:lnTo>
                  <a:pt x="1892" y="293281"/>
                </a:lnTo>
                <a:lnTo>
                  <a:pt x="5689" y="226440"/>
                </a:lnTo>
                <a:lnTo>
                  <a:pt x="22872" y="125209"/>
                </a:lnTo>
                <a:lnTo>
                  <a:pt x="49542" y="29794"/>
                </a:lnTo>
                <a:lnTo>
                  <a:pt x="6170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678" y="7710514"/>
            <a:ext cx="396290" cy="1485392"/>
          </a:xfrm>
          <a:custGeom>
            <a:avLst/>
            <a:gdLst/>
            <a:ahLst/>
            <a:cxnLst/>
            <a:rect l="l" t="t" r="r" b="b"/>
            <a:pathLst>
              <a:path w="396290" h="1485392">
                <a:moveTo>
                  <a:pt x="374637" y="0"/>
                </a:moveTo>
                <a:lnTo>
                  <a:pt x="332232" y="33693"/>
                </a:lnTo>
                <a:lnTo>
                  <a:pt x="312369" y="50101"/>
                </a:lnTo>
                <a:lnTo>
                  <a:pt x="295300" y="65620"/>
                </a:lnTo>
                <a:lnTo>
                  <a:pt x="247421" y="113169"/>
                </a:lnTo>
                <a:lnTo>
                  <a:pt x="208356" y="158470"/>
                </a:lnTo>
                <a:lnTo>
                  <a:pt x="318617" y="302323"/>
                </a:lnTo>
                <a:lnTo>
                  <a:pt x="317830" y="305562"/>
                </a:lnTo>
                <a:lnTo>
                  <a:pt x="320509" y="306006"/>
                </a:lnTo>
                <a:lnTo>
                  <a:pt x="319620" y="309460"/>
                </a:lnTo>
                <a:lnTo>
                  <a:pt x="322414" y="309803"/>
                </a:lnTo>
                <a:lnTo>
                  <a:pt x="321627" y="313143"/>
                </a:lnTo>
                <a:lnTo>
                  <a:pt x="324192" y="313817"/>
                </a:lnTo>
                <a:lnTo>
                  <a:pt x="328549" y="323418"/>
                </a:lnTo>
                <a:lnTo>
                  <a:pt x="326872" y="328434"/>
                </a:lnTo>
                <a:lnTo>
                  <a:pt x="327431" y="330225"/>
                </a:lnTo>
                <a:lnTo>
                  <a:pt x="330555" y="328993"/>
                </a:lnTo>
                <a:lnTo>
                  <a:pt x="329450" y="336245"/>
                </a:lnTo>
                <a:lnTo>
                  <a:pt x="330441" y="341604"/>
                </a:lnTo>
                <a:lnTo>
                  <a:pt x="332346" y="338480"/>
                </a:lnTo>
                <a:lnTo>
                  <a:pt x="332346" y="360349"/>
                </a:lnTo>
                <a:lnTo>
                  <a:pt x="330441" y="357225"/>
                </a:lnTo>
                <a:lnTo>
                  <a:pt x="329450" y="362585"/>
                </a:lnTo>
                <a:lnTo>
                  <a:pt x="330339" y="363372"/>
                </a:lnTo>
                <a:lnTo>
                  <a:pt x="330555" y="369836"/>
                </a:lnTo>
                <a:lnTo>
                  <a:pt x="327431" y="368617"/>
                </a:lnTo>
                <a:lnTo>
                  <a:pt x="328549" y="372846"/>
                </a:lnTo>
                <a:lnTo>
                  <a:pt x="324421" y="384352"/>
                </a:lnTo>
                <a:lnTo>
                  <a:pt x="321627" y="385686"/>
                </a:lnTo>
                <a:lnTo>
                  <a:pt x="322745" y="388251"/>
                </a:lnTo>
                <a:lnTo>
                  <a:pt x="319620" y="389483"/>
                </a:lnTo>
                <a:lnTo>
                  <a:pt x="320852" y="392049"/>
                </a:lnTo>
                <a:lnTo>
                  <a:pt x="317830" y="393280"/>
                </a:lnTo>
                <a:lnTo>
                  <a:pt x="318833" y="395732"/>
                </a:lnTo>
                <a:lnTo>
                  <a:pt x="311480" y="406336"/>
                </a:lnTo>
                <a:lnTo>
                  <a:pt x="304673" y="410578"/>
                </a:lnTo>
                <a:lnTo>
                  <a:pt x="294741" y="420509"/>
                </a:lnTo>
                <a:lnTo>
                  <a:pt x="294068" y="423075"/>
                </a:lnTo>
                <a:lnTo>
                  <a:pt x="282016" y="430441"/>
                </a:lnTo>
                <a:lnTo>
                  <a:pt x="277444" y="429768"/>
                </a:lnTo>
                <a:lnTo>
                  <a:pt x="276987" y="432562"/>
                </a:lnTo>
                <a:lnTo>
                  <a:pt x="273646" y="431774"/>
                </a:lnTo>
                <a:lnTo>
                  <a:pt x="273418" y="433235"/>
                </a:lnTo>
                <a:lnTo>
                  <a:pt x="268947" y="436359"/>
                </a:lnTo>
                <a:lnTo>
                  <a:pt x="263817" y="437134"/>
                </a:lnTo>
                <a:lnTo>
                  <a:pt x="263372" y="438365"/>
                </a:lnTo>
                <a:lnTo>
                  <a:pt x="256336" y="437692"/>
                </a:lnTo>
                <a:lnTo>
                  <a:pt x="252552" y="436689"/>
                </a:lnTo>
                <a:lnTo>
                  <a:pt x="248754" y="437692"/>
                </a:lnTo>
                <a:lnTo>
                  <a:pt x="248983" y="438696"/>
                </a:lnTo>
                <a:lnTo>
                  <a:pt x="254114" y="439928"/>
                </a:lnTo>
                <a:lnTo>
                  <a:pt x="225882" y="439597"/>
                </a:lnTo>
                <a:lnTo>
                  <a:pt x="59817" y="416382"/>
                </a:lnTo>
                <a:lnTo>
                  <a:pt x="47650" y="446176"/>
                </a:lnTo>
                <a:lnTo>
                  <a:pt x="20980" y="541591"/>
                </a:lnTo>
                <a:lnTo>
                  <a:pt x="3797" y="642810"/>
                </a:lnTo>
                <a:lnTo>
                  <a:pt x="0" y="709663"/>
                </a:lnTo>
                <a:lnTo>
                  <a:pt x="0" y="775843"/>
                </a:lnTo>
                <a:lnTo>
                  <a:pt x="3797" y="842695"/>
                </a:lnTo>
                <a:lnTo>
                  <a:pt x="19088" y="938212"/>
                </a:lnTo>
                <a:lnTo>
                  <a:pt x="43853" y="1029957"/>
                </a:lnTo>
                <a:lnTo>
                  <a:pt x="80124" y="1123365"/>
                </a:lnTo>
                <a:lnTo>
                  <a:pt x="124104" y="1207401"/>
                </a:lnTo>
                <a:lnTo>
                  <a:pt x="175882" y="1287297"/>
                </a:lnTo>
                <a:lnTo>
                  <a:pt x="246519" y="1373238"/>
                </a:lnTo>
                <a:lnTo>
                  <a:pt x="263486" y="1388745"/>
                </a:lnTo>
                <a:lnTo>
                  <a:pt x="311365" y="1436293"/>
                </a:lnTo>
                <a:lnTo>
                  <a:pt x="364934" y="1478254"/>
                </a:lnTo>
                <a:lnTo>
                  <a:pt x="374637" y="1485392"/>
                </a:lnTo>
                <a:lnTo>
                  <a:pt x="395960" y="1447787"/>
                </a:lnTo>
                <a:lnTo>
                  <a:pt x="361022" y="1421003"/>
                </a:lnTo>
                <a:lnTo>
                  <a:pt x="292277" y="1358061"/>
                </a:lnTo>
                <a:lnTo>
                  <a:pt x="282790" y="1346568"/>
                </a:lnTo>
                <a:lnTo>
                  <a:pt x="240614" y="1299019"/>
                </a:lnTo>
                <a:lnTo>
                  <a:pt x="215950" y="1266317"/>
                </a:lnTo>
                <a:lnTo>
                  <a:pt x="183248" y="1220787"/>
                </a:lnTo>
                <a:lnTo>
                  <a:pt x="133578" y="1132954"/>
                </a:lnTo>
                <a:lnTo>
                  <a:pt x="101104" y="1058519"/>
                </a:lnTo>
                <a:lnTo>
                  <a:pt x="72542" y="968794"/>
                </a:lnTo>
                <a:lnTo>
                  <a:pt x="55346" y="888555"/>
                </a:lnTo>
                <a:lnTo>
                  <a:pt x="45872" y="804519"/>
                </a:lnTo>
                <a:lnTo>
                  <a:pt x="45872" y="684771"/>
                </a:lnTo>
                <a:lnTo>
                  <a:pt x="54800" y="600176"/>
                </a:lnTo>
                <a:lnTo>
                  <a:pt x="72428" y="516712"/>
                </a:lnTo>
                <a:lnTo>
                  <a:pt x="98653" y="434124"/>
                </a:lnTo>
                <a:lnTo>
                  <a:pt x="110705" y="434124"/>
                </a:lnTo>
                <a:lnTo>
                  <a:pt x="225323" y="449414"/>
                </a:lnTo>
                <a:lnTo>
                  <a:pt x="245745" y="449414"/>
                </a:lnTo>
                <a:lnTo>
                  <a:pt x="268732" y="445617"/>
                </a:lnTo>
                <a:lnTo>
                  <a:pt x="286702" y="438810"/>
                </a:lnTo>
                <a:lnTo>
                  <a:pt x="311251" y="421398"/>
                </a:lnTo>
                <a:lnTo>
                  <a:pt x="328434" y="398411"/>
                </a:lnTo>
                <a:lnTo>
                  <a:pt x="339940" y="369836"/>
                </a:lnTo>
                <a:lnTo>
                  <a:pt x="341833" y="342607"/>
                </a:lnTo>
                <a:lnTo>
                  <a:pt x="336143" y="315607"/>
                </a:lnTo>
                <a:lnTo>
                  <a:pt x="317169" y="283019"/>
                </a:lnTo>
                <a:lnTo>
                  <a:pt x="243954" y="187706"/>
                </a:lnTo>
                <a:lnTo>
                  <a:pt x="244856" y="185483"/>
                </a:lnTo>
                <a:lnTo>
                  <a:pt x="299974" y="121754"/>
                </a:lnTo>
                <a:lnTo>
                  <a:pt x="334238" y="89281"/>
                </a:lnTo>
                <a:lnTo>
                  <a:pt x="377431" y="52222"/>
                </a:lnTo>
                <a:lnTo>
                  <a:pt x="396290" y="38277"/>
                </a:lnTo>
                <a:lnTo>
                  <a:pt x="37463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8540" y="7898222"/>
            <a:ext cx="351878" cy="1260068"/>
          </a:xfrm>
          <a:custGeom>
            <a:avLst/>
            <a:gdLst/>
            <a:ahLst/>
            <a:cxnLst/>
            <a:rect l="l" t="t" r="r" b="b"/>
            <a:pathLst>
              <a:path w="351878" h="1260068">
                <a:moveTo>
                  <a:pt x="0" y="497065"/>
                </a:moveTo>
                <a:lnTo>
                  <a:pt x="0" y="616813"/>
                </a:lnTo>
                <a:lnTo>
                  <a:pt x="9486" y="700849"/>
                </a:lnTo>
                <a:lnTo>
                  <a:pt x="26670" y="781088"/>
                </a:lnTo>
                <a:lnTo>
                  <a:pt x="55245" y="870813"/>
                </a:lnTo>
                <a:lnTo>
                  <a:pt x="87718" y="945248"/>
                </a:lnTo>
                <a:lnTo>
                  <a:pt x="137388" y="1033081"/>
                </a:lnTo>
                <a:lnTo>
                  <a:pt x="170078" y="1078611"/>
                </a:lnTo>
                <a:lnTo>
                  <a:pt x="194741" y="1111313"/>
                </a:lnTo>
                <a:lnTo>
                  <a:pt x="236931" y="1158849"/>
                </a:lnTo>
                <a:lnTo>
                  <a:pt x="246418" y="1170343"/>
                </a:lnTo>
                <a:lnTo>
                  <a:pt x="315163" y="1233297"/>
                </a:lnTo>
                <a:lnTo>
                  <a:pt x="350088" y="1260068"/>
                </a:lnTo>
                <a:lnTo>
                  <a:pt x="351878" y="1257947"/>
                </a:lnTo>
                <a:lnTo>
                  <a:pt x="317055" y="1231392"/>
                </a:lnTo>
                <a:lnTo>
                  <a:pt x="248310" y="1168450"/>
                </a:lnTo>
                <a:lnTo>
                  <a:pt x="238823" y="1156957"/>
                </a:lnTo>
                <a:lnTo>
                  <a:pt x="196646" y="1109408"/>
                </a:lnTo>
                <a:lnTo>
                  <a:pt x="171983" y="1076718"/>
                </a:lnTo>
                <a:lnTo>
                  <a:pt x="139280" y="1031176"/>
                </a:lnTo>
                <a:lnTo>
                  <a:pt x="89611" y="943356"/>
                </a:lnTo>
                <a:lnTo>
                  <a:pt x="57150" y="868921"/>
                </a:lnTo>
                <a:lnTo>
                  <a:pt x="28575" y="779195"/>
                </a:lnTo>
                <a:lnTo>
                  <a:pt x="11391" y="698842"/>
                </a:lnTo>
                <a:lnTo>
                  <a:pt x="1905" y="614921"/>
                </a:lnTo>
                <a:lnTo>
                  <a:pt x="1905" y="498957"/>
                </a:lnTo>
                <a:lnTo>
                  <a:pt x="10833" y="414362"/>
                </a:lnTo>
                <a:lnTo>
                  <a:pt x="28460" y="330898"/>
                </a:lnTo>
                <a:lnTo>
                  <a:pt x="54800" y="248310"/>
                </a:lnTo>
                <a:lnTo>
                  <a:pt x="62941" y="248310"/>
                </a:lnTo>
                <a:lnTo>
                  <a:pt x="177558" y="263601"/>
                </a:lnTo>
                <a:lnTo>
                  <a:pt x="201777" y="263601"/>
                </a:lnTo>
                <a:lnTo>
                  <a:pt x="224764" y="259803"/>
                </a:lnTo>
                <a:lnTo>
                  <a:pt x="242735" y="252996"/>
                </a:lnTo>
                <a:lnTo>
                  <a:pt x="267284" y="235585"/>
                </a:lnTo>
                <a:lnTo>
                  <a:pt x="284467" y="212598"/>
                </a:lnTo>
                <a:lnTo>
                  <a:pt x="295960" y="184035"/>
                </a:lnTo>
                <a:lnTo>
                  <a:pt x="297751" y="152781"/>
                </a:lnTo>
                <a:lnTo>
                  <a:pt x="292176" y="125996"/>
                </a:lnTo>
                <a:lnTo>
                  <a:pt x="273202" y="93408"/>
                </a:lnTo>
                <a:lnTo>
                  <a:pt x="200329" y="0"/>
                </a:lnTo>
                <a:lnTo>
                  <a:pt x="198094" y="0"/>
                </a:lnTo>
                <a:lnTo>
                  <a:pt x="271310" y="95300"/>
                </a:lnTo>
                <a:lnTo>
                  <a:pt x="290271" y="127889"/>
                </a:lnTo>
                <a:lnTo>
                  <a:pt x="295960" y="154901"/>
                </a:lnTo>
                <a:lnTo>
                  <a:pt x="294068" y="182130"/>
                </a:lnTo>
                <a:lnTo>
                  <a:pt x="282575" y="210705"/>
                </a:lnTo>
                <a:lnTo>
                  <a:pt x="265391" y="233692"/>
                </a:lnTo>
                <a:lnTo>
                  <a:pt x="240842" y="251104"/>
                </a:lnTo>
                <a:lnTo>
                  <a:pt x="222872" y="257911"/>
                </a:lnTo>
                <a:lnTo>
                  <a:pt x="199885" y="261708"/>
                </a:lnTo>
                <a:lnTo>
                  <a:pt x="179451" y="261708"/>
                </a:lnTo>
                <a:lnTo>
                  <a:pt x="64846" y="246418"/>
                </a:lnTo>
                <a:lnTo>
                  <a:pt x="52793" y="246418"/>
                </a:lnTo>
                <a:lnTo>
                  <a:pt x="26568" y="328993"/>
                </a:lnTo>
                <a:lnTo>
                  <a:pt x="8928" y="412470"/>
                </a:lnTo>
                <a:lnTo>
                  <a:pt x="0" y="4970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0437" y="7588095"/>
            <a:ext cx="1750783" cy="1731467"/>
          </a:xfrm>
          <a:custGeom>
            <a:avLst/>
            <a:gdLst/>
            <a:ahLst/>
            <a:cxnLst/>
            <a:rect l="l" t="t" r="r" b="b"/>
            <a:pathLst>
              <a:path w="1750783" h="1731467">
                <a:moveTo>
                  <a:pt x="1187437" y="100317"/>
                </a:moveTo>
                <a:lnTo>
                  <a:pt x="1181963" y="96189"/>
                </a:lnTo>
                <a:lnTo>
                  <a:pt x="1179842" y="92621"/>
                </a:lnTo>
                <a:lnTo>
                  <a:pt x="1179842" y="73977"/>
                </a:lnTo>
                <a:lnTo>
                  <a:pt x="1185417" y="66281"/>
                </a:lnTo>
                <a:lnTo>
                  <a:pt x="1195349" y="65836"/>
                </a:lnTo>
                <a:lnTo>
                  <a:pt x="1195577" y="70294"/>
                </a:lnTo>
                <a:lnTo>
                  <a:pt x="1189545" y="74091"/>
                </a:lnTo>
                <a:lnTo>
                  <a:pt x="1185417" y="81686"/>
                </a:lnTo>
                <a:lnTo>
                  <a:pt x="1187538" y="90716"/>
                </a:lnTo>
                <a:lnTo>
                  <a:pt x="1196581" y="90614"/>
                </a:lnTo>
                <a:lnTo>
                  <a:pt x="1204950" y="68516"/>
                </a:lnTo>
                <a:lnTo>
                  <a:pt x="1209751" y="65608"/>
                </a:lnTo>
                <a:lnTo>
                  <a:pt x="1216888" y="65506"/>
                </a:lnTo>
                <a:lnTo>
                  <a:pt x="1220685" y="59702"/>
                </a:lnTo>
                <a:lnTo>
                  <a:pt x="1170355" y="38938"/>
                </a:lnTo>
                <a:lnTo>
                  <a:pt x="1167676" y="38265"/>
                </a:lnTo>
                <a:lnTo>
                  <a:pt x="1166672" y="293725"/>
                </a:lnTo>
                <a:lnTo>
                  <a:pt x="1098600" y="293941"/>
                </a:lnTo>
                <a:lnTo>
                  <a:pt x="1096594" y="294843"/>
                </a:lnTo>
                <a:lnTo>
                  <a:pt x="1029741" y="294843"/>
                </a:lnTo>
                <a:lnTo>
                  <a:pt x="1027277" y="292379"/>
                </a:lnTo>
                <a:lnTo>
                  <a:pt x="1027277" y="38379"/>
                </a:lnTo>
                <a:lnTo>
                  <a:pt x="1029741" y="36042"/>
                </a:lnTo>
                <a:lnTo>
                  <a:pt x="1096594" y="36042"/>
                </a:lnTo>
                <a:lnTo>
                  <a:pt x="1098600" y="36817"/>
                </a:lnTo>
                <a:lnTo>
                  <a:pt x="1159636" y="36156"/>
                </a:lnTo>
                <a:lnTo>
                  <a:pt x="1103502" y="18072"/>
                </a:lnTo>
                <a:lnTo>
                  <a:pt x="1034872" y="2781"/>
                </a:lnTo>
                <a:lnTo>
                  <a:pt x="1025499" y="0"/>
                </a:lnTo>
                <a:lnTo>
                  <a:pt x="1024153" y="0"/>
                </a:lnTo>
                <a:lnTo>
                  <a:pt x="1023480" y="192951"/>
                </a:lnTo>
                <a:lnTo>
                  <a:pt x="1023480" y="528523"/>
                </a:lnTo>
                <a:lnTo>
                  <a:pt x="1005408" y="528967"/>
                </a:lnTo>
                <a:lnTo>
                  <a:pt x="1005293" y="530986"/>
                </a:lnTo>
                <a:lnTo>
                  <a:pt x="1006297" y="540029"/>
                </a:lnTo>
                <a:lnTo>
                  <a:pt x="743927" y="540029"/>
                </a:lnTo>
                <a:lnTo>
                  <a:pt x="744816" y="530986"/>
                </a:lnTo>
                <a:lnTo>
                  <a:pt x="744816" y="528967"/>
                </a:lnTo>
                <a:lnTo>
                  <a:pt x="726744" y="528523"/>
                </a:lnTo>
                <a:lnTo>
                  <a:pt x="726516" y="464248"/>
                </a:lnTo>
                <a:lnTo>
                  <a:pt x="726630" y="128104"/>
                </a:lnTo>
                <a:lnTo>
                  <a:pt x="725957" y="0"/>
                </a:lnTo>
                <a:lnTo>
                  <a:pt x="723734" y="1219"/>
                </a:lnTo>
                <a:lnTo>
                  <a:pt x="646620" y="18072"/>
                </a:lnTo>
                <a:lnTo>
                  <a:pt x="570280" y="42964"/>
                </a:lnTo>
                <a:lnTo>
                  <a:pt x="529437" y="59702"/>
                </a:lnTo>
                <a:lnTo>
                  <a:pt x="559460" y="111594"/>
                </a:lnTo>
                <a:lnTo>
                  <a:pt x="572731" y="142176"/>
                </a:lnTo>
                <a:lnTo>
                  <a:pt x="576529" y="159359"/>
                </a:lnTo>
                <a:lnTo>
                  <a:pt x="576529" y="186702"/>
                </a:lnTo>
                <a:lnTo>
                  <a:pt x="568934" y="215264"/>
                </a:lnTo>
                <a:lnTo>
                  <a:pt x="550075" y="242277"/>
                </a:lnTo>
                <a:lnTo>
                  <a:pt x="527989" y="260349"/>
                </a:lnTo>
                <a:lnTo>
                  <a:pt x="499744" y="272072"/>
                </a:lnTo>
                <a:lnTo>
                  <a:pt x="484352" y="273964"/>
                </a:lnTo>
                <a:lnTo>
                  <a:pt x="460019" y="273964"/>
                </a:lnTo>
                <a:lnTo>
                  <a:pt x="431558" y="266153"/>
                </a:lnTo>
                <a:lnTo>
                  <a:pt x="404888" y="248970"/>
                </a:lnTo>
                <a:lnTo>
                  <a:pt x="382015" y="218274"/>
                </a:lnTo>
                <a:lnTo>
                  <a:pt x="350202" y="164045"/>
                </a:lnTo>
                <a:lnTo>
                  <a:pt x="331571" y="176542"/>
                </a:lnTo>
                <a:lnTo>
                  <a:pt x="288378" y="213588"/>
                </a:lnTo>
                <a:lnTo>
                  <a:pt x="254114" y="246062"/>
                </a:lnTo>
                <a:lnTo>
                  <a:pt x="197091" y="307898"/>
                </a:lnTo>
                <a:lnTo>
                  <a:pt x="198424" y="310121"/>
                </a:lnTo>
                <a:lnTo>
                  <a:pt x="271310" y="403542"/>
                </a:lnTo>
                <a:lnTo>
                  <a:pt x="290271" y="436117"/>
                </a:lnTo>
                <a:lnTo>
                  <a:pt x="295859" y="462914"/>
                </a:lnTo>
                <a:lnTo>
                  <a:pt x="294068" y="494156"/>
                </a:lnTo>
                <a:lnTo>
                  <a:pt x="282574" y="522719"/>
                </a:lnTo>
                <a:lnTo>
                  <a:pt x="265391" y="545718"/>
                </a:lnTo>
                <a:lnTo>
                  <a:pt x="240830" y="563130"/>
                </a:lnTo>
                <a:lnTo>
                  <a:pt x="222872" y="569937"/>
                </a:lnTo>
                <a:lnTo>
                  <a:pt x="199872" y="573735"/>
                </a:lnTo>
                <a:lnTo>
                  <a:pt x="175666" y="573735"/>
                </a:lnTo>
                <a:lnTo>
                  <a:pt x="61048" y="558431"/>
                </a:lnTo>
                <a:lnTo>
                  <a:pt x="52908" y="558431"/>
                </a:lnTo>
                <a:lnTo>
                  <a:pt x="26568" y="641019"/>
                </a:lnTo>
                <a:lnTo>
                  <a:pt x="8928" y="724496"/>
                </a:lnTo>
                <a:lnTo>
                  <a:pt x="0" y="809091"/>
                </a:lnTo>
                <a:lnTo>
                  <a:pt x="0" y="925042"/>
                </a:lnTo>
                <a:lnTo>
                  <a:pt x="9486" y="1008964"/>
                </a:lnTo>
                <a:lnTo>
                  <a:pt x="26682" y="1089317"/>
                </a:lnTo>
                <a:lnTo>
                  <a:pt x="55244" y="1179042"/>
                </a:lnTo>
                <a:lnTo>
                  <a:pt x="87718" y="1253477"/>
                </a:lnTo>
                <a:lnTo>
                  <a:pt x="137375" y="1341310"/>
                </a:lnTo>
                <a:lnTo>
                  <a:pt x="170078" y="1386839"/>
                </a:lnTo>
                <a:lnTo>
                  <a:pt x="194741" y="1419542"/>
                </a:lnTo>
                <a:lnTo>
                  <a:pt x="236931" y="1467091"/>
                </a:lnTo>
                <a:lnTo>
                  <a:pt x="246418" y="1478572"/>
                </a:lnTo>
                <a:lnTo>
                  <a:pt x="315163" y="1541526"/>
                </a:lnTo>
                <a:lnTo>
                  <a:pt x="349973" y="1568081"/>
                </a:lnTo>
                <a:lnTo>
                  <a:pt x="387705" y="1504251"/>
                </a:lnTo>
                <a:lnTo>
                  <a:pt x="406780" y="1481366"/>
                </a:lnTo>
                <a:lnTo>
                  <a:pt x="430898" y="1465402"/>
                </a:lnTo>
                <a:lnTo>
                  <a:pt x="457568" y="1457706"/>
                </a:lnTo>
                <a:lnTo>
                  <a:pt x="496404" y="1457706"/>
                </a:lnTo>
                <a:lnTo>
                  <a:pt x="525081" y="1469097"/>
                </a:lnTo>
                <a:lnTo>
                  <a:pt x="550075" y="1487957"/>
                </a:lnTo>
                <a:lnTo>
                  <a:pt x="567042" y="1513065"/>
                </a:lnTo>
                <a:lnTo>
                  <a:pt x="576529" y="1543634"/>
                </a:lnTo>
                <a:lnTo>
                  <a:pt x="576529" y="1572882"/>
                </a:lnTo>
                <a:lnTo>
                  <a:pt x="574852" y="1584490"/>
                </a:lnTo>
                <a:lnTo>
                  <a:pt x="565149" y="1609153"/>
                </a:lnTo>
                <a:lnTo>
                  <a:pt x="541375" y="1650326"/>
                </a:lnTo>
                <a:lnTo>
                  <a:pt x="529437" y="1672323"/>
                </a:lnTo>
                <a:lnTo>
                  <a:pt x="534682" y="1673428"/>
                </a:lnTo>
                <a:lnTo>
                  <a:pt x="546061" y="1679130"/>
                </a:lnTo>
                <a:lnTo>
                  <a:pt x="641375" y="1711706"/>
                </a:lnTo>
                <a:lnTo>
                  <a:pt x="731100" y="1731467"/>
                </a:lnTo>
                <a:lnTo>
                  <a:pt x="781088" y="1611274"/>
                </a:lnTo>
                <a:lnTo>
                  <a:pt x="799172" y="1583486"/>
                </a:lnTo>
                <a:lnTo>
                  <a:pt x="818476" y="1566519"/>
                </a:lnTo>
                <a:lnTo>
                  <a:pt x="843254" y="1555026"/>
                </a:lnTo>
                <a:lnTo>
                  <a:pt x="864234" y="1551228"/>
                </a:lnTo>
                <a:lnTo>
                  <a:pt x="885888" y="1551228"/>
                </a:lnTo>
                <a:lnTo>
                  <a:pt x="906983" y="1555026"/>
                </a:lnTo>
                <a:lnTo>
                  <a:pt x="931748" y="1566519"/>
                </a:lnTo>
                <a:lnTo>
                  <a:pt x="950950" y="1583486"/>
                </a:lnTo>
                <a:lnTo>
                  <a:pt x="969924" y="1612392"/>
                </a:lnTo>
                <a:lnTo>
                  <a:pt x="1019022" y="1731467"/>
                </a:lnTo>
                <a:lnTo>
                  <a:pt x="1112989" y="1710258"/>
                </a:lnTo>
                <a:lnTo>
                  <a:pt x="1204175" y="1679130"/>
                </a:lnTo>
                <a:lnTo>
                  <a:pt x="1215555" y="1673428"/>
                </a:lnTo>
                <a:lnTo>
                  <a:pt x="1220800" y="1672323"/>
                </a:lnTo>
                <a:lnTo>
                  <a:pt x="1202829" y="1639062"/>
                </a:lnTo>
                <a:lnTo>
                  <a:pt x="1185532" y="1610486"/>
                </a:lnTo>
                <a:lnTo>
                  <a:pt x="1176045" y="1585709"/>
                </a:lnTo>
                <a:lnTo>
                  <a:pt x="1174254" y="1574114"/>
                </a:lnTo>
                <a:lnTo>
                  <a:pt x="1174153" y="1542300"/>
                </a:lnTo>
                <a:lnTo>
                  <a:pt x="1183182" y="1513065"/>
                </a:lnTo>
                <a:lnTo>
                  <a:pt x="1200035" y="1487957"/>
                </a:lnTo>
                <a:lnTo>
                  <a:pt x="1225156" y="1469097"/>
                </a:lnTo>
                <a:lnTo>
                  <a:pt x="1253718" y="1457706"/>
                </a:lnTo>
                <a:lnTo>
                  <a:pt x="1292555" y="1457706"/>
                </a:lnTo>
                <a:lnTo>
                  <a:pt x="1319225" y="1465402"/>
                </a:lnTo>
                <a:lnTo>
                  <a:pt x="1344333" y="1482267"/>
                </a:lnTo>
                <a:lnTo>
                  <a:pt x="1363421" y="1505140"/>
                </a:lnTo>
                <a:lnTo>
                  <a:pt x="1400136" y="1568081"/>
                </a:lnTo>
                <a:lnTo>
                  <a:pt x="1435963" y="1540624"/>
                </a:lnTo>
                <a:lnTo>
                  <a:pt x="1489189" y="1492643"/>
                </a:lnTo>
                <a:lnTo>
                  <a:pt x="1519097" y="1461389"/>
                </a:lnTo>
                <a:lnTo>
                  <a:pt x="1533385" y="1445094"/>
                </a:lnTo>
                <a:lnTo>
                  <a:pt x="1551470" y="1425130"/>
                </a:lnTo>
                <a:lnTo>
                  <a:pt x="1612734" y="1341310"/>
                </a:lnTo>
                <a:lnTo>
                  <a:pt x="1662404" y="1253477"/>
                </a:lnTo>
                <a:lnTo>
                  <a:pt x="1695424" y="1177594"/>
                </a:lnTo>
                <a:lnTo>
                  <a:pt x="1723999" y="1087869"/>
                </a:lnTo>
                <a:lnTo>
                  <a:pt x="1741296" y="1007744"/>
                </a:lnTo>
                <a:lnTo>
                  <a:pt x="1750783" y="923709"/>
                </a:lnTo>
                <a:lnTo>
                  <a:pt x="1750783" y="810425"/>
                </a:lnTo>
                <a:lnTo>
                  <a:pt x="1741296" y="724496"/>
                </a:lnTo>
                <a:lnTo>
                  <a:pt x="1724113" y="642467"/>
                </a:lnTo>
                <a:lnTo>
                  <a:pt x="1697329" y="558431"/>
                </a:lnTo>
                <a:lnTo>
                  <a:pt x="1689074" y="558431"/>
                </a:lnTo>
                <a:lnTo>
                  <a:pt x="1574571" y="573735"/>
                </a:lnTo>
                <a:lnTo>
                  <a:pt x="1542656" y="573735"/>
                </a:lnTo>
                <a:lnTo>
                  <a:pt x="1519770" y="568032"/>
                </a:lnTo>
                <a:lnTo>
                  <a:pt x="1508277" y="562013"/>
                </a:lnTo>
                <a:lnTo>
                  <a:pt x="1503921" y="562013"/>
                </a:lnTo>
                <a:lnTo>
                  <a:pt x="1483499" y="574281"/>
                </a:lnTo>
                <a:lnTo>
                  <a:pt x="1464309" y="583768"/>
                </a:lnTo>
                <a:lnTo>
                  <a:pt x="1448574" y="587006"/>
                </a:lnTo>
                <a:lnTo>
                  <a:pt x="1437639" y="587121"/>
                </a:lnTo>
                <a:lnTo>
                  <a:pt x="1420444" y="581317"/>
                </a:lnTo>
                <a:lnTo>
                  <a:pt x="1409179" y="573620"/>
                </a:lnTo>
                <a:lnTo>
                  <a:pt x="1399463" y="560451"/>
                </a:lnTo>
                <a:lnTo>
                  <a:pt x="1395564" y="548957"/>
                </a:lnTo>
                <a:lnTo>
                  <a:pt x="1395679" y="524624"/>
                </a:lnTo>
                <a:lnTo>
                  <a:pt x="1399463" y="513130"/>
                </a:lnTo>
                <a:lnTo>
                  <a:pt x="1410068" y="498957"/>
                </a:lnTo>
                <a:lnTo>
                  <a:pt x="1431937" y="484555"/>
                </a:lnTo>
                <a:lnTo>
                  <a:pt x="1452371" y="472503"/>
                </a:lnTo>
                <a:lnTo>
                  <a:pt x="1456715" y="448170"/>
                </a:lnTo>
                <a:lnTo>
                  <a:pt x="1466316" y="423405"/>
                </a:lnTo>
                <a:lnTo>
                  <a:pt x="1480820" y="401751"/>
                </a:lnTo>
                <a:lnTo>
                  <a:pt x="1551800" y="310121"/>
                </a:lnTo>
                <a:lnTo>
                  <a:pt x="1553146" y="307898"/>
                </a:lnTo>
                <a:lnTo>
                  <a:pt x="1502803" y="252768"/>
                </a:lnTo>
                <a:lnTo>
                  <a:pt x="1462747" y="214591"/>
                </a:lnTo>
                <a:lnTo>
                  <a:pt x="1426248" y="182232"/>
                </a:lnTo>
                <a:lnTo>
                  <a:pt x="1400035" y="164045"/>
                </a:lnTo>
                <a:lnTo>
                  <a:pt x="1368996" y="217271"/>
                </a:lnTo>
                <a:lnTo>
                  <a:pt x="1346123" y="247853"/>
                </a:lnTo>
                <a:lnTo>
                  <a:pt x="1318564" y="266153"/>
                </a:lnTo>
                <a:lnTo>
                  <a:pt x="1290104" y="273964"/>
                </a:lnTo>
                <a:lnTo>
                  <a:pt x="1265885" y="273964"/>
                </a:lnTo>
                <a:lnTo>
                  <a:pt x="1250480" y="272072"/>
                </a:lnTo>
                <a:lnTo>
                  <a:pt x="1222248" y="260349"/>
                </a:lnTo>
                <a:lnTo>
                  <a:pt x="1216888" y="257568"/>
                </a:lnTo>
                <a:lnTo>
                  <a:pt x="1186865" y="258571"/>
                </a:lnTo>
                <a:lnTo>
                  <a:pt x="1185748" y="280327"/>
                </a:lnTo>
                <a:lnTo>
                  <a:pt x="1179283" y="280327"/>
                </a:lnTo>
                <a:lnTo>
                  <a:pt x="1179842" y="249643"/>
                </a:lnTo>
                <a:lnTo>
                  <a:pt x="1205280" y="248196"/>
                </a:lnTo>
                <a:lnTo>
                  <a:pt x="1193571" y="233578"/>
                </a:lnTo>
                <a:lnTo>
                  <a:pt x="1179728" y="213042"/>
                </a:lnTo>
                <a:lnTo>
                  <a:pt x="1174153" y="188036"/>
                </a:lnTo>
                <a:lnTo>
                  <a:pt x="1174254" y="158127"/>
                </a:lnTo>
                <a:lnTo>
                  <a:pt x="1177493" y="142278"/>
                </a:lnTo>
                <a:lnTo>
                  <a:pt x="1179169" y="137820"/>
                </a:lnTo>
                <a:lnTo>
                  <a:pt x="1179842" y="119735"/>
                </a:lnTo>
                <a:lnTo>
                  <a:pt x="1184973" y="113487"/>
                </a:lnTo>
                <a:lnTo>
                  <a:pt x="1190218" y="111480"/>
                </a:lnTo>
                <a:lnTo>
                  <a:pt x="1195463" y="104673"/>
                </a:lnTo>
                <a:lnTo>
                  <a:pt x="1195908" y="101879"/>
                </a:lnTo>
                <a:lnTo>
                  <a:pt x="1187437" y="100317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4375" y="8119069"/>
            <a:ext cx="262356" cy="9042"/>
          </a:xfrm>
          <a:custGeom>
            <a:avLst/>
            <a:gdLst/>
            <a:ahLst/>
            <a:cxnLst/>
            <a:rect l="l" t="t" r="r" b="b"/>
            <a:pathLst>
              <a:path w="262356" h="9042">
                <a:moveTo>
                  <a:pt x="889" y="0"/>
                </a:moveTo>
                <a:lnTo>
                  <a:pt x="0" y="9042"/>
                </a:lnTo>
                <a:lnTo>
                  <a:pt x="262356" y="9042"/>
                </a:lnTo>
                <a:lnTo>
                  <a:pt x="261353" y="0"/>
                </a:lnTo>
                <a:lnTo>
                  <a:pt x="260350" y="7150"/>
                </a:lnTo>
                <a:lnTo>
                  <a:pt x="1879" y="7150"/>
                </a:lnTo>
                <a:lnTo>
                  <a:pt x="8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5998" y="7898220"/>
            <a:ext cx="357124" cy="1260081"/>
          </a:xfrm>
          <a:custGeom>
            <a:avLst/>
            <a:gdLst/>
            <a:ahLst/>
            <a:cxnLst/>
            <a:rect l="l" t="t" r="r" b="b"/>
            <a:pathLst>
              <a:path w="357124" h="1260081">
                <a:moveTo>
                  <a:pt x="114" y="214502"/>
                </a:moveTo>
                <a:lnTo>
                  <a:pt x="0" y="238823"/>
                </a:lnTo>
                <a:lnTo>
                  <a:pt x="3911" y="250316"/>
                </a:lnTo>
                <a:lnTo>
                  <a:pt x="13614" y="263486"/>
                </a:lnTo>
                <a:lnTo>
                  <a:pt x="24891" y="271183"/>
                </a:lnTo>
                <a:lnTo>
                  <a:pt x="42075" y="276999"/>
                </a:lnTo>
                <a:lnTo>
                  <a:pt x="53009" y="276885"/>
                </a:lnTo>
                <a:lnTo>
                  <a:pt x="68745" y="273646"/>
                </a:lnTo>
                <a:lnTo>
                  <a:pt x="87947" y="264159"/>
                </a:lnTo>
                <a:lnTo>
                  <a:pt x="108369" y="251879"/>
                </a:lnTo>
                <a:lnTo>
                  <a:pt x="112725" y="251879"/>
                </a:lnTo>
                <a:lnTo>
                  <a:pt x="124205" y="257911"/>
                </a:lnTo>
                <a:lnTo>
                  <a:pt x="147091" y="263601"/>
                </a:lnTo>
                <a:lnTo>
                  <a:pt x="179006" y="263601"/>
                </a:lnTo>
                <a:lnTo>
                  <a:pt x="293509" y="248310"/>
                </a:lnTo>
                <a:lnTo>
                  <a:pt x="301764" y="248310"/>
                </a:lnTo>
                <a:lnTo>
                  <a:pt x="328549" y="332346"/>
                </a:lnTo>
                <a:lnTo>
                  <a:pt x="345732" y="414375"/>
                </a:lnTo>
                <a:lnTo>
                  <a:pt x="355231" y="500303"/>
                </a:lnTo>
                <a:lnTo>
                  <a:pt x="355231" y="613575"/>
                </a:lnTo>
                <a:lnTo>
                  <a:pt x="345732" y="697610"/>
                </a:lnTo>
                <a:lnTo>
                  <a:pt x="328434" y="777747"/>
                </a:lnTo>
                <a:lnTo>
                  <a:pt x="299872" y="867473"/>
                </a:lnTo>
                <a:lnTo>
                  <a:pt x="266839" y="943355"/>
                </a:lnTo>
                <a:lnTo>
                  <a:pt x="217170" y="1031189"/>
                </a:lnTo>
                <a:lnTo>
                  <a:pt x="155905" y="1114996"/>
                </a:lnTo>
                <a:lnTo>
                  <a:pt x="137820" y="1134973"/>
                </a:lnTo>
                <a:lnTo>
                  <a:pt x="123545" y="1151267"/>
                </a:lnTo>
                <a:lnTo>
                  <a:pt x="93637" y="1182522"/>
                </a:lnTo>
                <a:lnTo>
                  <a:pt x="40398" y="1230502"/>
                </a:lnTo>
                <a:lnTo>
                  <a:pt x="4571" y="1257960"/>
                </a:lnTo>
                <a:lnTo>
                  <a:pt x="6362" y="1260081"/>
                </a:lnTo>
                <a:lnTo>
                  <a:pt x="42303" y="1232407"/>
                </a:lnTo>
                <a:lnTo>
                  <a:pt x="95643" y="1184414"/>
                </a:lnTo>
                <a:lnTo>
                  <a:pt x="125437" y="1153159"/>
                </a:lnTo>
                <a:lnTo>
                  <a:pt x="139725" y="1136865"/>
                </a:lnTo>
                <a:lnTo>
                  <a:pt x="157797" y="1116888"/>
                </a:lnTo>
                <a:lnTo>
                  <a:pt x="219075" y="1033081"/>
                </a:lnTo>
                <a:lnTo>
                  <a:pt x="268732" y="945248"/>
                </a:lnTo>
                <a:lnTo>
                  <a:pt x="301764" y="869365"/>
                </a:lnTo>
                <a:lnTo>
                  <a:pt x="330339" y="779640"/>
                </a:lnTo>
                <a:lnTo>
                  <a:pt x="347637" y="699503"/>
                </a:lnTo>
                <a:lnTo>
                  <a:pt x="357124" y="615480"/>
                </a:lnTo>
                <a:lnTo>
                  <a:pt x="357124" y="498411"/>
                </a:lnTo>
                <a:lnTo>
                  <a:pt x="347637" y="412470"/>
                </a:lnTo>
                <a:lnTo>
                  <a:pt x="330454" y="330339"/>
                </a:lnTo>
                <a:lnTo>
                  <a:pt x="303657" y="246418"/>
                </a:lnTo>
                <a:lnTo>
                  <a:pt x="291617" y="246418"/>
                </a:lnTo>
                <a:lnTo>
                  <a:pt x="177114" y="261708"/>
                </a:lnTo>
                <a:lnTo>
                  <a:pt x="149097" y="261708"/>
                </a:lnTo>
                <a:lnTo>
                  <a:pt x="126111" y="256006"/>
                </a:lnTo>
                <a:lnTo>
                  <a:pt x="114833" y="250101"/>
                </a:lnTo>
                <a:lnTo>
                  <a:pt x="106362" y="250101"/>
                </a:lnTo>
                <a:lnTo>
                  <a:pt x="68300" y="271297"/>
                </a:lnTo>
                <a:lnTo>
                  <a:pt x="51003" y="275094"/>
                </a:lnTo>
                <a:lnTo>
                  <a:pt x="44081" y="275094"/>
                </a:lnTo>
                <a:lnTo>
                  <a:pt x="26784" y="269290"/>
                </a:lnTo>
                <a:lnTo>
                  <a:pt x="15519" y="261594"/>
                </a:lnTo>
                <a:lnTo>
                  <a:pt x="5803" y="248424"/>
                </a:lnTo>
                <a:lnTo>
                  <a:pt x="1904" y="236931"/>
                </a:lnTo>
                <a:lnTo>
                  <a:pt x="2006" y="216395"/>
                </a:lnTo>
                <a:lnTo>
                  <a:pt x="5803" y="205016"/>
                </a:lnTo>
                <a:lnTo>
                  <a:pt x="16408" y="190728"/>
                </a:lnTo>
                <a:lnTo>
                  <a:pt x="38392" y="176326"/>
                </a:lnTo>
                <a:lnTo>
                  <a:pt x="58699" y="164274"/>
                </a:lnTo>
                <a:lnTo>
                  <a:pt x="63055" y="139953"/>
                </a:lnTo>
                <a:lnTo>
                  <a:pt x="72656" y="115176"/>
                </a:lnTo>
                <a:lnTo>
                  <a:pt x="87160" y="93522"/>
                </a:lnTo>
                <a:lnTo>
                  <a:pt x="158470" y="0"/>
                </a:lnTo>
                <a:lnTo>
                  <a:pt x="156248" y="0"/>
                </a:lnTo>
                <a:lnTo>
                  <a:pt x="85267" y="91630"/>
                </a:lnTo>
                <a:lnTo>
                  <a:pt x="70751" y="113283"/>
                </a:lnTo>
                <a:lnTo>
                  <a:pt x="61163" y="138048"/>
                </a:lnTo>
                <a:lnTo>
                  <a:pt x="56807" y="162382"/>
                </a:lnTo>
                <a:lnTo>
                  <a:pt x="36385" y="174434"/>
                </a:lnTo>
                <a:lnTo>
                  <a:pt x="14516" y="188823"/>
                </a:lnTo>
                <a:lnTo>
                  <a:pt x="3911" y="202996"/>
                </a:lnTo>
                <a:lnTo>
                  <a:pt x="114" y="214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7893" y="7710516"/>
            <a:ext cx="401091" cy="1485392"/>
          </a:xfrm>
          <a:custGeom>
            <a:avLst/>
            <a:gdLst/>
            <a:ahLst/>
            <a:cxnLst/>
            <a:rect l="l" t="t" r="r" b="b"/>
            <a:pathLst>
              <a:path w="401091" h="1485392">
                <a:moveTo>
                  <a:pt x="82029" y="396062"/>
                </a:moveTo>
                <a:lnTo>
                  <a:pt x="77901" y="388023"/>
                </a:lnTo>
                <a:lnTo>
                  <a:pt x="78790" y="385686"/>
                </a:lnTo>
                <a:lnTo>
                  <a:pt x="76111" y="384352"/>
                </a:lnTo>
                <a:lnTo>
                  <a:pt x="73774" y="378879"/>
                </a:lnTo>
                <a:lnTo>
                  <a:pt x="75107" y="376085"/>
                </a:lnTo>
                <a:lnTo>
                  <a:pt x="72097" y="375424"/>
                </a:lnTo>
                <a:lnTo>
                  <a:pt x="73215" y="370395"/>
                </a:lnTo>
                <a:lnTo>
                  <a:pt x="70205" y="369722"/>
                </a:lnTo>
                <a:lnTo>
                  <a:pt x="69862" y="364820"/>
                </a:lnTo>
                <a:lnTo>
                  <a:pt x="69087" y="357111"/>
                </a:lnTo>
                <a:lnTo>
                  <a:pt x="69087" y="341718"/>
                </a:lnTo>
                <a:lnTo>
                  <a:pt x="69862" y="334124"/>
                </a:lnTo>
                <a:lnTo>
                  <a:pt x="70205" y="329107"/>
                </a:lnTo>
                <a:lnTo>
                  <a:pt x="73215" y="328434"/>
                </a:lnTo>
                <a:lnTo>
                  <a:pt x="72097" y="323405"/>
                </a:lnTo>
                <a:lnTo>
                  <a:pt x="75107" y="322745"/>
                </a:lnTo>
                <a:lnTo>
                  <a:pt x="74218" y="319392"/>
                </a:lnTo>
                <a:lnTo>
                  <a:pt x="77012" y="319062"/>
                </a:lnTo>
                <a:lnTo>
                  <a:pt x="75895" y="313816"/>
                </a:lnTo>
                <a:lnTo>
                  <a:pt x="78905" y="313143"/>
                </a:lnTo>
                <a:lnTo>
                  <a:pt x="78231" y="308673"/>
                </a:lnTo>
                <a:lnTo>
                  <a:pt x="92074" y="289813"/>
                </a:lnTo>
                <a:lnTo>
                  <a:pt x="192176" y="158470"/>
                </a:lnTo>
                <a:lnTo>
                  <a:pt x="187388" y="151320"/>
                </a:lnTo>
                <a:lnTo>
                  <a:pt x="141630" y="101663"/>
                </a:lnTo>
                <a:lnTo>
                  <a:pt x="126110" y="84696"/>
                </a:lnTo>
                <a:lnTo>
                  <a:pt x="78574" y="42519"/>
                </a:lnTo>
                <a:lnTo>
                  <a:pt x="40182" y="10261"/>
                </a:lnTo>
                <a:lnTo>
                  <a:pt x="25895" y="0"/>
                </a:lnTo>
                <a:lnTo>
                  <a:pt x="4241" y="38277"/>
                </a:lnTo>
                <a:lnTo>
                  <a:pt x="30695" y="57911"/>
                </a:lnTo>
                <a:lnTo>
                  <a:pt x="67182" y="90284"/>
                </a:lnTo>
                <a:lnTo>
                  <a:pt x="107251" y="128447"/>
                </a:lnTo>
                <a:lnTo>
                  <a:pt x="149212" y="174205"/>
                </a:lnTo>
                <a:lnTo>
                  <a:pt x="156692" y="183908"/>
                </a:lnTo>
                <a:lnTo>
                  <a:pt x="156578" y="187705"/>
                </a:lnTo>
                <a:lnTo>
                  <a:pt x="85267" y="281228"/>
                </a:lnTo>
                <a:lnTo>
                  <a:pt x="70764" y="302882"/>
                </a:lnTo>
                <a:lnTo>
                  <a:pt x="61163" y="327647"/>
                </a:lnTo>
                <a:lnTo>
                  <a:pt x="56807" y="351980"/>
                </a:lnTo>
                <a:lnTo>
                  <a:pt x="36499" y="364032"/>
                </a:lnTo>
                <a:lnTo>
                  <a:pt x="14503" y="378434"/>
                </a:lnTo>
                <a:lnTo>
                  <a:pt x="3911" y="392722"/>
                </a:lnTo>
                <a:lnTo>
                  <a:pt x="114" y="404101"/>
                </a:lnTo>
                <a:lnTo>
                  <a:pt x="0" y="424637"/>
                </a:lnTo>
                <a:lnTo>
                  <a:pt x="3911" y="436130"/>
                </a:lnTo>
                <a:lnTo>
                  <a:pt x="13614" y="449300"/>
                </a:lnTo>
                <a:lnTo>
                  <a:pt x="24891" y="456996"/>
                </a:lnTo>
                <a:lnTo>
                  <a:pt x="42189" y="462800"/>
                </a:lnTo>
                <a:lnTo>
                  <a:pt x="49110" y="462800"/>
                </a:lnTo>
                <a:lnTo>
                  <a:pt x="66408" y="459003"/>
                </a:lnTo>
                <a:lnTo>
                  <a:pt x="104457" y="437794"/>
                </a:lnTo>
                <a:lnTo>
                  <a:pt x="112941" y="437794"/>
                </a:lnTo>
                <a:lnTo>
                  <a:pt x="124218" y="443712"/>
                </a:lnTo>
                <a:lnTo>
                  <a:pt x="147205" y="449402"/>
                </a:lnTo>
                <a:lnTo>
                  <a:pt x="175221" y="449402"/>
                </a:lnTo>
                <a:lnTo>
                  <a:pt x="289712" y="434124"/>
                </a:lnTo>
                <a:lnTo>
                  <a:pt x="301764" y="434124"/>
                </a:lnTo>
                <a:lnTo>
                  <a:pt x="328561" y="518045"/>
                </a:lnTo>
                <a:lnTo>
                  <a:pt x="345744" y="600176"/>
                </a:lnTo>
                <a:lnTo>
                  <a:pt x="355218" y="686104"/>
                </a:lnTo>
                <a:lnTo>
                  <a:pt x="355218" y="803186"/>
                </a:lnTo>
                <a:lnTo>
                  <a:pt x="345744" y="887222"/>
                </a:lnTo>
                <a:lnTo>
                  <a:pt x="328447" y="967346"/>
                </a:lnTo>
                <a:lnTo>
                  <a:pt x="299872" y="1057071"/>
                </a:lnTo>
                <a:lnTo>
                  <a:pt x="266839" y="1132954"/>
                </a:lnTo>
                <a:lnTo>
                  <a:pt x="217182" y="1220787"/>
                </a:lnTo>
                <a:lnTo>
                  <a:pt x="155905" y="1304594"/>
                </a:lnTo>
                <a:lnTo>
                  <a:pt x="137833" y="1324571"/>
                </a:lnTo>
                <a:lnTo>
                  <a:pt x="123545" y="1340866"/>
                </a:lnTo>
                <a:lnTo>
                  <a:pt x="93751" y="1372120"/>
                </a:lnTo>
                <a:lnTo>
                  <a:pt x="40411" y="1420101"/>
                </a:lnTo>
                <a:lnTo>
                  <a:pt x="4470" y="1447774"/>
                </a:lnTo>
                <a:lnTo>
                  <a:pt x="25895" y="1485392"/>
                </a:lnTo>
                <a:lnTo>
                  <a:pt x="91960" y="1431493"/>
                </a:lnTo>
                <a:lnTo>
                  <a:pt x="123431" y="1403807"/>
                </a:lnTo>
                <a:lnTo>
                  <a:pt x="182689" y="1340866"/>
                </a:lnTo>
                <a:lnTo>
                  <a:pt x="249656" y="1251254"/>
                </a:lnTo>
                <a:lnTo>
                  <a:pt x="299872" y="1165986"/>
                </a:lnTo>
                <a:lnTo>
                  <a:pt x="341388" y="1071803"/>
                </a:lnTo>
                <a:lnTo>
                  <a:pt x="370522" y="982637"/>
                </a:lnTo>
                <a:lnTo>
                  <a:pt x="391502" y="883424"/>
                </a:lnTo>
                <a:lnTo>
                  <a:pt x="401091" y="795591"/>
                </a:lnTo>
                <a:lnTo>
                  <a:pt x="401091" y="691807"/>
                </a:lnTo>
                <a:lnTo>
                  <a:pt x="389597" y="590689"/>
                </a:lnTo>
                <a:lnTo>
                  <a:pt x="368617" y="497179"/>
                </a:lnTo>
                <a:lnTo>
                  <a:pt x="342391" y="416598"/>
                </a:lnTo>
                <a:lnTo>
                  <a:pt x="172643" y="439585"/>
                </a:lnTo>
                <a:lnTo>
                  <a:pt x="144754" y="440258"/>
                </a:lnTo>
                <a:lnTo>
                  <a:pt x="143852" y="439254"/>
                </a:lnTo>
                <a:lnTo>
                  <a:pt x="139052" y="437794"/>
                </a:lnTo>
                <a:lnTo>
                  <a:pt x="140169" y="435228"/>
                </a:lnTo>
                <a:lnTo>
                  <a:pt x="136385" y="435787"/>
                </a:lnTo>
                <a:lnTo>
                  <a:pt x="131356" y="436016"/>
                </a:lnTo>
                <a:lnTo>
                  <a:pt x="132359" y="433336"/>
                </a:lnTo>
                <a:lnTo>
                  <a:pt x="129349" y="434225"/>
                </a:lnTo>
                <a:lnTo>
                  <a:pt x="124434" y="434124"/>
                </a:lnTo>
                <a:lnTo>
                  <a:pt x="116065" y="428764"/>
                </a:lnTo>
                <a:lnTo>
                  <a:pt x="115290" y="425970"/>
                </a:lnTo>
                <a:lnTo>
                  <a:pt x="112826" y="427088"/>
                </a:lnTo>
                <a:lnTo>
                  <a:pt x="111721" y="424179"/>
                </a:lnTo>
                <a:lnTo>
                  <a:pt x="107137" y="423290"/>
                </a:lnTo>
                <a:lnTo>
                  <a:pt x="106019" y="420509"/>
                </a:lnTo>
                <a:lnTo>
                  <a:pt x="103352" y="418160"/>
                </a:lnTo>
                <a:lnTo>
                  <a:pt x="97535" y="414921"/>
                </a:lnTo>
                <a:lnTo>
                  <a:pt x="94195" y="409117"/>
                </a:lnTo>
                <a:lnTo>
                  <a:pt x="90068" y="404875"/>
                </a:lnTo>
                <a:lnTo>
                  <a:pt x="87388" y="404215"/>
                </a:lnTo>
                <a:lnTo>
                  <a:pt x="86613" y="399186"/>
                </a:lnTo>
                <a:lnTo>
                  <a:pt x="82029" y="3960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7716" y="7624140"/>
            <a:ext cx="71653" cy="258787"/>
          </a:xfrm>
          <a:custGeom>
            <a:avLst/>
            <a:gdLst/>
            <a:ahLst/>
            <a:cxnLst/>
            <a:rect l="l" t="t" r="r" b="b"/>
            <a:pathLst>
              <a:path w="71653" h="258787">
                <a:moveTo>
                  <a:pt x="71539" y="2336"/>
                </a:moveTo>
                <a:lnTo>
                  <a:pt x="69316" y="0"/>
                </a:lnTo>
                <a:lnTo>
                  <a:pt x="2463" y="0"/>
                </a:lnTo>
                <a:lnTo>
                  <a:pt x="0" y="2336"/>
                </a:lnTo>
                <a:lnTo>
                  <a:pt x="0" y="256336"/>
                </a:lnTo>
                <a:lnTo>
                  <a:pt x="2463" y="258787"/>
                </a:lnTo>
                <a:lnTo>
                  <a:pt x="69316" y="258787"/>
                </a:lnTo>
                <a:lnTo>
                  <a:pt x="71653" y="256336"/>
                </a:lnTo>
                <a:lnTo>
                  <a:pt x="71539" y="23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6971" y="8038952"/>
            <a:ext cx="4127" cy="41960"/>
          </a:xfrm>
          <a:custGeom>
            <a:avLst/>
            <a:gdLst/>
            <a:ahLst/>
            <a:cxnLst/>
            <a:rect l="l" t="t" r="r" b="b"/>
            <a:pathLst>
              <a:path w="4127" h="41960">
                <a:moveTo>
                  <a:pt x="2463" y="558"/>
                </a:moveTo>
                <a:lnTo>
                  <a:pt x="787" y="5689"/>
                </a:lnTo>
                <a:lnTo>
                  <a:pt x="0" y="13284"/>
                </a:lnTo>
                <a:lnTo>
                  <a:pt x="0" y="28676"/>
                </a:lnTo>
                <a:lnTo>
                  <a:pt x="787" y="36385"/>
                </a:lnTo>
                <a:lnTo>
                  <a:pt x="2463" y="41402"/>
                </a:lnTo>
                <a:lnTo>
                  <a:pt x="4127" y="41960"/>
                </a:lnTo>
                <a:lnTo>
                  <a:pt x="3568" y="16510"/>
                </a:lnTo>
                <a:lnTo>
                  <a:pt x="4127" y="0"/>
                </a:lnTo>
                <a:lnTo>
                  <a:pt x="2463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65261" y="7645671"/>
            <a:ext cx="260591" cy="480555"/>
          </a:xfrm>
          <a:custGeom>
            <a:avLst/>
            <a:gdLst/>
            <a:ahLst/>
            <a:cxnLst/>
            <a:rect l="l" t="t" r="r" b="b"/>
            <a:pathLst>
              <a:path w="260591" h="480555">
                <a:moveTo>
                  <a:pt x="204000" y="231457"/>
                </a:moveTo>
                <a:lnTo>
                  <a:pt x="204114" y="249542"/>
                </a:lnTo>
                <a:lnTo>
                  <a:pt x="199097" y="249758"/>
                </a:lnTo>
                <a:lnTo>
                  <a:pt x="197650" y="250761"/>
                </a:lnTo>
                <a:lnTo>
                  <a:pt x="193522" y="297751"/>
                </a:lnTo>
                <a:lnTo>
                  <a:pt x="202336" y="298411"/>
                </a:lnTo>
                <a:lnTo>
                  <a:pt x="202222" y="312483"/>
                </a:lnTo>
                <a:lnTo>
                  <a:pt x="193738" y="313258"/>
                </a:lnTo>
                <a:lnTo>
                  <a:pt x="192506" y="316280"/>
                </a:lnTo>
                <a:lnTo>
                  <a:pt x="153555" y="316941"/>
                </a:lnTo>
                <a:lnTo>
                  <a:pt x="153784" y="362140"/>
                </a:lnTo>
                <a:lnTo>
                  <a:pt x="204114" y="363258"/>
                </a:lnTo>
                <a:lnTo>
                  <a:pt x="204114" y="381228"/>
                </a:lnTo>
                <a:lnTo>
                  <a:pt x="153784" y="382346"/>
                </a:lnTo>
                <a:lnTo>
                  <a:pt x="152666" y="474853"/>
                </a:lnTo>
                <a:lnTo>
                  <a:pt x="107924" y="474853"/>
                </a:lnTo>
                <a:lnTo>
                  <a:pt x="106807" y="447294"/>
                </a:lnTo>
                <a:lnTo>
                  <a:pt x="56362" y="446176"/>
                </a:lnTo>
                <a:lnTo>
                  <a:pt x="56362" y="428205"/>
                </a:lnTo>
                <a:lnTo>
                  <a:pt x="106807" y="427088"/>
                </a:lnTo>
                <a:lnTo>
                  <a:pt x="107022" y="316941"/>
                </a:lnTo>
                <a:lnTo>
                  <a:pt x="68072" y="316280"/>
                </a:lnTo>
                <a:lnTo>
                  <a:pt x="66852" y="315048"/>
                </a:lnTo>
                <a:lnTo>
                  <a:pt x="56362" y="314375"/>
                </a:lnTo>
                <a:lnTo>
                  <a:pt x="56362" y="296405"/>
                </a:lnTo>
                <a:lnTo>
                  <a:pt x="66738" y="296075"/>
                </a:lnTo>
                <a:lnTo>
                  <a:pt x="63055" y="250761"/>
                </a:lnTo>
                <a:lnTo>
                  <a:pt x="61048" y="248310"/>
                </a:lnTo>
                <a:lnTo>
                  <a:pt x="58369" y="247637"/>
                </a:lnTo>
                <a:lnTo>
                  <a:pt x="58483" y="233349"/>
                </a:lnTo>
                <a:lnTo>
                  <a:pt x="60934" y="232575"/>
                </a:lnTo>
                <a:lnTo>
                  <a:pt x="40182" y="0"/>
                </a:lnTo>
                <a:lnTo>
                  <a:pt x="1003" y="558"/>
                </a:lnTo>
                <a:lnTo>
                  <a:pt x="0" y="471398"/>
                </a:lnTo>
                <a:lnTo>
                  <a:pt x="0" y="473405"/>
                </a:lnTo>
                <a:lnTo>
                  <a:pt x="1003" y="480555"/>
                </a:lnTo>
                <a:lnTo>
                  <a:pt x="259473" y="480555"/>
                </a:lnTo>
                <a:lnTo>
                  <a:pt x="260477" y="473405"/>
                </a:lnTo>
                <a:lnTo>
                  <a:pt x="260591" y="471398"/>
                </a:lnTo>
                <a:lnTo>
                  <a:pt x="259588" y="558"/>
                </a:lnTo>
                <a:lnTo>
                  <a:pt x="220408" y="0"/>
                </a:lnTo>
                <a:lnTo>
                  <a:pt x="199656" y="230898"/>
                </a:lnTo>
                <a:lnTo>
                  <a:pt x="204000" y="23145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6582" y="7671004"/>
            <a:ext cx="34594" cy="36499"/>
          </a:xfrm>
          <a:custGeom>
            <a:avLst/>
            <a:gdLst/>
            <a:ahLst/>
            <a:cxnLst/>
            <a:rect l="l" t="t" r="r" b="b"/>
            <a:pathLst>
              <a:path w="34594" h="36499">
                <a:moveTo>
                  <a:pt x="34594" y="9486"/>
                </a:moveTo>
                <a:lnTo>
                  <a:pt x="23202" y="0"/>
                </a:lnTo>
                <a:lnTo>
                  <a:pt x="12166" y="1231"/>
                </a:lnTo>
                <a:lnTo>
                  <a:pt x="21208" y="1892"/>
                </a:lnTo>
                <a:lnTo>
                  <a:pt x="32702" y="11379"/>
                </a:lnTo>
                <a:lnTo>
                  <a:pt x="32702" y="25666"/>
                </a:lnTo>
                <a:lnTo>
                  <a:pt x="22542" y="34594"/>
                </a:lnTo>
                <a:lnTo>
                  <a:pt x="13385" y="34594"/>
                </a:lnTo>
                <a:lnTo>
                  <a:pt x="5918" y="30581"/>
                </a:lnTo>
                <a:lnTo>
                  <a:pt x="1892" y="24993"/>
                </a:lnTo>
                <a:lnTo>
                  <a:pt x="0" y="10160"/>
                </a:lnTo>
                <a:lnTo>
                  <a:pt x="0" y="26898"/>
                </a:lnTo>
                <a:lnTo>
                  <a:pt x="4013" y="32473"/>
                </a:lnTo>
                <a:lnTo>
                  <a:pt x="11493" y="36499"/>
                </a:lnTo>
                <a:lnTo>
                  <a:pt x="24434" y="36499"/>
                </a:lnTo>
                <a:lnTo>
                  <a:pt x="34594" y="27571"/>
                </a:lnTo>
                <a:lnTo>
                  <a:pt x="34594" y="9486"/>
                </a:lnTo>
                <a:close/>
              </a:path>
              <a:path w="34594" h="36499">
                <a:moveTo>
                  <a:pt x="1892" y="12052"/>
                </a:moveTo>
                <a:lnTo>
                  <a:pt x="12166" y="1231"/>
                </a:lnTo>
                <a:lnTo>
                  <a:pt x="7023" y="1892"/>
                </a:lnTo>
                <a:lnTo>
                  <a:pt x="0" y="10160"/>
                </a:lnTo>
                <a:lnTo>
                  <a:pt x="1892" y="24993"/>
                </a:lnTo>
                <a:lnTo>
                  <a:pt x="1892" y="120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66585" y="7800797"/>
            <a:ext cx="34594" cy="34594"/>
          </a:xfrm>
          <a:custGeom>
            <a:avLst/>
            <a:gdLst/>
            <a:ahLst/>
            <a:cxnLst/>
            <a:rect l="l" t="t" r="r" b="b"/>
            <a:pathLst>
              <a:path w="34594" h="34594">
                <a:moveTo>
                  <a:pt x="28790" y="2006"/>
                </a:moveTo>
                <a:lnTo>
                  <a:pt x="25107" y="0"/>
                </a:lnTo>
                <a:lnTo>
                  <a:pt x="8928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7012"/>
                </a:lnTo>
                <a:lnTo>
                  <a:pt x="2120" y="30581"/>
                </a:lnTo>
                <a:lnTo>
                  <a:pt x="7696" y="34594"/>
                </a:lnTo>
                <a:lnTo>
                  <a:pt x="26339" y="34594"/>
                </a:lnTo>
                <a:lnTo>
                  <a:pt x="32588" y="29463"/>
                </a:lnTo>
                <a:lnTo>
                  <a:pt x="34594" y="25666"/>
                </a:lnTo>
                <a:lnTo>
                  <a:pt x="34594" y="9601"/>
                </a:lnTo>
                <a:lnTo>
                  <a:pt x="28790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1616" y="7651922"/>
            <a:ext cx="147764" cy="468604"/>
          </a:xfrm>
          <a:custGeom>
            <a:avLst/>
            <a:gdLst/>
            <a:ahLst/>
            <a:cxnLst/>
            <a:rect l="l" t="t" r="r" b="b"/>
            <a:pathLst>
              <a:path w="147764" h="468604">
                <a:moveTo>
                  <a:pt x="50444" y="420839"/>
                </a:moveTo>
                <a:lnTo>
                  <a:pt x="0" y="421957"/>
                </a:lnTo>
                <a:lnTo>
                  <a:pt x="0" y="439928"/>
                </a:lnTo>
                <a:lnTo>
                  <a:pt x="50444" y="441045"/>
                </a:lnTo>
                <a:lnTo>
                  <a:pt x="51561" y="468604"/>
                </a:lnTo>
                <a:lnTo>
                  <a:pt x="96316" y="468604"/>
                </a:lnTo>
                <a:lnTo>
                  <a:pt x="97434" y="376085"/>
                </a:lnTo>
                <a:lnTo>
                  <a:pt x="147764" y="374980"/>
                </a:lnTo>
                <a:lnTo>
                  <a:pt x="147764" y="357009"/>
                </a:lnTo>
                <a:lnTo>
                  <a:pt x="97434" y="355892"/>
                </a:lnTo>
                <a:lnTo>
                  <a:pt x="97205" y="310692"/>
                </a:lnTo>
                <a:lnTo>
                  <a:pt x="96316" y="0"/>
                </a:lnTo>
                <a:lnTo>
                  <a:pt x="51561" y="0"/>
                </a:lnTo>
                <a:lnTo>
                  <a:pt x="50672" y="310692"/>
                </a:lnTo>
                <a:lnTo>
                  <a:pt x="50444" y="420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3012" y="8266727"/>
            <a:ext cx="425754" cy="269405"/>
          </a:xfrm>
          <a:custGeom>
            <a:avLst/>
            <a:gdLst/>
            <a:ahLst/>
            <a:cxnLst/>
            <a:rect l="l" t="t" r="r" b="b"/>
            <a:pathLst>
              <a:path w="425754" h="269405">
                <a:moveTo>
                  <a:pt x="408457" y="133807"/>
                </a:moveTo>
                <a:lnTo>
                  <a:pt x="406666" y="0"/>
                </a:lnTo>
                <a:lnTo>
                  <a:pt x="18300" y="0"/>
                </a:lnTo>
                <a:lnTo>
                  <a:pt x="17183" y="134480"/>
                </a:lnTo>
                <a:lnTo>
                  <a:pt x="5016" y="154673"/>
                </a:lnTo>
                <a:lnTo>
                  <a:pt x="0" y="180124"/>
                </a:lnTo>
                <a:lnTo>
                  <a:pt x="0" y="192951"/>
                </a:lnTo>
                <a:lnTo>
                  <a:pt x="3682" y="215950"/>
                </a:lnTo>
                <a:lnTo>
                  <a:pt x="17183" y="240499"/>
                </a:lnTo>
                <a:lnTo>
                  <a:pt x="18300" y="260476"/>
                </a:lnTo>
                <a:lnTo>
                  <a:pt x="43865" y="261594"/>
                </a:lnTo>
                <a:lnTo>
                  <a:pt x="64731" y="269405"/>
                </a:lnTo>
                <a:lnTo>
                  <a:pt x="102565" y="269405"/>
                </a:lnTo>
                <a:lnTo>
                  <a:pt x="108140" y="267284"/>
                </a:lnTo>
                <a:lnTo>
                  <a:pt x="318947" y="267284"/>
                </a:lnTo>
                <a:lnTo>
                  <a:pt x="322529" y="269405"/>
                </a:lnTo>
                <a:lnTo>
                  <a:pt x="362140" y="269405"/>
                </a:lnTo>
                <a:lnTo>
                  <a:pt x="381114" y="261594"/>
                </a:lnTo>
                <a:lnTo>
                  <a:pt x="406666" y="260476"/>
                </a:lnTo>
                <a:lnTo>
                  <a:pt x="408343" y="239153"/>
                </a:lnTo>
                <a:lnTo>
                  <a:pt x="422071" y="216611"/>
                </a:lnTo>
                <a:lnTo>
                  <a:pt x="425754" y="193509"/>
                </a:lnTo>
                <a:lnTo>
                  <a:pt x="425640" y="179565"/>
                </a:lnTo>
                <a:lnTo>
                  <a:pt x="421957" y="158470"/>
                </a:lnTo>
                <a:lnTo>
                  <a:pt x="408457" y="133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37069" y="7899901"/>
            <a:ext cx="108470" cy="176771"/>
          </a:xfrm>
          <a:custGeom>
            <a:avLst/>
            <a:gdLst/>
            <a:ahLst/>
            <a:cxnLst/>
            <a:rect l="l" t="t" r="r" b="b"/>
            <a:pathLst>
              <a:path w="108470" h="176771">
                <a:moveTo>
                  <a:pt x="0" y="173977"/>
                </a:moveTo>
                <a:lnTo>
                  <a:pt x="2120" y="176098"/>
                </a:lnTo>
                <a:lnTo>
                  <a:pt x="12611" y="176771"/>
                </a:lnTo>
                <a:lnTo>
                  <a:pt x="59931" y="83248"/>
                </a:lnTo>
                <a:lnTo>
                  <a:pt x="108470" y="9029"/>
                </a:lnTo>
                <a:lnTo>
                  <a:pt x="103898" y="1892"/>
                </a:lnTo>
                <a:lnTo>
                  <a:pt x="99212" y="0"/>
                </a:lnTo>
                <a:lnTo>
                  <a:pt x="87718" y="11709"/>
                </a:lnTo>
                <a:lnTo>
                  <a:pt x="54013" y="88823"/>
                </a:lnTo>
                <a:lnTo>
                  <a:pt x="5575" y="152996"/>
                </a:lnTo>
                <a:lnTo>
                  <a:pt x="0" y="173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4238" y="8373640"/>
            <a:ext cx="104343" cy="160591"/>
          </a:xfrm>
          <a:custGeom>
            <a:avLst/>
            <a:gdLst/>
            <a:ahLst/>
            <a:cxnLst/>
            <a:rect l="l" t="t" r="r" b="b"/>
            <a:pathLst>
              <a:path w="104343" h="160591">
                <a:moveTo>
                  <a:pt x="20980" y="24879"/>
                </a:moveTo>
                <a:lnTo>
                  <a:pt x="6248" y="48323"/>
                </a:lnTo>
                <a:lnTo>
                  <a:pt x="0" y="76555"/>
                </a:lnTo>
                <a:lnTo>
                  <a:pt x="4356" y="107137"/>
                </a:lnTo>
                <a:lnTo>
                  <a:pt x="17970" y="131686"/>
                </a:lnTo>
                <a:lnTo>
                  <a:pt x="38950" y="150774"/>
                </a:lnTo>
                <a:lnTo>
                  <a:pt x="65392" y="160591"/>
                </a:lnTo>
                <a:lnTo>
                  <a:pt x="99428" y="160591"/>
                </a:lnTo>
                <a:lnTo>
                  <a:pt x="104343" y="158241"/>
                </a:lnTo>
                <a:lnTo>
                  <a:pt x="96761" y="158356"/>
                </a:lnTo>
                <a:lnTo>
                  <a:pt x="75107" y="158584"/>
                </a:lnTo>
                <a:lnTo>
                  <a:pt x="63055" y="157137"/>
                </a:lnTo>
                <a:lnTo>
                  <a:pt x="62725" y="156019"/>
                </a:lnTo>
                <a:lnTo>
                  <a:pt x="59042" y="154000"/>
                </a:lnTo>
                <a:lnTo>
                  <a:pt x="55905" y="155117"/>
                </a:lnTo>
                <a:lnTo>
                  <a:pt x="52781" y="152107"/>
                </a:lnTo>
                <a:lnTo>
                  <a:pt x="40728" y="148983"/>
                </a:lnTo>
                <a:lnTo>
                  <a:pt x="39624" y="146303"/>
                </a:lnTo>
                <a:lnTo>
                  <a:pt x="36830" y="145072"/>
                </a:lnTo>
                <a:lnTo>
                  <a:pt x="36271" y="142506"/>
                </a:lnTo>
                <a:lnTo>
                  <a:pt x="33477" y="140398"/>
                </a:lnTo>
                <a:lnTo>
                  <a:pt x="29235" y="139496"/>
                </a:lnTo>
                <a:lnTo>
                  <a:pt x="28460" y="136931"/>
                </a:lnTo>
                <a:lnTo>
                  <a:pt x="26111" y="134480"/>
                </a:lnTo>
                <a:lnTo>
                  <a:pt x="19634" y="129793"/>
                </a:lnTo>
                <a:lnTo>
                  <a:pt x="18745" y="125437"/>
                </a:lnTo>
                <a:lnTo>
                  <a:pt x="12839" y="115506"/>
                </a:lnTo>
                <a:lnTo>
                  <a:pt x="6248" y="105232"/>
                </a:lnTo>
                <a:lnTo>
                  <a:pt x="4470" y="91732"/>
                </a:lnTo>
                <a:lnTo>
                  <a:pt x="4470" y="67513"/>
                </a:lnTo>
                <a:lnTo>
                  <a:pt x="6248" y="56019"/>
                </a:lnTo>
                <a:lnTo>
                  <a:pt x="10261" y="46532"/>
                </a:lnTo>
                <a:lnTo>
                  <a:pt x="12725" y="45643"/>
                </a:lnTo>
                <a:lnTo>
                  <a:pt x="16852" y="37490"/>
                </a:lnTo>
                <a:lnTo>
                  <a:pt x="18745" y="32245"/>
                </a:lnTo>
                <a:lnTo>
                  <a:pt x="22885" y="26555"/>
                </a:lnTo>
                <a:lnTo>
                  <a:pt x="25895" y="26339"/>
                </a:lnTo>
                <a:lnTo>
                  <a:pt x="32245" y="20535"/>
                </a:lnTo>
                <a:lnTo>
                  <a:pt x="36156" y="15405"/>
                </a:lnTo>
                <a:lnTo>
                  <a:pt x="39954" y="14731"/>
                </a:lnTo>
                <a:lnTo>
                  <a:pt x="41744" y="11379"/>
                </a:lnTo>
                <a:lnTo>
                  <a:pt x="49555" y="7581"/>
                </a:lnTo>
                <a:lnTo>
                  <a:pt x="54686" y="7035"/>
                </a:lnTo>
                <a:lnTo>
                  <a:pt x="60375" y="5130"/>
                </a:lnTo>
                <a:lnTo>
                  <a:pt x="68745" y="2006"/>
                </a:lnTo>
                <a:lnTo>
                  <a:pt x="100101" y="114"/>
                </a:lnTo>
                <a:lnTo>
                  <a:pt x="62941" y="0"/>
                </a:lnTo>
                <a:lnTo>
                  <a:pt x="40068" y="9601"/>
                </a:lnTo>
                <a:lnTo>
                  <a:pt x="20980" y="2487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90541" y="7972766"/>
            <a:ext cx="174332" cy="173761"/>
          </a:xfrm>
          <a:custGeom>
            <a:avLst/>
            <a:gdLst/>
            <a:ahLst/>
            <a:cxnLst/>
            <a:rect l="l" t="t" r="r" b="b"/>
            <a:pathLst>
              <a:path w="174332" h="173761">
                <a:moveTo>
                  <a:pt x="153352" y="28016"/>
                </a:moveTo>
                <a:lnTo>
                  <a:pt x="147205" y="24663"/>
                </a:lnTo>
                <a:lnTo>
                  <a:pt x="142519" y="18313"/>
                </a:lnTo>
                <a:lnTo>
                  <a:pt x="138277" y="14173"/>
                </a:lnTo>
                <a:lnTo>
                  <a:pt x="133591" y="13512"/>
                </a:lnTo>
                <a:lnTo>
                  <a:pt x="125780" y="9601"/>
                </a:lnTo>
                <a:lnTo>
                  <a:pt x="123545" y="7035"/>
                </a:lnTo>
                <a:lnTo>
                  <a:pt x="123888" y="3581"/>
                </a:lnTo>
                <a:lnTo>
                  <a:pt x="118973" y="4356"/>
                </a:lnTo>
                <a:lnTo>
                  <a:pt x="112610" y="3911"/>
                </a:lnTo>
                <a:lnTo>
                  <a:pt x="97434" y="0"/>
                </a:lnTo>
                <a:lnTo>
                  <a:pt x="75780" y="0"/>
                </a:lnTo>
                <a:lnTo>
                  <a:pt x="60502" y="3797"/>
                </a:lnTo>
                <a:lnTo>
                  <a:pt x="39522" y="13284"/>
                </a:lnTo>
                <a:lnTo>
                  <a:pt x="23114" y="27571"/>
                </a:lnTo>
                <a:lnTo>
                  <a:pt x="6261" y="50901"/>
                </a:lnTo>
                <a:lnTo>
                  <a:pt x="5816" y="55918"/>
                </a:lnTo>
                <a:lnTo>
                  <a:pt x="4356" y="56807"/>
                </a:lnTo>
                <a:lnTo>
                  <a:pt x="2463" y="60490"/>
                </a:lnTo>
                <a:lnTo>
                  <a:pt x="2019" y="65290"/>
                </a:lnTo>
                <a:lnTo>
                  <a:pt x="558" y="66179"/>
                </a:lnTo>
                <a:lnTo>
                  <a:pt x="0" y="82702"/>
                </a:lnTo>
                <a:lnTo>
                  <a:pt x="558" y="108153"/>
                </a:lnTo>
                <a:lnTo>
                  <a:pt x="2019" y="109042"/>
                </a:lnTo>
                <a:lnTo>
                  <a:pt x="2463" y="113842"/>
                </a:lnTo>
                <a:lnTo>
                  <a:pt x="4699" y="115735"/>
                </a:lnTo>
                <a:lnTo>
                  <a:pt x="6146" y="123431"/>
                </a:lnTo>
                <a:lnTo>
                  <a:pt x="11722" y="131470"/>
                </a:lnTo>
                <a:lnTo>
                  <a:pt x="13957" y="136944"/>
                </a:lnTo>
                <a:lnTo>
                  <a:pt x="17538" y="139280"/>
                </a:lnTo>
                <a:lnTo>
                  <a:pt x="17411" y="142633"/>
                </a:lnTo>
                <a:lnTo>
                  <a:pt x="21539" y="146875"/>
                </a:lnTo>
                <a:lnTo>
                  <a:pt x="25120" y="148539"/>
                </a:lnTo>
                <a:lnTo>
                  <a:pt x="30695" y="155905"/>
                </a:lnTo>
                <a:lnTo>
                  <a:pt x="33375" y="158254"/>
                </a:lnTo>
                <a:lnTo>
                  <a:pt x="36614" y="159702"/>
                </a:lnTo>
                <a:lnTo>
                  <a:pt x="39065" y="161937"/>
                </a:lnTo>
                <a:lnTo>
                  <a:pt x="42633" y="163728"/>
                </a:lnTo>
                <a:lnTo>
                  <a:pt x="45986" y="163944"/>
                </a:lnTo>
                <a:lnTo>
                  <a:pt x="59715" y="171094"/>
                </a:lnTo>
                <a:lnTo>
                  <a:pt x="67525" y="172986"/>
                </a:lnTo>
                <a:lnTo>
                  <a:pt x="74561" y="173761"/>
                </a:lnTo>
                <a:lnTo>
                  <a:pt x="100672" y="173761"/>
                </a:lnTo>
                <a:lnTo>
                  <a:pt x="121424" y="167855"/>
                </a:lnTo>
                <a:lnTo>
                  <a:pt x="140627" y="156464"/>
                </a:lnTo>
                <a:lnTo>
                  <a:pt x="152895" y="145757"/>
                </a:lnTo>
                <a:lnTo>
                  <a:pt x="166179" y="124777"/>
                </a:lnTo>
                <a:lnTo>
                  <a:pt x="174332" y="98653"/>
                </a:lnTo>
                <a:lnTo>
                  <a:pt x="172770" y="64173"/>
                </a:lnTo>
                <a:lnTo>
                  <a:pt x="169748" y="61277"/>
                </a:lnTo>
                <a:lnTo>
                  <a:pt x="167068" y="48996"/>
                </a:lnTo>
                <a:lnTo>
                  <a:pt x="165061" y="45199"/>
                </a:lnTo>
                <a:lnTo>
                  <a:pt x="162267" y="43865"/>
                </a:lnTo>
                <a:lnTo>
                  <a:pt x="161048" y="39509"/>
                </a:lnTo>
                <a:lnTo>
                  <a:pt x="154800" y="32372"/>
                </a:lnTo>
                <a:lnTo>
                  <a:pt x="153352" y="28016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7347" y="7972769"/>
            <a:ext cx="172758" cy="175437"/>
          </a:xfrm>
          <a:custGeom>
            <a:avLst/>
            <a:gdLst/>
            <a:ahLst/>
            <a:cxnLst/>
            <a:rect l="l" t="t" r="r" b="b"/>
            <a:pathLst>
              <a:path w="172758" h="175437">
                <a:moveTo>
                  <a:pt x="21094" y="146862"/>
                </a:moveTo>
                <a:lnTo>
                  <a:pt x="32600" y="156463"/>
                </a:lnTo>
                <a:lnTo>
                  <a:pt x="51676" y="167843"/>
                </a:lnTo>
                <a:lnTo>
                  <a:pt x="72428" y="173761"/>
                </a:lnTo>
                <a:lnTo>
                  <a:pt x="94081" y="175437"/>
                </a:lnTo>
                <a:lnTo>
                  <a:pt x="97878" y="174434"/>
                </a:lnTo>
                <a:lnTo>
                  <a:pt x="118973" y="169519"/>
                </a:lnTo>
                <a:lnTo>
                  <a:pt x="122770" y="167512"/>
                </a:lnTo>
                <a:lnTo>
                  <a:pt x="136829" y="158368"/>
                </a:lnTo>
                <a:lnTo>
                  <a:pt x="140068" y="158254"/>
                </a:lnTo>
                <a:lnTo>
                  <a:pt x="149999" y="148310"/>
                </a:lnTo>
                <a:lnTo>
                  <a:pt x="161493" y="131686"/>
                </a:lnTo>
                <a:lnTo>
                  <a:pt x="163169" y="131025"/>
                </a:lnTo>
                <a:lnTo>
                  <a:pt x="164947" y="127228"/>
                </a:lnTo>
                <a:lnTo>
                  <a:pt x="166966" y="123431"/>
                </a:lnTo>
                <a:lnTo>
                  <a:pt x="167970" y="116954"/>
                </a:lnTo>
                <a:lnTo>
                  <a:pt x="172199" y="108140"/>
                </a:lnTo>
                <a:lnTo>
                  <a:pt x="172758" y="106362"/>
                </a:lnTo>
                <a:lnTo>
                  <a:pt x="172758" y="67970"/>
                </a:lnTo>
                <a:lnTo>
                  <a:pt x="172199" y="66179"/>
                </a:lnTo>
                <a:lnTo>
                  <a:pt x="167970" y="57365"/>
                </a:lnTo>
                <a:lnTo>
                  <a:pt x="166966" y="50888"/>
                </a:lnTo>
                <a:lnTo>
                  <a:pt x="164947" y="47205"/>
                </a:lnTo>
                <a:lnTo>
                  <a:pt x="163169" y="43306"/>
                </a:lnTo>
                <a:lnTo>
                  <a:pt x="160375" y="41846"/>
                </a:lnTo>
                <a:lnTo>
                  <a:pt x="151003" y="28460"/>
                </a:lnTo>
                <a:lnTo>
                  <a:pt x="141287" y="19088"/>
                </a:lnTo>
                <a:lnTo>
                  <a:pt x="125996" y="9486"/>
                </a:lnTo>
                <a:lnTo>
                  <a:pt x="112610" y="3797"/>
                </a:lnTo>
                <a:lnTo>
                  <a:pt x="97320" y="0"/>
                </a:lnTo>
                <a:lnTo>
                  <a:pt x="75780" y="0"/>
                </a:lnTo>
                <a:lnTo>
                  <a:pt x="50888" y="7594"/>
                </a:lnTo>
                <a:lnTo>
                  <a:pt x="42633" y="10604"/>
                </a:lnTo>
                <a:lnTo>
                  <a:pt x="41859" y="12166"/>
                </a:lnTo>
                <a:lnTo>
                  <a:pt x="38849" y="12611"/>
                </a:lnTo>
                <a:lnTo>
                  <a:pt x="35153" y="14173"/>
                </a:lnTo>
                <a:lnTo>
                  <a:pt x="32600" y="16522"/>
                </a:lnTo>
                <a:lnTo>
                  <a:pt x="25120" y="25780"/>
                </a:lnTo>
                <a:lnTo>
                  <a:pt x="19875" y="27787"/>
                </a:lnTo>
                <a:lnTo>
                  <a:pt x="15519" y="33705"/>
                </a:lnTo>
                <a:lnTo>
                  <a:pt x="15519" y="37058"/>
                </a:lnTo>
                <a:lnTo>
                  <a:pt x="11950" y="39281"/>
                </a:lnTo>
                <a:lnTo>
                  <a:pt x="11506" y="42748"/>
                </a:lnTo>
                <a:lnTo>
                  <a:pt x="6146" y="48882"/>
                </a:lnTo>
                <a:lnTo>
                  <a:pt x="3797" y="59816"/>
                </a:lnTo>
                <a:lnTo>
                  <a:pt x="457" y="64173"/>
                </a:lnTo>
                <a:lnTo>
                  <a:pt x="0" y="99212"/>
                </a:lnTo>
                <a:lnTo>
                  <a:pt x="1790" y="110820"/>
                </a:lnTo>
                <a:lnTo>
                  <a:pt x="7480" y="126110"/>
                </a:lnTo>
                <a:lnTo>
                  <a:pt x="21094" y="146862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09011" y="9154612"/>
            <a:ext cx="173647" cy="173101"/>
          </a:xfrm>
          <a:custGeom>
            <a:avLst/>
            <a:gdLst/>
            <a:ahLst/>
            <a:cxnLst/>
            <a:rect l="l" t="t" r="r" b="b"/>
            <a:pathLst>
              <a:path w="173647" h="173100">
                <a:moveTo>
                  <a:pt x="1777" y="108927"/>
                </a:moveTo>
                <a:lnTo>
                  <a:pt x="7581" y="124218"/>
                </a:lnTo>
                <a:lnTo>
                  <a:pt x="21094" y="144970"/>
                </a:lnTo>
                <a:lnTo>
                  <a:pt x="32575" y="154571"/>
                </a:lnTo>
                <a:lnTo>
                  <a:pt x="34480" y="157810"/>
                </a:lnTo>
                <a:lnTo>
                  <a:pt x="37045" y="160146"/>
                </a:lnTo>
                <a:lnTo>
                  <a:pt x="40843" y="161594"/>
                </a:lnTo>
                <a:lnTo>
                  <a:pt x="43967" y="162153"/>
                </a:lnTo>
                <a:lnTo>
                  <a:pt x="54013" y="169519"/>
                </a:lnTo>
                <a:lnTo>
                  <a:pt x="60921" y="169964"/>
                </a:lnTo>
                <a:lnTo>
                  <a:pt x="61594" y="171094"/>
                </a:lnTo>
                <a:lnTo>
                  <a:pt x="69303" y="173100"/>
                </a:lnTo>
                <a:lnTo>
                  <a:pt x="104457" y="171869"/>
                </a:lnTo>
                <a:lnTo>
                  <a:pt x="117170" y="169519"/>
                </a:lnTo>
                <a:lnTo>
                  <a:pt x="122758" y="167627"/>
                </a:lnTo>
                <a:lnTo>
                  <a:pt x="125209" y="164058"/>
                </a:lnTo>
                <a:lnTo>
                  <a:pt x="137604" y="157352"/>
                </a:lnTo>
                <a:lnTo>
                  <a:pt x="140500" y="154571"/>
                </a:lnTo>
                <a:lnTo>
                  <a:pt x="143738" y="154012"/>
                </a:lnTo>
                <a:lnTo>
                  <a:pt x="158356" y="136156"/>
                </a:lnTo>
                <a:lnTo>
                  <a:pt x="167398" y="118414"/>
                </a:lnTo>
                <a:lnTo>
                  <a:pt x="171856" y="107581"/>
                </a:lnTo>
                <a:lnTo>
                  <a:pt x="173647" y="80251"/>
                </a:lnTo>
                <a:lnTo>
                  <a:pt x="171856" y="64846"/>
                </a:lnTo>
                <a:lnTo>
                  <a:pt x="165049" y="45084"/>
                </a:lnTo>
                <a:lnTo>
                  <a:pt x="162267" y="43751"/>
                </a:lnTo>
                <a:lnTo>
                  <a:pt x="154673" y="32359"/>
                </a:lnTo>
                <a:lnTo>
                  <a:pt x="153784" y="28016"/>
                </a:lnTo>
                <a:lnTo>
                  <a:pt x="151218" y="25780"/>
                </a:lnTo>
                <a:lnTo>
                  <a:pt x="147091" y="24891"/>
                </a:lnTo>
                <a:lnTo>
                  <a:pt x="138163" y="14516"/>
                </a:lnTo>
                <a:lnTo>
                  <a:pt x="131571" y="11607"/>
                </a:lnTo>
                <a:lnTo>
                  <a:pt x="128447" y="8712"/>
                </a:lnTo>
                <a:lnTo>
                  <a:pt x="125437" y="8381"/>
                </a:lnTo>
                <a:lnTo>
                  <a:pt x="124650" y="6921"/>
                </a:lnTo>
                <a:lnTo>
                  <a:pt x="120865" y="4914"/>
                </a:lnTo>
                <a:lnTo>
                  <a:pt x="115836" y="4470"/>
                </a:lnTo>
                <a:lnTo>
                  <a:pt x="115277" y="3238"/>
                </a:lnTo>
                <a:lnTo>
                  <a:pt x="99212" y="0"/>
                </a:lnTo>
                <a:lnTo>
                  <a:pt x="73761" y="0"/>
                </a:lnTo>
                <a:lnTo>
                  <a:pt x="44526" y="8826"/>
                </a:lnTo>
                <a:lnTo>
                  <a:pt x="40843" y="10490"/>
                </a:lnTo>
                <a:lnTo>
                  <a:pt x="38392" y="12725"/>
                </a:lnTo>
                <a:lnTo>
                  <a:pt x="35153" y="14173"/>
                </a:lnTo>
                <a:lnTo>
                  <a:pt x="32575" y="16522"/>
                </a:lnTo>
                <a:lnTo>
                  <a:pt x="27000" y="23888"/>
                </a:lnTo>
                <a:lnTo>
                  <a:pt x="21653" y="25666"/>
                </a:lnTo>
                <a:lnTo>
                  <a:pt x="19189" y="28244"/>
                </a:lnTo>
                <a:lnTo>
                  <a:pt x="17741" y="31470"/>
                </a:lnTo>
                <a:lnTo>
                  <a:pt x="15506" y="33820"/>
                </a:lnTo>
                <a:lnTo>
                  <a:pt x="15290" y="36829"/>
                </a:lnTo>
                <a:lnTo>
                  <a:pt x="9702" y="44754"/>
                </a:lnTo>
                <a:lnTo>
                  <a:pt x="1777" y="63499"/>
                </a:lnTo>
                <a:lnTo>
                  <a:pt x="0" y="78905"/>
                </a:lnTo>
                <a:lnTo>
                  <a:pt x="0" y="95529"/>
                </a:lnTo>
                <a:lnTo>
                  <a:pt x="1777" y="108927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481" y="7672228"/>
            <a:ext cx="30797" cy="33375"/>
          </a:xfrm>
          <a:custGeom>
            <a:avLst/>
            <a:gdLst/>
            <a:ahLst/>
            <a:cxnLst/>
            <a:rect l="l" t="t" r="r" b="b"/>
            <a:pathLst>
              <a:path w="30797" h="33375">
                <a:moveTo>
                  <a:pt x="30797" y="10160"/>
                </a:moveTo>
                <a:lnTo>
                  <a:pt x="19304" y="673"/>
                </a:lnTo>
                <a:lnTo>
                  <a:pt x="10261" y="0"/>
                </a:lnTo>
                <a:lnTo>
                  <a:pt x="0" y="10833"/>
                </a:lnTo>
                <a:lnTo>
                  <a:pt x="0" y="23774"/>
                </a:lnTo>
                <a:lnTo>
                  <a:pt x="4013" y="29349"/>
                </a:lnTo>
                <a:lnTo>
                  <a:pt x="11493" y="33375"/>
                </a:lnTo>
                <a:lnTo>
                  <a:pt x="20650" y="33375"/>
                </a:lnTo>
                <a:lnTo>
                  <a:pt x="30797" y="24447"/>
                </a:lnTo>
                <a:lnTo>
                  <a:pt x="30797" y="1016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68469" y="7802694"/>
            <a:ext cx="30810" cy="30797"/>
          </a:xfrm>
          <a:custGeom>
            <a:avLst/>
            <a:gdLst/>
            <a:ahLst/>
            <a:cxnLst/>
            <a:rect l="l" t="t" r="r" b="b"/>
            <a:pathLst>
              <a:path w="30810" h="30797">
                <a:moveTo>
                  <a:pt x="25006" y="2006"/>
                </a:moveTo>
                <a:lnTo>
                  <a:pt x="21323" y="0"/>
                </a:lnTo>
                <a:lnTo>
                  <a:pt x="8940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3215"/>
                </a:lnTo>
                <a:lnTo>
                  <a:pt x="2247" y="26784"/>
                </a:lnTo>
                <a:lnTo>
                  <a:pt x="7708" y="30797"/>
                </a:lnTo>
                <a:lnTo>
                  <a:pt x="22555" y="30797"/>
                </a:lnTo>
                <a:lnTo>
                  <a:pt x="28803" y="25666"/>
                </a:lnTo>
                <a:lnTo>
                  <a:pt x="30810" y="21869"/>
                </a:lnTo>
                <a:lnTo>
                  <a:pt x="30810" y="9601"/>
                </a:lnTo>
                <a:lnTo>
                  <a:pt x="25006" y="20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8717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509" y="0"/>
                </a:lnTo>
                <a:lnTo>
                  <a:pt x="31800" y="1892"/>
                </a:lnTo>
                <a:lnTo>
                  <a:pt x="22986" y="6362"/>
                </a:lnTo>
                <a:lnTo>
                  <a:pt x="9702" y="17957"/>
                </a:lnTo>
                <a:lnTo>
                  <a:pt x="1892" y="31013"/>
                </a:lnTo>
                <a:lnTo>
                  <a:pt x="0" y="40728"/>
                </a:lnTo>
                <a:lnTo>
                  <a:pt x="0" y="57251"/>
                </a:lnTo>
                <a:lnTo>
                  <a:pt x="1892" y="66954"/>
                </a:lnTo>
                <a:lnTo>
                  <a:pt x="5803" y="74549"/>
                </a:lnTo>
                <a:lnTo>
                  <a:pt x="19303" y="89611"/>
                </a:lnTo>
                <a:lnTo>
                  <a:pt x="36271" y="97536"/>
                </a:lnTo>
                <a:lnTo>
                  <a:pt x="60591" y="97421"/>
                </a:lnTo>
                <a:lnTo>
                  <a:pt x="69087" y="94411"/>
                </a:lnTo>
                <a:lnTo>
                  <a:pt x="83362" y="85813"/>
                </a:lnTo>
                <a:lnTo>
                  <a:pt x="91732" y="75095"/>
                </a:lnTo>
                <a:lnTo>
                  <a:pt x="97434" y="61709"/>
                </a:lnTo>
                <a:lnTo>
                  <a:pt x="97434" y="36271"/>
                </a:lnTo>
                <a:lnTo>
                  <a:pt x="90068" y="20751"/>
                </a:lnTo>
                <a:lnTo>
                  <a:pt x="76453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5412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611" y="0"/>
                </a:lnTo>
                <a:lnTo>
                  <a:pt x="31915" y="1892"/>
                </a:lnTo>
                <a:lnTo>
                  <a:pt x="22986" y="6362"/>
                </a:lnTo>
                <a:lnTo>
                  <a:pt x="6921" y="20751"/>
                </a:lnTo>
                <a:lnTo>
                  <a:pt x="0" y="34925"/>
                </a:lnTo>
                <a:lnTo>
                  <a:pt x="0" y="63169"/>
                </a:lnTo>
                <a:lnTo>
                  <a:pt x="5803" y="76441"/>
                </a:lnTo>
                <a:lnTo>
                  <a:pt x="13614" y="85813"/>
                </a:lnTo>
                <a:lnTo>
                  <a:pt x="28905" y="95415"/>
                </a:lnTo>
                <a:lnTo>
                  <a:pt x="36385" y="97421"/>
                </a:lnTo>
                <a:lnTo>
                  <a:pt x="60705" y="97536"/>
                </a:lnTo>
                <a:lnTo>
                  <a:pt x="78676" y="88722"/>
                </a:lnTo>
                <a:lnTo>
                  <a:pt x="91173" y="74549"/>
                </a:lnTo>
                <a:lnTo>
                  <a:pt x="95643" y="65620"/>
                </a:lnTo>
                <a:lnTo>
                  <a:pt x="97434" y="56019"/>
                </a:lnTo>
                <a:lnTo>
                  <a:pt x="97434" y="42075"/>
                </a:lnTo>
                <a:lnTo>
                  <a:pt x="93637" y="28676"/>
                </a:lnTo>
                <a:lnTo>
                  <a:pt x="86156" y="16954"/>
                </a:lnTo>
                <a:lnTo>
                  <a:pt x="76555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47056" y="9190777"/>
            <a:ext cx="97434" cy="99428"/>
          </a:xfrm>
          <a:custGeom>
            <a:avLst/>
            <a:gdLst/>
            <a:ahLst/>
            <a:cxnLst/>
            <a:rect l="l" t="t" r="r" b="b"/>
            <a:pathLst>
              <a:path w="97434" h="99428">
                <a:moveTo>
                  <a:pt x="61277" y="2006"/>
                </a:moveTo>
                <a:lnTo>
                  <a:pt x="49669" y="0"/>
                </a:lnTo>
                <a:lnTo>
                  <a:pt x="35712" y="2006"/>
                </a:lnTo>
                <a:lnTo>
                  <a:pt x="22326" y="7696"/>
                </a:lnTo>
                <a:lnTo>
                  <a:pt x="13627" y="14287"/>
                </a:lnTo>
                <a:lnTo>
                  <a:pt x="3238" y="28790"/>
                </a:lnTo>
                <a:lnTo>
                  <a:pt x="0" y="38836"/>
                </a:lnTo>
                <a:lnTo>
                  <a:pt x="0" y="61264"/>
                </a:lnTo>
                <a:lnTo>
                  <a:pt x="1904" y="68960"/>
                </a:lnTo>
                <a:lnTo>
                  <a:pt x="5803" y="76555"/>
                </a:lnTo>
                <a:lnTo>
                  <a:pt x="17411" y="89725"/>
                </a:lnTo>
                <a:lnTo>
                  <a:pt x="30581" y="97650"/>
                </a:lnTo>
                <a:lnTo>
                  <a:pt x="40182" y="99428"/>
                </a:lnTo>
                <a:lnTo>
                  <a:pt x="56807" y="99428"/>
                </a:lnTo>
                <a:lnTo>
                  <a:pt x="66408" y="97650"/>
                </a:lnTo>
                <a:lnTo>
                  <a:pt x="79578" y="89725"/>
                </a:lnTo>
                <a:lnTo>
                  <a:pt x="91185" y="76555"/>
                </a:lnTo>
                <a:lnTo>
                  <a:pt x="95643" y="67627"/>
                </a:lnTo>
                <a:lnTo>
                  <a:pt x="97434" y="59931"/>
                </a:lnTo>
                <a:lnTo>
                  <a:pt x="97434" y="40284"/>
                </a:lnTo>
                <a:lnTo>
                  <a:pt x="93637" y="28790"/>
                </a:lnTo>
                <a:lnTo>
                  <a:pt x="84264" y="15176"/>
                </a:lnTo>
                <a:lnTo>
                  <a:pt x="74561" y="7696"/>
                </a:lnTo>
                <a:lnTo>
                  <a:pt x="61277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18929" y="8010490"/>
            <a:ext cx="5689" cy="14846"/>
          </a:xfrm>
          <a:custGeom>
            <a:avLst/>
            <a:gdLst/>
            <a:ahLst/>
            <a:cxnLst/>
            <a:rect l="l" t="t" r="r" b="b"/>
            <a:pathLst>
              <a:path w="5689" h="14846">
                <a:moveTo>
                  <a:pt x="0" y="228"/>
                </a:moveTo>
                <a:lnTo>
                  <a:pt x="0" y="14617"/>
                </a:lnTo>
                <a:lnTo>
                  <a:pt x="5245" y="14846"/>
                </a:lnTo>
                <a:lnTo>
                  <a:pt x="5689" y="13284"/>
                </a:lnTo>
                <a:lnTo>
                  <a:pt x="5689" y="1562"/>
                </a:lnTo>
                <a:lnTo>
                  <a:pt x="5245" y="0"/>
                </a:lnTo>
                <a:lnTo>
                  <a:pt x="0" y="22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5670" y="7586972"/>
            <a:ext cx="58927" cy="530098"/>
          </a:xfrm>
          <a:custGeom>
            <a:avLst/>
            <a:gdLst/>
            <a:ahLst/>
            <a:cxnLst/>
            <a:rect l="l" t="t" r="r" b="b"/>
            <a:pathLst>
              <a:path w="58927" h="530098">
                <a:moveTo>
                  <a:pt x="58927" y="1117"/>
                </a:moveTo>
                <a:lnTo>
                  <a:pt x="58026" y="0"/>
                </a:lnTo>
                <a:lnTo>
                  <a:pt x="56362" y="163042"/>
                </a:lnTo>
                <a:lnTo>
                  <a:pt x="42189" y="163042"/>
                </a:lnTo>
                <a:lnTo>
                  <a:pt x="41071" y="57251"/>
                </a:lnTo>
                <a:lnTo>
                  <a:pt x="0" y="56692"/>
                </a:lnTo>
                <a:lnTo>
                  <a:pt x="0" y="58699"/>
                </a:lnTo>
                <a:lnTo>
                  <a:pt x="39179" y="59258"/>
                </a:lnTo>
                <a:lnTo>
                  <a:pt x="40182" y="530097"/>
                </a:lnTo>
                <a:lnTo>
                  <a:pt x="58254" y="529653"/>
                </a:lnTo>
                <a:lnTo>
                  <a:pt x="58254" y="402424"/>
                </a:lnTo>
                <a:lnTo>
                  <a:pt x="43967" y="402983"/>
                </a:lnTo>
                <a:lnTo>
                  <a:pt x="56362" y="404774"/>
                </a:lnTo>
                <a:lnTo>
                  <a:pt x="56362" y="422732"/>
                </a:lnTo>
                <a:lnTo>
                  <a:pt x="42189" y="422732"/>
                </a:lnTo>
                <a:lnTo>
                  <a:pt x="42189" y="166166"/>
                </a:lnTo>
                <a:lnTo>
                  <a:pt x="56362" y="166166"/>
                </a:lnTo>
                <a:lnTo>
                  <a:pt x="56362" y="191731"/>
                </a:lnTo>
                <a:lnTo>
                  <a:pt x="43967" y="192951"/>
                </a:lnTo>
                <a:lnTo>
                  <a:pt x="58254" y="194068"/>
                </a:lnTo>
                <a:lnTo>
                  <a:pt x="58927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19251" y="7626474"/>
            <a:ext cx="1905" cy="254000"/>
          </a:xfrm>
          <a:custGeom>
            <a:avLst/>
            <a:gdLst/>
            <a:ahLst/>
            <a:cxnLst/>
            <a:rect l="l" t="t" r="r" b="b"/>
            <a:pathLst>
              <a:path w="1904" h="254000">
                <a:moveTo>
                  <a:pt x="114" y="253999"/>
                </a:moveTo>
                <a:lnTo>
                  <a:pt x="1562" y="253669"/>
                </a:lnTo>
                <a:lnTo>
                  <a:pt x="1905" y="1904"/>
                </a:lnTo>
                <a:lnTo>
                  <a:pt x="0" y="0"/>
                </a:lnTo>
                <a:lnTo>
                  <a:pt x="114" y="2539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1626" y="7941751"/>
            <a:ext cx="10591" cy="18973"/>
          </a:xfrm>
          <a:custGeom>
            <a:avLst/>
            <a:gdLst/>
            <a:ahLst/>
            <a:cxnLst/>
            <a:rect l="l" t="t" r="r" b="b"/>
            <a:pathLst>
              <a:path w="10591" h="18973">
                <a:moveTo>
                  <a:pt x="10591" y="1663"/>
                </a:moveTo>
                <a:lnTo>
                  <a:pt x="10363" y="0"/>
                </a:lnTo>
                <a:lnTo>
                  <a:pt x="0" y="330"/>
                </a:lnTo>
                <a:lnTo>
                  <a:pt x="0" y="18300"/>
                </a:lnTo>
                <a:lnTo>
                  <a:pt x="10477" y="18973"/>
                </a:lnTo>
                <a:lnTo>
                  <a:pt x="10477" y="17068"/>
                </a:lnTo>
                <a:lnTo>
                  <a:pt x="1879" y="16395"/>
                </a:lnTo>
                <a:lnTo>
                  <a:pt x="1879" y="2336"/>
                </a:lnTo>
                <a:lnTo>
                  <a:pt x="10591" y="16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49680" y="7908937"/>
            <a:ext cx="97650" cy="167957"/>
          </a:xfrm>
          <a:custGeom>
            <a:avLst/>
            <a:gdLst/>
            <a:ahLst/>
            <a:cxnLst/>
            <a:rect l="l" t="t" r="r" b="b"/>
            <a:pathLst>
              <a:path w="97650" h="167957">
                <a:moveTo>
                  <a:pt x="0" y="167728"/>
                </a:moveTo>
                <a:lnTo>
                  <a:pt x="1892" y="167957"/>
                </a:lnTo>
                <a:lnTo>
                  <a:pt x="52235" y="71539"/>
                </a:lnTo>
                <a:lnTo>
                  <a:pt x="97650" y="2006"/>
                </a:lnTo>
                <a:lnTo>
                  <a:pt x="95859" y="0"/>
                </a:lnTo>
                <a:lnTo>
                  <a:pt x="47320" y="74206"/>
                </a:lnTo>
                <a:lnTo>
                  <a:pt x="0" y="167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88710" y="8419287"/>
            <a:ext cx="8369" cy="69862"/>
          </a:xfrm>
          <a:custGeom>
            <a:avLst/>
            <a:gdLst/>
            <a:ahLst/>
            <a:cxnLst/>
            <a:rect l="l" t="t" r="r" b="b"/>
            <a:pathLst>
              <a:path w="8369" h="69862">
                <a:moveTo>
                  <a:pt x="3670" y="57581"/>
                </a:moveTo>
                <a:lnTo>
                  <a:pt x="1892" y="44183"/>
                </a:lnTo>
                <a:lnTo>
                  <a:pt x="1892" y="23774"/>
                </a:lnTo>
                <a:lnTo>
                  <a:pt x="3670" y="12268"/>
                </a:lnTo>
                <a:lnTo>
                  <a:pt x="8255" y="0"/>
                </a:lnTo>
                <a:lnTo>
                  <a:pt x="5791" y="888"/>
                </a:lnTo>
                <a:lnTo>
                  <a:pt x="1778" y="10375"/>
                </a:lnTo>
                <a:lnTo>
                  <a:pt x="0" y="21869"/>
                </a:lnTo>
                <a:lnTo>
                  <a:pt x="0" y="46088"/>
                </a:lnTo>
                <a:lnTo>
                  <a:pt x="1778" y="59588"/>
                </a:lnTo>
                <a:lnTo>
                  <a:pt x="8369" y="69862"/>
                </a:lnTo>
                <a:lnTo>
                  <a:pt x="5689" y="61264"/>
                </a:lnTo>
                <a:lnTo>
                  <a:pt x="3670" y="575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1366" y="7408405"/>
            <a:ext cx="7594" cy="2006"/>
          </a:xfrm>
          <a:custGeom>
            <a:avLst/>
            <a:gdLst/>
            <a:ahLst/>
            <a:cxnLst/>
            <a:rect l="l" t="t" r="r" b="b"/>
            <a:pathLst>
              <a:path w="7594" h="2006">
                <a:moveTo>
                  <a:pt x="0" y="901"/>
                </a:moveTo>
                <a:lnTo>
                  <a:pt x="7594" y="2006"/>
                </a:lnTo>
                <a:lnTo>
                  <a:pt x="568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27856" y="7753146"/>
            <a:ext cx="16065" cy="256565"/>
          </a:xfrm>
          <a:custGeom>
            <a:avLst/>
            <a:gdLst/>
            <a:ahLst/>
            <a:cxnLst/>
            <a:rect l="l" t="t" r="r" b="b"/>
            <a:pathLst>
              <a:path w="16065" h="256565">
                <a:moveTo>
                  <a:pt x="1790" y="26784"/>
                </a:moveTo>
                <a:lnTo>
                  <a:pt x="14173" y="25552"/>
                </a:lnTo>
                <a:lnTo>
                  <a:pt x="14173" y="0"/>
                </a:lnTo>
                <a:lnTo>
                  <a:pt x="0" y="0"/>
                </a:lnTo>
                <a:lnTo>
                  <a:pt x="0" y="256565"/>
                </a:lnTo>
                <a:lnTo>
                  <a:pt x="14173" y="256565"/>
                </a:lnTo>
                <a:lnTo>
                  <a:pt x="14173" y="238594"/>
                </a:lnTo>
                <a:lnTo>
                  <a:pt x="1790" y="236816"/>
                </a:lnTo>
                <a:lnTo>
                  <a:pt x="16065" y="236258"/>
                </a:lnTo>
                <a:lnTo>
                  <a:pt x="16065" y="159689"/>
                </a:lnTo>
                <a:lnTo>
                  <a:pt x="1790" y="158470"/>
                </a:lnTo>
                <a:lnTo>
                  <a:pt x="14173" y="157353"/>
                </a:lnTo>
                <a:lnTo>
                  <a:pt x="14173" y="108800"/>
                </a:lnTo>
                <a:lnTo>
                  <a:pt x="1790" y="107022"/>
                </a:lnTo>
                <a:lnTo>
                  <a:pt x="16065" y="106464"/>
                </a:lnTo>
                <a:lnTo>
                  <a:pt x="16065" y="27889"/>
                </a:lnTo>
                <a:lnTo>
                  <a:pt x="179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51583" y="7910950"/>
            <a:ext cx="141058" cy="175209"/>
          </a:xfrm>
          <a:custGeom>
            <a:avLst/>
            <a:gdLst/>
            <a:ahLst/>
            <a:cxnLst/>
            <a:rect l="l" t="t" r="r" b="b"/>
            <a:pathLst>
              <a:path w="141058" h="175209">
                <a:moveTo>
                  <a:pt x="128447" y="63601"/>
                </a:moveTo>
                <a:lnTo>
                  <a:pt x="139496" y="61493"/>
                </a:lnTo>
                <a:lnTo>
                  <a:pt x="141058" y="58026"/>
                </a:lnTo>
                <a:lnTo>
                  <a:pt x="95745" y="0"/>
                </a:lnTo>
                <a:lnTo>
                  <a:pt x="50330" y="69519"/>
                </a:lnTo>
                <a:lnTo>
                  <a:pt x="0" y="165938"/>
                </a:lnTo>
                <a:lnTo>
                  <a:pt x="1219" y="166941"/>
                </a:lnTo>
                <a:lnTo>
                  <a:pt x="45199" y="172529"/>
                </a:lnTo>
                <a:lnTo>
                  <a:pt x="73990" y="175209"/>
                </a:lnTo>
                <a:lnTo>
                  <a:pt x="74320" y="171970"/>
                </a:lnTo>
                <a:lnTo>
                  <a:pt x="72872" y="166382"/>
                </a:lnTo>
                <a:lnTo>
                  <a:pt x="72199" y="164160"/>
                </a:lnTo>
                <a:lnTo>
                  <a:pt x="72199" y="133807"/>
                </a:lnTo>
                <a:lnTo>
                  <a:pt x="72872" y="131572"/>
                </a:lnTo>
                <a:lnTo>
                  <a:pt x="73317" y="126771"/>
                </a:lnTo>
                <a:lnTo>
                  <a:pt x="76212" y="125996"/>
                </a:lnTo>
                <a:lnTo>
                  <a:pt x="75323" y="121196"/>
                </a:lnTo>
                <a:lnTo>
                  <a:pt x="77558" y="118960"/>
                </a:lnTo>
                <a:lnTo>
                  <a:pt x="79121" y="111480"/>
                </a:lnTo>
                <a:lnTo>
                  <a:pt x="81915" y="110705"/>
                </a:lnTo>
                <a:lnTo>
                  <a:pt x="81457" y="106578"/>
                </a:lnTo>
                <a:lnTo>
                  <a:pt x="84810" y="102108"/>
                </a:lnTo>
                <a:lnTo>
                  <a:pt x="87706" y="101104"/>
                </a:lnTo>
                <a:lnTo>
                  <a:pt x="88607" y="96075"/>
                </a:lnTo>
                <a:lnTo>
                  <a:pt x="91287" y="95516"/>
                </a:lnTo>
                <a:lnTo>
                  <a:pt x="95643" y="89611"/>
                </a:lnTo>
                <a:lnTo>
                  <a:pt x="105676" y="78892"/>
                </a:lnTo>
                <a:lnTo>
                  <a:pt x="108356" y="78333"/>
                </a:lnTo>
                <a:lnTo>
                  <a:pt x="110921" y="75996"/>
                </a:lnTo>
                <a:lnTo>
                  <a:pt x="112039" y="73202"/>
                </a:lnTo>
                <a:lnTo>
                  <a:pt x="114604" y="74434"/>
                </a:lnTo>
                <a:lnTo>
                  <a:pt x="115836" y="71310"/>
                </a:lnTo>
                <a:lnTo>
                  <a:pt x="118402" y="72428"/>
                </a:lnTo>
                <a:lnTo>
                  <a:pt x="119176" y="69748"/>
                </a:lnTo>
                <a:lnTo>
                  <a:pt x="128447" y="63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9239" y="7912611"/>
            <a:ext cx="138836" cy="173545"/>
          </a:xfrm>
          <a:custGeom>
            <a:avLst/>
            <a:gdLst/>
            <a:ahLst/>
            <a:cxnLst/>
            <a:rect l="l" t="t" r="r" b="b"/>
            <a:pathLst>
              <a:path w="138836" h="173545">
                <a:moveTo>
                  <a:pt x="60833" y="109816"/>
                </a:moveTo>
                <a:lnTo>
                  <a:pt x="65290" y="119418"/>
                </a:lnTo>
                <a:lnTo>
                  <a:pt x="64071" y="124332"/>
                </a:lnTo>
                <a:lnTo>
                  <a:pt x="67754" y="126339"/>
                </a:lnTo>
                <a:lnTo>
                  <a:pt x="66179" y="130251"/>
                </a:lnTo>
                <a:lnTo>
                  <a:pt x="67081" y="135712"/>
                </a:lnTo>
                <a:lnTo>
                  <a:pt x="68973" y="132587"/>
                </a:lnTo>
                <a:lnTo>
                  <a:pt x="68973" y="162166"/>
                </a:lnTo>
                <a:lnTo>
                  <a:pt x="67081" y="158927"/>
                </a:lnTo>
                <a:lnTo>
                  <a:pt x="65620" y="158813"/>
                </a:lnTo>
                <a:lnTo>
                  <a:pt x="66179" y="164503"/>
                </a:lnTo>
                <a:lnTo>
                  <a:pt x="67081" y="165290"/>
                </a:lnTo>
                <a:lnTo>
                  <a:pt x="65963" y="170421"/>
                </a:lnTo>
                <a:lnTo>
                  <a:pt x="66294" y="173545"/>
                </a:lnTo>
                <a:lnTo>
                  <a:pt x="109042" y="169633"/>
                </a:lnTo>
                <a:lnTo>
                  <a:pt x="137718" y="165734"/>
                </a:lnTo>
                <a:lnTo>
                  <a:pt x="138836" y="164617"/>
                </a:lnTo>
                <a:lnTo>
                  <a:pt x="114731" y="111721"/>
                </a:lnTo>
                <a:lnTo>
                  <a:pt x="63398" y="25565"/>
                </a:lnTo>
                <a:lnTo>
                  <a:pt x="43865" y="673"/>
                </a:lnTo>
                <a:lnTo>
                  <a:pt x="42748" y="0"/>
                </a:lnTo>
                <a:lnTo>
                  <a:pt x="114" y="55244"/>
                </a:lnTo>
                <a:lnTo>
                  <a:pt x="0" y="58153"/>
                </a:lnTo>
                <a:lnTo>
                  <a:pt x="9829" y="62610"/>
                </a:lnTo>
                <a:lnTo>
                  <a:pt x="10274" y="64515"/>
                </a:lnTo>
                <a:lnTo>
                  <a:pt x="15189" y="63728"/>
                </a:lnTo>
                <a:lnTo>
                  <a:pt x="14846" y="67195"/>
                </a:lnTo>
                <a:lnTo>
                  <a:pt x="19316" y="66293"/>
                </a:lnTo>
                <a:lnTo>
                  <a:pt x="28803" y="71881"/>
                </a:lnTo>
                <a:lnTo>
                  <a:pt x="29578" y="74333"/>
                </a:lnTo>
                <a:lnTo>
                  <a:pt x="33820" y="78460"/>
                </a:lnTo>
                <a:lnTo>
                  <a:pt x="44094" y="85039"/>
                </a:lnTo>
                <a:lnTo>
                  <a:pt x="44640" y="88176"/>
                </a:lnTo>
                <a:lnTo>
                  <a:pt x="51904" y="94424"/>
                </a:lnTo>
                <a:lnTo>
                  <a:pt x="52349" y="99669"/>
                </a:lnTo>
                <a:lnTo>
                  <a:pt x="57251" y="102006"/>
                </a:lnTo>
                <a:lnTo>
                  <a:pt x="56362" y="105359"/>
                </a:lnTo>
                <a:lnTo>
                  <a:pt x="59156" y="105803"/>
                </a:lnTo>
                <a:lnTo>
                  <a:pt x="58369" y="109156"/>
                </a:lnTo>
                <a:lnTo>
                  <a:pt x="60833" y="1098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0601" y="8375534"/>
            <a:ext cx="410463" cy="156464"/>
          </a:xfrm>
          <a:custGeom>
            <a:avLst/>
            <a:gdLst/>
            <a:ahLst/>
            <a:cxnLst/>
            <a:rect l="l" t="t" r="r" b="b"/>
            <a:pathLst>
              <a:path w="410463" h="156464">
                <a:moveTo>
                  <a:pt x="18415" y="26555"/>
                </a:moveTo>
                <a:lnTo>
                  <a:pt x="10490" y="35598"/>
                </a:lnTo>
                <a:lnTo>
                  <a:pt x="6362" y="43751"/>
                </a:lnTo>
                <a:lnTo>
                  <a:pt x="1790" y="56019"/>
                </a:lnTo>
                <a:lnTo>
                  <a:pt x="0" y="67525"/>
                </a:lnTo>
                <a:lnTo>
                  <a:pt x="0" y="87947"/>
                </a:lnTo>
                <a:lnTo>
                  <a:pt x="1790" y="101333"/>
                </a:lnTo>
                <a:lnTo>
                  <a:pt x="3784" y="105016"/>
                </a:lnTo>
                <a:lnTo>
                  <a:pt x="6477" y="113614"/>
                </a:lnTo>
                <a:lnTo>
                  <a:pt x="12382" y="123545"/>
                </a:lnTo>
                <a:lnTo>
                  <a:pt x="17513" y="127787"/>
                </a:lnTo>
                <a:lnTo>
                  <a:pt x="19748" y="132575"/>
                </a:lnTo>
                <a:lnTo>
                  <a:pt x="22098" y="135039"/>
                </a:lnTo>
                <a:lnTo>
                  <a:pt x="24879" y="135483"/>
                </a:lnTo>
                <a:lnTo>
                  <a:pt x="27114" y="138493"/>
                </a:lnTo>
                <a:lnTo>
                  <a:pt x="29908" y="140614"/>
                </a:lnTo>
                <a:lnTo>
                  <a:pt x="32245" y="141401"/>
                </a:lnTo>
                <a:lnTo>
                  <a:pt x="33248" y="144411"/>
                </a:lnTo>
                <a:lnTo>
                  <a:pt x="42075" y="147091"/>
                </a:lnTo>
                <a:lnTo>
                  <a:pt x="46418" y="150215"/>
                </a:lnTo>
                <a:lnTo>
                  <a:pt x="52666" y="152107"/>
                </a:lnTo>
                <a:lnTo>
                  <a:pt x="56362" y="154127"/>
                </a:lnTo>
                <a:lnTo>
                  <a:pt x="90398" y="156463"/>
                </a:lnTo>
                <a:lnTo>
                  <a:pt x="319392" y="156349"/>
                </a:lnTo>
                <a:lnTo>
                  <a:pt x="353999" y="154228"/>
                </a:lnTo>
                <a:lnTo>
                  <a:pt x="378206" y="142519"/>
                </a:lnTo>
                <a:lnTo>
                  <a:pt x="393839" y="128904"/>
                </a:lnTo>
                <a:lnTo>
                  <a:pt x="396405" y="123990"/>
                </a:lnTo>
                <a:lnTo>
                  <a:pt x="397522" y="123647"/>
                </a:lnTo>
                <a:lnTo>
                  <a:pt x="405333" y="109816"/>
                </a:lnTo>
                <a:lnTo>
                  <a:pt x="410464" y="88506"/>
                </a:lnTo>
                <a:lnTo>
                  <a:pt x="410464" y="66967"/>
                </a:lnTo>
                <a:lnTo>
                  <a:pt x="408673" y="55359"/>
                </a:lnTo>
                <a:lnTo>
                  <a:pt x="404660" y="47878"/>
                </a:lnTo>
                <a:lnTo>
                  <a:pt x="403428" y="41846"/>
                </a:lnTo>
                <a:lnTo>
                  <a:pt x="399415" y="35598"/>
                </a:lnTo>
                <a:lnTo>
                  <a:pt x="388366" y="22542"/>
                </a:lnTo>
                <a:lnTo>
                  <a:pt x="382117" y="16624"/>
                </a:lnTo>
                <a:lnTo>
                  <a:pt x="377990" y="15405"/>
                </a:lnTo>
                <a:lnTo>
                  <a:pt x="376986" y="13055"/>
                </a:lnTo>
                <a:lnTo>
                  <a:pt x="374307" y="10934"/>
                </a:lnTo>
                <a:lnTo>
                  <a:pt x="364591" y="7810"/>
                </a:lnTo>
                <a:lnTo>
                  <a:pt x="361467" y="5130"/>
                </a:lnTo>
                <a:lnTo>
                  <a:pt x="355892" y="3238"/>
                </a:lnTo>
                <a:lnTo>
                  <a:pt x="313029" y="0"/>
                </a:lnTo>
                <a:lnTo>
                  <a:pt x="99212" y="0"/>
                </a:lnTo>
                <a:lnTo>
                  <a:pt x="54013" y="3238"/>
                </a:lnTo>
                <a:lnTo>
                  <a:pt x="48323" y="5130"/>
                </a:lnTo>
                <a:lnTo>
                  <a:pt x="47536" y="6248"/>
                </a:lnTo>
                <a:lnTo>
                  <a:pt x="33591" y="12839"/>
                </a:lnTo>
                <a:lnTo>
                  <a:pt x="30797" y="16078"/>
                </a:lnTo>
                <a:lnTo>
                  <a:pt x="25882" y="18643"/>
                </a:lnTo>
                <a:lnTo>
                  <a:pt x="19532" y="24447"/>
                </a:lnTo>
                <a:lnTo>
                  <a:pt x="18415" y="265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26879" y="9141219"/>
            <a:ext cx="737235" cy="224650"/>
          </a:xfrm>
          <a:custGeom>
            <a:avLst/>
            <a:gdLst/>
            <a:ahLst/>
            <a:cxnLst/>
            <a:rect l="l" t="t" r="r" b="b"/>
            <a:pathLst>
              <a:path w="737235" h="224650">
                <a:moveTo>
                  <a:pt x="461581" y="61163"/>
                </a:moveTo>
                <a:lnTo>
                  <a:pt x="442607" y="32372"/>
                </a:lnTo>
                <a:lnTo>
                  <a:pt x="423418" y="15290"/>
                </a:lnTo>
                <a:lnTo>
                  <a:pt x="398640" y="3797"/>
                </a:lnTo>
                <a:lnTo>
                  <a:pt x="377545" y="0"/>
                </a:lnTo>
                <a:lnTo>
                  <a:pt x="359803" y="0"/>
                </a:lnTo>
                <a:lnTo>
                  <a:pt x="338709" y="3797"/>
                </a:lnTo>
                <a:lnTo>
                  <a:pt x="313931" y="15290"/>
                </a:lnTo>
                <a:lnTo>
                  <a:pt x="294627" y="32372"/>
                </a:lnTo>
                <a:lnTo>
                  <a:pt x="276542" y="60045"/>
                </a:lnTo>
                <a:lnTo>
                  <a:pt x="226656" y="180124"/>
                </a:lnTo>
                <a:lnTo>
                  <a:pt x="218960" y="179565"/>
                </a:lnTo>
                <a:lnTo>
                  <a:pt x="133032" y="160591"/>
                </a:lnTo>
                <a:lnTo>
                  <a:pt x="37719" y="127901"/>
                </a:lnTo>
                <a:lnTo>
                  <a:pt x="26225" y="122097"/>
                </a:lnTo>
                <a:lnTo>
                  <a:pt x="21539" y="121539"/>
                </a:lnTo>
                <a:lnTo>
                  <a:pt x="19532" y="123875"/>
                </a:lnTo>
                <a:lnTo>
                  <a:pt x="0" y="159372"/>
                </a:lnTo>
                <a:lnTo>
                  <a:pt x="5245" y="162382"/>
                </a:lnTo>
                <a:lnTo>
                  <a:pt x="98666" y="196761"/>
                </a:lnTo>
                <a:lnTo>
                  <a:pt x="192290" y="219633"/>
                </a:lnTo>
                <a:lnTo>
                  <a:pt x="219189" y="224650"/>
                </a:lnTo>
                <a:lnTo>
                  <a:pt x="288036" y="58153"/>
                </a:lnTo>
                <a:lnTo>
                  <a:pt x="294957" y="47764"/>
                </a:lnTo>
                <a:lnTo>
                  <a:pt x="297637" y="47205"/>
                </a:lnTo>
                <a:lnTo>
                  <a:pt x="299872" y="44869"/>
                </a:lnTo>
                <a:lnTo>
                  <a:pt x="298754" y="41846"/>
                </a:lnTo>
                <a:lnTo>
                  <a:pt x="301320" y="41630"/>
                </a:lnTo>
                <a:lnTo>
                  <a:pt x="303784" y="39065"/>
                </a:lnTo>
                <a:lnTo>
                  <a:pt x="305003" y="35153"/>
                </a:lnTo>
                <a:lnTo>
                  <a:pt x="314718" y="29908"/>
                </a:lnTo>
                <a:lnTo>
                  <a:pt x="317284" y="27571"/>
                </a:lnTo>
                <a:lnTo>
                  <a:pt x="318401" y="24777"/>
                </a:lnTo>
                <a:lnTo>
                  <a:pt x="322973" y="23888"/>
                </a:lnTo>
                <a:lnTo>
                  <a:pt x="324091" y="20980"/>
                </a:lnTo>
                <a:lnTo>
                  <a:pt x="326656" y="22212"/>
                </a:lnTo>
                <a:lnTo>
                  <a:pt x="327329" y="19304"/>
                </a:lnTo>
                <a:lnTo>
                  <a:pt x="338493" y="14732"/>
                </a:lnTo>
                <a:lnTo>
                  <a:pt x="338937" y="13512"/>
                </a:lnTo>
                <a:lnTo>
                  <a:pt x="343725" y="14173"/>
                </a:lnTo>
                <a:lnTo>
                  <a:pt x="348869" y="11391"/>
                </a:lnTo>
                <a:lnTo>
                  <a:pt x="353110" y="11277"/>
                </a:lnTo>
                <a:lnTo>
                  <a:pt x="352094" y="9486"/>
                </a:lnTo>
                <a:lnTo>
                  <a:pt x="383133" y="9829"/>
                </a:lnTo>
                <a:lnTo>
                  <a:pt x="385914" y="12280"/>
                </a:lnTo>
                <a:lnTo>
                  <a:pt x="392722" y="11722"/>
                </a:lnTo>
                <a:lnTo>
                  <a:pt x="393166" y="12839"/>
                </a:lnTo>
                <a:lnTo>
                  <a:pt x="398310" y="13169"/>
                </a:lnTo>
                <a:lnTo>
                  <a:pt x="397408" y="16637"/>
                </a:lnTo>
                <a:lnTo>
                  <a:pt x="402551" y="15519"/>
                </a:lnTo>
                <a:lnTo>
                  <a:pt x="402996" y="18313"/>
                </a:lnTo>
                <a:lnTo>
                  <a:pt x="406336" y="17411"/>
                </a:lnTo>
                <a:lnTo>
                  <a:pt x="406781" y="20307"/>
                </a:lnTo>
                <a:lnTo>
                  <a:pt x="410133" y="19418"/>
                </a:lnTo>
                <a:lnTo>
                  <a:pt x="410578" y="22098"/>
                </a:lnTo>
                <a:lnTo>
                  <a:pt x="414032" y="21094"/>
                </a:lnTo>
                <a:lnTo>
                  <a:pt x="419392" y="25006"/>
                </a:lnTo>
                <a:lnTo>
                  <a:pt x="420293" y="27901"/>
                </a:lnTo>
                <a:lnTo>
                  <a:pt x="427101" y="30695"/>
                </a:lnTo>
                <a:lnTo>
                  <a:pt x="433349" y="39179"/>
                </a:lnTo>
                <a:lnTo>
                  <a:pt x="435914" y="41402"/>
                </a:lnTo>
                <a:lnTo>
                  <a:pt x="438594" y="41960"/>
                </a:lnTo>
                <a:lnTo>
                  <a:pt x="447852" y="55473"/>
                </a:lnTo>
                <a:lnTo>
                  <a:pt x="447179" y="58483"/>
                </a:lnTo>
                <a:lnTo>
                  <a:pt x="449973" y="59270"/>
                </a:lnTo>
                <a:lnTo>
                  <a:pt x="517944" y="224536"/>
                </a:lnTo>
                <a:lnTo>
                  <a:pt x="596620" y="208254"/>
                </a:lnTo>
                <a:lnTo>
                  <a:pt x="686904" y="180124"/>
                </a:lnTo>
                <a:lnTo>
                  <a:pt x="737235" y="159258"/>
                </a:lnTo>
                <a:lnTo>
                  <a:pt x="719378" y="126111"/>
                </a:lnTo>
                <a:lnTo>
                  <a:pt x="715810" y="121539"/>
                </a:lnTo>
                <a:lnTo>
                  <a:pt x="711009" y="122097"/>
                </a:lnTo>
                <a:lnTo>
                  <a:pt x="699617" y="127901"/>
                </a:lnTo>
                <a:lnTo>
                  <a:pt x="608558" y="159029"/>
                </a:lnTo>
                <a:lnTo>
                  <a:pt x="524522" y="178117"/>
                </a:lnTo>
                <a:lnTo>
                  <a:pt x="510692" y="180124"/>
                </a:lnTo>
                <a:lnTo>
                  <a:pt x="461581" y="61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5497" y="9303151"/>
            <a:ext cx="200774" cy="89166"/>
          </a:xfrm>
          <a:custGeom>
            <a:avLst/>
            <a:gdLst/>
            <a:ahLst/>
            <a:cxnLst/>
            <a:rect l="l" t="t" r="r" b="b"/>
            <a:pathLst>
              <a:path w="200774" h="89166">
                <a:moveTo>
                  <a:pt x="191058" y="55803"/>
                </a:moveTo>
                <a:lnTo>
                  <a:pt x="167970" y="342"/>
                </a:lnTo>
                <a:lnTo>
                  <a:pt x="165735" y="0"/>
                </a:lnTo>
                <a:lnTo>
                  <a:pt x="162610" y="3238"/>
                </a:lnTo>
                <a:lnTo>
                  <a:pt x="157251" y="5473"/>
                </a:lnTo>
                <a:lnTo>
                  <a:pt x="154571" y="10388"/>
                </a:lnTo>
                <a:lnTo>
                  <a:pt x="137604" y="19646"/>
                </a:lnTo>
                <a:lnTo>
                  <a:pt x="136271" y="19088"/>
                </a:lnTo>
                <a:lnTo>
                  <a:pt x="135826" y="21882"/>
                </a:lnTo>
                <a:lnTo>
                  <a:pt x="132359" y="20421"/>
                </a:lnTo>
                <a:lnTo>
                  <a:pt x="131914" y="23329"/>
                </a:lnTo>
                <a:lnTo>
                  <a:pt x="128231" y="23545"/>
                </a:lnTo>
                <a:lnTo>
                  <a:pt x="126009" y="25565"/>
                </a:lnTo>
                <a:lnTo>
                  <a:pt x="119202" y="26898"/>
                </a:lnTo>
                <a:lnTo>
                  <a:pt x="101892" y="28016"/>
                </a:lnTo>
                <a:lnTo>
                  <a:pt x="111048" y="29019"/>
                </a:lnTo>
                <a:lnTo>
                  <a:pt x="89395" y="28905"/>
                </a:lnTo>
                <a:lnTo>
                  <a:pt x="90398" y="28016"/>
                </a:lnTo>
                <a:lnTo>
                  <a:pt x="86829" y="26898"/>
                </a:lnTo>
                <a:lnTo>
                  <a:pt x="81699" y="27127"/>
                </a:lnTo>
                <a:lnTo>
                  <a:pt x="82816" y="24549"/>
                </a:lnTo>
                <a:lnTo>
                  <a:pt x="79019" y="25107"/>
                </a:lnTo>
                <a:lnTo>
                  <a:pt x="73990" y="25222"/>
                </a:lnTo>
                <a:lnTo>
                  <a:pt x="75107" y="22555"/>
                </a:lnTo>
                <a:lnTo>
                  <a:pt x="68313" y="24002"/>
                </a:lnTo>
                <a:lnTo>
                  <a:pt x="67525" y="20980"/>
                </a:lnTo>
                <a:lnTo>
                  <a:pt x="62941" y="21767"/>
                </a:lnTo>
                <a:lnTo>
                  <a:pt x="55473" y="15849"/>
                </a:lnTo>
                <a:lnTo>
                  <a:pt x="54356" y="13055"/>
                </a:lnTo>
                <a:lnTo>
                  <a:pt x="51562" y="14401"/>
                </a:lnTo>
                <a:lnTo>
                  <a:pt x="50558" y="11607"/>
                </a:lnTo>
                <a:lnTo>
                  <a:pt x="47993" y="9270"/>
                </a:lnTo>
                <a:lnTo>
                  <a:pt x="42189" y="8039"/>
                </a:lnTo>
                <a:lnTo>
                  <a:pt x="34378" y="0"/>
                </a:lnTo>
                <a:lnTo>
                  <a:pt x="32143" y="342"/>
                </a:lnTo>
                <a:lnTo>
                  <a:pt x="9601" y="54470"/>
                </a:lnTo>
                <a:lnTo>
                  <a:pt x="4356" y="69976"/>
                </a:lnTo>
                <a:lnTo>
                  <a:pt x="14071" y="72313"/>
                </a:lnTo>
                <a:lnTo>
                  <a:pt x="46101" y="72986"/>
                </a:lnTo>
                <a:lnTo>
                  <a:pt x="14960" y="73431"/>
                </a:lnTo>
                <a:lnTo>
                  <a:pt x="15405" y="76568"/>
                </a:lnTo>
                <a:lnTo>
                  <a:pt x="16078" y="89166"/>
                </a:lnTo>
                <a:lnTo>
                  <a:pt x="93078" y="80581"/>
                </a:lnTo>
                <a:lnTo>
                  <a:pt x="107035" y="80581"/>
                </a:lnTo>
                <a:lnTo>
                  <a:pt x="154800" y="86385"/>
                </a:lnTo>
                <a:lnTo>
                  <a:pt x="183921" y="89166"/>
                </a:lnTo>
                <a:lnTo>
                  <a:pt x="185267" y="76568"/>
                </a:lnTo>
                <a:lnTo>
                  <a:pt x="186372" y="87833"/>
                </a:lnTo>
                <a:lnTo>
                  <a:pt x="200660" y="83032"/>
                </a:lnTo>
                <a:lnTo>
                  <a:pt x="200774" y="78790"/>
                </a:lnTo>
                <a:lnTo>
                  <a:pt x="197091" y="72313"/>
                </a:lnTo>
                <a:lnTo>
                  <a:pt x="182587" y="71094"/>
                </a:lnTo>
                <a:lnTo>
                  <a:pt x="195643" y="69976"/>
                </a:lnTo>
                <a:lnTo>
                  <a:pt x="191058" y="55803"/>
                </a:lnTo>
                <a:close/>
              </a:path>
              <a:path w="200774" h="89166">
                <a:moveTo>
                  <a:pt x="14071" y="72313"/>
                </a:moveTo>
                <a:lnTo>
                  <a:pt x="2908" y="72313"/>
                </a:lnTo>
                <a:lnTo>
                  <a:pt x="0" y="77342"/>
                </a:lnTo>
                <a:lnTo>
                  <a:pt x="0" y="84378"/>
                </a:lnTo>
                <a:lnTo>
                  <a:pt x="13627" y="87718"/>
                </a:lnTo>
                <a:lnTo>
                  <a:pt x="15405" y="76568"/>
                </a:lnTo>
                <a:lnTo>
                  <a:pt x="14960" y="73431"/>
                </a:lnTo>
                <a:lnTo>
                  <a:pt x="14071" y="723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2751" y="9496221"/>
            <a:ext cx="9702" cy="1447"/>
          </a:xfrm>
          <a:custGeom>
            <a:avLst/>
            <a:gdLst/>
            <a:ahLst/>
            <a:cxnLst/>
            <a:rect l="l" t="t" r="r" b="b"/>
            <a:pathLst>
              <a:path w="9702" h="1447">
                <a:moveTo>
                  <a:pt x="0" y="1003"/>
                </a:moveTo>
                <a:lnTo>
                  <a:pt x="9588" y="1447"/>
                </a:lnTo>
                <a:lnTo>
                  <a:pt x="9702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95493" y="7653820"/>
            <a:ext cx="0" cy="464705"/>
          </a:xfrm>
          <a:custGeom>
            <a:avLst/>
            <a:gdLst/>
            <a:ahLst/>
            <a:cxnLst/>
            <a:rect l="l" t="t" r="r" b="b"/>
            <a:pathLst>
              <a:path h="464705">
                <a:moveTo>
                  <a:pt x="0" y="0"/>
                </a:moveTo>
                <a:lnTo>
                  <a:pt x="0" y="464705"/>
                </a:lnTo>
              </a:path>
            </a:pathLst>
          </a:custGeom>
          <a:ln w="42113">
            <a:solidFill>
              <a:srgbClr val="318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64684" y="7878363"/>
            <a:ext cx="2692" cy="15621"/>
          </a:xfrm>
          <a:custGeom>
            <a:avLst/>
            <a:gdLst/>
            <a:ahLst/>
            <a:cxnLst/>
            <a:rect l="l" t="t" r="r" b="b"/>
            <a:pathLst>
              <a:path w="2692" h="15621">
                <a:moveTo>
                  <a:pt x="0" y="15620"/>
                </a:moveTo>
                <a:lnTo>
                  <a:pt x="2692" y="14947"/>
                </a:lnTo>
                <a:lnTo>
                  <a:pt x="2578" y="774"/>
                </a:lnTo>
                <a:lnTo>
                  <a:pt x="114" y="0"/>
                </a:lnTo>
                <a:lnTo>
                  <a:pt x="0" y="1562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23512" y="7943420"/>
            <a:ext cx="8712" cy="15392"/>
          </a:xfrm>
          <a:custGeom>
            <a:avLst/>
            <a:gdLst/>
            <a:ahLst/>
            <a:cxnLst/>
            <a:rect l="l" t="t" r="r" b="b"/>
            <a:pathLst>
              <a:path w="8712" h="15392">
                <a:moveTo>
                  <a:pt x="0" y="673"/>
                </a:moveTo>
                <a:lnTo>
                  <a:pt x="0" y="14732"/>
                </a:lnTo>
                <a:lnTo>
                  <a:pt x="8597" y="15392"/>
                </a:lnTo>
                <a:lnTo>
                  <a:pt x="8712" y="0"/>
                </a:lnTo>
                <a:lnTo>
                  <a:pt x="0" y="673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24182" y="8010493"/>
            <a:ext cx="43294" cy="14846"/>
          </a:xfrm>
          <a:custGeom>
            <a:avLst/>
            <a:gdLst/>
            <a:ahLst/>
            <a:cxnLst/>
            <a:rect l="l" t="t" r="r" b="b"/>
            <a:pathLst>
              <a:path w="43294" h="14846">
                <a:moveTo>
                  <a:pt x="0" y="0"/>
                </a:moveTo>
                <a:lnTo>
                  <a:pt x="444" y="1562"/>
                </a:lnTo>
                <a:lnTo>
                  <a:pt x="1219" y="2235"/>
                </a:lnTo>
                <a:lnTo>
                  <a:pt x="444" y="13284"/>
                </a:lnTo>
                <a:lnTo>
                  <a:pt x="0" y="14846"/>
                </a:lnTo>
                <a:lnTo>
                  <a:pt x="43294" y="14503"/>
                </a:lnTo>
                <a:lnTo>
                  <a:pt x="43294" y="33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3515" y="8075443"/>
            <a:ext cx="43408" cy="14846"/>
          </a:xfrm>
          <a:custGeom>
            <a:avLst/>
            <a:gdLst/>
            <a:ahLst/>
            <a:cxnLst/>
            <a:rect l="l" t="t" r="r" b="b"/>
            <a:pathLst>
              <a:path w="43408" h="14846">
                <a:moveTo>
                  <a:pt x="0" y="330"/>
                </a:moveTo>
                <a:lnTo>
                  <a:pt x="0" y="14503"/>
                </a:lnTo>
                <a:lnTo>
                  <a:pt x="43408" y="14846"/>
                </a:lnTo>
                <a:lnTo>
                  <a:pt x="42964" y="13284"/>
                </a:lnTo>
                <a:lnTo>
                  <a:pt x="42964" y="1562"/>
                </a:lnTo>
                <a:lnTo>
                  <a:pt x="43408" y="0"/>
                </a:lnTo>
                <a:lnTo>
                  <a:pt x="0" y="33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84408" y="8366945"/>
            <a:ext cx="172643" cy="173647"/>
          </a:xfrm>
          <a:custGeom>
            <a:avLst/>
            <a:gdLst/>
            <a:ahLst/>
            <a:cxnLst/>
            <a:rect l="l" t="t" r="r" b="b"/>
            <a:pathLst>
              <a:path w="172643" h="173647">
                <a:moveTo>
                  <a:pt x="1663" y="104343"/>
                </a:moveTo>
                <a:lnTo>
                  <a:pt x="13169" y="134594"/>
                </a:lnTo>
                <a:lnTo>
                  <a:pt x="22758" y="145973"/>
                </a:lnTo>
                <a:lnTo>
                  <a:pt x="41960" y="161150"/>
                </a:lnTo>
                <a:lnTo>
                  <a:pt x="63500" y="170637"/>
                </a:lnTo>
                <a:lnTo>
                  <a:pt x="71081" y="172643"/>
                </a:lnTo>
                <a:lnTo>
                  <a:pt x="84480" y="173647"/>
                </a:lnTo>
                <a:lnTo>
                  <a:pt x="101549" y="172529"/>
                </a:lnTo>
                <a:lnTo>
                  <a:pt x="128778" y="161264"/>
                </a:lnTo>
                <a:lnTo>
                  <a:pt x="144970" y="148869"/>
                </a:lnTo>
                <a:lnTo>
                  <a:pt x="157581" y="134696"/>
                </a:lnTo>
                <a:lnTo>
                  <a:pt x="166839" y="118744"/>
                </a:lnTo>
                <a:lnTo>
                  <a:pt x="169735" y="106794"/>
                </a:lnTo>
                <a:lnTo>
                  <a:pt x="170637" y="105244"/>
                </a:lnTo>
                <a:lnTo>
                  <a:pt x="172643" y="97650"/>
                </a:lnTo>
                <a:lnTo>
                  <a:pt x="172643" y="78790"/>
                </a:lnTo>
                <a:lnTo>
                  <a:pt x="171856" y="76669"/>
                </a:lnTo>
                <a:lnTo>
                  <a:pt x="170637" y="69189"/>
                </a:lnTo>
                <a:lnTo>
                  <a:pt x="169964" y="67068"/>
                </a:lnTo>
                <a:lnTo>
                  <a:pt x="168617" y="61594"/>
                </a:lnTo>
                <a:lnTo>
                  <a:pt x="156565" y="37045"/>
                </a:lnTo>
                <a:lnTo>
                  <a:pt x="142951" y="22097"/>
                </a:lnTo>
                <a:lnTo>
                  <a:pt x="121970" y="8699"/>
                </a:lnTo>
                <a:lnTo>
                  <a:pt x="105346" y="2006"/>
                </a:lnTo>
                <a:lnTo>
                  <a:pt x="93954" y="774"/>
                </a:lnTo>
                <a:lnTo>
                  <a:pt x="91960" y="0"/>
                </a:lnTo>
                <a:lnTo>
                  <a:pt x="78790" y="0"/>
                </a:lnTo>
                <a:lnTo>
                  <a:pt x="76669" y="774"/>
                </a:lnTo>
                <a:lnTo>
                  <a:pt x="67297" y="2006"/>
                </a:lnTo>
                <a:lnTo>
                  <a:pt x="48768" y="8699"/>
                </a:lnTo>
                <a:lnTo>
                  <a:pt x="35928" y="16852"/>
                </a:lnTo>
                <a:lnTo>
                  <a:pt x="17970" y="33248"/>
                </a:lnTo>
                <a:lnTo>
                  <a:pt x="3898" y="57810"/>
                </a:lnTo>
                <a:lnTo>
                  <a:pt x="2781" y="63499"/>
                </a:lnTo>
                <a:lnTo>
                  <a:pt x="114" y="71081"/>
                </a:lnTo>
                <a:lnTo>
                  <a:pt x="0" y="101549"/>
                </a:lnTo>
                <a:lnTo>
                  <a:pt x="1663" y="104343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34064" y="8366945"/>
            <a:ext cx="172631" cy="173647"/>
          </a:xfrm>
          <a:custGeom>
            <a:avLst/>
            <a:gdLst/>
            <a:ahLst/>
            <a:cxnLst/>
            <a:rect l="l" t="t" r="r" b="b"/>
            <a:pathLst>
              <a:path w="172631" h="173647">
                <a:moveTo>
                  <a:pt x="1663" y="98539"/>
                </a:moveTo>
                <a:lnTo>
                  <a:pt x="2006" y="103339"/>
                </a:lnTo>
                <a:lnTo>
                  <a:pt x="3568" y="106133"/>
                </a:lnTo>
                <a:lnTo>
                  <a:pt x="3898" y="113055"/>
                </a:lnTo>
                <a:lnTo>
                  <a:pt x="18961" y="140284"/>
                </a:lnTo>
                <a:lnTo>
                  <a:pt x="39941" y="159359"/>
                </a:lnTo>
                <a:lnTo>
                  <a:pt x="63385" y="170637"/>
                </a:lnTo>
                <a:lnTo>
                  <a:pt x="70967" y="171869"/>
                </a:lnTo>
                <a:lnTo>
                  <a:pt x="72974" y="172643"/>
                </a:lnTo>
                <a:lnTo>
                  <a:pt x="86372" y="173647"/>
                </a:lnTo>
                <a:lnTo>
                  <a:pt x="103441" y="172529"/>
                </a:lnTo>
                <a:lnTo>
                  <a:pt x="126771" y="163156"/>
                </a:lnTo>
                <a:lnTo>
                  <a:pt x="144957" y="150774"/>
                </a:lnTo>
                <a:lnTo>
                  <a:pt x="158242" y="135369"/>
                </a:lnTo>
                <a:lnTo>
                  <a:pt x="168732" y="116738"/>
                </a:lnTo>
                <a:lnTo>
                  <a:pt x="170637" y="109029"/>
                </a:lnTo>
                <a:lnTo>
                  <a:pt x="172631" y="101549"/>
                </a:lnTo>
                <a:lnTo>
                  <a:pt x="172529" y="72986"/>
                </a:lnTo>
                <a:lnTo>
                  <a:pt x="171856" y="70980"/>
                </a:lnTo>
                <a:lnTo>
                  <a:pt x="170637" y="63499"/>
                </a:lnTo>
                <a:lnTo>
                  <a:pt x="156235" y="35382"/>
                </a:lnTo>
                <a:lnTo>
                  <a:pt x="141173" y="19977"/>
                </a:lnTo>
                <a:lnTo>
                  <a:pt x="127660" y="10604"/>
                </a:lnTo>
                <a:lnTo>
                  <a:pt x="107238" y="2006"/>
                </a:lnTo>
                <a:lnTo>
                  <a:pt x="95859" y="774"/>
                </a:lnTo>
                <a:lnTo>
                  <a:pt x="93853" y="0"/>
                </a:lnTo>
                <a:lnTo>
                  <a:pt x="80683" y="0"/>
                </a:lnTo>
                <a:lnTo>
                  <a:pt x="78562" y="774"/>
                </a:lnTo>
                <a:lnTo>
                  <a:pt x="67170" y="2006"/>
                </a:lnTo>
                <a:lnTo>
                  <a:pt x="50660" y="8699"/>
                </a:lnTo>
                <a:lnTo>
                  <a:pt x="31572" y="20205"/>
                </a:lnTo>
                <a:lnTo>
                  <a:pt x="17068" y="36156"/>
                </a:lnTo>
                <a:lnTo>
                  <a:pt x="3898" y="61594"/>
                </a:lnTo>
                <a:lnTo>
                  <a:pt x="0" y="76784"/>
                </a:lnTo>
                <a:lnTo>
                  <a:pt x="0" y="95757"/>
                </a:lnTo>
                <a:lnTo>
                  <a:pt x="1663" y="9853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81205" y="7689596"/>
            <a:ext cx="4800" cy="0"/>
          </a:xfrm>
          <a:custGeom>
            <a:avLst/>
            <a:gdLst/>
            <a:ahLst/>
            <a:cxnLst/>
            <a:rect l="l" t="t" r="r" b="b"/>
            <a:pathLst>
              <a:path w="4800">
                <a:moveTo>
                  <a:pt x="0" y="0"/>
                </a:moveTo>
                <a:lnTo>
                  <a:pt x="4800" y="0"/>
                </a:lnTo>
              </a:path>
            </a:pathLst>
          </a:custGeom>
          <a:ln w="3835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81864" y="7816091"/>
            <a:ext cx="3467" cy="4013"/>
          </a:xfrm>
          <a:custGeom>
            <a:avLst/>
            <a:gdLst/>
            <a:ahLst/>
            <a:cxnLst/>
            <a:rect l="l" t="t" r="r" b="b"/>
            <a:pathLst>
              <a:path w="3467" h="4013">
                <a:moveTo>
                  <a:pt x="0" y="660"/>
                </a:moveTo>
                <a:lnTo>
                  <a:pt x="0" y="4013"/>
                </a:lnTo>
                <a:lnTo>
                  <a:pt x="3467" y="4013"/>
                </a:lnTo>
                <a:lnTo>
                  <a:pt x="2349" y="0"/>
                </a:lnTo>
                <a:lnTo>
                  <a:pt x="0" y="6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3103" y="8361583"/>
            <a:ext cx="384911" cy="33934"/>
          </a:xfrm>
          <a:custGeom>
            <a:avLst/>
            <a:gdLst/>
            <a:ahLst/>
            <a:cxnLst/>
            <a:rect l="l" t="t" r="r" b="b"/>
            <a:pathLst>
              <a:path w="384911" h="33934">
                <a:moveTo>
                  <a:pt x="16065" y="22212"/>
                </a:moveTo>
                <a:lnTo>
                  <a:pt x="32804" y="14071"/>
                </a:lnTo>
                <a:lnTo>
                  <a:pt x="42176" y="10160"/>
                </a:lnTo>
                <a:lnTo>
                  <a:pt x="83019" y="10160"/>
                </a:lnTo>
                <a:lnTo>
                  <a:pt x="88607" y="12280"/>
                </a:lnTo>
                <a:lnTo>
                  <a:pt x="296290" y="12280"/>
                </a:lnTo>
                <a:lnTo>
                  <a:pt x="301878" y="10160"/>
                </a:lnTo>
                <a:lnTo>
                  <a:pt x="342722" y="10160"/>
                </a:lnTo>
                <a:lnTo>
                  <a:pt x="365480" y="19761"/>
                </a:lnTo>
                <a:lnTo>
                  <a:pt x="377088" y="29248"/>
                </a:lnTo>
                <a:lnTo>
                  <a:pt x="384797" y="33705"/>
                </a:lnTo>
                <a:lnTo>
                  <a:pt x="384911" y="0"/>
                </a:lnTo>
                <a:lnTo>
                  <a:pt x="0" y="0"/>
                </a:lnTo>
                <a:lnTo>
                  <a:pt x="330" y="33934"/>
                </a:lnTo>
                <a:lnTo>
                  <a:pt x="3898" y="33261"/>
                </a:lnTo>
                <a:lnTo>
                  <a:pt x="16065" y="2221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04426" y="8373635"/>
            <a:ext cx="102336" cy="160591"/>
          </a:xfrm>
          <a:custGeom>
            <a:avLst/>
            <a:gdLst/>
            <a:ahLst/>
            <a:cxnLst/>
            <a:rect l="l" t="t" r="r" b="b"/>
            <a:pathLst>
              <a:path w="102336" h="160591">
                <a:moveTo>
                  <a:pt x="77558" y="24777"/>
                </a:moveTo>
                <a:lnTo>
                  <a:pt x="83362" y="30581"/>
                </a:lnTo>
                <a:lnTo>
                  <a:pt x="85585" y="37503"/>
                </a:lnTo>
                <a:lnTo>
                  <a:pt x="89611" y="43751"/>
                </a:lnTo>
                <a:lnTo>
                  <a:pt x="90728" y="44195"/>
                </a:lnTo>
                <a:lnTo>
                  <a:pt x="96748" y="55359"/>
                </a:lnTo>
                <a:lnTo>
                  <a:pt x="98539" y="66967"/>
                </a:lnTo>
                <a:lnTo>
                  <a:pt x="98539" y="92290"/>
                </a:lnTo>
                <a:lnTo>
                  <a:pt x="94856" y="109702"/>
                </a:lnTo>
                <a:lnTo>
                  <a:pt x="91503" y="111709"/>
                </a:lnTo>
                <a:lnTo>
                  <a:pt x="83693" y="125552"/>
                </a:lnTo>
                <a:lnTo>
                  <a:pt x="83477" y="128790"/>
                </a:lnTo>
                <a:lnTo>
                  <a:pt x="80010" y="130797"/>
                </a:lnTo>
                <a:lnTo>
                  <a:pt x="64389" y="144411"/>
                </a:lnTo>
                <a:lnTo>
                  <a:pt x="60375" y="149656"/>
                </a:lnTo>
                <a:lnTo>
                  <a:pt x="49657" y="151777"/>
                </a:lnTo>
                <a:lnTo>
                  <a:pt x="45199" y="154012"/>
                </a:lnTo>
                <a:lnTo>
                  <a:pt x="44970" y="155130"/>
                </a:lnTo>
                <a:lnTo>
                  <a:pt x="40170" y="156133"/>
                </a:lnTo>
                <a:lnTo>
                  <a:pt x="27330" y="158584"/>
                </a:lnTo>
                <a:lnTo>
                  <a:pt x="5575" y="158254"/>
                </a:lnTo>
                <a:lnTo>
                  <a:pt x="0" y="158254"/>
                </a:lnTo>
                <a:lnTo>
                  <a:pt x="2895" y="160591"/>
                </a:lnTo>
                <a:lnTo>
                  <a:pt x="38836" y="160591"/>
                </a:lnTo>
                <a:lnTo>
                  <a:pt x="64490" y="149885"/>
                </a:lnTo>
                <a:lnTo>
                  <a:pt x="85140" y="130568"/>
                </a:lnTo>
                <a:lnTo>
                  <a:pt x="98640" y="107695"/>
                </a:lnTo>
                <a:lnTo>
                  <a:pt x="102336" y="84708"/>
                </a:lnTo>
                <a:lnTo>
                  <a:pt x="102336" y="74548"/>
                </a:lnTo>
                <a:lnTo>
                  <a:pt x="98640" y="53454"/>
                </a:lnTo>
                <a:lnTo>
                  <a:pt x="83578" y="26568"/>
                </a:lnTo>
                <a:lnTo>
                  <a:pt x="62268" y="9601"/>
                </a:lnTo>
                <a:lnTo>
                  <a:pt x="39497" y="0"/>
                </a:lnTo>
                <a:lnTo>
                  <a:pt x="2336" y="114"/>
                </a:lnTo>
                <a:lnTo>
                  <a:pt x="33591" y="2006"/>
                </a:lnTo>
                <a:lnTo>
                  <a:pt x="42062" y="5130"/>
                </a:lnTo>
                <a:lnTo>
                  <a:pt x="47650" y="7035"/>
                </a:lnTo>
                <a:lnTo>
                  <a:pt x="52895" y="7594"/>
                </a:lnTo>
                <a:lnTo>
                  <a:pt x="60477" y="12839"/>
                </a:lnTo>
                <a:lnTo>
                  <a:pt x="63157" y="14960"/>
                </a:lnTo>
                <a:lnTo>
                  <a:pt x="66281" y="15176"/>
                </a:lnTo>
                <a:lnTo>
                  <a:pt x="68287" y="18529"/>
                </a:lnTo>
                <a:lnTo>
                  <a:pt x="74549" y="24447"/>
                </a:lnTo>
                <a:lnTo>
                  <a:pt x="77558" y="247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03212" y="8511020"/>
            <a:ext cx="16179" cy="14287"/>
          </a:xfrm>
          <a:custGeom>
            <a:avLst/>
            <a:gdLst/>
            <a:ahLst/>
            <a:cxnLst/>
            <a:rect l="l" t="t" r="r" b="b"/>
            <a:pathLst>
              <a:path w="16179" h="14287">
                <a:moveTo>
                  <a:pt x="16179" y="13500"/>
                </a:moveTo>
                <a:lnTo>
                  <a:pt x="774" y="0"/>
                </a:lnTo>
                <a:lnTo>
                  <a:pt x="0" y="14287"/>
                </a:lnTo>
                <a:lnTo>
                  <a:pt x="16179" y="1350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71606" y="8511131"/>
            <a:ext cx="16294" cy="14173"/>
          </a:xfrm>
          <a:custGeom>
            <a:avLst/>
            <a:gdLst/>
            <a:ahLst/>
            <a:cxnLst/>
            <a:rect l="l" t="t" r="r" b="b"/>
            <a:pathLst>
              <a:path w="16294" h="14173">
                <a:moveTo>
                  <a:pt x="16179" y="14173"/>
                </a:moveTo>
                <a:lnTo>
                  <a:pt x="16294" y="0"/>
                </a:lnTo>
                <a:lnTo>
                  <a:pt x="0" y="13385"/>
                </a:lnTo>
                <a:lnTo>
                  <a:pt x="16179" y="1417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34412" y="8014740"/>
            <a:ext cx="87934" cy="89827"/>
          </a:xfrm>
          <a:custGeom>
            <a:avLst/>
            <a:gdLst/>
            <a:ahLst/>
            <a:cxnLst/>
            <a:rect l="l" t="t" r="r" b="b"/>
            <a:pathLst>
              <a:path w="87934" h="89827">
                <a:moveTo>
                  <a:pt x="61150" y="3898"/>
                </a:moveTo>
                <a:lnTo>
                  <a:pt x="45758" y="0"/>
                </a:lnTo>
                <a:lnTo>
                  <a:pt x="28676" y="2451"/>
                </a:lnTo>
                <a:lnTo>
                  <a:pt x="9817" y="14173"/>
                </a:lnTo>
                <a:lnTo>
                  <a:pt x="0" y="33019"/>
                </a:lnTo>
                <a:lnTo>
                  <a:pt x="0" y="59359"/>
                </a:lnTo>
                <a:lnTo>
                  <a:pt x="7912" y="74320"/>
                </a:lnTo>
                <a:lnTo>
                  <a:pt x="19303" y="83908"/>
                </a:lnTo>
                <a:lnTo>
                  <a:pt x="28676" y="87934"/>
                </a:lnTo>
                <a:lnTo>
                  <a:pt x="40170" y="89712"/>
                </a:lnTo>
                <a:lnTo>
                  <a:pt x="49212" y="89827"/>
                </a:lnTo>
                <a:lnTo>
                  <a:pt x="66065" y="83807"/>
                </a:lnTo>
                <a:lnTo>
                  <a:pt x="78333" y="73202"/>
                </a:lnTo>
                <a:lnTo>
                  <a:pt x="85483" y="59258"/>
                </a:lnTo>
                <a:lnTo>
                  <a:pt x="87934" y="52222"/>
                </a:lnTo>
                <a:lnTo>
                  <a:pt x="87934" y="38163"/>
                </a:lnTo>
                <a:lnTo>
                  <a:pt x="82245" y="22986"/>
                </a:lnTo>
                <a:lnTo>
                  <a:pt x="72872" y="11264"/>
                </a:lnTo>
                <a:lnTo>
                  <a:pt x="61150" y="3898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69316" y="8014625"/>
            <a:ext cx="87947" cy="89941"/>
          </a:xfrm>
          <a:custGeom>
            <a:avLst/>
            <a:gdLst/>
            <a:ahLst/>
            <a:cxnLst/>
            <a:rect l="l" t="t" r="r" b="b"/>
            <a:pathLst>
              <a:path w="87947" h="89941">
                <a:moveTo>
                  <a:pt x="62941" y="4013"/>
                </a:moveTo>
                <a:lnTo>
                  <a:pt x="47650" y="0"/>
                </a:lnTo>
                <a:lnTo>
                  <a:pt x="31813" y="2006"/>
                </a:lnTo>
                <a:lnTo>
                  <a:pt x="22313" y="5905"/>
                </a:lnTo>
                <a:lnTo>
                  <a:pt x="9702" y="16179"/>
                </a:lnTo>
                <a:lnTo>
                  <a:pt x="1790" y="29235"/>
                </a:lnTo>
                <a:lnTo>
                  <a:pt x="0" y="38950"/>
                </a:lnTo>
                <a:lnTo>
                  <a:pt x="0" y="51663"/>
                </a:lnTo>
                <a:lnTo>
                  <a:pt x="1790" y="61379"/>
                </a:lnTo>
                <a:lnTo>
                  <a:pt x="5689" y="68846"/>
                </a:lnTo>
                <a:lnTo>
                  <a:pt x="15405" y="80238"/>
                </a:lnTo>
                <a:lnTo>
                  <a:pt x="24777" y="86156"/>
                </a:lnTo>
                <a:lnTo>
                  <a:pt x="40068" y="89827"/>
                </a:lnTo>
                <a:lnTo>
                  <a:pt x="51003" y="89941"/>
                </a:lnTo>
                <a:lnTo>
                  <a:pt x="65176" y="85039"/>
                </a:lnTo>
                <a:lnTo>
                  <a:pt x="78346" y="75209"/>
                </a:lnTo>
                <a:lnTo>
                  <a:pt x="84035" y="67627"/>
                </a:lnTo>
                <a:lnTo>
                  <a:pt x="87947" y="56133"/>
                </a:lnTo>
                <a:lnTo>
                  <a:pt x="87947" y="34480"/>
                </a:lnTo>
                <a:lnTo>
                  <a:pt x="80352" y="19075"/>
                </a:lnTo>
                <a:lnTo>
                  <a:pt x="74549" y="11493"/>
                </a:lnTo>
                <a:lnTo>
                  <a:pt x="62941" y="4013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50305" y="9196691"/>
            <a:ext cx="90385" cy="87947"/>
          </a:xfrm>
          <a:custGeom>
            <a:avLst/>
            <a:gdLst/>
            <a:ahLst/>
            <a:cxnLst/>
            <a:rect l="l" t="t" r="r" b="b"/>
            <a:pathLst>
              <a:path w="90385" h="87947">
                <a:moveTo>
                  <a:pt x="67513" y="5689"/>
                </a:moveTo>
                <a:lnTo>
                  <a:pt x="52222" y="0"/>
                </a:lnTo>
                <a:lnTo>
                  <a:pt x="38277" y="0"/>
                </a:lnTo>
                <a:lnTo>
                  <a:pt x="30568" y="1777"/>
                </a:lnTo>
                <a:lnTo>
                  <a:pt x="21640" y="6248"/>
                </a:lnTo>
                <a:lnTo>
                  <a:pt x="10375" y="15951"/>
                </a:lnTo>
                <a:lnTo>
                  <a:pt x="2451" y="29121"/>
                </a:lnTo>
                <a:lnTo>
                  <a:pt x="0" y="41960"/>
                </a:lnTo>
                <a:lnTo>
                  <a:pt x="2451" y="59258"/>
                </a:lnTo>
                <a:lnTo>
                  <a:pt x="8483" y="70421"/>
                </a:lnTo>
                <a:lnTo>
                  <a:pt x="19862" y="81914"/>
                </a:lnTo>
                <a:lnTo>
                  <a:pt x="33019" y="87947"/>
                </a:lnTo>
                <a:lnTo>
                  <a:pt x="57467" y="87947"/>
                </a:lnTo>
                <a:lnTo>
                  <a:pt x="76326" y="78117"/>
                </a:lnTo>
                <a:lnTo>
                  <a:pt x="87934" y="59258"/>
                </a:lnTo>
                <a:lnTo>
                  <a:pt x="90385" y="42075"/>
                </a:lnTo>
                <a:lnTo>
                  <a:pt x="86601" y="26669"/>
                </a:lnTo>
                <a:lnTo>
                  <a:pt x="77215" y="13169"/>
                </a:lnTo>
                <a:lnTo>
                  <a:pt x="67513" y="5689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04305" y="7470461"/>
            <a:ext cx="773938" cy="774052"/>
          </a:xfrm>
          <a:custGeom>
            <a:avLst/>
            <a:gdLst/>
            <a:ahLst/>
            <a:cxnLst/>
            <a:rect l="l" t="t" r="r" b="b"/>
            <a:pathLst>
              <a:path w="773938" h="774052">
                <a:moveTo>
                  <a:pt x="660" y="558"/>
                </a:moveTo>
                <a:lnTo>
                  <a:pt x="0" y="8369"/>
                </a:lnTo>
                <a:lnTo>
                  <a:pt x="90284" y="32588"/>
                </a:lnTo>
                <a:lnTo>
                  <a:pt x="178219" y="65062"/>
                </a:lnTo>
                <a:lnTo>
                  <a:pt x="258356" y="103225"/>
                </a:lnTo>
                <a:lnTo>
                  <a:pt x="342391" y="152895"/>
                </a:lnTo>
                <a:lnTo>
                  <a:pt x="414921" y="206349"/>
                </a:lnTo>
                <a:lnTo>
                  <a:pt x="439927" y="227215"/>
                </a:lnTo>
                <a:lnTo>
                  <a:pt x="493382" y="276872"/>
                </a:lnTo>
                <a:lnTo>
                  <a:pt x="520166" y="305447"/>
                </a:lnTo>
                <a:lnTo>
                  <a:pt x="556437" y="345516"/>
                </a:lnTo>
                <a:lnTo>
                  <a:pt x="611784" y="418058"/>
                </a:lnTo>
                <a:lnTo>
                  <a:pt x="663346" y="502081"/>
                </a:lnTo>
                <a:lnTo>
                  <a:pt x="705192" y="586346"/>
                </a:lnTo>
                <a:lnTo>
                  <a:pt x="739457" y="677964"/>
                </a:lnTo>
                <a:lnTo>
                  <a:pt x="765797" y="774052"/>
                </a:lnTo>
                <a:lnTo>
                  <a:pt x="771601" y="773722"/>
                </a:lnTo>
                <a:lnTo>
                  <a:pt x="773937" y="772045"/>
                </a:lnTo>
                <a:lnTo>
                  <a:pt x="771931" y="758215"/>
                </a:lnTo>
                <a:lnTo>
                  <a:pt x="750951" y="679970"/>
                </a:lnTo>
                <a:lnTo>
                  <a:pt x="714679" y="582434"/>
                </a:lnTo>
                <a:lnTo>
                  <a:pt x="669035" y="490588"/>
                </a:lnTo>
                <a:lnTo>
                  <a:pt x="613689" y="402767"/>
                </a:lnTo>
                <a:lnTo>
                  <a:pt x="552526" y="324535"/>
                </a:lnTo>
                <a:lnTo>
                  <a:pt x="499071" y="269176"/>
                </a:lnTo>
                <a:lnTo>
                  <a:pt x="489584" y="257683"/>
                </a:lnTo>
                <a:lnTo>
                  <a:pt x="441604" y="215938"/>
                </a:lnTo>
                <a:lnTo>
                  <a:pt x="401751" y="183248"/>
                </a:lnTo>
                <a:lnTo>
                  <a:pt x="319506" y="126111"/>
                </a:lnTo>
                <a:lnTo>
                  <a:pt x="233578" y="78447"/>
                </a:lnTo>
                <a:lnTo>
                  <a:pt x="138048" y="38392"/>
                </a:lnTo>
                <a:lnTo>
                  <a:pt x="40728" y="7810"/>
                </a:lnTo>
                <a:lnTo>
                  <a:pt x="4241" y="0"/>
                </a:lnTo>
                <a:lnTo>
                  <a:pt x="660" y="558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10846" y="7470578"/>
            <a:ext cx="775957" cy="773823"/>
          </a:xfrm>
          <a:custGeom>
            <a:avLst/>
            <a:gdLst/>
            <a:ahLst/>
            <a:cxnLst/>
            <a:rect l="l" t="t" r="r" b="b"/>
            <a:pathLst>
              <a:path w="775957" h="773823">
                <a:moveTo>
                  <a:pt x="0" y="773379"/>
                </a:moveTo>
                <a:lnTo>
                  <a:pt x="10274" y="773823"/>
                </a:lnTo>
                <a:lnTo>
                  <a:pt x="36385" y="677849"/>
                </a:lnTo>
                <a:lnTo>
                  <a:pt x="70751" y="586231"/>
                </a:lnTo>
                <a:lnTo>
                  <a:pt x="113385" y="500849"/>
                </a:lnTo>
                <a:lnTo>
                  <a:pt x="163169" y="418934"/>
                </a:lnTo>
                <a:lnTo>
                  <a:pt x="219519" y="345401"/>
                </a:lnTo>
                <a:lnTo>
                  <a:pt x="255790" y="305333"/>
                </a:lnTo>
                <a:lnTo>
                  <a:pt x="282574" y="276758"/>
                </a:lnTo>
                <a:lnTo>
                  <a:pt x="336029" y="227101"/>
                </a:lnTo>
                <a:lnTo>
                  <a:pt x="361022" y="206235"/>
                </a:lnTo>
                <a:lnTo>
                  <a:pt x="433565" y="152768"/>
                </a:lnTo>
                <a:lnTo>
                  <a:pt x="517486" y="103111"/>
                </a:lnTo>
                <a:lnTo>
                  <a:pt x="597852" y="65062"/>
                </a:lnTo>
                <a:lnTo>
                  <a:pt x="685558" y="32473"/>
                </a:lnTo>
                <a:lnTo>
                  <a:pt x="775957" y="8140"/>
                </a:lnTo>
                <a:lnTo>
                  <a:pt x="773836" y="0"/>
                </a:lnTo>
                <a:lnTo>
                  <a:pt x="735228" y="7696"/>
                </a:lnTo>
                <a:lnTo>
                  <a:pt x="637908" y="38277"/>
                </a:lnTo>
                <a:lnTo>
                  <a:pt x="542378" y="78333"/>
                </a:lnTo>
                <a:lnTo>
                  <a:pt x="456450" y="125996"/>
                </a:lnTo>
                <a:lnTo>
                  <a:pt x="370522" y="185254"/>
                </a:lnTo>
                <a:lnTo>
                  <a:pt x="293065" y="250875"/>
                </a:lnTo>
                <a:lnTo>
                  <a:pt x="223316" y="324421"/>
                </a:lnTo>
                <a:lnTo>
                  <a:pt x="162153" y="402653"/>
                </a:lnTo>
                <a:lnTo>
                  <a:pt x="107581" y="489356"/>
                </a:lnTo>
                <a:lnTo>
                  <a:pt x="61823" y="581101"/>
                </a:lnTo>
                <a:lnTo>
                  <a:pt x="25450" y="678408"/>
                </a:lnTo>
                <a:lnTo>
                  <a:pt x="0" y="773379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04753" y="8661908"/>
            <a:ext cx="775169" cy="774052"/>
          </a:xfrm>
          <a:custGeom>
            <a:avLst/>
            <a:gdLst/>
            <a:ahLst/>
            <a:cxnLst/>
            <a:rect l="l" t="t" r="r" b="b"/>
            <a:pathLst>
              <a:path w="775169" h="774052">
                <a:moveTo>
                  <a:pt x="97535" y="739571"/>
                </a:moveTo>
                <a:lnTo>
                  <a:pt x="0" y="766356"/>
                </a:lnTo>
                <a:lnTo>
                  <a:pt x="1562" y="774052"/>
                </a:lnTo>
                <a:lnTo>
                  <a:pt x="26885" y="770140"/>
                </a:lnTo>
                <a:lnTo>
                  <a:pt x="70192" y="758202"/>
                </a:lnTo>
                <a:lnTo>
                  <a:pt x="152323" y="731418"/>
                </a:lnTo>
                <a:lnTo>
                  <a:pt x="239928" y="693039"/>
                </a:lnTo>
                <a:lnTo>
                  <a:pt x="328764" y="642467"/>
                </a:lnTo>
                <a:lnTo>
                  <a:pt x="411797" y="584212"/>
                </a:lnTo>
                <a:lnTo>
                  <a:pt x="483336" y="522173"/>
                </a:lnTo>
                <a:lnTo>
                  <a:pt x="551967" y="451307"/>
                </a:lnTo>
                <a:lnTo>
                  <a:pt x="620052" y="362915"/>
                </a:lnTo>
                <a:lnTo>
                  <a:pt x="672274" y="277545"/>
                </a:lnTo>
                <a:lnTo>
                  <a:pt x="717473" y="185369"/>
                </a:lnTo>
                <a:lnTo>
                  <a:pt x="752398" y="90500"/>
                </a:lnTo>
                <a:lnTo>
                  <a:pt x="775169" y="1892"/>
                </a:lnTo>
                <a:lnTo>
                  <a:pt x="771702" y="0"/>
                </a:lnTo>
                <a:lnTo>
                  <a:pt x="765238" y="0"/>
                </a:lnTo>
                <a:lnTo>
                  <a:pt x="742911" y="86601"/>
                </a:lnTo>
                <a:lnTo>
                  <a:pt x="709777" y="175768"/>
                </a:lnTo>
                <a:lnTo>
                  <a:pt x="672274" y="256565"/>
                </a:lnTo>
                <a:lnTo>
                  <a:pt x="618705" y="346290"/>
                </a:lnTo>
                <a:lnTo>
                  <a:pt x="560895" y="423964"/>
                </a:lnTo>
                <a:lnTo>
                  <a:pt x="518706" y="471614"/>
                </a:lnTo>
                <a:lnTo>
                  <a:pt x="487019" y="504761"/>
                </a:lnTo>
                <a:lnTo>
                  <a:pt x="431774" y="554647"/>
                </a:lnTo>
                <a:lnTo>
                  <a:pt x="352539" y="614680"/>
                </a:lnTo>
                <a:lnTo>
                  <a:pt x="274535" y="662673"/>
                </a:lnTo>
                <a:lnTo>
                  <a:pt x="189153" y="705307"/>
                </a:lnTo>
                <a:lnTo>
                  <a:pt x="97535" y="739571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12757" y="8662118"/>
            <a:ext cx="774268" cy="773836"/>
          </a:xfrm>
          <a:custGeom>
            <a:avLst/>
            <a:gdLst/>
            <a:ahLst/>
            <a:cxnLst/>
            <a:rect l="l" t="t" r="r" b="b"/>
            <a:pathLst>
              <a:path w="774268" h="773836">
                <a:moveTo>
                  <a:pt x="0" y="1904"/>
                </a:moveTo>
                <a:lnTo>
                  <a:pt x="21640" y="91630"/>
                </a:lnTo>
                <a:lnTo>
                  <a:pt x="56019" y="185153"/>
                </a:lnTo>
                <a:lnTo>
                  <a:pt x="101993" y="278676"/>
                </a:lnTo>
                <a:lnTo>
                  <a:pt x="153441" y="362699"/>
                </a:lnTo>
                <a:lnTo>
                  <a:pt x="222415" y="452208"/>
                </a:lnTo>
                <a:lnTo>
                  <a:pt x="249085" y="478993"/>
                </a:lnTo>
                <a:lnTo>
                  <a:pt x="258686" y="490486"/>
                </a:lnTo>
                <a:lnTo>
                  <a:pt x="291160" y="522846"/>
                </a:lnTo>
                <a:lnTo>
                  <a:pt x="361797" y="584009"/>
                </a:lnTo>
                <a:lnTo>
                  <a:pt x="445833" y="643153"/>
                </a:lnTo>
                <a:lnTo>
                  <a:pt x="533666" y="692823"/>
                </a:lnTo>
                <a:lnTo>
                  <a:pt x="630758" y="734999"/>
                </a:lnTo>
                <a:lnTo>
                  <a:pt x="728065" y="765695"/>
                </a:lnTo>
                <a:lnTo>
                  <a:pt x="764451" y="773176"/>
                </a:lnTo>
                <a:lnTo>
                  <a:pt x="774153" y="773836"/>
                </a:lnTo>
                <a:lnTo>
                  <a:pt x="774268" y="767257"/>
                </a:lnTo>
                <a:lnTo>
                  <a:pt x="772261" y="765365"/>
                </a:lnTo>
                <a:lnTo>
                  <a:pt x="680415" y="740803"/>
                </a:lnTo>
                <a:lnTo>
                  <a:pt x="583095" y="704418"/>
                </a:lnTo>
                <a:lnTo>
                  <a:pt x="499059" y="662457"/>
                </a:lnTo>
                <a:lnTo>
                  <a:pt x="420954" y="614476"/>
                </a:lnTo>
                <a:lnTo>
                  <a:pt x="342722" y="555332"/>
                </a:lnTo>
                <a:lnTo>
                  <a:pt x="271957" y="490486"/>
                </a:lnTo>
                <a:lnTo>
                  <a:pt x="262483" y="478993"/>
                </a:lnTo>
                <a:lnTo>
                  <a:pt x="214706" y="427431"/>
                </a:lnTo>
                <a:lnTo>
                  <a:pt x="155676" y="347192"/>
                </a:lnTo>
                <a:lnTo>
                  <a:pt x="101879" y="257695"/>
                </a:lnTo>
                <a:lnTo>
                  <a:pt x="65608" y="181355"/>
                </a:lnTo>
                <a:lnTo>
                  <a:pt x="31127" y="87833"/>
                </a:lnTo>
                <a:lnTo>
                  <a:pt x="8585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3098" y="8268623"/>
            <a:ext cx="384911" cy="92964"/>
          </a:xfrm>
          <a:custGeom>
            <a:avLst/>
            <a:gdLst/>
            <a:ahLst/>
            <a:cxnLst/>
            <a:rect l="l" t="t" r="r" b="b"/>
            <a:pathLst>
              <a:path w="384911" h="92964">
                <a:moveTo>
                  <a:pt x="384911" y="92964"/>
                </a:moveTo>
                <a:lnTo>
                  <a:pt x="384682" y="0"/>
                </a:lnTo>
                <a:lnTo>
                  <a:pt x="114" y="0"/>
                </a:lnTo>
                <a:lnTo>
                  <a:pt x="0" y="92964"/>
                </a:lnTo>
                <a:lnTo>
                  <a:pt x="384911" y="9296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14090" y="7978912"/>
            <a:ext cx="14731" cy="8039"/>
          </a:xfrm>
          <a:custGeom>
            <a:avLst/>
            <a:gdLst/>
            <a:ahLst/>
            <a:cxnLst/>
            <a:rect l="l" t="t" r="r" b="b"/>
            <a:pathLst>
              <a:path w="14732" h="8039">
                <a:moveTo>
                  <a:pt x="0" y="888"/>
                </a:moveTo>
                <a:lnTo>
                  <a:pt x="2235" y="3454"/>
                </a:lnTo>
                <a:lnTo>
                  <a:pt x="10045" y="7365"/>
                </a:lnTo>
                <a:lnTo>
                  <a:pt x="14731" y="8039"/>
                </a:lnTo>
                <a:lnTo>
                  <a:pt x="13944" y="5575"/>
                </a:lnTo>
                <a:lnTo>
                  <a:pt x="4470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6184" y="7982254"/>
            <a:ext cx="3797" cy="3124"/>
          </a:xfrm>
          <a:custGeom>
            <a:avLst/>
            <a:gdLst/>
            <a:ahLst/>
            <a:cxnLst/>
            <a:rect l="l" t="t" r="r" b="b"/>
            <a:pathLst>
              <a:path w="3797" h="3124">
                <a:moveTo>
                  <a:pt x="0" y="3124"/>
                </a:moveTo>
                <a:lnTo>
                  <a:pt x="3022" y="2679"/>
                </a:lnTo>
                <a:lnTo>
                  <a:pt x="3797" y="1117"/>
                </a:lnTo>
                <a:lnTo>
                  <a:pt x="1231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2503" y="7984150"/>
            <a:ext cx="3682" cy="2794"/>
          </a:xfrm>
          <a:custGeom>
            <a:avLst/>
            <a:gdLst/>
            <a:ahLst/>
            <a:cxnLst/>
            <a:rect l="l" t="t" r="r" b="b"/>
            <a:pathLst>
              <a:path w="3683" h="2794">
                <a:moveTo>
                  <a:pt x="0" y="2794"/>
                </a:moveTo>
                <a:lnTo>
                  <a:pt x="3682" y="1231"/>
                </a:lnTo>
                <a:lnTo>
                  <a:pt x="1117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33064" y="7991074"/>
            <a:ext cx="10820" cy="9715"/>
          </a:xfrm>
          <a:custGeom>
            <a:avLst/>
            <a:gdLst/>
            <a:ahLst/>
            <a:cxnLst/>
            <a:rect l="l" t="t" r="r" b="b"/>
            <a:pathLst>
              <a:path w="10820" h="9715">
                <a:moveTo>
                  <a:pt x="4686" y="6362"/>
                </a:moveTo>
                <a:lnTo>
                  <a:pt x="10820" y="9715"/>
                </a:lnTo>
                <a:lnTo>
                  <a:pt x="10261" y="6578"/>
                </a:lnTo>
                <a:lnTo>
                  <a:pt x="0" y="0"/>
                </a:lnTo>
                <a:lnTo>
                  <a:pt x="4686" y="63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7223" y="7989289"/>
            <a:ext cx="12725" cy="11264"/>
          </a:xfrm>
          <a:custGeom>
            <a:avLst/>
            <a:gdLst/>
            <a:ahLst/>
            <a:cxnLst/>
            <a:rect l="l" t="t" r="r" b="b"/>
            <a:pathLst>
              <a:path w="12725" h="11264">
                <a:moveTo>
                  <a:pt x="10045" y="558"/>
                </a:moveTo>
                <a:lnTo>
                  <a:pt x="0" y="11264"/>
                </a:lnTo>
                <a:lnTo>
                  <a:pt x="5245" y="9258"/>
                </a:lnTo>
                <a:lnTo>
                  <a:pt x="12725" y="0"/>
                </a:lnTo>
                <a:lnTo>
                  <a:pt x="10045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43892" y="8000785"/>
            <a:ext cx="7696" cy="11506"/>
          </a:xfrm>
          <a:custGeom>
            <a:avLst/>
            <a:gdLst/>
            <a:ahLst/>
            <a:cxnLst/>
            <a:rect l="l" t="t" r="r" b="b"/>
            <a:pathLst>
              <a:path w="7696" h="11506">
                <a:moveTo>
                  <a:pt x="1447" y="4356"/>
                </a:moveTo>
                <a:lnTo>
                  <a:pt x="7696" y="11506"/>
                </a:lnTo>
                <a:lnTo>
                  <a:pt x="7251" y="6248"/>
                </a:lnTo>
                <a:lnTo>
                  <a:pt x="0" y="0"/>
                </a:lnTo>
                <a:lnTo>
                  <a:pt x="1447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39290" y="8006481"/>
            <a:ext cx="3581" cy="5575"/>
          </a:xfrm>
          <a:custGeom>
            <a:avLst/>
            <a:gdLst/>
            <a:ahLst/>
            <a:cxnLst/>
            <a:rect l="l" t="t" r="r" b="b"/>
            <a:pathLst>
              <a:path w="3581" h="5575">
                <a:moveTo>
                  <a:pt x="901" y="546"/>
                </a:moveTo>
                <a:lnTo>
                  <a:pt x="0" y="5575"/>
                </a:lnTo>
                <a:lnTo>
                  <a:pt x="3581" y="3340"/>
                </a:lnTo>
                <a:lnTo>
                  <a:pt x="3581" y="0"/>
                </a:lnTo>
                <a:lnTo>
                  <a:pt x="901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51596" y="8012272"/>
            <a:ext cx="4902" cy="5702"/>
          </a:xfrm>
          <a:custGeom>
            <a:avLst/>
            <a:gdLst/>
            <a:ahLst/>
            <a:cxnLst/>
            <a:rect l="l" t="t" r="r" b="b"/>
            <a:pathLst>
              <a:path w="4902" h="5702">
                <a:moveTo>
                  <a:pt x="1219" y="4356"/>
                </a:moveTo>
                <a:lnTo>
                  <a:pt x="4013" y="5702"/>
                </a:lnTo>
                <a:lnTo>
                  <a:pt x="4902" y="2349"/>
                </a:lnTo>
                <a:lnTo>
                  <a:pt x="0" y="0"/>
                </a:lnTo>
                <a:lnTo>
                  <a:pt x="1219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0524" y="8016066"/>
            <a:ext cx="2667" cy="3911"/>
          </a:xfrm>
          <a:custGeom>
            <a:avLst/>
            <a:gdLst/>
            <a:ahLst/>
            <a:cxnLst/>
            <a:rect l="l" t="t" r="r" b="b"/>
            <a:pathLst>
              <a:path w="2666" h="3911">
                <a:moveTo>
                  <a:pt x="1777" y="3911"/>
                </a:moveTo>
                <a:lnTo>
                  <a:pt x="2666" y="457"/>
                </a:lnTo>
                <a:lnTo>
                  <a:pt x="0" y="0"/>
                </a:lnTo>
                <a:lnTo>
                  <a:pt x="1777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33044" y="8012059"/>
            <a:ext cx="6261" cy="9601"/>
          </a:xfrm>
          <a:custGeom>
            <a:avLst/>
            <a:gdLst/>
            <a:ahLst/>
            <a:cxnLst/>
            <a:rect l="l" t="t" r="r" b="b"/>
            <a:pathLst>
              <a:path w="6261" h="9601">
                <a:moveTo>
                  <a:pt x="3352" y="1003"/>
                </a:moveTo>
                <a:lnTo>
                  <a:pt x="0" y="5461"/>
                </a:lnTo>
                <a:lnTo>
                  <a:pt x="444" y="9601"/>
                </a:lnTo>
                <a:lnTo>
                  <a:pt x="5803" y="3454"/>
                </a:lnTo>
                <a:lnTo>
                  <a:pt x="6261" y="0"/>
                </a:lnTo>
                <a:lnTo>
                  <a:pt x="3352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55609" y="8017963"/>
            <a:ext cx="2781" cy="3797"/>
          </a:xfrm>
          <a:custGeom>
            <a:avLst/>
            <a:gdLst/>
            <a:ahLst/>
            <a:cxnLst/>
            <a:rect l="l" t="t" r="r" b="b"/>
            <a:pathLst>
              <a:path w="2781" h="3797">
                <a:moveTo>
                  <a:pt x="2006" y="3797"/>
                </a:moveTo>
                <a:lnTo>
                  <a:pt x="2781" y="457"/>
                </a:lnTo>
                <a:lnTo>
                  <a:pt x="0" y="0"/>
                </a:lnTo>
                <a:lnTo>
                  <a:pt x="2006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0096" y="8022322"/>
            <a:ext cx="74663" cy="74663"/>
          </a:xfrm>
          <a:custGeom>
            <a:avLst/>
            <a:gdLst/>
            <a:ahLst/>
            <a:cxnLst/>
            <a:rect l="l" t="t" r="r" b="b"/>
            <a:pathLst>
              <a:path w="74663" h="74663">
                <a:moveTo>
                  <a:pt x="59372" y="5803"/>
                </a:moveTo>
                <a:lnTo>
                  <a:pt x="45986" y="0"/>
                </a:lnTo>
                <a:lnTo>
                  <a:pt x="30022" y="114"/>
                </a:lnTo>
                <a:lnTo>
                  <a:pt x="22326" y="1904"/>
                </a:lnTo>
                <a:lnTo>
                  <a:pt x="12839" y="7696"/>
                </a:lnTo>
                <a:lnTo>
                  <a:pt x="5016" y="17081"/>
                </a:lnTo>
                <a:lnTo>
                  <a:pt x="0" y="29235"/>
                </a:lnTo>
                <a:lnTo>
                  <a:pt x="0" y="45986"/>
                </a:lnTo>
                <a:lnTo>
                  <a:pt x="4013" y="57251"/>
                </a:lnTo>
                <a:lnTo>
                  <a:pt x="9829" y="64833"/>
                </a:lnTo>
                <a:lnTo>
                  <a:pt x="20980" y="72758"/>
                </a:lnTo>
                <a:lnTo>
                  <a:pt x="28689" y="74548"/>
                </a:lnTo>
                <a:lnTo>
                  <a:pt x="49225" y="74663"/>
                </a:lnTo>
                <a:lnTo>
                  <a:pt x="62382" y="66738"/>
                </a:lnTo>
                <a:lnTo>
                  <a:pt x="70764" y="56133"/>
                </a:lnTo>
                <a:lnTo>
                  <a:pt x="74663" y="48539"/>
                </a:lnTo>
                <a:lnTo>
                  <a:pt x="74663" y="26669"/>
                </a:lnTo>
                <a:lnTo>
                  <a:pt x="67183" y="13169"/>
                </a:lnTo>
                <a:lnTo>
                  <a:pt x="5937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92296" y="8019975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006" y="3682"/>
                </a:moveTo>
                <a:lnTo>
                  <a:pt x="2794" y="330"/>
                </a:lnTo>
                <a:lnTo>
                  <a:pt x="0" y="0"/>
                </a:lnTo>
                <a:lnTo>
                  <a:pt x="2006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76908" y="8022316"/>
            <a:ext cx="74549" cy="74663"/>
          </a:xfrm>
          <a:custGeom>
            <a:avLst/>
            <a:gdLst/>
            <a:ahLst/>
            <a:cxnLst/>
            <a:rect l="l" t="t" r="r" b="b"/>
            <a:pathLst>
              <a:path w="74549" h="74663">
                <a:moveTo>
                  <a:pt x="55460" y="3911"/>
                </a:moveTo>
                <a:lnTo>
                  <a:pt x="45974" y="0"/>
                </a:lnTo>
                <a:lnTo>
                  <a:pt x="28003" y="0"/>
                </a:lnTo>
                <a:lnTo>
                  <a:pt x="20980" y="2578"/>
                </a:lnTo>
                <a:lnTo>
                  <a:pt x="6807" y="13169"/>
                </a:lnTo>
                <a:lnTo>
                  <a:pt x="0" y="27343"/>
                </a:lnTo>
                <a:lnTo>
                  <a:pt x="0" y="47878"/>
                </a:lnTo>
                <a:lnTo>
                  <a:pt x="5905" y="61048"/>
                </a:lnTo>
                <a:lnTo>
                  <a:pt x="19304" y="72542"/>
                </a:lnTo>
                <a:lnTo>
                  <a:pt x="26784" y="74548"/>
                </a:lnTo>
                <a:lnTo>
                  <a:pt x="47320" y="74663"/>
                </a:lnTo>
                <a:lnTo>
                  <a:pt x="61150" y="67525"/>
                </a:lnTo>
                <a:lnTo>
                  <a:pt x="68186" y="59270"/>
                </a:lnTo>
                <a:lnTo>
                  <a:pt x="72644" y="52235"/>
                </a:lnTo>
                <a:lnTo>
                  <a:pt x="74549" y="44640"/>
                </a:lnTo>
                <a:lnTo>
                  <a:pt x="74549" y="30581"/>
                </a:lnTo>
                <a:lnTo>
                  <a:pt x="65278" y="11277"/>
                </a:lnTo>
                <a:lnTo>
                  <a:pt x="55460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57611" y="8021768"/>
            <a:ext cx="6921" cy="15176"/>
          </a:xfrm>
          <a:custGeom>
            <a:avLst/>
            <a:gdLst/>
            <a:ahLst/>
            <a:cxnLst/>
            <a:rect l="l" t="t" r="r" b="b"/>
            <a:pathLst>
              <a:path w="6921" h="15176">
                <a:moveTo>
                  <a:pt x="2679" y="12268"/>
                </a:moveTo>
                <a:lnTo>
                  <a:pt x="5702" y="15176"/>
                </a:lnTo>
                <a:lnTo>
                  <a:pt x="6921" y="10261"/>
                </a:lnTo>
                <a:lnTo>
                  <a:pt x="2463" y="673"/>
                </a:lnTo>
                <a:lnTo>
                  <a:pt x="0" y="0"/>
                </a:lnTo>
                <a:lnTo>
                  <a:pt x="2679" y="122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93790" y="8023659"/>
            <a:ext cx="3009" cy="5918"/>
          </a:xfrm>
          <a:custGeom>
            <a:avLst/>
            <a:gdLst/>
            <a:ahLst/>
            <a:cxnLst/>
            <a:rect l="l" t="t" r="r" b="b"/>
            <a:pathLst>
              <a:path w="3009" h="5918">
                <a:moveTo>
                  <a:pt x="0" y="673"/>
                </a:moveTo>
                <a:lnTo>
                  <a:pt x="1104" y="5918"/>
                </a:lnTo>
                <a:lnTo>
                  <a:pt x="2565" y="5029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94305" y="8023661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6476"/>
                </a:moveTo>
                <a:lnTo>
                  <a:pt x="5245" y="15290"/>
                </a:lnTo>
                <a:lnTo>
                  <a:pt x="6921" y="10261"/>
                </a:lnTo>
                <a:lnTo>
                  <a:pt x="2565" y="673"/>
                </a:lnTo>
                <a:lnTo>
                  <a:pt x="0" y="0"/>
                </a:lnTo>
                <a:lnTo>
                  <a:pt x="1003" y="64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26908" y="8021660"/>
            <a:ext cx="6591" cy="15278"/>
          </a:xfrm>
          <a:custGeom>
            <a:avLst/>
            <a:gdLst/>
            <a:ahLst/>
            <a:cxnLst/>
            <a:rect l="l" t="t" r="r" b="b"/>
            <a:pathLst>
              <a:path w="6591" h="15278">
                <a:moveTo>
                  <a:pt x="0" y="10477"/>
                </a:moveTo>
                <a:lnTo>
                  <a:pt x="888" y="15278"/>
                </a:lnTo>
                <a:lnTo>
                  <a:pt x="4241" y="10934"/>
                </a:lnTo>
                <a:lnTo>
                  <a:pt x="6591" y="0"/>
                </a:lnTo>
                <a:lnTo>
                  <a:pt x="3797" y="774"/>
                </a:lnTo>
                <a:lnTo>
                  <a:pt x="2235" y="8254"/>
                </a:lnTo>
                <a:lnTo>
                  <a:pt x="0" y="1047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92109" y="8029567"/>
            <a:ext cx="2794" cy="3695"/>
          </a:xfrm>
          <a:custGeom>
            <a:avLst/>
            <a:gdLst/>
            <a:ahLst/>
            <a:cxnLst/>
            <a:rect l="l" t="t" r="r" b="b"/>
            <a:pathLst>
              <a:path w="2794" h="3695">
                <a:moveTo>
                  <a:pt x="0" y="342"/>
                </a:moveTo>
                <a:lnTo>
                  <a:pt x="889" y="3695"/>
                </a:lnTo>
                <a:lnTo>
                  <a:pt x="279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9995" y="8033260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673"/>
                </a:moveTo>
                <a:lnTo>
                  <a:pt x="1104" y="5689"/>
                </a:lnTo>
                <a:lnTo>
                  <a:pt x="2565" y="4800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63312" y="8036943"/>
            <a:ext cx="3009" cy="34594"/>
          </a:xfrm>
          <a:custGeom>
            <a:avLst/>
            <a:gdLst/>
            <a:ahLst/>
            <a:cxnLst/>
            <a:rect l="l" t="t" r="r" b="b"/>
            <a:pathLst>
              <a:path w="3009" h="34594">
                <a:moveTo>
                  <a:pt x="1562" y="34480"/>
                </a:moveTo>
                <a:lnTo>
                  <a:pt x="3009" y="34594"/>
                </a:lnTo>
                <a:lnTo>
                  <a:pt x="3009" y="11379"/>
                </a:lnTo>
                <a:lnTo>
                  <a:pt x="2108" y="5918"/>
                </a:lnTo>
                <a:lnTo>
                  <a:pt x="1562" y="558"/>
                </a:lnTo>
                <a:lnTo>
                  <a:pt x="0" y="0"/>
                </a:lnTo>
                <a:lnTo>
                  <a:pt x="1562" y="3448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00109" y="8040620"/>
            <a:ext cx="3022" cy="38608"/>
          </a:xfrm>
          <a:custGeom>
            <a:avLst/>
            <a:gdLst/>
            <a:ahLst/>
            <a:cxnLst/>
            <a:rect l="l" t="t" r="r" b="b"/>
            <a:pathLst>
              <a:path w="3022" h="38607">
                <a:moveTo>
                  <a:pt x="0" y="114"/>
                </a:moveTo>
                <a:lnTo>
                  <a:pt x="0" y="38506"/>
                </a:lnTo>
                <a:lnTo>
                  <a:pt x="1231" y="38608"/>
                </a:lnTo>
                <a:lnTo>
                  <a:pt x="2006" y="32486"/>
                </a:lnTo>
                <a:lnTo>
                  <a:pt x="3022" y="27127"/>
                </a:lnTo>
                <a:lnTo>
                  <a:pt x="3022" y="11493"/>
                </a:lnTo>
                <a:lnTo>
                  <a:pt x="2006" y="6134"/>
                </a:lnTo>
                <a:lnTo>
                  <a:pt x="1231" y="0"/>
                </a:lnTo>
                <a:lnTo>
                  <a:pt x="0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94305" y="8080908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8826"/>
                </a:moveTo>
                <a:lnTo>
                  <a:pt x="0" y="15290"/>
                </a:lnTo>
                <a:lnTo>
                  <a:pt x="2794" y="13957"/>
                </a:lnTo>
                <a:lnTo>
                  <a:pt x="6921" y="2463"/>
                </a:lnTo>
                <a:lnTo>
                  <a:pt x="5245" y="0"/>
                </a:lnTo>
                <a:lnTo>
                  <a:pt x="1003" y="882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9995" y="8080912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5016"/>
                </a:moveTo>
                <a:lnTo>
                  <a:pt x="3009" y="5689"/>
                </a:lnTo>
                <a:lnTo>
                  <a:pt x="2565" y="889"/>
                </a:lnTo>
                <a:lnTo>
                  <a:pt x="1104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91664" y="8086598"/>
            <a:ext cx="5016" cy="9601"/>
          </a:xfrm>
          <a:custGeom>
            <a:avLst/>
            <a:gdLst/>
            <a:ahLst/>
            <a:cxnLst/>
            <a:rect l="l" t="t" r="r" b="b"/>
            <a:pathLst>
              <a:path w="5016" h="9601">
                <a:moveTo>
                  <a:pt x="0" y="2793"/>
                </a:moveTo>
                <a:lnTo>
                  <a:pt x="2349" y="8267"/>
                </a:lnTo>
                <a:lnTo>
                  <a:pt x="5016" y="9601"/>
                </a:lnTo>
                <a:lnTo>
                  <a:pt x="3568" y="1904"/>
                </a:lnTo>
                <a:lnTo>
                  <a:pt x="1333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92302" y="8096201"/>
            <a:ext cx="3124" cy="3797"/>
          </a:xfrm>
          <a:custGeom>
            <a:avLst/>
            <a:gdLst/>
            <a:ahLst/>
            <a:cxnLst/>
            <a:rect l="l" t="t" r="r" b="b"/>
            <a:pathLst>
              <a:path w="3124" h="3797">
                <a:moveTo>
                  <a:pt x="0" y="3797"/>
                </a:moveTo>
                <a:lnTo>
                  <a:pt x="3124" y="2565"/>
                </a:lnTo>
                <a:lnTo>
                  <a:pt x="2006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95790" y="8096197"/>
            <a:ext cx="8712" cy="13500"/>
          </a:xfrm>
          <a:custGeom>
            <a:avLst/>
            <a:gdLst/>
            <a:ahLst/>
            <a:cxnLst/>
            <a:rect l="l" t="t" r="r" b="b"/>
            <a:pathLst>
              <a:path w="8712" h="13500">
                <a:moveTo>
                  <a:pt x="0" y="2349"/>
                </a:moveTo>
                <a:lnTo>
                  <a:pt x="4140" y="10388"/>
                </a:lnTo>
                <a:lnTo>
                  <a:pt x="8712" y="13500"/>
                </a:lnTo>
                <a:lnTo>
                  <a:pt x="6477" y="8039"/>
                </a:lnTo>
                <a:lnTo>
                  <a:pt x="901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90508" y="8099996"/>
            <a:ext cx="3022" cy="3797"/>
          </a:xfrm>
          <a:custGeom>
            <a:avLst/>
            <a:gdLst/>
            <a:ahLst/>
            <a:cxnLst/>
            <a:rect l="l" t="t" r="r" b="b"/>
            <a:pathLst>
              <a:path w="3022" h="3797">
                <a:moveTo>
                  <a:pt x="0" y="3797"/>
                </a:moveTo>
                <a:lnTo>
                  <a:pt x="3022" y="2565"/>
                </a:lnTo>
                <a:lnTo>
                  <a:pt x="1790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77343" y="8104454"/>
            <a:ext cx="14173" cy="16637"/>
          </a:xfrm>
          <a:custGeom>
            <a:avLst/>
            <a:gdLst/>
            <a:ahLst/>
            <a:cxnLst/>
            <a:rect l="l" t="t" r="r" b="b"/>
            <a:pathLst>
              <a:path w="14173" h="16636">
                <a:moveTo>
                  <a:pt x="14173" y="1790"/>
                </a:moveTo>
                <a:lnTo>
                  <a:pt x="11493" y="0"/>
                </a:lnTo>
                <a:lnTo>
                  <a:pt x="0" y="16637"/>
                </a:lnTo>
                <a:lnTo>
                  <a:pt x="6807" y="12395"/>
                </a:lnTo>
                <a:lnTo>
                  <a:pt x="14173" y="179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04502" y="8109703"/>
            <a:ext cx="3568" cy="5689"/>
          </a:xfrm>
          <a:custGeom>
            <a:avLst/>
            <a:gdLst/>
            <a:ahLst/>
            <a:cxnLst/>
            <a:rect l="l" t="t" r="r" b="b"/>
            <a:pathLst>
              <a:path w="3568" h="5689">
                <a:moveTo>
                  <a:pt x="774" y="5029"/>
                </a:moveTo>
                <a:lnTo>
                  <a:pt x="3454" y="5689"/>
                </a:lnTo>
                <a:lnTo>
                  <a:pt x="3568" y="2336"/>
                </a:lnTo>
                <a:lnTo>
                  <a:pt x="0" y="0"/>
                </a:lnTo>
                <a:lnTo>
                  <a:pt x="774" y="502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12085" y="8119638"/>
            <a:ext cx="9156" cy="9042"/>
          </a:xfrm>
          <a:custGeom>
            <a:avLst/>
            <a:gdLst/>
            <a:ahLst/>
            <a:cxnLst/>
            <a:rect l="l" t="t" r="r" b="b"/>
            <a:pathLst>
              <a:path w="9156" h="9042">
                <a:moveTo>
                  <a:pt x="3352" y="5803"/>
                </a:moveTo>
                <a:lnTo>
                  <a:pt x="9156" y="9042"/>
                </a:lnTo>
                <a:lnTo>
                  <a:pt x="3568" y="1676"/>
                </a:lnTo>
                <a:lnTo>
                  <a:pt x="0" y="0"/>
                </a:lnTo>
                <a:lnTo>
                  <a:pt x="335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23922" y="8131014"/>
            <a:ext cx="3238" cy="2794"/>
          </a:xfrm>
          <a:custGeom>
            <a:avLst/>
            <a:gdLst/>
            <a:ahLst/>
            <a:cxnLst/>
            <a:rect l="l" t="t" r="r" b="b"/>
            <a:pathLst>
              <a:path w="3238" h="2794">
                <a:moveTo>
                  <a:pt x="1117" y="2793"/>
                </a:moveTo>
                <a:lnTo>
                  <a:pt x="3238" y="1460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33179" y="8136477"/>
            <a:ext cx="17081" cy="8267"/>
          </a:xfrm>
          <a:custGeom>
            <a:avLst/>
            <a:gdLst/>
            <a:ahLst/>
            <a:cxnLst/>
            <a:rect l="l" t="t" r="r" b="b"/>
            <a:pathLst>
              <a:path w="17081" h="8267">
                <a:moveTo>
                  <a:pt x="787" y="2806"/>
                </a:moveTo>
                <a:lnTo>
                  <a:pt x="9156" y="8153"/>
                </a:lnTo>
                <a:lnTo>
                  <a:pt x="14058" y="8267"/>
                </a:lnTo>
                <a:lnTo>
                  <a:pt x="17081" y="7378"/>
                </a:lnTo>
                <a:lnTo>
                  <a:pt x="3352" y="241"/>
                </a:lnTo>
                <a:lnTo>
                  <a:pt x="0" y="0"/>
                </a:lnTo>
                <a:lnTo>
                  <a:pt x="787" y="28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29615" y="8134695"/>
            <a:ext cx="3568" cy="2908"/>
          </a:xfrm>
          <a:custGeom>
            <a:avLst/>
            <a:gdLst/>
            <a:ahLst/>
            <a:cxnLst/>
            <a:rect l="l" t="t" r="r" b="b"/>
            <a:pathLst>
              <a:path w="3568" h="2908">
                <a:moveTo>
                  <a:pt x="1104" y="2908"/>
                </a:moveTo>
                <a:lnTo>
                  <a:pt x="3568" y="1790"/>
                </a:lnTo>
                <a:lnTo>
                  <a:pt x="0" y="0"/>
                </a:lnTo>
                <a:lnTo>
                  <a:pt x="1104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50114" y="8131020"/>
            <a:ext cx="17310" cy="9931"/>
          </a:xfrm>
          <a:custGeom>
            <a:avLst/>
            <a:gdLst/>
            <a:ahLst/>
            <a:cxnLst/>
            <a:rect l="l" t="t" r="r" b="b"/>
            <a:pathLst>
              <a:path w="17310" h="9931">
                <a:moveTo>
                  <a:pt x="14058" y="114"/>
                </a:moveTo>
                <a:lnTo>
                  <a:pt x="0" y="9258"/>
                </a:lnTo>
                <a:lnTo>
                  <a:pt x="4572" y="9931"/>
                </a:lnTo>
                <a:lnTo>
                  <a:pt x="16624" y="2565"/>
                </a:lnTo>
                <a:lnTo>
                  <a:pt x="17310" y="0"/>
                </a:lnTo>
                <a:lnTo>
                  <a:pt x="14058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46320" y="8140283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0" y="2006"/>
                </a:moveTo>
                <a:lnTo>
                  <a:pt x="3352" y="2793"/>
                </a:lnTo>
                <a:lnTo>
                  <a:pt x="3797" y="0"/>
                </a:lnTo>
                <a:lnTo>
                  <a:pt x="0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0254" y="8143859"/>
            <a:ext cx="7823" cy="2451"/>
          </a:xfrm>
          <a:custGeom>
            <a:avLst/>
            <a:gdLst/>
            <a:ahLst/>
            <a:cxnLst/>
            <a:rect l="l" t="t" r="r" b="b"/>
            <a:pathLst>
              <a:path w="7823" h="2451">
                <a:moveTo>
                  <a:pt x="114" y="1562"/>
                </a:moveTo>
                <a:lnTo>
                  <a:pt x="4025" y="2451"/>
                </a:lnTo>
                <a:lnTo>
                  <a:pt x="7823" y="1892"/>
                </a:lnTo>
                <a:lnTo>
                  <a:pt x="0" y="0"/>
                </a:lnTo>
                <a:lnTo>
                  <a:pt x="114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25231" y="8142290"/>
            <a:ext cx="21094" cy="5918"/>
          </a:xfrm>
          <a:custGeom>
            <a:avLst/>
            <a:gdLst/>
            <a:ahLst/>
            <a:cxnLst/>
            <a:rect l="l" t="t" r="r" b="b"/>
            <a:pathLst>
              <a:path w="21094" h="5918">
                <a:moveTo>
                  <a:pt x="0" y="4914"/>
                </a:moveTo>
                <a:lnTo>
                  <a:pt x="3784" y="5918"/>
                </a:lnTo>
                <a:lnTo>
                  <a:pt x="11264" y="5359"/>
                </a:lnTo>
                <a:lnTo>
                  <a:pt x="16408" y="4584"/>
                </a:lnTo>
                <a:lnTo>
                  <a:pt x="20866" y="1447"/>
                </a:lnTo>
                <a:lnTo>
                  <a:pt x="21094" y="0"/>
                </a:lnTo>
                <a:lnTo>
                  <a:pt x="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53533" y="9152051"/>
            <a:ext cx="71653" cy="11379"/>
          </a:xfrm>
          <a:custGeom>
            <a:avLst/>
            <a:gdLst/>
            <a:ahLst/>
            <a:cxnLst/>
            <a:rect l="l" t="t" r="r" b="b"/>
            <a:pathLst>
              <a:path w="71653" h="11379">
                <a:moveTo>
                  <a:pt x="71653" y="2336"/>
                </a:moveTo>
                <a:lnTo>
                  <a:pt x="66522" y="2006"/>
                </a:lnTo>
                <a:lnTo>
                  <a:pt x="59258" y="1447"/>
                </a:lnTo>
                <a:lnTo>
                  <a:pt x="56807" y="0"/>
                </a:lnTo>
                <a:lnTo>
                  <a:pt x="26454" y="444"/>
                </a:lnTo>
                <a:lnTo>
                  <a:pt x="22212" y="558"/>
                </a:lnTo>
                <a:lnTo>
                  <a:pt x="17068" y="3352"/>
                </a:lnTo>
                <a:lnTo>
                  <a:pt x="11836" y="3911"/>
                </a:lnTo>
                <a:lnTo>
                  <a:pt x="673" y="8483"/>
                </a:lnTo>
                <a:lnTo>
                  <a:pt x="0" y="11379"/>
                </a:lnTo>
                <a:lnTo>
                  <a:pt x="29248" y="2565"/>
                </a:lnTo>
                <a:lnTo>
                  <a:pt x="54686" y="2565"/>
                </a:lnTo>
                <a:lnTo>
                  <a:pt x="70751" y="5791"/>
                </a:lnTo>
                <a:lnTo>
                  <a:pt x="71653" y="233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24290" y="9156740"/>
            <a:ext cx="5575" cy="2781"/>
          </a:xfrm>
          <a:custGeom>
            <a:avLst/>
            <a:gdLst/>
            <a:ahLst/>
            <a:cxnLst/>
            <a:rect l="l" t="t" r="r" b="b"/>
            <a:pathLst>
              <a:path w="5575" h="2781">
                <a:moveTo>
                  <a:pt x="0" y="1104"/>
                </a:moveTo>
                <a:lnTo>
                  <a:pt x="558" y="2336"/>
                </a:lnTo>
                <a:lnTo>
                  <a:pt x="5575" y="2781"/>
                </a:lnTo>
                <a:lnTo>
                  <a:pt x="5130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29868" y="9158636"/>
            <a:ext cx="3797" cy="2895"/>
          </a:xfrm>
          <a:custGeom>
            <a:avLst/>
            <a:gdLst/>
            <a:ahLst/>
            <a:cxnLst/>
            <a:rect l="l" t="t" r="r" b="b"/>
            <a:pathLst>
              <a:path w="3797" h="2895">
                <a:moveTo>
                  <a:pt x="0" y="888"/>
                </a:moveTo>
                <a:lnTo>
                  <a:pt x="3797" y="2895"/>
                </a:lnTo>
                <a:lnTo>
                  <a:pt x="3352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37457" y="9162317"/>
            <a:ext cx="9715" cy="6807"/>
          </a:xfrm>
          <a:custGeom>
            <a:avLst/>
            <a:gdLst/>
            <a:ahLst/>
            <a:cxnLst/>
            <a:rect l="l" t="t" r="r" b="b"/>
            <a:pathLst>
              <a:path w="9715" h="6807">
                <a:moveTo>
                  <a:pt x="0" y="1003"/>
                </a:moveTo>
                <a:lnTo>
                  <a:pt x="3136" y="3911"/>
                </a:lnTo>
                <a:lnTo>
                  <a:pt x="9715" y="6807"/>
                </a:lnTo>
                <a:lnTo>
                  <a:pt x="8826" y="3911"/>
                </a:lnTo>
                <a:lnTo>
                  <a:pt x="3467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33663" y="9160648"/>
            <a:ext cx="3797" cy="2667"/>
          </a:xfrm>
          <a:custGeom>
            <a:avLst/>
            <a:gdLst/>
            <a:ahLst/>
            <a:cxnLst/>
            <a:rect l="l" t="t" r="r" b="b"/>
            <a:pathLst>
              <a:path w="3797" h="2667">
                <a:moveTo>
                  <a:pt x="0" y="889"/>
                </a:moveTo>
                <a:lnTo>
                  <a:pt x="787" y="2336"/>
                </a:lnTo>
                <a:lnTo>
                  <a:pt x="3797" y="2667"/>
                </a:lnTo>
                <a:lnTo>
                  <a:pt x="3352" y="0"/>
                </a:lnTo>
                <a:lnTo>
                  <a:pt x="0" y="88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49846" y="9162195"/>
            <a:ext cx="3695" cy="2908"/>
          </a:xfrm>
          <a:custGeom>
            <a:avLst/>
            <a:gdLst/>
            <a:ahLst/>
            <a:cxnLst/>
            <a:rect l="l" t="t" r="r" b="b"/>
            <a:pathLst>
              <a:path w="3695" h="2908">
                <a:moveTo>
                  <a:pt x="0" y="2908"/>
                </a:moveTo>
                <a:lnTo>
                  <a:pt x="3695" y="1244"/>
                </a:lnTo>
                <a:lnTo>
                  <a:pt x="1117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44154" y="9166001"/>
            <a:ext cx="3251" cy="2794"/>
          </a:xfrm>
          <a:custGeom>
            <a:avLst/>
            <a:gdLst/>
            <a:ahLst/>
            <a:cxnLst/>
            <a:rect l="l" t="t" r="r" b="b"/>
            <a:pathLst>
              <a:path w="3251" h="2794">
                <a:moveTo>
                  <a:pt x="0" y="2793"/>
                </a:moveTo>
                <a:lnTo>
                  <a:pt x="3251" y="1346"/>
                </a:lnTo>
                <a:lnTo>
                  <a:pt x="1117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47172" y="9169129"/>
            <a:ext cx="13055" cy="11264"/>
          </a:xfrm>
          <a:custGeom>
            <a:avLst/>
            <a:gdLst/>
            <a:ahLst/>
            <a:cxnLst/>
            <a:rect l="l" t="t" r="r" b="b"/>
            <a:pathLst>
              <a:path w="13055" h="11264">
                <a:moveTo>
                  <a:pt x="8928" y="10375"/>
                </a:moveTo>
                <a:lnTo>
                  <a:pt x="13055" y="11264"/>
                </a:lnTo>
                <a:lnTo>
                  <a:pt x="6807" y="2781"/>
                </a:lnTo>
                <a:lnTo>
                  <a:pt x="0" y="0"/>
                </a:lnTo>
                <a:lnTo>
                  <a:pt x="8928" y="1037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30659" y="9171128"/>
            <a:ext cx="10934" cy="9156"/>
          </a:xfrm>
          <a:custGeom>
            <a:avLst/>
            <a:gdLst/>
            <a:ahLst/>
            <a:cxnLst/>
            <a:rect l="l" t="t" r="r" b="b"/>
            <a:pathLst>
              <a:path w="10934" h="9156">
                <a:moveTo>
                  <a:pt x="1219" y="5245"/>
                </a:moveTo>
                <a:lnTo>
                  <a:pt x="0" y="9156"/>
                </a:lnTo>
                <a:lnTo>
                  <a:pt x="5359" y="7366"/>
                </a:lnTo>
                <a:lnTo>
                  <a:pt x="10934" y="0"/>
                </a:lnTo>
                <a:lnTo>
                  <a:pt x="1219" y="524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5638" y="9182855"/>
            <a:ext cx="2565" cy="3238"/>
          </a:xfrm>
          <a:custGeom>
            <a:avLst/>
            <a:gdLst/>
            <a:ahLst/>
            <a:cxnLst/>
            <a:rect l="l" t="t" r="r" b="b"/>
            <a:pathLst>
              <a:path w="2565" h="3238">
                <a:moveTo>
                  <a:pt x="0" y="215"/>
                </a:moveTo>
                <a:lnTo>
                  <a:pt x="1117" y="3238"/>
                </a:lnTo>
                <a:lnTo>
                  <a:pt x="256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800" y="9182624"/>
            <a:ext cx="11925" cy="17081"/>
          </a:xfrm>
          <a:custGeom>
            <a:avLst/>
            <a:gdLst/>
            <a:ahLst/>
            <a:cxnLst/>
            <a:rect l="l" t="t" r="r" b="b"/>
            <a:pathLst>
              <a:path w="11925" h="17081">
                <a:moveTo>
                  <a:pt x="888" y="4356"/>
                </a:moveTo>
                <a:lnTo>
                  <a:pt x="8483" y="15735"/>
                </a:lnTo>
                <a:lnTo>
                  <a:pt x="11264" y="17081"/>
                </a:lnTo>
                <a:lnTo>
                  <a:pt x="11925" y="14071"/>
                </a:lnTo>
                <a:lnTo>
                  <a:pt x="2666" y="558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58440" y="9202488"/>
            <a:ext cx="74663" cy="76339"/>
          </a:xfrm>
          <a:custGeom>
            <a:avLst/>
            <a:gdLst/>
            <a:ahLst/>
            <a:cxnLst/>
            <a:rect l="l" t="t" r="r" b="b"/>
            <a:pathLst>
              <a:path w="74663" h="76339">
                <a:moveTo>
                  <a:pt x="47993" y="1676"/>
                </a:moveTo>
                <a:lnTo>
                  <a:pt x="34709" y="0"/>
                </a:lnTo>
                <a:lnTo>
                  <a:pt x="20535" y="3683"/>
                </a:lnTo>
                <a:lnTo>
                  <a:pt x="6921" y="14960"/>
                </a:lnTo>
                <a:lnTo>
                  <a:pt x="0" y="29019"/>
                </a:lnTo>
                <a:lnTo>
                  <a:pt x="114" y="49555"/>
                </a:lnTo>
                <a:lnTo>
                  <a:pt x="4025" y="58928"/>
                </a:lnTo>
                <a:lnTo>
                  <a:pt x="9829" y="66522"/>
                </a:lnTo>
                <a:lnTo>
                  <a:pt x="19202" y="72428"/>
                </a:lnTo>
                <a:lnTo>
                  <a:pt x="30695" y="76339"/>
                </a:lnTo>
                <a:lnTo>
                  <a:pt x="43522" y="76339"/>
                </a:lnTo>
                <a:lnTo>
                  <a:pt x="54914" y="72428"/>
                </a:lnTo>
                <a:lnTo>
                  <a:pt x="67081" y="63614"/>
                </a:lnTo>
                <a:lnTo>
                  <a:pt x="72770" y="54013"/>
                </a:lnTo>
                <a:lnTo>
                  <a:pt x="74663" y="46316"/>
                </a:lnTo>
                <a:lnTo>
                  <a:pt x="74663" y="30353"/>
                </a:lnTo>
                <a:lnTo>
                  <a:pt x="67195" y="14960"/>
                </a:lnTo>
                <a:lnTo>
                  <a:pt x="57480" y="5588"/>
                </a:lnTo>
                <a:lnTo>
                  <a:pt x="47993" y="16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49849" y="9316203"/>
            <a:ext cx="13169" cy="8712"/>
          </a:xfrm>
          <a:custGeom>
            <a:avLst/>
            <a:gdLst/>
            <a:ahLst/>
            <a:cxnLst/>
            <a:rect l="l" t="t" r="r" b="b"/>
            <a:pathLst>
              <a:path w="13169" h="8712">
                <a:moveTo>
                  <a:pt x="1117" y="2793"/>
                </a:moveTo>
                <a:lnTo>
                  <a:pt x="8597" y="8712"/>
                </a:lnTo>
                <a:lnTo>
                  <a:pt x="13169" y="7937"/>
                </a:lnTo>
                <a:lnTo>
                  <a:pt x="3124" y="558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46053" y="9314762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1015" y="2794"/>
                </a:moveTo>
                <a:lnTo>
                  <a:pt x="3797" y="1447"/>
                </a:lnTo>
                <a:lnTo>
                  <a:pt x="0" y="0"/>
                </a:lnTo>
                <a:lnTo>
                  <a:pt x="1015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31770" y="9308619"/>
            <a:ext cx="20980" cy="14173"/>
          </a:xfrm>
          <a:custGeom>
            <a:avLst/>
            <a:gdLst/>
            <a:ahLst/>
            <a:cxnLst/>
            <a:rect l="l" t="t" r="r" b="b"/>
            <a:pathLst>
              <a:path w="20980" h="14173">
                <a:moveTo>
                  <a:pt x="18300" y="4914"/>
                </a:moveTo>
                <a:lnTo>
                  <a:pt x="20980" y="0"/>
                </a:lnTo>
                <a:lnTo>
                  <a:pt x="17741" y="558"/>
                </a:lnTo>
                <a:lnTo>
                  <a:pt x="14833" y="3352"/>
                </a:lnTo>
                <a:lnTo>
                  <a:pt x="2451" y="10045"/>
                </a:lnTo>
                <a:lnTo>
                  <a:pt x="0" y="13614"/>
                </a:lnTo>
                <a:lnTo>
                  <a:pt x="1333" y="14173"/>
                </a:lnTo>
                <a:lnTo>
                  <a:pt x="1830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27856" y="9322247"/>
            <a:ext cx="3911" cy="2768"/>
          </a:xfrm>
          <a:custGeom>
            <a:avLst/>
            <a:gdLst/>
            <a:ahLst/>
            <a:cxnLst/>
            <a:rect l="l" t="t" r="r" b="b"/>
            <a:pathLst>
              <a:path w="3911" h="2768">
                <a:moveTo>
                  <a:pt x="0" y="1333"/>
                </a:moveTo>
                <a:lnTo>
                  <a:pt x="3467" y="2768"/>
                </a:lnTo>
                <a:lnTo>
                  <a:pt x="3911" y="0"/>
                </a:lnTo>
                <a:lnTo>
                  <a:pt x="0" y="13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78312" y="9324134"/>
            <a:ext cx="49098" cy="7035"/>
          </a:xfrm>
          <a:custGeom>
            <a:avLst/>
            <a:gdLst/>
            <a:ahLst/>
            <a:cxnLst/>
            <a:rect l="l" t="t" r="r" b="b"/>
            <a:pathLst>
              <a:path w="49098" h="7035">
                <a:moveTo>
                  <a:pt x="35153" y="2349"/>
                </a:moveTo>
                <a:lnTo>
                  <a:pt x="0" y="3568"/>
                </a:lnTo>
                <a:lnTo>
                  <a:pt x="0" y="5029"/>
                </a:lnTo>
                <a:lnTo>
                  <a:pt x="4013" y="5918"/>
                </a:lnTo>
                <a:lnTo>
                  <a:pt x="7581" y="7035"/>
                </a:lnTo>
                <a:lnTo>
                  <a:pt x="19088" y="7035"/>
                </a:lnTo>
                <a:lnTo>
                  <a:pt x="36372" y="5918"/>
                </a:lnTo>
                <a:lnTo>
                  <a:pt x="43192" y="4584"/>
                </a:lnTo>
                <a:lnTo>
                  <a:pt x="45415" y="2565"/>
                </a:lnTo>
                <a:lnTo>
                  <a:pt x="49098" y="2349"/>
                </a:lnTo>
                <a:lnTo>
                  <a:pt x="47878" y="0"/>
                </a:lnTo>
                <a:lnTo>
                  <a:pt x="35153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70615" y="9325698"/>
            <a:ext cx="7696" cy="2565"/>
          </a:xfrm>
          <a:custGeom>
            <a:avLst/>
            <a:gdLst/>
            <a:ahLst/>
            <a:cxnLst/>
            <a:rect l="l" t="t" r="r" b="b"/>
            <a:pathLst>
              <a:path w="7696" h="2565">
                <a:moveTo>
                  <a:pt x="0" y="1562"/>
                </a:moveTo>
                <a:lnTo>
                  <a:pt x="3898" y="2565"/>
                </a:lnTo>
                <a:lnTo>
                  <a:pt x="7696" y="2006"/>
                </a:lnTo>
                <a:lnTo>
                  <a:pt x="0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3028" y="9324136"/>
            <a:ext cx="7581" cy="3009"/>
          </a:xfrm>
          <a:custGeom>
            <a:avLst/>
            <a:gdLst/>
            <a:ahLst/>
            <a:cxnLst/>
            <a:rect l="l" t="t" r="r" b="b"/>
            <a:pathLst>
              <a:path w="7581" h="3009">
                <a:moveTo>
                  <a:pt x="774" y="3009"/>
                </a:moveTo>
                <a:lnTo>
                  <a:pt x="7581" y="1562"/>
                </a:lnTo>
                <a:lnTo>
                  <a:pt x="6908" y="444"/>
                </a:lnTo>
                <a:lnTo>
                  <a:pt x="0" y="0"/>
                </a:lnTo>
                <a:lnTo>
                  <a:pt x="774" y="300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49940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555" y="0"/>
                </a:lnTo>
                <a:lnTo>
                  <a:pt x="31800" y="1904"/>
                </a:lnTo>
                <a:lnTo>
                  <a:pt x="13614" y="12395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770"/>
                </a:lnTo>
                <a:lnTo>
                  <a:pt x="17411" y="85940"/>
                </a:lnTo>
                <a:lnTo>
                  <a:pt x="34378" y="93751"/>
                </a:lnTo>
                <a:lnTo>
                  <a:pt x="54914" y="93751"/>
                </a:lnTo>
                <a:lnTo>
                  <a:pt x="69075" y="88836"/>
                </a:lnTo>
                <a:lnTo>
                  <a:pt x="79679" y="80352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0"/>
                </a:lnTo>
                <a:lnTo>
                  <a:pt x="87947" y="24891"/>
                </a:lnTo>
                <a:lnTo>
                  <a:pt x="74548" y="960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47987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693" y="1904"/>
                </a:lnTo>
                <a:lnTo>
                  <a:pt x="22986" y="6362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59"/>
                </a:lnTo>
                <a:lnTo>
                  <a:pt x="1892" y="61391"/>
                </a:lnTo>
                <a:lnTo>
                  <a:pt x="7696" y="72770"/>
                </a:lnTo>
                <a:lnTo>
                  <a:pt x="21196" y="87833"/>
                </a:lnTo>
                <a:lnTo>
                  <a:pt x="36271" y="93751"/>
                </a:lnTo>
                <a:lnTo>
                  <a:pt x="56807" y="93751"/>
                </a:lnTo>
                <a:lnTo>
                  <a:pt x="68287" y="89839"/>
                </a:lnTo>
                <a:lnTo>
                  <a:pt x="82359" y="79247"/>
                </a:lnTo>
                <a:lnTo>
                  <a:pt x="89839" y="69418"/>
                </a:lnTo>
                <a:lnTo>
                  <a:pt x="93738" y="58038"/>
                </a:lnTo>
                <a:lnTo>
                  <a:pt x="93738" y="36283"/>
                </a:lnTo>
                <a:lnTo>
                  <a:pt x="86258" y="20980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20822" y="7628371"/>
            <a:ext cx="64389" cy="251777"/>
          </a:xfrm>
          <a:custGeom>
            <a:avLst/>
            <a:gdLst/>
            <a:ahLst/>
            <a:cxnLst/>
            <a:rect l="l" t="t" r="r" b="b"/>
            <a:pathLst>
              <a:path w="64388" h="251777">
                <a:moveTo>
                  <a:pt x="64388" y="251548"/>
                </a:moveTo>
                <a:lnTo>
                  <a:pt x="64388" y="673"/>
                </a:lnTo>
                <a:lnTo>
                  <a:pt x="330" y="0"/>
                </a:lnTo>
                <a:lnTo>
                  <a:pt x="0" y="251777"/>
                </a:lnTo>
                <a:lnTo>
                  <a:pt x="64388" y="251548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49940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669" y="0"/>
                </a:lnTo>
                <a:lnTo>
                  <a:pt x="31800" y="1905"/>
                </a:lnTo>
                <a:lnTo>
                  <a:pt x="24218" y="5803"/>
                </a:lnTo>
                <a:lnTo>
                  <a:pt x="10820" y="15303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656"/>
                </a:lnTo>
                <a:lnTo>
                  <a:pt x="17411" y="85940"/>
                </a:lnTo>
                <a:lnTo>
                  <a:pt x="32473" y="93751"/>
                </a:lnTo>
                <a:lnTo>
                  <a:pt x="56807" y="93751"/>
                </a:lnTo>
                <a:lnTo>
                  <a:pt x="70192" y="88061"/>
                </a:lnTo>
                <a:lnTo>
                  <a:pt x="79679" y="80365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1"/>
                </a:lnTo>
                <a:lnTo>
                  <a:pt x="87947" y="24892"/>
                </a:lnTo>
                <a:lnTo>
                  <a:pt x="76453" y="11607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47987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807" y="1905"/>
                </a:lnTo>
                <a:lnTo>
                  <a:pt x="22428" y="7708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47"/>
                </a:lnTo>
                <a:lnTo>
                  <a:pt x="1892" y="61277"/>
                </a:lnTo>
                <a:lnTo>
                  <a:pt x="5791" y="70751"/>
                </a:lnTo>
                <a:lnTo>
                  <a:pt x="19303" y="85940"/>
                </a:lnTo>
                <a:lnTo>
                  <a:pt x="34366" y="93751"/>
                </a:lnTo>
                <a:lnTo>
                  <a:pt x="56807" y="93751"/>
                </a:lnTo>
                <a:lnTo>
                  <a:pt x="71081" y="88836"/>
                </a:lnTo>
                <a:lnTo>
                  <a:pt x="81686" y="80365"/>
                </a:lnTo>
                <a:lnTo>
                  <a:pt x="89839" y="69418"/>
                </a:lnTo>
                <a:lnTo>
                  <a:pt x="93738" y="58039"/>
                </a:lnTo>
                <a:lnTo>
                  <a:pt x="93738" y="38277"/>
                </a:lnTo>
                <a:lnTo>
                  <a:pt x="88049" y="22999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66477" y="8075451"/>
            <a:ext cx="5588" cy="14833"/>
          </a:xfrm>
          <a:custGeom>
            <a:avLst/>
            <a:gdLst/>
            <a:ahLst/>
            <a:cxnLst/>
            <a:rect l="l" t="t" r="r" b="b"/>
            <a:pathLst>
              <a:path w="5587" h="14833">
                <a:moveTo>
                  <a:pt x="0" y="1562"/>
                </a:moveTo>
                <a:lnTo>
                  <a:pt x="0" y="13284"/>
                </a:lnTo>
                <a:lnTo>
                  <a:pt x="444" y="14833"/>
                </a:lnTo>
                <a:lnTo>
                  <a:pt x="5588" y="14617"/>
                </a:lnTo>
                <a:lnTo>
                  <a:pt x="5588" y="215"/>
                </a:lnTo>
                <a:lnTo>
                  <a:pt x="444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17970" y="7313880"/>
            <a:ext cx="1155395" cy="163944"/>
          </a:xfrm>
          <a:custGeom>
            <a:avLst/>
            <a:gdLst/>
            <a:ahLst/>
            <a:cxnLst/>
            <a:rect l="l" t="t" r="r" b="b"/>
            <a:pathLst>
              <a:path w="1155395" h="163944">
                <a:moveTo>
                  <a:pt x="0" y="161264"/>
                </a:moveTo>
                <a:lnTo>
                  <a:pt x="774" y="163944"/>
                </a:lnTo>
                <a:lnTo>
                  <a:pt x="6134" y="155575"/>
                </a:lnTo>
                <a:lnTo>
                  <a:pt x="11049" y="152781"/>
                </a:lnTo>
                <a:lnTo>
                  <a:pt x="19519" y="152781"/>
                </a:lnTo>
                <a:lnTo>
                  <a:pt x="24777" y="157365"/>
                </a:lnTo>
                <a:lnTo>
                  <a:pt x="30022" y="156692"/>
                </a:lnTo>
                <a:lnTo>
                  <a:pt x="64604" y="137604"/>
                </a:lnTo>
                <a:lnTo>
                  <a:pt x="142836" y="101333"/>
                </a:lnTo>
                <a:lnTo>
                  <a:pt x="179781" y="86715"/>
                </a:lnTo>
                <a:lnTo>
                  <a:pt x="181686" y="75336"/>
                </a:lnTo>
                <a:lnTo>
                  <a:pt x="186702" y="70650"/>
                </a:lnTo>
                <a:lnTo>
                  <a:pt x="198983" y="70650"/>
                </a:lnTo>
                <a:lnTo>
                  <a:pt x="204114" y="77228"/>
                </a:lnTo>
                <a:lnTo>
                  <a:pt x="289928" y="51790"/>
                </a:lnTo>
                <a:lnTo>
                  <a:pt x="368719" y="33147"/>
                </a:lnTo>
                <a:lnTo>
                  <a:pt x="372745" y="21882"/>
                </a:lnTo>
                <a:lnTo>
                  <a:pt x="377647" y="19202"/>
                </a:lnTo>
                <a:lnTo>
                  <a:pt x="386130" y="19202"/>
                </a:lnTo>
                <a:lnTo>
                  <a:pt x="389813" y="21094"/>
                </a:lnTo>
                <a:lnTo>
                  <a:pt x="394944" y="27457"/>
                </a:lnTo>
                <a:lnTo>
                  <a:pt x="408228" y="26898"/>
                </a:lnTo>
                <a:lnTo>
                  <a:pt x="471284" y="19316"/>
                </a:lnTo>
                <a:lnTo>
                  <a:pt x="563575" y="14173"/>
                </a:lnTo>
                <a:lnTo>
                  <a:pt x="571284" y="2794"/>
                </a:lnTo>
                <a:lnTo>
                  <a:pt x="582777" y="2019"/>
                </a:lnTo>
                <a:lnTo>
                  <a:pt x="584898" y="3683"/>
                </a:lnTo>
                <a:lnTo>
                  <a:pt x="591591" y="14173"/>
                </a:lnTo>
                <a:lnTo>
                  <a:pt x="662787" y="17297"/>
                </a:lnTo>
                <a:lnTo>
                  <a:pt x="746823" y="26898"/>
                </a:lnTo>
                <a:lnTo>
                  <a:pt x="760222" y="27457"/>
                </a:lnTo>
                <a:lnTo>
                  <a:pt x="765238" y="21094"/>
                </a:lnTo>
                <a:lnTo>
                  <a:pt x="769035" y="19202"/>
                </a:lnTo>
                <a:lnTo>
                  <a:pt x="777519" y="19202"/>
                </a:lnTo>
                <a:lnTo>
                  <a:pt x="783209" y="22999"/>
                </a:lnTo>
                <a:lnTo>
                  <a:pt x="786447" y="33147"/>
                </a:lnTo>
                <a:lnTo>
                  <a:pt x="865124" y="51790"/>
                </a:lnTo>
                <a:lnTo>
                  <a:pt x="951052" y="77228"/>
                </a:lnTo>
                <a:lnTo>
                  <a:pt x="956068" y="70650"/>
                </a:lnTo>
                <a:lnTo>
                  <a:pt x="968463" y="70650"/>
                </a:lnTo>
                <a:lnTo>
                  <a:pt x="974153" y="76454"/>
                </a:lnTo>
                <a:lnTo>
                  <a:pt x="975385" y="86715"/>
                </a:lnTo>
                <a:lnTo>
                  <a:pt x="1002728" y="97548"/>
                </a:lnTo>
                <a:lnTo>
                  <a:pt x="1071473" y="128117"/>
                </a:lnTo>
                <a:lnTo>
                  <a:pt x="1125042" y="156692"/>
                </a:lnTo>
                <a:lnTo>
                  <a:pt x="1130388" y="157365"/>
                </a:lnTo>
                <a:lnTo>
                  <a:pt x="1135532" y="152781"/>
                </a:lnTo>
                <a:lnTo>
                  <a:pt x="1144117" y="152781"/>
                </a:lnTo>
                <a:lnTo>
                  <a:pt x="1150035" y="156362"/>
                </a:lnTo>
                <a:lnTo>
                  <a:pt x="1154277" y="163944"/>
                </a:lnTo>
                <a:lnTo>
                  <a:pt x="1155395" y="162496"/>
                </a:lnTo>
                <a:lnTo>
                  <a:pt x="1151928" y="154457"/>
                </a:lnTo>
                <a:lnTo>
                  <a:pt x="1146022" y="150888"/>
                </a:lnTo>
                <a:lnTo>
                  <a:pt x="1133627" y="150774"/>
                </a:lnTo>
                <a:lnTo>
                  <a:pt x="1128610" y="155244"/>
                </a:lnTo>
                <a:lnTo>
                  <a:pt x="1073365" y="126225"/>
                </a:lnTo>
                <a:lnTo>
                  <a:pt x="1004620" y="95643"/>
                </a:lnTo>
                <a:lnTo>
                  <a:pt x="977277" y="84823"/>
                </a:lnTo>
                <a:lnTo>
                  <a:pt x="976045" y="74447"/>
                </a:lnTo>
                <a:lnTo>
                  <a:pt x="970356" y="68757"/>
                </a:lnTo>
                <a:lnTo>
                  <a:pt x="954176" y="68757"/>
                </a:lnTo>
                <a:lnTo>
                  <a:pt x="950379" y="72771"/>
                </a:lnTo>
                <a:lnTo>
                  <a:pt x="943457" y="72885"/>
                </a:lnTo>
                <a:lnTo>
                  <a:pt x="867016" y="49885"/>
                </a:lnTo>
                <a:lnTo>
                  <a:pt x="788339" y="31254"/>
                </a:lnTo>
                <a:lnTo>
                  <a:pt x="785101" y="21094"/>
                </a:lnTo>
                <a:lnTo>
                  <a:pt x="779411" y="17297"/>
                </a:lnTo>
                <a:lnTo>
                  <a:pt x="767143" y="17195"/>
                </a:lnTo>
                <a:lnTo>
                  <a:pt x="763346" y="19202"/>
                </a:lnTo>
                <a:lnTo>
                  <a:pt x="758202" y="25565"/>
                </a:lnTo>
                <a:lnTo>
                  <a:pt x="664679" y="15405"/>
                </a:lnTo>
                <a:lnTo>
                  <a:pt x="593483" y="12280"/>
                </a:lnTo>
                <a:lnTo>
                  <a:pt x="586790" y="1790"/>
                </a:lnTo>
                <a:lnTo>
                  <a:pt x="584669" y="0"/>
                </a:lnTo>
                <a:lnTo>
                  <a:pt x="569264" y="787"/>
                </a:lnTo>
                <a:lnTo>
                  <a:pt x="561682" y="12280"/>
                </a:lnTo>
                <a:lnTo>
                  <a:pt x="490372" y="15405"/>
                </a:lnTo>
                <a:lnTo>
                  <a:pt x="396849" y="25565"/>
                </a:lnTo>
                <a:lnTo>
                  <a:pt x="391718" y="19202"/>
                </a:lnTo>
                <a:lnTo>
                  <a:pt x="388035" y="17195"/>
                </a:lnTo>
                <a:lnTo>
                  <a:pt x="375754" y="17297"/>
                </a:lnTo>
                <a:lnTo>
                  <a:pt x="370840" y="19989"/>
                </a:lnTo>
                <a:lnTo>
                  <a:pt x="366826" y="31254"/>
                </a:lnTo>
                <a:lnTo>
                  <a:pt x="280441" y="51790"/>
                </a:lnTo>
                <a:lnTo>
                  <a:pt x="211709" y="72885"/>
                </a:lnTo>
                <a:lnTo>
                  <a:pt x="204673" y="72771"/>
                </a:lnTo>
                <a:lnTo>
                  <a:pt x="200875" y="68757"/>
                </a:lnTo>
                <a:lnTo>
                  <a:pt x="184810" y="68757"/>
                </a:lnTo>
                <a:lnTo>
                  <a:pt x="179781" y="73329"/>
                </a:lnTo>
                <a:lnTo>
                  <a:pt x="177888" y="84823"/>
                </a:lnTo>
                <a:lnTo>
                  <a:pt x="140944" y="99441"/>
                </a:lnTo>
                <a:lnTo>
                  <a:pt x="62712" y="135712"/>
                </a:lnTo>
                <a:lnTo>
                  <a:pt x="27228" y="155460"/>
                </a:lnTo>
                <a:lnTo>
                  <a:pt x="21424" y="150774"/>
                </a:lnTo>
                <a:lnTo>
                  <a:pt x="9144" y="150888"/>
                </a:lnTo>
                <a:lnTo>
                  <a:pt x="4241" y="153682"/>
                </a:lnTo>
                <a:lnTo>
                  <a:pt x="0" y="161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443937" y="7405737"/>
            <a:ext cx="103123" cy="3568"/>
          </a:xfrm>
          <a:custGeom>
            <a:avLst/>
            <a:gdLst/>
            <a:ahLst/>
            <a:cxnLst/>
            <a:rect l="l" t="t" r="r" b="b"/>
            <a:pathLst>
              <a:path w="103124" h="3568">
                <a:moveTo>
                  <a:pt x="0" y="2667"/>
                </a:moveTo>
                <a:lnTo>
                  <a:pt x="21082" y="3568"/>
                </a:lnTo>
                <a:lnTo>
                  <a:pt x="42075" y="2667"/>
                </a:lnTo>
                <a:lnTo>
                  <a:pt x="47764" y="2667"/>
                </a:lnTo>
                <a:lnTo>
                  <a:pt x="97434" y="3568"/>
                </a:lnTo>
                <a:lnTo>
                  <a:pt x="103123" y="2667"/>
                </a:lnTo>
                <a:lnTo>
                  <a:pt x="31254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48956" y="7409310"/>
            <a:ext cx="68745" cy="5245"/>
          </a:xfrm>
          <a:custGeom>
            <a:avLst/>
            <a:gdLst/>
            <a:ahLst/>
            <a:cxnLst/>
            <a:rect l="l" t="t" r="r" b="b"/>
            <a:pathLst>
              <a:path w="68745" h="5245">
                <a:moveTo>
                  <a:pt x="0" y="1104"/>
                </a:moveTo>
                <a:lnTo>
                  <a:pt x="68745" y="5245"/>
                </a:lnTo>
                <a:lnTo>
                  <a:pt x="39497" y="215"/>
                </a:lnTo>
                <a:lnTo>
                  <a:pt x="101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13476" y="7409310"/>
            <a:ext cx="28575" cy="1104"/>
          </a:xfrm>
          <a:custGeom>
            <a:avLst/>
            <a:gdLst/>
            <a:ahLst/>
            <a:cxnLst/>
            <a:rect l="l" t="t" r="r" b="b"/>
            <a:pathLst>
              <a:path w="28575" h="1104">
                <a:moveTo>
                  <a:pt x="0" y="1104"/>
                </a:moveTo>
                <a:lnTo>
                  <a:pt x="28575" y="1003"/>
                </a:lnTo>
                <a:lnTo>
                  <a:pt x="2844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17697" y="7414557"/>
            <a:ext cx="13284" cy="1549"/>
          </a:xfrm>
          <a:custGeom>
            <a:avLst/>
            <a:gdLst/>
            <a:ahLst/>
            <a:cxnLst/>
            <a:rect l="l" t="t" r="r" b="b"/>
            <a:pathLst>
              <a:path w="13284" h="1549">
                <a:moveTo>
                  <a:pt x="787" y="1104"/>
                </a:moveTo>
                <a:lnTo>
                  <a:pt x="13284" y="1549"/>
                </a:lnTo>
                <a:lnTo>
                  <a:pt x="0" y="0"/>
                </a:lnTo>
                <a:lnTo>
                  <a:pt x="787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3109" y="7416901"/>
            <a:ext cx="11379" cy="1549"/>
          </a:xfrm>
          <a:custGeom>
            <a:avLst/>
            <a:gdLst/>
            <a:ahLst/>
            <a:cxnLst/>
            <a:rect l="l" t="t" r="r" b="b"/>
            <a:pathLst>
              <a:path w="11379" h="1549">
                <a:moveTo>
                  <a:pt x="11379" y="1549"/>
                </a:moveTo>
                <a:lnTo>
                  <a:pt x="10591" y="431"/>
                </a:lnTo>
                <a:lnTo>
                  <a:pt x="0" y="0"/>
                </a:lnTo>
                <a:lnTo>
                  <a:pt x="11379" y="15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44479" y="7418458"/>
            <a:ext cx="68643" cy="12941"/>
          </a:xfrm>
          <a:custGeom>
            <a:avLst/>
            <a:gdLst/>
            <a:ahLst/>
            <a:cxnLst/>
            <a:rect l="l" t="t" r="r" b="b"/>
            <a:pathLst>
              <a:path w="68643" h="12941">
                <a:moveTo>
                  <a:pt x="28016" y="2451"/>
                </a:moveTo>
                <a:lnTo>
                  <a:pt x="0" y="0"/>
                </a:lnTo>
                <a:lnTo>
                  <a:pt x="8928" y="2451"/>
                </a:lnTo>
                <a:lnTo>
                  <a:pt x="68643" y="12941"/>
                </a:lnTo>
                <a:lnTo>
                  <a:pt x="66294" y="10045"/>
                </a:lnTo>
                <a:lnTo>
                  <a:pt x="28016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60027" y="7388543"/>
            <a:ext cx="106464" cy="65506"/>
          </a:xfrm>
          <a:custGeom>
            <a:avLst/>
            <a:gdLst/>
            <a:ahLst/>
            <a:cxnLst/>
            <a:rect l="l" t="t" r="r" b="b"/>
            <a:pathLst>
              <a:path w="106464" h="65506">
                <a:moveTo>
                  <a:pt x="2222" y="30353"/>
                </a:moveTo>
                <a:lnTo>
                  <a:pt x="106464" y="1117"/>
                </a:lnTo>
                <a:lnTo>
                  <a:pt x="105346" y="0"/>
                </a:lnTo>
                <a:lnTo>
                  <a:pt x="0" y="28790"/>
                </a:lnTo>
                <a:lnTo>
                  <a:pt x="558" y="34378"/>
                </a:lnTo>
                <a:lnTo>
                  <a:pt x="10490" y="65176"/>
                </a:lnTo>
                <a:lnTo>
                  <a:pt x="12382" y="65506"/>
                </a:lnTo>
                <a:lnTo>
                  <a:pt x="2222" y="303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1842" y="7411205"/>
            <a:ext cx="89623" cy="10591"/>
          </a:xfrm>
          <a:custGeom>
            <a:avLst/>
            <a:gdLst/>
            <a:ahLst/>
            <a:cxnLst/>
            <a:rect l="l" t="t" r="r" b="b"/>
            <a:pathLst>
              <a:path w="89623" h="10591">
                <a:moveTo>
                  <a:pt x="61722" y="215"/>
                </a:moveTo>
                <a:lnTo>
                  <a:pt x="0" y="10591"/>
                </a:lnTo>
                <a:lnTo>
                  <a:pt x="43192" y="6578"/>
                </a:lnTo>
                <a:lnTo>
                  <a:pt x="89623" y="0"/>
                </a:lnTo>
                <a:lnTo>
                  <a:pt x="6172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76317" y="7424479"/>
            <a:ext cx="32029" cy="7251"/>
          </a:xfrm>
          <a:custGeom>
            <a:avLst/>
            <a:gdLst/>
            <a:ahLst/>
            <a:cxnLst/>
            <a:rect l="l" t="t" r="r" b="b"/>
            <a:pathLst>
              <a:path w="32029" h="7251">
                <a:moveTo>
                  <a:pt x="9817" y="2235"/>
                </a:moveTo>
                <a:lnTo>
                  <a:pt x="774" y="2120"/>
                </a:lnTo>
                <a:lnTo>
                  <a:pt x="0" y="7251"/>
                </a:lnTo>
                <a:lnTo>
                  <a:pt x="31356" y="901"/>
                </a:lnTo>
                <a:lnTo>
                  <a:pt x="32029" y="0"/>
                </a:lnTo>
                <a:lnTo>
                  <a:pt x="98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61253" y="7432296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53663" y="7434193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43804" y="7437422"/>
            <a:ext cx="74434" cy="21094"/>
          </a:xfrm>
          <a:custGeom>
            <a:avLst/>
            <a:gdLst/>
            <a:ahLst/>
            <a:cxnLst/>
            <a:rect l="l" t="t" r="r" b="b"/>
            <a:pathLst>
              <a:path w="74434" h="21094">
                <a:moveTo>
                  <a:pt x="31699" y="6477"/>
                </a:moveTo>
                <a:lnTo>
                  <a:pt x="0" y="0"/>
                </a:lnTo>
                <a:lnTo>
                  <a:pt x="4800" y="2794"/>
                </a:lnTo>
                <a:lnTo>
                  <a:pt x="37947" y="11277"/>
                </a:lnTo>
                <a:lnTo>
                  <a:pt x="65963" y="19977"/>
                </a:lnTo>
                <a:lnTo>
                  <a:pt x="74434" y="21094"/>
                </a:lnTo>
                <a:lnTo>
                  <a:pt x="31699" y="6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40498" y="7437989"/>
            <a:ext cx="5016" cy="1892"/>
          </a:xfrm>
          <a:custGeom>
            <a:avLst/>
            <a:gdLst/>
            <a:ahLst/>
            <a:cxnLst/>
            <a:rect l="l" t="t" r="r" b="b"/>
            <a:pathLst>
              <a:path w="5016" h="1892">
                <a:moveTo>
                  <a:pt x="990" y="1892"/>
                </a:moveTo>
                <a:lnTo>
                  <a:pt x="5016" y="1003"/>
                </a:lnTo>
                <a:lnTo>
                  <a:pt x="0" y="0"/>
                </a:lnTo>
                <a:lnTo>
                  <a:pt x="99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32793" y="7439887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117" y="1892"/>
                </a:moveTo>
                <a:lnTo>
                  <a:pt x="5130" y="1104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25204" y="7441784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003" y="1892"/>
                </a:moveTo>
                <a:lnTo>
                  <a:pt x="5130" y="1117"/>
                </a:lnTo>
                <a:lnTo>
                  <a:pt x="0" y="0"/>
                </a:lnTo>
                <a:lnTo>
                  <a:pt x="1003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03885" y="7447358"/>
            <a:ext cx="5029" cy="1676"/>
          </a:xfrm>
          <a:custGeom>
            <a:avLst/>
            <a:gdLst/>
            <a:ahLst/>
            <a:cxnLst/>
            <a:rect l="l" t="t" r="r" b="b"/>
            <a:pathLst>
              <a:path w="5029" h="1676">
                <a:moveTo>
                  <a:pt x="330" y="558"/>
                </a:moveTo>
                <a:lnTo>
                  <a:pt x="0" y="1676"/>
                </a:lnTo>
                <a:lnTo>
                  <a:pt x="5029" y="0"/>
                </a:lnTo>
                <a:lnTo>
                  <a:pt x="33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96526" y="7449374"/>
            <a:ext cx="4800" cy="1892"/>
          </a:xfrm>
          <a:custGeom>
            <a:avLst/>
            <a:gdLst/>
            <a:ahLst/>
            <a:cxnLst/>
            <a:rect l="l" t="t" r="r" b="b"/>
            <a:pathLst>
              <a:path w="4800" h="1892">
                <a:moveTo>
                  <a:pt x="1117" y="1892"/>
                </a:moveTo>
                <a:lnTo>
                  <a:pt x="4800" y="1003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83008" y="7453283"/>
            <a:ext cx="5257" cy="1892"/>
          </a:xfrm>
          <a:custGeom>
            <a:avLst/>
            <a:gdLst/>
            <a:ahLst/>
            <a:cxnLst/>
            <a:rect l="l" t="t" r="r" b="b"/>
            <a:pathLst>
              <a:path w="5257" h="1892">
                <a:moveTo>
                  <a:pt x="3136" y="1892"/>
                </a:moveTo>
                <a:lnTo>
                  <a:pt x="5257" y="1104"/>
                </a:lnTo>
                <a:lnTo>
                  <a:pt x="0" y="0"/>
                </a:lnTo>
                <a:lnTo>
                  <a:pt x="3136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75436" y="7455179"/>
            <a:ext cx="5016" cy="1447"/>
          </a:xfrm>
          <a:custGeom>
            <a:avLst/>
            <a:gdLst/>
            <a:ahLst/>
            <a:cxnLst/>
            <a:rect l="l" t="t" r="r" b="b"/>
            <a:pathLst>
              <a:path w="5016" h="1447">
                <a:moveTo>
                  <a:pt x="5016" y="1447"/>
                </a:moveTo>
                <a:lnTo>
                  <a:pt x="4229" y="215"/>
                </a:lnTo>
                <a:lnTo>
                  <a:pt x="0" y="0"/>
                </a:lnTo>
                <a:lnTo>
                  <a:pt x="501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41113" y="7466110"/>
            <a:ext cx="9601" cy="3898"/>
          </a:xfrm>
          <a:custGeom>
            <a:avLst/>
            <a:gdLst/>
            <a:ahLst/>
            <a:cxnLst/>
            <a:rect l="l" t="t" r="r" b="b"/>
            <a:pathLst>
              <a:path w="9601" h="3898">
                <a:moveTo>
                  <a:pt x="2908" y="2781"/>
                </a:moveTo>
                <a:lnTo>
                  <a:pt x="9601" y="3898"/>
                </a:lnTo>
                <a:lnTo>
                  <a:pt x="5257" y="546"/>
                </a:lnTo>
                <a:lnTo>
                  <a:pt x="0" y="0"/>
                </a:lnTo>
                <a:lnTo>
                  <a:pt x="2908" y="2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0719" y="7470011"/>
            <a:ext cx="62382" cy="24892"/>
          </a:xfrm>
          <a:custGeom>
            <a:avLst/>
            <a:gdLst/>
            <a:ahLst/>
            <a:cxnLst/>
            <a:rect l="l" t="t" r="r" b="b"/>
            <a:pathLst>
              <a:path w="62382" h="24892">
                <a:moveTo>
                  <a:pt x="22098" y="6362"/>
                </a:moveTo>
                <a:lnTo>
                  <a:pt x="0" y="0"/>
                </a:lnTo>
                <a:lnTo>
                  <a:pt x="3009" y="2679"/>
                </a:lnTo>
                <a:lnTo>
                  <a:pt x="46990" y="19748"/>
                </a:lnTo>
                <a:lnTo>
                  <a:pt x="62382" y="24892"/>
                </a:lnTo>
                <a:lnTo>
                  <a:pt x="54686" y="19646"/>
                </a:lnTo>
                <a:lnTo>
                  <a:pt x="22098" y="6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19400" y="7456958"/>
            <a:ext cx="52565" cy="20637"/>
          </a:xfrm>
          <a:custGeom>
            <a:avLst/>
            <a:gdLst/>
            <a:ahLst/>
            <a:cxnLst/>
            <a:rect l="l" t="t" r="r" b="b"/>
            <a:pathLst>
              <a:path w="52565" h="20637">
                <a:moveTo>
                  <a:pt x="52235" y="3568"/>
                </a:moveTo>
                <a:lnTo>
                  <a:pt x="52565" y="0"/>
                </a:lnTo>
                <a:lnTo>
                  <a:pt x="4356" y="17411"/>
                </a:lnTo>
                <a:lnTo>
                  <a:pt x="0" y="20637"/>
                </a:lnTo>
                <a:lnTo>
                  <a:pt x="50787" y="4571"/>
                </a:lnTo>
                <a:lnTo>
                  <a:pt x="52235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04110" y="7479499"/>
            <a:ext cx="9486" cy="3797"/>
          </a:xfrm>
          <a:custGeom>
            <a:avLst/>
            <a:gdLst/>
            <a:ahLst/>
            <a:cxnLst/>
            <a:rect l="l" t="t" r="r" b="b"/>
            <a:pathLst>
              <a:path w="9486" h="3797">
                <a:moveTo>
                  <a:pt x="4356" y="444"/>
                </a:moveTo>
                <a:lnTo>
                  <a:pt x="0" y="3797"/>
                </a:lnTo>
                <a:lnTo>
                  <a:pt x="6591" y="2781"/>
                </a:lnTo>
                <a:lnTo>
                  <a:pt x="9486" y="0"/>
                </a:lnTo>
                <a:lnTo>
                  <a:pt x="4356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17462" y="7497138"/>
            <a:ext cx="5346" cy="1447"/>
          </a:xfrm>
          <a:custGeom>
            <a:avLst/>
            <a:gdLst/>
            <a:ahLst/>
            <a:cxnLst/>
            <a:rect l="l" t="t" r="r" b="b"/>
            <a:pathLst>
              <a:path w="5346" h="1447">
                <a:moveTo>
                  <a:pt x="5346" y="1447"/>
                </a:moveTo>
                <a:lnTo>
                  <a:pt x="5016" y="215"/>
                </a:lnTo>
                <a:lnTo>
                  <a:pt x="0" y="0"/>
                </a:lnTo>
                <a:lnTo>
                  <a:pt x="534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42350" y="7508519"/>
            <a:ext cx="66395" cy="34036"/>
          </a:xfrm>
          <a:custGeom>
            <a:avLst/>
            <a:gdLst/>
            <a:ahLst/>
            <a:cxnLst/>
            <a:rect l="l" t="t" r="r" b="b"/>
            <a:pathLst>
              <a:path w="66395" h="34035">
                <a:moveTo>
                  <a:pt x="25996" y="9817"/>
                </a:moveTo>
                <a:lnTo>
                  <a:pt x="5130" y="114"/>
                </a:lnTo>
                <a:lnTo>
                  <a:pt x="0" y="0"/>
                </a:lnTo>
                <a:lnTo>
                  <a:pt x="3009" y="2222"/>
                </a:lnTo>
                <a:lnTo>
                  <a:pt x="66395" y="34035"/>
                </a:lnTo>
                <a:lnTo>
                  <a:pt x="64389" y="30683"/>
                </a:lnTo>
                <a:lnTo>
                  <a:pt x="25996" y="98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24318" y="7483293"/>
            <a:ext cx="79794" cy="36385"/>
          </a:xfrm>
          <a:custGeom>
            <a:avLst/>
            <a:gdLst/>
            <a:ahLst/>
            <a:cxnLst/>
            <a:rect l="l" t="t" r="r" b="b"/>
            <a:pathLst>
              <a:path w="79794" h="36385">
                <a:moveTo>
                  <a:pt x="78905" y="1117"/>
                </a:moveTo>
                <a:lnTo>
                  <a:pt x="79794" y="0"/>
                </a:lnTo>
                <a:lnTo>
                  <a:pt x="74549" y="558"/>
                </a:lnTo>
                <a:lnTo>
                  <a:pt x="65176" y="4584"/>
                </a:lnTo>
                <a:lnTo>
                  <a:pt x="7924" y="31242"/>
                </a:lnTo>
                <a:lnTo>
                  <a:pt x="0" y="36385"/>
                </a:lnTo>
                <a:lnTo>
                  <a:pt x="9829" y="33147"/>
                </a:lnTo>
                <a:lnTo>
                  <a:pt x="78905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95150" y="7532959"/>
            <a:ext cx="270522" cy="74879"/>
          </a:xfrm>
          <a:custGeom>
            <a:avLst/>
            <a:gdLst/>
            <a:ahLst/>
            <a:cxnLst/>
            <a:rect l="l" t="t" r="r" b="b"/>
            <a:pathLst>
              <a:path w="270522" h="74879">
                <a:moveTo>
                  <a:pt x="0" y="0"/>
                </a:moveTo>
                <a:lnTo>
                  <a:pt x="0" y="1892"/>
                </a:lnTo>
                <a:lnTo>
                  <a:pt x="10502" y="2565"/>
                </a:lnTo>
                <a:lnTo>
                  <a:pt x="115519" y="21640"/>
                </a:lnTo>
                <a:lnTo>
                  <a:pt x="210934" y="50330"/>
                </a:lnTo>
                <a:lnTo>
                  <a:pt x="269074" y="74879"/>
                </a:lnTo>
                <a:lnTo>
                  <a:pt x="270522" y="72529"/>
                </a:lnTo>
                <a:lnTo>
                  <a:pt x="212826" y="48425"/>
                </a:lnTo>
                <a:lnTo>
                  <a:pt x="117411" y="19748"/>
                </a:lnTo>
                <a:lnTo>
                  <a:pt x="12395" y="66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26261" y="7552490"/>
            <a:ext cx="5803" cy="3454"/>
          </a:xfrm>
          <a:custGeom>
            <a:avLst/>
            <a:gdLst/>
            <a:ahLst/>
            <a:cxnLst/>
            <a:rect l="l" t="t" r="r" b="b"/>
            <a:pathLst>
              <a:path w="5803" h="3454">
                <a:moveTo>
                  <a:pt x="0" y="0"/>
                </a:moveTo>
                <a:lnTo>
                  <a:pt x="1231" y="2006"/>
                </a:lnTo>
                <a:lnTo>
                  <a:pt x="5803" y="3454"/>
                </a:lnTo>
                <a:lnTo>
                  <a:pt x="336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32077" y="7555951"/>
            <a:ext cx="59143" cy="38163"/>
          </a:xfrm>
          <a:custGeom>
            <a:avLst/>
            <a:gdLst/>
            <a:ahLst/>
            <a:cxnLst/>
            <a:rect l="l" t="t" r="r" b="b"/>
            <a:pathLst>
              <a:path w="59143" h="38163">
                <a:moveTo>
                  <a:pt x="16510" y="8140"/>
                </a:moveTo>
                <a:lnTo>
                  <a:pt x="3225" y="546"/>
                </a:lnTo>
                <a:lnTo>
                  <a:pt x="0" y="0"/>
                </a:lnTo>
                <a:lnTo>
                  <a:pt x="1333" y="2336"/>
                </a:lnTo>
                <a:lnTo>
                  <a:pt x="49212" y="32804"/>
                </a:lnTo>
                <a:lnTo>
                  <a:pt x="59143" y="38163"/>
                </a:lnTo>
                <a:lnTo>
                  <a:pt x="54673" y="33032"/>
                </a:lnTo>
                <a:lnTo>
                  <a:pt x="16510" y="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49436" y="7525703"/>
            <a:ext cx="63055" cy="35826"/>
          </a:xfrm>
          <a:custGeom>
            <a:avLst/>
            <a:gdLst/>
            <a:ahLst/>
            <a:cxnLst/>
            <a:rect l="l" t="t" r="r" b="b"/>
            <a:pathLst>
              <a:path w="63055" h="35826">
                <a:moveTo>
                  <a:pt x="62496" y="1003"/>
                </a:moveTo>
                <a:lnTo>
                  <a:pt x="63055" y="0"/>
                </a:lnTo>
                <a:lnTo>
                  <a:pt x="59931" y="114"/>
                </a:lnTo>
                <a:lnTo>
                  <a:pt x="48437" y="6019"/>
                </a:lnTo>
                <a:lnTo>
                  <a:pt x="5143" y="31470"/>
                </a:lnTo>
                <a:lnTo>
                  <a:pt x="0" y="35826"/>
                </a:lnTo>
                <a:lnTo>
                  <a:pt x="12941" y="29794"/>
                </a:lnTo>
                <a:lnTo>
                  <a:pt x="62496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44314" y="7561521"/>
            <a:ext cx="5130" cy="4025"/>
          </a:xfrm>
          <a:custGeom>
            <a:avLst/>
            <a:gdLst/>
            <a:ahLst/>
            <a:cxnLst/>
            <a:rect l="l" t="t" r="r" b="b"/>
            <a:pathLst>
              <a:path w="5130" h="4025">
                <a:moveTo>
                  <a:pt x="1663" y="558"/>
                </a:moveTo>
                <a:lnTo>
                  <a:pt x="0" y="4025"/>
                </a:lnTo>
                <a:lnTo>
                  <a:pt x="4571" y="1447"/>
                </a:lnTo>
                <a:lnTo>
                  <a:pt x="5130" y="0"/>
                </a:lnTo>
                <a:lnTo>
                  <a:pt x="1663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4598" y="7567772"/>
            <a:ext cx="5359" cy="3467"/>
          </a:xfrm>
          <a:custGeom>
            <a:avLst/>
            <a:gdLst/>
            <a:ahLst/>
            <a:cxnLst/>
            <a:rect l="l" t="t" r="r" b="b"/>
            <a:pathLst>
              <a:path w="5359" h="3467">
                <a:moveTo>
                  <a:pt x="2006" y="0"/>
                </a:moveTo>
                <a:lnTo>
                  <a:pt x="0" y="3467"/>
                </a:lnTo>
                <a:lnTo>
                  <a:pt x="4914" y="1003"/>
                </a:lnTo>
                <a:lnTo>
                  <a:pt x="5359" y="0"/>
                </a:lnTo>
                <a:lnTo>
                  <a:pt x="200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18975" y="7577145"/>
            <a:ext cx="5473" cy="3581"/>
          </a:xfrm>
          <a:custGeom>
            <a:avLst/>
            <a:gdLst/>
            <a:ahLst/>
            <a:cxnLst/>
            <a:rect l="l" t="t" r="r" b="b"/>
            <a:pathLst>
              <a:path w="5473" h="3581">
                <a:moveTo>
                  <a:pt x="2451" y="114"/>
                </a:moveTo>
                <a:lnTo>
                  <a:pt x="0" y="3581"/>
                </a:lnTo>
                <a:lnTo>
                  <a:pt x="5245" y="1117"/>
                </a:lnTo>
                <a:lnTo>
                  <a:pt x="5473" y="0"/>
                </a:lnTo>
                <a:lnTo>
                  <a:pt x="2451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45943" y="7587199"/>
            <a:ext cx="196850" cy="60591"/>
          </a:xfrm>
          <a:custGeom>
            <a:avLst/>
            <a:gdLst/>
            <a:ahLst/>
            <a:cxnLst/>
            <a:rect l="l" t="t" r="r" b="b"/>
            <a:pathLst>
              <a:path w="196850" h="60591">
                <a:moveTo>
                  <a:pt x="9372" y="3683"/>
                </a:moveTo>
                <a:lnTo>
                  <a:pt x="78003" y="18961"/>
                </a:lnTo>
                <a:lnTo>
                  <a:pt x="134137" y="37045"/>
                </a:lnTo>
                <a:lnTo>
                  <a:pt x="142176" y="39166"/>
                </a:lnTo>
                <a:lnTo>
                  <a:pt x="144843" y="39839"/>
                </a:lnTo>
                <a:lnTo>
                  <a:pt x="195173" y="60591"/>
                </a:lnTo>
                <a:lnTo>
                  <a:pt x="196850" y="58356"/>
                </a:lnTo>
                <a:lnTo>
                  <a:pt x="143065" y="36156"/>
                </a:lnTo>
                <a:lnTo>
                  <a:pt x="80010" y="17068"/>
                </a:lnTo>
                <a:lnTo>
                  <a:pt x="1663" y="0"/>
                </a:lnTo>
                <a:lnTo>
                  <a:pt x="0" y="889"/>
                </a:lnTo>
                <a:lnTo>
                  <a:pt x="9372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91222" y="7594113"/>
            <a:ext cx="5689" cy="3784"/>
          </a:xfrm>
          <a:custGeom>
            <a:avLst/>
            <a:gdLst/>
            <a:ahLst/>
            <a:cxnLst/>
            <a:rect l="l" t="t" r="r" b="b"/>
            <a:pathLst>
              <a:path w="5689" h="3784">
                <a:moveTo>
                  <a:pt x="1333" y="2451"/>
                </a:moveTo>
                <a:lnTo>
                  <a:pt x="5689" y="3784"/>
                </a:lnTo>
                <a:lnTo>
                  <a:pt x="3340" y="457"/>
                </a:lnTo>
                <a:lnTo>
                  <a:pt x="0" y="0"/>
                </a:lnTo>
                <a:lnTo>
                  <a:pt x="1333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96914" y="7597908"/>
            <a:ext cx="5359" cy="3898"/>
          </a:xfrm>
          <a:custGeom>
            <a:avLst/>
            <a:gdLst/>
            <a:ahLst/>
            <a:cxnLst/>
            <a:rect l="l" t="t" r="r" b="b"/>
            <a:pathLst>
              <a:path w="5359" h="3898">
                <a:moveTo>
                  <a:pt x="1447" y="2565"/>
                </a:moveTo>
                <a:lnTo>
                  <a:pt x="5359" y="3898"/>
                </a:lnTo>
                <a:lnTo>
                  <a:pt x="3454" y="457"/>
                </a:lnTo>
                <a:lnTo>
                  <a:pt x="0" y="0"/>
                </a:lnTo>
                <a:lnTo>
                  <a:pt x="1447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25097" y="7532848"/>
            <a:ext cx="270738" cy="74650"/>
          </a:xfrm>
          <a:custGeom>
            <a:avLst/>
            <a:gdLst/>
            <a:ahLst/>
            <a:cxnLst/>
            <a:rect l="l" t="t" r="r" b="b"/>
            <a:pathLst>
              <a:path w="270738" h="74650">
                <a:moveTo>
                  <a:pt x="270738" y="1892"/>
                </a:moveTo>
                <a:lnTo>
                  <a:pt x="270738" y="0"/>
                </a:lnTo>
                <a:lnTo>
                  <a:pt x="197307" y="10261"/>
                </a:lnTo>
                <a:lnTo>
                  <a:pt x="103784" y="33248"/>
                </a:lnTo>
                <a:lnTo>
                  <a:pt x="0" y="71310"/>
                </a:lnTo>
                <a:lnTo>
                  <a:pt x="1333" y="74650"/>
                </a:lnTo>
                <a:lnTo>
                  <a:pt x="19748" y="65722"/>
                </a:lnTo>
                <a:lnTo>
                  <a:pt x="105689" y="35153"/>
                </a:lnTo>
                <a:lnTo>
                  <a:pt x="199199" y="12268"/>
                </a:lnTo>
                <a:lnTo>
                  <a:pt x="270738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10411" y="7607725"/>
            <a:ext cx="5143" cy="3568"/>
          </a:xfrm>
          <a:custGeom>
            <a:avLst/>
            <a:gdLst/>
            <a:ahLst/>
            <a:cxnLst/>
            <a:rect l="l" t="t" r="r" b="b"/>
            <a:pathLst>
              <a:path w="5143" h="3568">
                <a:moveTo>
                  <a:pt x="1117" y="2235"/>
                </a:moveTo>
                <a:lnTo>
                  <a:pt x="5143" y="3568"/>
                </a:lnTo>
                <a:lnTo>
                  <a:pt x="3238" y="114"/>
                </a:lnTo>
                <a:lnTo>
                  <a:pt x="0" y="0"/>
                </a:lnTo>
                <a:lnTo>
                  <a:pt x="11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18222" y="7613422"/>
            <a:ext cx="7365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2908" y="4241"/>
                </a:moveTo>
                <a:lnTo>
                  <a:pt x="7365" y="5461"/>
                </a:lnTo>
                <a:lnTo>
                  <a:pt x="2908" y="330"/>
                </a:lnTo>
                <a:lnTo>
                  <a:pt x="0" y="0"/>
                </a:lnTo>
                <a:lnTo>
                  <a:pt x="2908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5406" y="7580727"/>
            <a:ext cx="53568" cy="38163"/>
          </a:xfrm>
          <a:custGeom>
            <a:avLst/>
            <a:gdLst/>
            <a:ahLst/>
            <a:cxnLst/>
            <a:rect l="l" t="t" r="r" b="b"/>
            <a:pathLst>
              <a:path w="53568" h="38163">
                <a:moveTo>
                  <a:pt x="52895" y="1333"/>
                </a:moveTo>
                <a:lnTo>
                  <a:pt x="53568" y="0"/>
                </a:lnTo>
                <a:lnTo>
                  <a:pt x="50215" y="546"/>
                </a:lnTo>
                <a:lnTo>
                  <a:pt x="43294" y="5016"/>
                </a:lnTo>
                <a:lnTo>
                  <a:pt x="4457" y="33020"/>
                </a:lnTo>
                <a:lnTo>
                  <a:pt x="0" y="38163"/>
                </a:lnTo>
                <a:lnTo>
                  <a:pt x="10045" y="32918"/>
                </a:lnTo>
                <a:lnTo>
                  <a:pt x="52895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5599" y="7618893"/>
            <a:ext cx="47193" cy="38277"/>
          </a:xfrm>
          <a:custGeom>
            <a:avLst/>
            <a:gdLst/>
            <a:ahLst/>
            <a:cxnLst/>
            <a:rect l="l" t="t" r="r" b="b"/>
            <a:pathLst>
              <a:path w="47193" h="38277">
                <a:moveTo>
                  <a:pt x="16510" y="10261"/>
                </a:moveTo>
                <a:lnTo>
                  <a:pt x="3225" y="558"/>
                </a:lnTo>
                <a:lnTo>
                  <a:pt x="0" y="0"/>
                </a:lnTo>
                <a:lnTo>
                  <a:pt x="1447" y="2336"/>
                </a:lnTo>
                <a:lnTo>
                  <a:pt x="41503" y="34924"/>
                </a:lnTo>
                <a:lnTo>
                  <a:pt x="47193" y="38277"/>
                </a:lnTo>
                <a:lnTo>
                  <a:pt x="41503" y="31013"/>
                </a:lnTo>
                <a:lnTo>
                  <a:pt x="165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58377" y="7618888"/>
            <a:ext cx="7035" cy="5803"/>
          </a:xfrm>
          <a:custGeom>
            <a:avLst/>
            <a:gdLst/>
            <a:ahLst/>
            <a:cxnLst/>
            <a:rect l="l" t="t" r="r" b="b"/>
            <a:pathLst>
              <a:path w="7035" h="5803">
                <a:moveTo>
                  <a:pt x="3784" y="558"/>
                </a:moveTo>
                <a:lnTo>
                  <a:pt x="0" y="5803"/>
                </a:lnTo>
                <a:lnTo>
                  <a:pt x="5676" y="2451"/>
                </a:lnTo>
                <a:lnTo>
                  <a:pt x="7035" y="0"/>
                </a:lnTo>
                <a:lnTo>
                  <a:pt x="3784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50679" y="762680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1892" y="228"/>
                </a:moveTo>
                <a:lnTo>
                  <a:pt x="0" y="3568"/>
                </a:lnTo>
                <a:lnTo>
                  <a:pt x="4800" y="1231"/>
                </a:lnTo>
                <a:lnTo>
                  <a:pt x="5016" y="0"/>
                </a:lnTo>
                <a:lnTo>
                  <a:pt x="1892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8193" y="7587414"/>
            <a:ext cx="196977" cy="60375"/>
          </a:xfrm>
          <a:custGeom>
            <a:avLst/>
            <a:gdLst/>
            <a:ahLst/>
            <a:cxnLst/>
            <a:rect l="l" t="t" r="r" b="b"/>
            <a:pathLst>
              <a:path w="196976" h="60375">
                <a:moveTo>
                  <a:pt x="0" y="58140"/>
                </a:moveTo>
                <a:lnTo>
                  <a:pt x="1676" y="60375"/>
                </a:lnTo>
                <a:lnTo>
                  <a:pt x="42519" y="43637"/>
                </a:lnTo>
                <a:lnTo>
                  <a:pt x="118859" y="18757"/>
                </a:lnTo>
                <a:lnTo>
                  <a:pt x="195973" y="1905"/>
                </a:lnTo>
                <a:lnTo>
                  <a:pt x="196976" y="673"/>
                </a:lnTo>
                <a:lnTo>
                  <a:pt x="196202" y="0"/>
                </a:lnTo>
                <a:lnTo>
                  <a:pt x="116966" y="16852"/>
                </a:lnTo>
                <a:lnTo>
                  <a:pt x="40627" y="41744"/>
                </a:lnTo>
                <a:lnTo>
                  <a:pt x="0" y="5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75482" y="7659286"/>
            <a:ext cx="6908" cy="5473"/>
          </a:xfrm>
          <a:custGeom>
            <a:avLst/>
            <a:gdLst/>
            <a:ahLst/>
            <a:cxnLst/>
            <a:rect l="l" t="t" r="r" b="b"/>
            <a:pathLst>
              <a:path w="6908" h="5473">
                <a:moveTo>
                  <a:pt x="1003" y="2120"/>
                </a:moveTo>
                <a:lnTo>
                  <a:pt x="6908" y="5473"/>
                </a:lnTo>
                <a:lnTo>
                  <a:pt x="2882" y="228"/>
                </a:lnTo>
                <a:lnTo>
                  <a:pt x="0" y="0"/>
                </a:lnTo>
                <a:lnTo>
                  <a:pt x="1003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90659" y="7672571"/>
            <a:ext cx="17068" cy="15062"/>
          </a:xfrm>
          <a:custGeom>
            <a:avLst/>
            <a:gdLst/>
            <a:ahLst/>
            <a:cxnLst/>
            <a:rect l="l" t="t" r="r" b="b"/>
            <a:pathLst>
              <a:path w="17068" h="15062">
                <a:moveTo>
                  <a:pt x="17068" y="15062"/>
                </a:moveTo>
                <a:lnTo>
                  <a:pt x="3009" y="330"/>
                </a:lnTo>
                <a:lnTo>
                  <a:pt x="0" y="0"/>
                </a:lnTo>
                <a:lnTo>
                  <a:pt x="12598" y="13728"/>
                </a:lnTo>
                <a:lnTo>
                  <a:pt x="17068" y="1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46397" y="7586963"/>
            <a:ext cx="59042" cy="530110"/>
          </a:xfrm>
          <a:custGeom>
            <a:avLst/>
            <a:gdLst/>
            <a:ahLst/>
            <a:cxnLst/>
            <a:rect l="l" t="t" r="r" b="b"/>
            <a:pathLst>
              <a:path w="59042" h="530110">
                <a:moveTo>
                  <a:pt x="2679" y="126784"/>
                </a:moveTo>
                <a:lnTo>
                  <a:pt x="2679" y="99326"/>
                </a:lnTo>
                <a:lnTo>
                  <a:pt x="16852" y="99326"/>
                </a:lnTo>
                <a:lnTo>
                  <a:pt x="16852" y="226110"/>
                </a:lnTo>
                <a:lnTo>
                  <a:pt x="2679" y="226110"/>
                </a:lnTo>
                <a:lnTo>
                  <a:pt x="2679" y="208140"/>
                </a:lnTo>
                <a:lnTo>
                  <a:pt x="14960" y="206362"/>
                </a:lnTo>
                <a:lnTo>
                  <a:pt x="673" y="205790"/>
                </a:lnTo>
                <a:lnTo>
                  <a:pt x="673" y="388823"/>
                </a:lnTo>
                <a:lnTo>
                  <a:pt x="14960" y="387705"/>
                </a:lnTo>
                <a:lnTo>
                  <a:pt x="2679" y="386473"/>
                </a:lnTo>
                <a:lnTo>
                  <a:pt x="2679" y="362813"/>
                </a:lnTo>
                <a:lnTo>
                  <a:pt x="16852" y="362813"/>
                </a:lnTo>
                <a:lnTo>
                  <a:pt x="16852" y="489597"/>
                </a:lnTo>
                <a:lnTo>
                  <a:pt x="2679" y="489597"/>
                </a:lnTo>
                <a:lnTo>
                  <a:pt x="2679" y="469734"/>
                </a:lnTo>
                <a:lnTo>
                  <a:pt x="14960" y="467944"/>
                </a:lnTo>
                <a:lnTo>
                  <a:pt x="673" y="467385"/>
                </a:lnTo>
                <a:lnTo>
                  <a:pt x="787" y="529653"/>
                </a:lnTo>
                <a:lnTo>
                  <a:pt x="18859" y="530110"/>
                </a:lnTo>
                <a:lnTo>
                  <a:pt x="19862" y="59270"/>
                </a:lnTo>
                <a:lnTo>
                  <a:pt x="59042" y="58712"/>
                </a:lnTo>
                <a:lnTo>
                  <a:pt x="59042" y="56692"/>
                </a:lnTo>
                <a:lnTo>
                  <a:pt x="17970" y="57251"/>
                </a:lnTo>
                <a:lnTo>
                  <a:pt x="16852" y="96316"/>
                </a:lnTo>
                <a:lnTo>
                  <a:pt x="2679" y="96316"/>
                </a:lnTo>
                <a:lnTo>
                  <a:pt x="1676" y="0"/>
                </a:lnTo>
                <a:lnTo>
                  <a:pt x="0" y="1130"/>
                </a:lnTo>
                <a:lnTo>
                  <a:pt x="673" y="129235"/>
                </a:lnTo>
                <a:lnTo>
                  <a:pt x="14960" y="128016"/>
                </a:lnTo>
                <a:lnTo>
                  <a:pt x="2679" y="126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83824" y="7638195"/>
            <a:ext cx="56692" cy="49542"/>
          </a:xfrm>
          <a:custGeom>
            <a:avLst/>
            <a:gdLst/>
            <a:ahLst/>
            <a:cxnLst/>
            <a:rect l="l" t="t" r="r" b="b"/>
            <a:pathLst>
              <a:path w="56692" h="49542">
                <a:moveTo>
                  <a:pt x="50444" y="6807"/>
                </a:moveTo>
                <a:lnTo>
                  <a:pt x="56692" y="0"/>
                </a:lnTo>
                <a:lnTo>
                  <a:pt x="53682" y="330"/>
                </a:lnTo>
                <a:lnTo>
                  <a:pt x="38392" y="11938"/>
                </a:lnTo>
                <a:lnTo>
                  <a:pt x="7581" y="40398"/>
                </a:lnTo>
                <a:lnTo>
                  <a:pt x="0" y="49542"/>
                </a:lnTo>
                <a:lnTo>
                  <a:pt x="6692" y="45085"/>
                </a:lnTo>
                <a:lnTo>
                  <a:pt x="50444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07734" y="7687632"/>
            <a:ext cx="47421" cy="47548"/>
          </a:xfrm>
          <a:custGeom>
            <a:avLst/>
            <a:gdLst/>
            <a:ahLst/>
            <a:cxnLst/>
            <a:rect l="l" t="t" r="r" b="b"/>
            <a:pathLst>
              <a:path w="47421" h="47548">
                <a:moveTo>
                  <a:pt x="47421" y="47548"/>
                </a:moveTo>
                <a:lnTo>
                  <a:pt x="45415" y="42303"/>
                </a:lnTo>
                <a:lnTo>
                  <a:pt x="22428" y="19532"/>
                </a:lnTo>
                <a:lnTo>
                  <a:pt x="18529" y="13944"/>
                </a:lnTo>
                <a:lnTo>
                  <a:pt x="7137" y="4241"/>
                </a:lnTo>
                <a:lnTo>
                  <a:pt x="3225" y="558"/>
                </a:lnTo>
                <a:lnTo>
                  <a:pt x="0" y="0"/>
                </a:lnTo>
                <a:lnTo>
                  <a:pt x="47421" y="47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66645" y="7695446"/>
            <a:ext cx="8928" cy="7594"/>
          </a:xfrm>
          <a:custGeom>
            <a:avLst/>
            <a:gdLst/>
            <a:ahLst/>
            <a:cxnLst/>
            <a:rect l="l" t="t" r="r" b="b"/>
            <a:pathLst>
              <a:path w="8928" h="7594">
                <a:moveTo>
                  <a:pt x="5905" y="330"/>
                </a:moveTo>
                <a:lnTo>
                  <a:pt x="0" y="7594"/>
                </a:lnTo>
                <a:lnTo>
                  <a:pt x="6794" y="3238"/>
                </a:lnTo>
                <a:lnTo>
                  <a:pt x="8928" y="0"/>
                </a:lnTo>
                <a:lnTo>
                  <a:pt x="5905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43789" y="7708278"/>
            <a:ext cx="168287" cy="160705"/>
          </a:xfrm>
          <a:custGeom>
            <a:avLst/>
            <a:gdLst/>
            <a:ahLst/>
            <a:cxnLst/>
            <a:rect l="l" t="t" r="r" b="b"/>
            <a:pathLst>
              <a:path w="168287" h="160705">
                <a:moveTo>
                  <a:pt x="166281" y="160705"/>
                </a:moveTo>
                <a:lnTo>
                  <a:pt x="168287" y="157137"/>
                </a:lnTo>
                <a:lnTo>
                  <a:pt x="117627" y="102006"/>
                </a:lnTo>
                <a:lnTo>
                  <a:pt x="102120" y="85039"/>
                </a:lnTo>
                <a:lnTo>
                  <a:pt x="54571" y="42862"/>
                </a:lnTo>
                <a:lnTo>
                  <a:pt x="16294" y="10490"/>
                </a:lnTo>
                <a:lnTo>
                  <a:pt x="1676" y="0"/>
                </a:lnTo>
                <a:lnTo>
                  <a:pt x="0" y="2235"/>
                </a:lnTo>
                <a:lnTo>
                  <a:pt x="14287" y="12496"/>
                </a:lnTo>
                <a:lnTo>
                  <a:pt x="52679" y="44754"/>
                </a:lnTo>
                <a:lnTo>
                  <a:pt x="100215" y="86931"/>
                </a:lnTo>
                <a:lnTo>
                  <a:pt x="115735" y="103898"/>
                </a:lnTo>
                <a:lnTo>
                  <a:pt x="161480" y="153555"/>
                </a:lnTo>
                <a:lnTo>
                  <a:pt x="166281" y="160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68662" y="7749242"/>
            <a:ext cx="49771" cy="58699"/>
          </a:xfrm>
          <a:custGeom>
            <a:avLst/>
            <a:gdLst/>
            <a:ahLst/>
            <a:cxnLst/>
            <a:rect l="l" t="t" r="r" b="b"/>
            <a:pathLst>
              <a:path w="49771" h="58699">
                <a:moveTo>
                  <a:pt x="22542" y="22872"/>
                </a:moveTo>
                <a:lnTo>
                  <a:pt x="1333" y="101"/>
                </a:lnTo>
                <a:lnTo>
                  <a:pt x="0" y="0"/>
                </a:lnTo>
                <a:lnTo>
                  <a:pt x="1447" y="3784"/>
                </a:lnTo>
                <a:lnTo>
                  <a:pt x="12941" y="17183"/>
                </a:lnTo>
                <a:lnTo>
                  <a:pt x="41630" y="51549"/>
                </a:lnTo>
                <a:lnTo>
                  <a:pt x="49771" y="58699"/>
                </a:lnTo>
                <a:lnTo>
                  <a:pt x="47536" y="53339"/>
                </a:lnTo>
                <a:lnTo>
                  <a:pt x="22542" y="228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20469" y="7748785"/>
            <a:ext cx="154114" cy="147205"/>
          </a:xfrm>
          <a:custGeom>
            <a:avLst/>
            <a:gdLst/>
            <a:ahLst/>
            <a:cxnLst/>
            <a:rect l="l" t="t" r="r" b="b"/>
            <a:pathLst>
              <a:path w="154114" h="147205">
                <a:moveTo>
                  <a:pt x="154114" y="145643"/>
                </a:moveTo>
                <a:lnTo>
                  <a:pt x="146634" y="135928"/>
                </a:lnTo>
                <a:lnTo>
                  <a:pt x="104673" y="90182"/>
                </a:lnTo>
                <a:lnTo>
                  <a:pt x="64617" y="52019"/>
                </a:lnTo>
                <a:lnTo>
                  <a:pt x="28117" y="19646"/>
                </a:lnTo>
                <a:lnTo>
                  <a:pt x="1663" y="0"/>
                </a:lnTo>
                <a:lnTo>
                  <a:pt x="0" y="3352"/>
                </a:lnTo>
                <a:lnTo>
                  <a:pt x="26225" y="21539"/>
                </a:lnTo>
                <a:lnTo>
                  <a:pt x="62712" y="53911"/>
                </a:lnTo>
                <a:lnTo>
                  <a:pt x="102781" y="92075"/>
                </a:lnTo>
                <a:lnTo>
                  <a:pt x="153111" y="147205"/>
                </a:lnTo>
                <a:lnTo>
                  <a:pt x="154114" y="1456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14858" y="7709066"/>
            <a:ext cx="45643" cy="49098"/>
          </a:xfrm>
          <a:custGeom>
            <a:avLst/>
            <a:gdLst/>
            <a:ahLst/>
            <a:cxnLst/>
            <a:rect l="l" t="t" r="r" b="b"/>
            <a:pathLst>
              <a:path w="45643" h="49098">
                <a:moveTo>
                  <a:pt x="45529" y="1333"/>
                </a:moveTo>
                <a:lnTo>
                  <a:pt x="45643" y="0"/>
                </a:lnTo>
                <a:lnTo>
                  <a:pt x="30911" y="11595"/>
                </a:lnTo>
                <a:lnTo>
                  <a:pt x="27787" y="16065"/>
                </a:lnTo>
                <a:lnTo>
                  <a:pt x="2006" y="43853"/>
                </a:lnTo>
                <a:lnTo>
                  <a:pt x="0" y="49098"/>
                </a:lnTo>
                <a:lnTo>
                  <a:pt x="20078" y="29463"/>
                </a:lnTo>
                <a:lnTo>
                  <a:pt x="4552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99575" y="7762626"/>
            <a:ext cx="11379" cy="12725"/>
          </a:xfrm>
          <a:custGeom>
            <a:avLst/>
            <a:gdLst/>
            <a:ahLst/>
            <a:cxnLst/>
            <a:rect l="l" t="t" r="r" b="b"/>
            <a:pathLst>
              <a:path w="11379" h="12725">
                <a:moveTo>
                  <a:pt x="2006" y="7480"/>
                </a:moveTo>
                <a:lnTo>
                  <a:pt x="0" y="12725"/>
                </a:lnTo>
                <a:lnTo>
                  <a:pt x="11150" y="1231"/>
                </a:lnTo>
                <a:lnTo>
                  <a:pt x="11379" y="0"/>
                </a:lnTo>
                <a:lnTo>
                  <a:pt x="2006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6965" y="7718104"/>
            <a:ext cx="774" cy="72644"/>
          </a:xfrm>
          <a:custGeom>
            <a:avLst/>
            <a:gdLst/>
            <a:ahLst/>
            <a:cxnLst/>
            <a:rect l="l" t="t" r="r" b="b"/>
            <a:pathLst>
              <a:path w="774" h="72644">
                <a:moveTo>
                  <a:pt x="0" y="72644"/>
                </a:moveTo>
                <a:lnTo>
                  <a:pt x="774" y="660"/>
                </a:lnTo>
                <a:lnTo>
                  <a:pt x="0" y="0"/>
                </a:lnTo>
                <a:lnTo>
                  <a:pt x="0" y="7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85950" y="7783609"/>
            <a:ext cx="5803" cy="7137"/>
          </a:xfrm>
          <a:custGeom>
            <a:avLst/>
            <a:gdLst/>
            <a:ahLst/>
            <a:cxnLst/>
            <a:rect l="l" t="t" r="r" b="b"/>
            <a:pathLst>
              <a:path w="5803" h="7137">
                <a:moveTo>
                  <a:pt x="2235" y="1562"/>
                </a:moveTo>
                <a:lnTo>
                  <a:pt x="0" y="7137"/>
                </a:lnTo>
                <a:lnTo>
                  <a:pt x="5245" y="2565"/>
                </a:lnTo>
                <a:lnTo>
                  <a:pt x="5803" y="0"/>
                </a:lnTo>
                <a:lnTo>
                  <a:pt x="2235" y="15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18439" y="7807939"/>
            <a:ext cx="5461" cy="7480"/>
          </a:xfrm>
          <a:custGeom>
            <a:avLst/>
            <a:gdLst/>
            <a:ahLst/>
            <a:cxnLst/>
            <a:rect l="l" t="t" r="r" b="b"/>
            <a:pathLst>
              <a:path w="5461" h="7480">
                <a:moveTo>
                  <a:pt x="1219" y="4457"/>
                </a:moveTo>
                <a:lnTo>
                  <a:pt x="5461" y="7480"/>
                </a:lnTo>
                <a:lnTo>
                  <a:pt x="3568" y="2120"/>
                </a:lnTo>
                <a:lnTo>
                  <a:pt x="0" y="0"/>
                </a:lnTo>
                <a:lnTo>
                  <a:pt x="1219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37413" y="7833164"/>
            <a:ext cx="3911" cy="5346"/>
          </a:xfrm>
          <a:custGeom>
            <a:avLst/>
            <a:gdLst/>
            <a:ahLst/>
            <a:cxnLst/>
            <a:rect l="l" t="t" r="r" b="b"/>
            <a:pathLst>
              <a:path w="3911" h="5346">
                <a:moveTo>
                  <a:pt x="1447" y="3898"/>
                </a:moveTo>
                <a:lnTo>
                  <a:pt x="3911" y="5346"/>
                </a:lnTo>
                <a:lnTo>
                  <a:pt x="3454" y="1892"/>
                </a:lnTo>
                <a:lnTo>
                  <a:pt x="0" y="0"/>
                </a:lnTo>
                <a:lnTo>
                  <a:pt x="1447" y="38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41314" y="7838522"/>
            <a:ext cx="36271" cy="53454"/>
          </a:xfrm>
          <a:custGeom>
            <a:avLst/>
            <a:gdLst/>
            <a:ahLst/>
            <a:cxnLst/>
            <a:rect l="l" t="t" r="r" b="b"/>
            <a:pathLst>
              <a:path w="36271" h="53454">
                <a:moveTo>
                  <a:pt x="11049" y="11823"/>
                </a:moveTo>
                <a:lnTo>
                  <a:pt x="1346" y="660"/>
                </a:lnTo>
                <a:lnTo>
                  <a:pt x="0" y="0"/>
                </a:lnTo>
                <a:lnTo>
                  <a:pt x="1447" y="4343"/>
                </a:lnTo>
                <a:lnTo>
                  <a:pt x="30137" y="46202"/>
                </a:lnTo>
                <a:lnTo>
                  <a:pt x="36271" y="53454"/>
                </a:lnTo>
                <a:lnTo>
                  <a:pt x="33820" y="46418"/>
                </a:lnTo>
                <a:lnTo>
                  <a:pt x="11049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45884" y="7790750"/>
            <a:ext cx="40068" cy="53454"/>
          </a:xfrm>
          <a:custGeom>
            <a:avLst/>
            <a:gdLst/>
            <a:ahLst/>
            <a:cxnLst/>
            <a:rect l="l" t="t" r="r" b="b"/>
            <a:pathLst>
              <a:path w="40068" h="53454">
                <a:moveTo>
                  <a:pt x="39954" y="1676"/>
                </a:moveTo>
                <a:lnTo>
                  <a:pt x="40068" y="0"/>
                </a:lnTo>
                <a:lnTo>
                  <a:pt x="34823" y="4241"/>
                </a:lnTo>
                <a:lnTo>
                  <a:pt x="5245" y="43421"/>
                </a:lnTo>
                <a:lnTo>
                  <a:pt x="0" y="53454"/>
                </a:lnTo>
                <a:lnTo>
                  <a:pt x="5029" y="48996"/>
                </a:lnTo>
                <a:lnTo>
                  <a:pt x="39954" y="1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40425" y="7844200"/>
            <a:ext cx="5473" cy="7378"/>
          </a:xfrm>
          <a:custGeom>
            <a:avLst/>
            <a:gdLst/>
            <a:ahLst/>
            <a:cxnLst/>
            <a:rect l="l" t="t" r="r" b="b"/>
            <a:pathLst>
              <a:path w="5473" h="7378">
                <a:moveTo>
                  <a:pt x="1892" y="2120"/>
                </a:moveTo>
                <a:lnTo>
                  <a:pt x="0" y="7378"/>
                </a:lnTo>
                <a:lnTo>
                  <a:pt x="4902" y="3238"/>
                </a:lnTo>
                <a:lnTo>
                  <a:pt x="5473" y="0"/>
                </a:lnTo>
                <a:lnTo>
                  <a:pt x="1892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34616" y="7854255"/>
            <a:ext cx="3683" cy="5016"/>
          </a:xfrm>
          <a:custGeom>
            <a:avLst/>
            <a:gdLst/>
            <a:ahLst/>
            <a:cxnLst/>
            <a:rect l="l" t="t" r="r" b="b"/>
            <a:pathLst>
              <a:path w="3683" h="5016">
                <a:moveTo>
                  <a:pt x="1117" y="673"/>
                </a:moveTo>
                <a:lnTo>
                  <a:pt x="0" y="5016"/>
                </a:lnTo>
                <a:lnTo>
                  <a:pt x="3568" y="1333"/>
                </a:lnTo>
                <a:lnTo>
                  <a:pt x="3683" y="0"/>
                </a:lnTo>
                <a:lnTo>
                  <a:pt x="1117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29643" y="7859608"/>
            <a:ext cx="14287" cy="53225"/>
          </a:xfrm>
          <a:custGeom>
            <a:avLst/>
            <a:gdLst/>
            <a:ahLst/>
            <a:cxnLst/>
            <a:rect l="l" t="t" r="r" b="b"/>
            <a:pathLst>
              <a:path w="14287" h="53225">
                <a:moveTo>
                  <a:pt x="12382" y="2349"/>
                </a:moveTo>
                <a:lnTo>
                  <a:pt x="12382" y="50888"/>
                </a:lnTo>
                <a:lnTo>
                  <a:pt x="0" y="52006"/>
                </a:lnTo>
                <a:lnTo>
                  <a:pt x="14287" y="53225"/>
                </a:lnTo>
                <a:lnTo>
                  <a:pt x="14287" y="0"/>
                </a:lnTo>
                <a:lnTo>
                  <a:pt x="0" y="558"/>
                </a:lnTo>
                <a:lnTo>
                  <a:pt x="12382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79247" y="7708276"/>
            <a:ext cx="168071" cy="160705"/>
          </a:xfrm>
          <a:custGeom>
            <a:avLst/>
            <a:gdLst/>
            <a:ahLst/>
            <a:cxnLst/>
            <a:rect l="l" t="t" r="r" b="b"/>
            <a:pathLst>
              <a:path w="168071" h="160705">
                <a:moveTo>
                  <a:pt x="168071" y="2235"/>
                </a:moveTo>
                <a:lnTo>
                  <a:pt x="123761" y="34035"/>
                </a:lnTo>
                <a:lnTo>
                  <a:pt x="103898" y="50444"/>
                </a:lnTo>
                <a:lnTo>
                  <a:pt x="86829" y="65963"/>
                </a:lnTo>
                <a:lnTo>
                  <a:pt x="37947" y="114388"/>
                </a:lnTo>
                <a:lnTo>
                  <a:pt x="9156" y="148653"/>
                </a:lnTo>
                <a:lnTo>
                  <a:pt x="0" y="157365"/>
                </a:lnTo>
                <a:lnTo>
                  <a:pt x="1790" y="160705"/>
                </a:lnTo>
                <a:lnTo>
                  <a:pt x="40843" y="115404"/>
                </a:lnTo>
                <a:lnTo>
                  <a:pt x="88722" y="67856"/>
                </a:lnTo>
                <a:lnTo>
                  <a:pt x="105803" y="52349"/>
                </a:lnTo>
                <a:lnTo>
                  <a:pt x="125666" y="35940"/>
                </a:lnTo>
                <a:lnTo>
                  <a:pt x="168071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64353" y="7876581"/>
            <a:ext cx="5016" cy="18859"/>
          </a:xfrm>
          <a:custGeom>
            <a:avLst/>
            <a:gdLst/>
            <a:ahLst/>
            <a:cxnLst/>
            <a:rect l="l" t="t" r="r" b="b"/>
            <a:pathLst>
              <a:path w="5016" h="18859">
                <a:moveTo>
                  <a:pt x="342" y="17398"/>
                </a:moveTo>
                <a:lnTo>
                  <a:pt x="0" y="18859"/>
                </a:lnTo>
                <a:lnTo>
                  <a:pt x="5016" y="18630"/>
                </a:lnTo>
                <a:lnTo>
                  <a:pt x="4914" y="546"/>
                </a:lnTo>
                <a:lnTo>
                  <a:pt x="558" y="0"/>
                </a:lnTo>
                <a:lnTo>
                  <a:pt x="444" y="1777"/>
                </a:lnTo>
                <a:lnTo>
                  <a:pt x="2908" y="2552"/>
                </a:lnTo>
                <a:lnTo>
                  <a:pt x="3022" y="16725"/>
                </a:lnTo>
                <a:lnTo>
                  <a:pt x="342" y="17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3626" y="7878248"/>
            <a:ext cx="2679" cy="15735"/>
          </a:xfrm>
          <a:custGeom>
            <a:avLst/>
            <a:gdLst/>
            <a:ahLst/>
            <a:cxnLst/>
            <a:rect l="l" t="t" r="r" b="b"/>
            <a:pathLst>
              <a:path w="2679" h="15735">
                <a:moveTo>
                  <a:pt x="114" y="774"/>
                </a:moveTo>
                <a:lnTo>
                  <a:pt x="0" y="15062"/>
                </a:lnTo>
                <a:lnTo>
                  <a:pt x="2679" y="15735"/>
                </a:lnTo>
                <a:lnTo>
                  <a:pt x="2578" y="0"/>
                </a:lnTo>
                <a:lnTo>
                  <a:pt x="114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77589" y="7891971"/>
            <a:ext cx="3898" cy="5689"/>
          </a:xfrm>
          <a:custGeom>
            <a:avLst/>
            <a:gdLst/>
            <a:ahLst/>
            <a:cxnLst/>
            <a:rect l="l" t="t" r="r" b="b"/>
            <a:pathLst>
              <a:path w="3898" h="5689">
                <a:moveTo>
                  <a:pt x="1333" y="4470"/>
                </a:moveTo>
                <a:lnTo>
                  <a:pt x="3898" y="5689"/>
                </a:lnTo>
                <a:lnTo>
                  <a:pt x="3340" y="2349"/>
                </a:lnTo>
                <a:lnTo>
                  <a:pt x="0" y="0"/>
                </a:lnTo>
                <a:lnTo>
                  <a:pt x="1333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16741" y="7748798"/>
            <a:ext cx="153898" cy="147193"/>
          </a:xfrm>
          <a:custGeom>
            <a:avLst/>
            <a:gdLst/>
            <a:ahLst/>
            <a:cxnLst/>
            <a:rect l="l" t="t" r="r" b="b"/>
            <a:pathLst>
              <a:path w="153898" h="147193">
                <a:moveTo>
                  <a:pt x="0" y="144399"/>
                </a:moveTo>
                <a:lnTo>
                  <a:pt x="787" y="147193"/>
                </a:lnTo>
                <a:lnTo>
                  <a:pt x="57810" y="85369"/>
                </a:lnTo>
                <a:lnTo>
                  <a:pt x="92074" y="52895"/>
                </a:lnTo>
                <a:lnTo>
                  <a:pt x="135267" y="15836"/>
                </a:lnTo>
                <a:lnTo>
                  <a:pt x="153898" y="3340"/>
                </a:lnTo>
                <a:lnTo>
                  <a:pt x="152222" y="0"/>
                </a:lnTo>
                <a:lnTo>
                  <a:pt x="133362" y="13944"/>
                </a:lnTo>
                <a:lnTo>
                  <a:pt x="90169" y="50990"/>
                </a:lnTo>
                <a:lnTo>
                  <a:pt x="55918" y="83464"/>
                </a:lnTo>
                <a:lnTo>
                  <a:pt x="0" y="1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1498" y="7897665"/>
            <a:ext cx="3568" cy="5575"/>
          </a:xfrm>
          <a:custGeom>
            <a:avLst/>
            <a:gdLst/>
            <a:ahLst/>
            <a:cxnLst/>
            <a:rect l="l" t="t" r="r" b="b"/>
            <a:pathLst>
              <a:path w="3568" h="5575">
                <a:moveTo>
                  <a:pt x="1219" y="4572"/>
                </a:moveTo>
                <a:lnTo>
                  <a:pt x="3568" y="5575"/>
                </a:lnTo>
                <a:lnTo>
                  <a:pt x="3340" y="2451"/>
                </a:lnTo>
                <a:lnTo>
                  <a:pt x="0" y="0"/>
                </a:lnTo>
                <a:lnTo>
                  <a:pt x="1219" y="45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3109" y="7910714"/>
            <a:ext cx="98209" cy="166509"/>
          </a:xfrm>
          <a:custGeom>
            <a:avLst/>
            <a:gdLst/>
            <a:ahLst/>
            <a:cxnLst/>
            <a:rect l="l" t="t" r="r" b="b"/>
            <a:pathLst>
              <a:path w="98209" h="166509">
                <a:moveTo>
                  <a:pt x="2006" y="673"/>
                </a:moveTo>
                <a:lnTo>
                  <a:pt x="889" y="0"/>
                </a:lnTo>
                <a:lnTo>
                  <a:pt x="0" y="2578"/>
                </a:lnTo>
                <a:lnTo>
                  <a:pt x="19532" y="27457"/>
                </a:lnTo>
                <a:lnTo>
                  <a:pt x="70866" y="113614"/>
                </a:lnTo>
                <a:lnTo>
                  <a:pt x="94970" y="166509"/>
                </a:lnTo>
                <a:lnTo>
                  <a:pt x="98209" y="166179"/>
                </a:lnTo>
                <a:lnTo>
                  <a:pt x="72758" y="111721"/>
                </a:lnTo>
                <a:lnTo>
                  <a:pt x="21424" y="25565"/>
                </a:lnTo>
                <a:lnTo>
                  <a:pt x="2006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90972" y="7913403"/>
            <a:ext cx="5803" cy="9029"/>
          </a:xfrm>
          <a:custGeom>
            <a:avLst/>
            <a:gdLst/>
            <a:ahLst/>
            <a:cxnLst/>
            <a:rect l="l" t="t" r="r" b="b"/>
            <a:pathLst>
              <a:path w="5803" h="9029">
                <a:moveTo>
                  <a:pt x="1117" y="4013"/>
                </a:moveTo>
                <a:lnTo>
                  <a:pt x="5803" y="9029"/>
                </a:lnTo>
                <a:lnTo>
                  <a:pt x="3340" y="1905"/>
                </a:lnTo>
                <a:lnTo>
                  <a:pt x="0" y="0"/>
                </a:lnTo>
                <a:lnTo>
                  <a:pt x="1117" y="40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96782" y="7922437"/>
            <a:ext cx="33921" cy="63055"/>
          </a:xfrm>
          <a:custGeom>
            <a:avLst/>
            <a:gdLst/>
            <a:ahLst/>
            <a:cxnLst/>
            <a:rect l="l" t="t" r="r" b="b"/>
            <a:pathLst>
              <a:path w="33921" h="63055">
                <a:moveTo>
                  <a:pt x="8813" y="12166"/>
                </a:moveTo>
                <a:lnTo>
                  <a:pt x="1219" y="673"/>
                </a:lnTo>
                <a:lnTo>
                  <a:pt x="0" y="0"/>
                </a:lnTo>
                <a:lnTo>
                  <a:pt x="1117" y="4572"/>
                </a:lnTo>
                <a:lnTo>
                  <a:pt x="29794" y="58039"/>
                </a:lnTo>
                <a:lnTo>
                  <a:pt x="33921" y="63055"/>
                </a:lnTo>
                <a:lnTo>
                  <a:pt x="31800" y="56019"/>
                </a:lnTo>
                <a:lnTo>
                  <a:pt x="8813" y="121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92430" y="7867642"/>
            <a:ext cx="36156" cy="58699"/>
          </a:xfrm>
          <a:custGeom>
            <a:avLst/>
            <a:gdLst/>
            <a:ahLst/>
            <a:cxnLst/>
            <a:rect l="l" t="t" r="r" b="b"/>
            <a:pathLst>
              <a:path w="36156" h="58699">
                <a:moveTo>
                  <a:pt x="36156" y="1117"/>
                </a:moveTo>
                <a:lnTo>
                  <a:pt x="35039" y="0"/>
                </a:lnTo>
                <a:lnTo>
                  <a:pt x="26225" y="12395"/>
                </a:lnTo>
                <a:lnTo>
                  <a:pt x="4241" y="49555"/>
                </a:lnTo>
                <a:lnTo>
                  <a:pt x="0" y="58699"/>
                </a:lnTo>
                <a:lnTo>
                  <a:pt x="7035" y="50330"/>
                </a:lnTo>
                <a:lnTo>
                  <a:pt x="3615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87195" y="7926349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1892" y="2336"/>
                </a:moveTo>
                <a:lnTo>
                  <a:pt x="0" y="9486"/>
                </a:lnTo>
                <a:lnTo>
                  <a:pt x="4686" y="3124"/>
                </a:lnTo>
                <a:lnTo>
                  <a:pt x="5245" y="0"/>
                </a:lnTo>
                <a:lnTo>
                  <a:pt x="1892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58774" y="7943424"/>
            <a:ext cx="8813" cy="15506"/>
          </a:xfrm>
          <a:custGeom>
            <a:avLst/>
            <a:gdLst/>
            <a:ahLst/>
            <a:cxnLst/>
            <a:rect l="l" t="t" r="r" b="b"/>
            <a:pathLst>
              <a:path w="8813" h="15506">
                <a:moveTo>
                  <a:pt x="0" y="0"/>
                </a:moveTo>
                <a:lnTo>
                  <a:pt x="114" y="1892"/>
                </a:lnTo>
                <a:lnTo>
                  <a:pt x="6794" y="2565"/>
                </a:lnTo>
                <a:lnTo>
                  <a:pt x="6794" y="12827"/>
                </a:lnTo>
                <a:lnTo>
                  <a:pt x="228" y="13500"/>
                </a:lnTo>
                <a:lnTo>
                  <a:pt x="228" y="15506"/>
                </a:lnTo>
                <a:lnTo>
                  <a:pt x="8712" y="14732"/>
                </a:lnTo>
                <a:lnTo>
                  <a:pt x="8813" y="6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81386" y="7940187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660"/>
                </a:moveTo>
                <a:lnTo>
                  <a:pt x="0" y="5130"/>
                </a:lnTo>
                <a:lnTo>
                  <a:pt x="3454" y="1333"/>
                </a:lnTo>
                <a:lnTo>
                  <a:pt x="3454" y="0"/>
                </a:lnTo>
                <a:lnTo>
                  <a:pt x="77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5694" y="7949788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546"/>
                </a:moveTo>
                <a:lnTo>
                  <a:pt x="0" y="5130"/>
                </a:lnTo>
                <a:lnTo>
                  <a:pt x="3340" y="1333"/>
                </a:lnTo>
                <a:lnTo>
                  <a:pt x="3454" y="0"/>
                </a:lnTo>
                <a:lnTo>
                  <a:pt x="7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40529" y="8005022"/>
            <a:ext cx="32588" cy="75895"/>
          </a:xfrm>
          <a:custGeom>
            <a:avLst/>
            <a:gdLst/>
            <a:ahLst/>
            <a:cxnLst/>
            <a:rect l="l" t="t" r="r" b="b"/>
            <a:pathLst>
              <a:path w="32588" h="75895">
                <a:moveTo>
                  <a:pt x="16624" y="32588"/>
                </a:moveTo>
                <a:lnTo>
                  <a:pt x="1117" y="330"/>
                </a:lnTo>
                <a:lnTo>
                  <a:pt x="0" y="0"/>
                </a:lnTo>
                <a:lnTo>
                  <a:pt x="1231" y="6019"/>
                </a:lnTo>
                <a:lnTo>
                  <a:pt x="28117" y="68973"/>
                </a:lnTo>
                <a:lnTo>
                  <a:pt x="32588" y="75895"/>
                </a:lnTo>
                <a:lnTo>
                  <a:pt x="30010" y="67068"/>
                </a:lnTo>
                <a:lnTo>
                  <a:pt x="16624" y="32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24633" y="8012050"/>
            <a:ext cx="774" cy="11722"/>
          </a:xfrm>
          <a:custGeom>
            <a:avLst/>
            <a:gdLst/>
            <a:ahLst/>
            <a:cxnLst/>
            <a:rect l="l" t="t" r="r" b="b"/>
            <a:pathLst>
              <a:path w="774" h="11722">
                <a:moveTo>
                  <a:pt x="0" y="11722"/>
                </a:moveTo>
                <a:lnTo>
                  <a:pt x="774" y="685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23509" y="8017916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7415" y="7959270"/>
            <a:ext cx="36042" cy="75768"/>
          </a:xfrm>
          <a:custGeom>
            <a:avLst/>
            <a:gdLst/>
            <a:ahLst/>
            <a:cxnLst/>
            <a:rect l="l" t="t" r="r" b="b"/>
            <a:pathLst>
              <a:path w="36042" h="75768">
                <a:moveTo>
                  <a:pt x="36042" y="1447"/>
                </a:moveTo>
                <a:lnTo>
                  <a:pt x="36042" y="0"/>
                </a:lnTo>
                <a:lnTo>
                  <a:pt x="32473" y="3682"/>
                </a:lnTo>
                <a:lnTo>
                  <a:pt x="774" y="69418"/>
                </a:lnTo>
                <a:lnTo>
                  <a:pt x="0" y="75768"/>
                </a:lnTo>
                <a:lnTo>
                  <a:pt x="36042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64876" y="8037501"/>
            <a:ext cx="2108" cy="5359"/>
          </a:xfrm>
          <a:custGeom>
            <a:avLst/>
            <a:gdLst/>
            <a:ahLst/>
            <a:cxnLst/>
            <a:rect l="l" t="t" r="r" b="b"/>
            <a:pathLst>
              <a:path w="2108" h="5359">
                <a:moveTo>
                  <a:pt x="546" y="5359"/>
                </a:moveTo>
                <a:lnTo>
                  <a:pt x="2108" y="1447"/>
                </a:lnTo>
                <a:lnTo>
                  <a:pt x="0" y="0"/>
                </a:lnTo>
                <a:lnTo>
                  <a:pt x="5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24454" y="8037614"/>
            <a:ext cx="1777" cy="4902"/>
          </a:xfrm>
          <a:custGeom>
            <a:avLst/>
            <a:gdLst/>
            <a:ahLst/>
            <a:cxnLst/>
            <a:rect l="l" t="t" r="r" b="b"/>
            <a:pathLst>
              <a:path w="1777" h="4902">
                <a:moveTo>
                  <a:pt x="444" y="114"/>
                </a:moveTo>
                <a:lnTo>
                  <a:pt x="0" y="4902"/>
                </a:lnTo>
                <a:lnTo>
                  <a:pt x="1778" y="0"/>
                </a:lnTo>
                <a:lnTo>
                  <a:pt x="44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87755" y="8039512"/>
            <a:ext cx="1676" cy="5130"/>
          </a:xfrm>
          <a:custGeom>
            <a:avLst/>
            <a:gdLst/>
            <a:ahLst/>
            <a:cxnLst/>
            <a:rect l="l" t="t" r="r" b="b"/>
            <a:pathLst>
              <a:path w="1676" h="5130">
                <a:moveTo>
                  <a:pt x="342" y="101"/>
                </a:moveTo>
                <a:lnTo>
                  <a:pt x="0" y="5130"/>
                </a:lnTo>
                <a:lnTo>
                  <a:pt x="1676" y="0"/>
                </a:lnTo>
                <a:lnTo>
                  <a:pt x="34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01344" y="8039515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1104"/>
                </a:moveTo>
                <a:lnTo>
                  <a:pt x="774" y="7239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346965" y="7977785"/>
            <a:ext cx="774" cy="74561"/>
          </a:xfrm>
          <a:custGeom>
            <a:avLst/>
            <a:gdLst/>
            <a:ahLst/>
            <a:cxnLst/>
            <a:rect l="l" t="t" r="r" b="b"/>
            <a:pathLst>
              <a:path w="774" h="74561">
                <a:moveTo>
                  <a:pt x="0" y="74561"/>
                </a:moveTo>
                <a:lnTo>
                  <a:pt x="774" y="673"/>
                </a:lnTo>
                <a:lnTo>
                  <a:pt x="0" y="0"/>
                </a:lnTo>
                <a:lnTo>
                  <a:pt x="0" y="7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03127" y="8048994"/>
            <a:ext cx="1892" cy="21869"/>
          </a:xfrm>
          <a:custGeom>
            <a:avLst/>
            <a:gdLst/>
            <a:ahLst/>
            <a:cxnLst/>
            <a:rect l="l" t="t" r="r" b="b"/>
            <a:pathLst>
              <a:path w="1892" h="21869">
                <a:moveTo>
                  <a:pt x="0" y="3124"/>
                </a:moveTo>
                <a:lnTo>
                  <a:pt x="0" y="18745"/>
                </a:lnTo>
                <a:lnTo>
                  <a:pt x="1892" y="2186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66326" y="8045199"/>
            <a:ext cx="1879" cy="29578"/>
          </a:xfrm>
          <a:custGeom>
            <a:avLst/>
            <a:gdLst/>
            <a:ahLst/>
            <a:cxnLst/>
            <a:rect l="l" t="t" r="r" b="b"/>
            <a:pathLst>
              <a:path w="1879" h="29578">
                <a:moveTo>
                  <a:pt x="0" y="3124"/>
                </a:moveTo>
                <a:lnTo>
                  <a:pt x="0" y="26339"/>
                </a:lnTo>
                <a:lnTo>
                  <a:pt x="1879" y="29578"/>
                </a:lnTo>
                <a:lnTo>
                  <a:pt x="1879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87755" y="8075333"/>
            <a:ext cx="1676" cy="5029"/>
          </a:xfrm>
          <a:custGeom>
            <a:avLst/>
            <a:gdLst/>
            <a:ahLst/>
            <a:cxnLst/>
            <a:rect l="l" t="t" r="r" b="b"/>
            <a:pathLst>
              <a:path w="1676" h="5029">
                <a:moveTo>
                  <a:pt x="342" y="4914"/>
                </a:moveTo>
                <a:lnTo>
                  <a:pt x="1676" y="5029"/>
                </a:lnTo>
                <a:lnTo>
                  <a:pt x="0" y="0"/>
                </a:lnTo>
                <a:lnTo>
                  <a:pt x="342" y="4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01344" y="8073108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6134"/>
                </a:moveTo>
                <a:lnTo>
                  <a:pt x="1892" y="7239"/>
                </a:lnTo>
                <a:lnTo>
                  <a:pt x="1663" y="774"/>
                </a:lnTo>
                <a:lnTo>
                  <a:pt x="774" y="0"/>
                </a:lnTo>
                <a:lnTo>
                  <a:pt x="0" y="61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65205" y="8077118"/>
            <a:ext cx="1117" cy="5918"/>
          </a:xfrm>
          <a:custGeom>
            <a:avLst/>
            <a:gdLst/>
            <a:ahLst/>
            <a:cxnLst/>
            <a:rect l="l" t="t" r="r" b="b"/>
            <a:pathLst>
              <a:path w="1117" h="5918">
                <a:moveTo>
                  <a:pt x="0" y="5918"/>
                </a:moveTo>
                <a:lnTo>
                  <a:pt x="1117" y="774"/>
                </a:lnTo>
                <a:lnTo>
                  <a:pt x="215" y="0"/>
                </a:lnTo>
                <a:lnTo>
                  <a:pt x="0" y="5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24457" y="8077347"/>
            <a:ext cx="1447" cy="5575"/>
          </a:xfrm>
          <a:custGeom>
            <a:avLst/>
            <a:gdLst/>
            <a:ahLst/>
            <a:cxnLst/>
            <a:rect l="l" t="t" r="r" b="b"/>
            <a:pathLst>
              <a:path w="1447" h="5575">
                <a:moveTo>
                  <a:pt x="1447" y="5575"/>
                </a:moveTo>
                <a:lnTo>
                  <a:pt x="1003" y="546"/>
                </a:lnTo>
                <a:lnTo>
                  <a:pt x="0" y="0"/>
                </a:lnTo>
                <a:lnTo>
                  <a:pt x="1447" y="5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73122" y="8080913"/>
            <a:ext cx="1435" cy="5803"/>
          </a:xfrm>
          <a:custGeom>
            <a:avLst/>
            <a:gdLst/>
            <a:ahLst/>
            <a:cxnLst/>
            <a:rect l="l" t="t" r="r" b="b"/>
            <a:pathLst>
              <a:path w="1435" h="5803">
                <a:moveTo>
                  <a:pt x="1435" y="5803"/>
                </a:moveTo>
                <a:lnTo>
                  <a:pt x="1219" y="774"/>
                </a:lnTo>
                <a:lnTo>
                  <a:pt x="0" y="0"/>
                </a:lnTo>
                <a:lnTo>
                  <a:pt x="143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53417" y="8082864"/>
            <a:ext cx="14058" cy="0"/>
          </a:xfrm>
          <a:custGeom>
            <a:avLst/>
            <a:gdLst/>
            <a:ahLst/>
            <a:cxnLst/>
            <a:rect l="l" t="t" r="r" b="b"/>
            <a:pathLst>
              <a:path w="14058">
                <a:moveTo>
                  <a:pt x="0" y="0"/>
                </a:moveTo>
                <a:lnTo>
                  <a:pt x="14058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476791" y="8090959"/>
            <a:ext cx="2006" cy="5245"/>
          </a:xfrm>
          <a:custGeom>
            <a:avLst/>
            <a:gdLst/>
            <a:ahLst/>
            <a:cxnLst/>
            <a:rect l="l" t="t" r="r" b="b"/>
            <a:pathLst>
              <a:path w="2006" h="5245">
                <a:moveTo>
                  <a:pt x="2006" y="5245"/>
                </a:moveTo>
                <a:lnTo>
                  <a:pt x="1231" y="330"/>
                </a:lnTo>
                <a:lnTo>
                  <a:pt x="0" y="0"/>
                </a:lnTo>
                <a:lnTo>
                  <a:pt x="2006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78814" y="8096206"/>
            <a:ext cx="1892" cy="5803"/>
          </a:xfrm>
          <a:custGeom>
            <a:avLst/>
            <a:gdLst/>
            <a:ahLst/>
            <a:cxnLst/>
            <a:rect l="l" t="t" r="r" b="b"/>
            <a:pathLst>
              <a:path w="1892" h="5803">
                <a:moveTo>
                  <a:pt x="1892" y="5803"/>
                </a:moveTo>
                <a:lnTo>
                  <a:pt x="1104" y="774"/>
                </a:lnTo>
                <a:lnTo>
                  <a:pt x="0" y="0"/>
                </a:lnTo>
                <a:lnTo>
                  <a:pt x="1892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80703" y="8101995"/>
            <a:ext cx="11049" cy="27800"/>
          </a:xfrm>
          <a:custGeom>
            <a:avLst/>
            <a:gdLst/>
            <a:ahLst/>
            <a:cxnLst/>
            <a:rect l="l" t="t" r="r" b="b"/>
            <a:pathLst>
              <a:path w="11049" h="27800">
                <a:moveTo>
                  <a:pt x="7924" y="27012"/>
                </a:moveTo>
                <a:lnTo>
                  <a:pt x="11049" y="27800"/>
                </a:lnTo>
                <a:lnTo>
                  <a:pt x="1117" y="787"/>
                </a:lnTo>
                <a:lnTo>
                  <a:pt x="0" y="0"/>
                </a:lnTo>
                <a:lnTo>
                  <a:pt x="7924" y="270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94659" y="8117850"/>
            <a:ext cx="65836" cy="105689"/>
          </a:xfrm>
          <a:custGeom>
            <a:avLst/>
            <a:gdLst/>
            <a:ahLst/>
            <a:cxnLst/>
            <a:rect l="l" t="t" r="r" b="b"/>
            <a:pathLst>
              <a:path w="65836" h="105689">
                <a:moveTo>
                  <a:pt x="37490" y="1117"/>
                </a:moveTo>
                <a:lnTo>
                  <a:pt x="36817" y="0"/>
                </a:lnTo>
                <a:lnTo>
                  <a:pt x="0" y="11607"/>
                </a:lnTo>
                <a:lnTo>
                  <a:pt x="7912" y="11607"/>
                </a:lnTo>
                <a:lnTo>
                  <a:pt x="30797" y="3683"/>
                </a:lnTo>
                <a:lnTo>
                  <a:pt x="34924" y="3683"/>
                </a:lnTo>
                <a:lnTo>
                  <a:pt x="37045" y="7594"/>
                </a:lnTo>
                <a:lnTo>
                  <a:pt x="63944" y="105359"/>
                </a:lnTo>
                <a:lnTo>
                  <a:pt x="65836" y="105689"/>
                </a:lnTo>
                <a:lnTo>
                  <a:pt x="3749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02702" y="8046986"/>
            <a:ext cx="28689" cy="77787"/>
          </a:xfrm>
          <a:custGeom>
            <a:avLst/>
            <a:gdLst/>
            <a:ahLst/>
            <a:cxnLst/>
            <a:rect l="l" t="t" r="r" b="b"/>
            <a:pathLst>
              <a:path w="28689" h="77787">
                <a:moveTo>
                  <a:pt x="3238" y="73431"/>
                </a:moveTo>
                <a:lnTo>
                  <a:pt x="28689" y="0"/>
                </a:lnTo>
                <a:lnTo>
                  <a:pt x="27571" y="444"/>
                </a:lnTo>
                <a:lnTo>
                  <a:pt x="17856" y="21209"/>
                </a:lnTo>
                <a:lnTo>
                  <a:pt x="0" y="77787"/>
                </a:lnTo>
                <a:lnTo>
                  <a:pt x="3238" y="73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43783" y="8127116"/>
            <a:ext cx="377101" cy="1071245"/>
          </a:xfrm>
          <a:custGeom>
            <a:avLst/>
            <a:gdLst/>
            <a:ahLst/>
            <a:cxnLst/>
            <a:rect l="l" t="t" r="r" b="b"/>
            <a:pathLst>
              <a:path w="377101" h="1071245">
                <a:moveTo>
                  <a:pt x="115519" y="972705"/>
                </a:moveTo>
                <a:lnTo>
                  <a:pt x="131025" y="955738"/>
                </a:lnTo>
                <a:lnTo>
                  <a:pt x="158699" y="926172"/>
                </a:lnTo>
                <a:lnTo>
                  <a:pt x="225653" y="836549"/>
                </a:lnTo>
                <a:lnTo>
                  <a:pt x="275882" y="751293"/>
                </a:lnTo>
                <a:lnTo>
                  <a:pt x="317398" y="657212"/>
                </a:lnTo>
                <a:lnTo>
                  <a:pt x="346519" y="567931"/>
                </a:lnTo>
                <a:lnTo>
                  <a:pt x="367614" y="468718"/>
                </a:lnTo>
                <a:lnTo>
                  <a:pt x="377101" y="380885"/>
                </a:lnTo>
                <a:lnTo>
                  <a:pt x="377101" y="273304"/>
                </a:lnTo>
                <a:lnTo>
                  <a:pt x="365721" y="172085"/>
                </a:lnTo>
                <a:lnTo>
                  <a:pt x="344627" y="78676"/>
                </a:lnTo>
                <a:lnTo>
                  <a:pt x="318503" y="0"/>
                </a:lnTo>
                <a:lnTo>
                  <a:pt x="316496" y="0"/>
                </a:lnTo>
                <a:lnTo>
                  <a:pt x="342734" y="80568"/>
                </a:lnTo>
                <a:lnTo>
                  <a:pt x="363715" y="174091"/>
                </a:lnTo>
                <a:lnTo>
                  <a:pt x="375208" y="275209"/>
                </a:lnTo>
                <a:lnTo>
                  <a:pt x="375208" y="378993"/>
                </a:lnTo>
                <a:lnTo>
                  <a:pt x="365607" y="466826"/>
                </a:lnTo>
                <a:lnTo>
                  <a:pt x="344627" y="566039"/>
                </a:lnTo>
                <a:lnTo>
                  <a:pt x="315506" y="655205"/>
                </a:lnTo>
                <a:lnTo>
                  <a:pt x="273989" y="749388"/>
                </a:lnTo>
                <a:lnTo>
                  <a:pt x="223761" y="834656"/>
                </a:lnTo>
                <a:lnTo>
                  <a:pt x="156806" y="924267"/>
                </a:lnTo>
                <a:lnTo>
                  <a:pt x="97548" y="987209"/>
                </a:lnTo>
                <a:lnTo>
                  <a:pt x="66078" y="1014882"/>
                </a:lnTo>
                <a:lnTo>
                  <a:pt x="21209" y="1054061"/>
                </a:lnTo>
                <a:lnTo>
                  <a:pt x="0" y="1068793"/>
                </a:lnTo>
                <a:lnTo>
                  <a:pt x="1460" y="1071245"/>
                </a:lnTo>
                <a:lnTo>
                  <a:pt x="30810" y="1050264"/>
                </a:lnTo>
                <a:lnTo>
                  <a:pt x="88836" y="999490"/>
                </a:lnTo>
                <a:lnTo>
                  <a:pt x="115519" y="97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494091" y="8138826"/>
            <a:ext cx="2006" cy="5143"/>
          </a:xfrm>
          <a:custGeom>
            <a:avLst/>
            <a:gdLst/>
            <a:ahLst/>
            <a:cxnLst/>
            <a:rect l="l" t="t" r="r" b="b"/>
            <a:pathLst>
              <a:path w="2006" h="5143">
                <a:moveTo>
                  <a:pt x="0" y="5143"/>
                </a:moveTo>
                <a:lnTo>
                  <a:pt x="2006" y="1231"/>
                </a:lnTo>
                <a:lnTo>
                  <a:pt x="1447" y="0"/>
                </a:lnTo>
                <a:lnTo>
                  <a:pt x="0" y="51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95003" y="8130569"/>
            <a:ext cx="5803" cy="15189"/>
          </a:xfrm>
          <a:custGeom>
            <a:avLst/>
            <a:gdLst/>
            <a:ahLst/>
            <a:cxnLst/>
            <a:rect l="l" t="t" r="r" b="b"/>
            <a:pathLst>
              <a:path w="5803" h="15189">
                <a:moveTo>
                  <a:pt x="3009" y="3022"/>
                </a:moveTo>
                <a:lnTo>
                  <a:pt x="0" y="15189"/>
                </a:lnTo>
                <a:lnTo>
                  <a:pt x="3238" y="10833"/>
                </a:lnTo>
                <a:lnTo>
                  <a:pt x="5803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49248" y="8145425"/>
            <a:ext cx="5029" cy="1104"/>
          </a:xfrm>
          <a:custGeom>
            <a:avLst/>
            <a:gdLst/>
            <a:ahLst/>
            <a:cxnLst/>
            <a:rect l="l" t="t" r="r" b="b"/>
            <a:pathLst>
              <a:path w="5029" h="1104">
                <a:moveTo>
                  <a:pt x="0" y="1104"/>
                </a:moveTo>
                <a:lnTo>
                  <a:pt x="5029" y="876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56952" y="8147208"/>
            <a:ext cx="4800" cy="2552"/>
          </a:xfrm>
          <a:custGeom>
            <a:avLst/>
            <a:gdLst/>
            <a:ahLst/>
            <a:cxnLst/>
            <a:rect l="l" t="t" r="r" b="b"/>
            <a:pathLst>
              <a:path w="4800" h="2552">
                <a:moveTo>
                  <a:pt x="0" y="1104"/>
                </a:moveTo>
                <a:lnTo>
                  <a:pt x="4800" y="2552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29026" y="8147651"/>
            <a:ext cx="7480" cy="1219"/>
          </a:xfrm>
          <a:custGeom>
            <a:avLst/>
            <a:gdLst/>
            <a:ahLst/>
            <a:cxnLst/>
            <a:rect l="l" t="t" r="r" b="b"/>
            <a:pathLst>
              <a:path w="7480" h="1219">
                <a:moveTo>
                  <a:pt x="0" y="558"/>
                </a:moveTo>
                <a:lnTo>
                  <a:pt x="7035" y="1219"/>
                </a:lnTo>
                <a:lnTo>
                  <a:pt x="7480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495886" y="8146417"/>
            <a:ext cx="2120" cy="5245"/>
          </a:xfrm>
          <a:custGeom>
            <a:avLst/>
            <a:gdLst/>
            <a:ahLst/>
            <a:cxnLst/>
            <a:rect l="l" t="t" r="r" b="b"/>
            <a:pathLst>
              <a:path w="2120" h="5245">
                <a:moveTo>
                  <a:pt x="0" y="5245"/>
                </a:moveTo>
                <a:lnTo>
                  <a:pt x="2120" y="1231"/>
                </a:lnTo>
                <a:lnTo>
                  <a:pt x="1549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161755" y="8149767"/>
            <a:ext cx="28790" cy="1003"/>
          </a:xfrm>
          <a:custGeom>
            <a:avLst/>
            <a:gdLst/>
            <a:ahLst/>
            <a:cxnLst/>
            <a:rect l="l" t="t" r="r" b="b"/>
            <a:pathLst>
              <a:path w="28790" h="1003">
                <a:moveTo>
                  <a:pt x="888" y="1003"/>
                </a:moveTo>
                <a:lnTo>
                  <a:pt x="28790" y="342"/>
                </a:lnTo>
                <a:lnTo>
                  <a:pt x="0" y="0"/>
                </a:lnTo>
                <a:lnTo>
                  <a:pt x="888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98554" y="8149219"/>
            <a:ext cx="28232" cy="1219"/>
          </a:xfrm>
          <a:custGeom>
            <a:avLst/>
            <a:gdLst/>
            <a:ahLst/>
            <a:cxnLst/>
            <a:rect l="l" t="t" r="r" b="b"/>
            <a:pathLst>
              <a:path w="28232" h="1219">
                <a:moveTo>
                  <a:pt x="0" y="888"/>
                </a:moveTo>
                <a:lnTo>
                  <a:pt x="28232" y="1219"/>
                </a:lnTo>
                <a:lnTo>
                  <a:pt x="2310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99338" y="8159808"/>
            <a:ext cx="1892" cy="5359"/>
          </a:xfrm>
          <a:custGeom>
            <a:avLst/>
            <a:gdLst/>
            <a:ahLst/>
            <a:cxnLst/>
            <a:rect l="l" t="t" r="r" b="b"/>
            <a:pathLst>
              <a:path w="1892" h="5359">
                <a:moveTo>
                  <a:pt x="0" y="3124"/>
                </a:moveTo>
                <a:lnTo>
                  <a:pt x="787" y="535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01349" y="8167634"/>
            <a:ext cx="1892" cy="5130"/>
          </a:xfrm>
          <a:custGeom>
            <a:avLst/>
            <a:gdLst/>
            <a:ahLst/>
            <a:cxnLst/>
            <a:rect l="l" t="t" r="r" b="b"/>
            <a:pathLst>
              <a:path w="1892" h="5130">
                <a:moveTo>
                  <a:pt x="0" y="1104"/>
                </a:moveTo>
                <a:lnTo>
                  <a:pt x="774" y="5130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503132" y="8175325"/>
            <a:ext cx="2006" cy="4800"/>
          </a:xfrm>
          <a:custGeom>
            <a:avLst/>
            <a:gdLst/>
            <a:ahLst/>
            <a:cxnLst/>
            <a:rect l="l" t="t" r="r" b="b"/>
            <a:pathLst>
              <a:path w="2006" h="4800">
                <a:moveTo>
                  <a:pt x="0" y="1003"/>
                </a:moveTo>
                <a:lnTo>
                  <a:pt x="1117" y="4800"/>
                </a:lnTo>
                <a:lnTo>
                  <a:pt x="20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507491" y="8188274"/>
            <a:ext cx="1562" cy="5130"/>
          </a:xfrm>
          <a:custGeom>
            <a:avLst/>
            <a:gdLst/>
            <a:ahLst/>
            <a:cxnLst/>
            <a:rect l="l" t="t" r="r" b="b"/>
            <a:pathLst>
              <a:path w="1562" h="5130">
                <a:moveTo>
                  <a:pt x="1562" y="5130"/>
                </a:moveTo>
                <a:lnTo>
                  <a:pt x="1117" y="444"/>
                </a:lnTo>
                <a:lnTo>
                  <a:pt x="0" y="0"/>
                </a:lnTo>
                <a:lnTo>
                  <a:pt x="1562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09716" y="8195635"/>
            <a:ext cx="1003" cy="5473"/>
          </a:xfrm>
          <a:custGeom>
            <a:avLst/>
            <a:gdLst/>
            <a:ahLst/>
            <a:cxnLst/>
            <a:rect l="l" t="t" r="r" b="b"/>
            <a:pathLst>
              <a:path w="1003" h="5473">
                <a:moveTo>
                  <a:pt x="114" y="5473"/>
                </a:moveTo>
                <a:lnTo>
                  <a:pt x="1003" y="774"/>
                </a:lnTo>
                <a:lnTo>
                  <a:pt x="0" y="0"/>
                </a:lnTo>
                <a:lnTo>
                  <a:pt x="114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511283" y="8203556"/>
            <a:ext cx="1219" cy="5359"/>
          </a:xfrm>
          <a:custGeom>
            <a:avLst/>
            <a:gdLst/>
            <a:ahLst/>
            <a:cxnLst/>
            <a:rect l="l" t="t" r="r" b="b"/>
            <a:pathLst>
              <a:path w="1219" h="5359">
                <a:moveTo>
                  <a:pt x="444" y="5359"/>
                </a:moveTo>
                <a:lnTo>
                  <a:pt x="1219" y="457"/>
                </a:lnTo>
                <a:lnTo>
                  <a:pt x="0" y="0"/>
                </a:lnTo>
                <a:lnTo>
                  <a:pt x="444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515077" y="8217066"/>
            <a:ext cx="2006" cy="5130"/>
          </a:xfrm>
          <a:custGeom>
            <a:avLst/>
            <a:gdLst/>
            <a:ahLst/>
            <a:cxnLst/>
            <a:rect l="l" t="t" r="r" b="b"/>
            <a:pathLst>
              <a:path w="2006" h="5130">
                <a:moveTo>
                  <a:pt x="0" y="5130"/>
                </a:moveTo>
                <a:lnTo>
                  <a:pt x="2006" y="1219"/>
                </a:lnTo>
                <a:lnTo>
                  <a:pt x="1447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73244" y="8145750"/>
            <a:ext cx="21869" cy="87833"/>
          </a:xfrm>
          <a:custGeom>
            <a:avLst/>
            <a:gdLst/>
            <a:ahLst/>
            <a:cxnLst/>
            <a:rect l="l" t="t" r="r" b="b"/>
            <a:pathLst>
              <a:path w="21869" h="87833">
                <a:moveTo>
                  <a:pt x="21869" y="2120"/>
                </a:moveTo>
                <a:lnTo>
                  <a:pt x="21755" y="0"/>
                </a:lnTo>
                <a:lnTo>
                  <a:pt x="17297" y="10820"/>
                </a:lnTo>
                <a:lnTo>
                  <a:pt x="0" y="81584"/>
                </a:lnTo>
                <a:lnTo>
                  <a:pt x="330" y="87833"/>
                </a:lnTo>
                <a:lnTo>
                  <a:pt x="21869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520771" y="8234141"/>
            <a:ext cx="5130" cy="1435"/>
          </a:xfrm>
          <a:custGeom>
            <a:avLst/>
            <a:gdLst/>
            <a:ahLst/>
            <a:cxnLst/>
            <a:rect l="l" t="t" r="r" b="b"/>
            <a:pathLst>
              <a:path w="5130" h="1435">
                <a:moveTo>
                  <a:pt x="889" y="114"/>
                </a:moveTo>
                <a:lnTo>
                  <a:pt x="0" y="1435"/>
                </a:lnTo>
                <a:lnTo>
                  <a:pt x="5130" y="0"/>
                </a:lnTo>
                <a:lnTo>
                  <a:pt x="88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517305" y="8235593"/>
            <a:ext cx="9271" cy="41960"/>
          </a:xfrm>
          <a:custGeom>
            <a:avLst/>
            <a:gdLst/>
            <a:ahLst/>
            <a:cxnLst/>
            <a:rect l="l" t="t" r="r" b="b"/>
            <a:pathLst>
              <a:path w="9271" h="41960">
                <a:moveTo>
                  <a:pt x="0" y="0"/>
                </a:moveTo>
                <a:lnTo>
                  <a:pt x="4800" y="25438"/>
                </a:lnTo>
                <a:lnTo>
                  <a:pt x="9271" y="41960"/>
                </a:lnTo>
                <a:lnTo>
                  <a:pt x="4800" y="6349"/>
                </a:lnTo>
                <a:lnTo>
                  <a:pt x="346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26580" y="8277552"/>
            <a:ext cx="1435" cy="9486"/>
          </a:xfrm>
          <a:custGeom>
            <a:avLst/>
            <a:gdLst/>
            <a:ahLst/>
            <a:cxnLst/>
            <a:rect l="l" t="t" r="r" b="b"/>
            <a:pathLst>
              <a:path w="1435" h="9486">
                <a:moveTo>
                  <a:pt x="1435" y="9486"/>
                </a:moveTo>
                <a:lnTo>
                  <a:pt x="1104" y="888"/>
                </a:lnTo>
                <a:lnTo>
                  <a:pt x="0" y="0"/>
                </a:lnTo>
                <a:lnTo>
                  <a:pt x="1435" y="94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28807" y="8289161"/>
            <a:ext cx="1117" cy="7467"/>
          </a:xfrm>
          <a:custGeom>
            <a:avLst/>
            <a:gdLst/>
            <a:ahLst/>
            <a:cxnLst/>
            <a:rect l="l" t="t" r="r" b="b"/>
            <a:pathLst>
              <a:path w="1117" h="7467">
                <a:moveTo>
                  <a:pt x="1117" y="7467"/>
                </a:moveTo>
                <a:lnTo>
                  <a:pt x="1003" y="546"/>
                </a:lnTo>
                <a:lnTo>
                  <a:pt x="0" y="0"/>
                </a:lnTo>
                <a:lnTo>
                  <a:pt x="1117" y="74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30818" y="8300542"/>
            <a:ext cx="8699" cy="91503"/>
          </a:xfrm>
          <a:custGeom>
            <a:avLst/>
            <a:gdLst/>
            <a:ahLst/>
            <a:cxnLst/>
            <a:rect l="l" t="t" r="r" b="b"/>
            <a:pathLst>
              <a:path w="8699" h="91503">
                <a:moveTo>
                  <a:pt x="774" y="15849"/>
                </a:moveTo>
                <a:lnTo>
                  <a:pt x="8699" y="91503"/>
                </a:lnTo>
                <a:lnTo>
                  <a:pt x="6578" y="35039"/>
                </a:lnTo>
                <a:lnTo>
                  <a:pt x="774" y="673"/>
                </a:lnTo>
                <a:lnTo>
                  <a:pt x="0" y="0"/>
                </a:lnTo>
                <a:lnTo>
                  <a:pt x="774" y="158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52061" y="8380669"/>
            <a:ext cx="12839" cy="5803"/>
          </a:xfrm>
          <a:custGeom>
            <a:avLst/>
            <a:gdLst/>
            <a:ahLst/>
            <a:cxnLst/>
            <a:rect l="l" t="t" r="r" b="b"/>
            <a:pathLst>
              <a:path w="12839" h="5803">
                <a:moveTo>
                  <a:pt x="3136" y="2679"/>
                </a:moveTo>
                <a:lnTo>
                  <a:pt x="12839" y="5803"/>
                </a:lnTo>
                <a:lnTo>
                  <a:pt x="5257" y="558"/>
                </a:lnTo>
                <a:lnTo>
                  <a:pt x="0" y="0"/>
                </a:lnTo>
                <a:lnTo>
                  <a:pt x="3136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24185" y="8380676"/>
            <a:ext cx="14731" cy="7696"/>
          </a:xfrm>
          <a:custGeom>
            <a:avLst/>
            <a:gdLst/>
            <a:ahLst/>
            <a:cxnLst/>
            <a:rect l="l" t="t" r="r" b="b"/>
            <a:pathLst>
              <a:path w="14732" h="7696">
                <a:moveTo>
                  <a:pt x="9601" y="546"/>
                </a:moveTo>
                <a:lnTo>
                  <a:pt x="1790" y="4343"/>
                </a:lnTo>
                <a:lnTo>
                  <a:pt x="0" y="7696"/>
                </a:lnTo>
                <a:lnTo>
                  <a:pt x="13957" y="1104"/>
                </a:lnTo>
                <a:lnTo>
                  <a:pt x="14731" y="0"/>
                </a:lnTo>
                <a:lnTo>
                  <a:pt x="9601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67590" y="8388601"/>
            <a:ext cx="5130" cy="3555"/>
          </a:xfrm>
          <a:custGeom>
            <a:avLst/>
            <a:gdLst/>
            <a:ahLst/>
            <a:cxnLst/>
            <a:rect l="l" t="t" r="r" b="b"/>
            <a:pathLst>
              <a:path w="5130" h="3555">
                <a:moveTo>
                  <a:pt x="1003" y="2336"/>
                </a:moveTo>
                <a:lnTo>
                  <a:pt x="5130" y="3555"/>
                </a:lnTo>
                <a:lnTo>
                  <a:pt x="3111" y="228"/>
                </a:lnTo>
                <a:lnTo>
                  <a:pt x="0" y="0"/>
                </a:lnTo>
                <a:lnTo>
                  <a:pt x="1003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16493" y="8389042"/>
            <a:ext cx="4914" cy="5130"/>
          </a:xfrm>
          <a:custGeom>
            <a:avLst/>
            <a:gdLst/>
            <a:ahLst/>
            <a:cxnLst/>
            <a:rect l="l" t="t" r="r" b="b"/>
            <a:pathLst>
              <a:path w="4914" h="5130">
                <a:moveTo>
                  <a:pt x="0" y="5130"/>
                </a:moveTo>
                <a:lnTo>
                  <a:pt x="4914" y="2565"/>
                </a:lnTo>
                <a:lnTo>
                  <a:pt x="3898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78977" y="8398079"/>
            <a:ext cx="11036" cy="13055"/>
          </a:xfrm>
          <a:custGeom>
            <a:avLst/>
            <a:gdLst/>
            <a:ahLst/>
            <a:cxnLst/>
            <a:rect l="l" t="t" r="r" b="b"/>
            <a:pathLst>
              <a:path w="11036" h="13055">
                <a:moveTo>
                  <a:pt x="11036" y="13055"/>
                </a:moveTo>
                <a:lnTo>
                  <a:pt x="8801" y="6146"/>
                </a:lnTo>
                <a:lnTo>
                  <a:pt x="2997" y="330"/>
                </a:lnTo>
                <a:lnTo>
                  <a:pt x="0" y="0"/>
                </a:lnTo>
                <a:lnTo>
                  <a:pt x="11036" y="130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01087" y="8399980"/>
            <a:ext cx="9042" cy="11150"/>
          </a:xfrm>
          <a:custGeom>
            <a:avLst/>
            <a:gdLst/>
            <a:ahLst/>
            <a:cxnLst/>
            <a:rect l="l" t="t" r="r" b="b"/>
            <a:pathLst>
              <a:path w="9042" h="11150">
                <a:moveTo>
                  <a:pt x="6032" y="215"/>
                </a:moveTo>
                <a:lnTo>
                  <a:pt x="1892" y="5905"/>
                </a:lnTo>
                <a:lnTo>
                  <a:pt x="0" y="11150"/>
                </a:lnTo>
                <a:lnTo>
                  <a:pt x="7924" y="2108"/>
                </a:lnTo>
                <a:lnTo>
                  <a:pt x="9042" y="0"/>
                </a:lnTo>
                <a:lnTo>
                  <a:pt x="603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94041" y="8417391"/>
            <a:ext cx="8928" cy="67957"/>
          </a:xfrm>
          <a:custGeom>
            <a:avLst/>
            <a:gdLst/>
            <a:ahLst/>
            <a:cxnLst/>
            <a:rect l="l" t="t" r="r" b="b"/>
            <a:pathLst>
              <a:path w="8928" h="67957">
                <a:moveTo>
                  <a:pt x="1219" y="6019"/>
                </a:moveTo>
                <a:lnTo>
                  <a:pt x="5245" y="13500"/>
                </a:lnTo>
                <a:lnTo>
                  <a:pt x="7023" y="25107"/>
                </a:lnTo>
                <a:lnTo>
                  <a:pt x="7023" y="46647"/>
                </a:lnTo>
                <a:lnTo>
                  <a:pt x="1892" y="67957"/>
                </a:lnTo>
                <a:lnTo>
                  <a:pt x="5245" y="65951"/>
                </a:lnTo>
                <a:lnTo>
                  <a:pt x="8928" y="48539"/>
                </a:lnTo>
                <a:lnTo>
                  <a:pt x="8928" y="23215"/>
                </a:lnTo>
                <a:lnTo>
                  <a:pt x="7137" y="11595"/>
                </a:lnTo>
                <a:lnTo>
                  <a:pt x="1104" y="444"/>
                </a:lnTo>
                <a:lnTo>
                  <a:pt x="0" y="0"/>
                </a:lnTo>
                <a:lnTo>
                  <a:pt x="1219" y="6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540291" y="8394175"/>
            <a:ext cx="2806" cy="70421"/>
          </a:xfrm>
          <a:custGeom>
            <a:avLst/>
            <a:gdLst/>
            <a:ahLst/>
            <a:cxnLst/>
            <a:rect l="l" t="t" r="r" b="b"/>
            <a:pathLst>
              <a:path w="2806" h="70421">
                <a:moveTo>
                  <a:pt x="114" y="34264"/>
                </a:moveTo>
                <a:lnTo>
                  <a:pt x="787" y="34925"/>
                </a:lnTo>
                <a:lnTo>
                  <a:pt x="1117" y="47650"/>
                </a:lnTo>
                <a:lnTo>
                  <a:pt x="1905" y="70421"/>
                </a:lnTo>
                <a:lnTo>
                  <a:pt x="2806" y="31127"/>
                </a:lnTo>
                <a:lnTo>
                  <a:pt x="901" y="673"/>
                </a:lnTo>
                <a:lnTo>
                  <a:pt x="0" y="0"/>
                </a:lnTo>
                <a:lnTo>
                  <a:pt x="114" y="34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53037" y="8428544"/>
            <a:ext cx="1333" cy="5473"/>
          </a:xfrm>
          <a:custGeom>
            <a:avLst/>
            <a:gdLst/>
            <a:ahLst/>
            <a:cxnLst/>
            <a:rect l="l" t="t" r="r" b="b"/>
            <a:pathLst>
              <a:path w="1333" h="5473">
                <a:moveTo>
                  <a:pt x="1333" y="5473"/>
                </a:moveTo>
                <a:lnTo>
                  <a:pt x="1117" y="558"/>
                </a:lnTo>
                <a:lnTo>
                  <a:pt x="0" y="0"/>
                </a:lnTo>
                <a:lnTo>
                  <a:pt x="1333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804694" y="8430446"/>
            <a:ext cx="1231" cy="7480"/>
          </a:xfrm>
          <a:custGeom>
            <a:avLst/>
            <a:gdLst/>
            <a:ahLst/>
            <a:cxnLst/>
            <a:rect l="l" t="t" r="r" b="b"/>
            <a:pathLst>
              <a:path w="1231" h="7480">
                <a:moveTo>
                  <a:pt x="1231" y="7480"/>
                </a:moveTo>
                <a:lnTo>
                  <a:pt x="1003" y="444"/>
                </a:lnTo>
                <a:lnTo>
                  <a:pt x="0" y="0"/>
                </a:lnTo>
                <a:lnTo>
                  <a:pt x="1231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55049" y="8436127"/>
            <a:ext cx="1219" cy="7480"/>
          </a:xfrm>
          <a:custGeom>
            <a:avLst/>
            <a:gdLst/>
            <a:ahLst/>
            <a:cxnLst/>
            <a:rect l="l" t="t" r="r" b="b"/>
            <a:pathLst>
              <a:path w="1219" h="7480">
                <a:moveTo>
                  <a:pt x="1219" y="7480"/>
                </a:moveTo>
                <a:lnTo>
                  <a:pt x="990" y="685"/>
                </a:lnTo>
                <a:lnTo>
                  <a:pt x="0" y="0"/>
                </a:lnTo>
                <a:lnTo>
                  <a:pt x="1219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57045" y="8445733"/>
            <a:ext cx="889" cy="18859"/>
          </a:xfrm>
          <a:custGeom>
            <a:avLst/>
            <a:gdLst/>
            <a:ahLst/>
            <a:cxnLst/>
            <a:rect l="l" t="t" r="r" b="b"/>
            <a:pathLst>
              <a:path w="888" h="18859">
                <a:moveTo>
                  <a:pt x="0" y="18859"/>
                </a:moveTo>
                <a:lnTo>
                  <a:pt x="889" y="660"/>
                </a:lnTo>
                <a:lnTo>
                  <a:pt x="0" y="0"/>
                </a:lnTo>
                <a:lnTo>
                  <a:pt x="0" y="188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806589" y="8439927"/>
            <a:ext cx="888" cy="28575"/>
          </a:xfrm>
          <a:custGeom>
            <a:avLst/>
            <a:gdLst/>
            <a:ahLst/>
            <a:cxnLst/>
            <a:rect l="l" t="t" r="r" b="b"/>
            <a:pathLst>
              <a:path w="888" h="28575">
                <a:moveTo>
                  <a:pt x="114" y="28575"/>
                </a:moveTo>
                <a:lnTo>
                  <a:pt x="889" y="673"/>
                </a:lnTo>
                <a:lnTo>
                  <a:pt x="0" y="0"/>
                </a:lnTo>
                <a:lnTo>
                  <a:pt x="114" y="28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34731" y="8464925"/>
            <a:ext cx="1333" cy="5359"/>
          </a:xfrm>
          <a:custGeom>
            <a:avLst/>
            <a:gdLst/>
            <a:ahLst/>
            <a:cxnLst/>
            <a:rect l="l" t="t" r="r" b="b"/>
            <a:pathLst>
              <a:path w="1333" h="5359">
                <a:moveTo>
                  <a:pt x="1333" y="5359"/>
                </a:moveTo>
                <a:lnTo>
                  <a:pt x="1003" y="558"/>
                </a:lnTo>
                <a:lnTo>
                  <a:pt x="0" y="0"/>
                </a:lnTo>
                <a:lnTo>
                  <a:pt x="1333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185072" y="8470618"/>
            <a:ext cx="1346" cy="5359"/>
          </a:xfrm>
          <a:custGeom>
            <a:avLst/>
            <a:gdLst/>
            <a:ahLst/>
            <a:cxnLst/>
            <a:rect l="l" t="t" r="r" b="b"/>
            <a:pathLst>
              <a:path w="1346" h="5359">
                <a:moveTo>
                  <a:pt x="1346" y="5359"/>
                </a:moveTo>
                <a:lnTo>
                  <a:pt x="1003" y="673"/>
                </a:lnTo>
                <a:lnTo>
                  <a:pt x="0" y="0"/>
                </a:lnTo>
                <a:lnTo>
                  <a:pt x="13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636743" y="8472394"/>
            <a:ext cx="1219" cy="7594"/>
          </a:xfrm>
          <a:custGeom>
            <a:avLst/>
            <a:gdLst/>
            <a:ahLst/>
            <a:cxnLst/>
            <a:rect l="l" t="t" r="r" b="b"/>
            <a:pathLst>
              <a:path w="1219" h="7594">
                <a:moveTo>
                  <a:pt x="1219" y="7594"/>
                </a:moveTo>
                <a:lnTo>
                  <a:pt x="889" y="685"/>
                </a:lnTo>
                <a:lnTo>
                  <a:pt x="0" y="0"/>
                </a:lnTo>
                <a:lnTo>
                  <a:pt x="1219" y="7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02985" y="8499076"/>
            <a:ext cx="7366" cy="9042"/>
          </a:xfrm>
          <a:custGeom>
            <a:avLst/>
            <a:gdLst/>
            <a:ahLst/>
            <a:cxnLst/>
            <a:rect l="l" t="t" r="r" b="b"/>
            <a:pathLst>
              <a:path w="7365" h="9042">
                <a:moveTo>
                  <a:pt x="888" y="4356"/>
                </a:moveTo>
                <a:lnTo>
                  <a:pt x="7365" y="9042"/>
                </a:lnTo>
                <a:lnTo>
                  <a:pt x="5130" y="4241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84429" y="8499193"/>
            <a:ext cx="3682" cy="5245"/>
          </a:xfrm>
          <a:custGeom>
            <a:avLst/>
            <a:gdLst/>
            <a:ahLst/>
            <a:cxnLst/>
            <a:rect l="l" t="t" r="r" b="b"/>
            <a:pathLst>
              <a:path w="3683" h="5245">
                <a:moveTo>
                  <a:pt x="2578" y="330"/>
                </a:moveTo>
                <a:lnTo>
                  <a:pt x="0" y="5245"/>
                </a:lnTo>
                <a:lnTo>
                  <a:pt x="3467" y="3238"/>
                </a:lnTo>
                <a:lnTo>
                  <a:pt x="3682" y="0"/>
                </a:lnTo>
                <a:lnTo>
                  <a:pt x="2578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12700" y="8510570"/>
            <a:ext cx="5016" cy="3454"/>
          </a:xfrm>
          <a:custGeom>
            <a:avLst/>
            <a:gdLst/>
            <a:ahLst/>
            <a:cxnLst/>
            <a:rect l="l" t="t" r="r" b="b"/>
            <a:pathLst>
              <a:path w="5016" h="3454">
                <a:moveTo>
                  <a:pt x="774" y="2565"/>
                </a:moveTo>
                <a:lnTo>
                  <a:pt x="5016" y="3454"/>
                </a:lnTo>
                <a:lnTo>
                  <a:pt x="2781" y="457"/>
                </a:lnTo>
                <a:lnTo>
                  <a:pt x="0" y="0"/>
                </a:lnTo>
                <a:lnTo>
                  <a:pt x="774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20506" y="8516148"/>
            <a:ext cx="3352" cy="3797"/>
          </a:xfrm>
          <a:custGeom>
            <a:avLst/>
            <a:gdLst/>
            <a:ahLst/>
            <a:cxnLst/>
            <a:rect l="l" t="t" r="r" b="b"/>
            <a:pathLst>
              <a:path w="3352" h="3797">
                <a:moveTo>
                  <a:pt x="558" y="2565"/>
                </a:moveTo>
                <a:lnTo>
                  <a:pt x="3352" y="3797"/>
                </a:lnTo>
                <a:lnTo>
                  <a:pt x="2336" y="787"/>
                </a:lnTo>
                <a:lnTo>
                  <a:pt x="0" y="0"/>
                </a:lnTo>
                <a:lnTo>
                  <a:pt x="558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23856" y="8519943"/>
            <a:ext cx="13169" cy="5816"/>
          </a:xfrm>
          <a:custGeom>
            <a:avLst/>
            <a:gdLst/>
            <a:ahLst/>
            <a:cxnLst/>
            <a:rect l="l" t="t" r="r" b="b"/>
            <a:pathLst>
              <a:path w="13169" h="5816">
                <a:moveTo>
                  <a:pt x="1117" y="2679"/>
                </a:moveTo>
                <a:lnTo>
                  <a:pt x="13169" y="5816"/>
                </a:lnTo>
                <a:lnTo>
                  <a:pt x="8813" y="2679"/>
                </a:lnTo>
                <a:lnTo>
                  <a:pt x="0" y="0"/>
                </a:lnTo>
                <a:lnTo>
                  <a:pt x="1117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54078" y="8518046"/>
            <a:ext cx="14731" cy="7365"/>
          </a:xfrm>
          <a:custGeom>
            <a:avLst/>
            <a:gdLst/>
            <a:ahLst/>
            <a:cxnLst/>
            <a:rect l="l" t="t" r="r" b="b"/>
            <a:pathLst>
              <a:path w="14732" h="7366">
                <a:moveTo>
                  <a:pt x="0" y="7366"/>
                </a:moveTo>
                <a:lnTo>
                  <a:pt x="10718" y="5257"/>
                </a:lnTo>
                <a:lnTo>
                  <a:pt x="14731" y="0"/>
                </a:lnTo>
                <a:lnTo>
                  <a:pt x="0" y="73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337016" y="8525738"/>
            <a:ext cx="6261" cy="3022"/>
          </a:xfrm>
          <a:custGeom>
            <a:avLst/>
            <a:gdLst/>
            <a:ahLst/>
            <a:cxnLst/>
            <a:rect l="l" t="t" r="r" b="b"/>
            <a:pathLst>
              <a:path w="6261" h="3022">
                <a:moveTo>
                  <a:pt x="3136" y="3022"/>
                </a:moveTo>
                <a:lnTo>
                  <a:pt x="6261" y="1904"/>
                </a:lnTo>
                <a:lnTo>
                  <a:pt x="0" y="0"/>
                </a:lnTo>
                <a:lnTo>
                  <a:pt x="3136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44591" y="8527646"/>
            <a:ext cx="5029" cy="2120"/>
          </a:xfrm>
          <a:custGeom>
            <a:avLst/>
            <a:gdLst/>
            <a:ahLst/>
            <a:cxnLst/>
            <a:rect l="l" t="t" r="r" b="b"/>
            <a:pathLst>
              <a:path w="5029" h="2120">
                <a:moveTo>
                  <a:pt x="0" y="2120"/>
                </a:moveTo>
                <a:lnTo>
                  <a:pt x="4800" y="1117"/>
                </a:lnTo>
                <a:lnTo>
                  <a:pt x="5029" y="0"/>
                </a:lnTo>
                <a:lnTo>
                  <a:pt x="0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46954" y="8529655"/>
            <a:ext cx="34036" cy="2565"/>
          </a:xfrm>
          <a:custGeom>
            <a:avLst/>
            <a:gdLst/>
            <a:ahLst/>
            <a:cxnLst/>
            <a:rect l="l" t="t" r="r" b="b"/>
            <a:pathLst>
              <a:path w="34036" h="2565">
                <a:moveTo>
                  <a:pt x="342" y="1117"/>
                </a:moveTo>
                <a:lnTo>
                  <a:pt x="12395" y="2565"/>
                </a:lnTo>
                <a:lnTo>
                  <a:pt x="34035" y="2336"/>
                </a:lnTo>
                <a:lnTo>
                  <a:pt x="0" y="0"/>
                </a:lnTo>
                <a:lnTo>
                  <a:pt x="342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10004" y="8529773"/>
            <a:ext cx="34582" cy="2451"/>
          </a:xfrm>
          <a:custGeom>
            <a:avLst/>
            <a:gdLst/>
            <a:ahLst/>
            <a:cxnLst/>
            <a:rect l="l" t="t" r="r" b="b"/>
            <a:pathLst>
              <a:path w="34582" h="2451">
                <a:moveTo>
                  <a:pt x="0" y="2108"/>
                </a:moveTo>
                <a:lnTo>
                  <a:pt x="21755" y="2451"/>
                </a:lnTo>
                <a:lnTo>
                  <a:pt x="34582" y="0"/>
                </a:lnTo>
                <a:lnTo>
                  <a:pt x="0" y="21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451482" y="8514372"/>
            <a:ext cx="2006" cy="28676"/>
          </a:xfrm>
          <a:custGeom>
            <a:avLst/>
            <a:gdLst/>
            <a:ahLst/>
            <a:cxnLst/>
            <a:rect l="l" t="t" r="r" b="b"/>
            <a:pathLst>
              <a:path w="2006" h="28676">
                <a:moveTo>
                  <a:pt x="0" y="101"/>
                </a:moveTo>
                <a:lnTo>
                  <a:pt x="444" y="27901"/>
                </a:lnTo>
                <a:lnTo>
                  <a:pt x="1562" y="28676"/>
                </a:lnTo>
                <a:lnTo>
                  <a:pt x="2006" y="22872"/>
                </a:lnTo>
                <a:lnTo>
                  <a:pt x="111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453042" y="8542933"/>
            <a:ext cx="20307" cy="130238"/>
          </a:xfrm>
          <a:custGeom>
            <a:avLst/>
            <a:gdLst/>
            <a:ahLst/>
            <a:cxnLst/>
            <a:rect l="l" t="t" r="r" b="b"/>
            <a:pathLst>
              <a:path w="20307" h="130238">
                <a:moveTo>
                  <a:pt x="20307" y="130238"/>
                </a:moveTo>
                <a:lnTo>
                  <a:pt x="7035" y="46545"/>
                </a:lnTo>
                <a:lnTo>
                  <a:pt x="3124" y="21653"/>
                </a:lnTo>
                <a:lnTo>
                  <a:pt x="1447" y="0"/>
                </a:lnTo>
                <a:lnTo>
                  <a:pt x="0" y="114"/>
                </a:lnTo>
                <a:lnTo>
                  <a:pt x="1231" y="29349"/>
                </a:lnTo>
                <a:lnTo>
                  <a:pt x="18084" y="129235"/>
                </a:lnTo>
                <a:lnTo>
                  <a:pt x="20307" y="130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30801" y="8466719"/>
            <a:ext cx="10617" cy="141173"/>
          </a:xfrm>
          <a:custGeom>
            <a:avLst/>
            <a:gdLst/>
            <a:ahLst/>
            <a:cxnLst/>
            <a:rect l="l" t="t" r="r" b="b"/>
            <a:pathLst>
              <a:path w="10617" h="141173">
                <a:moveTo>
                  <a:pt x="8496" y="46977"/>
                </a:moveTo>
                <a:lnTo>
                  <a:pt x="2133" y="105562"/>
                </a:lnTo>
                <a:lnTo>
                  <a:pt x="0" y="141173"/>
                </a:lnTo>
                <a:lnTo>
                  <a:pt x="8496" y="83248"/>
                </a:lnTo>
                <a:lnTo>
                  <a:pt x="10375" y="50774"/>
                </a:lnTo>
                <a:lnTo>
                  <a:pt x="10617" y="0"/>
                </a:lnTo>
                <a:lnTo>
                  <a:pt x="8496" y="46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17637" y="8609902"/>
            <a:ext cx="12395" cy="61036"/>
          </a:xfrm>
          <a:custGeom>
            <a:avLst/>
            <a:gdLst/>
            <a:ahLst/>
            <a:cxnLst/>
            <a:rect l="l" t="t" r="r" b="b"/>
            <a:pathLst>
              <a:path w="12395" h="61036">
                <a:moveTo>
                  <a:pt x="0" y="61036"/>
                </a:moveTo>
                <a:lnTo>
                  <a:pt x="2349" y="60375"/>
                </a:lnTo>
                <a:lnTo>
                  <a:pt x="8267" y="37490"/>
                </a:lnTo>
                <a:lnTo>
                  <a:pt x="12395" y="0"/>
                </a:lnTo>
                <a:lnTo>
                  <a:pt x="0" y="610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430497" y="8681204"/>
            <a:ext cx="64389" cy="109486"/>
          </a:xfrm>
          <a:custGeom>
            <a:avLst/>
            <a:gdLst/>
            <a:ahLst/>
            <a:cxnLst/>
            <a:rect l="l" t="t" r="r" b="b"/>
            <a:pathLst>
              <a:path w="64388" h="109486">
                <a:moveTo>
                  <a:pt x="1562" y="673"/>
                </a:moveTo>
                <a:lnTo>
                  <a:pt x="0" y="0"/>
                </a:lnTo>
                <a:lnTo>
                  <a:pt x="2679" y="15290"/>
                </a:lnTo>
                <a:lnTo>
                  <a:pt x="29578" y="109486"/>
                </a:lnTo>
                <a:lnTo>
                  <a:pt x="63944" y="97535"/>
                </a:lnTo>
                <a:lnTo>
                  <a:pt x="64388" y="95643"/>
                </a:lnTo>
                <a:lnTo>
                  <a:pt x="30911" y="105575"/>
                </a:lnTo>
                <a:lnTo>
                  <a:pt x="14173" y="47663"/>
                </a:lnTo>
                <a:lnTo>
                  <a:pt x="1562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4582" y="8684997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73" y="4356"/>
                </a:lnTo>
                <a:lnTo>
                  <a:pt x="1892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13175" y="8672831"/>
            <a:ext cx="5689" cy="22885"/>
          </a:xfrm>
          <a:custGeom>
            <a:avLst/>
            <a:gdLst/>
            <a:ahLst/>
            <a:cxnLst/>
            <a:rect l="l" t="t" r="r" b="b"/>
            <a:pathLst>
              <a:path w="5689" h="22885">
                <a:moveTo>
                  <a:pt x="3009" y="3022"/>
                </a:moveTo>
                <a:lnTo>
                  <a:pt x="0" y="22885"/>
                </a:lnTo>
                <a:lnTo>
                  <a:pt x="5689" y="2019"/>
                </a:lnTo>
                <a:lnTo>
                  <a:pt x="4356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476479" y="8692701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60" y="4356"/>
                </a:lnTo>
                <a:lnTo>
                  <a:pt x="1892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11615" y="8695709"/>
            <a:ext cx="1562" cy="7594"/>
          </a:xfrm>
          <a:custGeom>
            <a:avLst/>
            <a:gdLst/>
            <a:ahLst/>
            <a:cxnLst/>
            <a:rect l="l" t="t" r="r" b="b"/>
            <a:pathLst>
              <a:path w="1562" h="7594">
                <a:moveTo>
                  <a:pt x="444" y="901"/>
                </a:moveTo>
                <a:lnTo>
                  <a:pt x="0" y="7594"/>
                </a:lnTo>
                <a:lnTo>
                  <a:pt x="1562" y="0"/>
                </a:lnTo>
                <a:lnTo>
                  <a:pt x="444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478491" y="8700291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546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82834" y="8712796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1231" y="2108"/>
                </a:lnTo>
                <a:lnTo>
                  <a:pt x="457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484183" y="8721390"/>
            <a:ext cx="1778" cy="4229"/>
          </a:xfrm>
          <a:custGeom>
            <a:avLst/>
            <a:gdLst/>
            <a:ahLst/>
            <a:cxnLst/>
            <a:rect l="l" t="t" r="r" b="b"/>
            <a:pathLst>
              <a:path w="1777" h="4229">
                <a:moveTo>
                  <a:pt x="0" y="0"/>
                </a:moveTo>
                <a:lnTo>
                  <a:pt x="546" y="4229"/>
                </a:lnTo>
                <a:lnTo>
                  <a:pt x="1778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74223" y="8732545"/>
            <a:ext cx="101447" cy="101333"/>
          </a:xfrm>
          <a:custGeom>
            <a:avLst/>
            <a:gdLst/>
            <a:ahLst/>
            <a:cxnLst/>
            <a:rect l="l" t="t" r="r" b="b"/>
            <a:pathLst>
              <a:path w="101447" h="101333">
                <a:moveTo>
                  <a:pt x="76555" y="5803"/>
                </a:moveTo>
                <a:lnTo>
                  <a:pt x="61264" y="114"/>
                </a:lnTo>
                <a:lnTo>
                  <a:pt x="39509" y="0"/>
                </a:lnTo>
                <a:lnTo>
                  <a:pt x="26225" y="5803"/>
                </a:lnTo>
                <a:lnTo>
                  <a:pt x="15278" y="14058"/>
                </a:lnTo>
                <a:lnTo>
                  <a:pt x="5245" y="26898"/>
                </a:lnTo>
                <a:lnTo>
                  <a:pt x="0" y="44640"/>
                </a:lnTo>
                <a:lnTo>
                  <a:pt x="2006" y="65176"/>
                </a:lnTo>
                <a:lnTo>
                  <a:pt x="5803" y="74663"/>
                </a:lnTo>
                <a:lnTo>
                  <a:pt x="17411" y="89725"/>
                </a:lnTo>
                <a:lnTo>
                  <a:pt x="36271" y="99542"/>
                </a:lnTo>
                <a:lnTo>
                  <a:pt x="47879" y="101333"/>
                </a:lnTo>
                <a:lnTo>
                  <a:pt x="54787" y="101333"/>
                </a:lnTo>
                <a:lnTo>
                  <a:pt x="70751" y="98094"/>
                </a:lnTo>
                <a:lnTo>
                  <a:pt x="84366" y="88722"/>
                </a:lnTo>
                <a:lnTo>
                  <a:pt x="94970" y="76555"/>
                </a:lnTo>
                <a:lnTo>
                  <a:pt x="101447" y="63830"/>
                </a:lnTo>
                <a:lnTo>
                  <a:pt x="101333" y="40170"/>
                </a:lnTo>
                <a:lnTo>
                  <a:pt x="97536" y="28790"/>
                </a:lnTo>
                <a:lnTo>
                  <a:pt x="88163" y="15176"/>
                </a:lnTo>
                <a:lnTo>
                  <a:pt x="7655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486080" y="8728969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660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490652" y="8741473"/>
            <a:ext cx="1003" cy="5029"/>
          </a:xfrm>
          <a:custGeom>
            <a:avLst/>
            <a:gdLst/>
            <a:ahLst/>
            <a:cxnLst/>
            <a:rect l="l" t="t" r="r" b="b"/>
            <a:pathLst>
              <a:path w="1003" h="5029">
                <a:moveTo>
                  <a:pt x="0" y="5029"/>
                </a:moveTo>
                <a:lnTo>
                  <a:pt x="1003" y="4013"/>
                </a:lnTo>
                <a:lnTo>
                  <a:pt x="215" y="0"/>
                </a:lnTo>
                <a:lnTo>
                  <a:pt x="0" y="502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492550" y="8749064"/>
            <a:ext cx="1003" cy="5016"/>
          </a:xfrm>
          <a:custGeom>
            <a:avLst/>
            <a:gdLst/>
            <a:ahLst/>
            <a:cxnLst/>
            <a:rect l="l" t="t" r="r" b="b"/>
            <a:pathLst>
              <a:path w="1003" h="5016">
                <a:moveTo>
                  <a:pt x="0" y="5016"/>
                </a:moveTo>
                <a:lnTo>
                  <a:pt x="1003" y="4013"/>
                </a:lnTo>
                <a:lnTo>
                  <a:pt x="228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494447" y="8756653"/>
            <a:ext cx="1003" cy="5130"/>
          </a:xfrm>
          <a:custGeom>
            <a:avLst/>
            <a:gdLst/>
            <a:ahLst/>
            <a:cxnLst/>
            <a:rect l="l" t="t" r="r" b="b"/>
            <a:pathLst>
              <a:path w="1003" h="5130">
                <a:moveTo>
                  <a:pt x="0" y="5130"/>
                </a:moveTo>
                <a:lnTo>
                  <a:pt x="1003" y="4127"/>
                </a:lnTo>
                <a:lnTo>
                  <a:pt x="215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98017" y="8770040"/>
            <a:ext cx="31356" cy="86042"/>
          </a:xfrm>
          <a:custGeom>
            <a:avLst/>
            <a:gdLst/>
            <a:ahLst/>
            <a:cxnLst/>
            <a:rect l="l" t="t" r="r" b="b"/>
            <a:pathLst>
              <a:path w="31356" h="86042">
                <a:moveTo>
                  <a:pt x="2120" y="2679"/>
                </a:moveTo>
                <a:lnTo>
                  <a:pt x="444" y="0"/>
                </a:lnTo>
                <a:lnTo>
                  <a:pt x="0" y="6591"/>
                </a:lnTo>
                <a:lnTo>
                  <a:pt x="28676" y="83032"/>
                </a:lnTo>
                <a:lnTo>
                  <a:pt x="31356" y="86042"/>
                </a:lnTo>
                <a:lnTo>
                  <a:pt x="26898" y="69519"/>
                </a:lnTo>
                <a:lnTo>
                  <a:pt x="2120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82712" y="8713014"/>
            <a:ext cx="26669" cy="87833"/>
          </a:xfrm>
          <a:custGeom>
            <a:avLst/>
            <a:gdLst/>
            <a:ahLst/>
            <a:cxnLst/>
            <a:rect l="l" t="t" r="r" b="b"/>
            <a:pathLst>
              <a:path w="26670" h="87833">
                <a:moveTo>
                  <a:pt x="22098" y="22098"/>
                </a:moveTo>
                <a:lnTo>
                  <a:pt x="26670" y="0"/>
                </a:lnTo>
                <a:lnTo>
                  <a:pt x="25666" y="889"/>
                </a:lnTo>
                <a:lnTo>
                  <a:pt x="2565" y="75107"/>
                </a:lnTo>
                <a:lnTo>
                  <a:pt x="0" y="87833"/>
                </a:lnTo>
                <a:lnTo>
                  <a:pt x="22098" y="22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480707" y="8800842"/>
            <a:ext cx="2120" cy="5130"/>
          </a:xfrm>
          <a:custGeom>
            <a:avLst/>
            <a:gdLst/>
            <a:ahLst/>
            <a:cxnLst/>
            <a:rect l="l" t="t" r="r" b="b"/>
            <a:pathLst>
              <a:path w="2120" h="5130">
                <a:moveTo>
                  <a:pt x="0" y="5130"/>
                </a:moveTo>
                <a:lnTo>
                  <a:pt x="2120" y="2120"/>
                </a:lnTo>
                <a:lnTo>
                  <a:pt x="2006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529386" y="8856088"/>
            <a:ext cx="76441" cy="147091"/>
          </a:xfrm>
          <a:custGeom>
            <a:avLst/>
            <a:gdLst/>
            <a:ahLst/>
            <a:cxnLst/>
            <a:rect l="l" t="t" r="r" b="b"/>
            <a:pathLst>
              <a:path w="76441" h="147091">
                <a:moveTo>
                  <a:pt x="45186" y="92290"/>
                </a:moveTo>
                <a:lnTo>
                  <a:pt x="1104" y="888"/>
                </a:lnTo>
                <a:lnTo>
                  <a:pt x="0" y="0"/>
                </a:lnTo>
                <a:lnTo>
                  <a:pt x="1219" y="6578"/>
                </a:lnTo>
                <a:lnTo>
                  <a:pt x="43294" y="94183"/>
                </a:lnTo>
                <a:lnTo>
                  <a:pt x="70294" y="139826"/>
                </a:lnTo>
                <a:lnTo>
                  <a:pt x="76441" y="147091"/>
                </a:lnTo>
                <a:lnTo>
                  <a:pt x="72085" y="137934"/>
                </a:lnTo>
                <a:lnTo>
                  <a:pt x="45186" y="922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44437" y="8821822"/>
            <a:ext cx="30683" cy="72097"/>
          </a:xfrm>
          <a:custGeom>
            <a:avLst/>
            <a:gdLst/>
            <a:ahLst/>
            <a:cxnLst/>
            <a:rect l="l" t="t" r="r" b="b"/>
            <a:pathLst>
              <a:path w="30683" h="72097">
                <a:moveTo>
                  <a:pt x="25996" y="16408"/>
                </a:moveTo>
                <a:lnTo>
                  <a:pt x="30683" y="0"/>
                </a:lnTo>
                <a:lnTo>
                  <a:pt x="29565" y="787"/>
                </a:lnTo>
                <a:lnTo>
                  <a:pt x="5016" y="56476"/>
                </a:lnTo>
                <a:lnTo>
                  <a:pt x="0" y="72097"/>
                </a:lnTo>
                <a:lnTo>
                  <a:pt x="5130" y="64173"/>
                </a:lnTo>
                <a:lnTo>
                  <a:pt x="25996" y="16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02470" y="8911997"/>
            <a:ext cx="34150" cy="62496"/>
          </a:xfrm>
          <a:custGeom>
            <a:avLst/>
            <a:gdLst/>
            <a:ahLst/>
            <a:cxnLst/>
            <a:rect l="l" t="t" r="r" b="b"/>
            <a:pathLst>
              <a:path w="34150" h="62496">
                <a:moveTo>
                  <a:pt x="34150" y="1117"/>
                </a:moveTo>
                <a:lnTo>
                  <a:pt x="33032" y="0"/>
                </a:lnTo>
                <a:lnTo>
                  <a:pt x="9931" y="41960"/>
                </a:lnTo>
                <a:lnTo>
                  <a:pt x="0" y="62496"/>
                </a:lnTo>
                <a:lnTo>
                  <a:pt x="4470" y="57467"/>
                </a:lnTo>
                <a:lnTo>
                  <a:pt x="26111" y="19862"/>
                </a:lnTo>
                <a:lnTo>
                  <a:pt x="3415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394768" y="8974486"/>
            <a:ext cx="7696" cy="12954"/>
          </a:xfrm>
          <a:custGeom>
            <a:avLst/>
            <a:gdLst/>
            <a:ahLst/>
            <a:cxnLst/>
            <a:rect l="l" t="t" r="r" b="b"/>
            <a:pathLst>
              <a:path w="7696" h="12953">
                <a:moveTo>
                  <a:pt x="6362" y="558"/>
                </a:moveTo>
                <a:lnTo>
                  <a:pt x="0" y="12954"/>
                </a:lnTo>
                <a:lnTo>
                  <a:pt x="3340" y="11049"/>
                </a:lnTo>
                <a:lnTo>
                  <a:pt x="7696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605826" y="9003174"/>
            <a:ext cx="15176" cy="24777"/>
          </a:xfrm>
          <a:custGeom>
            <a:avLst/>
            <a:gdLst/>
            <a:ahLst/>
            <a:cxnLst/>
            <a:rect l="l" t="t" r="r" b="b"/>
            <a:pathLst>
              <a:path w="15176" h="24777">
                <a:moveTo>
                  <a:pt x="10934" y="15735"/>
                </a:moveTo>
                <a:lnTo>
                  <a:pt x="1333" y="558"/>
                </a:lnTo>
                <a:lnTo>
                  <a:pt x="0" y="0"/>
                </a:lnTo>
                <a:lnTo>
                  <a:pt x="1117" y="4572"/>
                </a:lnTo>
                <a:lnTo>
                  <a:pt x="9042" y="17627"/>
                </a:lnTo>
                <a:lnTo>
                  <a:pt x="15176" y="24777"/>
                </a:lnTo>
                <a:lnTo>
                  <a:pt x="10934" y="157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21004" y="9027942"/>
            <a:ext cx="5803" cy="9601"/>
          </a:xfrm>
          <a:custGeom>
            <a:avLst/>
            <a:gdLst/>
            <a:ahLst/>
            <a:cxnLst/>
            <a:rect l="l" t="t" r="r" b="b"/>
            <a:pathLst>
              <a:path w="5803" h="9601">
                <a:moveTo>
                  <a:pt x="1219" y="4584"/>
                </a:moveTo>
                <a:lnTo>
                  <a:pt x="5803" y="9601"/>
                </a:lnTo>
                <a:lnTo>
                  <a:pt x="3340" y="2463"/>
                </a:lnTo>
                <a:lnTo>
                  <a:pt x="0" y="0"/>
                </a:lnTo>
                <a:lnTo>
                  <a:pt x="1219" y="45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626810" y="9037543"/>
            <a:ext cx="3784" cy="5689"/>
          </a:xfrm>
          <a:custGeom>
            <a:avLst/>
            <a:gdLst/>
            <a:ahLst/>
            <a:cxnLst/>
            <a:rect l="l" t="t" r="r" b="b"/>
            <a:pathLst>
              <a:path w="3784" h="5689">
                <a:moveTo>
                  <a:pt x="1219" y="4470"/>
                </a:moveTo>
                <a:lnTo>
                  <a:pt x="3784" y="5689"/>
                </a:lnTo>
                <a:lnTo>
                  <a:pt x="3340" y="2349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630599" y="9043238"/>
            <a:ext cx="34366" cy="45872"/>
          </a:xfrm>
          <a:custGeom>
            <a:avLst/>
            <a:gdLst/>
            <a:ahLst/>
            <a:cxnLst/>
            <a:rect l="l" t="t" r="r" b="b"/>
            <a:pathLst>
              <a:path w="34366" h="45872">
                <a:moveTo>
                  <a:pt x="32029" y="40512"/>
                </a:moveTo>
                <a:lnTo>
                  <a:pt x="1231" y="673"/>
                </a:lnTo>
                <a:lnTo>
                  <a:pt x="0" y="0"/>
                </a:lnTo>
                <a:lnTo>
                  <a:pt x="1117" y="4571"/>
                </a:lnTo>
                <a:lnTo>
                  <a:pt x="28117" y="40627"/>
                </a:lnTo>
                <a:lnTo>
                  <a:pt x="34366" y="45872"/>
                </a:lnTo>
                <a:lnTo>
                  <a:pt x="32029" y="40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343215" y="9005628"/>
            <a:ext cx="41846" cy="60490"/>
          </a:xfrm>
          <a:custGeom>
            <a:avLst/>
            <a:gdLst/>
            <a:ahLst/>
            <a:cxnLst/>
            <a:rect l="l" t="t" r="r" b="b"/>
            <a:pathLst>
              <a:path w="41846" h="60490">
                <a:moveTo>
                  <a:pt x="41846" y="1117"/>
                </a:moveTo>
                <a:lnTo>
                  <a:pt x="40728" y="0"/>
                </a:lnTo>
                <a:lnTo>
                  <a:pt x="5346" y="50558"/>
                </a:lnTo>
                <a:lnTo>
                  <a:pt x="0" y="60490"/>
                </a:lnTo>
                <a:lnTo>
                  <a:pt x="5130" y="56019"/>
                </a:lnTo>
                <a:lnTo>
                  <a:pt x="31800" y="17856"/>
                </a:lnTo>
                <a:lnTo>
                  <a:pt x="4184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339424" y="9066123"/>
            <a:ext cx="3784" cy="5803"/>
          </a:xfrm>
          <a:custGeom>
            <a:avLst/>
            <a:gdLst/>
            <a:ahLst/>
            <a:cxnLst/>
            <a:rect l="l" t="t" r="r" b="b"/>
            <a:pathLst>
              <a:path w="3784" h="5803">
                <a:moveTo>
                  <a:pt x="1333" y="1333"/>
                </a:moveTo>
                <a:lnTo>
                  <a:pt x="0" y="5803"/>
                </a:lnTo>
                <a:lnTo>
                  <a:pt x="3340" y="3340"/>
                </a:lnTo>
                <a:lnTo>
                  <a:pt x="3784" y="0"/>
                </a:lnTo>
                <a:lnTo>
                  <a:pt x="1333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335506" y="9071928"/>
            <a:ext cx="3911" cy="5232"/>
          </a:xfrm>
          <a:custGeom>
            <a:avLst/>
            <a:gdLst/>
            <a:ahLst/>
            <a:cxnLst/>
            <a:rect l="l" t="t" r="r" b="b"/>
            <a:pathLst>
              <a:path w="3911" h="5232">
                <a:moveTo>
                  <a:pt x="2565" y="546"/>
                </a:moveTo>
                <a:lnTo>
                  <a:pt x="0" y="5232"/>
                </a:lnTo>
                <a:lnTo>
                  <a:pt x="3467" y="3454"/>
                </a:lnTo>
                <a:lnTo>
                  <a:pt x="3911" y="0"/>
                </a:lnTo>
                <a:lnTo>
                  <a:pt x="256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664975" y="9089104"/>
            <a:ext cx="5689" cy="7594"/>
          </a:xfrm>
          <a:custGeom>
            <a:avLst/>
            <a:gdLst/>
            <a:ahLst/>
            <a:cxnLst/>
            <a:rect l="l" t="t" r="r" b="b"/>
            <a:pathLst>
              <a:path w="5689" h="7594">
                <a:moveTo>
                  <a:pt x="1219" y="4470"/>
                </a:moveTo>
                <a:lnTo>
                  <a:pt x="5689" y="7594"/>
                </a:lnTo>
                <a:lnTo>
                  <a:pt x="3556" y="2120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24235" y="9087323"/>
            <a:ext cx="3454" cy="5575"/>
          </a:xfrm>
          <a:custGeom>
            <a:avLst/>
            <a:gdLst/>
            <a:ahLst/>
            <a:cxnLst/>
            <a:rect l="l" t="t" r="r" b="b"/>
            <a:pathLst>
              <a:path w="3454" h="5575">
                <a:moveTo>
                  <a:pt x="2349" y="215"/>
                </a:moveTo>
                <a:lnTo>
                  <a:pt x="0" y="5575"/>
                </a:lnTo>
                <a:lnTo>
                  <a:pt x="3352" y="3022"/>
                </a:lnTo>
                <a:lnTo>
                  <a:pt x="3454" y="0"/>
                </a:lnTo>
                <a:lnTo>
                  <a:pt x="2349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70666" y="9096701"/>
            <a:ext cx="51562" cy="61150"/>
          </a:xfrm>
          <a:custGeom>
            <a:avLst/>
            <a:gdLst/>
            <a:ahLst/>
            <a:cxnLst/>
            <a:rect l="l" t="t" r="r" b="b"/>
            <a:pathLst>
              <a:path w="51562" h="61150">
                <a:moveTo>
                  <a:pt x="0" y="0"/>
                </a:moveTo>
                <a:lnTo>
                  <a:pt x="1333" y="4457"/>
                </a:lnTo>
                <a:lnTo>
                  <a:pt x="26225" y="36817"/>
                </a:lnTo>
                <a:lnTo>
                  <a:pt x="51561" y="61150"/>
                </a:lnTo>
                <a:lnTo>
                  <a:pt x="49326" y="55689"/>
                </a:lnTo>
                <a:lnTo>
                  <a:pt x="30124" y="36817"/>
                </a:lnTo>
                <a:lnTo>
                  <a:pt x="3454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84061" y="9092907"/>
            <a:ext cx="40182" cy="47752"/>
          </a:xfrm>
          <a:custGeom>
            <a:avLst/>
            <a:gdLst/>
            <a:ahLst/>
            <a:cxnLst/>
            <a:rect l="l" t="t" r="r" b="b"/>
            <a:pathLst>
              <a:path w="40182" h="47751">
                <a:moveTo>
                  <a:pt x="39954" y="1778"/>
                </a:moveTo>
                <a:lnTo>
                  <a:pt x="40182" y="0"/>
                </a:lnTo>
                <a:lnTo>
                  <a:pt x="31254" y="8255"/>
                </a:lnTo>
                <a:lnTo>
                  <a:pt x="2235" y="42291"/>
                </a:lnTo>
                <a:lnTo>
                  <a:pt x="0" y="47752"/>
                </a:lnTo>
                <a:lnTo>
                  <a:pt x="12725" y="35598"/>
                </a:lnTo>
                <a:lnTo>
                  <a:pt x="33705" y="10820"/>
                </a:lnTo>
                <a:lnTo>
                  <a:pt x="39954" y="17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48421" y="9139323"/>
            <a:ext cx="694258" cy="182029"/>
          </a:xfrm>
          <a:custGeom>
            <a:avLst/>
            <a:gdLst/>
            <a:ahLst/>
            <a:cxnLst/>
            <a:rect l="l" t="t" r="r" b="b"/>
            <a:pathLst>
              <a:path w="694258" h="182029">
                <a:moveTo>
                  <a:pt x="4686" y="123990"/>
                </a:moveTo>
                <a:lnTo>
                  <a:pt x="16179" y="129793"/>
                </a:lnTo>
                <a:lnTo>
                  <a:pt x="111493" y="162496"/>
                </a:lnTo>
                <a:lnTo>
                  <a:pt x="197421" y="181457"/>
                </a:lnTo>
                <a:lnTo>
                  <a:pt x="205117" y="182029"/>
                </a:lnTo>
                <a:lnTo>
                  <a:pt x="255003" y="61937"/>
                </a:lnTo>
                <a:lnTo>
                  <a:pt x="273088" y="34264"/>
                </a:lnTo>
                <a:lnTo>
                  <a:pt x="292392" y="17183"/>
                </a:lnTo>
                <a:lnTo>
                  <a:pt x="317169" y="5689"/>
                </a:lnTo>
                <a:lnTo>
                  <a:pt x="338251" y="1904"/>
                </a:lnTo>
                <a:lnTo>
                  <a:pt x="356006" y="1904"/>
                </a:lnTo>
                <a:lnTo>
                  <a:pt x="377101" y="5689"/>
                </a:lnTo>
                <a:lnTo>
                  <a:pt x="401878" y="17183"/>
                </a:lnTo>
                <a:lnTo>
                  <a:pt x="421068" y="34264"/>
                </a:lnTo>
                <a:lnTo>
                  <a:pt x="440042" y="63055"/>
                </a:lnTo>
                <a:lnTo>
                  <a:pt x="489140" y="182029"/>
                </a:lnTo>
                <a:lnTo>
                  <a:pt x="502983" y="180009"/>
                </a:lnTo>
                <a:lnTo>
                  <a:pt x="587019" y="160921"/>
                </a:lnTo>
                <a:lnTo>
                  <a:pt x="678078" y="129793"/>
                </a:lnTo>
                <a:lnTo>
                  <a:pt x="689470" y="123990"/>
                </a:lnTo>
                <a:lnTo>
                  <a:pt x="694258" y="123431"/>
                </a:lnTo>
                <a:lnTo>
                  <a:pt x="692810" y="121094"/>
                </a:lnTo>
                <a:lnTo>
                  <a:pt x="687565" y="122199"/>
                </a:lnTo>
                <a:lnTo>
                  <a:pt x="676186" y="127901"/>
                </a:lnTo>
                <a:lnTo>
                  <a:pt x="585012" y="159029"/>
                </a:lnTo>
                <a:lnTo>
                  <a:pt x="491045" y="180238"/>
                </a:lnTo>
                <a:lnTo>
                  <a:pt x="441934" y="61163"/>
                </a:lnTo>
                <a:lnTo>
                  <a:pt x="422960" y="32257"/>
                </a:lnTo>
                <a:lnTo>
                  <a:pt x="403771" y="15290"/>
                </a:lnTo>
                <a:lnTo>
                  <a:pt x="378993" y="3797"/>
                </a:lnTo>
                <a:lnTo>
                  <a:pt x="357898" y="0"/>
                </a:lnTo>
                <a:lnTo>
                  <a:pt x="336257" y="0"/>
                </a:lnTo>
                <a:lnTo>
                  <a:pt x="315264" y="3797"/>
                </a:lnTo>
                <a:lnTo>
                  <a:pt x="290499" y="15290"/>
                </a:lnTo>
                <a:lnTo>
                  <a:pt x="271183" y="32257"/>
                </a:lnTo>
                <a:lnTo>
                  <a:pt x="253110" y="60045"/>
                </a:lnTo>
                <a:lnTo>
                  <a:pt x="203111" y="180238"/>
                </a:lnTo>
                <a:lnTo>
                  <a:pt x="113385" y="160477"/>
                </a:lnTo>
                <a:lnTo>
                  <a:pt x="18072" y="127901"/>
                </a:lnTo>
                <a:lnTo>
                  <a:pt x="6692" y="122199"/>
                </a:lnTo>
                <a:lnTo>
                  <a:pt x="1447" y="121094"/>
                </a:lnTo>
                <a:lnTo>
                  <a:pt x="0" y="123431"/>
                </a:lnTo>
                <a:lnTo>
                  <a:pt x="4686" y="12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74462" y="9140664"/>
            <a:ext cx="9601" cy="10934"/>
          </a:xfrm>
          <a:custGeom>
            <a:avLst/>
            <a:gdLst/>
            <a:ahLst/>
            <a:cxnLst/>
            <a:rect l="l" t="t" r="r" b="b"/>
            <a:pathLst>
              <a:path w="9601" h="10934">
                <a:moveTo>
                  <a:pt x="4356" y="4241"/>
                </a:moveTo>
                <a:lnTo>
                  <a:pt x="0" y="10934"/>
                </a:lnTo>
                <a:lnTo>
                  <a:pt x="8369" y="4356"/>
                </a:lnTo>
                <a:lnTo>
                  <a:pt x="9601" y="0"/>
                </a:lnTo>
                <a:lnTo>
                  <a:pt x="4356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78984" y="9150718"/>
            <a:ext cx="31356" cy="1778"/>
          </a:xfrm>
          <a:custGeom>
            <a:avLst/>
            <a:gdLst/>
            <a:ahLst/>
            <a:cxnLst/>
            <a:rect l="l" t="t" r="r" b="b"/>
            <a:pathLst>
              <a:path w="31356" h="1777">
                <a:moveTo>
                  <a:pt x="1003" y="1777"/>
                </a:moveTo>
                <a:lnTo>
                  <a:pt x="31356" y="1333"/>
                </a:lnTo>
                <a:lnTo>
                  <a:pt x="31013" y="330"/>
                </a:lnTo>
                <a:lnTo>
                  <a:pt x="0" y="0"/>
                </a:lnTo>
                <a:lnTo>
                  <a:pt x="1003" y="17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12791" y="9152943"/>
            <a:ext cx="7264" cy="1117"/>
          </a:xfrm>
          <a:custGeom>
            <a:avLst/>
            <a:gdLst/>
            <a:ahLst/>
            <a:cxnLst/>
            <a:rect l="l" t="t" r="r" b="b"/>
            <a:pathLst>
              <a:path w="7264" h="1117">
                <a:moveTo>
                  <a:pt x="0" y="558"/>
                </a:moveTo>
                <a:lnTo>
                  <a:pt x="7264" y="1117"/>
                </a:lnTo>
                <a:lnTo>
                  <a:pt x="6807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465368" y="9154727"/>
            <a:ext cx="5245" cy="1231"/>
          </a:xfrm>
          <a:custGeom>
            <a:avLst/>
            <a:gdLst/>
            <a:ahLst/>
            <a:cxnLst/>
            <a:rect l="l" t="t" r="r" b="b"/>
            <a:pathLst>
              <a:path w="5245" h="1231">
                <a:moveTo>
                  <a:pt x="0" y="1231"/>
                </a:moveTo>
                <a:lnTo>
                  <a:pt x="5245" y="673"/>
                </a:lnTo>
                <a:lnTo>
                  <a:pt x="431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722220" y="9157849"/>
            <a:ext cx="24892" cy="26123"/>
          </a:xfrm>
          <a:custGeom>
            <a:avLst/>
            <a:gdLst/>
            <a:ahLst/>
            <a:cxnLst/>
            <a:rect l="l" t="t" r="r" b="b"/>
            <a:pathLst>
              <a:path w="24891" h="26123">
                <a:moveTo>
                  <a:pt x="20535" y="19532"/>
                </a:moveTo>
                <a:lnTo>
                  <a:pt x="0" y="0"/>
                </a:lnTo>
                <a:lnTo>
                  <a:pt x="1333" y="4356"/>
                </a:lnTo>
                <a:lnTo>
                  <a:pt x="16738" y="19532"/>
                </a:lnTo>
                <a:lnTo>
                  <a:pt x="24892" y="26123"/>
                </a:lnTo>
                <a:lnTo>
                  <a:pt x="20535" y="195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264871" y="9156065"/>
            <a:ext cx="5575" cy="7035"/>
          </a:xfrm>
          <a:custGeom>
            <a:avLst/>
            <a:gdLst/>
            <a:ahLst/>
            <a:cxnLst/>
            <a:rect l="l" t="t" r="r" b="b"/>
            <a:pathLst>
              <a:path w="5575" h="7035">
                <a:moveTo>
                  <a:pt x="3454" y="1117"/>
                </a:moveTo>
                <a:lnTo>
                  <a:pt x="0" y="7035"/>
                </a:lnTo>
                <a:lnTo>
                  <a:pt x="5346" y="2895"/>
                </a:lnTo>
                <a:lnTo>
                  <a:pt x="5575" y="0"/>
                </a:lnTo>
                <a:lnTo>
                  <a:pt x="3454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749224" y="9186638"/>
            <a:ext cx="26454" cy="26568"/>
          </a:xfrm>
          <a:custGeom>
            <a:avLst/>
            <a:gdLst/>
            <a:ahLst/>
            <a:cxnLst/>
            <a:rect l="l" t="t" r="r" b="b"/>
            <a:pathLst>
              <a:path w="26454" h="26568">
                <a:moveTo>
                  <a:pt x="26454" y="26568"/>
                </a:moveTo>
                <a:lnTo>
                  <a:pt x="0" y="0"/>
                </a:lnTo>
                <a:lnTo>
                  <a:pt x="1003" y="4140"/>
                </a:lnTo>
                <a:lnTo>
                  <a:pt x="22098" y="25222"/>
                </a:lnTo>
                <a:lnTo>
                  <a:pt x="26454" y="2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775673" y="9213211"/>
            <a:ext cx="32473" cy="28562"/>
          </a:xfrm>
          <a:custGeom>
            <a:avLst/>
            <a:gdLst/>
            <a:ahLst/>
            <a:cxnLst/>
            <a:rect l="l" t="t" r="r" b="b"/>
            <a:pathLst>
              <a:path w="32473" h="28562">
                <a:moveTo>
                  <a:pt x="18529" y="13944"/>
                </a:moveTo>
                <a:lnTo>
                  <a:pt x="3352" y="558"/>
                </a:lnTo>
                <a:lnTo>
                  <a:pt x="0" y="0"/>
                </a:lnTo>
                <a:lnTo>
                  <a:pt x="1460" y="2336"/>
                </a:lnTo>
                <a:lnTo>
                  <a:pt x="28016" y="27330"/>
                </a:lnTo>
                <a:lnTo>
                  <a:pt x="32473" y="28562"/>
                </a:lnTo>
                <a:lnTo>
                  <a:pt x="18529" y="139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200251" y="9173256"/>
            <a:ext cx="54914" cy="53009"/>
          </a:xfrm>
          <a:custGeom>
            <a:avLst/>
            <a:gdLst/>
            <a:ahLst/>
            <a:cxnLst/>
            <a:rect l="l" t="t" r="r" b="b"/>
            <a:pathLst>
              <a:path w="54914" h="53009">
                <a:moveTo>
                  <a:pt x="54686" y="3009"/>
                </a:moveTo>
                <a:lnTo>
                  <a:pt x="54914" y="0"/>
                </a:lnTo>
                <a:lnTo>
                  <a:pt x="42519" y="10033"/>
                </a:lnTo>
                <a:lnTo>
                  <a:pt x="0" y="53009"/>
                </a:lnTo>
                <a:lnTo>
                  <a:pt x="5245" y="50990"/>
                </a:lnTo>
                <a:lnTo>
                  <a:pt x="54686" y="30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08152" y="9241778"/>
            <a:ext cx="32473" cy="28676"/>
          </a:xfrm>
          <a:custGeom>
            <a:avLst/>
            <a:gdLst/>
            <a:ahLst/>
            <a:cxnLst/>
            <a:rect l="l" t="t" r="r" b="b"/>
            <a:pathLst>
              <a:path w="32473" h="28676">
                <a:moveTo>
                  <a:pt x="18414" y="14058"/>
                </a:moveTo>
                <a:lnTo>
                  <a:pt x="3238" y="558"/>
                </a:lnTo>
                <a:lnTo>
                  <a:pt x="0" y="0"/>
                </a:lnTo>
                <a:lnTo>
                  <a:pt x="1447" y="2451"/>
                </a:lnTo>
                <a:lnTo>
                  <a:pt x="28016" y="27343"/>
                </a:lnTo>
                <a:lnTo>
                  <a:pt x="32473" y="28676"/>
                </a:lnTo>
                <a:lnTo>
                  <a:pt x="18414" y="14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840635" y="9270448"/>
            <a:ext cx="41960" cy="30594"/>
          </a:xfrm>
          <a:custGeom>
            <a:avLst/>
            <a:gdLst/>
            <a:ahLst/>
            <a:cxnLst/>
            <a:rect l="l" t="t" r="r" b="b"/>
            <a:pathLst>
              <a:path w="41960" h="30594">
                <a:moveTo>
                  <a:pt x="37490" y="25450"/>
                </a:moveTo>
                <a:lnTo>
                  <a:pt x="3225" y="558"/>
                </a:lnTo>
                <a:lnTo>
                  <a:pt x="0" y="0"/>
                </a:lnTo>
                <a:lnTo>
                  <a:pt x="1447" y="2349"/>
                </a:lnTo>
                <a:lnTo>
                  <a:pt x="32016" y="25336"/>
                </a:lnTo>
                <a:lnTo>
                  <a:pt x="41960" y="30594"/>
                </a:lnTo>
                <a:lnTo>
                  <a:pt x="37490" y="254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138983" y="9239770"/>
            <a:ext cx="47205" cy="38277"/>
          </a:xfrm>
          <a:custGeom>
            <a:avLst/>
            <a:gdLst/>
            <a:ahLst/>
            <a:cxnLst/>
            <a:rect l="l" t="t" r="r" b="b"/>
            <a:pathLst>
              <a:path w="47205" h="38277">
                <a:moveTo>
                  <a:pt x="41516" y="7251"/>
                </a:moveTo>
                <a:lnTo>
                  <a:pt x="47205" y="0"/>
                </a:lnTo>
                <a:lnTo>
                  <a:pt x="44640" y="660"/>
                </a:lnTo>
                <a:lnTo>
                  <a:pt x="6362" y="31356"/>
                </a:lnTo>
                <a:lnTo>
                  <a:pt x="0" y="38277"/>
                </a:lnTo>
                <a:lnTo>
                  <a:pt x="5359" y="36042"/>
                </a:lnTo>
                <a:lnTo>
                  <a:pt x="41516" y="7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29387" y="9278044"/>
            <a:ext cx="9601" cy="7708"/>
          </a:xfrm>
          <a:custGeom>
            <a:avLst/>
            <a:gdLst/>
            <a:ahLst/>
            <a:cxnLst/>
            <a:rect l="l" t="t" r="r" b="b"/>
            <a:pathLst>
              <a:path w="9601" h="7708">
                <a:moveTo>
                  <a:pt x="6362" y="558"/>
                </a:moveTo>
                <a:lnTo>
                  <a:pt x="0" y="7708"/>
                </a:lnTo>
                <a:lnTo>
                  <a:pt x="5473" y="5460"/>
                </a:lnTo>
                <a:lnTo>
                  <a:pt x="9601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22021" y="9285748"/>
            <a:ext cx="7366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4127" y="558"/>
                </a:moveTo>
                <a:lnTo>
                  <a:pt x="0" y="5460"/>
                </a:lnTo>
                <a:lnTo>
                  <a:pt x="5245" y="3568"/>
                </a:lnTo>
                <a:lnTo>
                  <a:pt x="7365" y="0"/>
                </a:lnTo>
                <a:lnTo>
                  <a:pt x="4127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114323" y="929333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444"/>
                </a:moveTo>
                <a:lnTo>
                  <a:pt x="0" y="3568"/>
                </a:lnTo>
                <a:lnTo>
                  <a:pt x="4356" y="2565"/>
                </a:lnTo>
                <a:lnTo>
                  <a:pt x="5016" y="0"/>
                </a:lnTo>
                <a:lnTo>
                  <a:pt x="2235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106734" y="9299031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546"/>
                </a:moveTo>
                <a:lnTo>
                  <a:pt x="0" y="3568"/>
                </a:lnTo>
                <a:lnTo>
                  <a:pt x="4241" y="2552"/>
                </a:lnTo>
                <a:lnTo>
                  <a:pt x="5016" y="0"/>
                </a:lnTo>
                <a:lnTo>
                  <a:pt x="223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25091" y="9300591"/>
            <a:ext cx="220967" cy="67856"/>
          </a:xfrm>
          <a:custGeom>
            <a:avLst/>
            <a:gdLst/>
            <a:ahLst/>
            <a:cxnLst/>
            <a:rect l="l" t="t" r="r" b="b"/>
            <a:pathLst>
              <a:path w="220967" h="67856">
                <a:moveTo>
                  <a:pt x="1790" y="0"/>
                </a:moveTo>
                <a:lnTo>
                  <a:pt x="98551" y="39281"/>
                </a:lnTo>
                <a:lnTo>
                  <a:pt x="159702" y="54571"/>
                </a:lnTo>
                <a:lnTo>
                  <a:pt x="219748" y="67856"/>
                </a:lnTo>
                <a:lnTo>
                  <a:pt x="220967" y="65277"/>
                </a:lnTo>
                <a:lnTo>
                  <a:pt x="194081" y="60261"/>
                </a:lnTo>
                <a:lnTo>
                  <a:pt x="100444" y="37388"/>
                </a:lnTo>
                <a:lnTo>
                  <a:pt x="7035" y="3009"/>
                </a:lnTo>
                <a:lnTo>
                  <a:pt x="179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882584" y="9301035"/>
            <a:ext cx="393280" cy="174320"/>
          </a:xfrm>
          <a:custGeom>
            <a:avLst/>
            <a:gdLst/>
            <a:ahLst/>
            <a:cxnLst/>
            <a:rect l="l" t="t" r="r" b="b"/>
            <a:pathLst>
              <a:path w="393280" h="174320">
                <a:moveTo>
                  <a:pt x="0" y="0"/>
                </a:moveTo>
                <a:lnTo>
                  <a:pt x="37731" y="29121"/>
                </a:lnTo>
                <a:lnTo>
                  <a:pt x="125666" y="80581"/>
                </a:lnTo>
                <a:lnTo>
                  <a:pt x="220865" y="124663"/>
                </a:lnTo>
                <a:lnTo>
                  <a:pt x="314388" y="157238"/>
                </a:lnTo>
                <a:lnTo>
                  <a:pt x="385025" y="174320"/>
                </a:lnTo>
                <a:lnTo>
                  <a:pt x="393280" y="174205"/>
                </a:lnTo>
                <a:lnTo>
                  <a:pt x="323977" y="157238"/>
                </a:lnTo>
                <a:lnTo>
                  <a:pt x="222758" y="122872"/>
                </a:lnTo>
                <a:lnTo>
                  <a:pt x="131356" y="80581"/>
                </a:lnTo>
                <a:lnTo>
                  <a:pt x="39624" y="27228"/>
                </a:lnTo>
                <a:lnTo>
                  <a:pt x="3238" y="55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69495" y="932726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1003"/>
                </a:lnTo>
                <a:lnTo>
                  <a:pt x="1117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77198" y="9329160"/>
            <a:ext cx="5130" cy="1117"/>
          </a:xfrm>
          <a:custGeom>
            <a:avLst/>
            <a:gdLst/>
            <a:ahLst/>
            <a:cxnLst/>
            <a:rect l="l" t="t" r="r" b="b"/>
            <a:pathLst>
              <a:path w="5130" h="1117">
                <a:moveTo>
                  <a:pt x="0" y="1117"/>
                </a:moveTo>
                <a:lnTo>
                  <a:pt x="5130" y="888"/>
                </a:lnTo>
                <a:lnTo>
                  <a:pt x="1104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84893" y="9331170"/>
            <a:ext cx="21653" cy="1003"/>
          </a:xfrm>
          <a:custGeom>
            <a:avLst/>
            <a:gdLst/>
            <a:ahLst/>
            <a:cxnLst/>
            <a:rect l="l" t="t" r="r" b="b"/>
            <a:pathLst>
              <a:path w="21653" h="1003">
                <a:moveTo>
                  <a:pt x="1003" y="0"/>
                </a:moveTo>
                <a:lnTo>
                  <a:pt x="0" y="889"/>
                </a:lnTo>
                <a:lnTo>
                  <a:pt x="21653" y="1003"/>
                </a:lnTo>
                <a:lnTo>
                  <a:pt x="12496" y="0"/>
                </a:lnTo>
                <a:lnTo>
                  <a:pt x="10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39655" y="9304714"/>
            <a:ext cx="64401" cy="42075"/>
          </a:xfrm>
          <a:custGeom>
            <a:avLst/>
            <a:gdLst/>
            <a:ahLst/>
            <a:cxnLst/>
            <a:rect l="l" t="t" r="r" b="b"/>
            <a:pathLst>
              <a:path w="64401" h="42075">
                <a:moveTo>
                  <a:pt x="64173" y="1231"/>
                </a:moveTo>
                <a:lnTo>
                  <a:pt x="64401" y="0"/>
                </a:lnTo>
                <a:lnTo>
                  <a:pt x="8369" y="35153"/>
                </a:lnTo>
                <a:lnTo>
                  <a:pt x="0" y="42075"/>
                </a:lnTo>
                <a:lnTo>
                  <a:pt x="8039" y="38722"/>
                </a:lnTo>
                <a:lnTo>
                  <a:pt x="55803" y="8153"/>
                </a:lnTo>
                <a:lnTo>
                  <a:pt x="6417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033959" y="9346797"/>
            <a:ext cx="5702" cy="3797"/>
          </a:xfrm>
          <a:custGeom>
            <a:avLst/>
            <a:gdLst/>
            <a:ahLst/>
            <a:cxnLst/>
            <a:rect l="l" t="t" r="r" b="b"/>
            <a:pathLst>
              <a:path w="5702" h="3797">
                <a:moveTo>
                  <a:pt x="2349" y="546"/>
                </a:moveTo>
                <a:lnTo>
                  <a:pt x="0" y="3797"/>
                </a:lnTo>
                <a:lnTo>
                  <a:pt x="4470" y="2552"/>
                </a:lnTo>
                <a:lnTo>
                  <a:pt x="5702" y="0"/>
                </a:lnTo>
                <a:lnTo>
                  <a:pt x="2349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28279" y="9350592"/>
            <a:ext cx="5689" cy="3454"/>
          </a:xfrm>
          <a:custGeom>
            <a:avLst/>
            <a:gdLst/>
            <a:ahLst/>
            <a:cxnLst/>
            <a:rect l="l" t="t" r="r" b="b"/>
            <a:pathLst>
              <a:path w="5689" h="3454">
                <a:moveTo>
                  <a:pt x="2336" y="660"/>
                </a:moveTo>
                <a:lnTo>
                  <a:pt x="0" y="3454"/>
                </a:lnTo>
                <a:lnTo>
                  <a:pt x="4343" y="2666"/>
                </a:lnTo>
                <a:lnTo>
                  <a:pt x="5689" y="0"/>
                </a:lnTo>
                <a:lnTo>
                  <a:pt x="2336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018677" y="9356284"/>
            <a:ext cx="5245" cy="3454"/>
          </a:xfrm>
          <a:custGeom>
            <a:avLst/>
            <a:gdLst/>
            <a:ahLst/>
            <a:cxnLst/>
            <a:rect l="l" t="t" r="r" b="b"/>
            <a:pathLst>
              <a:path w="5245" h="3454">
                <a:moveTo>
                  <a:pt x="2463" y="546"/>
                </a:moveTo>
                <a:lnTo>
                  <a:pt x="0" y="3454"/>
                </a:lnTo>
                <a:lnTo>
                  <a:pt x="4584" y="2667"/>
                </a:lnTo>
                <a:lnTo>
                  <a:pt x="5245" y="0"/>
                </a:lnTo>
                <a:lnTo>
                  <a:pt x="2463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644815" y="9300479"/>
            <a:ext cx="221081" cy="67856"/>
          </a:xfrm>
          <a:custGeom>
            <a:avLst/>
            <a:gdLst/>
            <a:ahLst/>
            <a:cxnLst/>
            <a:rect l="l" t="t" r="r" b="b"/>
            <a:pathLst>
              <a:path w="221081" h="67856">
                <a:moveTo>
                  <a:pt x="221081" y="2006"/>
                </a:moveTo>
                <a:lnTo>
                  <a:pt x="219303" y="0"/>
                </a:lnTo>
                <a:lnTo>
                  <a:pt x="168973" y="20866"/>
                </a:lnTo>
                <a:lnTo>
                  <a:pt x="78676" y="48996"/>
                </a:lnTo>
                <a:lnTo>
                  <a:pt x="0" y="65278"/>
                </a:lnTo>
                <a:lnTo>
                  <a:pt x="1231" y="67856"/>
                </a:lnTo>
                <a:lnTo>
                  <a:pt x="3911" y="66065"/>
                </a:lnTo>
                <a:lnTo>
                  <a:pt x="79121" y="51447"/>
                </a:lnTo>
                <a:lnTo>
                  <a:pt x="170865" y="22758"/>
                </a:lnTo>
                <a:lnTo>
                  <a:pt x="221081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578080" y="9373133"/>
            <a:ext cx="14516" cy="2336"/>
          </a:xfrm>
          <a:custGeom>
            <a:avLst/>
            <a:gdLst/>
            <a:ahLst/>
            <a:cxnLst/>
            <a:rect l="l" t="t" r="r" b="b"/>
            <a:pathLst>
              <a:path w="14516" h="2336">
                <a:moveTo>
                  <a:pt x="0" y="1104"/>
                </a:moveTo>
                <a:lnTo>
                  <a:pt x="14516" y="2336"/>
                </a:lnTo>
                <a:lnTo>
                  <a:pt x="1306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98400" y="9373135"/>
            <a:ext cx="11163" cy="2336"/>
          </a:xfrm>
          <a:custGeom>
            <a:avLst/>
            <a:gdLst/>
            <a:ahLst/>
            <a:cxnLst/>
            <a:rect l="l" t="t" r="r" b="b"/>
            <a:pathLst>
              <a:path w="11163" h="2336">
                <a:moveTo>
                  <a:pt x="0" y="2336"/>
                </a:moveTo>
                <a:lnTo>
                  <a:pt x="11163" y="2336"/>
                </a:lnTo>
                <a:lnTo>
                  <a:pt x="1447" y="0"/>
                </a:lnTo>
                <a:lnTo>
                  <a:pt x="0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409570" y="9375475"/>
            <a:ext cx="32029" cy="1117"/>
          </a:xfrm>
          <a:custGeom>
            <a:avLst/>
            <a:gdLst/>
            <a:ahLst/>
            <a:cxnLst/>
            <a:rect l="l" t="t" r="r" b="b"/>
            <a:pathLst>
              <a:path w="32029" h="1117">
                <a:moveTo>
                  <a:pt x="888" y="1117"/>
                </a:moveTo>
                <a:lnTo>
                  <a:pt x="32029" y="673"/>
                </a:lnTo>
                <a:lnTo>
                  <a:pt x="0" y="0"/>
                </a:lnTo>
                <a:lnTo>
                  <a:pt x="88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579417" y="9379708"/>
            <a:ext cx="2463" cy="12623"/>
          </a:xfrm>
          <a:custGeom>
            <a:avLst/>
            <a:gdLst/>
            <a:ahLst/>
            <a:cxnLst/>
            <a:rect l="l" t="t" r="r" b="b"/>
            <a:pathLst>
              <a:path w="2463" h="12623">
                <a:moveTo>
                  <a:pt x="0" y="12623"/>
                </a:moveTo>
                <a:lnTo>
                  <a:pt x="2463" y="11277"/>
                </a:lnTo>
                <a:lnTo>
                  <a:pt x="1346" y="0"/>
                </a:lnTo>
                <a:lnTo>
                  <a:pt x="0" y="126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09121" y="9379718"/>
            <a:ext cx="2451" cy="12611"/>
          </a:xfrm>
          <a:custGeom>
            <a:avLst/>
            <a:gdLst/>
            <a:ahLst/>
            <a:cxnLst/>
            <a:rect l="l" t="t" r="r" b="b"/>
            <a:pathLst>
              <a:path w="2451" h="12611">
                <a:moveTo>
                  <a:pt x="0" y="11150"/>
                </a:moveTo>
                <a:lnTo>
                  <a:pt x="2451" y="12611"/>
                </a:lnTo>
                <a:lnTo>
                  <a:pt x="1778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36648" y="9362074"/>
            <a:ext cx="77673" cy="39738"/>
          </a:xfrm>
          <a:custGeom>
            <a:avLst/>
            <a:gdLst/>
            <a:ahLst/>
            <a:cxnLst/>
            <a:rect l="l" t="t" r="r" b="b"/>
            <a:pathLst>
              <a:path w="77673" h="39738">
                <a:moveTo>
                  <a:pt x="76898" y="2349"/>
                </a:moveTo>
                <a:lnTo>
                  <a:pt x="77673" y="0"/>
                </a:lnTo>
                <a:lnTo>
                  <a:pt x="75107" y="558"/>
                </a:lnTo>
                <a:lnTo>
                  <a:pt x="0" y="39738"/>
                </a:lnTo>
                <a:lnTo>
                  <a:pt x="6362" y="38950"/>
                </a:lnTo>
                <a:lnTo>
                  <a:pt x="76898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33428" y="9409736"/>
            <a:ext cx="87376" cy="34480"/>
          </a:xfrm>
          <a:custGeom>
            <a:avLst/>
            <a:gdLst/>
            <a:ahLst/>
            <a:cxnLst/>
            <a:rect l="l" t="t" r="r" b="b"/>
            <a:pathLst>
              <a:path w="87375" h="34480">
                <a:moveTo>
                  <a:pt x="79565" y="5130"/>
                </a:moveTo>
                <a:lnTo>
                  <a:pt x="87375" y="0"/>
                </a:lnTo>
                <a:lnTo>
                  <a:pt x="82803" y="660"/>
                </a:lnTo>
                <a:lnTo>
                  <a:pt x="4457" y="31242"/>
                </a:lnTo>
                <a:lnTo>
                  <a:pt x="0" y="34480"/>
                </a:lnTo>
                <a:lnTo>
                  <a:pt x="14617" y="30022"/>
                </a:lnTo>
                <a:lnTo>
                  <a:pt x="79565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818132" y="9444211"/>
            <a:ext cx="15290" cy="4584"/>
          </a:xfrm>
          <a:custGeom>
            <a:avLst/>
            <a:gdLst/>
            <a:ahLst/>
            <a:cxnLst/>
            <a:rect l="l" t="t" r="r" b="b"/>
            <a:pathLst>
              <a:path w="15290" h="4584">
                <a:moveTo>
                  <a:pt x="0" y="4241"/>
                </a:moveTo>
                <a:lnTo>
                  <a:pt x="6477" y="4584"/>
                </a:lnTo>
                <a:lnTo>
                  <a:pt x="14503" y="1003"/>
                </a:lnTo>
                <a:lnTo>
                  <a:pt x="15290" y="0"/>
                </a:lnTo>
                <a:lnTo>
                  <a:pt x="0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806751" y="9451703"/>
            <a:ext cx="5245" cy="1333"/>
          </a:xfrm>
          <a:custGeom>
            <a:avLst/>
            <a:gdLst/>
            <a:ahLst/>
            <a:cxnLst/>
            <a:rect l="l" t="t" r="r" b="b"/>
            <a:pathLst>
              <a:path w="5245" h="1333">
                <a:moveTo>
                  <a:pt x="774" y="1333"/>
                </a:moveTo>
                <a:lnTo>
                  <a:pt x="5245" y="888"/>
                </a:lnTo>
                <a:lnTo>
                  <a:pt x="0" y="0"/>
                </a:lnTo>
                <a:lnTo>
                  <a:pt x="774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725288" y="9452477"/>
            <a:ext cx="105791" cy="65062"/>
          </a:xfrm>
          <a:custGeom>
            <a:avLst/>
            <a:gdLst/>
            <a:ahLst/>
            <a:cxnLst/>
            <a:rect l="l" t="t" r="r" b="b"/>
            <a:pathLst>
              <a:path w="105790" h="65062">
                <a:moveTo>
                  <a:pt x="0" y="65062"/>
                </a:moveTo>
                <a:lnTo>
                  <a:pt x="5803" y="65062"/>
                </a:lnTo>
                <a:lnTo>
                  <a:pt x="105117" y="38277"/>
                </a:lnTo>
                <a:lnTo>
                  <a:pt x="105790" y="32473"/>
                </a:lnTo>
                <a:lnTo>
                  <a:pt x="94068" y="0"/>
                </a:lnTo>
                <a:lnTo>
                  <a:pt x="93954" y="5803"/>
                </a:lnTo>
                <a:lnTo>
                  <a:pt x="101765" y="28676"/>
                </a:lnTo>
                <a:lnTo>
                  <a:pt x="103339" y="36271"/>
                </a:lnTo>
                <a:lnTo>
                  <a:pt x="11493" y="61150"/>
                </a:lnTo>
                <a:lnTo>
                  <a:pt x="0" y="6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793366" y="9455612"/>
            <a:ext cx="5232" cy="1219"/>
          </a:xfrm>
          <a:custGeom>
            <a:avLst/>
            <a:gdLst/>
            <a:ahLst/>
            <a:cxnLst/>
            <a:rect l="l" t="t" r="r" b="b"/>
            <a:pathLst>
              <a:path w="5232" h="1219">
                <a:moveTo>
                  <a:pt x="774" y="1219"/>
                </a:moveTo>
                <a:lnTo>
                  <a:pt x="5232" y="774"/>
                </a:lnTo>
                <a:lnTo>
                  <a:pt x="0" y="0"/>
                </a:lnTo>
                <a:lnTo>
                  <a:pt x="774" y="12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85545" y="9457049"/>
            <a:ext cx="5245" cy="2006"/>
          </a:xfrm>
          <a:custGeom>
            <a:avLst/>
            <a:gdLst/>
            <a:ahLst/>
            <a:cxnLst/>
            <a:rect l="l" t="t" r="r" b="b"/>
            <a:pathLst>
              <a:path w="5245" h="2006">
                <a:moveTo>
                  <a:pt x="0" y="787"/>
                </a:moveTo>
                <a:lnTo>
                  <a:pt x="5245" y="2006"/>
                </a:lnTo>
                <a:lnTo>
                  <a:pt x="2222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78070" y="9458948"/>
            <a:ext cx="5130" cy="1231"/>
          </a:xfrm>
          <a:custGeom>
            <a:avLst/>
            <a:gdLst/>
            <a:ahLst/>
            <a:cxnLst/>
            <a:rect l="l" t="t" r="r" b="b"/>
            <a:pathLst>
              <a:path w="5130" h="1231">
                <a:moveTo>
                  <a:pt x="0" y="889"/>
                </a:moveTo>
                <a:lnTo>
                  <a:pt x="5130" y="1231"/>
                </a:lnTo>
                <a:lnTo>
                  <a:pt x="2006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64571" y="9462742"/>
            <a:ext cx="5232" cy="1231"/>
          </a:xfrm>
          <a:custGeom>
            <a:avLst/>
            <a:gdLst/>
            <a:ahLst/>
            <a:cxnLst/>
            <a:rect l="l" t="t" r="r" b="b"/>
            <a:pathLst>
              <a:path w="5232" h="1231">
                <a:moveTo>
                  <a:pt x="0" y="787"/>
                </a:moveTo>
                <a:lnTo>
                  <a:pt x="5232" y="1231"/>
                </a:lnTo>
                <a:lnTo>
                  <a:pt x="212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756970" y="9464755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774"/>
                </a:moveTo>
                <a:lnTo>
                  <a:pt x="5029" y="1003"/>
                </a:lnTo>
                <a:lnTo>
                  <a:pt x="4025" y="0"/>
                </a:lnTo>
                <a:lnTo>
                  <a:pt x="0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749381" y="9466652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888"/>
                </a:moveTo>
                <a:lnTo>
                  <a:pt x="5029" y="1003"/>
                </a:lnTo>
                <a:lnTo>
                  <a:pt x="391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735882" y="9470548"/>
            <a:ext cx="5130" cy="1015"/>
          </a:xfrm>
          <a:custGeom>
            <a:avLst/>
            <a:gdLst/>
            <a:ahLst/>
            <a:cxnLst/>
            <a:rect l="l" t="t" r="r" b="b"/>
            <a:pathLst>
              <a:path w="5130" h="1016">
                <a:moveTo>
                  <a:pt x="0" y="673"/>
                </a:moveTo>
                <a:lnTo>
                  <a:pt x="5130" y="1016"/>
                </a:lnTo>
                <a:lnTo>
                  <a:pt x="4127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728293" y="9472344"/>
            <a:ext cx="5143" cy="1003"/>
          </a:xfrm>
          <a:custGeom>
            <a:avLst/>
            <a:gdLst/>
            <a:ahLst/>
            <a:cxnLst/>
            <a:rect l="l" t="t" r="r" b="b"/>
            <a:pathLst>
              <a:path w="5143" h="1003">
                <a:moveTo>
                  <a:pt x="0" y="889"/>
                </a:moveTo>
                <a:lnTo>
                  <a:pt x="5143" y="1003"/>
                </a:lnTo>
                <a:lnTo>
                  <a:pt x="4025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720817" y="9474343"/>
            <a:ext cx="4902" cy="901"/>
          </a:xfrm>
          <a:custGeom>
            <a:avLst/>
            <a:gdLst/>
            <a:ahLst/>
            <a:cxnLst/>
            <a:rect l="l" t="t" r="r" b="b"/>
            <a:pathLst>
              <a:path w="4902" h="901">
                <a:moveTo>
                  <a:pt x="0" y="787"/>
                </a:moveTo>
                <a:lnTo>
                  <a:pt x="4902" y="901"/>
                </a:lnTo>
                <a:lnTo>
                  <a:pt x="3911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77657" y="9475585"/>
            <a:ext cx="284683" cy="24650"/>
          </a:xfrm>
          <a:custGeom>
            <a:avLst/>
            <a:gdLst/>
            <a:ahLst/>
            <a:cxnLst/>
            <a:rect l="l" t="t" r="r" b="b"/>
            <a:pathLst>
              <a:path w="284683" h="24650">
                <a:moveTo>
                  <a:pt x="116065" y="20866"/>
                </a:moveTo>
                <a:lnTo>
                  <a:pt x="138937" y="22758"/>
                </a:lnTo>
                <a:lnTo>
                  <a:pt x="192392" y="24650"/>
                </a:lnTo>
                <a:lnTo>
                  <a:pt x="254774" y="24650"/>
                </a:lnTo>
                <a:lnTo>
                  <a:pt x="284010" y="23202"/>
                </a:lnTo>
                <a:lnTo>
                  <a:pt x="284683" y="22085"/>
                </a:lnTo>
                <a:lnTo>
                  <a:pt x="275094" y="21640"/>
                </a:lnTo>
                <a:lnTo>
                  <a:pt x="223646" y="23533"/>
                </a:lnTo>
                <a:lnTo>
                  <a:pt x="142735" y="20866"/>
                </a:lnTo>
                <a:lnTo>
                  <a:pt x="33921" y="7467"/>
                </a:lnTo>
                <a:lnTo>
                  <a:pt x="0" y="0"/>
                </a:lnTo>
                <a:lnTo>
                  <a:pt x="1003" y="1993"/>
                </a:lnTo>
                <a:lnTo>
                  <a:pt x="22428" y="7467"/>
                </a:lnTo>
                <a:lnTo>
                  <a:pt x="116065" y="2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562343" y="9476130"/>
            <a:ext cx="152336" cy="21539"/>
          </a:xfrm>
          <a:custGeom>
            <a:avLst/>
            <a:gdLst/>
            <a:ahLst/>
            <a:cxnLst/>
            <a:rect l="l" t="t" r="r" b="b"/>
            <a:pathLst>
              <a:path w="152336" h="21539">
                <a:moveTo>
                  <a:pt x="17195" y="19202"/>
                </a:moveTo>
                <a:lnTo>
                  <a:pt x="114" y="20091"/>
                </a:lnTo>
                <a:lnTo>
                  <a:pt x="0" y="21539"/>
                </a:lnTo>
                <a:lnTo>
                  <a:pt x="52793" y="18973"/>
                </a:lnTo>
                <a:lnTo>
                  <a:pt x="150329" y="3581"/>
                </a:lnTo>
                <a:lnTo>
                  <a:pt x="152336" y="5473"/>
                </a:lnTo>
                <a:lnTo>
                  <a:pt x="152107" y="1346"/>
                </a:lnTo>
                <a:lnTo>
                  <a:pt x="150888" y="0"/>
                </a:lnTo>
                <a:lnTo>
                  <a:pt x="75780" y="13284"/>
                </a:lnTo>
                <a:lnTo>
                  <a:pt x="17195" y="192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441925" y="7408405"/>
            <a:ext cx="23101" cy="1905"/>
          </a:xfrm>
          <a:custGeom>
            <a:avLst/>
            <a:gdLst/>
            <a:ahLst/>
            <a:cxnLst/>
            <a:rect l="l" t="t" r="r" b="b"/>
            <a:pathLst>
              <a:path w="23101" h="1904">
                <a:moveTo>
                  <a:pt x="0" y="901"/>
                </a:moveTo>
                <a:lnTo>
                  <a:pt x="127" y="1905"/>
                </a:lnTo>
                <a:lnTo>
                  <a:pt x="23101" y="901"/>
                </a:lnTo>
                <a:lnTo>
                  <a:pt x="2006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595161" y="7522024"/>
            <a:ext cx="276212" cy="83477"/>
          </a:xfrm>
          <a:custGeom>
            <a:avLst/>
            <a:gdLst/>
            <a:ahLst/>
            <a:cxnLst/>
            <a:rect l="l" t="t" r="r" b="b"/>
            <a:pathLst>
              <a:path w="276212" h="83477">
                <a:moveTo>
                  <a:pt x="276212" y="75095"/>
                </a:moveTo>
                <a:lnTo>
                  <a:pt x="275983" y="72872"/>
                </a:lnTo>
                <a:lnTo>
                  <a:pt x="216611" y="57467"/>
                </a:lnTo>
                <a:lnTo>
                  <a:pt x="144183" y="21082"/>
                </a:lnTo>
                <a:lnTo>
                  <a:pt x="58026" y="15506"/>
                </a:lnTo>
                <a:lnTo>
                  <a:pt x="8585" y="0"/>
                </a:lnTo>
                <a:lnTo>
                  <a:pt x="2222" y="101"/>
                </a:lnTo>
                <a:lnTo>
                  <a:pt x="673" y="2451"/>
                </a:lnTo>
                <a:lnTo>
                  <a:pt x="0" y="10934"/>
                </a:lnTo>
                <a:lnTo>
                  <a:pt x="12382" y="11607"/>
                </a:lnTo>
                <a:lnTo>
                  <a:pt x="117398" y="30683"/>
                </a:lnTo>
                <a:lnTo>
                  <a:pt x="212813" y="59359"/>
                </a:lnTo>
                <a:lnTo>
                  <a:pt x="270510" y="83477"/>
                </a:lnTo>
                <a:lnTo>
                  <a:pt x="276212" y="750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19848" y="7522016"/>
            <a:ext cx="275983" cy="82143"/>
          </a:xfrm>
          <a:custGeom>
            <a:avLst/>
            <a:gdLst/>
            <a:ahLst/>
            <a:cxnLst/>
            <a:rect l="l" t="t" r="r" b="b"/>
            <a:pathLst>
              <a:path w="275983" h="82143">
                <a:moveTo>
                  <a:pt x="0" y="72872"/>
                </a:moveTo>
                <a:lnTo>
                  <a:pt x="774" y="76225"/>
                </a:lnTo>
                <a:lnTo>
                  <a:pt x="5245" y="82143"/>
                </a:lnTo>
                <a:lnTo>
                  <a:pt x="109042" y="44081"/>
                </a:lnTo>
                <a:lnTo>
                  <a:pt x="202552" y="21094"/>
                </a:lnTo>
                <a:lnTo>
                  <a:pt x="275983" y="10820"/>
                </a:lnTo>
                <a:lnTo>
                  <a:pt x="274650" y="1117"/>
                </a:lnTo>
                <a:lnTo>
                  <a:pt x="269519" y="0"/>
                </a:lnTo>
                <a:lnTo>
                  <a:pt x="217957" y="15519"/>
                </a:lnTo>
                <a:lnTo>
                  <a:pt x="131800" y="21094"/>
                </a:lnTo>
                <a:lnTo>
                  <a:pt x="59372" y="57480"/>
                </a:lnTo>
                <a:lnTo>
                  <a:pt x="11607" y="68859"/>
                </a:lnTo>
                <a:lnTo>
                  <a:pt x="0" y="728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585669" y="7534846"/>
            <a:ext cx="278561" cy="215176"/>
          </a:xfrm>
          <a:custGeom>
            <a:avLst/>
            <a:gdLst/>
            <a:ahLst/>
            <a:cxnLst/>
            <a:rect l="l" t="t" r="r" b="b"/>
            <a:pathLst>
              <a:path w="278561" h="215176">
                <a:moveTo>
                  <a:pt x="58038" y="52120"/>
                </a:moveTo>
                <a:lnTo>
                  <a:pt x="58927" y="53238"/>
                </a:lnTo>
                <a:lnTo>
                  <a:pt x="61937" y="52349"/>
                </a:lnTo>
                <a:lnTo>
                  <a:pt x="140284" y="69418"/>
                </a:lnTo>
                <a:lnTo>
                  <a:pt x="203339" y="88506"/>
                </a:lnTo>
                <a:lnTo>
                  <a:pt x="257136" y="110718"/>
                </a:lnTo>
                <a:lnTo>
                  <a:pt x="278561" y="72999"/>
                </a:lnTo>
                <a:lnTo>
                  <a:pt x="220408" y="48437"/>
                </a:lnTo>
                <a:lnTo>
                  <a:pt x="124993" y="19761"/>
                </a:lnTo>
                <a:lnTo>
                  <a:pt x="19977" y="673"/>
                </a:lnTo>
                <a:lnTo>
                  <a:pt x="9486" y="0"/>
                </a:lnTo>
                <a:lnTo>
                  <a:pt x="0" y="108813"/>
                </a:lnTo>
                <a:lnTo>
                  <a:pt x="41071" y="109372"/>
                </a:lnTo>
                <a:lnTo>
                  <a:pt x="42189" y="215176"/>
                </a:lnTo>
                <a:lnTo>
                  <a:pt x="56362" y="215176"/>
                </a:lnTo>
                <a:lnTo>
                  <a:pt x="58038" y="521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126443" y="7534747"/>
            <a:ext cx="278993" cy="148539"/>
          </a:xfrm>
          <a:custGeom>
            <a:avLst/>
            <a:gdLst/>
            <a:ahLst/>
            <a:cxnLst/>
            <a:rect l="l" t="t" r="r" b="b"/>
            <a:pathLst>
              <a:path w="278993" h="148539">
                <a:moveTo>
                  <a:pt x="18402" y="63830"/>
                </a:moveTo>
                <a:lnTo>
                  <a:pt x="0" y="72758"/>
                </a:lnTo>
                <a:lnTo>
                  <a:pt x="21755" y="110807"/>
                </a:lnTo>
                <a:lnTo>
                  <a:pt x="62382" y="94411"/>
                </a:lnTo>
                <a:lnTo>
                  <a:pt x="138709" y="69519"/>
                </a:lnTo>
                <a:lnTo>
                  <a:pt x="217944" y="52666"/>
                </a:lnTo>
                <a:lnTo>
                  <a:pt x="218732" y="53339"/>
                </a:lnTo>
                <a:lnTo>
                  <a:pt x="221627" y="52222"/>
                </a:lnTo>
                <a:lnTo>
                  <a:pt x="222631" y="148539"/>
                </a:lnTo>
                <a:lnTo>
                  <a:pt x="236804" y="148539"/>
                </a:lnTo>
                <a:lnTo>
                  <a:pt x="237921" y="109473"/>
                </a:lnTo>
                <a:lnTo>
                  <a:pt x="278993" y="108915"/>
                </a:lnTo>
                <a:lnTo>
                  <a:pt x="269392" y="0"/>
                </a:lnTo>
                <a:lnTo>
                  <a:pt x="197866" y="10375"/>
                </a:lnTo>
                <a:lnTo>
                  <a:pt x="104343" y="33248"/>
                </a:lnTo>
                <a:lnTo>
                  <a:pt x="18402" y="638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719027" y="7624241"/>
            <a:ext cx="69088" cy="257797"/>
          </a:xfrm>
          <a:custGeom>
            <a:avLst/>
            <a:gdLst/>
            <a:ahLst/>
            <a:cxnLst/>
            <a:rect l="l" t="t" r="r" b="b"/>
            <a:pathLst>
              <a:path w="69087" h="257797">
                <a:moveTo>
                  <a:pt x="66179" y="4800"/>
                </a:moveTo>
                <a:lnTo>
                  <a:pt x="66179" y="255676"/>
                </a:lnTo>
                <a:lnTo>
                  <a:pt x="1790" y="255904"/>
                </a:lnTo>
                <a:lnTo>
                  <a:pt x="0" y="257797"/>
                </a:lnTo>
                <a:lnTo>
                  <a:pt x="68084" y="257568"/>
                </a:lnTo>
                <a:lnTo>
                  <a:pt x="69087" y="2120"/>
                </a:lnTo>
                <a:lnTo>
                  <a:pt x="61048" y="0"/>
                </a:lnTo>
                <a:lnTo>
                  <a:pt x="0" y="673"/>
                </a:lnTo>
                <a:lnTo>
                  <a:pt x="228" y="2235"/>
                </a:lnTo>
                <a:lnTo>
                  <a:pt x="2120" y="4127"/>
                </a:lnTo>
                <a:lnTo>
                  <a:pt x="66179" y="4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800276" y="7653592"/>
            <a:ext cx="37058" cy="36385"/>
          </a:xfrm>
          <a:custGeom>
            <a:avLst/>
            <a:gdLst/>
            <a:ahLst/>
            <a:cxnLst/>
            <a:rect l="l" t="t" r="r" b="b"/>
            <a:pathLst>
              <a:path w="37058" h="36385">
                <a:moveTo>
                  <a:pt x="36601" y="2908"/>
                </a:moveTo>
                <a:lnTo>
                  <a:pt x="37058" y="0"/>
                </a:lnTo>
                <a:lnTo>
                  <a:pt x="29908" y="114"/>
                </a:lnTo>
                <a:lnTo>
                  <a:pt x="25107" y="3009"/>
                </a:lnTo>
                <a:lnTo>
                  <a:pt x="16738" y="25107"/>
                </a:lnTo>
                <a:lnTo>
                  <a:pt x="7708" y="25222"/>
                </a:lnTo>
                <a:lnTo>
                  <a:pt x="5587" y="16192"/>
                </a:lnTo>
                <a:lnTo>
                  <a:pt x="9715" y="8597"/>
                </a:lnTo>
                <a:lnTo>
                  <a:pt x="15735" y="4800"/>
                </a:lnTo>
                <a:lnTo>
                  <a:pt x="15506" y="330"/>
                </a:lnTo>
                <a:lnTo>
                  <a:pt x="5587" y="787"/>
                </a:lnTo>
                <a:lnTo>
                  <a:pt x="0" y="8483"/>
                </a:lnTo>
                <a:lnTo>
                  <a:pt x="0" y="27114"/>
                </a:lnTo>
                <a:lnTo>
                  <a:pt x="2120" y="30695"/>
                </a:lnTo>
                <a:lnTo>
                  <a:pt x="7594" y="34823"/>
                </a:lnTo>
                <a:lnTo>
                  <a:pt x="16078" y="36385"/>
                </a:lnTo>
                <a:lnTo>
                  <a:pt x="28689" y="16192"/>
                </a:lnTo>
                <a:lnTo>
                  <a:pt x="31699" y="9601"/>
                </a:lnTo>
                <a:lnTo>
                  <a:pt x="36601" y="29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725057" y="7659505"/>
            <a:ext cx="56464" cy="54355"/>
          </a:xfrm>
          <a:custGeom>
            <a:avLst/>
            <a:gdLst/>
            <a:ahLst/>
            <a:cxnLst/>
            <a:rect l="l" t="t" r="r" b="b"/>
            <a:pathLst>
              <a:path w="56464" h="54355">
                <a:moveTo>
                  <a:pt x="32588" y="23774"/>
                </a:moveTo>
                <a:lnTo>
                  <a:pt x="31470" y="0"/>
                </a:lnTo>
                <a:lnTo>
                  <a:pt x="25006" y="0"/>
                </a:lnTo>
                <a:lnTo>
                  <a:pt x="23888" y="23774"/>
                </a:lnTo>
                <a:lnTo>
                  <a:pt x="0" y="25006"/>
                </a:lnTo>
                <a:lnTo>
                  <a:pt x="0" y="29349"/>
                </a:lnTo>
                <a:lnTo>
                  <a:pt x="23888" y="30581"/>
                </a:lnTo>
                <a:lnTo>
                  <a:pt x="25006" y="54356"/>
                </a:lnTo>
                <a:lnTo>
                  <a:pt x="31470" y="54356"/>
                </a:lnTo>
                <a:lnTo>
                  <a:pt x="32588" y="30581"/>
                </a:lnTo>
                <a:lnTo>
                  <a:pt x="56464" y="29349"/>
                </a:lnTo>
                <a:lnTo>
                  <a:pt x="56464" y="25006"/>
                </a:lnTo>
                <a:lnTo>
                  <a:pt x="32588" y="237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045462" y="7699355"/>
            <a:ext cx="167627" cy="166065"/>
          </a:xfrm>
          <a:custGeom>
            <a:avLst/>
            <a:gdLst/>
            <a:ahLst/>
            <a:cxnLst/>
            <a:rect l="l" t="t" r="r" b="b"/>
            <a:pathLst>
              <a:path w="167627" h="166065">
                <a:moveTo>
                  <a:pt x="14617" y="19418"/>
                </a:moveTo>
                <a:lnTo>
                  <a:pt x="52895" y="51777"/>
                </a:lnTo>
                <a:lnTo>
                  <a:pt x="100444" y="93954"/>
                </a:lnTo>
                <a:lnTo>
                  <a:pt x="115950" y="110921"/>
                </a:lnTo>
                <a:lnTo>
                  <a:pt x="166623" y="166065"/>
                </a:lnTo>
                <a:lnTo>
                  <a:pt x="167627" y="162712"/>
                </a:lnTo>
                <a:lnTo>
                  <a:pt x="158026" y="150990"/>
                </a:lnTo>
                <a:lnTo>
                  <a:pt x="116065" y="87934"/>
                </a:lnTo>
                <a:lnTo>
                  <a:pt x="45199" y="40398"/>
                </a:lnTo>
                <a:lnTo>
                  <a:pt x="33705" y="27114"/>
                </a:lnTo>
                <a:lnTo>
                  <a:pt x="6921" y="0"/>
                </a:lnTo>
                <a:lnTo>
                  <a:pt x="4584" y="215"/>
                </a:lnTo>
                <a:lnTo>
                  <a:pt x="0" y="8915"/>
                </a:lnTo>
                <a:lnTo>
                  <a:pt x="14617" y="19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777913" y="7699350"/>
            <a:ext cx="167728" cy="166281"/>
          </a:xfrm>
          <a:custGeom>
            <a:avLst/>
            <a:gdLst/>
            <a:ahLst/>
            <a:cxnLst/>
            <a:rect l="l" t="t" r="r" b="b"/>
            <a:pathLst>
              <a:path w="167728" h="166281">
                <a:moveTo>
                  <a:pt x="1333" y="166281"/>
                </a:moveTo>
                <a:lnTo>
                  <a:pt x="10490" y="157581"/>
                </a:lnTo>
                <a:lnTo>
                  <a:pt x="39281" y="123316"/>
                </a:lnTo>
                <a:lnTo>
                  <a:pt x="88163" y="74879"/>
                </a:lnTo>
                <a:lnTo>
                  <a:pt x="105232" y="59372"/>
                </a:lnTo>
                <a:lnTo>
                  <a:pt x="125094" y="42964"/>
                </a:lnTo>
                <a:lnTo>
                  <a:pt x="167728" y="8928"/>
                </a:lnTo>
                <a:lnTo>
                  <a:pt x="163156" y="228"/>
                </a:lnTo>
                <a:lnTo>
                  <a:pt x="160807" y="0"/>
                </a:lnTo>
                <a:lnTo>
                  <a:pt x="123316" y="39395"/>
                </a:lnTo>
                <a:lnTo>
                  <a:pt x="51777" y="88049"/>
                </a:lnTo>
                <a:lnTo>
                  <a:pt x="10490" y="149885"/>
                </a:lnTo>
                <a:lnTo>
                  <a:pt x="0" y="162712"/>
                </a:lnTo>
                <a:lnTo>
                  <a:pt x="1333" y="1662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6956" y="7686291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8689"/>
                </a:moveTo>
                <a:lnTo>
                  <a:pt x="114" y="29908"/>
                </a:lnTo>
                <a:lnTo>
                  <a:pt x="787" y="32473"/>
                </a:lnTo>
                <a:lnTo>
                  <a:pt x="0" y="104457"/>
                </a:lnTo>
                <a:lnTo>
                  <a:pt x="114" y="106464"/>
                </a:lnTo>
                <a:lnTo>
                  <a:pt x="14401" y="107022"/>
                </a:lnTo>
                <a:lnTo>
                  <a:pt x="2120" y="108813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7457"/>
                </a:lnTo>
                <a:lnTo>
                  <a:pt x="14401" y="28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799607" y="7699576"/>
            <a:ext cx="11049" cy="26339"/>
          </a:xfrm>
          <a:custGeom>
            <a:avLst/>
            <a:gdLst/>
            <a:ahLst/>
            <a:cxnLst/>
            <a:rect l="l" t="t" r="r" b="b"/>
            <a:pathLst>
              <a:path w="11049" h="26339">
                <a:moveTo>
                  <a:pt x="5803" y="2006"/>
                </a:moveTo>
                <a:lnTo>
                  <a:pt x="673" y="8254"/>
                </a:lnTo>
                <a:lnTo>
                  <a:pt x="0" y="26339"/>
                </a:lnTo>
                <a:lnTo>
                  <a:pt x="11048" y="0"/>
                </a:lnTo>
                <a:lnTo>
                  <a:pt x="5803" y="20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99725" y="7836293"/>
            <a:ext cx="37604" cy="32130"/>
          </a:xfrm>
          <a:custGeom>
            <a:avLst/>
            <a:gdLst/>
            <a:ahLst/>
            <a:cxnLst/>
            <a:rect l="l" t="t" r="r" b="b"/>
            <a:pathLst>
              <a:path w="37604" h="32130">
                <a:moveTo>
                  <a:pt x="0" y="32131"/>
                </a:moveTo>
                <a:lnTo>
                  <a:pt x="6464" y="32131"/>
                </a:lnTo>
                <a:lnTo>
                  <a:pt x="7581" y="10375"/>
                </a:lnTo>
                <a:lnTo>
                  <a:pt x="37604" y="9359"/>
                </a:lnTo>
                <a:lnTo>
                  <a:pt x="31241" y="2781"/>
                </a:lnTo>
                <a:lnTo>
                  <a:pt x="25996" y="0"/>
                </a:lnTo>
                <a:lnTo>
                  <a:pt x="558" y="1447"/>
                </a:lnTo>
                <a:lnTo>
                  <a:pt x="0" y="32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753284" y="7789290"/>
            <a:ext cx="0" cy="56248"/>
          </a:xfrm>
          <a:custGeom>
            <a:avLst/>
            <a:gdLst/>
            <a:ahLst/>
            <a:cxnLst/>
            <a:rect l="l" t="t" r="r" b="b"/>
            <a:pathLst>
              <a:path h="56248">
                <a:moveTo>
                  <a:pt x="0" y="0"/>
                </a:moveTo>
                <a:lnTo>
                  <a:pt x="0" y="56248"/>
                </a:lnTo>
              </a:path>
            </a:pathLst>
          </a:custGeom>
          <a:ln w="773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799604" y="7873112"/>
            <a:ext cx="46875" cy="37388"/>
          </a:xfrm>
          <a:custGeom>
            <a:avLst/>
            <a:gdLst/>
            <a:ahLst/>
            <a:cxnLst/>
            <a:rect l="l" t="t" r="r" b="b"/>
            <a:pathLst>
              <a:path w="46875" h="37388">
                <a:moveTo>
                  <a:pt x="40843" y="36715"/>
                </a:moveTo>
                <a:lnTo>
                  <a:pt x="46647" y="37388"/>
                </a:lnTo>
                <a:lnTo>
                  <a:pt x="46875" y="30797"/>
                </a:lnTo>
                <a:lnTo>
                  <a:pt x="28689" y="19303"/>
                </a:lnTo>
                <a:lnTo>
                  <a:pt x="46875" y="6807"/>
                </a:lnTo>
                <a:lnTo>
                  <a:pt x="46875" y="2120"/>
                </a:lnTo>
                <a:lnTo>
                  <a:pt x="44869" y="0"/>
                </a:lnTo>
                <a:lnTo>
                  <a:pt x="42189" y="114"/>
                </a:lnTo>
                <a:lnTo>
                  <a:pt x="21094" y="13614"/>
                </a:lnTo>
                <a:lnTo>
                  <a:pt x="0" y="15620"/>
                </a:lnTo>
                <a:lnTo>
                  <a:pt x="0" y="21983"/>
                </a:lnTo>
                <a:lnTo>
                  <a:pt x="19977" y="23215"/>
                </a:lnTo>
                <a:lnTo>
                  <a:pt x="40843" y="36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43998" y="7900113"/>
            <a:ext cx="110147" cy="176784"/>
          </a:xfrm>
          <a:custGeom>
            <a:avLst/>
            <a:gdLst/>
            <a:ahLst/>
            <a:cxnLst/>
            <a:rect l="l" t="t" r="r" b="b"/>
            <a:pathLst>
              <a:path w="110147" h="176783">
                <a:moveTo>
                  <a:pt x="1117" y="11277"/>
                </a:moveTo>
                <a:lnTo>
                  <a:pt x="20535" y="36169"/>
                </a:lnTo>
                <a:lnTo>
                  <a:pt x="71869" y="122313"/>
                </a:lnTo>
                <a:lnTo>
                  <a:pt x="97307" y="176784"/>
                </a:lnTo>
                <a:lnTo>
                  <a:pt x="107810" y="175882"/>
                </a:lnTo>
                <a:lnTo>
                  <a:pt x="110147" y="174320"/>
                </a:lnTo>
                <a:lnTo>
                  <a:pt x="106248" y="156578"/>
                </a:lnTo>
                <a:lnTo>
                  <a:pt x="56692" y="89738"/>
                </a:lnTo>
                <a:lnTo>
                  <a:pt x="24218" y="13398"/>
                </a:lnTo>
                <a:lnTo>
                  <a:pt x="8153" y="0"/>
                </a:lnTo>
                <a:lnTo>
                  <a:pt x="0" y="10604"/>
                </a:lnTo>
                <a:lnTo>
                  <a:pt x="1117" y="112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6161" y="7816088"/>
            <a:ext cx="0" cy="130682"/>
          </a:xfrm>
          <a:custGeom>
            <a:avLst/>
            <a:gdLst/>
            <a:ahLst/>
            <a:cxnLst/>
            <a:rect l="l" t="t" r="r" b="b"/>
            <a:pathLst>
              <a:path h="130682">
                <a:moveTo>
                  <a:pt x="0" y="0"/>
                </a:moveTo>
                <a:lnTo>
                  <a:pt x="0" y="130682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558889" y="7945321"/>
            <a:ext cx="6692" cy="11607"/>
          </a:xfrm>
          <a:custGeom>
            <a:avLst/>
            <a:gdLst/>
            <a:ahLst/>
            <a:cxnLst/>
            <a:rect l="l" t="t" r="r" b="b"/>
            <a:pathLst>
              <a:path w="6692" h="11607">
                <a:moveTo>
                  <a:pt x="114" y="11607"/>
                </a:moveTo>
                <a:lnTo>
                  <a:pt x="6692" y="10934"/>
                </a:lnTo>
                <a:lnTo>
                  <a:pt x="6692" y="673"/>
                </a:lnTo>
                <a:lnTo>
                  <a:pt x="0" y="0"/>
                </a:lnTo>
                <a:lnTo>
                  <a:pt x="114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46956" y="7949780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4891"/>
                </a:moveTo>
                <a:lnTo>
                  <a:pt x="114" y="26009"/>
                </a:lnTo>
                <a:lnTo>
                  <a:pt x="787" y="28689"/>
                </a:lnTo>
                <a:lnTo>
                  <a:pt x="0" y="102565"/>
                </a:lnTo>
                <a:lnTo>
                  <a:pt x="114" y="104571"/>
                </a:lnTo>
                <a:lnTo>
                  <a:pt x="14401" y="105130"/>
                </a:lnTo>
                <a:lnTo>
                  <a:pt x="2120" y="106908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3660"/>
                </a:lnTo>
                <a:lnTo>
                  <a:pt x="14401" y="248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425414" y="8017910"/>
            <a:ext cx="10375" cy="0"/>
          </a:xfrm>
          <a:custGeom>
            <a:avLst/>
            <a:gdLst/>
            <a:ahLst/>
            <a:cxnLst/>
            <a:rect l="l" t="t" r="r" b="b"/>
            <a:pathLst>
              <a:path w="10375">
                <a:moveTo>
                  <a:pt x="0" y="0"/>
                </a:moveTo>
                <a:lnTo>
                  <a:pt x="10375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555310" y="8082870"/>
            <a:ext cx="10261" cy="0"/>
          </a:xfrm>
          <a:custGeom>
            <a:avLst/>
            <a:gdLst/>
            <a:ahLst/>
            <a:cxnLst/>
            <a:rect l="l" t="t" r="r" b="b"/>
            <a:pathLst>
              <a:path w="10261">
                <a:moveTo>
                  <a:pt x="0" y="0"/>
                </a:moveTo>
                <a:lnTo>
                  <a:pt x="10261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634939" y="8012722"/>
            <a:ext cx="0" cy="102006"/>
          </a:xfrm>
          <a:custGeom>
            <a:avLst/>
            <a:gdLst/>
            <a:ahLst/>
            <a:cxnLst/>
            <a:rect l="l" t="t" r="r" b="b"/>
            <a:pathLst>
              <a:path h="102006">
                <a:moveTo>
                  <a:pt x="0" y="0"/>
                </a:moveTo>
                <a:lnTo>
                  <a:pt x="0" y="102006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49074" y="8097151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3642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045238" y="8127003"/>
            <a:ext cx="389153" cy="1081176"/>
          </a:xfrm>
          <a:custGeom>
            <a:avLst/>
            <a:gdLst/>
            <a:ahLst/>
            <a:cxnLst/>
            <a:rect l="l" t="t" r="r" b="b"/>
            <a:pathLst>
              <a:path w="389153" h="1081176">
                <a:moveTo>
                  <a:pt x="343166" y="78790"/>
                </a:moveTo>
                <a:lnTo>
                  <a:pt x="364261" y="172199"/>
                </a:lnTo>
                <a:lnTo>
                  <a:pt x="375640" y="273418"/>
                </a:lnTo>
                <a:lnTo>
                  <a:pt x="375640" y="381000"/>
                </a:lnTo>
                <a:lnTo>
                  <a:pt x="366153" y="468833"/>
                </a:lnTo>
                <a:lnTo>
                  <a:pt x="345071" y="568045"/>
                </a:lnTo>
                <a:lnTo>
                  <a:pt x="315937" y="657326"/>
                </a:lnTo>
                <a:lnTo>
                  <a:pt x="274421" y="751408"/>
                </a:lnTo>
                <a:lnTo>
                  <a:pt x="224205" y="836663"/>
                </a:lnTo>
                <a:lnTo>
                  <a:pt x="157251" y="926274"/>
                </a:lnTo>
                <a:lnTo>
                  <a:pt x="129578" y="955852"/>
                </a:lnTo>
                <a:lnTo>
                  <a:pt x="114058" y="972820"/>
                </a:lnTo>
                <a:lnTo>
                  <a:pt x="87388" y="999604"/>
                </a:lnTo>
                <a:lnTo>
                  <a:pt x="29349" y="1050378"/>
                </a:lnTo>
                <a:lnTo>
                  <a:pt x="0" y="1071359"/>
                </a:lnTo>
                <a:lnTo>
                  <a:pt x="5359" y="1081176"/>
                </a:lnTo>
                <a:lnTo>
                  <a:pt x="8255" y="1081176"/>
                </a:lnTo>
                <a:lnTo>
                  <a:pt x="30251" y="1057071"/>
                </a:lnTo>
                <a:lnTo>
                  <a:pt x="52336" y="1035202"/>
                </a:lnTo>
                <a:lnTo>
                  <a:pt x="117182" y="993127"/>
                </a:lnTo>
                <a:lnTo>
                  <a:pt x="162941" y="924382"/>
                </a:lnTo>
                <a:lnTo>
                  <a:pt x="206908" y="882307"/>
                </a:lnTo>
                <a:lnTo>
                  <a:pt x="224320" y="863561"/>
                </a:lnTo>
                <a:lnTo>
                  <a:pt x="257467" y="787781"/>
                </a:lnTo>
                <a:lnTo>
                  <a:pt x="303110" y="726630"/>
                </a:lnTo>
                <a:lnTo>
                  <a:pt x="325424" y="641921"/>
                </a:lnTo>
                <a:lnTo>
                  <a:pt x="360464" y="572058"/>
                </a:lnTo>
                <a:lnTo>
                  <a:pt x="366052" y="487807"/>
                </a:lnTo>
                <a:lnTo>
                  <a:pt x="389153" y="411467"/>
                </a:lnTo>
                <a:lnTo>
                  <a:pt x="381342" y="338366"/>
                </a:lnTo>
                <a:lnTo>
                  <a:pt x="381342" y="314159"/>
                </a:lnTo>
                <a:lnTo>
                  <a:pt x="389039" y="244856"/>
                </a:lnTo>
                <a:lnTo>
                  <a:pt x="365937" y="166624"/>
                </a:lnTo>
                <a:lnTo>
                  <a:pt x="360464" y="82359"/>
                </a:lnTo>
                <a:lnTo>
                  <a:pt x="323977" y="10045"/>
                </a:lnTo>
                <a:lnTo>
                  <a:pt x="322414" y="2120"/>
                </a:lnTo>
                <a:lnTo>
                  <a:pt x="320522" y="0"/>
                </a:lnTo>
                <a:lnTo>
                  <a:pt x="317055" y="114"/>
                </a:lnTo>
                <a:lnTo>
                  <a:pt x="343166" y="787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540408" y="8428438"/>
            <a:ext cx="1003" cy="13385"/>
          </a:xfrm>
          <a:custGeom>
            <a:avLst/>
            <a:gdLst/>
            <a:ahLst/>
            <a:cxnLst/>
            <a:rect l="l" t="t" r="r" b="b"/>
            <a:pathLst>
              <a:path w="1003" h="13385">
                <a:moveTo>
                  <a:pt x="1003" y="13385"/>
                </a:moveTo>
                <a:lnTo>
                  <a:pt x="673" y="660"/>
                </a:lnTo>
                <a:lnTo>
                  <a:pt x="0" y="0"/>
                </a:lnTo>
                <a:lnTo>
                  <a:pt x="1003" y="13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449688" y="8460794"/>
            <a:ext cx="1016" cy="17297"/>
          </a:xfrm>
          <a:custGeom>
            <a:avLst/>
            <a:gdLst/>
            <a:ahLst/>
            <a:cxnLst/>
            <a:rect l="l" t="t" r="r" b="b"/>
            <a:pathLst>
              <a:path w="1015" h="17297">
                <a:moveTo>
                  <a:pt x="1015" y="17297"/>
                </a:moveTo>
                <a:lnTo>
                  <a:pt x="787" y="787"/>
                </a:lnTo>
                <a:lnTo>
                  <a:pt x="0" y="0"/>
                </a:lnTo>
                <a:lnTo>
                  <a:pt x="1015" y="17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450704" y="8499074"/>
            <a:ext cx="1892" cy="15290"/>
          </a:xfrm>
          <a:custGeom>
            <a:avLst/>
            <a:gdLst/>
            <a:ahLst/>
            <a:cxnLst/>
            <a:rect l="l" t="t" r="r" b="b"/>
            <a:pathLst>
              <a:path w="1892" h="15290">
                <a:moveTo>
                  <a:pt x="0" y="13398"/>
                </a:moveTo>
                <a:lnTo>
                  <a:pt x="1892" y="15290"/>
                </a:lnTo>
                <a:lnTo>
                  <a:pt x="1663" y="660"/>
                </a:lnTo>
                <a:lnTo>
                  <a:pt x="889" y="0"/>
                </a:lnTo>
                <a:lnTo>
                  <a:pt x="0" y="13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53036" y="8537244"/>
            <a:ext cx="1460" cy="5803"/>
          </a:xfrm>
          <a:custGeom>
            <a:avLst/>
            <a:gdLst/>
            <a:ahLst/>
            <a:cxnLst/>
            <a:rect l="l" t="t" r="r" b="b"/>
            <a:pathLst>
              <a:path w="1460" h="5803">
                <a:moveTo>
                  <a:pt x="0" y="5803"/>
                </a:moveTo>
                <a:lnTo>
                  <a:pt x="1460" y="5689"/>
                </a:lnTo>
                <a:lnTo>
                  <a:pt x="1346" y="673"/>
                </a:lnTo>
                <a:lnTo>
                  <a:pt x="444" y="0"/>
                </a:lnTo>
                <a:lnTo>
                  <a:pt x="0" y="5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878130" y="8734437"/>
            <a:ext cx="95643" cy="97650"/>
          </a:xfrm>
          <a:custGeom>
            <a:avLst/>
            <a:gdLst/>
            <a:ahLst/>
            <a:cxnLst/>
            <a:rect l="l" t="t" r="r" b="b"/>
            <a:pathLst>
              <a:path w="95643" h="97650">
                <a:moveTo>
                  <a:pt x="70637" y="5918"/>
                </a:moveTo>
                <a:lnTo>
                  <a:pt x="55460" y="114"/>
                </a:lnTo>
                <a:lnTo>
                  <a:pt x="37490" y="0"/>
                </a:lnTo>
                <a:lnTo>
                  <a:pt x="24206" y="5803"/>
                </a:lnTo>
                <a:lnTo>
                  <a:pt x="13271" y="14058"/>
                </a:lnTo>
                <a:lnTo>
                  <a:pt x="3238" y="26898"/>
                </a:lnTo>
                <a:lnTo>
                  <a:pt x="0" y="36944"/>
                </a:lnTo>
                <a:lnTo>
                  <a:pt x="0" y="61277"/>
                </a:lnTo>
                <a:lnTo>
                  <a:pt x="3797" y="70866"/>
                </a:lnTo>
                <a:lnTo>
                  <a:pt x="15392" y="85928"/>
                </a:lnTo>
                <a:lnTo>
                  <a:pt x="34251" y="95758"/>
                </a:lnTo>
                <a:lnTo>
                  <a:pt x="48983" y="97650"/>
                </a:lnTo>
                <a:lnTo>
                  <a:pt x="64947" y="94310"/>
                </a:lnTo>
                <a:lnTo>
                  <a:pt x="78447" y="84924"/>
                </a:lnTo>
                <a:lnTo>
                  <a:pt x="89166" y="72758"/>
                </a:lnTo>
                <a:lnTo>
                  <a:pt x="95643" y="60045"/>
                </a:lnTo>
                <a:lnTo>
                  <a:pt x="95529" y="40284"/>
                </a:lnTo>
                <a:lnTo>
                  <a:pt x="91732" y="28803"/>
                </a:lnTo>
                <a:lnTo>
                  <a:pt x="82359" y="15290"/>
                </a:lnTo>
                <a:lnTo>
                  <a:pt x="70637" y="5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120415" y="9302603"/>
            <a:ext cx="224421" cy="68516"/>
          </a:xfrm>
          <a:custGeom>
            <a:avLst/>
            <a:gdLst/>
            <a:ahLst/>
            <a:cxnLst/>
            <a:rect l="l" t="t" r="r" b="b"/>
            <a:pathLst>
              <a:path w="224421" h="68516">
                <a:moveTo>
                  <a:pt x="101" y="10490"/>
                </a:moveTo>
                <a:lnTo>
                  <a:pt x="55689" y="23761"/>
                </a:lnTo>
                <a:lnTo>
                  <a:pt x="128117" y="60261"/>
                </a:lnTo>
                <a:lnTo>
                  <a:pt x="145300" y="62039"/>
                </a:lnTo>
                <a:lnTo>
                  <a:pt x="206451" y="65836"/>
                </a:lnTo>
                <a:lnTo>
                  <a:pt x="223748" y="68516"/>
                </a:lnTo>
                <a:lnTo>
                  <a:pt x="224421" y="65836"/>
                </a:lnTo>
                <a:lnTo>
                  <a:pt x="164388" y="52552"/>
                </a:lnTo>
                <a:lnTo>
                  <a:pt x="103225" y="37261"/>
                </a:lnTo>
                <a:lnTo>
                  <a:pt x="9817" y="2895"/>
                </a:lnTo>
                <a:lnTo>
                  <a:pt x="4673" y="0"/>
                </a:lnTo>
                <a:lnTo>
                  <a:pt x="0" y="7366"/>
                </a:lnTo>
                <a:lnTo>
                  <a:pt x="101" y="104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646046" y="9302483"/>
            <a:ext cx="225094" cy="68745"/>
          </a:xfrm>
          <a:custGeom>
            <a:avLst/>
            <a:gdLst/>
            <a:ahLst/>
            <a:cxnLst/>
            <a:rect l="l" t="t" r="r" b="b"/>
            <a:pathLst>
              <a:path w="225094" h="68745">
                <a:moveTo>
                  <a:pt x="96532" y="60375"/>
                </a:moveTo>
                <a:lnTo>
                  <a:pt x="168846" y="23888"/>
                </a:lnTo>
                <a:lnTo>
                  <a:pt x="225094" y="11163"/>
                </a:lnTo>
                <a:lnTo>
                  <a:pt x="223088" y="4800"/>
                </a:lnTo>
                <a:lnTo>
                  <a:pt x="219849" y="0"/>
                </a:lnTo>
                <a:lnTo>
                  <a:pt x="169633" y="20764"/>
                </a:lnTo>
                <a:lnTo>
                  <a:pt x="77901" y="49441"/>
                </a:lnTo>
                <a:lnTo>
                  <a:pt x="2679" y="64058"/>
                </a:lnTo>
                <a:lnTo>
                  <a:pt x="0" y="65849"/>
                </a:lnTo>
                <a:lnTo>
                  <a:pt x="1003" y="68745"/>
                </a:lnTo>
                <a:lnTo>
                  <a:pt x="18186" y="65963"/>
                </a:lnTo>
                <a:lnTo>
                  <a:pt x="84924" y="62166"/>
                </a:lnTo>
                <a:lnTo>
                  <a:pt x="96532" y="60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449796" y="7408052"/>
            <a:ext cx="2091450" cy="2092246"/>
          </a:xfrm>
          <a:custGeom>
            <a:avLst/>
            <a:gdLst/>
            <a:ahLst/>
            <a:cxnLst/>
            <a:rect l="l" t="t" r="r" b="b"/>
            <a:pathLst>
              <a:path w="2091450" h="2092246">
                <a:moveTo>
                  <a:pt x="6146" y="1156533"/>
                </a:moveTo>
                <a:lnTo>
                  <a:pt x="5702" y="1153409"/>
                </a:lnTo>
                <a:lnTo>
                  <a:pt x="5473" y="1153409"/>
                </a:lnTo>
                <a:lnTo>
                  <a:pt x="5257" y="1150285"/>
                </a:lnTo>
                <a:lnTo>
                  <a:pt x="4223" y="1133394"/>
                </a:lnTo>
                <a:lnTo>
                  <a:pt x="3257" y="1119985"/>
                </a:lnTo>
                <a:lnTo>
                  <a:pt x="2380" y="1108940"/>
                </a:lnTo>
                <a:lnTo>
                  <a:pt x="1611" y="1099140"/>
                </a:lnTo>
                <a:lnTo>
                  <a:pt x="475" y="1078802"/>
                </a:lnTo>
                <a:lnTo>
                  <a:pt x="147" y="1066027"/>
                </a:lnTo>
                <a:lnTo>
                  <a:pt x="4" y="1050023"/>
                </a:lnTo>
                <a:lnTo>
                  <a:pt x="0" y="1046158"/>
                </a:lnTo>
                <a:lnTo>
                  <a:pt x="14" y="1029320"/>
                </a:lnTo>
                <a:lnTo>
                  <a:pt x="93" y="1015920"/>
                </a:lnTo>
                <a:lnTo>
                  <a:pt x="654" y="995014"/>
                </a:lnTo>
                <a:lnTo>
                  <a:pt x="2108" y="974609"/>
                </a:lnTo>
                <a:lnTo>
                  <a:pt x="3301" y="961834"/>
                </a:lnTo>
                <a:lnTo>
                  <a:pt x="4876" y="945874"/>
                </a:lnTo>
                <a:lnTo>
                  <a:pt x="6936" y="925282"/>
                </a:lnTo>
                <a:lnTo>
                  <a:pt x="8333" y="911947"/>
                </a:lnTo>
                <a:lnTo>
                  <a:pt x="10937" y="891189"/>
                </a:lnTo>
                <a:lnTo>
                  <a:pt x="14385" y="871032"/>
                </a:lnTo>
                <a:lnTo>
                  <a:pt x="16837" y="858449"/>
                </a:lnTo>
                <a:lnTo>
                  <a:pt x="19992" y="842741"/>
                </a:lnTo>
                <a:lnTo>
                  <a:pt x="24117" y="822413"/>
                </a:lnTo>
                <a:lnTo>
                  <a:pt x="26846" y="809295"/>
                </a:lnTo>
                <a:lnTo>
                  <a:pt x="31527" y="788927"/>
                </a:lnTo>
                <a:lnTo>
                  <a:pt x="36988" y="769223"/>
                </a:lnTo>
                <a:lnTo>
                  <a:pt x="40693" y="756935"/>
                </a:lnTo>
                <a:lnTo>
                  <a:pt x="45411" y="741591"/>
                </a:lnTo>
                <a:lnTo>
                  <a:pt x="46545" y="737916"/>
                </a:lnTo>
                <a:lnTo>
                  <a:pt x="51493" y="721844"/>
                </a:lnTo>
                <a:lnTo>
                  <a:pt x="55495" y="709066"/>
                </a:lnTo>
                <a:lnTo>
                  <a:pt x="58925" y="698544"/>
                </a:lnTo>
                <a:lnTo>
                  <a:pt x="62160" y="689243"/>
                </a:lnTo>
                <a:lnTo>
                  <a:pt x="65574" y="680123"/>
                </a:lnTo>
                <a:lnTo>
                  <a:pt x="69544" y="670148"/>
                </a:lnTo>
                <a:lnTo>
                  <a:pt x="74444" y="658281"/>
                </a:lnTo>
                <a:lnTo>
                  <a:pt x="80650" y="643484"/>
                </a:lnTo>
                <a:lnTo>
                  <a:pt x="88690" y="624431"/>
                </a:lnTo>
                <a:lnTo>
                  <a:pt x="93956" y="612111"/>
                </a:lnTo>
                <a:lnTo>
                  <a:pt x="98421" y="601982"/>
                </a:lnTo>
                <a:lnTo>
                  <a:pt x="102565" y="593047"/>
                </a:lnTo>
                <a:lnTo>
                  <a:pt x="106870" y="584312"/>
                </a:lnTo>
                <a:lnTo>
                  <a:pt x="111816" y="574784"/>
                </a:lnTo>
                <a:lnTo>
                  <a:pt x="117883" y="563465"/>
                </a:lnTo>
                <a:lnTo>
                  <a:pt x="125553" y="549363"/>
                </a:lnTo>
                <a:lnTo>
                  <a:pt x="127342" y="546082"/>
                </a:lnTo>
                <a:lnTo>
                  <a:pt x="135411" y="531278"/>
                </a:lnTo>
                <a:lnTo>
                  <a:pt x="141887" y="519528"/>
                </a:lnTo>
                <a:lnTo>
                  <a:pt x="147348" y="509887"/>
                </a:lnTo>
                <a:lnTo>
                  <a:pt x="152367" y="501412"/>
                </a:lnTo>
                <a:lnTo>
                  <a:pt x="157520" y="493160"/>
                </a:lnTo>
                <a:lnTo>
                  <a:pt x="163382" y="484187"/>
                </a:lnTo>
                <a:lnTo>
                  <a:pt x="170529" y="473550"/>
                </a:lnTo>
                <a:lnTo>
                  <a:pt x="179536" y="460305"/>
                </a:lnTo>
                <a:lnTo>
                  <a:pt x="191211" y="443210"/>
                </a:lnTo>
                <a:lnTo>
                  <a:pt x="198828" y="432169"/>
                </a:lnTo>
                <a:lnTo>
                  <a:pt x="205219" y="423126"/>
                </a:lnTo>
                <a:lnTo>
                  <a:pt x="211051" y="415198"/>
                </a:lnTo>
                <a:lnTo>
                  <a:pt x="216991" y="407503"/>
                </a:lnTo>
                <a:lnTo>
                  <a:pt x="223709" y="399156"/>
                </a:lnTo>
                <a:lnTo>
                  <a:pt x="231871" y="389275"/>
                </a:lnTo>
                <a:lnTo>
                  <a:pt x="242145" y="376977"/>
                </a:lnTo>
                <a:lnTo>
                  <a:pt x="255487" y="361094"/>
                </a:lnTo>
                <a:lnTo>
                  <a:pt x="264161" y="350864"/>
                </a:lnTo>
                <a:lnTo>
                  <a:pt x="271415" y="342497"/>
                </a:lnTo>
                <a:lnTo>
                  <a:pt x="278003" y="335185"/>
                </a:lnTo>
                <a:lnTo>
                  <a:pt x="284680" y="328118"/>
                </a:lnTo>
                <a:lnTo>
                  <a:pt x="292199" y="320487"/>
                </a:lnTo>
                <a:lnTo>
                  <a:pt x="301314" y="311482"/>
                </a:lnTo>
                <a:lnTo>
                  <a:pt x="312779" y="300295"/>
                </a:lnTo>
                <a:lnTo>
                  <a:pt x="315607" y="297543"/>
                </a:lnTo>
                <a:lnTo>
                  <a:pt x="327668" y="285793"/>
                </a:lnTo>
                <a:lnTo>
                  <a:pt x="337307" y="276491"/>
                </a:lnTo>
                <a:lnTo>
                  <a:pt x="345353" y="268902"/>
                </a:lnTo>
                <a:lnTo>
                  <a:pt x="352638" y="262292"/>
                </a:lnTo>
                <a:lnTo>
                  <a:pt x="359992" y="255927"/>
                </a:lnTo>
                <a:lnTo>
                  <a:pt x="368244" y="249072"/>
                </a:lnTo>
                <a:lnTo>
                  <a:pt x="378225" y="240993"/>
                </a:lnTo>
                <a:lnTo>
                  <a:pt x="390766" y="230956"/>
                </a:lnTo>
                <a:lnTo>
                  <a:pt x="406913" y="218104"/>
                </a:lnTo>
                <a:lnTo>
                  <a:pt x="417440" y="209812"/>
                </a:lnTo>
                <a:lnTo>
                  <a:pt x="426214" y="203062"/>
                </a:lnTo>
                <a:lnTo>
                  <a:pt x="434133" y="197209"/>
                </a:lnTo>
                <a:lnTo>
                  <a:pt x="442091" y="191609"/>
                </a:lnTo>
                <a:lnTo>
                  <a:pt x="450986" y="185615"/>
                </a:lnTo>
                <a:lnTo>
                  <a:pt x="461714" y="178584"/>
                </a:lnTo>
                <a:lnTo>
                  <a:pt x="475171" y="169870"/>
                </a:lnTo>
                <a:lnTo>
                  <a:pt x="478434" y="167762"/>
                </a:lnTo>
                <a:lnTo>
                  <a:pt x="492563" y="158626"/>
                </a:lnTo>
                <a:lnTo>
                  <a:pt x="503850" y="151412"/>
                </a:lnTo>
                <a:lnTo>
                  <a:pt x="513247" y="145563"/>
                </a:lnTo>
                <a:lnTo>
                  <a:pt x="521709" y="140526"/>
                </a:lnTo>
                <a:lnTo>
                  <a:pt x="530190" y="135746"/>
                </a:lnTo>
                <a:lnTo>
                  <a:pt x="539645" y="130668"/>
                </a:lnTo>
                <a:lnTo>
                  <a:pt x="551027" y="124738"/>
                </a:lnTo>
                <a:lnTo>
                  <a:pt x="565291" y="117400"/>
                </a:lnTo>
                <a:lnTo>
                  <a:pt x="583718" y="107954"/>
                </a:lnTo>
                <a:lnTo>
                  <a:pt x="595678" y="101892"/>
                </a:lnTo>
                <a:lnTo>
                  <a:pt x="605608" y="96999"/>
                </a:lnTo>
                <a:lnTo>
                  <a:pt x="614519" y="92822"/>
                </a:lnTo>
                <a:lnTo>
                  <a:pt x="623422" y="88905"/>
                </a:lnTo>
                <a:lnTo>
                  <a:pt x="633325" y="84794"/>
                </a:lnTo>
                <a:lnTo>
                  <a:pt x="645240" y="80034"/>
                </a:lnTo>
                <a:lnTo>
                  <a:pt x="660177" y="74170"/>
                </a:lnTo>
                <a:lnTo>
                  <a:pt x="663701" y="72791"/>
                </a:lnTo>
                <a:lnTo>
                  <a:pt x="679389" y="66631"/>
                </a:lnTo>
                <a:lnTo>
                  <a:pt x="691896" y="61786"/>
                </a:lnTo>
                <a:lnTo>
                  <a:pt x="702271" y="57905"/>
                </a:lnTo>
                <a:lnTo>
                  <a:pt x="711560" y="54633"/>
                </a:lnTo>
                <a:lnTo>
                  <a:pt x="720812" y="51616"/>
                </a:lnTo>
                <a:lnTo>
                  <a:pt x="731073" y="48501"/>
                </a:lnTo>
                <a:lnTo>
                  <a:pt x="743391" y="44933"/>
                </a:lnTo>
                <a:lnTo>
                  <a:pt x="758813" y="40560"/>
                </a:lnTo>
                <a:lnTo>
                  <a:pt x="778679" y="35001"/>
                </a:lnTo>
                <a:lnTo>
                  <a:pt x="791609" y="31452"/>
                </a:lnTo>
                <a:lnTo>
                  <a:pt x="802321" y="28639"/>
                </a:lnTo>
                <a:lnTo>
                  <a:pt x="811893" y="26319"/>
                </a:lnTo>
                <a:lnTo>
                  <a:pt x="821401" y="24248"/>
                </a:lnTo>
                <a:lnTo>
                  <a:pt x="831924" y="22183"/>
                </a:lnTo>
                <a:lnTo>
                  <a:pt x="844536" y="19881"/>
                </a:lnTo>
                <a:lnTo>
                  <a:pt x="860315" y="17097"/>
                </a:lnTo>
                <a:lnTo>
                  <a:pt x="864133" y="16429"/>
                </a:lnTo>
                <a:lnTo>
                  <a:pt x="880712" y="13499"/>
                </a:lnTo>
                <a:lnTo>
                  <a:pt x="914600" y="8100"/>
                </a:lnTo>
                <a:lnTo>
                  <a:pt x="947724" y="4892"/>
                </a:lnTo>
                <a:lnTo>
                  <a:pt x="984387" y="2113"/>
                </a:lnTo>
                <a:lnTo>
                  <a:pt x="1018641" y="145"/>
                </a:lnTo>
                <a:lnTo>
                  <a:pt x="1028357" y="0"/>
                </a:lnTo>
                <a:lnTo>
                  <a:pt x="1039063" y="64"/>
                </a:lnTo>
                <a:lnTo>
                  <a:pt x="1067862" y="708"/>
                </a:lnTo>
                <a:lnTo>
                  <a:pt x="1101972" y="1658"/>
                </a:lnTo>
                <a:lnTo>
                  <a:pt x="1132540" y="3523"/>
                </a:lnTo>
                <a:lnTo>
                  <a:pt x="1171812" y="8127"/>
                </a:lnTo>
                <a:lnTo>
                  <a:pt x="1205734" y="12469"/>
                </a:lnTo>
                <a:lnTo>
                  <a:pt x="1235959" y="17373"/>
                </a:lnTo>
                <a:lnTo>
                  <a:pt x="1274625" y="25848"/>
                </a:lnTo>
                <a:lnTo>
                  <a:pt x="1307880" y="33491"/>
                </a:lnTo>
                <a:lnTo>
                  <a:pt x="1337472" y="41387"/>
                </a:lnTo>
                <a:lnTo>
                  <a:pt x="1375090" y="53717"/>
                </a:lnTo>
                <a:lnTo>
                  <a:pt x="1407364" y="64642"/>
                </a:lnTo>
                <a:lnTo>
                  <a:pt x="1436056" y="75421"/>
                </a:lnTo>
                <a:lnTo>
                  <a:pt x="1472253" y="91382"/>
                </a:lnTo>
                <a:lnTo>
                  <a:pt x="1503338" y="105502"/>
                </a:lnTo>
                <a:lnTo>
                  <a:pt x="1530785" y="119107"/>
                </a:lnTo>
                <a:lnTo>
                  <a:pt x="1565242" y="138624"/>
                </a:lnTo>
                <a:lnTo>
                  <a:pt x="1594718" y="155728"/>
                </a:lnTo>
                <a:lnTo>
                  <a:pt x="1620680" y="172016"/>
                </a:lnTo>
                <a:lnTo>
                  <a:pt x="1652987" y="194910"/>
                </a:lnTo>
                <a:lnTo>
                  <a:pt x="1656041" y="197112"/>
                </a:lnTo>
                <a:lnTo>
                  <a:pt x="1669716" y="206949"/>
                </a:lnTo>
                <a:lnTo>
                  <a:pt x="1697255" y="227447"/>
                </a:lnTo>
                <a:lnTo>
                  <a:pt x="1722678" y="248902"/>
                </a:lnTo>
                <a:lnTo>
                  <a:pt x="1750240" y="273240"/>
                </a:lnTo>
                <a:lnTo>
                  <a:pt x="1775557" y="296445"/>
                </a:lnTo>
                <a:lnTo>
                  <a:pt x="1798680" y="320329"/>
                </a:lnTo>
                <a:lnTo>
                  <a:pt x="1823710" y="347286"/>
                </a:lnTo>
                <a:lnTo>
                  <a:pt x="1846596" y="372833"/>
                </a:lnTo>
                <a:lnTo>
                  <a:pt x="1867272" y="398948"/>
                </a:lnTo>
                <a:lnTo>
                  <a:pt x="1889394" y="428159"/>
                </a:lnTo>
                <a:lnTo>
                  <a:pt x="1909614" y="455886"/>
                </a:lnTo>
                <a:lnTo>
                  <a:pt x="1927555" y="483921"/>
                </a:lnTo>
                <a:lnTo>
                  <a:pt x="1946707" y="515251"/>
                </a:lnTo>
                <a:lnTo>
                  <a:pt x="1964066" y="544833"/>
                </a:lnTo>
                <a:lnTo>
                  <a:pt x="1979130" y="574502"/>
                </a:lnTo>
                <a:lnTo>
                  <a:pt x="1995118" y="607684"/>
                </a:lnTo>
                <a:lnTo>
                  <a:pt x="2009461" y="638842"/>
                </a:lnTo>
                <a:lnTo>
                  <a:pt x="2021532" y="669870"/>
                </a:lnTo>
                <a:lnTo>
                  <a:pt x="2034063" y="704309"/>
                </a:lnTo>
                <a:lnTo>
                  <a:pt x="2045186" y="736759"/>
                </a:lnTo>
                <a:lnTo>
                  <a:pt x="2054084" y="768838"/>
                </a:lnTo>
                <a:lnTo>
                  <a:pt x="2063199" y="804450"/>
                </a:lnTo>
                <a:lnTo>
                  <a:pt x="2071087" y="837826"/>
                </a:lnTo>
                <a:lnTo>
                  <a:pt x="2076715" y="870662"/>
                </a:lnTo>
                <a:lnTo>
                  <a:pt x="2082109" y="906861"/>
                </a:lnTo>
                <a:lnTo>
                  <a:pt x="2086183" y="940779"/>
                </a:lnTo>
                <a:lnTo>
                  <a:pt x="2088591" y="973808"/>
                </a:lnTo>
                <a:lnTo>
                  <a:pt x="2089728" y="989724"/>
                </a:lnTo>
                <a:lnTo>
                  <a:pt x="2090051" y="994049"/>
                </a:lnTo>
                <a:lnTo>
                  <a:pt x="2091046" y="1009133"/>
                </a:lnTo>
                <a:lnTo>
                  <a:pt x="2091424" y="1019546"/>
                </a:lnTo>
                <a:lnTo>
                  <a:pt x="2091450" y="1029740"/>
                </a:lnTo>
                <a:lnTo>
                  <a:pt x="2091386" y="1044166"/>
                </a:lnTo>
                <a:lnTo>
                  <a:pt x="2091385" y="1046158"/>
                </a:lnTo>
                <a:lnTo>
                  <a:pt x="2091442" y="1061307"/>
                </a:lnTo>
                <a:lnTo>
                  <a:pt x="2091439" y="1071742"/>
                </a:lnTo>
                <a:lnTo>
                  <a:pt x="2091112" y="1081914"/>
                </a:lnTo>
                <a:lnTo>
                  <a:pt x="2090197" y="1096277"/>
                </a:lnTo>
                <a:lnTo>
                  <a:pt x="2090051" y="1098278"/>
                </a:lnTo>
                <a:lnTo>
                  <a:pt x="2088827" y="1115112"/>
                </a:lnTo>
                <a:lnTo>
                  <a:pt x="2086375" y="1149294"/>
                </a:lnTo>
                <a:lnTo>
                  <a:pt x="2082567" y="1182093"/>
                </a:lnTo>
                <a:lnTo>
                  <a:pt x="2077162" y="1218622"/>
                </a:lnTo>
                <a:lnTo>
                  <a:pt x="2071446" y="1252504"/>
                </a:lnTo>
                <a:lnTo>
                  <a:pt x="2063939" y="1284864"/>
                </a:lnTo>
                <a:lnTo>
                  <a:pt x="2054846" y="1320604"/>
                </a:lnTo>
                <a:lnTo>
                  <a:pt x="2045760" y="1353703"/>
                </a:lnTo>
                <a:lnTo>
                  <a:pt x="2035035" y="1385242"/>
                </a:lnTo>
                <a:lnTo>
                  <a:pt x="2022563" y="1419574"/>
                </a:lnTo>
                <a:lnTo>
                  <a:pt x="2010235" y="1451632"/>
                </a:lnTo>
                <a:lnTo>
                  <a:pt x="1996438" y="1481873"/>
                </a:lnTo>
                <a:lnTo>
                  <a:pt x="1980489" y="1514980"/>
                </a:lnTo>
                <a:lnTo>
                  <a:pt x="1965032" y="1545619"/>
                </a:lnTo>
                <a:lnTo>
                  <a:pt x="1948282" y="1574370"/>
                </a:lnTo>
                <a:lnTo>
                  <a:pt x="1929150" y="1605725"/>
                </a:lnTo>
                <a:lnTo>
                  <a:pt x="1910743" y="1634704"/>
                </a:lnTo>
                <a:lnTo>
                  <a:pt x="1891226" y="1661622"/>
                </a:lnTo>
                <a:lnTo>
                  <a:pt x="1869070" y="1690909"/>
                </a:lnTo>
                <a:lnTo>
                  <a:pt x="1847865" y="1717919"/>
                </a:lnTo>
                <a:lnTo>
                  <a:pt x="1825763" y="1742797"/>
                </a:lnTo>
                <a:lnTo>
                  <a:pt x="1800805" y="1769715"/>
                </a:lnTo>
                <a:lnTo>
                  <a:pt x="1777011" y="1794449"/>
                </a:lnTo>
                <a:lnTo>
                  <a:pt x="1752526" y="1816983"/>
                </a:lnTo>
                <a:lnTo>
                  <a:pt x="1724991" y="1841283"/>
                </a:lnTo>
                <a:lnTo>
                  <a:pt x="1698840" y="1863506"/>
                </a:lnTo>
                <a:lnTo>
                  <a:pt x="1672211" y="1883463"/>
                </a:lnTo>
                <a:lnTo>
                  <a:pt x="1656041" y="1895102"/>
                </a:lnTo>
                <a:lnTo>
                  <a:pt x="1642383" y="1904932"/>
                </a:lnTo>
                <a:lnTo>
                  <a:pt x="1631476" y="1912707"/>
                </a:lnTo>
                <a:lnTo>
                  <a:pt x="1622393" y="1919027"/>
                </a:lnTo>
                <a:lnTo>
                  <a:pt x="1614204" y="1924492"/>
                </a:lnTo>
                <a:lnTo>
                  <a:pt x="1605980" y="1929701"/>
                </a:lnTo>
                <a:lnTo>
                  <a:pt x="1596794" y="1935255"/>
                </a:lnTo>
                <a:lnTo>
                  <a:pt x="1585715" y="1941753"/>
                </a:lnTo>
                <a:lnTo>
                  <a:pt x="1571816" y="1949796"/>
                </a:lnTo>
                <a:lnTo>
                  <a:pt x="1553954" y="1960096"/>
                </a:lnTo>
                <a:lnTo>
                  <a:pt x="1542308" y="1966747"/>
                </a:lnTo>
                <a:lnTo>
                  <a:pt x="1532631" y="1972133"/>
                </a:lnTo>
                <a:lnTo>
                  <a:pt x="1523936" y="1976757"/>
                </a:lnTo>
                <a:lnTo>
                  <a:pt x="1515238" y="1981121"/>
                </a:lnTo>
                <a:lnTo>
                  <a:pt x="1505554" y="1985726"/>
                </a:lnTo>
                <a:lnTo>
                  <a:pt x="1493897" y="1991073"/>
                </a:lnTo>
                <a:lnTo>
                  <a:pt x="1479284" y="1997665"/>
                </a:lnTo>
                <a:lnTo>
                  <a:pt x="1475803" y="1999229"/>
                </a:lnTo>
                <a:lnTo>
                  <a:pt x="1460451" y="2006148"/>
                </a:lnTo>
                <a:lnTo>
                  <a:pt x="1448203" y="2011602"/>
                </a:lnTo>
                <a:lnTo>
                  <a:pt x="1438034" y="2015993"/>
                </a:lnTo>
                <a:lnTo>
                  <a:pt x="1428915" y="2019721"/>
                </a:lnTo>
                <a:lnTo>
                  <a:pt x="1419820" y="2023188"/>
                </a:lnTo>
                <a:lnTo>
                  <a:pt x="1409721" y="2026797"/>
                </a:lnTo>
                <a:lnTo>
                  <a:pt x="1397592" y="2030948"/>
                </a:lnTo>
                <a:lnTo>
                  <a:pt x="1382405" y="2036044"/>
                </a:lnTo>
                <a:lnTo>
                  <a:pt x="1378711" y="2037278"/>
                </a:lnTo>
                <a:lnTo>
                  <a:pt x="1362743" y="2042642"/>
                </a:lnTo>
                <a:lnTo>
                  <a:pt x="1350021" y="2046852"/>
                </a:lnTo>
                <a:lnTo>
                  <a:pt x="1339478" y="2050208"/>
                </a:lnTo>
                <a:lnTo>
                  <a:pt x="1330049" y="2053010"/>
                </a:lnTo>
                <a:lnTo>
                  <a:pt x="1320664" y="2055557"/>
                </a:lnTo>
                <a:lnTo>
                  <a:pt x="1310257" y="2058149"/>
                </a:lnTo>
                <a:lnTo>
                  <a:pt x="1297762" y="2061084"/>
                </a:lnTo>
                <a:lnTo>
                  <a:pt x="1282110" y="2064662"/>
                </a:lnTo>
                <a:lnTo>
                  <a:pt x="1278381" y="2065510"/>
                </a:lnTo>
                <a:lnTo>
                  <a:pt x="1261949" y="2069273"/>
                </a:lnTo>
                <a:lnTo>
                  <a:pt x="1248866" y="2072205"/>
                </a:lnTo>
                <a:lnTo>
                  <a:pt x="1238039" y="2074502"/>
                </a:lnTo>
                <a:lnTo>
                  <a:pt x="1228378" y="2076357"/>
                </a:lnTo>
                <a:lnTo>
                  <a:pt x="1208187" y="2079514"/>
                </a:lnTo>
                <a:lnTo>
                  <a:pt x="1195476" y="2081203"/>
                </a:lnTo>
                <a:lnTo>
                  <a:pt x="1179565" y="2083225"/>
                </a:lnTo>
                <a:lnTo>
                  <a:pt x="1158996" y="2085797"/>
                </a:lnTo>
                <a:lnTo>
                  <a:pt x="1145690" y="2087395"/>
                </a:lnTo>
                <a:lnTo>
                  <a:pt x="1134690" y="2088586"/>
                </a:lnTo>
                <a:lnTo>
                  <a:pt x="1124893" y="2089457"/>
                </a:lnTo>
                <a:lnTo>
                  <a:pt x="1104489" y="2090572"/>
                </a:lnTo>
                <a:lnTo>
                  <a:pt x="1091672" y="2090986"/>
                </a:lnTo>
                <a:lnTo>
                  <a:pt x="1075639" y="2091418"/>
                </a:lnTo>
                <a:lnTo>
                  <a:pt x="1054897" y="2091911"/>
                </a:lnTo>
                <a:lnTo>
                  <a:pt x="1041520" y="2092162"/>
                </a:lnTo>
                <a:lnTo>
                  <a:pt x="1030469" y="2092246"/>
                </a:lnTo>
                <a:lnTo>
                  <a:pt x="1020637" y="2092133"/>
                </a:lnTo>
                <a:lnTo>
                  <a:pt x="1000214" y="2091200"/>
                </a:lnTo>
                <a:lnTo>
                  <a:pt x="987415" y="2090322"/>
                </a:lnTo>
                <a:lnTo>
                  <a:pt x="971418" y="2089130"/>
                </a:lnTo>
                <a:lnTo>
                  <a:pt x="967587" y="2088840"/>
                </a:lnTo>
                <a:lnTo>
                  <a:pt x="950786" y="2087594"/>
                </a:lnTo>
                <a:lnTo>
                  <a:pt x="937418" y="2086539"/>
                </a:lnTo>
                <a:lnTo>
                  <a:pt x="916601" y="2084455"/>
                </a:lnTo>
                <a:lnTo>
                  <a:pt x="896365" y="2081498"/>
                </a:lnTo>
                <a:lnTo>
                  <a:pt x="883724" y="2079350"/>
                </a:lnTo>
                <a:lnTo>
                  <a:pt x="867940" y="2076573"/>
                </a:lnTo>
                <a:lnTo>
                  <a:pt x="847555" y="2072951"/>
                </a:lnTo>
                <a:lnTo>
                  <a:pt x="834369" y="2070551"/>
                </a:lnTo>
                <a:lnTo>
                  <a:pt x="813868" y="2066397"/>
                </a:lnTo>
                <a:lnTo>
                  <a:pt x="794023" y="2061456"/>
                </a:lnTo>
                <a:lnTo>
                  <a:pt x="781656" y="2058071"/>
                </a:lnTo>
                <a:lnTo>
                  <a:pt x="766224" y="2053745"/>
                </a:lnTo>
                <a:lnTo>
                  <a:pt x="746263" y="2048099"/>
                </a:lnTo>
                <a:lnTo>
                  <a:pt x="733390" y="2044396"/>
                </a:lnTo>
                <a:lnTo>
                  <a:pt x="713415" y="2038218"/>
                </a:lnTo>
                <a:lnTo>
                  <a:pt x="694142" y="2031327"/>
                </a:lnTo>
                <a:lnTo>
                  <a:pt x="682148" y="2026731"/>
                </a:lnTo>
                <a:lnTo>
                  <a:pt x="667184" y="2020898"/>
                </a:lnTo>
                <a:lnTo>
                  <a:pt x="648027" y="2013356"/>
                </a:lnTo>
                <a:lnTo>
                  <a:pt x="635579" y="2008381"/>
                </a:lnTo>
                <a:lnTo>
                  <a:pt x="616326" y="2000223"/>
                </a:lnTo>
                <a:lnTo>
                  <a:pt x="597872" y="1991421"/>
                </a:lnTo>
                <a:lnTo>
                  <a:pt x="586422" y="1985639"/>
                </a:lnTo>
                <a:lnTo>
                  <a:pt x="572145" y="1978331"/>
                </a:lnTo>
                <a:lnTo>
                  <a:pt x="568718" y="1976572"/>
                </a:lnTo>
                <a:lnTo>
                  <a:pt x="553725" y="1968900"/>
                </a:lnTo>
                <a:lnTo>
                  <a:pt x="541816" y="1962735"/>
                </a:lnTo>
                <a:lnTo>
                  <a:pt x="532035" y="1957528"/>
                </a:lnTo>
                <a:lnTo>
                  <a:pt x="523426" y="1952729"/>
                </a:lnTo>
                <a:lnTo>
                  <a:pt x="515034" y="1947787"/>
                </a:lnTo>
                <a:lnTo>
                  <a:pt x="505902" y="1942153"/>
                </a:lnTo>
                <a:lnTo>
                  <a:pt x="495074" y="1935276"/>
                </a:lnTo>
                <a:lnTo>
                  <a:pt x="481596" y="1926605"/>
                </a:lnTo>
                <a:lnTo>
                  <a:pt x="464297" y="1915417"/>
                </a:lnTo>
                <a:lnTo>
                  <a:pt x="453074" y="1908084"/>
                </a:lnTo>
                <a:lnTo>
                  <a:pt x="443871" y="1901923"/>
                </a:lnTo>
                <a:lnTo>
                  <a:pt x="435793" y="1896287"/>
                </a:lnTo>
                <a:lnTo>
                  <a:pt x="427947" y="1890534"/>
                </a:lnTo>
                <a:lnTo>
                  <a:pt x="419436" y="1884017"/>
                </a:lnTo>
                <a:lnTo>
                  <a:pt x="409367" y="1876092"/>
                </a:lnTo>
                <a:lnTo>
                  <a:pt x="396846" y="1866114"/>
                </a:lnTo>
                <a:lnTo>
                  <a:pt x="393738" y="1863631"/>
                </a:lnTo>
                <a:lnTo>
                  <a:pt x="380569" y="1853129"/>
                </a:lnTo>
                <a:lnTo>
                  <a:pt x="370129" y="1844722"/>
                </a:lnTo>
                <a:lnTo>
                  <a:pt x="361590" y="1837678"/>
                </a:lnTo>
                <a:lnTo>
                  <a:pt x="354120" y="1831266"/>
                </a:lnTo>
                <a:lnTo>
                  <a:pt x="346889" y="1824755"/>
                </a:lnTo>
                <a:lnTo>
                  <a:pt x="339068" y="1817414"/>
                </a:lnTo>
                <a:lnTo>
                  <a:pt x="329826" y="1808512"/>
                </a:lnTo>
                <a:lnTo>
                  <a:pt x="318334" y="1797318"/>
                </a:lnTo>
                <a:lnTo>
                  <a:pt x="315607" y="1794657"/>
                </a:lnTo>
                <a:lnTo>
                  <a:pt x="303532" y="1782890"/>
                </a:lnTo>
                <a:lnTo>
                  <a:pt x="293972" y="1773484"/>
                </a:lnTo>
                <a:lnTo>
                  <a:pt x="286172" y="1765629"/>
                </a:lnTo>
                <a:lnTo>
                  <a:pt x="272824" y="1751329"/>
                </a:lnTo>
                <a:lnTo>
                  <a:pt x="257441" y="1733506"/>
                </a:lnTo>
                <a:lnTo>
                  <a:pt x="247096" y="1721247"/>
                </a:lnTo>
                <a:lnTo>
                  <a:pt x="233836" y="1705404"/>
                </a:lnTo>
                <a:lnTo>
                  <a:pt x="225286" y="1695076"/>
                </a:lnTo>
                <a:lnTo>
                  <a:pt x="218320" y="1686465"/>
                </a:lnTo>
                <a:lnTo>
                  <a:pt x="206473" y="1670881"/>
                </a:lnTo>
                <a:lnTo>
                  <a:pt x="192955" y="1651614"/>
                </a:lnTo>
                <a:lnTo>
                  <a:pt x="183899" y="1638401"/>
                </a:lnTo>
                <a:lnTo>
                  <a:pt x="172231" y="1621246"/>
                </a:lnTo>
                <a:lnTo>
                  <a:pt x="164744" y="1610129"/>
                </a:lnTo>
                <a:lnTo>
                  <a:pt x="158661" y="1600885"/>
                </a:lnTo>
                <a:lnTo>
                  <a:pt x="148407" y="1584227"/>
                </a:lnTo>
                <a:lnTo>
                  <a:pt x="136866" y="1563697"/>
                </a:lnTo>
                <a:lnTo>
                  <a:pt x="129175" y="1549611"/>
                </a:lnTo>
                <a:lnTo>
                  <a:pt x="119297" y="1531440"/>
                </a:lnTo>
                <a:lnTo>
                  <a:pt x="112948" y="1519630"/>
                </a:lnTo>
                <a:lnTo>
                  <a:pt x="107817" y="1509818"/>
                </a:lnTo>
                <a:lnTo>
                  <a:pt x="99290" y="1492206"/>
                </a:lnTo>
                <a:lnTo>
                  <a:pt x="89882" y="1470628"/>
                </a:lnTo>
                <a:lnTo>
                  <a:pt x="83650" y="1455860"/>
                </a:lnTo>
                <a:lnTo>
                  <a:pt x="82143" y="1452278"/>
                </a:lnTo>
                <a:lnTo>
                  <a:pt x="75612" y="1436764"/>
                </a:lnTo>
                <a:lnTo>
                  <a:pt x="70468" y="1424392"/>
                </a:lnTo>
                <a:lnTo>
                  <a:pt x="66333" y="1414122"/>
                </a:lnTo>
                <a:lnTo>
                  <a:pt x="62832" y="1404916"/>
                </a:lnTo>
                <a:lnTo>
                  <a:pt x="59588" y="1395735"/>
                </a:lnTo>
                <a:lnTo>
                  <a:pt x="56225" y="1385539"/>
                </a:lnTo>
                <a:lnTo>
                  <a:pt x="52366" y="1373289"/>
                </a:lnTo>
                <a:lnTo>
                  <a:pt x="47634" y="1357946"/>
                </a:lnTo>
                <a:lnTo>
                  <a:pt x="46545" y="1354399"/>
                </a:lnTo>
                <a:lnTo>
                  <a:pt x="41591" y="1338298"/>
                </a:lnTo>
                <a:lnTo>
                  <a:pt x="37711" y="1325461"/>
                </a:lnTo>
                <a:lnTo>
                  <a:pt x="34630" y="1314822"/>
                </a:lnTo>
                <a:lnTo>
                  <a:pt x="32072" y="1305312"/>
                </a:lnTo>
                <a:lnTo>
                  <a:pt x="29762" y="1295862"/>
                </a:lnTo>
                <a:lnTo>
                  <a:pt x="27424" y="1285405"/>
                </a:lnTo>
                <a:lnTo>
                  <a:pt x="24783" y="1272871"/>
                </a:lnTo>
                <a:lnTo>
                  <a:pt x="21562" y="1257193"/>
                </a:lnTo>
                <a:lnTo>
                  <a:pt x="17576" y="1237063"/>
                </a:lnTo>
                <a:lnTo>
                  <a:pt x="15314" y="1224271"/>
                </a:lnTo>
                <a:lnTo>
                  <a:pt x="13697" y="1213711"/>
                </a:lnTo>
                <a:lnTo>
                  <a:pt x="12446" y="1204176"/>
                </a:lnTo>
                <a:lnTo>
                  <a:pt x="11279" y="1194460"/>
                </a:lnTo>
                <a:lnTo>
                  <a:pt x="9915" y="1183355"/>
                </a:lnTo>
                <a:lnTo>
                  <a:pt x="8073" y="1169656"/>
                </a:lnTo>
                <a:lnTo>
                  <a:pt x="6146" y="11565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828797" y="9120799"/>
            <a:ext cx="101117" cy="79235"/>
          </a:xfrm>
          <a:custGeom>
            <a:avLst/>
            <a:gdLst/>
            <a:ahLst/>
            <a:cxnLst/>
            <a:rect l="l" t="t" r="r" b="b"/>
            <a:pathLst>
              <a:path w="101117" h="79235">
                <a:moveTo>
                  <a:pt x="0" y="0"/>
                </a:moveTo>
                <a:lnTo>
                  <a:pt x="3797" y="2120"/>
                </a:lnTo>
                <a:lnTo>
                  <a:pt x="7365" y="4470"/>
                </a:lnTo>
                <a:lnTo>
                  <a:pt x="20713" y="12959"/>
                </a:lnTo>
                <a:lnTo>
                  <a:pt x="30827" y="19045"/>
                </a:lnTo>
                <a:lnTo>
                  <a:pt x="39206" y="24020"/>
                </a:lnTo>
                <a:lnTo>
                  <a:pt x="47349" y="29176"/>
                </a:lnTo>
                <a:lnTo>
                  <a:pt x="56754" y="35805"/>
                </a:lnTo>
                <a:lnTo>
                  <a:pt x="68921" y="45200"/>
                </a:lnTo>
                <a:lnTo>
                  <a:pt x="80499" y="54656"/>
                </a:lnTo>
                <a:lnTo>
                  <a:pt x="88064" y="61991"/>
                </a:lnTo>
                <a:lnTo>
                  <a:pt x="95129" y="70851"/>
                </a:lnTo>
                <a:lnTo>
                  <a:pt x="101117" y="7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026220" y="9043625"/>
            <a:ext cx="90627" cy="26953"/>
          </a:xfrm>
          <a:custGeom>
            <a:avLst/>
            <a:gdLst/>
            <a:ahLst/>
            <a:cxnLst/>
            <a:rect l="l" t="t" r="r" b="b"/>
            <a:pathLst>
              <a:path w="90627" h="26953">
                <a:moveTo>
                  <a:pt x="0" y="26953"/>
                </a:moveTo>
                <a:lnTo>
                  <a:pt x="10236" y="18280"/>
                </a:lnTo>
                <a:lnTo>
                  <a:pt x="19588" y="12793"/>
                </a:lnTo>
                <a:lnTo>
                  <a:pt x="27114" y="9326"/>
                </a:lnTo>
                <a:lnTo>
                  <a:pt x="39570" y="4267"/>
                </a:lnTo>
                <a:lnTo>
                  <a:pt x="50183" y="1984"/>
                </a:lnTo>
                <a:lnTo>
                  <a:pt x="58254" y="1058"/>
                </a:lnTo>
                <a:lnTo>
                  <a:pt x="71566" y="0"/>
                </a:lnTo>
                <a:lnTo>
                  <a:pt x="82180" y="1017"/>
                </a:lnTo>
                <a:lnTo>
                  <a:pt x="90627" y="27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118621" y="9136536"/>
            <a:ext cx="80333" cy="176885"/>
          </a:xfrm>
          <a:custGeom>
            <a:avLst/>
            <a:gdLst/>
            <a:ahLst/>
            <a:cxnLst/>
            <a:rect l="l" t="t" r="r" b="b"/>
            <a:pathLst>
              <a:path w="80333" h="176885">
                <a:moveTo>
                  <a:pt x="79349" y="0"/>
                </a:moveTo>
                <a:lnTo>
                  <a:pt x="80333" y="13301"/>
                </a:lnTo>
                <a:lnTo>
                  <a:pt x="79318" y="23968"/>
                </a:lnTo>
                <a:lnTo>
                  <a:pt x="77673" y="32258"/>
                </a:lnTo>
                <a:lnTo>
                  <a:pt x="74460" y="45138"/>
                </a:lnTo>
                <a:lnTo>
                  <a:pt x="70130" y="55022"/>
                </a:lnTo>
                <a:lnTo>
                  <a:pt x="66179" y="62496"/>
                </a:lnTo>
                <a:lnTo>
                  <a:pt x="57997" y="77707"/>
                </a:lnTo>
                <a:lnTo>
                  <a:pt x="51175" y="90338"/>
                </a:lnTo>
                <a:lnTo>
                  <a:pt x="45366" y="100992"/>
                </a:lnTo>
                <a:lnTo>
                  <a:pt x="40223" y="110267"/>
                </a:lnTo>
                <a:lnTo>
                  <a:pt x="35399" y="118765"/>
                </a:lnTo>
                <a:lnTo>
                  <a:pt x="30546" y="127085"/>
                </a:lnTo>
                <a:lnTo>
                  <a:pt x="25317" y="135827"/>
                </a:lnTo>
                <a:lnTo>
                  <a:pt x="19366" y="145592"/>
                </a:lnTo>
                <a:lnTo>
                  <a:pt x="12345" y="156980"/>
                </a:lnTo>
                <a:lnTo>
                  <a:pt x="3907" y="170590"/>
                </a:lnTo>
                <a:lnTo>
                  <a:pt x="0" y="176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939729" y="7698234"/>
            <a:ext cx="177114" cy="166489"/>
          </a:xfrm>
          <a:custGeom>
            <a:avLst/>
            <a:gdLst/>
            <a:ahLst/>
            <a:cxnLst/>
            <a:rect l="l" t="t" r="r" b="b"/>
            <a:pathLst>
              <a:path w="177114" h="166489">
                <a:moveTo>
                  <a:pt x="0" y="0"/>
                </a:moveTo>
                <a:lnTo>
                  <a:pt x="8179" y="15234"/>
                </a:lnTo>
                <a:lnTo>
                  <a:pt x="14999" y="27880"/>
                </a:lnTo>
                <a:lnTo>
                  <a:pt x="20807" y="38540"/>
                </a:lnTo>
                <a:lnTo>
                  <a:pt x="25950" y="47815"/>
                </a:lnTo>
                <a:lnTo>
                  <a:pt x="30775" y="56308"/>
                </a:lnTo>
                <a:lnTo>
                  <a:pt x="35629" y="64619"/>
                </a:lnTo>
                <a:lnTo>
                  <a:pt x="40859" y="73352"/>
                </a:lnTo>
                <a:lnTo>
                  <a:pt x="46811" y="83108"/>
                </a:lnTo>
                <a:lnTo>
                  <a:pt x="53833" y="94488"/>
                </a:lnTo>
                <a:lnTo>
                  <a:pt x="62271" y="108094"/>
                </a:lnTo>
                <a:lnTo>
                  <a:pt x="66179" y="114388"/>
                </a:lnTo>
                <a:lnTo>
                  <a:pt x="73479" y="125880"/>
                </a:lnTo>
                <a:lnTo>
                  <a:pt x="80469" y="133968"/>
                </a:lnTo>
                <a:lnTo>
                  <a:pt x="86487" y="139611"/>
                </a:lnTo>
                <a:lnTo>
                  <a:pt x="96775" y="148294"/>
                </a:lnTo>
                <a:lnTo>
                  <a:pt x="106161" y="153742"/>
                </a:lnTo>
                <a:lnTo>
                  <a:pt x="113601" y="157137"/>
                </a:lnTo>
                <a:lnTo>
                  <a:pt x="126048" y="162231"/>
                </a:lnTo>
                <a:lnTo>
                  <a:pt x="136649" y="164570"/>
                </a:lnTo>
                <a:lnTo>
                  <a:pt x="144741" y="165506"/>
                </a:lnTo>
                <a:lnTo>
                  <a:pt x="158063" y="166489"/>
                </a:lnTo>
                <a:lnTo>
                  <a:pt x="168691" y="165490"/>
                </a:lnTo>
                <a:lnTo>
                  <a:pt x="177114" y="163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118507" y="759466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79463" y="177114"/>
                </a:moveTo>
                <a:lnTo>
                  <a:pt x="80447" y="163844"/>
                </a:lnTo>
                <a:lnTo>
                  <a:pt x="79433" y="153191"/>
                </a:lnTo>
                <a:lnTo>
                  <a:pt x="77787" y="144856"/>
                </a:lnTo>
                <a:lnTo>
                  <a:pt x="74564" y="131950"/>
                </a:lnTo>
                <a:lnTo>
                  <a:pt x="70205" y="122071"/>
                </a:lnTo>
                <a:lnTo>
                  <a:pt x="66294" y="114731"/>
                </a:lnTo>
                <a:lnTo>
                  <a:pt x="58105" y="99504"/>
                </a:lnTo>
                <a:lnTo>
                  <a:pt x="51274" y="86857"/>
                </a:lnTo>
                <a:lnTo>
                  <a:pt x="45457" y="76192"/>
                </a:lnTo>
                <a:lnTo>
                  <a:pt x="40308" y="66909"/>
                </a:lnTo>
                <a:lnTo>
                  <a:pt x="35484" y="58411"/>
                </a:lnTo>
                <a:lnTo>
                  <a:pt x="30638" y="50097"/>
                </a:lnTo>
                <a:lnTo>
                  <a:pt x="25428" y="41370"/>
                </a:lnTo>
                <a:lnTo>
                  <a:pt x="19506" y="31631"/>
                </a:lnTo>
                <a:lnTo>
                  <a:pt x="12530" y="20280"/>
                </a:lnTo>
                <a:lnTo>
                  <a:pt x="4154" y="671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343498" y="9175142"/>
            <a:ext cx="90843" cy="197205"/>
          </a:xfrm>
          <a:custGeom>
            <a:avLst/>
            <a:gdLst/>
            <a:ahLst/>
            <a:cxnLst/>
            <a:rect l="l" t="t" r="r" b="b"/>
            <a:pathLst>
              <a:path w="90843" h="197205">
                <a:moveTo>
                  <a:pt x="0" y="197205"/>
                </a:moveTo>
                <a:lnTo>
                  <a:pt x="6757" y="180785"/>
                </a:lnTo>
                <a:lnTo>
                  <a:pt x="12633" y="166510"/>
                </a:lnTo>
                <a:lnTo>
                  <a:pt x="17775" y="154026"/>
                </a:lnTo>
                <a:lnTo>
                  <a:pt x="22328" y="142978"/>
                </a:lnTo>
                <a:lnTo>
                  <a:pt x="26440" y="133012"/>
                </a:lnTo>
                <a:lnTo>
                  <a:pt x="30259" y="123773"/>
                </a:lnTo>
                <a:lnTo>
                  <a:pt x="33931" y="114905"/>
                </a:lnTo>
                <a:lnTo>
                  <a:pt x="37603" y="106056"/>
                </a:lnTo>
                <a:lnTo>
                  <a:pt x="41422" y="96869"/>
                </a:lnTo>
                <a:lnTo>
                  <a:pt x="45536" y="86990"/>
                </a:lnTo>
                <a:lnTo>
                  <a:pt x="50091" y="76065"/>
                </a:lnTo>
                <a:lnTo>
                  <a:pt x="55234" y="63739"/>
                </a:lnTo>
                <a:lnTo>
                  <a:pt x="61113" y="49657"/>
                </a:lnTo>
                <a:lnTo>
                  <a:pt x="67874" y="33464"/>
                </a:lnTo>
                <a:lnTo>
                  <a:pt x="70307" y="27686"/>
                </a:lnTo>
                <a:lnTo>
                  <a:pt x="69977" y="27127"/>
                </a:lnTo>
                <a:lnTo>
                  <a:pt x="72542" y="23558"/>
                </a:lnTo>
                <a:lnTo>
                  <a:pt x="80203" y="12745"/>
                </a:lnTo>
                <a:lnTo>
                  <a:pt x="87090" y="4326"/>
                </a:lnTo>
                <a:lnTo>
                  <a:pt x="908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544935" y="9165997"/>
            <a:ext cx="102565" cy="206349"/>
          </a:xfrm>
          <a:custGeom>
            <a:avLst/>
            <a:gdLst/>
            <a:ahLst/>
            <a:cxnLst/>
            <a:rect l="l" t="t" r="r" b="b"/>
            <a:pathLst>
              <a:path w="102565" h="206349">
                <a:moveTo>
                  <a:pt x="0" y="0"/>
                </a:moveTo>
                <a:lnTo>
                  <a:pt x="10599" y="7889"/>
                </a:lnTo>
                <a:lnTo>
                  <a:pt x="18338" y="15956"/>
                </a:lnTo>
                <a:lnTo>
                  <a:pt x="21882" y="20205"/>
                </a:lnTo>
                <a:lnTo>
                  <a:pt x="29121" y="28905"/>
                </a:lnTo>
                <a:lnTo>
                  <a:pt x="29349" y="30251"/>
                </a:lnTo>
                <a:lnTo>
                  <a:pt x="34036" y="41071"/>
                </a:lnTo>
                <a:lnTo>
                  <a:pt x="41084" y="57340"/>
                </a:lnTo>
                <a:lnTo>
                  <a:pt x="47208" y="71495"/>
                </a:lnTo>
                <a:lnTo>
                  <a:pt x="52555" y="83889"/>
                </a:lnTo>
                <a:lnTo>
                  <a:pt x="57272" y="94874"/>
                </a:lnTo>
                <a:lnTo>
                  <a:pt x="61504" y="104803"/>
                </a:lnTo>
                <a:lnTo>
                  <a:pt x="65398" y="114028"/>
                </a:lnTo>
                <a:lnTo>
                  <a:pt x="69101" y="122902"/>
                </a:lnTo>
                <a:lnTo>
                  <a:pt x="72758" y="131777"/>
                </a:lnTo>
                <a:lnTo>
                  <a:pt x="76516" y="141006"/>
                </a:lnTo>
                <a:lnTo>
                  <a:pt x="80522" y="150942"/>
                </a:lnTo>
                <a:lnTo>
                  <a:pt x="84922" y="161936"/>
                </a:lnTo>
                <a:lnTo>
                  <a:pt x="89862" y="174341"/>
                </a:lnTo>
                <a:lnTo>
                  <a:pt x="95489" y="188511"/>
                </a:lnTo>
                <a:lnTo>
                  <a:pt x="101949" y="204797"/>
                </a:lnTo>
                <a:lnTo>
                  <a:pt x="102565" y="2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874152" y="9043622"/>
            <a:ext cx="177114" cy="166571"/>
          </a:xfrm>
          <a:custGeom>
            <a:avLst/>
            <a:gdLst/>
            <a:ahLst/>
            <a:cxnLst/>
            <a:rect l="l" t="t" r="r" b="b"/>
            <a:pathLst>
              <a:path w="177114" h="166571">
                <a:moveTo>
                  <a:pt x="177114" y="166571"/>
                </a:moveTo>
                <a:lnTo>
                  <a:pt x="168937" y="151346"/>
                </a:lnTo>
                <a:lnTo>
                  <a:pt x="162119" y="138706"/>
                </a:lnTo>
                <a:lnTo>
                  <a:pt x="156313" y="128050"/>
                </a:lnTo>
                <a:lnTo>
                  <a:pt x="151172" y="118775"/>
                </a:lnTo>
                <a:lnTo>
                  <a:pt x="146351" y="110281"/>
                </a:lnTo>
                <a:lnTo>
                  <a:pt x="141503" y="101966"/>
                </a:lnTo>
                <a:lnTo>
                  <a:pt x="136281" y="93231"/>
                </a:lnTo>
                <a:lnTo>
                  <a:pt x="130339" y="83473"/>
                </a:lnTo>
                <a:lnTo>
                  <a:pt x="123331" y="72092"/>
                </a:lnTo>
                <a:lnTo>
                  <a:pt x="114911" y="58486"/>
                </a:lnTo>
                <a:lnTo>
                  <a:pt x="110934" y="52067"/>
                </a:lnTo>
                <a:lnTo>
                  <a:pt x="103612" y="40562"/>
                </a:lnTo>
                <a:lnTo>
                  <a:pt x="96593" y="32499"/>
                </a:lnTo>
                <a:lnTo>
                  <a:pt x="90627" y="26959"/>
                </a:lnTo>
                <a:lnTo>
                  <a:pt x="80352" y="18280"/>
                </a:lnTo>
                <a:lnTo>
                  <a:pt x="70992" y="12798"/>
                </a:lnTo>
                <a:lnTo>
                  <a:pt x="63512" y="9332"/>
                </a:lnTo>
                <a:lnTo>
                  <a:pt x="51057" y="4264"/>
                </a:lnTo>
                <a:lnTo>
                  <a:pt x="40443" y="1984"/>
                </a:lnTo>
                <a:lnTo>
                  <a:pt x="32372" y="1064"/>
                </a:lnTo>
                <a:lnTo>
                  <a:pt x="19061" y="0"/>
                </a:lnTo>
                <a:lnTo>
                  <a:pt x="8447" y="1016"/>
                </a:lnTo>
                <a:lnTo>
                  <a:pt x="0" y="2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792040" y="913653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983" y="0"/>
                </a:moveTo>
                <a:lnTo>
                  <a:pt x="0" y="13301"/>
                </a:lnTo>
                <a:lnTo>
                  <a:pt x="1014" y="23968"/>
                </a:lnTo>
                <a:lnTo>
                  <a:pt x="2659" y="32258"/>
                </a:lnTo>
                <a:lnTo>
                  <a:pt x="5872" y="45138"/>
                </a:lnTo>
                <a:lnTo>
                  <a:pt x="10203" y="55022"/>
                </a:lnTo>
                <a:lnTo>
                  <a:pt x="14153" y="62496"/>
                </a:lnTo>
                <a:lnTo>
                  <a:pt x="22347" y="77707"/>
                </a:lnTo>
                <a:lnTo>
                  <a:pt x="29182" y="90343"/>
                </a:lnTo>
                <a:lnTo>
                  <a:pt x="35002" y="101003"/>
                </a:lnTo>
                <a:lnTo>
                  <a:pt x="40153" y="110285"/>
                </a:lnTo>
                <a:lnTo>
                  <a:pt x="44981" y="118786"/>
                </a:lnTo>
                <a:lnTo>
                  <a:pt x="49830" y="127105"/>
                </a:lnTo>
                <a:lnTo>
                  <a:pt x="55048" y="135840"/>
                </a:lnTo>
                <a:lnTo>
                  <a:pt x="60978" y="145588"/>
                </a:lnTo>
                <a:lnTo>
                  <a:pt x="67968" y="156948"/>
                </a:lnTo>
                <a:lnTo>
                  <a:pt x="76361" y="170517"/>
                </a:lnTo>
                <a:lnTo>
                  <a:pt x="80447" y="177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792246" y="7595006"/>
            <a:ext cx="80125" cy="176771"/>
          </a:xfrm>
          <a:custGeom>
            <a:avLst/>
            <a:gdLst/>
            <a:ahLst/>
            <a:cxnLst/>
            <a:rect l="l" t="t" r="r" b="b"/>
            <a:pathLst>
              <a:path w="80125" h="176771">
                <a:moveTo>
                  <a:pt x="80125" y="0"/>
                </a:moveTo>
                <a:lnTo>
                  <a:pt x="71013" y="14684"/>
                </a:lnTo>
                <a:lnTo>
                  <a:pt x="63459" y="26897"/>
                </a:lnTo>
                <a:lnTo>
                  <a:pt x="57115" y="37240"/>
                </a:lnTo>
                <a:lnTo>
                  <a:pt x="51636" y="46315"/>
                </a:lnTo>
                <a:lnTo>
                  <a:pt x="46672" y="54724"/>
                </a:lnTo>
                <a:lnTo>
                  <a:pt x="41878" y="63070"/>
                </a:lnTo>
                <a:lnTo>
                  <a:pt x="36906" y="71954"/>
                </a:lnTo>
                <a:lnTo>
                  <a:pt x="31409" y="81978"/>
                </a:lnTo>
                <a:lnTo>
                  <a:pt x="25040" y="93745"/>
                </a:lnTo>
                <a:lnTo>
                  <a:pt x="17452" y="107856"/>
                </a:lnTo>
                <a:lnTo>
                  <a:pt x="13945" y="114388"/>
                </a:lnTo>
                <a:lnTo>
                  <a:pt x="7684" y="126503"/>
                </a:lnTo>
                <a:lnTo>
                  <a:pt x="4236" y="136619"/>
                </a:lnTo>
                <a:lnTo>
                  <a:pt x="2452" y="144513"/>
                </a:lnTo>
                <a:lnTo>
                  <a:pt x="93" y="157710"/>
                </a:lnTo>
                <a:lnTo>
                  <a:pt x="0" y="168383"/>
                </a:lnTo>
                <a:lnTo>
                  <a:pt x="776" y="1767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874156" y="7697904"/>
            <a:ext cx="177228" cy="166618"/>
          </a:xfrm>
          <a:custGeom>
            <a:avLst/>
            <a:gdLst/>
            <a:ahLst/>
            <a:cxnLst/>
            <a:rect l="l" t="t" r="r" b="b"/>
            <a:pathLst>
              <a:path w="177228" h="166618">
                <a:moveTo>
                  <a:pt x="0" y="164160"/>
                </a:moveTo>
                <a:lnTo>
                  <a:pt x="13167" y="166515"/>
                </a:lnTo>
                <a:lnTo>
                  <a:pt x="23835" y="166618"/>
                </a:lnTo>
                <a:lnTo>
                  <a:pt x="32359" y="165836"/>
                </a:lnTo>
                <a:lnTo>
                  <a:pt x="45685" y="164016"/>
                </a:lnTo>
                <a:lnTo>
                  <a:pt x="56020" y="160696"/>
                </a:lnTo>
                <a:lnTo>
                  <a:pt x="63500" y="157467"/>
                </a:lnTo>
                <a:lnTo>
                  <a:pt x="75623" y="151658"/>
                </a:lnTo>
                <a:lnTo>
                  <a:pt x="84465" y="145361"/>
                </a:lnTo>
                <a:lnTo>
                  <a:pt x="90627" y="139941"/>
                </a:lnTo>
                <a:lnTo>
                  <a:pt x="100157" y="130610"/>
                </a:lnTo>
                <a:lnTo>
                  <a:pt x="106497" y="121894"/>
                </a:lnTo>
                <a:lnTo>
                  <a:pt x="110934" y="114719"/>
                </a:lnTo>
                <a:lnTo>
                  <a:pt x="120052" y="100039"/>
                </a:lnTo>
                <a:lnTo>
                  <a:pt x="127608" y="87819"/>
                </a:lnTo>
                <a:lnTo>
                  <a:pt x="133951" y="77462"/>
                </a:lnTo>
                <a:lnTo>
                  <a:pt x="139426" y="68371"/>
                </a:lnTo>
                <a:lnTo>
                  <a:pt x="144382" y="59947"/>
                </a:lnTo>
                <a:lnTo>
                  <a:pt x="149163" y="51595"/>
                </a:lnTo>
                <a:lnTo>
                  <a:pt x="154119" y="42716"/>
                </a:lnTo>
                <a:lnTo>
                  <a:pt x="159594" y="32713"/>
                </a:lnTo>
                <a:lnTo>
                  <a:pt x="165937" y="20989"/>
                </a:lnTo>
                <a:lnTo>
                  <a:pt x="173494" y="6946"/>
                </a:lnTo>
                <a:lnTo>
                  <a:pt x="177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937658" y="9124594"/>
            <a:ext cx="6019" cy="45529"/>
          </a:xfrm>
          <a:custGeom>
            <a:avLst/>
            <a:gdLst/>
            <a:ahLst/>
            <a:cxnLst/>
            <a:rect l="l" t="t" r="r" b="b"/>
            <a:pathLst>
              <a:path w="6019" h="45529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846"/>
                </a:lnTo>
                <a:lnTo>
                  <a:pt x="6019" y="18529"/>
                </a:lnTo>
                <a:lnTo>
                  <a:pt x="5803" y="18859"/>
                </a:lnTo>
                <a:lnTo>
                  <a:pt x="5803" y="22771"/>
                </a:lnTo>
                <a:lnTo>
                  <a:pt x="5803" y="26670"/>
                </a:lnTo>
                <a:lnTo>
                  <a:pt x="6019" y="27012"/>
                </a:lnTo>
                <a:lnTo>
                  <a:pt x="5130" y="30581"/>
                </a:lnTo>
                <a:lnTo>
                  <a:pt x="3238" y="38049"/>
                </a:lnTo>
                <a:lnTo>
                  <a:pt x="3124" y="38392"/>
                </a:lnTo>
                <a:lnTo>
                  <a:pt x="0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37658" y="7738305"/>
            <a:ext cx="6019" cy="45415"/>
          </a:xfrm>
          <a:custGeom>
            <a:avLst/>
            <a:gdLst/>
            <a:ahLst/>
            <a:cxnLst/>
            <a:rect l="l" t="t" r="r" b="b"/>
            <a:pathLst>
              <a:path w="6019" h="45415">
                <a:moveTo>
                  <a:pt x="0" y="45415"/>
                </a:moveTo>
                <a:lnTo>
                  <a:pt x="3124" y="38379"/>
                </a:lnTo>
                <a:lnTo>
                  <a:pt x="3238" y="38049"/>
                </a:lnTo>
                <a:lnTo>
                  <a:pt x="5130" y="30568"/>
                </a:lnTo>
                <a:lnTo>
                  <a:pt x="6019" y="27000"/>
                </a:lnTo>
                <a:lnTo>
                  <a:pt x="5803" y="26670"/>
                </a:lnTo>
                <a:lnTo>
                  <a:pt x="5803" y="22758"/>
                </a:lnTo>
                <a:lnTo>
                  <a:pt x="5803" y="18859"/>
                </a:lnTo>
                <a:lnTo>
                  <a:pt x="6019" y="18516"/>
                </a:lnTo>
                <a:lnTo>
                  <a:pt x="5130" y="14833"/>
                </a:lnTo>
                <a:lnTo>
                  <a:pt x="3238" y="7366"/>
                </a:lnTo>
                <a:lnTo>
                  <a:pt x="3124" y="702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62198" y="8994917"/>
            <a:ext cx="105575" cy="125882"/>
          </a:xfrm>
          <a:custGeom>
            <a:avLst/>
            <a:gdLst/>
            <a:ahLst/>
            <a:cxnLst/>
            <a:rect l="l" t="t" r="r" b="b"/>
            <a:pathLst>
              <a:path w="105575" h="125882">
                <a:moveTo>
                  <a:pt x="0" y="125882"/>
                </a:moveTo>
                <a:lnTo>
                  <a:pt x="889" y="123875"/>
                </a:lnTo>
                <a:lnTo>
                  <a:pt x="2120" y="121856"/>
                </a:lnTo>
                <a:lnTo>
                  <a:pt x="10595" y="108447"/>
                </a:lnTo>
                <a:lnTo>
                  <a:pt x="16711" y="98050"/>
                </a:lnTo>
                <a:lnTo>
                  <a:pt x="21640" y="89426"/>
                </a:lnTo>
                <a:lnTo>
                  <a:pt x="26556" y="81333"/>
                </a:lnTo>
                <a:lnTo>
                  <a:pt x="32632" y="72534"/>
                </a:lnTo>
                <a:lnTo>
                  <a:pt x="41042" y="61787"/>
                </a:lnTo>
                <a:lnTo>
                  <a:pt x="45300" y="56692"/>
                </a:lnTo>
                <a:lnTo>
                  <a:pt x="55790" y="44485"/>
                </a:lnTo>
                <a:lnTo>
                  <a:pt x="64081" y="35193"/>
                </a:lnTo>
                <a:lnTo>
                  <a:pt x="71336" y="27723"/>
                </a:lnTo>
                <a:lnTo>
                  <a:pt x="78717" y="20984"/>
                </a:lnTo>
                <a:lnTo>
                  <a:pt x="87386" y="13885"/>
                </a:lnTo>
                <a:lnTo>
                  <a:pt x="98505" y="5333"/>
                </a:lnTo>
                <a:lnTo>
                  <a:pt x="1055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41208" y="8126667"/>
            <a:ext cx="225437" cy="25107"/>
          </a:xfrm>
          <a:custGeom>
            <a:avLst/>
            <a:gdLst/>
            <a:ahLst/>
            <a:cxnLst/>
            <a:rect l="l" t="t" r="r" b="b"/>
            <a:pathLst>
              <a:path w="225437" h="25107">
                <a:moveTo>
                  <a:pt x="225437" y="0"/>
                </a:moveTo>
                <a:lnTo>
                  <a:pt x="207859" y="2503"/>
                </a:lnTo>
                <a:lnTo>
                  <a:pt x="192574" y="4676"/>
                </a:lnTo>
                <a:lnTo>
                  <a:pt x="179203" y="6568"/>
                </a:lnTo>
                <a:lnTo>
                  <a:pt x="167366" y="8229"/>
                </a:lnTo>
                <a:lnTo>
                  <a:pt x="156681" y="9711"/>
                </a:lnTo>
                <a:lnTo>
                  <a:pt x="146770" y="11062"/>
                </a:lnTo>
                <a:lnTo>
                  <a:pt x="137252" y="12334"/>
                </a:lnTo>
                <a:lnTo>
                  <a:pt x="127746" y="13577"/>
                </a:lnTo>
                <a:lnTo>
                  <a:pt x="117873" y="14841"/>
                </a:lnTo>
                <a:lnTo>
                  <a:pt x="107253" y="16176"/>
                </a:lnTo>
                <a:lnTo>
                  <a:pt x="95505" y="17633"/>
                </a:lnTo>
                <a:lnTo>
                  <a:pt x="82249" y="19262"/>
                </a:lnTo>
                <a:lnTo>
                  <a:pt x="67104" y="21114"/>
                </a:lnTo>
                <a:lnTo>
                  <a:pt x="49692" y="23238"/>
                </a:lnTo>
                <a:lnTo>
                  <a:pt x="38620" y="24549"/>
                </a:lnTo>
                <a:lnTo>
                  <a:pt x="37731" y="25107"/>
                </a:lnTo>
                <a:lnTo>
                  <a:pt x="28803" y="23876"/>
                </a:lnTo>
                <a:lnTo>
                  <a:pt x="15755" y="21677"/>
                </a:lnTo>
                <a:lnTo>
                  <a:pt x="5188" y="18422"/>
                </a:lnTo>
                <a:lnTo>
                  <a:pt x="0" y="165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088317" y="7863518"/>
            <a:ext cx="126326" cy="182016"/>
          </a:xfrm>
          <a:custGeom>
            <a:avLst/>
            <a:gdLst/>
            <a:ahLst/>
            <a:cxnLst/>
            <a:rect l="l" t="t" r="r" b="b"/>
            <a:pathLst>
              <a:path w="126326" h="182016">
                <a:moveTo>
                  <a:pt x="0" y="182016"/>
                </a:moveTo>
                <a:lnTo>
                  <a:pt x="3530" y="169297"/>
                </a:lnTo>
                <a:lnTo>
                  <a:pt x="7492" y="159032"/>
                </a:lnTo>
                <a:lnTo>
                  <a:pt x="9702" y="153898"/>
                </a:lnTo>
                <a:lnTo>
                  <a:pt x="12382" y="147751"/>
                </a:lnTo>
                <a:lnTo>
                  <a:pt x="13169" y="147535"/>
                </a:lnTo>
                <a:lnTo>
                  <a:pt x="17526" y="141947"/>
                </a:lnTo>
                <a:lnTo>
                  <a:pt x="28254" y="127784"/>
                </a:lnTo>
                <a:lnTo>
                  <a:pt x="37582" y="115473"/>
                </a:lnTo>
                <a:lnTo>
                  <a:pt x="45743" y="104710"/>
                </a:lnTo>
                <a:lnTo>
                  <a:pt x="52971" y="95189"/>
                </a:lnTo>
                <a:lnTo>
                  <a:pt x="59500" y="86606"/>
                </a:lnTo>
                <a:lnTo>
                  <a:pt x="65564" y="78656"/>
                </a:lnTo>
                <a:lnTo>
                  <a:pt x="71396" y="71033"/>
                </a:lnTo>
                <a:lnTo>
                  <a:pt x="77230" y="63433"/>
                </a:lnTo>
                <a:lnTo>
                  <a:pt x="83300" y="55551"/>
                </a:lnTo>
                <a:lnTo>
                  <a:pt x="89840" y="47082"/>
                </a:lnTo>
                <a:lnTo>
                  <a:pt x="97083" y="37721"/>
                </a:lnTo>
                <a:lnTo>
                  <a:pt x="105263" y="27162"/>
                </a:lnTo>
                <a:lnTo>
                  <a:pt x="114613" y="15102"/>
                </a:lnTo>
                <a:lnTo>
                  <a:pt x="125368" y="1235"/>
                </a:lnTo>
                <a:lnTo>
                  <a:pt x="1263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556267" y="8093745"/>
            <a:ext cx="272529" cy="1027049"/>
          </a:xfrm>
          <a:custGeom>
            <a:avLst/>
            <a:gdLst/>
            <a:ahLst/>
            <a:cxnLst/>
            <a:rect l="l" t="t" r="r" b="b"/>
            <a:pathLst>
              <a:path w="272529" h="1027049">
                <a:moveTo>
                  <a:pt x="65849" y="42519"/>
                </a:moveTo>
                <a:lnTo>
                  <a:pt x="75996" y="0"/>
                </a:lnTo>
                <a:lnTo>
                  <a:pt x="65849" y="42519"/>
                </a:lnTo>
                <a:lnTo>
                  <a:pt x="28575" y="116395"/>
                </a:lnTo>
                <a:lnTo>
                  <a:pt x="29019" y="116509"/>
                </a:lnTo>
                <a:lnTo>
                  <a:pt x="23888" y="199097"/>
                </a:lnTo>
                <a:lnTo>
                  <a:pt x="0" y="278333"/>
                </a:lnTo>
                <a:lnTo>
                  <a:pt x="457" y="278333"/>
                </a:lnTo>
                <a:lnTo>
                  <a:pt x="9715" y="360464"/>
                </a:lnTo>
                <a:lnTo>
                  <a:pt x="0" y="442607"/>
                </a:lnTo>
                <a:lnTo>
                  <a:pt x="457" y="442607"/>
                </a:lnTo>
                <a:lnTo>
                  <a:pt x="23888" y="521843"/>
                </a:lnTo>
                <a:lnTo>
                  <a:pt x="28575" y="604431"/>
                </a:lnTo>
                <a:lnTo>
                  <a:pt x="29019" y="604316"/>
                </a:lnTo>
                <a:lnTo>
                  <a:pt x="65849" y="678307"/>
                </a:lnTo>
                <a:lnTo>
                  <a:pt x="84823" y="758875"/>
                </a:lnTo>
                <a:lnTo>
                  <a:pt x="85153" y="758774"/>
                </a:lnTo>
                <a:lnTo>
                  <a:pt x="134264" y="825169"/>
                </a:lnTo>
                <a:lnTo>
                  <a:pt x="166954" y="901166"/>
                </a:lnTo>
                <a:lnTo>
                  <a:pt x="167297" y="900950"/>
                </a:lnTo>
                <a:lnTo>
                  <a:pt x="227228" y="957859"/>
                </a:lnTo>
                <a:lnTo>
                  <a:pt x="272529" y="1027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897995" y="9166214"/>
            <a:ext cx="31915" cy="33820"/>
          </a:xfrm>
          <a:custGeom>
            <a:avLst/>
            <a:gdLst/>
            <a:ahLst/>
            <a:cxnLst/>
            <a:rect l="l" t="t" r="r" b="b"/>
            <a:pathLst>
              <a:path w="31915" h="33820">
                <a:moveTo>
                  <a:pt x="31915" y="338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622338" y="7863519"/>
            <a:ext cx="281571" cy="287032"/>
          </a:xfrm>
          <a:custGeom>
            <a:avLst/>
            <a:gdLst/>
            <a:ahLst/>
            <a:cxnLst/>
            <a:rect l="l" t="t" r="r" b="b"/>
            <a:pathLst>
              <a:path w="281571" h="287032">
                <a:moveTo>
                  <a:pt x="0" y="271741"/>
                </a:moveTo>
                <a:lnTo>
                  <a:pt x="2006" y="263143"/>
                </a:lnTo>
                <a:lnTo>
                  <a:pt x="183692" y="287032"/>
                </a:lnTo>
                <a:lnTo>
                  <a:pt x="213372" y="284581"/>
                </a:lnTo>
                <a:lnTo>
                  <a:pt x="240614" y="272630"/>
                </a:lnTo>
                <a:lnTo>
                  <a:pt x="262483" y="252437"/>
                </a:lnTo>
                <a:lnTo>
                  <a:pt x="276656" y="226326"/>
                </a:lnTo>
                <a:lnTo>
                  <a:pt x="281571" y="196964"/>
                </a:lnTo>
                <a:lnTo>
                  <a:pt x="276656" y="167614"/>
                </a:lnTo>
                <a:lnTo>
                  <a:pt x="262813" y="141947"/>
                </a:lnTo>
                <a:lnTo>
                  <a:pt x="154012" y="0"/>
                </a:lnTo>
                <a:lnTo>
                  <a:pt x="100888" y="49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626579" y="7899001"/>
            <a:ext cx="167957" cy="218516"/>
          </a:xfrm>
          <a:custGeom>
            <a:avLst/>
            <a:gdLst/>
            <a:ahLst/>
            <a:cxnLst/>
            <a:rect l="l" t="t" r="r" b="b"/>
            <a:pathLst>
              <a:path w="167957" h="218516">
                <a:moveTo>
                  <a:pt x="0" y="218516"/>
                </a:moveTo>
                <a:lnTo>
                  <a:pt x="14287" y="159029"/>
                </a:lnTo>
                <a:lnTo>
                  <a:pt x="9931" y="177228"/>
                </a:lnTo>
                <a:lnTo>
                  <a:pt x="100990" y="189166"/>
                </a:lnTo>
                <a:lnTo>
                  <a:pt x="97866" y="176326"/>
                </a:lnTo>
                <a:lnTo>
                  <a:pt x="97866" y="146532"/>
                </a:lnTo>
                <a:lnTo>
                  <a:pt x="107467" y="118414"/>
                </a:lnTo>
                <a:lnTo>
                  <a:pt x="125768" y="94970"/>
                </a:lnTo>
                <a:lnTo>
                  <a:pt x="150660" y="78676"/>
                </a:lnTo>
                <a:lnTo>
                  <a:pt x="167957" y="73101"/>
                </a:lnTo>
                <a:lnTo>
                  <a:pt x="111937" y="0"/>
                </a:lnTo>
                <a:lnTo>
                  <a:pt x="96647" y="14401"/>
                </a:lnTo>
                <a:lnTo>
                  <a:pt x="96977" y="14617"/>
                </a:lnTo>
                <a:lnTo>
                  <a:pt x="63944" y="90512"/>
                </a:lnTo>
                <a:lnTo>
                  <a:pt x="14503" y="156794"/>
                </a:lnTo>
                <a:lnTo>
                  <a:pt x="14846" y="156908"/>
                </a:lnTo>
                <a:lnTo>
                  <a:pt x="14287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632270" y="8055912"/>
            <a:ext cx="9144" cy="37833"/>
          </a:xfrm>
          <a:custGeom>
            <a:avLst/>
            <a:gdLst/>
            <a:ahLst/>
            <a:cxnLst/>
            <a:rect l="l" t="t" r="r" b="b"/>
            <a:pathLst>
              <a:path w="9144" h="37833">
                <a:moveTo>
                  <a:pt x="0" y="37833"/>
                </a:move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729260" y="7867646"/>
            <a:ext cx="42621" cy="40170"/>
          </a:xfrm>
          <a:custGeom>
            <a:avLst/>
            <a:gdLst/>
            <a:ahLst/>
            <a:cxnLst/>
            <a:rect l="l" t="t" r="r" b="b"/>
            <a:pathLst>
              <a:path w="42621" h="40170">
                <a:moveTo>
                  <a:pt x="23761" y="17741"/>
                </a:moveTo>
                <a:lnTo>
                  <a:pt x="42621" y="0"/>
                </a:lnTo>
                <a:lnTo>
                  <a:pt x="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771884" y="7856710"/>
            <a:ext cx="11607" cy="10934"/>
          </a:xfrm>
          <a:custGeom>
            <a:avLst/>
            <a:gdLst/>
            <a:ahLst/>
            <a:cxnLst/>
            <a:rect l="l" t="t" r="r" b="b"/>
            <a:pathLst>
              <a:path w="11607" h="10934">
                <a:moveTo>
                  <a:pt x="0" y="10934"/>
                </a:moveTo>
                <a:lnTo>
                  <a:pt x="11607" y="0"/>
                </a:lnTo>
                <a:lnTo>
                  <a:pt x="447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776798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6692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783491" y="7707278"/>
            <a:ext cx="147751" cy="149428"/>
          </a:xfrm>
          <a:custGeom>
            <a:avLst/>
            <a:gdLst/>
            <a:ahLst/>
            <a:cxnLst/>
            <a:rect l="l" t="t" r="r" b="b"/>
            <a:pathLst>
              <a:path w="147751" h="149428">
                <a:moveTo>
                  <a:pt x="0" y="149428"/>
                </a:moveTo>
                <a:lnTo>
                  <a:pt x="45643" y="80568"/>
                </a:lnTo>
                <a:lnTo>
                  <a:pt x="45300" y="80238"/>
                </a:lnTo>
                <a:lnTo>
                  <a:pt x="114503" y="34924"/>
                </a:lnTo>
                <a:lnTo>
                  <a:pt x="147751" y="0"/>
                </a:lnTo>
                <a:lnTo>
                  <a:pt x="135813" y="12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883710" y="8003465"/>
            <a:ext cx="1447" cy="2006"/>
          </a:xfrm>
          <a:custGeom>
            <a:avLst/>
            <a:gdLst/>
            <a:ahLst/>
            <a:cxnLst/>
            <a:rect l="l" t="t" r="r" b="b"/>
            <a:pathLst>
              <a:path w="1447" h="2006">
                <a:moveTo>
                  <a:pt x="1447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897991" y="7713085"/>
            <a:ext cx="27673" cy="29121"/>
          </a:xfrm>
          <a:custGeom>
            <a:avLst/>
            <a:gdLst/>
            <a:ahLst/>
            <a:cxnLst/>
            <a:rect l="l" t="t" r="r" b="b"/>
            <a:pathLst>
              <a:path w="27673" h="29121">
                <a:moveTo>
                  <a:pt x="0" y="29121"/>
                </a:moveTo>
                <a:lnTo>
                  <a:pt x="27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929910" y="9200034"/>
            <a:ext cx="726960" cy="193408"/>
          </a:xfrm>
          <a:custGeom>
            <a:avLst/>
            <a:gdLst/>
            <a:ahLst/>
            <a:cxnLst/>
            <a:rect l="l" t="t" r="r" b="b"/>
            <a:pathLst>
              <a:path w="726960" h="193408">
                <a:moveTo>
                  <a:pt x="0" y="0"/>
                </a:moveTo>
                <a:lnTo>
                  <a:pt x="24892" y="26454"/>
                </a:lnTo>
                <a:lnTo>
                  <a:pt x="25006" y="26123"/>
                </a:lnTo>
                <a:lnTo>
                  <a:pt x="100888" y="59143"/>
                </a:lnTo>
                <a:lnTo>
                  <a:pt x="167182" y="108585"/>
                </a:lnTo>
                <a:lnTo>
                  <a:pt x="167627" y="108254"/>
                </a:lnTo>
                <a:lnTo>
                  <a:pt x="247751" y="127558"/>
                </a:lnTo>
                <a:lnTo>
                  <a:pt x="321627" y="164833"/>
                </a:lnTo>
                <a:lnTo>
                  <a:pt x="321627" y="164388"/>
                </a:lnTo>
                <a:lnTo>
                  <a:pt x="404215" y="169519"/>
                </a:lnTo>
                <a:lnTo>
                  <a:pt x="483450" y="193408"/>
                </a:lnTo>
                <a:lnTo>
                  <a:pt x="483450" y="192963"/>
                </a:lnTo>
                <a:lnTo>
                  <a:pt x="565581" y="183578"/>
                </a:lnTo>
                <a:lnTo>
                  <a:pt x="647725" y="193408"/>
                </a:lnTo>
                <a:lnTo>
                  <a:pt x="647725" y="192963"/>
                </a:lnTo>
                <a:lnTo>
                  <a:pt x="725957" y="169862"/>
                </a:lnTo>
                <a:lnTo>
                  <a:pt x="717588" y="172313"/>
                </a:lnTo>
                <a:lnTo>
                  <a:pt x="726960" y="169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31249" y="9201486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9817" y="104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39618" y="9070576"/>
            <a:ext cx="86601" cy="139839"/>
          </a:xfrm>
          <a:custGeom>
            <a:avLst/>
            <a:gdLst/>
            <a:ahLst/>
            <a:cxnLst/>
            <a:rect l="l" t="t" r="r" b="b"/>
            <a:pathLst>
              <a:path w="86601" h="139839">
                <a:moveTo>
                  <a:pt x="0" y="139839"/>
                </a:moveTo>
                <a:lnTo>
                  <a:pt x="66294" y="25107"/>
                </a:lnTo>
                <a:lnTo>
                  <a:pt x="866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16840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0" y="0"/>
                </a:moveTo>
                <a:lnTo>
                  <a:pt x="30124" y="11493"/>
                </a:lnTo>
                <a:lnTo>
                  <a:pt x="55244" y="31915"/>
                </a:lnTo>
                <a:lnTo>
                  <a:pt x="72758" y="59029"/>
                </a:lnTo>
                <a:lnTo>
                  <a:pt x="81127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931248" y="7698233"/>
            <a:ext cx="8483" cy="9042"/>
          </a:xfrm>
          <a:custGeom>
            <a:avLst/>
            <a:gdLst/>
            <a:ahLst/>
            <a:cxnLst/>
            <a:rect l="l" t="t" r="r" b="b"/>
            <a:pathLst>
              <a:path w="8483" h="9042">
                <a:moveTo>
                  <a:pt x="0" y="9042"/>
                </a:move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16840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90284"/>
                </a:moveTo>
                <a:lnTo>
                  <a:pt x="30124" y="78676"/>
                </a:lnTo>
                <a:lnTo>
                  <a:pt x="55244" y="58369"/>
                </a:lnTo>
                <a:lnTo>
                  <a:pt x="72758" y="31254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937042" y="7594671"/>
            <a:ext cx="181470" cy="106464"/>
          </a:xfrm>
          <a:custGeom>
            <a:avLst/>
            <a:gdLst/>
            <a:ahLst/>
            <a:cxnLst/>
            <a:rect l="l" t="t" r="r" b="b"/>
            <a:pathLst>
              <a:path w="181470" h="106464">
                <a:moveTo>
                  <a:pt x="181470" y="0"/>
                </a:moveTo>
                <a:lnTo>
                  <a:pt x="160045" y="5016"/>
                </a:lnTo>
                <a:lnTo>
                  <a:pt x="160159" y="5473"/>
                </a:lnTo>
                <a:lnTo>
                  <a:pt x="93751" y="54571"/>
                </a:lnTo>
                <a:lnTo>
                  <a:pt x="17754" y="87274"/>
                </a:lnTo>
                <a:lnTo>
                  <a:pt x="17868" y="87604"/>
                </a:lnTo>
                <a:lnTo>
                  <a:pt x="0" y="1064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39729" y="7694780"/>
            <a:ext cx="3352" cy="3454"/>
          </a:xfrm>
          <a:custGeom>
            <a:avLst/>
            <a:gdLst/>
            <a:ahLst/>
            <a:cxnLst/>
            <a:rect l="l" t="t" r="r" b="b"/>
            <a:pathLst>
              <a:path w="3352" h="3454">
                <a:moveTo>
                  <a:pt x="0" y="3454"/>
                </a:move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47538" y="9099713"/>
            <a:ext cx="94856" cy="95186"/>
          </a:xfrm>
          <a:custGeom>
            <a:avLst/>
            <a:gdLst/>
            <a:ahLst/>
            <a:cxnLst/>
            <a:rect l="l" t="t" r="r" b="b"/>
            <a:pathLst>
              <a:path w="94856" h="95186">
                <a:moveTo>
                  <a:pt x="888" y="52781"/>
                </a:moveTo>
                <a:lnTo>
                  <a:pt x="0" y="47650"/>
                </a:lnTo>
                <a:lnTo>
                  <a:pt x="2565" y="32131"/>
                </a:lnTo>
                <a:lnTo>
                  <a:pt x="10032" y="18300"/>
                </a:lnTo>
                <a:lnTo>
                  <a:pt x="21640" y="7696"/>
                </a:lnTo>
                <a:lnTo>
                  <a:pt x="36042" y="1333"/>
                </a:lnTo>
                <a:lnTo>
                  <a:pt x="51663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  <a:lnTo>
                  <a:pt x="94856" y="39725"/>
                </a:lnTo>
                <a:lnTo>
                  <a:pt x="94856" y="55460"/>
                </a:lnTo>
                <a:lnTo>
                  <a:pt x="89725" y="70408"/>
                </a:lnTo>
                <a:lnTo>
                  <a:pt x="80124" y="82804"/>
                </a:lnTo>
                <a:lnTo>
                  <a:pt x="66954" y="91389"/>
                </a:lnTo>
                <a:lnTo>
                  <a:pt x="51663" y="95186"/>
                </a:lnTo>
                <a:lnTo>
                  <a:pt x="36042" y="93967"/>
                </a:lnTo>
                <a:lnTo>
                  <a:pt x="21640" y="87604"/>
                </a:lnTo>
                <a:lnTo>
                  <a:pt x="10032" y="77000"/>
                </a:lnTo>
                <a:lnTo>
                  <a:pt x="2565" y="63157"/>
                </a:lnTo>
                <a:lnTo>
                  <a:pt x="888" y="5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47536" y="7713414"/>
            <a:ext cx="94856" cy="95199"/>
          </a:xfrm>
          <a:custGeom>
            <a:avLst/>
            <a:gdLst/>
            <a:ahLst/>
            <a:cxnLst/>
            <a:rect l="l" t="t" r="r" b="b"/>
            <a:pathLst>
              <a:path w="94856" h="95199">
                <a:moveTo>
                  <a:pt x="0" y="47650"/>
                </a:moveTo>
                <a:lnTo>
                  <a:pt x="2565" y="63157"/>
                </a:lnTo>
                <a:lnTo>
                  <a:pt x="10045" y="77000"/>
                </a:lnTo>
                <a:lnTo>
                  <a:pt x="21653" y="87604"/>
                </a:lnTo>
                <a:lnTo>
                  <a:pt x="36042" y="93967"/>
                </a:lnTo>
                <a:lnTo>
                  <a:pt x="51663" y="95199"/>
                </a:lnTo>
                <a:lnTo>
                  <a:pt x="66954" y="91401"/>
                </a:lnTo>
                <a:lnTo>
                  <a:pt x="79908" y="82918"/>
                </a:lnTo>
                <a:lnTo>
                  <a:pt x="85598" y="75666"/>
                </a:lnTo>
                <a:lnTo>
                  <a:pt x="89725" y="70307"/>
                </a:lnTo>
                <a:lnTo>
                  <a:pt x="94856" y="55460"/>
                </a:lnTo>
                <a:lnTo>
                  <a:pt x="94856" y="39725"/>
                </a:lnTo>
                <a:lnTo>
                  <a:pt x="89725" y="24891"/>
                </a:lnTo>
                <a:lnTo>
                  <a:pt x="80124" y="12496"/>
                </a:lnTo>
                <a:lnTo>
                  <a:pt x="66954" y="3911"/>
                </a:lnTo>
                <a:lnTo>
                  <a:pt x="51663" y="0"/>
                </a:lnTo>
                <a:lnTo>
                  <a:pt x="36042" y="1333"/>
                </a:lnTo>
                <a:lnTo>
                  <a:pt x="21653" y="7581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109362" y="7594112"/>
            <a:ext cx="11836" cy="2679"/>
          </a:xfrm>
          <a:custGeom>
            <a:avLst/>
            <a:gdLst/>
            <a:ahLst/>
            <a:cxnLst/>
            <a:rect l="l" t="t" r="r" b="b"/>
            <a:pathLst>
              <a:path w="11836" h="2679">
                <a:moveTo>
                  <a:pt x="0" y="2679"/>
                </a:moveTo>
                <a:lnTo>
                  <a:pt x="11836" y="0"/>
                </a:lnTo>
                <a:lnTo>
                  <a:pt x="914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121192" y="7588422"/>
            <a:ext cx="23876" cy="5689"/>
          </a:xfrm>
          <a:custGeom>
            <a:avLst/>
            <a:gdLst/>
            <a:ahLst/>
            <a:cxnLst/>
            <a:rect l="l" t="t" r="r" b="b"/>
            <a:pathLst>
              <a:path w="23875" h="5689">
                <a:moveTo>
                  <a:pt x="0" y="5689"/>
                </a:moveTo>
                <a:lnTo>
                  <a:pt x="23876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133134" y="7580833"/>
            <a:ext cx="44526" cy="10375"/>
          </a:xfrm>
          <a:custGeom>
            <a:avLst/>
            <a:gdLst/>
            <a:ahLst/>
            <a:cxnLst/>
            <a:rect l="l" t="t" r="r" b="b"/>
            <a:pathLst>
              <a:path w="44526" h="10375">
                <a:moveTo>
                  <a:pt x="44526" y="0"/>
                </a:move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145072" y="7522686"/>
            <a:ext cx="243624" cy="65735"/>
          </a:xfrm>
          <a:custGeom>
            <a:avLst/>
            <a:gdLst/>
            <a:ahLst/>
            <a:cxnLst/>
            <a:rect l="l" t="t" r="r" b="b"/>
            <a:pathLst>
              <a:path w="243624" h="65735">
                <a:moveTo>
                  <a:pt x="0" y="65735"/>
                </a:moveTo>
                <a:lnTo>
                  <a:pt x="32588" y="58140"/>
                </a:lnTo>
                <a:lnTo>
                  <a:pt x="106464" y="21209"/>
                </a:lnTo>
                <a:lnTo>
                  <a:pt x="106464" y="20866"/>
                </a:lnTo>
                <a:lnTo>
                  <a:pt x="189052" y="16179"/>
                </a:lnTo>
                <a:lnTo>
                  <a:pt x="243624" y="0"/>
                </a:lnTo>
                <a:lnTo>
                  <a:pt x="22565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34125" y="9369560"/>
            <a:ext cx="9372" cy="2781"/>
          </a:xfrm>
          <a:custGeom>
            <a:avLst/>
            <a:gdLst/>
            <a:ahLst/>
            <a:cxnLst/>
            <a:rect l="l" t="t" r="r" b="b"/>
            <a:pathLst>
              <a:path w="9372" h="2781">
                <a:moveTo>
                  <a:pt x="1003" y="330"/>
                </a:moveTo>
                <a:lnTo>
                  <a:pt x="9372" y="278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34125" y="7524469"/>
            <a:ext cx="48539" cy="14401"/>
          </a:xfrm>
          <a:custGeom>
            <a:avLst/>
            <a:gdLst/>
            <a:ahLst/>
            <a:cxnLst/>
            <a:rect l="l" t="t" r="r" b="b"/>
            <a:pathLst>
              <a:path w="48539" h="14401">
                <a:moveTo>
                  <a:pt x="0" y="14401"/>
                </a:moveTo>
                <a:lnTo>
                  <a:pt x="48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3497" y="9372352"/>
            <a:ext cx="4241" cy="1333"/>
          </a:xfrm>
          <a:custGeom>
            <a:avLst/>
            <a:gdLst/>
            <a:ahLst/>
            <a:cxnLst/>
            <a:rect l="l" t="t" r="r" b="b"/>
            <a:pathLst>
              <a:path w="4241" h="1333">
                <a:moveTo>
                  <a:pt x="4241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434341" y="9151602"/>
            <a:ext cx="110591" cy="23545"/>
          </a:xfrm>
          <a:custGeom>
            <a:avLst/>
            <a:gdLst/>
            <a:ahLst/>
            <a:cxnLst/>
            <a:rect l="l" t="t" r="r" b="b"/>
            <a:pathLst>
              <a:path w="110591" h="23545">
                <a:moveTo>
                  <a:pt x="0" y="23545"/>
                </a:moveTo>
                <a:lnTo>
                  <a:pt x="24892" y="7251"/>
                </a:lnTo>
                <a:lnTo>
                  <a:pt x="53682" y="0"/>
                </a:lnTo>
                <a:lnTo>
                  <a:pt x="83362" y="2451"/>
                </a:lnTo>
                <a:lnTo>
                  <a:pt x="110591" y="144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616140" y="9372348"/>
            <a:ext cx="31356" cy="9258"/>
          </a:xfrm>
          <a:custGeom>
            <a:avLst/>
            <a:gdLst/>
            <a:ahLst/>
            <a:cxnLst/>
            <a:rect l="l" t="t" r="r" b="b"/>
            <a:pathLst>
              <a:path w="31356" h="9258">
                <a:moveTo>
                  <a:pt x="31356" y="0"/>
                </a:moveTo>
                <a:lnTo>
                  <a:pt x="0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93272" y="9302261"/>
            <a:ext cx="204343" cy="85039"/>
          </a:xfrm>
          <a:custGeom>
            <a:avLst/>
            <a:gdLst/>
            <a:ahLst/>
            <a:cxnLst/>
            <a:rect l="l" t="t" r="r" b="b"/>
            <a:pathLst>
              <a:path w="204342" h="85039">
                <a:moveTo>
                  <a:pt x="0" y="85039"/>
                </a:moveTo>
                <a:lnTo>
                  <a:pt x="35153" y="0"/>
                </a:lnTo>
                <a:lnTo>
                  <a:pt x="41071" y="5918"/>
                </a:lnTo>
                <a:lnTo>
                  <a:pt x="65951" y="22097"/>
                </a:lnTo>
                <a:lnTo>
                  <a:pt x="94742" y="29463"/>
                </a:lnTo>
                <a:lnTo>
                  <a:pt x="124434" y="27012"/>
                </a:lnTo>
                <a:lnTo>
                  <a:pt x="151663" y="15074"/>
                </a:lnTo>
                <a:lnTo>
                  <a:pt x="169303" y="0"/>
                </a:lnTo>
                <a:lnTo>
                  <a:pt x="204343" y="8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88697" y="7514992"/>
            <a:ext cx="207797" cy="448627"/>
          </a:xfrm>
          <a:custGeom>
            <a:avLst/>
            <a:gdLst/>
            <a:ahLst/>
            <a:cxnLst/>
            <a:rect l="l" t="t" r="r" b="b"/>
            <a:pathLst>
              <a:path w="207797" h="448627">
                <a:moveTo>
                  <a:pt x="0" y="7696"/>
                </a:moveTo>
                <a:lnTo>
                  <a:pt x="5803" y="6019"/>
                </a:lnTo>
                <a:lnTo>
                  <a:pt x="6248" y="7696"/>
                </a:lnTo>
                <a:lnTo>
                  <a:pt x="44856" y="448627"/>
                </a:lnTo>
                <a:lnTo>
                  <a:pt x="83591" y="448627"/>
                </a:lnTo>
                <a:lnTo>
                  <a:pt x="83591" y="136258"/>
                </a:lnTo>
                <a:lnTo>
                  <a:pt x="130009" y="136258"/>
                </a:lnTo>
                <a:lnTo>
                  <a:pt x="130009" y="448627"/>
                </a:lnTo>
                <a:lnTo>
                  <a:pt x="168732" y="448627"/>
                </a:lnTo>
                <a:lnTo>
                  <a:pt x="207797" y="5689"/>
                </a:lnTo>
                <a:lnTo>
                  <a:pt x="188937" y="0"/>
                </a:lnTo>
                <a:lnTo>
                  <a:pt x="188937" y="444"/>
                </a:lnTo>
                <a:lnTo>
                  <a:pt x="106794" y="9702"/>
                </a:lnTo>
                <a:lnTo>
                  <a:pt x="24663" y="0"/>
                </a:lnTo>
                <a:lnTo>
                  <a:pt x="24663" y="444"/>
                </a:lnTo>
                <a:lnTo>
                  <a:pt x="5803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413361" y="9392994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596497" y="7520679"/>
            <a:ext cx="457898" cy="180454"/>
          </a:xfrm>
          <a:custGeom>
            <a:avLst/>
            <a:gdLst/>
            <a:ahLst/>
            <a:cxnLst/>
            <a:rect l="l" t="t" r="r" b="b"/>
            <a:pathLst>
              <a:path w="457898" h="180454">
                <a:moveTo>
                  <a:pt x="0" y="0"/>
                </a:moveTo>
                <a:lnTo>
                  <a:pt x="60375" y="18199"/>
                </a:lnTo>
                <a:lnTo>
                  <a:pt x="142963" y="23215"/>
                </a:lnTo>
                <a:lnTo>
                  <a:pt x="142963" y="22872"/>
                </a:lnTo>
                <a:lnTo>
                  <a:pt x="216839" y="60147"/>
                </a:lnTo>
                <a:lnTo>
                  <a:pt x="296964" y="79349"/>
                </a:lnTo>
                <a:lnTo>
                  <a:pt x="297408" y="79006"/>
                </a:lnTo>
                <a:lnTo>
                  <a:pt x="363702" y="128562"/>
                </a:lnTo>
                <a:lnTo>
                  <a:pt x="439483" y="161594"/>
                </a:lnTo>
                <a:lnTo>
                  <a:pt x="439699" y="161264"/>
                </a:lnTo>
                <a:lnTo>
                  <a:pt x="457898" y="180454"/>
                </a:lnTo>
                <a:lnTo>
                  <a:pt x="451421" y="17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655867" y="9314315"/>
            <a:ext cx="213829" cy="55575"/>
          </a:xfrm>
          <a:custGeom>
            <a:avLst/>
            <a:gdLst/>
            <a:ahLst/>
            <a:cxnLst/>
            <a:rect l="l" t="t" r="r" b="b"/>
            <a:pathLst>
              <a:path w="213829" h="55575">
                <a:moveTo>
                  <a:pt x="0" y="55575"/>
                </a:moveTo>
                <a:lnTo>
                  <a:pt x="83591" y="50558"/>
                </a:lnTo>
                <a:lnTo>
                  <a:pt x="83591" y="50101"/>
                </a:lnTo>
                <a:lnTo>
                  <a:pt x="157467" y="13284"/>
                </a:lnTo>
                <a:lnTo>
                  <a:pt x="213829" y="0"/>
                </a:lnTo>
                <a:lnTo>
                  <a:pt x="157467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81634" y="9210191"/>
            <a:ext cx="169633" cy="101333"/>
          </a:xfrm>
          <a:custGeom>
            <a:avLst/>
            <a:gdLst/>
            <a:ahLst/>
            <a:cxnLst/>
            <a:rect l="l" t="t" r="r" b="b"/>
            <a:pathLst>
              <a:path w="169633" h="101333">
                <a:moveTo>
                  <a:pt x="0" y="101333"/>
                </a:moveTo>
                <a:lnTo>
                  <a:pt x="12280" y="98437"/>
                </a:lnTo>
                <a:lnTo>
                  <a:pt x="12166" y="98094"/>
                </a:lnTo>
                <a:lnTo>
                  <a:pt x="78562" y="48996"/>
                </a:lnTo>
                <a:lnTo>
                  <a:pt x="154457" y="16408"/>
                </a:lnTo>
                <a:lnTo>
                  <a:pt x="1696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793028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81127" y="0"/>
                </a:moveTo>
                <a:lnTo>
                  <a:pt x="51003" y="11493"/>
                </a:lnTo>
                <a:lnTo>
                  <a:pt x="25882" y="31915"/>
                </a:lnTo>
                <a:lnTo>
                  <a:pt x="8369" y="59029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869689" y="9311525"/>
            <a:ext cx="11938" cy="2794"/>
          </a:xfrm>
          <a:custGeom>
            <a:avLst/>
            <a:gdLst/>
            <a:ahLst/>
            <a:cxnLst/>
            <a:rect l="l" t="t" r="r" b="b"/>
            <a:pathLst>
              <a:path w="11937" h="2794">
                <a:moveTo>
                  <a:pt x="2794" y="2120"/>
                </a:moveTo>
                <a:lnTo>
                  <a:pt x="0" y="2793"/>
                </a:lnTo>
                <a:lnTo>
                  <a:pt x="11938" y="0"/>
                </a:lnTo>
                <a:lnTo>
                  <a:pt x="279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793023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0"/>
                </a:moveTo>
                <a:lnTo>
                  <a:pt x="8369" y="31242"/>
                </a:lnTo>
                <a:lnTo>
                  <a:pt x="25895" y="58369"/>
                </a:lnTo>
                <a:lnTo>
                  <a:pt x="51003" y="78676"/>
                </a:lnTo>
                <a:lnTo>
                  <a:pt x="81127" y="9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847933" y="9099711"/>
            <a:ext cx="89725" cy="76555"/>
          </a:xfrm>
          <a:custGeom>
            <a:avLst/>
            <a:gdLst/>
            <a:ahLst/>
            <a:cxnLst/>
            <a:rect l="l" t="t" r="r" b="b"/>
            <a:pathLst>
              <a:path w="89725" h="76555">
                <a:moveTo>
                  <a:pt x="9817" y="76555"/>
                </a:moveTo>
                <a:lnTo>
                  <a:pt x="2565" y="63157"/>
                </a:lnTo>
                <a:lnTo>
                  <a:pt x="0" y="47650"/>
                </a:lnTo>
                <a:lnTo>
                  <a:pt x="2565" y="32143"/>
                </a:lnTo>
                <a:lnTo>
                  <a:pt x="10045" y="18300"/>
                </a:lnTo>
                <a:lnTo>
                  <a:pt x="21653" y="7696"/>
                </a:lnTo>
                <a:lnTo>
                  <a:pt x="36042" y="1333"/>
                </a:lnTo>
                <a:lnTo>
                  <a:pt x="51676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57750" y="9170127"/>
            <a:ext cx="79908" cy="24777"/>
          </a:xfrm>
          <a:custGeom>
            <a:avLst/>
            <a:gdLst/>
            <a:ahLst/>
            <a:cxnLst/>
            <a:rect l="l" t="t" r="r" b="b"/>
            <a:pathLst>
              <a:path w="79908" h="24777">
                <a:moveTo>
                  <a:pt x="79908" y="0"/>
                </a:moveTo>
                <a:lnTo>
                  <a:pt x="70307" y="12382"/>
                </a:lnTo>
                <a:lnTo>
                  <a:pt x="57137" y="20980"/>
                </a:lnTo>
                <a:lnTo>
                  <a:pt x="41859" y="24777"/>
                </a:lnTo>
                <a:lnTo>
                  <a:pt x="26225" y="23545"/>
                </a:lnTo>
                <a:lnTo>
                  <a:pt x="11823" y="17183"/>
                </a:ln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849829" y="7772561"/>
            <a:ext cx="87833" cy="36042"/>
          </a:xfrm>
          <a:custGeom>
            <a:avLst/>
            <a:gdLst/>
            <a:ahLst/>
            <a:cxnLst/>
            <a:rect l="l" t="t" r="r" b="b"/>
            <a:pathLst>
              <a:path w="87833" h="36042">
                <a:moveTo>
                  <a:pt x="0" y="0"/>
                </a:moveTo>
                <a:lnTo>
                  <a:pt x="673" y="4025"/>
                </a:lnTo>
                <a:lnTo>
                  <a:pt x="8140" y="17856"/>
                </a:lnTo>
                <a:lnTo>
                  <a:pt x="19862" y="28575"/>
                </a:lnTo>
                <a:lnTo>
                  <a:pt x="34150" y="34823"/>
                </a:lnTo>
                <a:lnTo>
                  <a:pt x="49771" y="36042"/>
                </a:lnTo>
                <a:lnTo>
                  <a:pt x="65062" y="32258"/>
                </a:lnTo>
                <a:lnTo>
                  <a:pt x="78003" y="23774"/>
                </a:lnTo>
                <a:lnTo>
                  <a:pt x="87833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847933" y="7713408"/>
            <a:ext cx="89725" cy="59156"/>
          </a:xfrm>
          <a:custGeom>
            <a:avLst/>
            <a:gdLst/>
            <a:ahLst/>
            <a:cxnLst/>
            <a:rect l="l" t="t" r="r" b="b"/>
            <a:pathLst>
              <a:path w="89725" h="59156">
                <a:moveTo>
                  <a:pt x="89725" y="24891"/>
                </a:moveTo>
                <a:lnTo>
                  <a:pt x="80124" y="12509"/>
                </a:lnTo>
                <a:lnTo>
                  <a:pt x="66954" y="3911"/>
                </a:lnTo>
                <a:lnTo>
                  <a:pt x="51676" y="0"/>
                </a:lnTo>
                <a:lnTo>
                  <a:pt x="36042" y="1346"/>
                </a:lnTo>
                <a:lnTo>
                  <a:pt x="21640" y="7594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  <a:lnTo>
                  <a:pt x="1892" y="5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049478" y="9201156"/>
            <a:ext cx="10261" cy="10820"/>
          </a:xfrm>
          <a:custGeom>
            <a:avLst/>
            <a:gdLst/>
            <a:ahLst/>
            <a:cxnLst/>
            <a:rect l="l" t="t" r="r" b="b"/>
            <a:pathLst>
              <a:path w="10261" h="10820">
                <a:moveTo>
                  <a:pt x="0" y="10820"/>
                </a:moveTo>
                <a:lnTo>
                  <a:pt x="10261" y="0"/>
                </a:lnTo>
                <a:lnTo>
                  <a:pt x="179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059747" y="9166216"/>
            <a:ext cx="33261" cy="34937"/>
          </a:xfrm>
          <a:custGeom>
            <a:avLst/>
            <a:gdLst/>
            <a:ahLst/>
            <a:cxnLst/>
            <a:rect l="l" t="t" r="r" b="b"/>
            <a:pathLst>
              <a:path w="33261" h="34937">
                <a:moveTo>
                  <a:pt x="0" y="34937"/>
                </a:moveTo>
                <a:lnTo>
                  <a:pt x="3326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054392" y="7701137"/>
            <a:ext cx="38608" cy="41071"/>
          </a:xfrm>
          <a:custGeom>
            <a:avLst/>
            <a:gdLst/>
            <a:ahLst/>
            <a:cxnLst/>
            <a:rect l="l" t="t" r="r" b="b"/>
            <a:pathLst>
              <a:path w="38608" h="41071">
                <a:moveTo>
                  <a:pt x="0" y="0"/>
                </a:moveTo>
                <a:lnTo>
                  <a:pt x="38608" y="410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060751" y="9120799"/>
            <a:ext cx="101447" cy="79235"/>
          </a:xfrm>
          <a:custGeom>
            <a:avLst/>
            <a:gdLst/>
            <a:ahLst/>
            <a:cxnLst/>
            <a:rect l="l" t="t" r="r" b="b"/>
            <a:pathLst>
              <a:path w="101447" h="79235">
                <a:moveTo>
                  <a:pt x="0" y="79235"/>
                </a:moveTo>
                <a:lnTo>
                  <a:pt x="32245" y="45415"/>
                </a:lnTo>
                <a:lnTo>
                  <a:pt x="10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059745" y="7706944"/>
            <a:ext cx="374980" cy="1287970"/>
          </a:xfrm>
          <a:custGeom>
            <a:avLst/>
            <a:gdLst/>
            <a:ahLst/>
            <a:cxnLst/>
            <a:rect l="l" t="t" r="r" b="b"/>
            <a:pathLst>
              <a:path w="374980" h="1287970">
                <a:moveTo>
                  <a:pt x="208025" y="1287970"/>
                </a:moveTo>
                <a:lnTo>
                  <a:pt x="207695" y="1287741"/>
                </a:lnTo>
                <a:lnTo>
                  <a:pt x="240728" y="1211973"/>
                </a:lnTo>
                <a:lnTo>
                  <a:pt x="290156" y="1145679"/>
                </a:lnTo>
                <a:lnTo>
                  <a:pt x="289826" y="1145565"/>
                </a:lnTo>
                <a:lnTo>
                  <a:pt x="309130" y="1065110"/>
                </a:lnTo>
                <a:lnTo>
                  <a:pt x="346405" y="991222"/>
                </a:lnTo>
                <a:lnTo>
                  <a:pt x="345960" y="991120"/>
                </a:lnTo>
                <a:lnTo>
                  <a:pt x="351091" y="908646"/>
                </a:lnTo>
                <a:lnTo>
                  <a:pt x="374980" y="829398"/>
                </a:lnTo>
                <a:lnTo>
                  <a:pt x="374535" y="829398"/>
                </a:lnTo>
                <a:lnTo>
                  <a:pt x="365264" y="747267"/>
                </a:lnTo>
                <a:lnTo>
                  <a:pt x="374980" y="665137"/>
                </a:lnTo>
                <a:lnTo>
                  <a:pt x="374535" y="665137"/>
                </a:lnTo>
                <a:lnTo>
                  <a:pt x="351091" y="585901"/>
                </a:lnTo>
                <a:lnTo>
                  <a:pt x="346405" y="503199"/>
                </a:lnTo>
                <a:lnTo>
                  <a:pt x="345960" y="503313"/>
                </a:lnTo>
                <a:lnTo>
                  <a:pt x="309130" y="429323"/>
                </a:lnTo>
                <a:lnTo>
                  <a:pt x="290156" y="348856"/>
                </a:lnTo>
                <a:lnTo>
                  <a:pt x="289826" y="348970"/>
                </a:lnTo>
                <a:lnTo>
                  <a:pt x="240728" y="282562"/>
                </a:lnTo>
                <a:lnTo>
                  <a:pt x="208025" y="206451"/>
                </a:lnTo>
                <a:lnTo>
                  <a:pt x="207695" y="206679"/>
                </a:lnTo>
                <a:lnTo>
                  <a:pt x="147764" y="149758"/>
                </a:lnTo>
                <a:lnTo>
                  <a:pt x="102450" y="80568"/>
                </a:lnTo>
                <a:lnTo>
                  <a:pt x="102120" y="80911"/>
                </a:lnTo>
                <a:lnTo>
                  <a:pt x="33261" y="35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065550" y="7713079"/>
            <a:ext cx="6146" cy="6477"/>
          </a:xfrm>
          <a:custGeom>
            <a:avLst/>
            <a:gdLst/>
            <a:ahLst/>
            <a:cxnLst/>
            <a:rect l="l" t="t" r="r" b="b"/>
            <a:pathLst>
              <a:path w="6146" h="6476">
                <a:moveTo>
                  <a:pt x="0" y="0"/>
                </a:moveTo>
                <a:lnTo>
                  <a:pt x="6146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366644" y="8126663"/>
            <a:ext cx="2235" cy="9601"/>
          </a:xfrm>
          <a:custGeom>
            <a:avLst/>
            <a:gdLst/>
            <a:ahLst/>
            <a:cxnLst/>
            <a:rect l="l" t="t" r="r" b="b"/>
            <a:pathLst>
              <a:path w="2235" h="9601">
                <a:moveTo>
                  <a:pt x="2235" y="960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088319" y="8045535"/>
            <a:ext cx="52895" cy="97650"/>
          </a:xfrm>
          <a:custGeom>
            <a:avLst/>
            <a:gdLst/>
            <a:ahLst/>
            <a:cxnLst/>
            <a:rect l="l" t="t" r="r" b="b"/>
            <a:pathLst>
              <a:path w="52895" h="97650">
                <a:moveTo>
                  <a:pt x="52895" y="97650"/>
                </a:moveTo>
                <a:lnTo>
                  <a:pt x="27889" y="81356"/>
                </a:lnTo>
                <a:lnTo>
                  <a:pt x="9702" y="57924"/>
                </a:lnTo>
                <a:lnTo>
                  <a:pt x="0" y="2979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14648" y="7863516"/>
            <a:ext cx="5918" cy="5689"/>
          </a:xfrm>
          <a:custGeom>
            <a:avLst/>
            <a:gdLst/>
            <a:ahLst/>
            <a:cxnLst/>
            <a:rect l="l" t="t" r="r" b="b"/>
            <a:pathLst>
              <a:path w="5918" h="5689">
                <a:moveTo>
                  <a:pt x="0" y="0"/>
                </a:moveTo>
                <a:lnTo>
                  <a:pt x="5918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196465" y="7899340"/>
            <a:ext cx="158242" cy="188823"/>
          </a:xfrm>
          <a:custGeom>
            <a:avLst/>
            <a:gdLst/>
            <a:ahLst/>
            <a:cxnLst/>
            <a:rect l="l" t="t" r="r" b="b"/>
            <a:pathLst>
              <a:path w="158241" h="188823">
                <a:moveTo>
                  <a:pt x="158241" y="176885"/>
                </a:moveTo>
                <a:lnTo>
                  <a:pt x="66954" y="188823"/>
                </a:lnTo>
                <a:lnTo>
                  <a:pt x="71412" y="161150"/>
                </a:lnTo>
                <a:lnTo>
                  <a:pt x="66509" y="131800"/>
                </a:lnTo>
                <a:lnTo>
                  <a:pt x="52336" y="105575"/>
                </a:lnTo>
                <a:lnTo>
                  <a:pt x="30454" y="85483"/>
                </a:lnTo>
                <a:lnTo>
                  <a:pt x="3111" y="73545"/>
                </a:lnTo>
                <a:lnTo>
                  <a:pt x="0" y="72758"/>
                </a:lnTo>
                <a:lnTo>
                  <a:pt x="5590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207504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0" y="0"/>
                </a:moveTo>
                <a:lnTo>
                  <a:pt x="6692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214203" y="7863071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358509" y="8091853"/>
            <a:ext cx="10147" cy="43408"/>
          </a:xfrm>
          <a:custGeom>
            <a:avLst/>
            <a:gdLst/>
            <a:ahLst/>
            <a:cxnLst/>
            <a:rect l="l" t="t" r="r" b="b"/>
            <a:pathLst>
              <a:path w="10147" h="43408">
                <a:moveTo>
                  <a:pt x="10147" y="43408"/>
                </a:moveTo>
                <a:lnTo>
                  <a:pt x="8140" y="348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375257" y="8636897"/>
            <a:ext cx="9486" cy="7035"/>
          </a:xfrm>
          <a:custGeom>
            <a:avLst/>
            <a:gdLst/>
            <a:ahLst/>
            <a:cxnLst/>
            <a:rect l="l" t="t" r="r" b="b"/>
            <a:pathLst>
              <a:path w="9486" h="7035">
                <a:moveTo>
                  <a:pt x="0" y="7035"/>
                </a:moveTo>
                <a:lnTo>
                  <a:pt x="889" y="5473"/>
                </a:lnTo>
                <a:lnTo>
                  <a:pt x="2222" y="4025"/>
                </a:lnTo>
                <a:lnTo>
                  <a:pt x="3352" y="2908"/>
                </a:lnTo>
                <a:lnTo>
                  <a:pt x="3454" y="2679"/>
                </a:lnTo>
                <a:lnTo>
                  <a:pt x="4914" y="1905"/>
                </a:lnTo>
                <a:lnTo>
                  <a:pt x="6921" y="787"/>
                </a:lnTo>
                <a:lnTo>
                  <a:pt x="7137" y="673"/>
                </a:ln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389206" y="8081360"/>
            <a:ext cx="44081" cy="164719"/>
          </a:xfrm>
          <a:custGeom>
            <a:avLst/>
            <a:gdLst/>
            <a:ahLst/>
            <a:cxnLst/>
            <a:rect l="l" t="t" r="r" b="b"/>
            <a:pathLst>
              <a:path w="44081" h="164719">
                <a:moveTo>
                  <a:pt x="0" y="164719"/>
                </a:moveTo>
                <a:lnTo>
                  <a:pt x="1676" y="154228"/>
                </a:lnTo>
                <a:lnTo>
                  <a:pt x="4127" y="143738"/>
                </a:lnTo>
                <a:lnTo>
                  <a:pt x="7822" y="127927"/>
                </a:lnTo>
                <a:lnTo>
                  <a:pt x="10590" y="116222"/>
                </a:lnTo>
                <a:lnTo>
                  <a:pt x="12915" y="106599"/>
                </a:lnTo>
                <a:lnTo>
                  <a:pt x="15282" y="97037"/>
                </a:lnTo>
                <a:lnTo>
                  <a:pt x="18175" y="85514"/>
                </a:lnTo>
                <a:lnTo>
                  <a:pt x="22079" y="70007"/>
                </a:lnTo>
                <a:lnTo>
                  <a:pt x="22313" y="69075"/>
                </a:lnTo>
                <a:lnTo>
                  <a:pt x="24663" y="59931"/>
                </a:lnTo>
                <a:lnTo>
                  <a:pt x="27571" y="50888"/>
                </a:lnTo>
                <a:lnTo>
                  <a:pt x="32151" y="36371"/>
                </a:lnTo>
                <a:lnTo>
                  <a:pt x="35342" y="26363"/>
                </a:lnTo>
                <a:lnTo>
                  <a:pt x="38470" y="16807"/>
                </a:lnTo>
                <a:lnTo>
                  <a:pt x="42859" y="3648"/>
                </a:lnTo>
                <a:lnTo>
                  <a:pt x="440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425251" y="8072760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8597"/>
                </a:moveTo>
                <a:lnTo>
                  <a:pt x="6248" y="7924"/>
                </a:lnTo>
                <a:lnTo>
                  <a:pt x="6032" y="7823"/>
                </a:lnTo>
                <a:lnTo>
                  <a:pt x="4584" y="6591"/>
                </a:lnTo>
                <a:lnTo>
                  <a:pt x="3009" y="5473"/>
                </a:lnTo>
                <a:lnTo>
                  <a:pt x="2793" y="5245"/>
                </a:lnTo>
                <a:lnTo>
                  <a:pt x="1790" y="3682"/>
                </a:lnTo>
                <a:lnTo>
                  <a:pt x="673" y="2120"/>
                </a:lnTo>
                <a:lnTo>
                  <a:pt x="558" y="179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392335" y="8676629"/>
            <a:ext cx="23431" cy="95199"/>
          </a:xfrm>
          <a:custGeom>
            <a:avLst/>
            <a:gdLst/>
            <a:ahLst/>
            <a:cxnLst/>
            <a:rect l="l" t="t" r="r" b="b"/>
            <a:pathLst>
              <a:path w="23431" h="95199">
                <a:moveTo>
                  <a:pt x="23431" y="95199"/>
                </a:moveTo>
                <a:lnTo>
                  <a:pt x="20980" y="88391"/>
                </a:lnTo>
                <a:lnTo>
                  <a:pt x="19189" y="81241"/>
                </a:lnTo>
                <a:lnTo>
                  <a:pt x="15228" y="65515"/>
                </a:lnTo>
                <a:lnTo>
                  <a:pt x="12310" y="53849"/>
                </a:lnTo>
                <a:lnTo>
                  <a:pt x="9943" y="44228"/>
                </a:lnTo>
                <a:lnTo>
                  <a:pt x="7634" y="34640"/>
                </a:lnTo>
                <a:lnTo>
                  <a:pt x="4890" y="23072"/>
                </a:lnTo>
                <a:lnTo>
                  <a:pt x="1219" y="7508"/>
                </a:lnTo>
                <a:lnTo>
                  <a:pt x="1003" y="6591"/>
                </a:lnTo>
                <a:lnTo>
                  <a:pt x="215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425251" y="8827070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0"/>
                </a:moveTo>
                <a:lnTo>
                  <a:pt x="6248" y="673"/>
                </a:lnTo>
                <a:lnTo>
                  <a:pt x="4584" y="1892"/>
                </a:lnTo>
                <a:lnTo>
                  <a:pt x="3352" y="2794"/>
                </a:lnTo>
                <a:lnTo>
                  <a:pt x="3238" y="3009"/>
                </a:lnTo>
                <a:lnTo>
                  <a:pt x="2349" y="4241"/>
                </a:lnTo>
                <a:lnTo>
                  <a:pt x="1003" y="624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442217" y="8851287"/>
            <a:ext cx="71869" cy="154673"/>
          </a:xfrm>
          <a:custGeom>
            <a:avLst/>
            <a:gdLst/>
            <a:ahLst/>
            <a:cxnLst/>
            <a:rect l="l" t="t" r="r" b="b"/>
            <a:pathLst>
              <a:path w="71869" h="154673">
                <a:moveTo>
                  <a:pt x="0" y="0"/>
                </a:moveTo>
                <a:lnTo>
                  <a:pt x="4297" y="12494"/>
                </a:lnTo>
                <a:lnTo>
                  <a:pt x="8546" y="22572"/>
                </a:lnTo>
                <a:lnTo>
                  <a:pt x="10820" y="27558"/>
                </a:lnTo>
                <a:lnTo>
                  <a:pt x="17780" y="43080"/>
                </a:lnTo>
                <a:lnTo>
                  <a:pt x="23353" y="55476"/>
                </a:lnTo>
                <a:lnTo>
                  <a:pt x="27979" y="65692"/>
                </a:lnTo>
                <a:lnTo>
                  <a:pt x="32096" y="74676"/>
                </a:lnTo>
                <a:lnTo>
                  <a:pt x="36144" y="83375"/>
                </a:lnTo>
                <a:lnTo>
                  <a:pt x="40561" y="92736"/>
                </a:lnTo>
                <a:lnTo>
                  <a:pt x="45788" y="103706"/>
                </a:lnTo>
                <a:lnTo>
                  <a:pt x="52263" y="117232"/>
                </a:lnTo>
                <a:lnTo>
                  <a:pt x="56464" y="125996"/>
                </a:lnTo>
                <a:lnTo>
                  <a:pt x="62432" y="138165"/>
                </a:lnTo>
                <a:lnTo>
                  <a:pt x="67447" y="147184"/>
                </a:lnTo>
                <a:lnTo>
                  <a:pt x="71869" y="154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496898" y="8772828"/>
            <a:ext cx="780643" cy="705650"/>
          </a:xfrm>
          <a:custGeom>
            <a:avLst/>
            <a:gdLst/>
            <a:ahLst/>
            <a:cxnLst/>
            <a:rect l="l" t="t" r="r" b="b"/>
            <a:pathLst>
              <a:path w="780643" h="705650">
                <a:moveTo>
                  <a:pt x="780643" y="705650"/>
                </a:moveTo>
                <a:lnTo>
                  <a:pt x="764754" y="702818"/>
                </a:lnTo>
                <a:lnTo>
                  <a:pt x="753004" y="700594"/>
                </a:lnTo>
                <a:lnTo>
                  <a:pt x="743314" y="698480"/>
                </a:lnTo>
                <a:lnTo>
                  <a:pt x="733603" y="695982"/>
                </a:lnTo>
                <a:lnTo>
                  <a:pt x="721790" y="692601"/>
                </a:lnTo>
                <a:lnTo>
                  <a:pt x="707885" y="688467"/>
                </a:lnTo>
                <a:lnTo>
                  <a:pt x="691755" y="683697"/>
                </a:lnTo>
                <a:lnTo>
                  <a:pt x="678968" y="679885"/>
                </a:lnTo>
                <a:lnTo>
                  <a:pt x="668450" y="676651"/>
                </a:lnTo>
                <a:lnTo>
                  <a:pt x="659127" y="673615"/>
                </a:lnTo>
                <a:lnTo>
                  <a:pt x="649927" y="670398"/>
                </a:lnTo>
                <a:lnTo>
                  <a:pt x="639775" y="666619"/>
                </a:lnTo>
                <a:lnTo>
                  <a:pt x="627600" y="661900"/>
                </a:lnTo>
                <a:lnTo>
                  <a:pt x="612328" y="655861"/>
                </a:lnTo>
                <a:lnTo>
                  <a:pt x="595062" y="648968"/>
                </a:lnTo>
                <a:lnTo>
                  <a:pt x="582703" y="643963"/>
                </a:lnTo>
                <a:lnTo>
                  <a:pt x="572559" y="639714"/>
                </a:lnTo>
                <a:lnTo>
                  <a:pt x="563590" y="635746"/>
                </a:lnTo>
                <a:lnTo>
                  <a:pt x="554755" y="631583"/>
                </a:lnTo>
                <a:lnTo>
                  <a:pt x="545013" y="626750"/>
                </a:lnTo>
                <a:lnTo>
                  <a:pt x="533323" y="620771"/>
                </a:lnTo>
                <a:lnTo>
                  <a:pt x="518643" y="613171"/>
                </a:lnTo>
                <a:lnTo>
                  <a:pt x="517486" y="612571"/>
                </a:lnTo>
                <a:lnTo>
                  <a:pt x="502534" y="604861"/>
                </a:lnTo>
                <a:lnTo>
                  <a:pt x="490691" y="598681"/>
                </a:lnTo>
                <a:lnTo>
                  <a:pt x="480978" y="593465"/>
                </a:lnTo>
                <a:lnTo>
                  <a:pt x="472416" y="588648"/>
                </a:lnTo>
                <a:lnTo>
                  <a:pt x="464027" y="583665"/>
                </a:lnTo>
                <a:lnTo>
                  <a:pt x="454833" y="577951"/>
                </a:lnTo>
                <a:lnTo>
                  <a:pt x="443854" y="570939"/>
                </a:lnTo>
                <a:lnTo>
                  <a:pt x="430112" y="562067"/>
                </a:lnTo>
                <a:lnTo>
                  <a:pt x="414228" y="551758"/>
                </a:lnTo>
                <a:lnTo>
                  <a:pt x="403072" y="544443"/>
                </a:lnTo>
                <a:lnTo>
                  <a:pt x="393933" y="538301"/>
                </a:lnTo>
                <a:lnTo>
                  <a:pt x="385893" y="532666"/>
                </a:lnTo>
                <a:lnTo>
                  <a:pt x="378032" y="526877"/>
                </a:lnTo>
                <a:lnTo>
                  <a:pt x="369431" y="520268"/>
                </a:lnTo>
                <a:lnTo>
                  <a:pt x="359171" y="512177"/>
                </a:lnTo>
                <a:lnTo>
                  <a:pt x="346334" y="501940"/>
                </a:lnTo>
                <a:lnTo>
                  <a:pt x="344843" y="500748"/>
                </a:lnTo>
                <a:lnTo>
                  <a:pt x="331696" y="490274"/>
                </a:lnTo>
                <a:lnTo>
                  <a:pt x="321310" y="481915"/>
                </a:lnTo>
                <a:lnTo>
                  <a:pt x="312827" y="474916"/>
                </a:lnTo>
                <a:lnTo>
                  <a:pt x="305387" y="468523"/>
                </a:lnTo>
                <a:lnTo>
                  <a:pt x="298131" y="461980"/>
                </a:lnTo>
                <a:lnTo>
                  <a:pt x="290199" y="454533"/>
                </a:lnTo>
                <a:lnTo>
                  <a:pt x="280732" y="445427"/>
                </a:lnTo>
                <a:lnTo>
                  <a:pt x="268871" y="433908"/>
                </a:lnTo>
                <a:lnTo>
                  <a:pt x="255910" y="421283"/>
                </a:lnTo>
                <a:lnTo>
                  <a:pt x="246383" y="411920"/>
                </a:lnTo>
                <a:lnTo>
                  <a:pt x="238608" y="404103"/>
                </a:lnTo>
                <a:lnTo>
                  <a:pt x="231817" y="397007"/>
                </a:lnTo>
                <a:lnTo>
                  <a:pt x="225239" y="389803"/>
                </a:lnTo>
                <a:lnTo>
                  <a:pt x="218106" y="381667"/>
                </a:lnTo>
                <a:lnTo>
                  <a:pt x="209649" y="371770"/>
                </a:lnTo>
                <a:lnTo>
                  <a:pt x="199099" y="359287"/>
                </a:lnTo>
                <a:lnTo>
                  <a:pt x="197650" y="357568"/>
                </a:lnTo>
                <a:lnTo>
                  <a:pt x="186816" y="344733"/>
                </a:lnTo>
                <a:lnTo>
                  <a:pt x="178267" y="334503"/>
                </a:lnTo>
                <a:lnTo>
                  <a:pt x="171311" y="325975"/>
                </a:lnTo>
                <a:lnTo>
                  <a:pt x="165258" y="318249"/>
                </a:lnTo>
                <a:lnTo>
                  <a:pt x="159417" y="310423"/>
                </a:lnTo>
                <a:lnTo>
                  <a:pt x="153096" y="301594"/>
                </a:lnTo>
                <a:lnTo>
                  <a:pt x="145604" y="290863"/>
                </a:lnTo>
                <a:lnTo>
                  <a:pt x="136251" y="277326"/>
                </a:lnTo>
                <a:lnTo>
                  <a:pt x="125740" y="262019"/>
                </a:lnTo>
                <a:lnTo>
                  <a:pt x="118238" y="250992"/>
                </a:lnTo>
                <a:lnTo>
                  <a:pt x="112151" y="241828"/>
                </a:lnTo>
                <a:lnTo>
                  <a:pt x="106883" y="233556"/>
                </a:lnTo>
                <a:lnTo>
                  <a:pt x="101836" y="225205"/>
                </a:lnTo>
                <a:lnTo>
                  <a:pt x="96412" y="215802"/>
                </a:lnTo>
                <a:lnTo>
                  <a:pt x="90016" y="204378"/>
                </a:lnTo>
                <a:lnTo>
                  <a:pt x="82049" y="189958"/>
                </a:lnTo>
                <a:lnTo>
                  <a:pt x="81241" y="188493"/>
                </a:lnTo>
                <a:lnTo>
                  <a:pt x="73098" y="173793"/>
                </a:lnTo>
                <a:lnTo>
                  <a:pt x="66691" y="162098"/>
                </a:lnTo>
                <a:lnTo>
                  <a:pt x="61517" y="152387"/>
                </a:lnTo>
                <a:lnTo>
                  <a:pt x="57078" y="143638"/>
                </a:lnTo>
                <a:lnTo>
                  <a:pt x="52872" y="134831"/>
                </a:lnTo>
                <a:lnTo>
                  <a:pt x="48398" y="124943"/>
                </a:lnTo>
                <a:lnTo>
                  <a:pt x="43156" y="112954"/>
                </a:lnTo>
                <a:lnTo>
                  <a:pt x="36645" y="97841"/>
                </a:lnTo>
                <a:lnTo>
                  <a:pt x="35941" y="96202"/>
                </a:lnTo>
                <a:lnTo>
                  <a:pt x="29295" y="80754"/>
                </a:lnTo>
                <a:lnTo>
                  <a:pt x="24083" y="68476"/>
                </a:lnTo>
                <a:lnTo>
                  <a:pt x="19904" y="58302"/>
                </a:lnTo>
                <a:lnTo>
                  <a:pt x="16358" y="49160"/>
                </a:lnTo>
                <a:lnTo>
                  <a:pt x="13044" y="39983"/>
                </a:lnTo>
                <a:lnTo>
                  <a:pt x="9562" y="29700"/>
                </a:lnTo>
                <a:lnTo>
                  <a:pt x="5511" y="17243"/>
                </a:lnTo>
                <a:lnTo>
                  <a:pt x="492" y="15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447031" y="8236480"/>
            <a:ext cx="24087" cy="335026"/>
          </a:xfrm>
          <a:custGeom>
            <a:avLst/>
            <a:gdLst/>
            <a:ahLst/>
            <a:cxnLst/>
            <a:rect l="l" t="t" r="r" b="b"/>
            <a:pathLst>
              <a:path w="24087" h="335025">
                <a:moveTo>
                  <a:pt x="6789" y="335026"/>
                </a:moveTo>
                <a:lnTo>
                  <a:pt x="4942" y="318286"/>
                </a:lnTo>
                <a:lnTo>
                  <a:pt x="3536" y="304981"/>
                </a:lnTo>
                <a:lnTo>
                  <a:pt x="2500" y="293991"/>
                </a:lnTo>
                <a:lnTo>
                  <a:pt x="1761" y="284197"/>
                </a:lnTo>
                <a:lnTo>
                  <a:pt x="1250" y="274479"/>
                </a:lnTo>
                <a:lnTo>
                  <a:pt x="893" y="263716"/>
                </a:lnTo>
                <a:lnTo>
                  <a:pt x="619" y="250791"/>
                </a:lnTo>
                <a:lnTo>
                  <a:pt x="358" y="234581"/>
                </a:lnTo>
                <a:lnTo>
                  <a:pt x="105" y="214777"/>
                </a:lnTo>
                <a:lnTo>
                  <a:pt x="0" y="201449"/>
                </a:lnTo>
                <a:lnTo>
                  <a:pt x="38" y="190449"/>
                </a:lnTo>
                <a:lnTo>
                  <a:pt x="263" y="180644"/>
                </a:lnTo>
                <a:lnTo>
                  <a:pt x="716" y="170897"/>
                </a:lnTo>
                <a:lnTo>
                  <a:pt x="1438" y="160073"/>
                </a:lnTo>
                <a:lnTo>
                  <a:pt x="2472" y="147036"/>
                </a:lnTo>
                <a:lnTo>
                  <a:pt x="3859" y="130651"/>
                </a:lnTo>
                <a:lnTo>
                  <a:pt x="5503" y="112170"/>
                </a:lnTo>
                <a:lnTo>
                  <a:pt x="6838" y="98922"/>
                </a:lnTo>
                <a:lnTo>
                  <a:pt x="8121" y="88020"/>
                </a:lnTo>
                <a:lnTo>
                  <a:pt x="9456" y="78324"/>
                </a:lnTo>
                <a:lnTo>
                  <a:pt x="10950" y="68693"/>
                </a:lnTo>
                <a:lnTo>
                  <a:pt x="12710" y="57986"/>
                </a:lnTo>
                <a:lnTo>
                  <a:pt x="14840" y="45063"/>
                </a:lnTo>
                <a:lnTo>
                  <a:pt x="17447" y="28782"/>
                </a:lnTo>
                <a:lnTo>
                  <a:pt x="17724" y="27012"/>
                </a:lnTo>
                <a:lnTo>
                  <a:pt x="19952" y="14210"/>
                </a:lnTo>
                <a:lnTo>
                  <a:pt x="23120" y="3063"/>
                </a:lnTo>
                <a:lnTo>
                  <a:pt x="240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471122" y="7471905"/>
            <a:ext cx="662000" cy="764578"/>
          </a:xfrm>
          <a:custGeom>
            <a:avLst/>
            <a:gdLst/>
            <a:ahLst/>
            <a:cxnLst/>
            <a:rect l="l" t="t" r="r" b="b"/>
            <a:pathLst>
              <a:path w="662000" h="764578">
                <a:moveTo>
                  <a:pt x="0" y="764578"/>
                </a:moveTo>
                <a:lnTo>
                  <a:pt x="2832" y="748723"/>
                </a:lnTo>
                <a:lnTo>
                  <a:pt x="5072" y="736973"/>
                </a:lnTo>
                <a:lnTo>
                  <a:pt x="7205" y="727269"/>
                </a:lnTo>
                <a:lnTo>
                  <a:pt x="9716" y="717554"/>
                </a:lnTo>
                <a:lnTo>
                  <a:pt x="13089" y="705773"/>
                </a:lnTo>
                <a:lnTo>
                  <a:pt x="17297" y="691591"/>
                </a:lnTo>
                <a:lnTo>
                  <a:pt x="22067" y="675432"/>
                </a:lnTo>
                <a:lnTo>
                  <a:pt x="25879" y="662631"/>
                </a:lnTo>
                <a:lnTo>
                  <a:pt x="29113" y="652111"/>
                </a:lnTo>
                <a:lnTo>
                  <a:pt x="32148" y="642794"/>
                </a:lnTo>
                <a:lnTo>
                  <a:pt x="35366" y="633605"/>
                </a:lnTo>
                <a:lnTo>
                  <a:pt x="39144" y="623466"/>
                </a:lnTo>
                <a:lnTo>
                  <a:pt x="43863" y="611301"/>
                </a:lnTo>
                <a:lnTo>
                  <a:pt x="49903" y="596034"/>
                </a:lnTo>
                <a:lnTo>
                  <a:pt x="56806" y="578743"/>
                </a:lnTo>
                <a:lnTo>
                  <a:pt x="61814" y="566357"/>
                </a:lnTo>
                <a:lnTo>
                  <a:pt x="66059" y="556191"/>
                </a:lnTo>
                <a:lnTo>
                  <a:pt x="70015" y="547211"/>
                </a:lnTo>
                <a:lnTo>
                  <a:pt x="74158" y="538382"/>
                </a:lnTo>
                <a:lnTo>
                  <a:pt x="78963" y="528671"/>
                </a:lnTo>
                <a:lnTo>
                  <a:pt x="84906" y="517042"/>
                </a:lnTo>
                <a:lnTo>
                  <a:pt x="92462" y="502462"/>
                </a:lnTo>
                <a:lnTo>
                  <a:pt x="93294" y="500862"/>
                </a:lnTo>
                <a:lnTo>
                  <a:pt x="101016" y="485915"/>
                </a:lnTo>
                <a:lnTo>
                  <a:pt x="107195" y="474082"/>
                </a:lnTo>
                <a:lnTo>
                  <a:pt x="112404" y="464380"/>
                </a:lnTo>
                <a:lnTo>
                  <a:pt x="117213" y="455825"/>
                </a:lnTo>
                <a:lnTo>
                  <a:pt x="122195" y="447433"/>
                </a:lnTo>
                <a:lnTo>
                  <a:pt x="127921" y="438223"/>
                </a:lnTo>
                <a:lnTo>
                  <a:pt x="134962" y="427210"/>
                </a:lnTo>
                <a:lnTo>
                  <a:pt x="143891" y="413412"/>
                </a:lnTo>
                <a:lnTo>
                  <a:pt x="154013" y="397822"/>
                </a:lnTo>
                <a:lnTo>
                  <a:pt x="161332" y="386669"/>
                </a:lnTo>
                <a:lnTo>
                  <a:pt x="167477" y="377542"/>
                </a:lnTo>
                <a:lnTo>
                  <a:pt x="173115" y="369515"/>
                </a:lnTo>
                <a:lnTo>
                  <a:pt x="178910" y="361666"/>
                </a:lnTo>
                <a:lnTo>
                  <a:pt x="185528" y="353069"/>
                </a:lnTo>
                <a:lnTo>
                  <a:pt x="193634" y="342802"/>
                </a:lnTo>
                <a:lnTo>
                  <a:pt x="203892" y="329939"/>
                </a:lnTo>
                <a:lnTo>
                  <a:pt x="205003" y="328549"/>
                </a:lnTo>
                <a:lnTo>
                  <a:pt x="215489" y="315405"/>
                </a:lnTo>
                <a:lnTo>
                  <a:pt x="223863" y="305014"/>
                </a:lnTo>
                <a:lnTo>
                  <a:pt x="230874" y="296524"/>
                </a:lnTo>
                <a:lnTo>
                  <a:pt x="237273" y="289081"/>
                </a:lnTo>
                <a:lnTo>
                  <a:pt x="243810" y="281830"/>
                </a:lnTo>
                <a:lnTo>
                  <a:pt x="251237" y="273919"/>
                </a:lnTo>
                <a:lnTo>
                  <a:pt x="260302" y="264492"/>
                </a:lnTo>
                <a:lnTo>
                  <a:pt x="271756" y="252698"/>
                </a:lnTo>
                <a:lnTo>
                  <a:pt x="284709" y="239393"/>
                </a:lnTo>
                <a:lnTo>
                  <a:pt x="294050" y="229887"/>
                </a:lnTo>
                <a:lnTo>
                  <a:pt x="301838" y="222142"/>
                </a:lnTo>
                <a:lnTo>
                  <a:pt x="308918" y="215376"/>
                </a:lnTo>
                <a:lnTo>
                  <a:pt x="316132" y="208802"/>
                </a:lnTo>
                <a:lnTo>
                  <a:pt x="324324" y="201637"/>
                </a:lnTo>
                <a:lnTo>
                  <a:pt x="334337" y="193095"/>
                </a:lnTo>
                <a:lnTo>
                  <a:pt x="347014" y="182393"/>
                </a:lnTo>
                <a:lnTo>
                  <a:pt x="347853" y="181686"/>
                </a:lnTo>
                <a:lnTo>
                  <a:pt x="360716" y="170816"/>
                </a:lnTo>
                <a:lnTo>
                  <a:pt x="370966" y="162234"/>
                </a:lnTo>
                <a:lnTo>
                  <a:pt x="379500" y="155250"/>
                </a:lnTo>
                <a:lnTo>
                  <a:pt x="387217" y="149179"/>
                </a:lnTo>
                <a:lnTo>
                  <a:pt x="395015" y="143334"/>
                </a:lnTo>
                <a:lnTo>
                  <a:pt x="403793" y="137026"/>
                </a:lnTo>
                <a:lnTo>
                  <a:pt x="414447" y="129570"/>
                </a:lnTo>
                <a:lnTo>
                  <a:pt x="427877" y="120278"/>
                </a:lnTo>
                <a:lnTo>
                  <a:pt x="443616" y="109439"/>
                </a:lnTo>
                <a:lnTo>
                  <a:pt x="454645" y="101927"/>
                </a:lnTo>
                <a:lnTo>
                  <a:pt x="463818" y="95839"/>
                </a:lnTo>
                <a:lnTo>
                  <a:pt x="472099" y="90575"/>
                </a:lnTo>
                <a:lnTo>
                  <a:pt x="480455" y="85535"/>
                </a:lnTo>
                <a:lnTo>
                  <a:pt x="489848" y="80121"/>
                </a:lnTo>
                <a:lnTo>
                  <a:pt x="501244" y="73731"/>
                </a:lnTo>
                <a:lnTo>
                  <a:pt x="515607" y="65767"/>
                </a:lnTo>
                <a:lnTo>
                  <a:pt x="531932" y="56791"/>
                </a:lnTo>
                <a:lnTo>
                  <a:pt x="543620" y="50500"/>
                </a:lnTo>
                <a:lnTo>
                  <a:pt x="553338" y="45449"/>
                </a:lnTo>
                <a:lnTo>
                  <a:pt x="562088" y="41119"/>
                </a:lnTo>
                <a:lnTo>
                  <a:pt x="570874" y="36988"/>
                </a:lnTo>
                <a:lnTo>
                  <a:pt x="580698" y="32536"/>
                </a:lnTo>
                <a:lnTo>
                  <a:pt x="592563" y="27241"/>
                </a:lnTo>
                <a:lnTo>
                  <a:pt x="607473" y="20583"/>
                </a:lnTo>
                <a:lnTo>
                  <a:pt x="609561" y="19646"/>
                </a:lnTo>
                <a:lnTo>
                  <a:pt x="623567" y="13404"/>
                </a:lnTo>
                <a:lnTo>
                  <a:pt x="633478" y="9275"/>
                </a:lnTo>
                <a:lnTo>
                  <a:pt x="642849" y="5933"/>
                </a:lnTo>
                <a:lnTo>
                  <a:pt x="655236" y="2051"/>
                </a:lnTo>
                <a:lnTo>
                  <a:pt x="662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511964" y="9026616"/>
            <a:ext cx="15290" cy="3454"/>
          </a:xfrm>
          <a:custGeom>
            <a:avLst/>
            <a:gdLst/>
            <a:ahLst/>
            <a:cxnLst/>
            <a:rect l="l" t="t" r="r" b="b"/>
            <a:pathLst>
              <a:path w="15290" h="3454">
                <a:moveTo>
                  <a:pt x="15290" y="1777"/>
                </a:moveTo>
                <a:lnTo>
                  <a:pt x="13512" y="2666"/>
                </a:lnTo>
                <a:lnTo>
                  <a:pt x="11379" y="3009"/>
                </a:lnTo>
                <a:lnTo>
                  <a:pt x="9486" y="3454"/>
                </a:lnTo>
                <a:lnTo>
                  <a:pt x="9271" y="3454"/>
                </a:lnTo>
                <a:lnTo>
                  <a:pt x="7366" y="3225"/>
                </a:lnTo>
                <a:lnTo>
                  <a:pt x="5473" y="3124"/>
                </a:lnTo>
                <a:lnTo>
                  <a:pt x="5143" y="3009"/>
                </a:lnTo>
                <a:lnTo>
                  <a:pt x="3454" y="2222"/>
                </a:lnTo>
                <a:lnTo>
                  <a:pt x="1676" y="1447"/>
                </a:lnTo>
                <a:lnTo>
                  <a:pt x="1447" y="133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758936" y="9308175"/>
            <a:ext cx="3124" cy="15176"/>
          </a:xfrm>
          <a:custGeom>
            <a:avLst/>
            <a:gdLst/>
            <a:ahLst/>
            <a:cxnLst/>
            <a:rect l="l" t="t" r="r" b="b"/>
            <a:pathLst>
              <a:path w="3124" h="15176">
                <a:moveTo>
                  <a:pt x="3124" y="0"/>
                </a:moveTo>
                <a:lnTo>
                  <a:pt x="1790" y="2120"/>
                </a:lnTo>
                <a:lnTo>
                  <a:pt x="673" y="4572"/>
                </a:lnTo>
                <a:lnTo>
                  <a:pt x="228" y="5803"/>
                </a:lnTo>
                <a:lnTo>
                  <a:pt x="114" y="6032"/>
                </a:lnTo>
                <a:lnTo>
                  <a:pt x="114" y="7366"/>
                </a:lnTo>
                <a:lnTo>
                  <a:pt x="0" y="9372"/>
                </a:lnTo>
                <a:lnTo>
                  <a:pt x="0" y="9601"/>
                </a:lnTo>
                <a:lnTo>
                  <a:pt x="444" y="11391"/>
                </a:lnTo>
                <a:lnTo>
                  <a:pt x="901" y="13284"/>
                </a:lnTo>
                <a:lnTo>
                  <a:pt x="1003" y="13512"/>
                </a:lnTo>
                <a:lnTo>
                  <a:pt x="2006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758940" y="7585069"/>
            <a:ext cx="2006" cy="9042"/>
          </a:xfrm>
          <a:custGeom>
            <a:avLst/>
            <a:gdLst/>
            <a:ahLst/>
            <a:cxnLst/>
            <a:rect l="l" t="t" r="r" b="b"/>
            <a:pathLst>
              <a:path w="2006" h="9042">
                <a:moveTo>
                  <a:pt x="444" y="9042"/>
                </a:moveTo>
                <a:lnTo>
                  <a:pt x="114" y="8039"/>
                </a:lnTo>
                <a:lnTo>
                  <a:pt x="0" y="7810"/>
                </a:lnTo>
                <a:lnTo>
                  <a:pt x="114" y="6807"/>
                </a:lnTo>
                <a:lnTo>
                  <a:pt x="114" y="5245"/>
                </a:lnTo>
                <a:lnTo>
                  <a:pt x="444" y="3682"/>
                </a:lnTo>
                <a:lnTo>
                  <a:pt x="1003" y="1790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14048" y="9516315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8140"/>
                </a:moveTo>
                <a:lnTo>
                  <a:pt x="1892" y="7467"/>
                </a:lnTo>
                <a:lnTo>
                  <a:pt x="3682" y="6362"/>
                </a:lnTo>
                <a:lnTo>
                  <a:pt x="4470" y="5918"/>
                </a:lnTo>
                <a:lnTo>
                  <a:pt x="4470" y="5689"/>
                </a:lnTo>
                <a:lnTo>
                  <a:pt x="5130" y="5016"/>
                </a:lnTo>
                <a:lnTo>
                  <a:pt x="5918" y="4229"/>
                </a:lnTo>
                <a:lnTo>
                  <a:pt x="6134" y="4343"/>
                </a:lnTo>
                <a:lnTo>
                  <a:pt x="6692" y="3568"/>
                </a:lnTo>
                <a:lnTo>
                  <a:pt x="7696" y="2006"/>
                </a:lnTo>
                <a:lnTo>
                  <a:pt x="7810" y="1778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77537" y="9478484"/>
            <a:ext cx="231800" cy="24180"/>
          </a:xfrm>
          <a:custGeom>
            <a:avLst/>
            <a:gdLst/>
            <a:ahLst/>
            <a:cxnLst/>
            <a:rect l="l" t="t" r="r" b="b"/>
            <a:pathLst>
              <a:path w="231800" h="24180">
                <a:moveTo>
                  <a:pt x="231800" y="23875"/>
                </a:moveTo>
                <a:lnTo>
                  <a:pt x="214969" y="24082"/>
                </a:lnTo>
                <a:lnTo>
                  <a:pt x="201615" y="24180"/>
                </a:lnTo>
                <a:lnTo>
                  <a:pt x="190604" y="24130"/>
                </a:lnTo>
                <a:lnTo>
                  <a:pt x="180801" y="23896"/>
                </a:lnTo>
                <a:lnTo>
                  <a:pt x="171072" y="23440"/>
                </a:lnTo>
                <a:lnTo>
                  <a:pt x="160282" y="22725"/>
                </a:lnTo>
                <a:lnTo>
                  <a:pt x="147297" y="21712"/>
                </a:lnTo>
                <a:lnTo>
                  <a:pt x="130983" y="20365"/>
                </a:lnTo>
                <a:lnTo>
                  <a:pt x="112175" y="18691"/>
                </a:lnTo>
                <a:lnTo>
                  <a:pt x="98937" y="17349"/>
                </a:lnTo>
                <a:lnTo>
                  <a:pt x="88046" y="16062"/>
                </a:lnTo>
                <a:lnTo>
                  <a:pt x="78355" y="14721"/>
                </a:lnTo>
                <a:lnTo>
                  <a:pt x="68719" y="13220"/>
                </a:lnTo>
                <a:lnTo>
                  <a:pt x="57992" y="11453"/>
                </a:lnTo>
                <a:lnTo>
                  <a:pt x="45030" y="9312"/>
                </a:lnTo>
                <a:lnTo>
                  <a:pt x="28685" y="6691"/>
                </a:lnTo>
                <a:lnTo>
                  <a:pt x="27241" y="6464"/>
                </a:lnTo>
                <a:lnTo>
                  <a:pt x="14416" y="4245"/>
                </a:lnTo>
                <a:lnTo>
                  <a:pt x="3358" y="107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87021" y="7336647"/>
            <a:ext cx="3683" cy="10160"/>
          </a:xfrm>
          <a:custGeom>
            <a:avLst/>
            <a:gdLst/>
            <a:ahLst/>
            <a:cxnLst/>
            <a:rect l="l" t="t" r="r" b="b"/>
            <a:pathLst>
              <a:path w="3683" h="10159">
                <a:moveTo>
                  <a:pt x="228" y="10160"/>
                </a:moveTo>
                <a:lnTo>
                  <a:pt x="0" y="8712"/>
                </a:lnTo>
                <a:lnTo>
                  <a:pt x="228" y="7264"/>
                </a:lnTo>
                <a:lnTo>
                  <a:pt x="342" y="6134"/>
                </a:lnTo>
                <a:lnTo>
                  <a:pt x="342" y="5918"/>
                </a:lnTo>
                <a:lnTo>
                  <a:pt x="787" y="4914"/>
                </a:lnTo>
                <a:lnTo>
                  <a:pt x="2019" y="2463"/>
                </a:lnTo>
                <a:lnTo>
                  <a:pt x="2120" y="2235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46964" y="9569874"/>
            <a:ext cx="118846" cy="9601"/>
          </a:xfrm>
          <a:custGeom>
            <a:avLst/>
            <a:gdLst/>
            <a:ahLst/>
            <a:cxnLst/>
            <a:rect l="l" t="t" r="r" b="b"/>
            <a:pathLst>
              <a:path w="118846" h="9601">
                <a:moveTo>
                  <a:pt x="118846" y="9601"/>
                </a:moveTo>
                <a:lnTo>
                  <a:pt x="104005" y="9295"/>
                </a:lnTo>
                <a:lnTo>
                  <a:pt x="93882" y="8922"/>
                </a:lnTo>
                <a:lnTo>
                  <a:pt x="82995" y="8221"/>
                </a:lnTo>
                <a:lnTo>
                  <a:pt x="71755" y="7378"/>
                </a:lnTo>
                <a:lnTo>
                  <a:pt x="56277" y="6196"/>
                </a:lnTo>
                <a:lnTo>
                  <a:pt x="45445" y="5228"/>
                </a:lnTo>
                <a:lnTo>
                  <a:pt x="35766" y="4223"/>
                </a:lnTo>
                <a:lnTo>
                  <a:pt x="23750" y="2928"/>
                </a:lnTo>
                <a:lnTo>
                  <a:pt x="12827" y="1790"/>
                </a:lnTo>
                <a:lnTo>
                  <a:pt x="6464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482550" y="9579813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0"/>
                </a:moveTo>
                <a:lnTo>
                  <a:pt x="0" y="2006"/>
                </a:lnTo>
                <a:lnTo>
                  <a:pt x="114" y="2222"/>
                </a:lnTo>
                <a:lnTo>
                  <a:pt x="673" y="4013"/>
                </a:lnTo>
                <a:lnTo>
                  <a:pt x="1231" y="5803"/>
                </a:lnTo>
                <a:lnTo>
                  <a:pt x="1346" y="6134"/>
                </a:lnTo>
                <a:lnTo>
                  <a:pt x="2451" y="7581"/>
                </a:lnTo>
                <a:lnTo>
                  <a:pt x="3568" y="9143"/>
                </a:lnTo>
                <a:lnTo>
                  <a:pt x="3797" y="9372"/>
                </a:lnTo>
                <a:lnTo>
                  <a:pt x="535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480989" y="7405746"/>
            <a:ext cx="1006513" cy="712103"/>
          </a:xfrm>
          <a:custGeom>
            <a:avLst/>
            <a:gdLst/>
            <a:ahLst/>
            <a:cxnLst/>
            <a:rect l="l" t="t" r="r" b="b"/>
            <a:pathLst>
              <a:path w="1006513" h="712103">
                <a:moveTo>
                  <a:pt x="0" y="319"/>
                </a:moveTo>
                <a:lnTo>
                  <a:pt x="16805" y="108"/>
                </a:lnTo>
                <a:lnTo>
                  <a:pt x="30161" y="0"/>
                </a:lnTo>
                <a:lnTo>
                  <a:pt x="41189" y="33"/>
                </a:lnTo>
                <a:lnTo>
                  <a:pt x="51009" y="250"/>
                </a:lnTo>
                <a:lnTo>
                  <a:pt x="60742" y="692"/>
                </a:lnTo>
                <a:lnTo>
                  <a:pt x="71508" y="1399"/>
                </a:lnTo>
                <a:lnTo>
                  <a:pt x="84428" y="2411"/>
                </a:lnTo>
                <a:lnTo>
                  <a:pt x="100622" y="3771"/>
                </a:lnTo>
                <a:lnTo>
                  <a:pt x="103339" y="4002"/>
                </a:lnTo>
                <a:lnTo>
                  <a:pt x="120092" y="5410"/>
                </a:lnTo>
                <a:lnTo>
                  <a:pt x="133383" y="6592"/>
                </a:lnTo>
                <a:lnTo>
                  <a:pt x="144338" y="7699"/>
                </a:lnTo>
                <a:lnTo>
                  <a:pt x="154084" y="8881"/>
                </a:lnTo>
                <a:lnTo>
                  <a:pt x="163744" y="10292"/>
                </a:lnTo>
                <a:lnTo>
                  <a:pt x="174446" y="12081"/>
                </a:lnTo>
                <a:lnTo>
                  <a:pt x="187314" y="14401"/>
                </a:lnTo>
                <a:lnTo>
                  <a:pt x="203475" y="17403"/>
                </a:lnTo>
                <a:lnTo>
                  <a:pt x="205232" y="17731"/>
                </a:lnTo>
                <a:lnTo>
                  <a:pt x="221770" y="20789"/>
                </a:lnTo>
                <a:lnTo>
                  <a:pt x="255232" y="27564"/>
                </a:lnTo>
                <a:lnTo>
                  <a:pt x="287791" y="36262"/>
                </a:lnTo>
                <a:lnTo>
                  <a:pt x="321384" y="45957"/>
                </a:lnTo>
                <a:lnTo>
                  <a:pt x="354034" y="56055"/>
                </a:lnTo>
                <a:lnTo>
                  <a:pt x="385540" y="67931"/>
                </a:lnTo>
                <a:lnTo>
                  <a:pt x="418049" y="80861"/>
                </a:lnTo>
                <a:lnTo>
                  <a:pt x="449542" y="94059"/>
                </a:lnTo>
                <a:lnTo>
                  <a:pt x="479779" y="108945"/>
                </a:lnTo>
                <a:lnTo>
                  <a:pt x="510885" y="125028"/>
                </a:lnTo>
                <a:lnTo>
                  <a:pt x="540931" y="141280"/>
                </a:lnTo>
                <a:lnTo>
                  <a:pt x="569520" y="159019"/>
                </a:lnTo>
                <a:lnTo>
                  <a:pt x="599005" y="178113"/>
                </a:lnTo>
                <a:lnTo>
                  <a:pt x="627319" y="197212"/>
                </a:lnTo>
                <a:lnTo>
                  <a:pt x="654068" y="217701"/>
                </a:lnTo>
                <a:lnTo>
                  <a:pt x="681408" y="239500"/>
                </a:lnTo>
                <a:lnTo>
                  <a:pt x="707737" y="261294"/>
                </a:lnTo>
                <a:lnTo>
                  <a:pt x="732323" y="284280"/>
                </a:lnTo>
                <a:lnTo>
                  <a:pt x="757413" y="308712"/>
                </a:lnTo>
                <a:lnTo>
                  <a:pt x="781441" y="332971"/>
                </a:lnTo>
                <a:lnTo>
                  <a:pt x="803670" y="358252"/>
                </a:lnTo>
                <a:lnTo>
                  <a:pt x="826297" y="385039"/>
                </a:lnTo>
                <a:lnTo>
                  <a:pt x="847849" y="411530"/>
                </a:lnTo>
                <a:lnTo>
                  <a:pt x="867504" y="438888"/>
                </a:lnTo>
                <a:lnTo>
                  <a:pt x="887363" y="467729"/>
                </a:lnTo>
                <a:lnTo>
                  <a:pt x="906221" y="496229"/>
                </a:lnTo>
                <a:lnTo>
                  <a:pt x="923088" y="525400"/>
                </a:lnTo>
                <a:lnTo>
                  <a:pt x="939995" y="555984"/>
                </a:lnTo>
                <a:lnTo>
                  <a:pt x="955908" y="586185"/>
                </a:lnTo>
                <a:lnTo>
                  <a:pt x="969848" y="616829"/>
                </a:lnTo>
                <a:lnTo>
                  <a:pt x="976447" y="631906"/>
                </a:lnTo>
                <a:lnTo>
                  <a:pt x="977163" y="633541"/>
                </a:lnTo>
                <a:lnTo>
                  <a:pt x="983691" y="648565"/>
                </a:lnTo>
                <a:lnTo>
                  <a:pt x="988558" y="660026"/>
                </a:lnTo>
                <a:lnTo>
                  <a:pt x="992361" y="669518"/>
                </a:lnTo>
                <a:lnTo>
                  <a:pt x="995699" y="678636"/>
                </a:lnTo>
                <a:lnTo>
                  <a:pt x="999170" y="688975"/>
                </a:lnTo>
                <a:lnTo>
                  <a:pt x="1003372" y="702131"/>
                </a:lnTo>
                <a:lnTo>
                  <a:pt x="1006513" y="7121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868353" y="9516310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0"/>
                </a:moveTo>
                <a:lnTo>
                  <a:pt x="673" y="1790"/>
                </a:lnTo>
                <a:lnTo>
                  <a:pt x="1778" y="3352"/>
                </a:lnTo>
                <a:lnTo>
                  <a:pt x="2451" y="4241"/>
                </a:lnTo>
                <a:lnTo>
                  <a:pt x="3454" y="5029"/>
                </a:lnTo>
                <a:lnTo>
                  <a:pt x="4127" y="5689"/>
                </a:lnTo>
                <a:lnTo>
                  <a:pt x="4127" y="5918"/>
                </a:lnTo>
                <a:lnTo>
                  <a:pt x="4914" y="6362"/>
                </a:lnTo>
                <a:lnTo>
                  <a:pt x="6591" y="7366"/>
                </a:lnTo>
                <a:lnTo>
                  <a:pt x="8597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868353" y="73839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8039"/>
                </a:moveTo>
                <a:lnTo>
                  <a:pt x="558" y="6362"/>
                </a:lnTo>
                <a:lnTo>
                  <a:pt x="774" y="6146"/>
                </a:lnTo>
                <a:lnTo>
                  <a:pt x="1778" y="4686"/>
                </a:lnTo>
                <a:lnTo>
                  <a:pt x="3009" y="3238"/>
                </a:lnTo>
                <a:lnTo>
                  <a:pt x="3124" y="3009"/>
                </a:lnTo>
                <a:lnTo>
                  <a:pt x="4686" y="1892"/>
                </a:lnTo>
                <a:lnTo>
                  <a:pt x="6362" y="787"/>
                </a:lnTo>
                <a:lnTo>
                  <a:pt x="6591" y="673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857866" y="8439703"/>
            <a:ext cx="686099" cy="996924"/>
          </a:xfrm>
          <a:custGeom>
            <a:avLst/>
            <a:gdLst/>
            <a:ahLst/>
            <a:cxnLst/>
            <a:rect l="l" t="t" r="r" b="b"/>
            <a:pathLst>
              <a:path w="686099" h="996924">
                <a:moveTo>
                  <a:pt x="0" y="996924"/>
                </a:moveTo>
                <a:lnTo>
                  <a:pt x="14637" y="992387"/>
                </a:lnTo>
                <a:lnTo>
                  <a:pt x="24811" y="988956"/>
                </a:lnTo>
                <a:lnTo>
                  <a:pt x="34064" y="985299"/>
                </a:lnTo>
                <a:lnTo>
                  <a:pt x="45941" y="980086"/>
                </a:lnTo>
                <a:lnTo>
                  <a:pt x="52451" y="977163"/>
                </a:lnTo>
                <a:lnTo>
                  <a:pt x="67795" y="970305"/>
                </a:lnTo>
                <a:lnTo>
                  <a:pt x="79974" y="964873"/>
                </a:lnTo>
                <a:lnTo>
                  <a:pt x="89990" y="960345"/>
                </a:lnTo>
                <a:lnTo>
                  <a:pt x="98844" y="956199"/>
                </a:lnTo>
                <a:lnTo>
                  <a:pt x="107538" y="951914"/>
                </a:lnTo>
                <a:lnTo>
                  <a:pt x="117074" y="946968"/>
                </a:lnTo>
                <a:lnTo>
                  <a:pt x="128453" y="940840"/>
                </a:lnTo>
                <a:lnTo>
                  <a:pt x="142677" y="933007"/>
                </a:lnTo>
                <a:lnTo>
                  <a:pt x="144741" y="931862"/>
                </a:lnTo>
                <a:lnTo>
                  <a:pt x="159461" y="923736"/>
                </a:lnTo>
                <a:lnTo>
                  <a:pt x="171115" y="917229"/>
                </a:lnTo>
                <a:lnTo>
                  <a:pt x="180668" y="911744"/>
                </a:lnTo>
                <a:lnTo>
                  <a:pt x="189085" y="906686"/>
                </a:lnTo>
                <a:lnTo>
                  <a:pt x="197329" y="901459"/>
                </a:lnTo>
                <a:lnTo>
                  <a:pt x="206367" y="895467"/>
                </a:lnTo>
                <a:lnTo>
                  <a:pt x="217163" y="888114"/>
                </a:lnTo>
                <a:lnTo>
                  <a:pt x="230681" y="878805"/>
                </a:lnTo>
                <a:lnTo>
                  <a:pt x="232232" y="877735"/>
                </a:lnTo>
                <a:lnTo>
                  <a:pt x="246085" y="868204"/>
                </a:lnTo>
                <a:lnTo>
                  <a:pt x="257038" y="860592"/>
                </a:lnTo>
                <a:lnTo>
                  <a:pt x="265998" y="854208"/>
                </a:lnTo>
                <a:lnTo>
                  <a:pt x="273873" y="848362"/>
                </a:lnTo>
                <a:lnTo>
                  <a:pt x="281569" y="842363"/>
                </a:lnTo>
                <a:lnTo>
                  <a:pt x="289995" y="835519"/>
                </a:lnTo>
                <a:lnTo>
                  <a:pt x="300057" y="827140"/>
                </a:lnTo>
                <a:lnTo>
                  <a:pt x="312663" y="816535"/>
                </a:lnTo>
                <a:lnTo>
                  <a:pt x="326742" y="804582"/>
                </a:lnTo>
                <a:lnTo>
                  <a:pt x="336862" y="795897"/>
                </a:lnTo>
                <a:lnTo>
                  <a:pt x="345125" y="788634"/>
                </a:lnTo>
                <a:lnTo>
                  <a:pt x="352365" y="782019"/>
                </a:lnTo>
                <a:lnTo>
                  <a:pt x="359418" y="775277"/>
                </a:lnTo>
                <a:lnTo>
                  <a:pt x="367117" y="767633"/>
                </a:lnTo>
                <a:lnTo>
                  <a:pt x="376297" y="758312"/>
                </a:lnTo>
                <a:lnTo>
                  <a:pt x="387792" y="746539"/>
                </a:lnTo>
                <a:lnTo>
                  <a:pt x="400374" y="733524"/>
                </a:lnTo>
                <a:lnTo>
                  <a:pt x="409048" y="724195"/>
                </a:lnTo>
                <a:lnTo>
                  <a:pt x="415983" y="716376"/>
                </a:lnTo>
                <a:lnTo>
                  <a:pt x="422099" y="709169"/>
                </a:lnTo>
                <a:lnTo>
                  <a:pt x="428320" y="701677"/>
                </a:lnTo>
                <a:lnTo>
                  <a:pt x="435568" y="693002"/>
                </a:lnTo>
                <a:lnTo>
                  <a:pt x="444763" y="682247"/>
                </a:lnTo>
                <a:lnTo>
                  <a:pt x="451421" y="674624"/>
                </a:lnTo>
                <a:lnTo>
                  <a:pt x="454202" y="671385"/>
                </a:lnTo>
                <a:lnTo>
                  <a:pt x="454545" y="671614"/>
                </a:lnTo>
                <a:lnTo>
                  <a:pt x="456996" y="668261"/>
                </a:lnTo>
                <a:lnTo>
                  <a:pt x="466916" y="654834"/>
                </a:lnTo>
                <a:lnTo>
                  <a:pt x="474903" y="644244"/>
                </a:lnTo>
                <a:lnTo>
                  <a:pt x="481543" y="635559"/>
                </a:lnTo>
                <a:lnTo>
                  <a:pt x="487420" y="627847"/>
                </a:lnTo>
                <a:lnTo>
                  <a:pt x="493119" y="620177"/>
                </a:lnTo>
                <a:lnTo>
                  <a:pt x="499226" y="611617"/>
                </a:lnTo>
                <a:lnTo>
                  <a:pt x="506325" y="601235"/>
                </a:lnTo>
                <a:lnTo>
                  <a:pt x="515001" y="588099"/>
                </a:lnTo>
                <a:lnTo>
                  <a:pt x="526300" y="570664"/>
                </a:lnTo>
                <a:lnTo>
                  <a:pt x="533499" y="559434"/>
                </a:lnTo>
                <a:lnTo>
                  <a:pt x="539326" y="550108"/>
                </a:lnTo>
                <a:lnTo>
                  <a:pt x="544354" y="541694"/>
                </a:lnTo>
                <a:lnTo>
                  <a:pt x="549158" y="533206"/>
                </a:lnTo>
                <a:lnTo>
                  <a:pt x="554310" y="523654"/>
                </a:lnTo>
                <a:lnTo>
                  <a:pt x="560384" y="512049"/>
                </a:lnTo>
                <a:lnTo>
                  <a:pt x="567954" y="497404"/>
                </a:lnTo>
                <a:lnTo>
                  <a:pt x="568706" y="495947"/>
                </a:lnTo>
                <a:lnTo>
                  <a:pt x="576446" y="480994"/>
                </a:lnTo>
                <a:lnTo>
                  <a:pt x="587421" y="459236"/>
                </a:lnTo>
                <a:lnTo>
                  <a:pt x="595562" y="441448"/>
                </a:lnTo>
                <a:lnTo>
                  <a:pt x="604675" y="419352"/>
                </a:lnTo>
                <a:lnTo>
                  <a:pt x="610787" y="404103"/>
                </a:lnTo>
                <a:lnTo>
                  <a:pt x="617655" y="386810"/>
                </a:lnTo>
                <a:lnTo>
                  <a:pt x="626410" y="364103"/>
                </a:lnTo>
                <a:lnTo>
                  <a:pt x="632763" y="345599"/>
                </a:lnTo>
                <a:lnTo>
                  <a:pt x="639667" y="322669"/>
                </a:lnTo>
                <a:lnTo>
                  <a:pt x="644249" y="306846"/>
                </a:lnTo>
                <a:lnTo>
                  <a:pt x="649369" y="289073"/>
                </a:lnTo>
                <a:lnTo>
                  <a:pt x="655888" y="265614"/>
                </a:lnTo>
                <a:lnTo>
                  <a:pt x="660419" y="246583"/>
                </a:lnTo>
                <a:lnTo>
                  <a:pt x="665041" y="223122"/>
                </a:lnTo>
                <a:lnTo>
                  <a:pt x="668035" y="206961"/>
                </a:lnTo>
                <a:lnTo>
                  <a:pt x="671416" y="188572"/>
                </a:lnTo>
                <a:lnTo>
                  <a:pt x="675587" y="164591"/>
                </a:lnTo>
                <a:lnTo>
                  <a:pt x="678222" y="145210"/>
                </a:lnTo>
                <a:lnTo>
                  <a:pt x="680537" y="121373"/>
                </a:lnTo>
                <a:lnTo>
                  <a:pt x="681953" y="104954"/>
                </a:lnTo>
                <a:lnTo>
                  <a:pt x="683505" y="86571"/>
                </a:lnTo>
                <a:lnTo>
                  <a:pt x="685315" y="62229"/>
                </a:lnTo>
                <a:lnTo>
                  <a:pt x="686041" y="42678"/>
                </a:lnTo>
                <a:lnTo>
                  <a:pt x="686099" y="31897"/>
                </a:lnTo>
                <a:lnTo>
                  <a:pt x="686008" y="18952"/>
                </a:lnTo>
                <a:lnTo>
                  <a:pt x="685810" y="2723"/>
                </a:lnTo>
                <a:lnTo>
                  <a:pt x="685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069455" y="7485857"/>
            <a:ext cx="139725" cy="97764"/>
          </a:xfrm>
          <a:custGeom>
            <a:avLst/>
            <a:gdLst/>
            <a:ahLst/>
            <a:cxnLst/>
            <a:rect l="l" t="t" r="r" b="b"/>
            <a:pathLst>
              <a:path w="139725" h="97764">
                <a:moveTo>
                  <a:pt x="139725" y="97764"/>
                </a:moveTo>
                <a:lnTo>
                  <a:pt x="129047" y="88524"/>
                </a:lnTo>
                <a:lnTo>
                  <a:pt x="121259" y="82374"/>
                </a:lnTo>
                <a:lnTo>
                  <a:pt x="110002" y="74256"/>
                </a:lnTo>
                <a:lnTo>
                  <a:pt x="109486" y="73888"/>
                </a:lnTo>
                <a:lnTo>
                  <a:pt x="95735" y="64027"/>
                </a:lnTo>
                <a:lnTo>
                  <a:pt x="84701" y="56172"/>
                </a:lnTo>
                <a:lnTo>
                  <a:pt x="75548" y="49732"/>
                </a:lnTo>
                <a:lnTo>
                  <a:pt x="67441" y="44112"/>
                </a:lnTo>
                <a:lnTo>
                  <a:pt x="59542" y="38719"/>
                </a:lnTo>
                <a:lnTo>
                  <a:pt x="51016" y="32959"/>
                </a:lnTo>
                <a:lnTo>
                  <a:pt x="41027" y="26239"/>
                </a:lnTo>
                <a:lnTo>
                  <a:pt x="28738" y="17966"/>
                </a:lnTo>
                <a:lnTo>
                  <a:pt x="19977" y="12052"/>
                </a:lnTo>
                <a:lnTo>
                  <a:pt x="10375" y="55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209287" y="9324908"/>
            <a:ext cx="10604" cy="4584"/>
          </a:xfrm>
          <a:custGeom>
            <a:avLst/>
            <a:gdLst/>
            <a:ahLst/>
            <a:cxnLst/>
            <a:rect l="l" t="t" r="r" b="b"/>
            <a:pathLst>
              <a:path w="10604" h="4584">
                <a:moveTo>
                  <a:pt x="10604" y="4470"/>
                </a:moveTo>
                <a:lnTo>
                  <a:pt x="8712" y="4584"/>
                </a:lnTo>
                <a:lnTo>
                  <a:pt x="8483" y="4584"/>
                </a:lnTo>
                <a:lnTo>
                  <a:pt x="6591" y="4140"/>
                </a:lnTo>
                <a:lnTo>
                  <a:pt x="4800" y="3695"/>
                </a:lnTo>
                <a:lnTo>
                  <a:pt x="4470" y="3581"/>
                </a:lnTo>
                <a:lnTo>
                  <a:pt x="2908" y="2463"/>
                </a:lnTo>
                <a:lnTo>
                  <a:pt x="1346" y="1574"/>
                </a:lnTo>
                <a:lnTo>
                  <a:pt x="1117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228935" y="7600250"/>
            <a:ext cx="120523" cy="120523"/>
          </a:xfrm>
          <a:custGeom>
            <a:avLst/>
            <a:gdLst/>
            <a:ahLst/>
            <a:cxnLst/>
            <a:rect l="l" t="t" r="r" b="b"/>
            <a:pathLst>
              <a:path w="120523" h="120523">
                <a:moveTo>
                  <a:pt x="0" y="0"/>
                </a:moveTo>
                <a:lnTo>
                  <a:pt x="11297" y="9505"/>
                </a:lnTo>
                <a:lnTo>
                  <a:pt x="18905" y="16157"/>
                </a:lnTo>
                <a:lnTo>
                  <a:pt x="26956" y="23651"/>
                </a:lnTo>
                <a:lnTo>
                  <a:pt x="34925" y="31242"/>
                </a:lnTo>
                <a:lnTo>
                  <a:pt x="46633" y="42487"/>
                </a:lnTo>
                <a:lnTo>
                  <a:pt x="55287" y="50862"/>
                </a:lnTo>
                <a:lnTo>
                  <a:pt x="62348" y="57827"/>
                </a:lnTo>
                <a:lnTo>
                  <a:pt x="69278" y="64844"/>
                </a:lnTo>
                <a:lnTo>
                  <a:pt x="77539" y="73374"/>
                </a:lnTo>
                <a:lnTo>
                  <a:pt x="88591" y="84879"/>
                </a:lnTo>
                <a:lnTo>
                  <a:pt x="99511" y="96300"/>
                </a:lnTo>
                <a:lnTo>
                  <a:pt x="106351" y="103756"/>
                </a:lnTo>
                <a:lnTo>
                  <a:pt x="113493" y="112096"/>
                </a:lnTo>
                <a:lnTo>
                  <a:pt x="120523" y="1205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349348" y="9187759"/>
            <a:ext cx="11607" cy="3009"/>
          </a:xfrm>
          <a:custGeom>
            <a:avLst/>
            <a:gdLst/>
            <a:ahLst/>
            <a:cxnLst/>
            <a:rect l="l" t="t" r="r" b="b"/>
            <a:pathLst>
              <a:path w="11607" h="3009">
                <a:moveTo>
                  <a:pt x="0" y="0"/>
                </a:moveTo>
                <a:lnTo>
                  <a:pt x="1562" y="1117"/>
                </a:lnTo>
                <a:lnTo>
                  <a:pt x="1790" y="1231"/>
                </a:lnTo>
                <a:lnTo>
                  <a:pt x="3568" y="2006"/>
                </a:lnTo>
                <a:lnTo>
                  <a:pt x="5359" y="2679"/>
                </a:lnTo>
                <a:lnTo>
                  <a:pt x="5588" y="2793"/>
                </a:lnTo>
                <a:lnTo>
                  <a:pt x="7480" y="2895"/>
                </a:lnTo>
                <a:lnTo>
                  <a:pt x="9372" y="3009"/>
                </a:lnTo>
                <a:lnTo>
                  <a:pt x="9715" y="3009"/>
                </a:lnTo>
                <a:lnTo>
                  <a:pt x="1160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366311" y="7729706"/>
            <a:ext cx="4457" cy="10604"/>
          </a:xfrm>
          <a:custGeom>
            <a:avLst/>
            <a:gdLst/>
            <a:ahLst/>
            <a:cxnLst/>
            <a:rect l="l" t="t" r="r" b="b"/>
            <a:pathLst>
              <a:path w="4457" h="10604">
                <a:moveTo>
                  <a:pt x="4356" y="0"/>
                </a:moveTo>
                <a:lnTo>
                  <a:pt x="4457" y="2006"/>
                </a:lnTo>
                <a:lnTo>
                  <a:pt x="4457" y="2235"/>
                </a:lnTo>
                <a:lnTo>
                  <a:pt x="4013" y="4025"/>
                </a:lnTo>
                <a:lnTo>
                  <a:pt x="3683" y="5575"/>
                </a:lnTo>
                <a:lnTo>
                  <a:pt x="3568" y="5803"/>
                </a:lnTo>
                <a:lnTo>
                  <a:pt x="2679" y="7137"/>
                </a:lnTo>
                <a:lnTo>
                  <a:pt x="1562" y="8928"/>
                </a:lnTo>
                <a:lnTo>
                  <a:pt x="0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467647" y="9026611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11379" y="0"/>
                </a:moveTo>
                <a:lnTo>
                  <a:pt x="9931" y="1333"/>
                </a:lnTo>
                <a:lnTo>
                  <a:pt x="9702" y="1447"/>
                </a:lnTo>
                <a:lnTo>
                  <a:pt x="7924" y="2222"/>
                </a:lnTo>
                <a:lnTo>
                  <a:pt x="6248" y="3009"/>
                </a:lnTo>
                <a:lnTo>
                  <a:pt x="5905" y="3124"/>
                </a:lnTo>
                <a:lnTo>
                  <a:pt x="4013" y="3238"/>
                </a:lnTo>
                <a:lnTo>
                  <a:pt x="2120" y="3454"/>
                </a:lnTo>
                <a:lnTo>
                  <a:pt x="1892" y="3454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467646" y="7878362"/>
            <a:ext cx="11379" cy="3340"/>
          </a:xfrm>
          <a:custGeom>
            <a:avLst/>
            <a:gdLst/>
            <a:ahLst/>
            <a:cxnLst/>
            <a:rect l="l" t="t" r="r" b="b"/>
            <a:pathLst>
              <a:path w="11379" h="3340">
                <a:moveTo>
                  <a:pt x="0" y="330"/>
                </a:moveTo>
                <a:lnTo>
                  <a:pt x="1892" y="0"/>
                </a:lnTo>
                <a:lnTo>
                  <a:pt x="2120" y="0"/>
                </a:lnTo>
                <a:lnTo>
                  <a:pt x="4013" y="101"/>
                </a:lnTo>
                <a:lnTo>
                  <a:pt x="5918" y="330"/>
                </a:lnTo>
                <a:lnTo>
                  <a:pt x="6248" y="444"/>
                </a:lnTo>
                <a:lnTo>
                  <a:pt x="7924" y="1219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557702" y="8072765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0"/>
                </a:moveTo>
                <a:lnTo>
                  <a:pt x="7480" y="1790"/>
                </a:lnTo>
                <a:lnTo>
                  <a:pt x="7366" y="2120"/>
                </a:lnTo>
                <a:lnTo>
                  <a:pt x="6261" y="3682"/>
                </a:lnTo>
                <a:lnTo>
                  <a:pt x="5257" y="5245"/>
                </a:lnTo>
                <a:lnTo>
                  <a:pt x="5029" y="5473"/>
                </a:lnTo>
                <a:lnTo>
                  <a:pt x="3467" y="6578"/>
                </a:lnTo>
                <a:lnTo>
                  <a:pt x="2019" y="7810"/>
                </a:lnTo>
                <a:lnTo>
                  <a:pt x="1790" y="7924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557702" y="8827067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8483"/>
                </a:moveTo>
                <a:lnTo>
                  <a:pt x="7035" y="6362"/>
                </a:lnTo>
                <a:lnTo>
                  <a:pt x="5702" y="4241"/>
                </a:lnTo>
                <a:lnTo>
                  <a:pt x="4800" y="3009"/>
                </a:lnTo>
                <a:lnTo>
                  <a:pt x="4699" y="2794"/>
                </a:lnTo>
                <a:lnTo>
                  <a:pt x="3467" y="1892"/>
                </a:lnTo>
                <a:lnTo>
                  <a:pt x="190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558713" y="8736121"/>
            <a:ext cx="25996" cy="87376"/>
          </a:xfrm>
          <a:custGeom>
            <a:avLst/>
            <a:gdLst/>
            <a:ahLst/>
            <a:cxnLst/>
            <a:rect l="l" t="t" r="r" b="b"/>
            <a:pathLst>
              <a:path w="25996" h="87375">
                <a:moveTo>
                  <a:pt x="0" y="87375"/>
                </a:moveTo>
                <a:lnTo>
                  <a:pt x="2222" y="79336"/>
                </a:lnTo>
                <a:lnTo>
                  <a:pt x="4800" y="71412"/>
                </a:lnTo>
                <a:lnTo>
                  <a:pt x="9408" y="57064"/>
                </a:lnTo>
                <a:lnTo>
                  <a:pt x="12694" y="47250"/>
                </a:lnTo>
                <a:lnTo>
                  <a:pt x="15839" y="37711"/>
                </a:lnTo>
                <a:lnTo>
                  <a:pt x="20021" y="24192"/>
                </a:lnTo>
                <a:lnTo>
                  <a:pt x="20751" y="21755"/>
                </a:lnTo>
                <a:lnTo>
                  <a:pt x="23876" y="11150"/>
                </a:lnTo>
                <a:lnTo>
                  <a:pt x="23990" y="10934"/>
                </a:lnTo>
                <a:lnTo>
                  <a:pt x="2599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609379" y="8510126"/>
            <a:ext cx="10375" cy="106692"/>
          </a:xfrm>
          <a:custGeom>
            <a:avLst/>
            <a:gdLst/>
            <a:ahLst/>
            <a:cxnLst/>
            <a:rect l="l" t="t" r="r" b="b"/>
            <a:pathLst>
              <a:path w="10375" h="106692">
                <a:moveTo>
                  <a:pt x="10375" y="0"/>
                </a:moveTo>
                <a:lnTo>
                  <a:pt x="10147" y="10375"/>
                </a:lnTo>
                <a:lnTo>
                  <a:pt x="9144" y="20866"/>
                </a:lnTo>
                <a:lnTo>
                  <a:pt x="7663" y="37051"/>
                </a:lnTo>
                <a:lnTo>
                  <a:pt x="6518" y="49035"/>
                </a:lnTo>
                <a:lnTo>
                  <a:pt x="5516" y="58887"/>
                </a:lnTo>
                <a:lnTo>
                  <a:pt x="4464" y="68678"/>
                </a:lnTo>
                <a:lnTo>
                  <a:pt x="3169" y="80478"/>
                </a:lnTo>
                <a:lnTo>
                  <a:pt x="1437" y="96356"/>
                </a:lnTo>
                <a:lnTo>
                  <a:pt x="1333" y="97320"/>
                </a:lnTo>
                <a:lnTo>
                  <a:pt x="774" y="101993"/>
                </a:lnTo>
                <a:lnTo>
                  <a:pt x="0" y="10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606251" y="8271520"/>
            <a:ext cx="15094" cy="169748"/>
          </a:xfrm>
          <a:custGeom>
            <a:avLst/>
            <a:gdLst/>
            <a:ahLst/>
            <a:cxnLst/>
            <a:rect l="l" t="t" r="r" b="b"/>
            <a:pathLst>
              <a:path w="15094" h="169748">
                <a:moveTo>
                  <a:pt x="14846" y="169748"/>
                </a:moveTo>
                <a:lnTo>
                  <a:pt x="15094" y="155378"/>
                </a:lnTo>
                <a:lnTo>
                  <a:pt x="14882" y="145459"/>
                </a:lnTo>
                <a:lnTo>
                  <a:pt x="13999" y="133000"/>
                </a:lnTo>
                <a:lnTo>
                  <a:pt x="13614" y="128231"/>
                </a:lnTo>
                <a:lnTo>
                  <a:pt x="12269" y="111312"/>
                </a:lnTo>
                <a:lnTo>
                  <a:pt x="11147" y="97786"/>
                </a:lnTo>
                <a:lnTo>
                  <a:pt x="10160" y="86621"/>
                </a:lnTo>
                <a:lnTo>
                  <a:pt x="9222" y="76781"/>
                </a:lnTo>
                <a:lnTo>
                  <a:pt x="8245" y="67233"/>
                </a:lnTo>
                <a:lnTo>
                  <a:pt x="7141" y="56942"/>
                </a:lnTo>
                <a:lnTo>
                  <a:pt x="5823" y="44874"/>
                </a:lnTo>
                <a:lnTo>
                  <a:pt x="4203" y="29996"/>
                </a:lnTo>
                <a:lnTo>
                  <a:pt x="3124" y="19977"/>
                </a:lnTo>
                <a:lnTo>
                  <a:pt x="2120" y="10045"/>
                </a:lnTo>
                <a:lnTo>
                  <a:pt x="2006" y="982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09825" y="8295965"/>
            <a:ext cx="10045" cy="103784"/>
          </a:xfrm>
          <a:custGeom>
            <a:avLst/>
            <a:gdLst/>
            <a:ahLst/>
            <a:cxnLst/>
            <a:rect l="l" t="t" r="r" b="b"/>
            <a:pathLst>
              <a:path w="10045" h="103784">
                <a:moveTo>
                  <a:pt x="0" y="0"/>
                </a:moveTo>
                <a:lnTo>
                  <a:pt x="558" y="2336"/>
                </a:lnTo>
                <a:lnTo>
                  <a:pt x="889" y="4914"/>
                </a:lnTo>
                <a:lnTo>
                  <a:pt x="2646" y="21082"/>
                </a:lnTo>
                <a:lnTo>
                  <a:pt x="3957" y="33060"/>
                </a:lnTo>
                <a:lnTo>
                  <a:pt x="5017" y="42911"/>
                </a:lnTo>
                <a:lnTo>
                  <a:pt x="6015" y="52702"/>
                </a:lnTo>
                <a:lnTo>
                  <a:pt x="7145" y="64495"/>
                </a:lnTo>
                <a:lnTo>
                  <a:pt x="8599" y="80357"/>
                </a:lnTo>
                <a:lnTo>
                  <a:pt x="8699" y="81470"/>
                </a:lnTo>
                <a:lnTo>
                  <a:pt x="9817" y="92519"/>
                </a:lnTo>
                <a:lnTo>
                  <a:pt x="10045" y="103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56836" y="8319739"/>
            <a:ext cx="27800" cy="316382"/>
          </a:xfrm>
          <a:custGeom>
            <a:avLst/>
            <a:gdLst/>
            <a:ahLst/>
            <a:cxnLst/>
            <a:rect l="l" t="t" r="r" b="b"/>
            <a:pathLst>
              <a:path w="27800" h="316382">
                <a:moveTo>
                  <a:pt x="21209" y="3009"/>
                </a:moveTo>
                <a:lnTo>
                  <a:pt x="21539" y="0"/>
                </a:lnTo>
                <a:lnTo>
                  <a:pt x="18199" y="25780"/>
                </a:lnTo>
                <a:lnTo>
                  <a:pt x="13068" y="121526"/>
                </a:lnTo>
                <a:lnTo>
                  <a:pt x="9156" y="122085"/>
                </a:lnTo>
                <a:lnTo>
                  <a:pt x="5359" y="123990"/>
                </a:lnTo>
                <a:lnTo>
                  <a:pt x="2578" y="126771"/>
                </a:lnTo>
                <a:lnTo>
                  <a:pt x="673" y="130454"/>
                </a:lnTo>
                <a:lnTo>
                  <a:pt x="0" y="134480"/>
                </a:lnTo>
                <a:lnTo>
                  <a:pt x="673" y="138493"/>
                </a:lnTo>
                <a:lnTo>
                  <a:pt x="2578" y="142062"/>
                </a:lnTo>
                <a:lnTo>
                  <a:pt x="5359" y="144970"/>
                </a:lnTo>
                <a:lnTo>
                  <a:pt x="9156" y="146748"/>
                </a:lnTo>
                <a:lnTo>
                  <a:pt x="13068" y="147307"/>
                </a:lnTo>
                <a:lnTo>
                  <a:pt x="18199" y="243065"/>
                </a:lnTo>
                <a:lnTo>
                  <a:pt x="27800" y="316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370908" y="8486239"/>
            <a:ext cx="3454" cy="63614"/>
          </a:xfrm>
          <a:custGeom>
            <a:avLst/>
            <a:gdLst/>
            <a:ahLst/>
            <a:cxnLst/>
            <a:rect l="l" t="t" r="r" b="b"/>
            <a:pathLst>
              <a:path w="3454" h="63614">
                <a:moveTo>
                  <a:pt x="3454" y="63614"/>
                </a:moveTo>
                <a:lnTo>
                  <a:pt x="1562" y="447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365986" y="8466490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391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365992" y="8441267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0" y="558"/>
                </a:move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370683" y="8358571"/>
            <a:ext cx="3682" cy="68300"/>
          </a:xfrm>
          <a:custGeom>
            <a:avLst/>
            <a:gdLst/>
            <a:ahLst/>
            <a:cxnLst/>
            <a:rect l="l" t="t" r="r" b="b"/>
            <a:pathLst>
              <a:path w="3683" h="68300">
                <a:moveTo>
                  <a:pt x="0" y="68300"/>
                </a:moveTo>
                <a:lnTo>
                  <a:pt x="1778" y="18859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374479" y="8652854"/>
            <a:ext cx="10261" cy="9499"/>
          </a:xfrm>
          <a:custGeom>
            <a:avLst/>
            <a:gdLst/>
            <a:ahLst/>
            <a:cxnLst/>
            <a:rect l="l" t="t" r="r" b="b"/>
            <a:pathLst>
              <a:path w="10261" h="9499">
                <a:moveTo>
                  <a:pt x="3454" y="6146"/>
                </a:moveTo>
                <a:lnTo>
                  <a:pt x="6807" y="8369"/>
                </a:lnTo>
                <a:lnTo>
                  <a:pt x="10261" y="9499"/>
                </a:lnTo>
                <a:lnTo>
                  <a:pt x="6807" y="8369"/>
                </a:lnTo>
                <a:lnTo>
                  <a:pt x="3454" y="6146"/>
                </a:lnTo>
                <a:lnTo>
                  <a:pt x="1003" y="2908"/>
                </a:lnTo>
                <a:lnTo>
                  <a:pt x="0" y="0"/>
                </a:lnTo>
                <a:lnTo>
                  <a:pt x="1003" y="290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374144" y="8643933"/>
            <a:ext cx="1117" cy="8928"/>
          </a:xfrm>
          <a:custGeom>
            <a:avLst/>
            <a:gdLst/>
            <a:ahLst/>
            <a:cxnLst/>
            <a:rect l="l" t="t" r="r" b="b"/>
            <a:pathLst>
              <a:path w="1117" h="8928">
                <a:moveTo>
                  <a:pt x="330" y="8928"/>
                </a:moveTo>
                <a:lnTo>
                  <a:pt x="0" y="3911"/>
                </a:lnTo>
                <a:lnTo>
                  <a:pt x="1117" y="0"/>
                </a:lnTo>
                <a:lnTo>
                  <a:pt x="0" y="3911"/>
                </a:lnTo>
                <a:lnTo>
                  <a:pt x="101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378050" y="8585568"/>
            <a:ext cx="6692" cy="51333"/>
          </a:xfrm>
          <a:custGeom>
            <a:avLst/>
            <a:gdLst/>
            <a:ahLst/>
            <a:cxnLst/>
            <a:rect l="l" t="t" r="r" b="b"/>
            <a:pathLst>
              <a:path w="6692" h="51333">
                <a:moveTo>
                  <a:pt x="6692" y="51333"/>
                </a:moveTo>
                <a:lnTo>
                  <a:pt x="2222" y="2186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378382" y="8284030"/>
            <a:ext cx="4686" cy="35699"/>
          </a:xfrm>
          <a:custGeom>
            <a:avLst/>
            <a:gdLst/>
            <a:ahLst/>
            <a:cxnLst/>
            <a:rect l="l" t="t" r="r" b="b"/>
            <a:pathLst>
              <a:path w="4686" h="35699">
                <a:moveTo>
                  <a:pt x="1562" y="23876"/>
                </a:moveTo>
                <a:lnTo>
                  <a:pt x="0" y="35699"/>
                </a:lnTo>
                <a:lnTo>
                  <a:pt x="1892" y="16840"/>
                </a:lnTo>
                <a:lnTo>
                  <a:pt x="4686" y="0"/>
                </a:lnTo>
                <a:lnTo>
                  <a:pt x="1562" y="238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374144" y="8260478"/>
            <a:ext cx="10604" cy="23545"/>
          </a:xfrm>
          <a:custGeom>
            <a:avLst/>
            <a:gdLst/>
            <a:ahLst/>
            <a:cxnLst/>
            <a:rect l="l" t="t" r="r" b="b"/>
            <a:pathLst>
              <a:path w="10604" h="23545">
                <a:moveTo>
                  <a:pt x="10375" y="12496"/>
                </a:moveTo>
                <a:lnTo>
                  <a:pt x="8928" y="23545"/>
                </a:lnTo>
                <a:lnTo>
                  <a:pt x="10604" y="11049"/>
                </a:lnTo>
                <a:lnTo>
                  <a:pt x="6807" y="9715"/>
                </a:lnTo>
                <a:lnTo>
                  <a:pt x="3454" y="7251"/>
                </a:lnTo>
                <a:lnTo>
                  <a:pt x="1117" y="3898"/>
                </a:lnTo>
                <a:lnTo>
                  <a:pt x="0" y="0"/>
                </a:lnTo>
                <a:lnTo>
                  <a:pt x="1117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374139" y="8256450"/>
            <a:ext cx="114" cy="4025"/>
          </a:xfrm>
          <a:custGeom>
            <a:avLst/>
            <a:gdLst/>
            <a:ahLst/>
            <a:cxnLst/>
            <a:rect l="l" t="t" r="r" b="b"/>
            <a:pathLst>
              <a:path w="114" h="4025">
                <a:moveTo>
                  <a:pt x="0" y="4025"/>
                </a:moveTo>
                <a:lnTo>
                  <a:pt x="114" y="0"/>
                </a:ln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374250" y="8248425"/>
            <a:ext cx="5245" cy="8039"/>
          </a:xfrm>
          <a:custGeom>
            <a:avLst/>
            <a:gdLst/>
            <a:ahLst/>
            <a:cxnLst/>
            <a:rect l="l" t="t" r="r" b="b"/>
            <a:pathLst>
              <a:path w="5245" h="8039">
                <a:moveTo>
                  <a:pt x="3683" y="1003"/>
                </a:moveTo>
                <a:lnTo>
                  <a:pt x="5245" y="0"/>
                </a:lnTo>
                <a:lnTo>
                  <a:pt x="3683" y="1003"/>
                </a:lnTo>
                <a:lnTo>
                  <a:pt x="1231" y="4241"/>
                </a:lnTo>
                <a:lnTo>
                  <a:pt x="0" y="8039"/>
                </a:lnTo>
                <a:lnTo>
                  <a:pt x="1231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379498" y="8246085"/>
            <a:ext cx="5245" cy="2336"/>
          </a:xfrm>
          <a:custGeom>
            <a:avLst/>
            <a:gdLst/>
            <a:ahLst/>
            <a:cxnLst/>
            <a:rect l="l" t="t" r="r" b="b"/>
            <a:pathLst>
              <a:path w="5245" h="2336">
                <a:moveTo>
                  <a:pt x="0" y="2336"/>
                </a:moveTo>
                <a:lnTo>
                  <a:pt x="1778" y="1003"/>
                </a:lnTo>
                <a:lnTo>
                  <a:pt x="5245" y="0"/>
                </a:lnTo>
                <a:lnTo>
                  <a:pt x="1778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384743" y="8246079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424810" y="8022320"/>
            <a:ext cx="31470" cy="50444"/>
          </a:xfrm>
          <a:custGeom>
            <a:avLst/>
            <a:gdLst/>
            <a:ahLst/>
            <a:cxnLst/>
            <a:rect l="l" t="t" r="r" b="b"/>
            <a:pathLst>
              <a:path w="31470" h="50444">
                <a:moveTo>
                  <a:pt x="444" y="50444"/>
                </a:moveTo>
                <a:lnTo>
                  <a:pt x="0" y="46418"/>
                </a:lnTo>
                <a:lnTo>
                  <a:pt x="774" y="42405"/>
                </a:lnTo>
                <a:lnTo>
                  <a:pt x="2667" y="38836"/>
                </a:lnTo>
                <a:lnTo>
                  <a:pt x="5689" y="36156"/>
                </a:lnTo>
                <a:lnTo>
                  <a:pt x="9372" y="34480"/>
                </a:lnTo>
                <a:lnTo>
                  <a:pt x="13385" y="33934"/>
                </a:lnTo>
                <a:lnTo>
                  <a:pt x="17411" y="34709"/>
                </a:lnTo>
                <a:lnTo>
                  <a:pt x="28117" y="7366"/>
                </a:lnTo>
                <a:lnTo>
                  <a:pt x="31470" y="0"/>
                </a:lnTo>
                <a:lnTo>
                  <a:pt x="281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392333" y="8676633"/>
            <a:ext cx="40957" cy="150431"/>
          </a:xfrm>
          <a:custGeom>
            <a:avLst/>
            <a:gdLst/>
            <a:ahLst/>
            <a:cxnLst/>
            <a:rect l="l" t="t" r="r" b="b"/>
            <a:pathLst>
              <a:path w="40957" h="150431">
                <a:moveTo>
                  <a:pt x="0" y="0"/>
                </a:moveTo>
                <a:lnTo>
                  <a:pt x="24434" y="99441"/>
                </a:lnTo>
                <a:lnTo>
                  <a:pt x="40957" y="1504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424810" y="8835551"/>
            <a:ext cx="17411" cy="16510"/>
          </a:xfrm>
          <a:custGeom>
            <a:avLst/>
            <a:gdLst/>
            <a:ahLst/>
            <a:cxnLst/>
            <a:rect l="l" t="t" r="r" b="b"/>
            <a:pathLst>
              <a:path w="17411" h="16509">
                <a:moveTo>
                  <a:pt x="444" y="0"/>
                </a:moveTo>
                <a:lnTo>
                  <a:pt x="0" y="4127"/>
                </a:lnTo>
                <a:lnTo>
                  <a:pt x="774" y="8039"/>
                </a:lnTo>
                <a:lnTo>
                  <a:pt x="2667" y="11607"/>
                </a:lnTo>
                <a:lnTo>
                  <a:pt x="5689" y="14389"/>
                </a:lnTo>
                <a:lnTo>
                  <a:pt x="9372" y="16065"/>
                </a:lnTo>
                <a:lnTo>
                  <a:pt x="13385" y="16509"/>
                </a:lnTo>
                <a:lnTo>
                  <a:pt x="17411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513643" y="9004631"/>
            <a:ext cx="444" cy="1333"/>
          </a:xfrm>
          <a:custGeom>
            <a:avLst/>
            <a:gdLst/>
            <a:ahLst/>
            <a:cxnLst/>
            <a:rect l="l" t="t" r="r" b="b"/>
            <a:pathLst>
              <a:path w="444" h="1333">
                <a:moveTo>
                  <a:pt x="444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384738" y="8662346"/>
            <a:ext cx="7594" cy="14287"/>
          </a:xfrm>
          <a:custGeom>
            <a:avLst/>
            <a:gdLst/>
            <a:ahLst/>
            <a:cxnLst/>
            <a:rect l="l" t="t" r="r" b="b"/>
            <a:pathLst>
              <a:path w="7594" h="14287">
                <a:moveTo>
                  <a:pt x="7594" y="14287"/>
                </a:moveTo>
                <a:lnTo>
                  <a:pt x="447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385189" y="8662343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391102" y="8132241"/>
            <a:ext cx="25679" cy="104241"/>
          </a:xfrm>
          <a:custGeom>
            <a:avLst/>
            <a:gdLst/>
            <a:ahLst/>
            <a:cxnLst/>
            <a:rect l="l" t="t" r="r" b="b"/>
            <a:pathLst>
              <a:path w="25679" h="104241">
                <a:moveTo>
                  <a:pt x="0" y="104241"/>
                </a:moveTo>
                <a:lnTo>
                  <a:pt x="25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385193" y="8245965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4013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424805" y="8835552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4127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429836" y="8827070"/>
            <a:ext cx="3454" cy="1892"/>
          </a:xfrm>
          <a:custGeom>
            <a:avLst/>
            <a:gdLst/>
            <a:ahLst/>
            <a:cxnLst/>
            <a:rect l="l" t="t" r="r" b="b"/>
            <a:pathLst>
              <a:path w="3454" h="1892">
                <a:moveTo>
                  <a:pt x="3454" y="0"/>
                </a:move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277540" y="9475801"/>
            <a:ext cx="558" cy="2679"/>
          </a:xfrm>
          <a:custGeom>
            <a:avLst/>
            <a:gdLst/>
            <a:ahLst/>
            <a:cxnLst/>
            <a:rect l="l" t="t" r="r" b="b"/>
            <a:pathLst>
              <a:path w="558" h="2679">
                <a:moveTo>
                  <a:pt x="558" y="0"/>
                </a:move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429832" y="8569937"/>
            <a:ext cx="68745" cy="220979"/>
          </a:xfrm>
          <a:custGeom>
            <a:avLst/>
            <a:gdLst/>
            <a:ahLst/>
            <a:cxnLst/>
            <a:rect l="l" t="t" r="r" b="b"/>
            <a:pathLst>
              <a:path w="68745" h="220979">
                <a:moveTo>
                  <a:pt x="67068" y="202895"/>
                </a:moveTo>
                <a:lnTo>
                  <a:pt x="68745" y="208140"/>
                </a:lnTo>
                <a:lnTo>
                  <a:pt x="29464" y="220980"/>
                </a:lnTo>
                <a:lnTo>
                  <a:pt x="4013" y="129349"/>
                </a:lnTo>
                <a:lnTo>
                  <a:pt x="0" y="110820"/>
                </a:lnTo>
                <a:lnTo>
                  <a:pt x="40398" y="102235"/>
                </a:lnTo>
                <a:lnTo>
                  <a:pt x="238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430053" y="8672838"/>
            <a:ext cx="43408" cy="9372"/>
          </a:xfrm>
          <a:custGeom>
            <a:avLst/>
            <a:gdLst/>
            <a:ahLst/>
            <a:cxnLst/>
            <a:rect l="l" t="t" r="r" b="b"/>
            <a:pathLst>
              <a:path w="43408" h="9372">
                <a:moveTo>
                  <a:pt x="0" y="9372"/>
                </a:moveTo>
                <a:lnTo>
                  <a:pt x="43408" y="0"/>
                </a:lnTo>
                <a:lnTo>
                  <a:pt x="37833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429829" y="8079348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0"/>
                </a:moveTo>
                <a:lnTo>
                  <a:pt x="3454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424920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0" y="524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438200" y="8851292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0" y="774"/>
                </a:moveTo>
                <a:lnTo>
                  <a:pt x="40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438191" y="8056253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4025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53040" y="8878850"/>
            <a:ext cx="44196" cy="95199"/>
          </a:xfrm>
          <a:custGeom>
            <a:avLst/>
            <a:gdLst/>
            <a:ahLst/>
            <a:cxnLst/>
            <a:rect l="l" t="t" r="r" b="b"/>
            <a:pathLst>
              <a:path w="44196" h="95199">
                <a:moveTo>
                  <a:pt x="0" y="0"/>
                </a:moveTo>
                <a:lnTo>
                  <a:pt x="9931" y="23774"/>
                </a:lnTo>
                <a:lnTo>
                  <a:pt x="44196" y="95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471122" y="8236483"/>
            <a:ext cx="2120" cy="228"/>
          </a:xfrm>
          <a:custGeom>
            <a:avLst/>
            <a:gdLst/>
            <a:ahLst/>
            <a:cxnLst/>
            <a:rect l="l" t="t" r="r" b="b"/>
            <a:pathLst>
              <a:path w="2120" h="228">
                <a:moveTo>
                  <a:pt x="0" y="0"/>
                </a:moveTo>
                <a:lnTo>
                  <a:pt x="212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447350" y="8467384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456277" y="7939073"/>
            <a:ext cx="38722" cy="83248"/>
          </a:xfrm>
          <a:custGeom>
            <a:avLst/>
            <a:gdLst/>
            <a:ahLst/>
            <a:cxnLst/>
            <a:rect l="l" t="t" r="r" b="b"/>
            <a:pathLst>
              <a:path w="38722" h="83248">
                <a:moveTo>
                  <a:pt x="0" y="83248"/>
                </a:moveTo>
                <a:lnTo>
                  <a:pt x="6692" y="66624"/>
                </a:lnTo>
                <a:lnTo>
                  <a:pt x="38722" y="0"/>
                </a:lnTo>
                <a:lnTo>
                  <a:pt x="0" y="8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470449" y="8673508"/>
            <a:ext cx="26454" cy="99326"/>
          </a:xfrm>
          <a:custGeom>
            <a:avLst/>
            <a:gdLst/>
            <a:ahLst/>
            <a:cxnLst/>
            <a:rect l="l" t="t" r="r" b="b"/>
            <a:pathLst>
              <a:path w="26454" h="99326">
                <a:moveTo>
                  <a:pt x="0" y="0"/>
                </a:moveTo>
                <a:lnTo>
                  <a:pt x="26454" y="993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121306" y="7471911"/>
            <a:ext cx="11823" cy="4470"/>
          </a:xfrm>
          <a:custGeom>
            <a:avLst/>
            <a:gdLst/>
            <a:ahLst/>
            <a:cxnLst/>
            <a:rect l="l" t="t" r="r" b="b"/>
            <a:pathLst>
              <a:path w="11823" h="4470">
                <a:moveTo>
                  <a:pt x="1182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498576" y="8778083"/>
            <a:ext cx="6807" cy="17513"/>
          </a:xfrm>
          <a:custGeom>
            <a:avLst/>
            <a:gdLst/>
            <a:ahLst/>
            <a:cxnLst/>
            <a:rect l="l" t="t" r="r" b="b"/>
            <a:pathLst>
              <a:path w="6807" h="17513">
                <a:moveTo>
                  <a:pt x="6807" y="175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495002" y="7931029"/>
            <a:ext cx="3682" cy="8039"/>
          </a:xfrm>
          <a:custGeom>
            <a:avLst/>
            <a:gdLst/>
            <a:ahLst/>
            <a:cxnLst/>
            <a:rect l="l" t="t" r="r" b="b"/>
            <a:pathLst>
              <a:path w="3683" h="8039">
                <a:moveTo>
                  <a:pt x="0" y="8039"/>
                </a:moveTo>
                <a:lnTo>
                  <a:pt x="3682" y="0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498685" y="7892755"/>
            <a:ext cx="15506" cy="38277"/>
          </a:xfrm>
          <a:custGeom>
            <a:avLst/>
            <a:gdLst/>
            <a:ahLst/>
            <a:cxnLst/>
            <a:rect l="l" t="t" r="r" b="b"/>
            <a:pathLst>
              <a:path w="15506" h="38277">
                <a:moveTo>
                  <a:pt x="0" y="38277"/>
                </a:moveTo>
                <a:lnTo>
                  <a:pt x="15506" y="9931"/>
                </a:lnTo>
                <a:lnTo>
                  <a:pt x="12382" y="7251"/>
                </a:lnTo>
                <a:lnTo>
                  <a:pt x="10160" y="3911"/>
                </a:lnTo>
                <a:lnTo>
                  <a:pt x="9042" y="0"/>
                </a:lnTo>
                <a:lnTo>
                  <a:pt x="1016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27250" y="9028391"/>
            <a:ext cx="11277" cy="18084"/>
          </a:xfrm>
          <a:custGeom>
            <a:avLst/>
            <a:gdLst/>
            <a:ahLst/>
            <a:cxnLst/>
            <a:rect l="l" t="t" r="r" b="b"/>
            <a:pathLst>
              <a:path w="11277" h="18084">
                <a:moveTo>
                  <a:pt x="11277" y="1808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07722" y="900596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4241" y="20650"/>
                </a:moveTo>
                <a:lnTo>
                  <a:pt x="1676" y="17525"/>
                </a:lnTo>
                <a:lnTo>
                  <a:pt x="228" y="13728"/>
                </a:lnTo>
                <a:lnTo>
                  <a:pt x="0" y="9715"/>
                </a:lnTo>
                <a:lnTo>
                  <a:pt x="1117" y="5803"/>
                </a:lnTo>
                <a:lnTo>
                  <a:pt x="3352" y="2451"/>
                </a:lnTo>
                <a:lnTo>
                  <a:pt x="6362" y="0"/>
                </a:lnTo>
                <a:lnTo>
                  <a:pt x="502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507727" y="9011772"/>
            <a:ext cx="1117" cy="9817"/>
          </a:xfrm>
          <a:custGeom>
            <a:avLst/>
            <a:gdLst/>
            <a:ahLst/>
            <a:cxnLst/>
            <a:rect l="l" t="t" r="r" b="b"/>
            <a:pathLst>
              <a:path w="1117" h="9817">
                <a:moveTo>
                  <a:pt x="1003" y="9817"/>
                </a:moveTo>
                <a:lnTo>
                  <a:pt x="0" y="5346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514310" y="8819368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0" y="0"/>
                </a:moveTo>
                <a:lnTo>
                  <a:pt x="447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511073" y="7900014"/>
            <a:ext cx="3124" cy="2666"/>
          </a:xfrm>
          <a:custGeom>
            <a:avLst/>
            <a:gdLst/>
            <a:ahLst/>
            <a:cxnLst/>
            <a:rect l="l" t="t" r="r" b="b"/>
            <a:pathLst>
              <a:path w="3124" h="2667">
                <a:moveTo>
                  <a:pt x="1676" y="1333"/>
                </a:moveTo>
                <a:lnTo>
                  <a:pt x="3124" y="26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507724" y="7867647"/>
            <a:ext cx="27228" cy="25107"/>
          </a:xfrm>
          <a:custGeom>
            <a:avLst/>
            <a:gdLst/>
            <a:ahLst/>
            <a:cxnLst/>
            <a:rect l="l" t="t" r="r" b="b"/>
            <a:pathLst>
              <a:path w="27228" h="25107">
                <a:moveTo>
                  <a:pt x="0" y="25107"/>
                </a:moveTo>
                <a:lnTo>
                  <a:pt x="228" y="21081"/>
                </a:lnTo>
                <a:lnTo>
                  <a:pt x="1676" y="17297"/>
                </a:lnTo>
                <a:lnTo>
                  <a:pt x="4241" y="14058"/>
                </a:lnTo>
                <a:lnTo>
                  <a:pt x="7594" y="11937"/>
                </a:lnTo>
                <a:lnTo>
                  <a:pt x="11607" y="10820"/>
                </a:lnTo>
                <a:lnTo>
                  <a:pt x="15621" y="11048"/>
                </a:lnTo>
                <a:lnTo>
                  <a:pt x="19418" y="12611"/>
                </a:lnTo>
                <a:lnTo>
                  <a:pt x="27228" y="0"/>
                </a:lnTo>
                <a:lnTo>
                  <a:pt x="20091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507952" y="7884942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0"/>
                </a:moveTo>
                <a:lnTo>
                  <a:pt x="0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528374" y="9030182"/>
            <a:ext cx="84696" cy="122313"/>
          </a:xfrm>
          <a:custGeom>
            <a:avLst/>
            <a:gdLst/>
            <a:ahLst/>
            <a:cxnLst/>
            <a:rect l="l" t="t" r="r" b="b"/>
            <a:pathLst>
              <a:path w="84696" h="122313">
                <a:moveTo>
                  <a:pt x="25552" y="40957"/>
                </a:moveTo>
                <a:lnTo>
                  <a:pt x="47434" y="73202"/>
                </a:lnTo>
                <a:lnTo>
                  <a:pt x="84696" y="122313"/>
                </a:lnTo>
                <a:lnTo>
                  <a:pt x="25552" y="4095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527927" y="90295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534959" y="7760620"/>
            <a:ext cx="74663" cy="107022"/>
          </a:xfrm>
          <a:custGeom>
            <a:avLst/>
            <a:gdLst/>
            <a:ahLst/>
            <a:cxnLst/>
            <a:rect l="l" t="t" r="r" b="b"/>
            <a:pathLst>
              <a:path w="74663" h="107022">
                <a:moveTo>
                  <a:pt x="3568" y="101333"/>
                </a:moveTo>
                <a:lnTo>
                  <a:pt x="0" y="107022"/>
                </a:lnTo>
                <a:lnTo>
                  <a:pt x="18961" y="76669"/>
                </a:lnTo>
                <a:lnTo>
                  <a:pt x="74663" y="0"/>
                </a:lnTo>
                <a:lnTo>
                  <a:pt x="40843" y="44411"/>
                </a:lnTo>
                <a:lnTo>
                  <a:pt x="22758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528484" y="7869317"/>
            <a:ext cx="5245" cy="8699"/>
          </a:xfrm>
          <a:custGeom>
            <a:avLst/>
            <a:gdLst/>
            <a:ahLst/>
            <a:cxnLst/>
            <a:rect l="l" t="t" r="r" b="b"/>
            <a:pathLst>
              <a:path w="5245" h="8699">
                <a:moveTo>
                  <a:pt x="5245" y="0"/>
                </a:move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09617" y="7749341"/>
            <a:ext cx="8140" cy="11277"/>
          </a:xfrm>
          <a:custGeom>
            <a:avLst/>
            <a:gdLst/>
            <a:ahLst/>
            <a:cxnLst/>
            <a:rect l="l" t="t" r="r" b="b"/>
            <a:pathLst>
              <a:path w="8140" h="11277">
                <a:moveTo>
                  <a:pt x="0" y="11277"/>
                </a:moveTo>
                <a:lnTo>
                  <a:pt x="8140" y="0"/>
                </a:lnTo>
                <a:lnTo>
                  <a:pt x="0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20323" y="9170907"/>
            <a:ext cx="1905" cy="7696"/>
          </a:xfrm>
          <a:custGeom>
            <a:avLst/>
            <a:gdLst/>
            <a:ahLst/>
            <a:cxnLst/>
            <a:rect l="l" t="t" r="r" b="b"/>
            <a:pathLst>
              <a:path w="1904" h="7696">
                <a:moveTo>
                  <a:pt x="228" y="5359"/>
                </a:moveTo>
                <a:lnTo>
                  <a:pt x="0" y="7696"/>
                </a:lnTo>
                <a:lnTo>
                  <a:pt x="342" y="3682"/>
                </a:lnTo>
                <a:lnTo>
                  <a:pt x="1904" y="0"/>
                </a:lnTo>
                <a:lnTo>
                  <a:pt x="342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620328" y="9178608"/>
            <a:ext cx="901" cy="4025"/>
          </a:xfrm>
          <a:custGeom>
            <a:avLst/>
            <a:gdLst/>
            <a:ahLst/>
            <a:cxnLst/>
            <a:rect l="l" t="t" r="r" b="b"/>
            <a:pathLst>
              <a:path w="901" h="4025">
                <a:moveTo>
                  <a:pt x="0" y="0"/>
                </a:moveTo>
                <a:lnTo>
                  <a:pt x="901" y="40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21223" y="9182632"/>
            <a:ext cx="19075" cy="8026"/>
          </a:xfrm>
          <a:custGeom>
            <a:avLst/>
            <a:gdLst/>
            <a:ahLst/>
            <a:cxnLst/>
            <a:rect l="l" t="t" r="r" b="b"/>
            <a:pathLst>
              <a:path w="19075" h="8026">
                <a:moveTo>
                  <a:pt x="16852" y="7137"/>
                </a:moveTo>
                <a:lnTo>
                  <a:pt x="19075" y="5689"/>
                </a:lnTo>
                <a:lnTo>
                  <a:pt x="16852" y="7137"/>
                </a:lnTo>
                <a:lnTo>
                  <a:pt x="12941" y="8026"/>
                </a:lnTo>
                <a:lnTo>
                  <a:pt x="8813" y="7696"/>
                </a:lnTo>
                <a:lnTo>
                  <a:pt x="5130" y="6134"/>
                </a:lnTo>
                <a:lnTo>
                  <a:pt x="2006" y="34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613074" y="9152488"/>
            <a:ext cx="9271" cy="12166"/>
          </a:xfrm>
          <a:custGeom>
            <a:avLst/>
            <a:gdLst/>
            <a:ahLst/>
            <a:cxnLst/>
            <a:rect l="l" t="t" r="r" b="b"/>
            <a:pathLst>
              <a:path w="9271" h="12166">
                <a:moveTo>
                  <a:pt x="9042" y="11836"/>
                </a:moveTo>
                <a:lnTo>
                  <a:pt x="9270" y="121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22342" y="9164655"/>
            <a:ext cx="2336" cy="3467"/>
          </a:xfrm>
          <a:custGeom>
            <a:avLst/>
            <a:gdLst/>
            <a:ahLst/>
            <a:cxnLst/>
            <a:rect l="l" t="t" r="r" b="b"/>
            <a:pathLst>
              <a:path w="2336" h="3467">
                <a:moveTo>
                  <a:pt x="1892" y="2349"/>
                </a:moveTo>
                <a:lnTo>
                  <a:pt x="2336" y="3467"/>
                </a:lnTo>
                <a:lnTo>
                  <a:pt x="0" y="0"/>
                </a:lnTo>
                <a:lnTo>
                  <a:pt x="77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622228" y="9168126"/>
            <a:ext cx="2451" cy="2781"/>
          </a:xfrm>
          <a:custGeom>
            <a:avLst/>
            <a:gdLst/>
            <a:ahLst/>
            <a:cxnLst/>
            <a:rect l="l" t="t" r="r" b="b"/>
            <a:pathLst>
              <a:path w="2451" h="2781">
                <a:moveTo>
                  <a:pt x="0" y="2781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617764" y="7742426"/>
            <a:ext cx="5689" cy="6921"/>
          </a:xfrm>
          <a:custGeom>
            <a:avLst/>
            <a:gdLst/>
            <a:ahLst/>
            <a:cxnLst/>
            <a:rect l="l" t="t" r="r" b="b"/>
            <a:pathLst>
              <a:path w="5689" h="6921">
                <a:moveTo>
                  <a:pt x="0" y="6921"/>
                </a:moveTo>
                <a:lnTo>
                  <a:pt x="56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620658" y="7733725"/>
            <a:ext cx="4241" cy="10261"/>
          </a:xfrm>
          <a:custGeom>
            <a:avLst/>
            <a:gdLst/>
            <a:ahLst/>
            <a:cxnLst/>
            <a:rect l="l" t="t" r="r" b="b"/>
            <a:pathLst>
              <a:path w="4241" h="10261">
                <a:moveTo>
                  <a:pt x="1346" y="3124"/>
                </a:moveTo>
                <a:lnTo>
                  <a:pt x="0" y="0"/>
                </a:lnTo>
                <a:lnTo>
                  <a:pt x="1676" y="3797"/>
                </a:lnTo>
                <a:lnTo>
                  <a:pt x="4241" y="6807"/>
                </a:lnTo>
                <a:lnTo>
                  <a:pt x="1460" y="10261"/>
                </a:lnTo>
                <a:lnTo>
                  <a:pt x="424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622112" y="7741982"/>
            <a:ext cx="1676" cy="2006"/>
          </a:xfrm>
          <a:custGeom>
            <a:avLst/>
            <a:gdLst/>
            <a:ahLst/>
            <a:cxnLst/>
            <a:rect l="l" t="t" r="r" b="b"/>
            <a:pathLst>
              <a:path w="1676" h="2006">
                <a:moveTo>
                  <a:pt x="1676" y="0"/>
                </a:moveTo>
                <a:lnTo>
                  <a:pt x="0" y="2006"/>
                </a:lnTo>
                <a:lnTo>
                  <a:pt x="1003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620329" y="7717768"/>
            <a:ext cx="22098" cy="11938"/>
          </a:xfrm>
          <a:custGeom>
            <a:avLst/>
            <a:gdLst/>
            <a:ahLst/>
            <a:cxnLst/>
            <a:rect l="l" t="t" r="r" b="b"/>
            <a:pathLst>
              <a:path w="22098" h="11938">
                <a:moveTo>
                  <a:pt x="22098" y="2006"/>
                </a:moveTo>
                <a:lnTo>
                  <a:pt x="21196" y="3009"/>
                </a:lnTo>
                <a:lnTo>
                  <a:pt x="17741" y="888"/>
                </a:lnTo>
                <a:lnTo>
                  <a:pt x="13843" y="0"/>
                </a:lnTo>
                <a:lnTo>
                  <a:pt x="9715" y="330"/>
                </a:lnTo>
                <a:lnTo>
                  <a:pt x="6032" y="1892"/>
                </a:lnTo>
                <a:lnTo>
                  <a:pt x="2895" y="4571"/>
                </a:lnTo>
                <a:lnTo>
                  <a:pt x="889" y="8039"/>
                </a:lnTo>
                <a:lnTo>
                  <a:pt x="0" y="11937"/>
                </a:lnTo>
                <a:lnTo>
                  <a:pt x="889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620214" y="7730601"/>
            <a:ext cx="444" cy="3124"/>
          </a:xfrm>
          <a:custGeom>
            <a:avLst/>
            <a:gdLst/>
            <a:ahLst/>
            <a:cxnLst/>
            <a:rect l="l" t="t" r="r" b="b"/>
            <a:pathLst>
              <a:path w="444" h="3124">
                <a:moveTo>
                  <a:pt x="114" y="444"/>
                </a:moveTo>
                <a:lnTo>
                  <a:pt x="0" y="0"/>
                </a:lnTo>
                <a:lnTo>
                  <a:pt x="444" y="3124"/>
                </a:lnTo>
                <a:lnTo>
                  <a:pt x="11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20216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9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640301" y="9187652"/>
            <a:ext cx="65176" cy="67513"/>
          </a:xfrm>
          <a:custGeom>
            <a:avLst/>
            <a:gdLst/>
            <a:ahLst/>
            <a:cxnLst/>
            <a:rect l="l" t="t" r="r" b="b"/>
            <a:pathLst>
              <a:path w="65176" h="67513">
                <a:moveTo>
                  <a:pt x="62611" y="64947"/>
                </a:moveTo>
                <a:lnTo>
                  <a:pt x="65176" y="67513"/>
                </a:lnTo>
                <a:lnTo>
                  <a:pt x="49669" y="52781"/>
                </a:lnTo>
                <a:lnTo>
                  <a:pt x="1231" y="0"/>
                </a:lnTo>
                <a:lnTo>
                  <a:pt x="0" y="673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638076" y="7677363"/>
            <a:ext cx="43192" cy="43421"/>
          </a:xfrm>
          <a:custGeom>
            <a:avLst/>
            <a:gdLst/>
            <a:ahLst/>
            <a:cxnLst/>
            <a:rect l="l" t="t" r="r" b="b"/>
            <a:pathLst>
              <a:path w="43192" h="43421">
                <a:moveTo>
                  <a:pt x="3009" y="43192"/>
                </a:moveTo>
                <a:lnTo>
                  <a:pt x="0" y="41300"/>
                </a:lnTo>
                <a:lnTo>
                  <a:pt x="3454" y="43421"/>
                </a:lnTo>
                <a:lnTo>
                  <a:pt x="43192" y="0"/>
                </a:lnTo>
                <a:lnTo>
                  <a:pt x="34709" y="8483"/>
                </a:lnTo>
                <a:lnTo>
                  <a:pt x="10490" y="357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652916" y="9200034"/>
            <a:ext cx="28346" cy="30911"/>
          </a:xfrm>
          <a:custGeom>
            <a:avLst/>
            <a:gdLst/>
            <a:ahLst/>
            <a:cxnLst/>
            <a:rect l="l" t="t" r="r" b="b"/>
            <a:pathLst>
              <a:path w="28346" h="30911">
                <a:moveTo>
                  <a:pt x="0" y="0"/>
                </a:moveTo>
                <a:lnTo>
                  <a:pt x="19862" y="22428"/>
                </a:lnTo>
                <a:lnTo>
                  <a:pt x="28346" y="30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681264" y="7653591"/>
            <a:ext cx="23990" cy="23774"/>
          </a:xfrm>
          <a:custGeom>
            <a:avLst/>
            <a:gdLst/>
            <a:ahLst/>
            <a:cxnLst/>
            <a:rect l="l" t="t" r="r" b="b"/>
            <a:pathLst>
              <a:path w="23990" h="23774">
                <a:moveTo>
                  <a:pt x="0" y="23774"/>
                </a:moveTo>
                <a:lnTo>
                  <a:pt x="8699" y="14287"/>
                </a:lnTo>
                <a:lnTo>
                  <a:pt x="23990" y="0"/>
                </a:lnTo>
                <a:lnTo>
                  <a:pt x="21653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705258" y="7605944"/>
            <a:ext cx="50660" cy="47650"/>
          </a:xfrm>
          <a:custGeom>
            <a:avLst/>
            <a:gdLst/>
            <a:ahLst/>
            <a:cxnLst/>
            <a:rect l="l" t="t" r="r" b="b"/>
            <a:pathLst>
              <a:path w="50660" h="47650">
                <a:moveTo>
                  <a:pt x="0" y="47650"/>
                </a:moveTo>
                <a:lnTo>
                  <a:pt x="21869" y="25552"/>
                </a:lnTo>
                <a:lnTo>
                  <a:pt x="5066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705482" y="9255165"/>
            <a:ext cx="56578" cy="53009"/>
          </a:xfrm>
          <a:custGeom>
            <a:avLst/>
            <a:gdLst/>
            <a:ahLst/>
            <a:cxnLst/>
            <a:rect l="l" t="t" r="r" b="b"/>
            <a:pathLst>
              <a:path w="56578" h="53009">
                <a:moveTo>
                  <a:pt x="55575" y="52006"/>
                </a:moveTo>
                <a:lnTo>
                  <a:pt x="21653" y="21767"/>
                </a:lnTo>
                <a:lnTo>
                  <a:pt x="0" y="0"/>
                </a:lnTo>
                <a:lnTo>
                  <a:pt x="56578" y="5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760945" y="9323354"/>
            <a:ext cx="10160" cy="6019"/>
          </a:xfrm>
          <a:custGeom>
            <a:avLst/>
            <a:gdLst/>
            <a:ahLst/>
            <a:cxnLst/>
            <a:rect l="l" t="t" r="r" b="b"/>
            <a:pathLst>
              <a:path w="10160" h="6019">
                <a:moveTo>
                  <a:pt x="0" y="0"/>
                </a:moveTo>
                <a:lnTo>
                  <a:pt x="2679" y="3009"/>
                </a:lnTo>
                <a:lnTo>
                  <a:pt x="6146" y="5130"/>
                </a:lnTo>
                <a:lnTo>
                  <a:pt x="10160" y="6019"/>
                </a:lnTo>
                <a:lnTo>
                  <a:pt x="614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759383" y="9319557"/>
            <a:ext cx="1562" cy="3797"/>
          </a:xfrm>
          <a:custGeom>
            <a:avLst/>
            <a:gdLst/>
            <a:ahLst/>
            <a:cxnLst/>
            <a:rect l="l" t="t" r="r" b="b"/>
            <a:pathLst>
              <a:path w="1562" h="3797">
                <a:moveTo>
                  <a:pt x="1562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759054" y="9311636"/>
            <a:ext cx="888" cy="7365"/>
          </a:xfrm>
          <a:custGeom>
            <a:avLst/>
            <a:gdLst/>
            <a:ahLst/>
            <a:cxnLst/>
            <a:rect l="l" t="t" r="r" b="b"/>
            <a:pathLst>
              <a:path w="888" h="7366">
                <a:moveTo>
                  <a:pt x="330" y="7365"/>
                </a:moveTo>
                <a:lnTo>
                  <a:pt x="0" y="3911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755922" y="7594109"/>
            <a:ext cx="6134" cy="11836"/>
          </a:xfrm>
          <a:custGeom>
            <a:avLst/>
            <a:gdLst/>
            <a:ahLst/>
            <a:cxnLst/>
            <a:rect l="l" t="t" r="r" b="b"/>
            <a:pathLst>
              <a:path w="6134" h="11836">
                <a:moveTo>
                  <a:pt x="5803" y="6476"/>
                </a:moveTo>
                <a:lnTo>
                  <a:pt x="0" y="11836"/>
                </a:lnTo>
                <a:lnTo>
                  <a:pt x="6134" y="6146"/>
                </a:lnTo>
                <a:lnTo>
                  <a:pt x="4025" y="2565"/>
                </a:lnTo>
                <a:lnTo>
                  <a:pt x="3467" y="0"/>
                </a:lnTo>
                <a:lnTo>
                  <a:pt x="402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760945" y="7581162"/>
            <a:ext cx="3911" cy="3911"/>
          </a:xfrm>
          <a:custGeom>
            <a:avLst/>
            <a:gdLst/>
            <a:ahLst/>
            <a:cxnLst/>
            <a:rect l="l" t="t" r="r" b="b"/>
            <a:pathLst>
              <a:path w="3911" h="3911">
                <a:moveTo>
                  <a:pt x="0" y="3911"/>
                </a:moveTo>
                <a:lnTo>
                  <a:pt x="3911" y="0"/>
                </a:lnTo>
                <a:lnTo>
                  <a:pt x="2451" y="10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759050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0" y="3124"/>
                </a:moveTo>
                <a:lnTo>
                  <a:pt x="330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759383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0"/>
                </a:move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64852" y="7578487"/>
            <a:ext cx="23774" cy="5130"/>
          </a:xfrm>
          <a:custGeom>
            <a:avLst/>
            <a:gdLst/>
            <a:ahLst/>
            <a:cxnLst/>
            <a:rect l="l" t="t" r="r" b="b"/>
            <a:pathLst>
              <a:path w="23774" h="5130">
                <a:moveTo>
                  <a:pt x="0" y="2679"/>
                </a:moveTo>
                <a:lnTo>
                  <a:pt x="2235" y="1346"/>
                </a:lnTo>
                <a:lnTo>
                  <a:pt x="6248" y="444"/>
                </a:lnTo>
                <a:lnTo>
                  <a:pt x="10261" y="889"/>
                </a:lnTo>
                <a:lnTo>
                  <a:pt x="14173" y="2679"/>
                </a:lnTo>
                <a:lnTo>
                  <a:pt x="16967" y="5130"/>
                </a:lnTo>
                <a:lnTo>
                  <a:pt x="23774" y="0"/>
                </a:lnTo>
                <a:lnTo>
                  <a:pt x="18973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771102" y="9328261"/>
            <a:ext cx="5689" cy="1117"/>
          </a:xfrm>
          <a:custGeom>
            <a:avLst/>
            <a:gdLst/>
            <a:ahLst/>
            <a:cxnLst/>
            <a:rect l="l" t="t" r="r" b="b"/>
            <a:pathLst>
              <a:path w="5689" h="1117">
                <a:moveTo>
                  <a:pt x="0" y="1117"/>
                </a:moveTo>
                <a:lnTo>
                  <a:pt x="4025" y="787"/>
                </a:lnTo>
                <a:lnTo>
                  <a:pt x="5689" y="0"/>
                </a:lnTo>
                <a:lnTo>
                  <a:pt x="402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771102" y="7578934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0"/>
                </a:moveTo>
                <a:lnTo>
                  <a:pt x="402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778796" y="9324911"/>
            <a:ext cx="9829" cy="5143"/>
          </a:xfrm>
          <a:custGeom>
            <a:avLst/>
            <a:gdLst/>
            <a:ahLst/>
            <a:cxnLst/>
            <a:rect l="l" t="t" r="r" b="b"/>
            <a:pathLst>
              <a:path w="9829" h="5143">
                <a:moveTo>
                  <a:pt x="1346" y="1346"/>
                </a:moveTo>
                <a:lnTo>
                  <a:pt x="0" y="2463"/>
                </a:lnTo>
                <a:lnTo>
                  <a:pt x="3238" y="0"/>
                </a:lnTo>
                <a:lnTo>
                  <a:pt x="9829" y="5143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783380" y="9325923"/>
            <a:ext cx="100330" cy="72428"/>
          </a:xfrm>
          <a:custGeom>
            <a:avLst/>
            <a:gdLst/>
            <a:ahLst/>
            <a:cxnLst/>
            <a:rect l="l" t="t" r="r" b="b"/>
            <a:pathLst>
              <a:path w="100329" h="72428">
                <a:moveTo>
                  <a:pt x="0" y="0"/>
                </a:moveTo>
                <a:lnTo>
                  <a:pt x="72644" y="54686"/>
                </a:lnTo>
                <a:lnTo>
                  <a:pt x="100330" y="72428"/>
                </a:lnTo>
                <a:lnTo>
                  <a:pt x="99771" y="720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776797" y="9325138"/>
            <a:ext cx="4572" cy="3124"/>
          </a:xfrm>
          <a:custGeom>
            <a:avLst/>
            <a:gdLst/>
            <a:ahLst/>
            <a:cxnLst/>
            <a:rect l="l" t="t" r="r" b="b"/>
            <a:pathLst>
              <a:path w="4572" h="3124">
                <a:moveTo>
                  <a:pt x="4572" y="0"/>
                </a:moveTo>
                <a:lnTo>
                  <a:pt x="2006" y="2235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781034" y="7582952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0" y="0"/>
                </a:moveTo>
                <a:lnTo>
                  <a:pt x="44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781816" y="7582618"/>
            <a:ext cx="1447" cy="1003"/>
          </a:xfrm>
          <a:custGeom>
            <a:avLst/>
            <a:gdLst/>
            <a:ahLst/>
            <a:cxnLst/>
            <a:rect l="l" t="t" r="r" b="b"/>
            <a:pathLst>
              <a:path w="1447" h="1003">
                <a:moveTo>
                  <a:pt x="1447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779023" y="7581167"/>
            <a:ext cx="1117" cy="1003"/>
          </a:xfrm>
          <a:custGeom>
            <a:avLst/>
            <a:gdLst/>
            <a:ahLst/>
            <a:cxnLst/>
            <a:rect l="l" t="t" r="r" b="b"/>
            <a:pathLst>
              <a:path w="1117" h="1003">
                <a:moveTo>
                  <a:pt x="0" y="0"/>
                </a:moveTo>
                <a:lnTo>
                  <a:pt x="111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00565" y="9339091"/>
            <a:ext cx="5359" cy="3797"/>
          </a:xfrm>
          <a:custGeom>
            <a:avLst/>
            <a:gdLst/>
            <a:ahLst/>
            <a:cxnLst/>
            <a:rect l="l" t="t" r="r" b="b"/>
            <a:pathLst>
              <a:path w="5359" h="3797">
                <a:moveTo>
                  <a:pt x="0" y="0"/>
                </a:moveTo>
                <a:lnTo>
                  <a:pt x="535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788623" y="7569556"/>
            <a:ext cx="11938" cy="8928"/>
          </a:xfrm>
          <a:custGeom>
            <a:avLst/>
            <a:gdLst/>
            <a:ahLst/>
            <a:cxnLst/>
            <a:rect l="l" t="t" r="r" b="b"/>
            <a:pathLst>
              <a:path w="11937" h="8928">
                <a:moveTo>
                  <a:pt x="10934" y="673"/>
                </a:moveTo>
                <a:lnTo>
                  <a:pt x="0" y="8928"/>
                </a:lnTo>
                <a:lnTo>
                  <a:pt x="11937" y="0"/>
                </a:lnTo>
                <a:lnTo>
                  <a:pt x="1093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812391" y="9348129"/>
            <a:ext cx="39395" cy="29235"/>
          </a:xfrm>
          <a:custGeom>
            <a:avLst/>
            <a:gdLst/>
            <a:ahLst/>
            <a:cxnLst/>
            <a:rect l="l" t="t" r="r" b="b"/>
            <a:pathLst>
              <a:path w="39395" h="29235">
                <a:moveTo>
                  <a:pt x="0" y="0"/>
                </a:moveTo>
                <a:lnTo>
                  <a:pt x="33934" y="25666"/>
                </a:lnTo>
                <a:lnTo>
                  <a:pt x="39395" y="2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800565" y="7558398"/>
            <a:ext cx="14389" cy="11163"/>
          </a:xfrm>
          <a:custGeom>
            <a:avLst/>
            <a:gdLst/>
            <a:ahLst/>
            <a:cxnLst/>
            <a:rect l="l" t="t" r="r" b="b"/>
            <a:pathLst>
              <a:path w="14389" h="11163">
                <a:moveTo>
                  <a:pt x="0" y="11163"/>
                </a:moveTo>
                <a:lnTo>
                  <a:pt x="14389" y="0"/>
                </a:lnTo>
                <a:lnTo>
                  <a:pt x="0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12391" y="7510073"/>
            <a:ext cx="71310" cy="50558"/>
          </a:xfrm>
          <a:custGeom>
            <a:avLst/>
            <a:gdLst/>
            <a:ahLst/>
            <a:cxnLst/>
            <a:rect l="l" t="t" r="r" b="b"/>
            <a:pathLst>
              <a:path w="71310" h="50558">
                <a:moveTo>
                  <a:pt x="0" y="50558"/>
                </a:moveTo>
                <a:lnTo>
                  <a:pt x="43637" y="17640"/>
                </a:lnTo>
                <a:lnTo>
                  <a:pt x="71310" y="0"/>
                </a:lnTo>
                <a:lnTo>
                  <a:pt x="70751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14959" y="7530942"/>
            <a:ext cx="36830" cy="27457"/>
          </a:xfrm>
          <a:custGeom>
            <a:avLst/>
            <a:gdLst/>
            <a:ahLst/>
            <a:cxnLst/>
            <a:rect l="l" t="t" r="r" b="b"/>
            <a:pathLst>
              <a:path w="36829" h="27457">
                <a:moveTo>
                  <a:pt x="0" y="27457"/>
                </a:moveTo>
                <a:lnTo>
                  <a:pt x="31254" y="3683"/>
                </a:lnTo>
                <a:lnTo>
                  <a:pt x="368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3707" y="9398350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0"/>
                </a:moveTo>
                <a:lnTo>
                  <a:pt x="35598" y="22872"/>
                </a:lnTo>
                <a:lnTo>
                  <a:pt x="11823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3707" y="7487204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22872"/>
                </a:moveTo>
                <a:lnTo>
                  <a:pt x="35598" y="0"/>
                </a:lnTo>
                <a:lnTo>
                  <a:pt x="26898" y="5130"/>
                </a:lnTo>
                <a:lnTo>
                  <a:pt x="11823" y="152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19306" y="9421228"/>
            <a:ext cx="1562" cy="888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003" y="558"/>
                </a:moveTo>
                <a:lnTo>
                  <a:pt x="0" y="0"/>
                </a:lnTo>
                <a:lnTo>
                  <a:pt x="1562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19306" y="9421225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0" y="0"/>
                </a:moveTo>
                <a:lnTo>
                  <a:pt x="2120" y="1562"/>
                </a:lnTo>
                <a:lnTo>
                  <a:pt x="673" y="5143"/>
                </a:lnTo>
                <a:lnTo>
                  <a:pt x="558" y="9156"/>
                </a:lnTo>
                <a:lnTo>
                  <a:pt x="673" y="5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19309" y="7483289"/>
            <a:ext cx="2235" cy="3911"/>
          </a:xfrm>
          <a:custGeom>
            <a:avLst/>
            <a:gdLst/>
            <a:ahLst/>
            <a:cxnLst/>
            <a:rect l="l" t="t" r="r" b="b"/>
            <a:pathLst>
              <a:path w="2235" h="3911">
                <a:moveTo>
                  <a:pt x="888" y="3352"/>
                </a:moveTo>
                <a:lnTo>
                  <a:pt x="0" y="3911"/>
                </a:lnTo>
                <a:lnTo>
                  <a:pt x="2235" y="2565"/>
                </a:lnTo>
                <a:lnTo>
                  <a:pt x="1117" y="0"/>
                </a:lnTo>
                <a:lnTo>
                  <a:pt x="223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19306" y="7486196"/>
            <a:ext cx="1676" cy="1003"/>
          </a:xfrm>
          <a:custGeom>
            <a:avLst/>
            <a:gdLst/>
            <a:ahLst/>
            <a:cxnLst/>
            <a:rect l="l" t="t" r="r" b="b"/>
            <a:pathLst>
              <a:path w="1676" h="1003">
                <a:moveTo>
                  <a:pt x="0" y="100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23433" y="9435398"/>
            <a:ext cx="114731" cy="47091"/>
          </a:xfrm>
          <a:custGeom>
            <a:avLst/>
            <a:gdLst/>
            <a:ahLst/>
            <a:cxnLst/>
            <a:rect l="l" t="t" r="r" b="b"/>
            <a:pathLst>
              <a:path w="114731" h="47091">
                <a:moveTo>
                  <a:pt x="2794" y="4800"/>
                </a:moveTo>
                <a:lnTo>
                  <a:pt x="0" y="2578"/>
                </a:lnTo>
                <a:lnTo>
                  <a:pt x="2794" y="4800"/>
                </a:lnTo>
                <a:lnTo>
                  <a:pt x="6591" y="6362"/>
                </a:lnTo>
                <a:lnTo>
                  <a:pt x="10604" y="6477"/>
                </a:lnTo>
                <a:lnTo>
                  <a:pt x="14516" y="5473"/>
                </a:lnTo>
                <a:lnTo>
                  <a:pt x="17970" y="3238"/>
                </a:lnTo>
                <a:lnTo>
                  <a:pt x="20421" y="0"/>
                </a:lnTo>
                <a:lnTo>
                  <a:pt x="31470" y="6134"/>
                </a:lnTo>
                <a:lnTo>
                  <a:pt x="114731" y="47091"/>
                </a:lnTo>
                <a:lnTo>
                  <a:pt x="54127" y="18300"/>
                </a:lnTo>
                <a:lnTo>
                  <a:pt x="3147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19866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3568" y="7594"/>
                </a:moveTo>
                <a:lnTo>
                  <a:pt x="1003" y="3911"/>
                </a:lnTo>
                <a:lnTo>
                  <a:pt x="0" y="0"/>
                </a:lnTo>
                <a:lnTo>
                  <a:pt x="1003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20425" y="9424574"/>
            <a:ext cx="330" cy="673"/>
          </a:xfrm>
          <a:custGeom>
            <a:avLst/>
            <a:gdLst/>
            <a:ahLst/>
            <a:cxnLst/>
            <a:rect l="l" t="t" r="r" b="b"/>
            <a:pathLst>
              <a:path w="330" h="673">
                <a:moveTo>
                  <a:pt x="33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19869" y="7426041"/>
            <a:ext cx="118287" cy="57251"/>
          </a:xfrm>
          <a:custGeom>
            <a:avLst/>
            <a:gdLst/>
            <a:ahLst/>
            <a:cxnLst/>
            <a:rect l="l" t="t" r="r" b="b"/>
            <a:pathLst>
              <a:path w="118287" h="57251">
                <a:moveTo>
                  <a:pt x="35039" y="41071"/>
                </a:moveTo>
                <a:lnTo>
                  <a:pt x="57696" y="28689"/>
                </a:lnTo>
                <a:lnTo>
                  <a:pt x="118287" y="0"/>
                </a:lnTo>
                <a:lnTo>
                  <a:pt x="23990" y="46875"/>
                </a:lnTo>
                <a:lnTo>
                  <a:pt x="21526" y="43751"/>
                </a:lnTo>
                <a:lnTo>
                  <a:pt x="18072" y="41516"/>
                </a:lnTo>
                <a:lnTo>
                  <a:pt x="14173" y="40398"/>
                </a:lnTo>
                <a:lnTo>
                  <a:pt x="10147" y="40627"/>
                </a:lnTo>
                <a:lnTo>
                  <a:pt x="6362" y="42075"/>
                </a:lnTo>
                <a:lnTo>
                  <a:pt x="3124" y="44640"/>
                </a:lnTo>
                <a:lnTo>
                  <a:pt x="1003" y="47993"/>
                </a:lnTo>
                <a:lnTo>
                  <a:pt x="0" y="52006"/>
                </a:lnTo>
                <a:lnTo>
                  <a:pt x="546" y="5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19746" y="7479497"/>
            <a:ext cx="228" cy="2565"/>
          </a:xfrm>
          <a:custGeom>
            <a:avLst/>
            <a:gdLst/>
            <a:ahLst/>
            <a:cxnLst/>
            <a:rect l="l" t="t" r="r" b="b"/>
            <a:pathLst>
              <a:path w="228" h="2565">
                <a:moveTo>
                  <a:pt x="228" y="1676"/>
                </a:moveTo>
                <a:lnTo>
                  <a:pt x="0" y="0"/>
                </a:lnTo>
                <a:lnTo>
                  <a:pt x="228" y="2565"/>
                </a:lnTo>
                <a:lnTo>
                  <a:pt x="22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19752" y="7478050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0" y="1447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22989" y="7468116"/>
            <a:ext cx="3238" cy="2565"/>
          </a:xfrm>
          <a:custGeom>
            <a:avLst/>
            <a:gdLst/>
            <a:ahLst/>
            <a:cxnLst/>
            <a:rect l="l" t="t" r="r" b="b"/>
            <a:pathLst>
              <a:path w="3238" h="2565">
                <a:moveTo>
                  <a:pt x="0" y="2565"/>
                </a:move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3078" y="747191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0" y="0"/>
                </a:moveTo>
                <a:lnTo>
                  <a:pt x="774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43083" y="943540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774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38162" y="9482495"/>
            <a:ext cx="11823" cy="5359"/>
          </a:xfrm>
          <a:custGeom>
            <a:avLst/>
            <a:gdLst/>
            <a:ahLst/>
            <a:cxnLst/>
            <a:rect l="l" t="t" r="r" b="b"/>
            <a:pathLst>
              <a:path w="11823" h="5359">
                <a:moveTo>
                  <a:pt x="0" y="0"/>
                </a:moveTo>
                <a:lnTo>
                  <a:pt x="11823" y="5359"/>
                </a:lnTo>
                <a:lnTo>
                  <a:pt x="8813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038162" y="7420469"/>
            <a:ext cx="11823" cy="5575"/>
          </a:xfrm>
          <a:custGeom>
            <a:avLst/>
            <a:gdLst/>
            <a:ahLst/>
            <a:cxnLst/>
            <a:rect l="l" t="t" r="r" b="b"/>
            <a:pathLst>
              <a:path w="11823" h="5575">
                <a:moveTo>
                  <a:pt x="0" y="5575"/>
                </a:moveTo>
                <a:lnTo>
                  <a:pt x="11823" y="0"/>
                </a:lnTo>
                <a:lnTo>
                  <a:pt x="8597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049988" y="9487847"/>
            <a:ext cx="64058" cy="37058"/>
          </a:xfrm>
          <a:custGeom>
            <a:avLst/>
            <a:gdLst/>
            <a:ahLst/>
            <a:cxnLst/>
            <a:rect l="l" t="t" r="r" b="b"/>
            <a:pathLst>
              <a:path w="64058" h="37058">
                <a:moveTo>
                  <a:pt x="8369" y="3352"/>
                </a:moveTo>
                <a:lnTo>
                  <a:pt x="0" y="0"/>
                </a:lnTo>
                <a:lnTo>
                  <a:pt x="48437" y="19646"/>
                </a:lnTo>
                <a:lnTo>
                  <a:pt x="47548" y="23660"/>
                </a:lnTo>
                <a:lnTo>
                  <a:pt x="48107" y="27685"/>
                </a:lnTo>
                <a:lnTo>
                  <a:pt x="49771" y="31368"/>
                </a:lnTo>
                <a:lnTo>
                  <a:pt x="52565" y="34264"/>
                </a:lnTo>
                <a:lnTo>
                  <a:pt x="56019" y="36271"/>
                </a:lnTo>
                <a:lnTo>
                  <a:pt x="60045" y="37058"/>
                </a:lnTo>
                <a:lnTo>
                  <a:pt x="64058" y="36614"/>
                </a:lnTo>
                <a:lnTo>
                  <a:pt x="60045" y="37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049988" y="9487851"/>
            <a:ext cx="1892" cy="787"/>
          </a:xfrm>
          <a:custGeom>
            <a:avLst/>
            <a:gdLst/>
            <a:ahLst/>
            <a:cxnLst/>
            <a:rect l="l" t="t" r="r" b="b"/>
            <a:pathLst>
              <a:path w="1892" h="787">
                <a:moveTo>
                  <a:pt x="0" y="0"/>
                </a:moveTo>
                <a:lnTo>
                  <a:pt x="1892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049992" y="7416110"/>
            <a:ext cx="10820" cy="4356"/>
          </a:xfrm>
          <a:custGeom>
            <a:avLst/>
            <a:gdLst/>
            <a:ahLst/>
            <a:cxnLst/>
            <a:rect l="l" t="t" r="r" b="b"/>
            <a:pathLst>
              <a:path w="10820" h="4356">
                <a:moveTo>
                  <a:pt x="5689" y="2120"/>
                </a:moveTo>
                <a:lnTo>
                  <a:pt x="0" y="4356"/>
                </a:lnTo>
                <a:lnTo>
                  <a:pt x="108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049993" y="7358410"/>
            <a:ext cx="190055" cy="62052"/>
          </a:xfrm>
          <a:custGeom>
            <a:avLst/>
            <a:gdLst/>
            <a:ahLst/>
            <a:cxnLst/>
            <a:rect l="l" t="t" r="r" b="b"/>
            <a:pathLst>
              <a:path w="190055" h="62052">
                <a:moveTo>
                  <a:pt x="106908" y="22656"/>
                </a:moveTo>
                <a:lnTo>
                  <a:pt x="141833" y="11836"/>
                </a:lnTo>
                <a:lnTo>
                  <a:pt x="190055" y="0"/>
                </a:lnTo>
                <a:lnTo>
                  <a:pt x="97650" y="25222"/>
                </a:lnTo>
                <a:lnTo>
                  <a:pt x="72644" y="33591"/>
                </a:lnTo>
                <a:lnTo>
                  <a:pt x="70866" y="30251"/>
                </a:lnTo>
                <a:lnTo>
                  <a:pt x="67741" y="27343"/>
                </a:lnTo>
                <a:lnTo>
                  <a:pt x="64058" y="25565"/>
                </a:lnTo>
                <a:lnTo>
                  <a:pt x="60032" y="25107"/>
                </a:lnTo>
                <a:lnTo>
                  <a:pt x="56019" y="25895"/>
                </a:lnTo>
                <a:lnTo>
                  <a:pt x="52552" y="27787"/>
                </a:lnTo>
                <a:lnTo>
                  <a:pt x="49771" y="30797"/>
                </a:lnTo>
                <a:lnTo>
                  <a:pt x="48094" y="34493"/>
                </a:lnTo>
                <a:lnTo>
                  <a:pt x="47536" y="37947"/>
                </a:lnTo>
                <a:lnTo>
                  <a:pt x="48425" y="42418"/>
                </a:lnTo>
                <a:lnTo>
                  <a:pt x="0" y="62052"/>
                </a:lnTo>
                <a:lnTo>
                  <a:pt x="6362" y="594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097532" y="9511511"/>
            <a:ext cx="558" cy="4013"/>
          </a:xfrm>
          <a:custGeom>
            <a:avLst/>
            <a:gdLst/>
            <a:ahLst/>
            <a:cxnLst/>
            <a:rect l="l" t="t" r="r" b="b"/>
            <a:pathLst>
              <a:path w="558" h="4013">
                <a:moveTo>
                  <a:pt x="0" y="0"/>
                </a:moveTo>
                <a:lnTo>
                  <a:pt x="558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97978" y="9507500"/>
            <a:ext cx="444" cy="1892"/>
          </a:xfrm>
          <a:custGeom>
            <a:avLst/>
            <a:gdLst/>
            <a:ahLst/>
            <a:cxnLst/>
            <a:rect l="l" t="t" r="r" b="b"/>
            <a:pathLst>
              <a:path w="444" h="1892">
                <a:moveTo>
                  <a:pt x="0" y="189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97534" y="7392897"/>
            <a:ext cx="889" cy="7924"/>
          </a:xfrm>
          <a:custGeom>
            <a:avLst/>
            <a:gdLst/>
            <a:ahLst/>
            <a:cxnLst/>
            <a:rect l="l" t="t" r="r" b="b"/>
            <a:pathLst>
              <a:path w="888" h="7924">
                <a:moveTo>
                  <a:pt x="888" y="7924"/>
                </a:moveTo>
                <a:lnTo>
                  <a:pt x="0" y="4025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121309" y="9516310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1333" y="0"/>
                </a:move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122642" y="9516310"/>
            <a:ext cx="117398" cy="33921"/>
          </a:xfrm>
          <a:custGeom>
            <a:avLst/>
            <a:gdLst/>
            <a:ahLst/>
            <a:cxnLst/>
            <a:rect l="l" t="t" r="r" b="b"/>
            <a:pathLst>
              <a:path w="117398" h="33921">
                <a:moveTo>
                  <a:pt x="0" y="0"/>
                </a:moveTo>
                <a:lnTo>
                  <a:pt x="34264" y="11277"/>
                </a:lnTo>
                <a:lnTo>
                  <a:pt x="117398" y="33921"/>
                </a:lnTo>
                <a:lnTo>
                  <a:pt x="69189" y="21882"/>
                </a:lnTo>
                <a:lnTo>
                  <a:pt x="3426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33130" y="7462983"/>
            <a:ext cx="23774" cy="8928"/>
          </a:xfrm>
          <a:custGeom>
            <a:avLst/>
            <a:gdLst/>
            <a:ahLst/>
            <a:cxnLst/>
            <a:rect l="l" t="t" r="r" b="b"/>
            <a:pathLst>
              <a:path w="23774" h="8928">
                <a:moveTo>
                  <a:pt x="0" y="8928"/>
                </a:moveTo>
                <a:lnTo>
                  <a:pt x="23774" y="0"/>
                </a:lnTo>
                <a:lnTo>
                  <a:pt x="11938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56902" y="7455503"/>
            <a:ext cx="19977" cy="7480"/>
          </a:xfrm>
          <a:custGeom>
            <a:avLst/>
            <a:gdLst/>
            <a:ahLst/>
            <a:cxnLst/>
            <a:rect l="l" t="t" r="r" b="b"/>
            <a:pathLst>
              <a:path w="19977" h="7480">
                <a:moveTo>
                  <a:pt x="0" y="7480"/>
                </a:moveTo>
                <a:lnTo>
                  <a:pt x="19977" y="0"/>
                </a:lnTo>
                <a:lnTo>
                  <a:pt x="11938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58798" y="7388762"/>
            <a:ext cx="117411" cy="68529"/>
          </a:xfrm>
          <a:custGeom>
            <a:avLst/>
            <a:gdLst/>
            <a:ahLst/>
            <a:cxnLst/>
            <a:rect l="l" t="t" r="r" b="b"/>
            <a:pathLst>
              <a:path w="117411" h="68529">
                <a:moveTo>
                  <a:pt x="12725" y="68529"/>
                </a:moveTo>
                <a:lnTo>
                  <a:pt x="0" y="29248"/>
                </a:lnTo>
                <a:lnTo>
                  <a:pt x="91630" y="3797"/>
                </a:lnTo>
                <a:lnTo>
                  <a:pt x="108699" y="0"/>
                </a:lnTo>
                <a:lnTo>
                  <a:pt x="117411" y="40398"/>
                </a:lnTo>
                <a:lnTo>
                  <a:pt x="18084" y="66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240045" y="9550236"/>
            <a:ext cx="23774" cy="5473"/>
          </a:xfrm>
          <a:custGeom>
            <a:avLst/>
            <a:gdLst/>
            <a:ahLst/>
            <a:cxnLst/>
            <a:rect l="l" t="t" r="r" b="b"/>
            <a:pathLst>
              <a:path w="23774" h="5473">
                <a:moveTo>
                  <a:pt x="0" y="0"/>
                </a:moveTo>
                <a:lnTo>
                  <a:pt x="23774" y="5473"/>
                </a:lnTo>
                <a:lnTo>
                  <a:pt x="22771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240042" y="7355178"/>
            <a:ext cx="11938" cy="3238"/>
          </a:xfrm>
          <a:custGeom>
            <a:avLst/>
            <a:gdLst/>
            <a:ahLst/>
            <a:cxnLst/>
            <a:rect l="l" t="t" r="r" b="b"/>
            <a:pathLst>
              <a:path w="11937" h="3238">
                <a:moveTo>
                  <a:pt x="8483" y="1003"/>
                </a:moveTo>
                <a:lnTo>
                  <a:pt x="0" y="3238"/>
                </a:lnTo>
                <a:lnTo>
                  <a:pt x="11938" y="0"/>
                </a:lnTo>
                <a:lnTo>
                  <a:pt x="8483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251987" y="7352727"/>
            <a:ext cx="11836" cy="2451"/>
          </a:xfrm>
          <a:custGeom>
            <a:avLst/>
            <a:gdLst/>
            <a:ahLst/>
            <a:cxnLst/>
            <a:rect l="l" t="t" r="r" b="b"/>
            <a:pathLst>
              <a:path w="11836" h="2451">
                <a:moveTo>
                  <a:pt x="0" y="2451"/>
                </a:moveTo>
                <a:lnTo>
                  <a:pt x="11836" y="0"/>
                </a:lnTo>
                <a:lnTo>
                  <a:pt x="1083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263810" y="9555700"/>
            <a:ext cx="11950" cy="2463"/>
          </a:xfrm>
          <a:custGeom>
            <a:avLst/>
            <a:gdLst/>
            <a:ahLst/>
            <a:cxnLst/>
            <a:rect l="l" t="t" r="r" b="b"/>
            <a:pathLst>
              <a:path w="11950" h="2463">
                <a:moveTo>
                  <a:pt x="6476" y="1231"/>
                </a:moveTo>
                <a:lnTo>
                  <a:pt x="11950" y="2463"/>
                </a:lnTo>
                <a:lnTo>
                  <a:pt x="0" y="0"/>
                </a:lnTo>
                <a:lnTo>
                  <a:pt x="6476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275760" y="9558163"/>
            <a:ext cx="11607" cy="6362"/>
          </a:xfrm>
          <a:custGeom>
            <a:avLst/>
            <a:gdLst/>
            <a:ahLst/>
            <a:cxnLst/>
            <a:rect l="l" t="t" r="r" b="b"/>
            <a:pathLst>
              <a:path w="11607" h="6362">
                <a:moveTo>
                  <a:pt x="11379" y="5245"/>
                </a:moveTo>
                <a:lnTo>
                  <a:pt x="11493" y="6362"/>
                </a:lnTo>
                <a:lnTo>
                  <a:pt x="11607" y="2565"/>
                </a:lnTo>
                <a:lnTo>
                  <a:pt x="0" y="0"/>
                </a:lnTo>
                <a:lnTo>
                  <a:pt x="836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267505" y="7388437"/>
            <a:ext cx="112153" cy="40398"/>
          </a:xfrm>
          <a:custGeom>
            <a:avLst/>
            <a:gdLst/>
            <a:ahLst/>
            <a:cxnLst/>
            <a:rect l="l" t="t" r="r" b="b"/>
            <a:pathLst>
              <a:path w="112153" h="40398">
                <a:moveTo>
                  <a:pt x="112153" y="23990"/>
                </a:moveTo>
                <a:lnTo>
                  <a:pt x="10033" y="40398"/>
                </a:lnTo>
                <a:lnTo>
                  <a:pt x="1447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263815" y="7346814"/>
            <a:ext cx="23545" cy="5905"/>
          </a:xfrm>
          <a:custGeom>
            <a:avLst/>
            <a:gdLst/>
            <a:ahLst/>
            <a:cxnLst/>
            <a:rect l="l" t="t" r="r" b="b"/>
            <a:pathLst>
              <a:path w="23545" h="5905">
                <a:moveTo>
                  <a:pt x="23545" y="774"/>
                </a:moveTo>
                <a:lnTo>
                  <a:pt x="23431" y="0"/>
                </a:lnTo>
                <a:lnTo>
                  <a:pt x="23545" y="1104"/>
                </a:lnTo>
                <a:lnTo>
                  <a:pt x="0" y="5905"/>
                </a:lnTo>
                <a:lnTo>
                  <a:pt x="20980" y="15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287244" y="9564526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228" y="888"/>
                </a:moveTo>
                <a:lnTo>
                  <a:pt x="0" y="0"/>
                </a:lnTo>
                <a:lnTo>
                  <a:pt x="342" y="1333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287585" y="9565860"/>
            <a:ext cx="787" cy="2565"/>
          </a:xfrm>
          <a:custGeom>
            <a:avLst/>
            <a:gdLst/>
            <a:ahLst/>
            <a:cxnLst/>
            <a:rect l="l" t="t" r="r" b="b"/>
            <a:pathLst>
              <a:path w="787" h="2565">
                <a:moveTo>
                  <a:pt x="0" y="0"/>
                </a:moveTo>
                <a:lnTo>
                  <a:pt x="787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08668" y="95023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275870" y="7427493"/>
            <a:ext cx="1117" cy="5359"/>
          </a:xfrm>
          <a:custGeom>
            <a:avLst/>
            <a:gdLst/>
            <a:ahLst/>
            <a:cxnLst/>
            <a:rect l="l" t="t" r="r" b="b"/>
            <a:pathLst>
              <a:path w="1117" h="5359">
                <a:moveTo>
                  <a:pt x="0" y="0"/>
                </a:moveTo>
                <a:lnTo>
                  <a:pt x="1117" y="5359"/>
                </a:lnTo>
                <a:lnTo>
                  <a:pt x="33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286916" y="7344465"/>
            <a:ext cx="444" cy="3568"/>
          </a:xfrm>
          <a:custGeom>
            <a:avLst/>
            <a:gdLst/>
            <a:ahLst/>
            <a:cxnLst/>
            <a:rect l="l" t="t" r="r" b="b"/>
            <a:pathLst>
              <a:path w="444" h="3568">
                <a:moveTo>
                  <a:pt x="0" y="3568"/>
                </a:moveTo>
                <a:lnTo>
                  <a:pt x="444" y="3454"/>
                </a:lnTo>
                <a:lnTo>
                  <a:pt x="228" y="0"/>
                </a:lnTo>
                <a:lnTo>
                  <a:pt x="33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90710" y="7332854"/>
            <a:ext cx="32473" cy="10604"/>
          </a:xfrm>
          <a:custGeom>
            <a:avLst/>
            <a:gdLst/>
            <a:ahLst/>
            <a:cxnLst/>
            <a:rect l="l" t="t" r="r" b="b"/>
            <a:pathLst>
              <a:path w="32473" h="10604">
                <a:moveTo>
                  <a:pt x="0" y="3797"/>
                </a:moveTo>
                <a:lnTo>
                  <a:pt x="3238" y="1346"/>
                </a:lnTo>
                <a:lnTo>
                  <a:pt x="7035" y="0"/>
                </a:lnTo>
                <a:lnTo>
                  <a:pt x="11163" y="0"/>
                </a:lnTo>
                <a:lnTo>
                  <a:pt x="14960" y="1117"/>
                </a:lnTo>
                <a:lnTo>
                  <a:pt x="18300" y="3467"/>
                </a:lnTo>
                <a:lnTo>
                  <a:pt x="20751" y="6692"/>
                </a:lnTo>
                <a:lnTo>
                  <a:pt x="21983" y="10604"/>
                </a:lnTo>
                <a:lnTo>
                  <a:pt x="32473" y="9042"/>
                </a:lnTo>
                <a:lnTo>
                  <a:pt x="23990" y="102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87585" y="7339999"/>
            <a:ext cx="787" cy="2679"/>
          </a:xfrm>
          <a:custGeom>
            <a:avLst/>
            <a:gdLst/>
            <a:ahLst/>
            <a:cxnLst/>
            <a:rect l="l" t="t" r="r" b="b"/>
            <a:pathLst>
              <a:path w="787" h="2679">
                <a:moveTo>
                  <a:pt x="0" y="2679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288368" y="9564974"/>
            <a:ext cx="34823" cy="10591"/>
          </a:xfrm>
          <a:custGeom>
            <a:avLst/>
            <a:gdLst/>
            <a:ahLst/>
            <a:cxnLst/>
            <a:rect l="l" t="t" r="r" b="b"/>
            <a:pathLst>
              <a:path w="34823" h="10591">
                <a:moveTo>
                  <a:pt x="0" y="3454"/>
                </a:moveTo>
                <a:lnTo>
                  <a:pt x="2336" y="6807"/>
                </a:lnTo>
                <a:lnTo>
                  <a:pt x="5575" y="9143"/>
                </a:lnTo>
                <a:lnTo>
                  <a:pt x="9372" y="10477"/>
                </a:lnTo>
                <a:lnTo>
                  <a:pt x="13500" y="10591"/>
                </a:lnTo>
                <a:lnTo>
                  <a:pt x="17297" y="9372"/>
                </a:lnTo>
                <a:lnTo>
                  <a:pt x="20650" y="7023"/>
                </a:lnTo>
                <a:lnTo>
                  <a:pt x="22987" y="3898"/>
                </a:lnTo>
                <a:lnTo>
                  <a:pt x="24320" y="0"/>
                </a:lnTo>
                <a:lnTo>
                  <a:pt x="34823" y="1562"/>
                </a:lnTo>
                <a:lnTo>
                  <a:pt x="3012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316161" y="9565419"/>
            <a:ext cx="7023" cy="1104"/>
          </a:xfrm>
          <a:custGeom>
            <a:avLst/>
            <a:gdLst/>
            <a:ahLst/>
            <a:cxnLst/>
            <a:rect l="l" t="t" r="r" b="b"/>
            <a:pathLst>
              <a:path w="7023" h="1104">
                <a:moveTo>
                  <a:pt x="1892" y="330"/>
                </a:moveTo>
                <a:lnTo>
                  <a:pt x="7023" y="11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323187" y="9566530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0"/>
                </a:moveTo>
                <a:lnTo>
                  <a:pt x="23774" y="3352"/>
                </a:lnTo>
                <a:lnTo>
                  <a:pt x="11938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323187" y="7338543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3352"/>
                </a:moveTo>
                <a:lnTo>
                  <a:pt x="23774" y="0"/>
                </a:lnTo>
                <a:lnTo>
                  <a:pt x="1193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346960" y="7329068"/>
            <a:ext cx="118846" cy="9486"/>
          </a:xfrm>
          <a:custGeom>
            <a:avLst/>
            <a:gdLst/>
            <a:ahLst/>
            <a:cxnLst/>
            <a:rect l="l" t="t" r="r" b="b"/>
            <a:pathLst>
              <a:path w="118846" h="9486">
                <a:moveTo>
                  <a:pt x="1447" y="9258"/>
                </a:moveTo>
                <a:lnTo>
                  <a:pt x="0" y="9486"/>
                </a:lnTo>
                <a:lnTo>
                  <a:pt x="12839" y="7696"/>
                </a:lnTo>
                <a:lnTo>
                  <a:pt x="118846" y="0"/>
                </a:lnTo>
                <a:lnTo>
                  <a:pt x="71754" y="2006"/>
                </a:lnTo>
                <a:lnTo>
                  <a:pt x="2376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370727" y="9572669"/>
            <a:ext cx="95084" cy="6807"/>
          </a:xfrm>
          <a:custGeom>
            <a:avLst/>
            <a:gdLst/>
            <a:ahLst/>
            <a:cxnLst/>
            <a:rect l="l" t="t" r="r" b="b"/>
            <a:pathLst>
              <a:path w="95084" h="6807">
                <a:moveTo>
                  <a:pt x="0" y="0"/>
                </a:moveTo>
                <a:lnTo>
                  <a:pt x="95084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346959" y="9569879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0" y="0"/>
                </a:moveTo>
                <a:lnTo>
                  <a:pt x="1447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378201" y="7406065"/>
            <a:ext cx="104127" cy="6477"/>
          </a:xfrm>
          <a:custGeom>
            <a:avLst/>
            <a:gdLst/>
            <a:ahLst/>
            <a:cxnLst/>
            <a:rect l="l" t="t" r="r" b="b"/>
            <a:pathLst>
              <a:path w="104127" h="6476">
                <a:moveTo>
                  <a:pt x="104127" y="0"/>
                </a:moveTo>
                <a:lnTo>
                  <a:pt x="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465810" y="9579475"/>
            <a:ext cx="16738" cy="342"/>
          </a:xfrm>
          <a:custGeom>
            <a:avLst/>
            <a:gdLst/>
            <a:ahLst/>
            <a:cxnLst/>
            <a:rect l="l" t="t" r="r" b="b"/>
            <a:pathLst>
              <a:path w="16738" h="342">
                <a:moveTo>
                  <a:pt x="0" y="0"/>
                </a:moveTo>
                <a:lnTo>
                  <a:pt x="1673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487911" y="9577246"/>
            <a:ext cx="84810" cy="15506"/>
          </a:xfrm>
          <a:custGeom>
            <a:avLst/>
            <a:gdLst/>
            <a:ahLst/>
            <a:cxnLst/>
            <a:rect l="l" t="t" r="r" b="b"/>
            <a:pathLst>
              <a:path w="84810" h="15506">
                <a:moveTo>
                  <a:pt x="0" y="13055"/>
                </a:moveTo>
                <a:lnTo>
                  <a:pt x="3568" y="14947"/>
                </a:lnTo>
                <a:lnTo>
                  <a:pt x="7581" y="15506"/>
                </a:lnTo>
                <a:lnTo>
                  <a:pt x="11607" y="14947"/>
                </a:lnTo>
                <a:lnTo>
                  <a:pt x="15176" y="13055"/>
                </a:lnTo>
                <a:lnTo>
                  <a:pt x="18084" y="10160"/>
                </a:lnTo>
                <a:lnTo>
                  <a:pt x="19862" y="6578"/>
                </a:lnTo>
                <a:lnTo>
                  <a:pt x="20535" y="2679"/>
                </a:lnTo>
                <a:lnTo>
                  <a:pt x="84810" y="0"/>
                </a:lnTo>
                <a:lnTo>
                  <a:pt x="7287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465810" y="7315561"/>
            <a:ext cx="106908" cy="15735"/>
          </a:xfrm>
          <a:custGeom>
            <a:avLst/>
            <a:gdLst/>
            <a:ahLst/>
            <a:cxnLst/>
            <a:rect l="l" t="t" r="r" b="b"/>
            <a:pathLst>
              <a:path w="106908" h="15735">
                <a:moveTo>
                  <a:pt x="0" y="13500"/>
                </a:moveTo>
                <a:lnTo>
                  <a:pt x="16738" y="13055"/>
                </a:lnTo>
                <a:lnTo>
                  <a:pt x="17411" y="9029"/>
                </a:lnTo>
                <a:lnTo>
                  <a:pt x="19202" y="5359"/>
                </a:lnTo>
                <a:lnTo>
                  <a:pt x="22098" y="2451"/>
                </a:lnTo>
                <a:lnTo>
                  <a:pt x="25666" y="660"/>
                </a:lnTo>
                <a:lnTo>
                  <a:pt x="29679" y="0"/>
                </a:lnTo>
                <a:lnTo>
                  <a:pt x="33705" y="660"/>
                </a:lnTo>
                <a:lnTo>
                  <a:pt x="37274" y="2451"/>
                </a:lnTo>
                <a:lnTo>
                  <a:pt x="40182" y="5359"/>
                </a:lnTo>
                <a:lnTo>
                  <a:pt x="41960" y="9029"/>
                </a:lnTo>
                <a:lnTo>
                  <a:pt x="42633" y="13055"/>
                </a:lnTo>
                <a:lnTo>
                  <a:pt x="106908" y="15735"/>
                </a:lnTo>
                <a:lnTo>
                  <a:pt x="94970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482545" y="9579813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228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482937" y="8105571"/>
            <a:ext cx="4572" cy="12280"/>
          </a:xfrm>
          <a:custGeom>
            <a:avLst/>
            <a:gdLst/>
            <a:ahLst/>
            <a:cxnLst/>
            <a:rect l="l" t="t" r="r" b="b"/>
            <a:pathLst>
              <a:path w="4572" h="12280">
                <a:moveTo>
                  <a:pt x="4572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482550" y="7324603"/>
            <a:ext cx="673" cy="4013"/>
          </a:xfrm>
          <a:custGeom>
            <a:avLst/>
            <a:gdLst/>
            <a:ahLst/>
            <a:cxnLst/>
            <a:rect l="l" t="t" r="r" b="b"/>
            <a:pathLst>
              <a:path w="673" h="4013">
                <a:moveTo>
                  <a:pt x="0" y="4013"/>
                </a:moveTo>
                <a:lnTo>
                  <a:pt x="673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508444" y="9579696"/>
            <a:ext cx="1231" cy="228"/>
          </a:xfrm>
          <a:custGeom>
            <a:avLst/>
            <a:gdLst/>
            <a:ahLst/>
            <a:cxnLst/>
            <a:rect l="l" t="t" r="r" b="b"/>
            <a:pathLst>
              <a:path w="1231" h="228">
                <a:moveTo>
                  <a:pt x="0" y="228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509333" y="9495773"/>
            <a:ext cx="103454" cy="6591"/>
          </a:xfrm>
          <a:custGeom>
            <a:avLst/>
            <a:gdLst/>
            <a:ahLst/>
            <a:cxnLst/>
            <a:rect l="l" t="t" r="r" b="b"/>
            <a:pathLst>
              <a:path w="103454" h="6591">
                <a:moveTo>
                  <a:pt x="673" y="6476"/>
                </a:moveTo>
                <a:lnTo>
                  <a:pt x="0" y="6591"/>
                </a:lnTo>
                <a:lnTo>
                  <a:pt x="10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572729" y="9574786"/>
            <a:ext cx="23761" cy="2463"/>
          </a:xfrm>
          <a:custGeom>
            <a:avLst/>
            <a:gdLst/>
            <a:ahLst/>
            <a:cxnLst/>
            <a:rect l="l" t="t" r="r" b="b"/>
            <a:pathLst>
              <a:path w="23761" h="2463">
                <a:moveTo>
                  <a:pt x="2006" y="2235"/>
                </a:moveTo>
                <a:lnTo>
                  <a:pt x="0" y="2463"/>
                </a:lnTo>
                <a:lnTo>
                  <a:pt x="23761" y="0"/>
                </a:lnTo>
                <a:lnTo>
                  <a:pt x="13271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572720" y="7331290"/>
            <a:ext cx="23774" cy="2463"/>
          </a:xfrm>
          <a:custGeom>
            <a:avLst/>
            <a:gdLst/>
            <a:ahLst/>
            <a:cxnLst/>
            <a:rect l="l" t="t" r="r" b="b"/>
            <a:pathLst>
              <a:path w="23774" h="2463">
                <a:moveTo>
                  <a:pt x="13284" y="1231"/>
                </a:moveTo>
                <a:lnTo>
                  <a:pt x="23774" y="2463"/>
                </a:lnTo>
                <a:lnTo>
                  <a:pt x="0" y="0"/>
                </a:lnTo>
                <a:lnTo>
                  <a:pt x="201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596493" y="9564974"/>
            <a:ext cx="106908" cy="10591"/>
          </a:xfrm>
          <a:custGeom>
            <a:avLst/>
            <a:gdLst/>
            <a:ahLst/>
            <a:cxnLst/>
            <a:rect l="l" t="t" r="r" b="b"/>
            <a:pathLst>
              <a:path w="106908" h="10591">
                <a:moveTo>
                  <a:pt x="106133" y="3454"/>
                </a:moveTo>
                <a:lnTo>
                  <a:pt x="106908" y="888"/>
                </a:lnTo>
                <a:lnTo>
                  <a:pt x="106133" y="3454"/>
                </a:lnTo>
                <a:lnTo>
                  <a:pt x="103797" y="6807"/>
                </a:lnTo>
                <a:lnTo>
                  <a:pt x="100558" y="9143"/>
                </a:lnTo>
                <a:lnTo>
                  <a:pt x="96761" y="10477"/>
                </a:lnTo>
                <a:lnTo>
                  <a:pt x="92633" y="10591"/>
                </a:lnTo>
                <a:lnTo>
                  <a:pt x="88722" y="9372"/>
                </a:lnTo>
                <a:lnTo>
                  <a:pt x="85483" y="7023"/>
                </a:lnTo>
                <a:lnTo>
                  <a:pt x="83032" y="3784"/>
                </a:lnTo>
                <a:lnTo>
                  <a:pt x="81800" y="101"/>
                </a:lnTo>
                <a:lnTo>
                  <a:pt x="0" y="9817"/>
                </a:lnTo>
                <a:lnTo>
                  <a:pt x="52336" y="4457"/>
                </a:lnTo>
                <a:lnTo>
                  <a:pt x="8124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596497" y="7333750"/>
            <a:ext cx="71310" cy="8483"/>
          </a:xfrm>
          <a:custGeom>
            <a:avLst/>
            <a:gdLst/>
            <a:ahLst/>
            <a:cxnLst/>
            <a:rect l="l" t="t" r="r" b="b"/>
            <a:pathLst>
              <a:path w="71310" h="8483">
                <a:moveTo>
                  <a:pt x="0" y="0"/>
                </a:moveTo>
                <a:lnTo>
                  <a:pt x="52336" y="5245"/>
                </a:lnTo>
                <a:lnTo>
                  <a:pt x="71310" y="848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611337" y="9449909"/>
            <a:ext cx="210591" cy="69964"/>
          </a:xfrm>
          <a:custGeom>
            <a:avLst/>
            <a:gdLst/>
            <a:ahLst/>
            <a:cxnLst/>
            <a:rect l="l" t="t" r="r" b="b"/>
            <a:pathLst>
              <a:path w="210591" h="69964">
                <a:moveTo>
                  <a:pt x="0" y="46088"/>
                </a:moveTo>
                <a:lnTo>
                  <a:pt x="102120" y="29578"/>
                </a:lnTo>
                <a:lnTo>
                  <a:pt x="110705" y="69964"/>
                </a:lnTo>
                <a:lnTo>
                  <a:pt x="112052" y="69748"/>
                </a:lnTo>
                <a:lnTo>
                  <a:pt x="102781" y="26225"/>
                </a:lnTo>
                <a:lnTo>
                  <a:pt x="103454" y="29349"/>
                </a:lnTo>
                <a:lnTo>
                  <a:pt x="202780" y="2895"/>
                </a:lnTo>
                <a:lnTo>
                  <a:pt x="210591" y="0"/>
                </a:lnTo>
                <a:lnTo>
                  <a:pt x="20278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655867" y="7340109"/>
            <a:ext cx="21424" cy="3238"/>
          </a:xfrm>
          <a:custGeom>
            <a:avLst/>
            <a:gdLst/>
            <a:ahLst/>
            <a:cxnLst/>
            <a:rect l="l" t="t" r="r" b="b"/>
            <a:pathLst>
              <a:path w="21424" h="3238">
                <a:moveTo>
                  <a:pt x="0" y="0"/>
                </a:moveTo>
                <a:lnTo>
                  <a:pt x="21424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667804" y="7332861"/>
            <a:ext cx="35598" cy="10591"/>
          </a:xfrm>
          <a:custGeom>
            <a:avLst/>
            <a:gdLst/>
            <a:ahLst/>
            <a:cxnLst/>
            <a:rect l="l" t="t" r="r" b="b"/>
            <a:pathLst>
              <a:path w="35598" h="10591">
                <a:moveTo>
                  <a:pt x="34823" y="7137"/>
                </a:moveTo>
                <a:lnTo>
                  <a:pt x="35598" y="9817"/>
                </a:lnTo>
                <a:lnTo>
                  <a:pt x="34823" y="7137"/>
                </a:lnTo>
                <a:lnTo>
                  <a:pt x="32486" y="3784"/>
                </a:lnTo>
                <a:lnTo>
                  <a:pt x="29248" y="1333"/>
                </a:lnTo>
                <a:lnTo>
                  <a:pt x="25450" y="0"/>
                </a:lnTo>
                <a:lnTo>
                  <a:pt x="21323" y="0"/>
                </a:lnTo>
                <a:lnTo>
                  <a:pt x="17411" y="1117"/>
                </a:lnTo>
                <a:lnTo>
                  <a:pt x="14173" y="3454"/>
                </a:lnTo>
                <a:lnTo>
                  <a:pt x="11722" y="6692"/>
                </a:lnTo>
                <a:lnTo>
                  <a:pt x="10490" y="10591"/>
                </a:lnTo>
                <a:lnTo>
                  <a:pt x="0" y="9372"/>
                </a:lnTo>
                <a:lnTo>
                  <a:pt x="871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703629" y="9549894"/>
            <a:ext cx="47320" cy="11836"/>
          </a:xfrm>
          <a:custGeom>
            <a:avLst/>
            <a:gdLst/>
            <a:ahLst/>
            <a:cxnLst/>
            <a:rect l="l" t="t" r="r" b="b"/>
            <a:pathLst>
              <a:path w="47320" h="11836">
                <a:moveTo>
                  <a:pt x="0" y="10833"/>
                </a:moveTo>
                <a:lnTo>
                  <a:pt x="114" y="11836"/>
                </a:lnTo>
                <a:lnTo>
                  <a:pt x="0" y="10833"/>
                </a:lnTo>
                <a:lnTo>
                  <a:pt x="673" y="10388"/>
                </a:lnTo>
                <a:lnTo>
                  <a:pt x="20866" y="6476"/>
                </a:lnTo>
                <a:lnTo>
                  <a:pt x="47320" y="0"/>
                </a:lnTo>
                <a:lnTo>
                  <a:pt x="0" y="10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703745" y="9561734"/>
            <a:ext cx="0" cy="2781"/>
          </a:xfrm>
          <a:custGeom>
            <a:avLst/>
            <a:gdLst/>
            <a:ahLst/>
            <a:cxnLst/>
            <a:rect l="l" t="t" r="r" b="b"/>
            <a:pathLst>
              <a:path h="2781">
                <a:moveTo>
                  <a:pt x="0" y="888"/>
                </a:moveTo>
                <a:lnTo>
                  <a:pt x="0" y="0"/>
                </a:lnTo>
                <a:lnTo>
                  <a:pt x="0" y="2781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703402" y="9564523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342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714791" y="9479258"/>
            <a:ext cx="444" cy="2451"/>
          </a:xfrm>
          <a:custGeom>
            <a:avLst/>
            <a:gdLst/>
            <a:ahLst/>
            <a:cxnLst/>
            <a:rect l="l" t="t" r="r" b="b"/>
            <a:pathLst>
              <a:path w="444" h="2451">
                <a:moveTo>
                  <a:pt x="0" y="0"/>
                </a:moveTo>
                <a:lnTo>
                  <a:pt x="444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712895" y="7429839"/>
            <a:ext cx="558" cy="2235"/>
          </a:xfrm>
          <a:custGeom>
            <a:avLst/>
            <a:gdLst/>
            <a:ahLst/>
            <a:cxnLst/>
            <a:rect l="l" t="t" r="r" b="b"/>
            <a:pathLst>
              <a:path w="558" h="2235">
                <a:moveTo>
                  <a:pt x="558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703407" y="7342678"/>
            <a:ext cx="47548" cy="16065"/>
          </a:xfrm>
          <a:custGeom>
            <a:avLst/>
            <a:gdLst/>
            <a:ahLst/>
            <a:cxnLst/>
            <a:rect l="l" t="t" r="r" b="b"/>
            <a:pathLst>
              <a:path w="47548" h="16065">
                <a:moveTo>
                  <a:pt x="0" y="0"/>
                </a:moveTo>
                <a:lnTo>
                  <a:pt x="342" y="4686"/>
                </a:lnTo>
                <a:lnTo>
                  <a:pt x="444" y="2908"/>
                </a:lnTo>
                <a:lnTo>
                  <a:pt x="228" y="5245"/>
                </a:lnTo>
                <a:lnTo>
                  <a:pt x="47548" y="16065"/>
                </a:lnTo>
                <a:lnTo>
                  <a:pt x="21094" y="9372"/>
                </a:lnTo>
                <a:lnTo>
                  <a:pt x="100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723384" y="9451143"/>
            <a:ext cx="108813" cy="68516"/>
          </a:xfrm>
          <a:custGeom>
            <a:avLst/>
            <a:gdLst/>
            <a:ahLst/>
            <a:cxnLst/>
            <a:rect l="l" t="t" r="r" b="b"/>
            <a:pathLst>
              <a:path w="108813" h="68516">
                <a:moveTo>
                  <a:pt x="0" y="68516"/>
                </a:moveTo>
                <a:lnTo>
                  <a:pt x="17183" y="64719"/>
                </a:lnTo>
                <a:lnTo>
                  <a:pt x="108813" y="39281"/>
                </a:lnTo>
                <a:lnTo>
                  <a:pt x="96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750951" y="9538293"/>
            <a:ext cx="47536" cy="11607"/>
          </a:xfrm>
          <a:custGeom>
            <a:avLst/>
            <a:gdLst/>
            <a:ahLst/>
            <a:cxnLst/>
            <a:rect l="l" t="t" r="r" b="b"/>
            <a:pathLst>
              <a:path w="47536" h="11607">
                <a:moveTo>
                  <a:pt x="0" y="11607"/>
                </a:moveTo>
                <a:lnTo>
                  <a:pt x="47536" y="0"/>
                </a:lnTo>
                <a:lnTo>
                  <a:pt x="4419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750951" y="7358749"/>
            <a:ext cx="47536" cy="11493"/>
          </a:xfrm>
          <a:custGeom>
            <a:avLst/>
            <a:gdLst/>
            <a:ahLst/>
            <a:cxnLst/>
            <a:rect l="l" t="t" r="r" b="b"/>
            <a:pathLst>
              <a:path w="47536" h="11493">
                <a:moveTo>
                  <a:pt x="0" y="0"/>
                </a:moveTo>
                <a:lnTo>
                  <a:pt x="40284" y="9258"/>
                </a:lnTo>
                <a:lnTo>
                  <a:pt x="47536" y="11493"/>
                </a:lnTo>
                <a:lnTo>
                  <a:pt x="44196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762781" y="7361538"/>
            <a:ext cx="9702" cy="2120"/>
          </a:xfrm>
          <a:custGeom>
            <a:avLst/>
            <a:gdLst/>
            <a:ahLst/>
            <a:cxnLst/>
            <a:rect l="l" t="t" r="r" b="b"/>
            <a:pathLst>
              <a:path w="9702" h="2120">
                <a:moveTo>
                  <a:pt x="0" y="0"/>
                </a:moveTo>
                <a:lnTo>
                  <a:pt x="9702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770706" y="9544658"/>
            <a:ext cx="1778" cy="444"/>
          </a:xfrm>
          <a:custGeom>
            <a:avLst/>
            <a:gdLst/>
            <a:ahLst/>
            <a:cxnLst/>
            <a:rect l="l" t="t" r="r" b="b"/>
            <a:pathLst>
              <a:path w="1777" h="444">
                <a:moveTo>
                  <a:pt x="0" y="444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798492" y="7370243"/>
            <a:ext cx="11836" cy="3682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0" y="0"/>
                </a:moveTo>
                <a:lnTo>
                  <a:pt x="11836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798487" y="9534617"/>
            <a:ext cx="11836" cy="3683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673" y="3568"/>
                </a:moveTo>
                <a:lnTo>
                  <a:pt x="0" y="3683"/>
                </a:lnTo>
                <a:lnTo>
                  <a:pt x="11836" y="0"/>
                </a:lnTo>
                <a:lnTo>
                  <a:pt x="67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810316" y="9530824"/>
            <a:ext cx="11836" cy="3784"/>
          </a:xfrm>
          <a:custGeom>
            <a:avLst/>
            <a:gdLst/>
            <a:ahLst/>
            <a:cxnLst/>
            <a:rect l="l" t="t" r="r" b="b"/>
            <a:pathLst>
              <a:path w="11836" h="3784">
                <a:moveTo>
                  <a:pt x="3911" y="2336"/>
                </a:moveTo>
                <a:lnTo>
                  <a:pt x="0" y="3784"/>
                </a:lnTo>
                <a:lnTo>
                  <a:pt x="11836" y="0"/>
                </a:lnTo>
                <a:lnTo>
                  <a:pt x="391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822151" y="9516304"/>
            <a:ext cx="46202" cy="14516"/>
          </a:xfrm>
          <a:custGeom>
            <a:avLst/>
            <a:gdLst/>
            <a:ahLst/>
            <a:cxnLst/>
            <a:rect l="l" t="t" r="r" b="b"/>
            <a:pathLst>
              <a:path w="46202" h="14516">
                <a:moveTo>
                  <a:pt x="0" y="14516"/>
                </a:moveTo>
                <a:lnTo>
                  <a:pt x="462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876946" y="9511515"/>
            <a:ext cx="16510" cy="13385"/>
          </a:xfrm>
          <a:custGeom>
            <a:avLst/>
            <a:gdLst/>
            <a:ahLst/>
            <a:cxnLst/>
            <a:rect l="l" t="t" r="r" b="b"/>
            <a:pathLst>
              <a:path w="16510" h="13385">
                <a:moveTo>
                  <a:pt x="0" y="12941"/>
                </a:moveTo>
                <a:lnTo>
                  <a:pt x="4025" y="13385"/>
                </a:lnTo>
                <a:lnTo>
                  <a:pt x="8039" y="12611"/>
                </a:lnTo>
                <a:lnTo>
                  <a:pt x="11493" y="10604"/>
                </a:lnTo>
                <a:lnTo>
                  <a:pt x="14287" y="7696"/>
                </a:lnTo>
                <a:lnTo>
                  <a:pt x="15963" y="4013"/>
                </a:lnTo>
                <a:lnTo>
                  <a:pt x="16510" y="0"/>
                </a:lnTo>
                <a:lnTo>
                  <a:pt x="15963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821928" y="9445552"/>
            <a:ext cx="12166" cy="4356"/>
          </a:xfrm>
          <a:custGeom>
            <a:avLst/>
            <a:gdLst/>
            <a:ahLst/>
            <a:cxnLst/>
            <a:rect l="l" t="t" r="r" b="b"/>
            <a:pathLst>
              <a:path w="12166" h="4356">
                <a:moveTo>
                  <a:pt x="0" y="4356"/>
                </a:moveTo>
                <a:lnTo>
                  <a:pt x="12166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810321" y="7373927"/>
            <a:ext cx="23774" cy="7480"/>
          </a:xfrm>
          <a:custGeom>
            <a:avLst/>
            <a:gdLst/>
            <a:ahLst/>
            <a:cxnLst/>
            <a:rect l="l" t="t" r="r" b="b"/>
            <a:pathLst>
              <a:path w="23774" h="7480">
                <a:moveTo>
                  <a:pt x="0" y="0"/>
                </a:moveTo>
                <a:lnTo>
                  <a:pt x="23774" y="7480"/>
                </a:lnTo>
                <a:lnTo>
                  <a:pt x="1183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834092" y="7381402"/>
            <a:ext cx="34264" cy="10604"/>
          </a:xfrm>
          <a:custGeom>
            <a:avLst/>
            <a:gdLst/>
            <a:ahLst/>
            <a:cxnLst/>
            <a:rect l="l" t="t" r="r" b="b"/>
            <a:pathLst>
              <a:path w="34264" h="10604">
                <a:moveTo>
                  <a:pt x="0" y="0"/>
                </a:moveTo>
                <a:lnTo>
                  <a:pt x="34264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876946" y="7383525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444"/>
                </a:moveTo>
                <a:lnTo>
                  <a:pt x="4025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834087" y="9436621"/>
            <a:ext cx="23774" cy="8940"/>
          </a:xfrm>
          <a:custGeom>
            <a:avLst/>
            <a:gdLst/>
            <a:ahLst/>
            <a:cxnLst/>
            <a:rect l="l" t="t" r="r" b="b"/>
            <a:pathLst>
              <a:path w="23774" h="8940">
                <a:moveTo>
                  <a:pt x="11836" y="4470"/>
                </a:moveTo>
                <a:lnTo>
                  <a:pt x="23774" y="0"/>
                </a:lnTo>
                <a:lnTo>
                  <a:pt x="0" y="89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852505" y="9519988"/>
            <a:ext cx="4013" cy="1346"/>
          </a:xfrm>
          <a:custGeom>
            <a:avLst/>
            <a:gdLst/>
            <a:ahLst/>
            <a:cxnLst/>
            <a:rect l="l" t="t" r="r" b="b"/>
            <a:pathLst>
              <a:path w="4013" h="1346">
                <a:moveTo>
                  <a:pt x="0" y="1346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857866" y="7388768"/>
            <a:ext cx="8140" cy="2565"/>
          </a:xfrm>
          <a:custGeom>
            <a:avLst/>
            <a:gdLst/>
            <a:ahLst/>
            <a:cxnLst/>
            <a:rect l="l" t="t" r="r" b="b"/>
            <a:pathLst>
              <a:path w="8140" h="2565">
                <a:moveTo>
                  <a:pt x="0" y="0"/>
                </a:moveTo>
                <a:lnTo>
                  <a:pt x="814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880964" y="7383523"/>
            <a:ext cx="24434" cy="22771"/>
          </a:xfrm>
          <a:custGeom>
            <a:avLst/>
            <a:gdLst/>
            <a:ahLst/>
            <a:cxnLst/>
            <a:rect l="l" t="t" r="r" b="b"/>
            <a:pathLst>
              <a:path w="24434" h="22771">
                <a:moveTo>
                  <a:pt x="0" y="0"/>
                </a:moveTo>
                <a:lnTo>
                  <a:pt x="4013" y="787"/>
                </a:lnTo>
                <a:lnTo>
                  <a:pt x="7480" y="2679"/>
                </a:lnTo>
                <a:lnTo>
                  <a:pt x="10261" y="5689"/>
                </a:lnTo>
                <a:lnTo>
                  <a:pt x="11938" y="9372"/>
                </a:lnTo>
                <a:lnTo>
                  <a:pt x="12496" y="13398"/>
                </a:lnTo>
                <a:lnTo>
                  <a:pt x="11607" y="17297"/>
                </a:lnTo>
                <a:lnTo>
                  <a:pt x="24434" y="22771"/>
                </a:lnTo>
                <a:lnTo>
                  <a:pt x="13728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892575" y="9465981"/>
            <a:ext cx="95973" cy="45529"/>
          </a:xfrm>
          <a:custGeom>
            <a:avLst/>
            <a:gdLst/>
            <a:ahLst/>
            <a:cxnLst/>
            <a:rect l="l" t="t" r="r" b="b"/>
            <a:pathLst>
              <a:path w="95973" h="45529">
                <a:moveTo>
                  <a:pt x="888" y="45529"/>
                </a:moveTo>
                <a:lnTo>
                  <a:pt x="0" y="41503"/>
                </a:lnTo>
                <a:lnTo>
                  <a:pt x="12826" y="36385"/>
                </a:lnTo>
                <a:lnTo>
                  <a:pt x="95973" y="0"/>
                </a:lnTo>
                <a:lnTo>
                  <a:pt x="51447" y="20637"/>
                </a:lnTo>
                <a:lnTo>
                  <a:pt x="12826" y="36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892906" y="7392898"/>
            <a:ext cx="558" cy="4025"/>
          </a:xfrm>
          <a:custGeom>
            <a:avLst/>
            <a:gdLst/>
            <a:ahLst/>
            <a:cxnLst/>
            <a:rect l="l" t="t" r="r" b="b"/>
            <a:pathLst>
              <a:path w="558" h="4025">
                <a:moveTo>
                  <a:pt x="0" y="0"/>
                </a:moveTo>
                <a:lnTo>
                  <a:pt x="558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905406" y="7406289"/>
            <a:ext cx="83146" cy="36271"/>
          </a:xfrm>
          <a:custGeom>
            <a:avLst/>
            <a:gdLst/>
            <a:ahLst/>
            <a:cxnLst/>
            <a:rect l="l" t="t" r="r" b="b"/>
            <a:pathLst>
              <a:path w="83146" h="36271">
                <a:moveTo>
                  <a:pt x="0" y="0"/>
                </a:moveTo>
                <a:lnTo>
                  <a:pt x="83146" y="36271"/>
                </a:lnTo>
                <a:lnTo>
                  <a:pt x="38608" y="154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988547" y="7442560"/>
            <a:ext cx="35598" cy="18186"/>
          </a:xfrm>
          <a:custGeom>
            <a:avLst/>
            <a:gdLst/>
            <a:ahLst/>
            <a:cxnLst/>
            <a:rect l="l" t="t" r="r" b="b"/>
            <a:pathLst>
              <a:path w="35598" h="18186">
                <a:moveTo>
                  <a:pt x="0" y="0"/>
                </a:moveTo>
                <a:lnTo>
                  <a:pt x="5803" y="2565"/>
                </a:lnTo>
                <a:lnTo>
                  <a:pt x="35598" y="18186"/>
                </a:lnTo>
                <a:lnTo>
                  <a:pt x="24892" y="12166"/>
                </a:lnTo>
                <a:lnTo>
                  <a:pt x="17068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988552" y="9447785"/>
            <a:ext cx="35598" cy="18199"/>
          </a:xfrm>
          <a:custGeom>
            <a:avLst/>
            <a:gdLst/>
            <a:ahLst/>
            <a:cxnLst/>
            <a:rect l="l" t="t" r="r" b="b"/>
            <a:pathLst>
              <a:path w="35598" h="18199">
                <a:moveTo>
                  <a:pt x="17068" y="9601"/>
                </a:moveTo>
                <a:lnTo>
                  <a:pt x="35598" y="0"/>
                </a:lnTo>
                <a:lnTo>
                  <a:pt x="0" y="18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024145" y="7460749"/>
            <a:ext cx="11938" cy="6362"/>
          </a:xfrm>
          <a:custGeom>
            <a:avLst/>
            <a:gdLst/>
            <a:ahLst/>
            <a:cxnLst/>
            <a:rect l="l" t="t" r="r" b="b"/>
            <a:pathLst>
              <a:path w="11937" h="6362">
                <a:moveTo>
                  <a:pt x="0" y="0"/>
                </a:moveTo>
                <a:lnTo>
                  <a:pt x="11938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024148" y="9435396"/>
            <a:ext cx="22986" cy="12395"/>
          </a:xfrm>
          <a:custGeom>
            <a:avLst/>
            <a:gdLst/>
            <a:ahLst/>
            <a:cxnLst/>
            <a:rect l="l" t="t" r="r" b="b"/>
            <a:pathLst>
              <a:path w="22987" h="12395">
                <a:moveTo>
                  <a:pt x="22542" y="228"/>
                </a:moveTo>
                <a:lnTo>
                  <a:pt x="22986" y="0"/>
                </a:lnTo>
                <a:lnTo>
                  <a:pt x="0" y="123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036083" y="7467107"/>
            <a:ext cx="11836" cy="5803"/>
          </a:xfrm>
          <a:custGeom>
            <a:avLst/>
            <a:gdLst/>
            <a:ahLst/>
            <a:cxnLst/>
            <a:rect l="l" t="t" r="r" b="b"/>
            <a:pathLst>
              <a:path w="11836" h="5803">
                <a:moveTo>
                  <a:pt x="11277" y="5473"/>
                </a:moveTo>
                <a:lnTo>
                  <a:pt x="11836" y="4800"/>
                </a:lnTo>
                <a:lnTo>
                  <a:pt x="11048" y="5803"/>
                </a:lnTo>
                <a:lnTo>
                  <a:pt x="0" y="0"/>
                </a:lnTo>
                <a:lnTo>
                  <a:pt x="10274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42342" y="9436962"/>
            <a:ext cx="1892" cy="1003"/>
          </a:xfrm>
          <a:custGeom>
            <a:avLst/>
            <a:gdLst/>
            <a:ahLst/>
            <a:cxnLst/>
            <a:rect l="l" t="t" r="r" b="b"/>
            <a:pathLst>
              <a:path w="1892" h="1003">
                <a:moveTo>
                  <a:pt x="1892" y="0"/>
                </a:moveTo>
                <a:lnTo>
                  <a:pt x="0" y="1003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047136" y="9435407"/>
            <a:ext cx="20421" cy="6464"/>
          </a:xfrm>
          <a:custGeom>
            <a:avLst/>
            <a:gdLst/>
            <a:ahLst/>
            <a:cxnLst/>
            <a:rect l="l" t="t" r="r" b="b"/>
            <a:pathLst>
              <a:path w="20421" h="6464">
                <a:moveTo>
                  <a:pt x="558" y="774"/>
                </a:moveTo>
                <a:lnTo>
                  <a:pt x="0" y="0"/>
                </a:lnTo>
                <a:lnTo>
                  <a:pt x="2451" y="3225"/>
                </a:lnTo>
                <a:lnTo>
                  <a:pt x="5918" y="5460"/>
                </a:lnTo>
                <a:lnTo>
                  <a:pt x="9817" y="6464"/>
                </a:lnTo>
                <a:lnTo>
                  <a:pt x="13842" y="6349"/>
                </a:lnTo>
                <a:lnTo>
                  <a:pt x="17627" y="4800"/>
                </a:lnTo>
                <a:lnTo>
                  <a:pt x="20421" y="2565"/>
                </a:lnTo>
                <a:lnTo>
                  <a:pt x="17627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047916" y="7466440"/>
            <a:ext cx="20091" cy="5473"/>
          </a:xfrm>
          <a:custGeom>
            <a:avLst/>
            <a:gdLst/>
            <a:ahLst/>
            <a:cxnLst/>
            <a:rect l="l" t="t" r="r" b="b"/>
            <a:pathLst>
              <a:path w="20091" h="5473">
                <a:moveTo>
                  <a:pt x="16852" y="1676"/>
                </a:moveTo>
                <a:lnTo>
                  <a:pt x="20091" y="4241"/>
                </a:lnTo>
                <a:lnTo>
                  <a:pt x="16852" y="1676"/>
                </a:lnTo>
                <a:lnTo>
                  <a:pt x="13055" y="228"/>
                </a:lnTo>
                <a:lnTo>
                  <a:pt x="9042" y="0"/>
                </a:lnTo>
                <a:lnTo>
                  <a:pt x="5130" y="1117"/>
                </a:lnTo>
                <a:lnTo>
                  <a:pt x="1676" y="3352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067560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0" y="7594"/>
                </a:moveTo>
                <a:lnTo>
                  <a:pt x="2565" y="3911"/>
                </a:lnTo>
                <a:lnTo>
                  <a:pt x="3568" y="0"/>
                </a:lnTo>
                <a:lnTo>
                  <a:pt x="2565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071015" y="9426359"/>
            <a:ext cx="228" cy="4025"/>
          </a:xfrm>
          <a:custGeom>
            <a:avLst/>
            <a:gdLst/>
            <a:ahLst/>
            <a:cxnLst/>
            <a:rect l="l" t="t" r="r" b="b"/>
            <a:pathLst>
              <a:path w="228" h="4025">
                <a:moveTo>
                  <a:pt x="228" y="2679"/>
                </a:moveTo>
                <a:lnTo>
                  <a:pt x="114" y="4025"/>
                </a:lnTo>
                <a:lnTo>
                  <a:pt x="0" y="0"/>
                </a:lnTo>
                <a:lnTo>
                  <a:pt x="2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069572" y="9422794"/>
            <a:ext cx="1447" cy="3568"/>
          </a:xfrm>
          <a:custGeom>
            <a:avLst/>
            <a:gdLst/>
            <a:ahLst/>
            <a:cxnLst/>
            <a:rect l="l" t="t" r="r" b="b"/>
            <a:pathLst>
              <a:path w="1447" h="3568">
                <a:moveTo>
                  <a:pt x="1447" y="3568"/>
                </a:moveTo>
                <a:lnTo>
                  <a:pt x="0" y="0"/>
                </a:lnTo>
                <a:lnTo>
                  <a:pt x="1447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069567" y="9348915"/>
            <a:ext cx="109029" cy="73875"/>
          </a:xfrm>
          <a:custGeom>
            <a:avLst/>
            <a:gdLst/>
            <a:ahLst/>
            <a:cxnLst/>
            <a:rect l="l" t="t" r="r" b="b"/>
            <a:pathLst>
              <a:path w="109029" h="73875">
                <a:moveTo>
                  <a:pt x="0" y="73875"/>
                </a:moveTo>
                <a:lnTo>
                  <a:pt x="25895" y="57581"/>
                </a:lnTo>
                <a:lnTo>
                  <a:pt x="109029" y="0"/>
                </a:lnTo>
                <a:lnTo>
                  <a:pt x="75107" y="24879"/>
                </a:lnTo>
                <a:lnTo>
                  <a:pt x="25895" y="5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209174" y="7582839"/>
            <a:ext cx="787" cy="787"/>
          </a:xfrm>
          <a:custGeom>
            <a:avLst/>
            <a:gdLst/>
            <a:ahLst/>
            <a:cxnLst/>
            <a:rect l="l" t="t" r="r" b="b"/>
            <a:pathLst>
              <a:path w="787" h="787">
                <a:moveTo>
                  <a:pt x="228" y="558"/>
                </a:moveTo>
                <a:lnTo>
                  <a:pt x="787" y="0"/>
                </a:ln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069455" y="7478049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562" y="4013"/>
                </a:lnTo>
                <a:lnTo>
                  <a:pt x="1676" y="0"/>
                </a:lnTo>
                <a:lnTo>
                  <a:pt x="1562" y="4013"/>
                </a:lnTo>
                <a:lnTo>
                  <a:pt x="774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068007" y="7470683"/>
            <a:ext cx="3124" cy="7365"/>
          </a:xfrm>
          <a:custGeom>
            <a:avLst/>
            <a:gdLst/>
            <a:ahLst/>
            <a:cxnLst/>
            <a:rect l="l" t="t" r="r" b="b"/>
            <a:pathLst>
              <a:path w="3124" h="7366">
                <a:moveTo>
                  <a:pt x="3124" y="7365"/>
                </a:moveTo>
                <a:lnTo>
                  <a:pt x="212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073474" y="9415983"/>
            <a:ext cx="6921" cy="4127"/>
          </a:xfrm>
          <a:custGeom>
            <a:avLst/>
            <a:gdLst/>
            <a:ahLst/>
            <a:cxnLst/>
            <a:rect l="l" t="t" r="r" b="b"/>
            <a:pathLst>
              <a:path w="6921" h="4127">
                <a:moveTo>
                  <a:pt x="0" y="4127"/>
                </a:moveTo>
                <a:lnTo>
                  <a:pt x="6921" y="0"/>
                </a:lnTo>
                <a:lnTo>
                  <a:pt x="1346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080394" y="9415308"/>
            <a:ext cx="1117" cy="673"/>
          </a:xfrm>
          <a:custGeom>
            <a:avLst/>
            <a:gdLst/>
            <a:ahLst/>
            <a:cxnLst/>
            <a:rect l="l" t="t" r="r" b="b"/>
            <a:pathLst>
              <a:path w="1117" h="673">
                <a:moveTo>
                  <a:pt x="0" y="673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075038" y="7489209"/>
            <a:ext cx="6477" cy="3911"/>
          </a:xfrm>
          <a:custGeom>
            <a:avLst/>
            <a:gdLst/>
            <a:ahLst/>
            <a:cxnLst/>
            <a:rect l="l" t="t" r="r" b="b"/>
            <a:pathLst>
              <a:path w="6476" h="3911">
                <a:moveTo>
                  <a:pt x="0" y="0"/>
                </a:moveTo>
                <a:lnTo>
                  <a:pt x="6477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073802" y="7488422"/>
            <a:ext cx="6591" cy="3911"/>
          </a:xfrm>
          <a:custGeom>
            <a:avLst/>
            <a:gdLst/>
            <a:ahLst/>
            <a:cxnLst/>
            <a:rect l="l" t="t" r="r" b="b"/>
            <a:pathLst>
              <a:path w="6591" h="3911">
                <a:moveTo>
                  <a:pt x="6591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095457" y="7502042"/>
            <a:ext cx="81584" cy="56362"/>
          </a:xfrm>
          <a:custGeom>
            <a:avLst/>
            <a:gdLst/>
            <a:ahLst/>
            <a:cxnLst/>
            <a:rect l="l" t="t" r="r" b="b"/>
            <a:pathLst>
              <a:path w="81584" h="56362">
                <a:moveTo>
                  <a:pt x="0" y="0"/>
                </a:moveTo>
                <a:lnTo>
                  <a:pt x="49326" y="32588"/>
                </a:lnTo>
                <a:lnTo>
                  <a:pt x="81584" y="5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178600" y="9324920"/>
            <a:ext cx="30353" cy="23990"/>
          </a:xfrm>
          <a:custGeom>
            <a:avLst/>
            <a:gdLst/>
            <a:ahLst/>
            <a:cxnLst/>
            <a:rect l="l" t="t" r="r" b="b"/>
            <a:pathLst>
              <a:path w="30352" h="23990">
                <a:moveTo>
                  <a:pt x="0" y="23990"/>
                </a:moveTo>
                <a:lnTo>
                  <a:pt x="30353" y="0"/>
                </a:lnTo>
                <a:lnTo>
                  <a:pt x="27343" y="2451"/>
                </a:lnTo>
                <a:lnTo>
                  <a:pt x="2969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210857" y="9326252"/>
            <a:ext cx="1003" cy="901"/>
          </a:xfrm>
          <a:custGeom>
            <a:avLst/>
            <a:gdLst/>
            <a:ahLst/>
            <a:cxnLst/>
            <a:rect l="l" t="t" r="r" b="b"/>
            <a:pathLst>
              <a:path w="1003" h="901">
                <a:moveTo>
                  <a:pt x="330" y="228"/>
                </a:moveTo>
                <a:lnTo>
                  <a:pt x="0" y="0"/>
                </a:lnTo>
                <a:lnTo>
                  <a:pt x="1003" y="901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215875" y="9329045"/>
            <a:ext cx="4025" cy="330"/>
          </a:xfrm>
          <a:custGeom>
            <a:avLst/>
            <a:gdLst/>
            <a:ahLst/>
            <a:cxnLst/>
            <a:rect l="l" t="t" r="r" b="b"/>
            <a:pathLst>
              <a:path w="4025" h="330">
                <a:moveTo>
                  <a:pt x="0" y="0"/>
                </a:moveTo>
                <a:lnTo>
                  <a:pt x="4025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208734" y="9324915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558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203492" y="9327372"/>
            <a:ext cx="2451" cy="1778"/>
          </a:xfrm>
          <a:custGeom>
            <a:avLst/>
            <a:gdLst/>
            <a:ahLst/>
            <a:cxnLst/>
            <a:rect l="l" t="t" r="r" b="b"/>
            <a:pathLst>
              <a:path w="2451" h="1777">
                <a:moveTo>
                  <a:pt x="2451" y="0"/>
                </a:moveTo>
                <a:lnTo>
                  <a:pt x="0" y="1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209964" y="9325483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888" y="774"/>
                </a:moveTo>
                <a:lnTo>
                  <a:pt x="0" y="0"/>
                </a:lnTo>
                <a:lnTo>
                  <a:pt x="888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209738" y="7582287"/>
            <a:ext cx="889" cy="889"/>
          </a:xfrm>
          <a:custGeom>
            <a:avLst/>
            <a:gdLst/>
            <a:ahLst/>
            <a:cxnLst/>
            <a:rect l="l" t="t" r="r" b="b"/>
            <a:pathLst>
              <a:path w="888" h="889">
                <a:moveTo>
                  <a:pt x="0" y="889"/>
                </a:moveTo>
                <a:lnTo>
                  <a:pt x="889" y="0"/>
                </a:lnTo>
                <a:lnTo>
                  <a:pt x="22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210631" y="7578930"/>
            <a:ext cx="21310" cy="21323"/>
          </a:xfrm>
          <a:custGeom>
            <a:avLst/>
            <a:gdLst/>
            <a:ahLst/>
            <a:cxnLst/>
            <a:rect l="l" t="t" r="r" b="b"/>
            <a:pathLst>
              <a:path w="21310" h="21323">
                <a:moveTo>
                  <a:pt x="0" y="3352"/>
                </a:moveTo>
                <a:lnTo>
                  <a:pt x="1333" y="2235"/>
                </a:lnTo>
                <a:lnTo>
                  <a:pt x="0" y="3352"/>
                </a:lnTo>
                <a:lnTo>
                  <a:pt x="1333" y="2235"/>
                </a:lnTo>
                <a:lnTo>
                  <a:pt x="5245" y="457"/>
                </a:lnTo>
                <a:lnTo>
                  <a:pt x="9258" y="0"/>
                </a:lnTo>
                <a:lnTo>
                  <a:pt x="13284" y="901"/>
                </a:lnTo>
                <a:lnTo>
                  <a:pt x="16967" y="3238"/>
                </a:lnTo>
                <a:lnTo>
                  <a:pt x="19418" y="6134"/>
                </a:lnTo>
                <a:lnTo>
                  <a:pt x="20980" y="9829"/>
                </a:lnTo>
                <a:lnTo>
                  <a:pt x="21310" y="13842"/>
                </a:lnTo>
                <a:lnTo>
                  <a:pt x="20421" y="17754"/>
                </a:lnTo>
                <a:lnTo>
                  <a:pt x="18300" y="21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349460" y="7718657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2120"/>
                </a:moveTo>
                <a:lnTo>
                  <a:pt x="3454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207287" y="7582166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1447" y="1231"/>
                </a:moveTo>
                <a:lnTo>
                  <a:pt x="0" y="0"/>
                </a:lnTo>
                <a:lnTo>
                  <a:pt x="1003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203485" y="7579161"/>
            <a:ext cx="3797" cy="3009"/>
          </a:xfrm>
          <a:custGeom>
            <a:avLst/>
            <a:gdLst/>
            <a:ahLst/>
            <a:cxnLst/>
            <a:rect l="l" t="t" r="r" b="b"/>
            <a:pathLst>
              <a:path w="3797" h="3009">
                <a:moveTo>
                  <a:pt x="3797" y="300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214202" y="7579379"/>
            <a:ext cx="1676" cy="673"/>
          </a:xfrm>
          <a:custGeom>
            <a:avLst/>
            <a:gdLst/>
            <a:ahLst/>
            <a:cxnLst/>
            <a:rect l="l" t="t" r="r" b="b"/>
            <a:pathLst>
              <a:path w="1676" h="673">
                <a:moveTo>
                  <a:pt x="0" y="67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219892" y="9326369"/>
            <a:ext cx="7480" cy="3009"/>
          </a:xfrm>
          <a:custGeom>
            <a:avLst/>
            <a:gdLst/>
            <a:ahLst/>
            <a:cxnLst/>
            <a:rect l="l" t="t" r="r" b="b"/>
            <a:pathLst>
              <a:path w="7480" h="3009">
                <a:moveTo>
                  <a:pt x="0" y="3009"/>
                </a:moveTo>
                <a:lnTo>
                  <a:pt x="4025" y="2120"/>
                </a:lnTo>
                <a:lnTo>
                  <a:pt x="7480" y="0"/>
                </a:lnTo>
                <a:lnTo>
                  <a:pt x="624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227370" y="9319562"/>
            <a:ext cx="4241" cy="6807"/>
          </a:xfrm>
          <a:custGeom>
            <a:avLst/>
            <a:gdLst/>
            <a:ahLst/>
            <a:cxnLst/>
            <a:rect l="l" t="t" r="r" b="b"/>
            <a:pathLst>
              <a:path w="4241" h="6807">
                <a:moveTo>
                  <a:pt x="0" y="6807"/>
                </a:moveTo>
                <a:lnTo>
                  <a:pt x="2679" y="3797"/>
                </a:lnTo>
                <a:lnTo>
                  <a:pt x="4241" y="0"/>
                </a:lnTo>
                <a:lnTo>
                  <a:pt x="267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231611" y="9315533"/>
            <a:ext cx="330" cy="4025"/>
          </a:xfrm>
          <a:custGeom>
            <a:avLst/>
            <a:gdLst/>
            <a:ahLst/>
            <a:cxnLst/>
            <a:rect l="l" t="t" r="r" b="b"/>
            <a:pathLst>
              <a:path w="330" h="4025">
                <a:moveTo>
                  <a:pt x="0" y="4025"/>
                </a:moveTo>
                <a:lnTo>
                  <a:pt x="330" y="0"/>
                </a:lnTo>
                <a:lnTo>
                  <a:pt x="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228929" y="9271467"/>
            <a:ext cx="40068" cy="44069"/>
          </a:xfrm>
          <a:custGeom>
            <a:avLst/>
            <a:gdLst/>
            <a:ahLst/>
            <a:cxnLst/>
            <a:rect l="l" t="t" r="r" b="b"/>
            <a:pathLst>
              <a:path w="40068" h="44069">
                <a:moveTo>
                  <a:pt x="33147" y="7023"/>
                </a:moveTo>
                <a:lnTo>
                  <a:pt x="40068" y="0"/>
                </a:lnTo>
                <a:lnTo>
                  <a:pt x="33147" y="7023"/>
                </a:lnTo>
                <a:lnTo>
                  <a:pt x="0" y="36703"/>
                </a:lnTo>
                <a:lnTo>
                  <a:pt x="2120" y="40170"/>
                </a:lnTo>
                <a:lnTo>
                  <a:pt x="3022" y="44069"/>
                </a:lnTo>
                <a:lnTo>
                  <a:pt x="212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228938" y="7600242"/>
            <a:ext cx="4572" cy="4025"/>
          </a:xfrm>
          <a:custGeom>
            <a:avLst/>
            <a:gdLst/>
            <a:ahLst/>
            <a:cxnLst/>
            <a:rect l="l" t="t" r="r" b="b"/>
            <a:pathLst>
              <a:path w="4572" h="4025">
                <a:moveTo>
                  <a:pt x="4572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231054" y="7594114"/>
            <a:ext cx="558" cy="2565"/>
          </a:xfrm>
          <a:custGeom>
            <a:avLst/>
            <a:gdLst/>
            <a:ahLst/>
            <a:cxnLst/>
            <a:rect l="l" t="t" r="r" b="b"/>
            <a:pathLst>
              <a:path w="558" h="2565">
                <a:moveTo>
                  <a:pt x="0" y="2565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231615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3124"/>
                </a:moveTo>
                <a:lnTo>
                  <a:pt x="0" y="0"/>
                </a:lnTo>
                <a:lnTo>
                  <a:pt x="33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230049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268996" y="9200710"/>
            <a:ext cx="69088" cy="70751"/>
          </a:xfrm>
          <a:custGeom>
            <a:avLst/>
            <a:gdLst/>
            <a:ahLst/>
            <a:cxnLst/>
            <a:rect l="l" t="t" r="r" b="b"/>
            <a:pathLst>
              <a:path w="69087" h="70751">
                <a:moveTo>
                  <a:pt x="0" y="70751"/>
                </a:moveTo>
                <a:lnTo>
                  <a:pt x="69088" y="0"/>
                </a:lnTo>
                <a:lnTo>
                  <a:pt x="49212" y="21755"/>
                </a:lnTo>
                <a:lnTo>
                  <a:pt x="0" y="7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262076" y="7629937"/>
            <a:ext cx="76009" cy="77787"/>
          </a:xfrm>
          <a:custGeom>
            <a:avLst/>
            <a:gdLst/>
            <a:ahLst/>
            <a:cxnLst/>
            <a:rect l="l" t="t" r="r" b="b"/>
            <a:pathLst>
              <a:path w="76009" h="77787">
                <a:moveTo>
                  <a:pt x="0" y="0"/>
                </a:moveTo>
                <a:lnTo>
                  <a:pt x="76009" y="77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338079" y="9187754"/>
            <a:ext cx="11264" cy="12954"/>
          </a:xfrm>
          <a:custGeom>
            <a:avLst/>
            <a:gdLst/>
            <a:ahLst/>
            <a:cxnLst/>
            <a:rect l="l" t="t" r="r" b="b"/>
            <a:pathLst>
              <a:path w="11264" h="12953">
                <a:moveTo>
                  <a:pt x="0" y="12953"/>
                </a:moveTo>
                <a:lnTo>
                  <a:pt x="112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360956" y="9178604"/>
            <a:ext cx="9715" cy="11722"/>
          </a:xfrm>
          <a:custGeom>
            <a:avLst/>
            <a:gdLst/>
            <a:ahLst/>
            <a:cxnLst/>
            <a:rect l="l" t="t" r="r" b="b"/>
            <a:pathLst>
              <a:path w="9715" h="11722">
                <a:moveTo>
                  <a:pt x="0" y="11722"/>
                </a:moveTo>
                <a:lnTo>
                  <a:pt x="3682" y="10160"/>
                </a:lnTo>
                <a:lnTo>
                  <a:pt x="6807" y="7480"/>
                </a:lnTo>
                <a:lnTo>
                  <a:pt x="8813" y="4025"/>
                </a:lnTo>
                <a:lnTo>
                  <a:pt x="9715" y="0"/>
                </a:lnTo>
                <a:lnTo>
                  <a:pt x="8813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349349" y="9187764"/>
            <a:ext cx="1117" cy="444"/>
          </a:xfrm>
          <a:custGeom>
            <a:avLst/>
            <a:gdLst/>
            <a:ahLst/>
            <a:cxnLst/>
            <a:rect l="l" t="t" r="r" b="b"/>
            <a:pathLst>
              <a:path w="1117" h="444">
                <a:moveTo>
                  <a:pt x="111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352919" y="7717769"/>
            <a:ext cx="17741" cy="11938"/>
          </a:xfrm>
          <a:custGeom>
            <a:avLst/>
            <a:gdLst/>
            <a:ahLst/>
            <a:cxnLst/>
            <a:rect l="l" t="t" r="r" b="b"/>
            <a:pathLst>
              <a:path w="17741" h="11938">
                <a:moveTo>
                  <a:pt x="0" y="888"/>
                </a:moveTo>
                <a:lnTo>
                  <a:pt x="3911" y="0"/>
                </a:lnTo>
                <a:lnTo>
                  <a:pt x="8039" y="330"/>
                </a:lnTo>
                <a:lnTo>
                  <a:pt x="11722" y="1892"/>
                </a:lnTo>
                <a:lnTo>
                  <a:pt x="14846" y="4571"/>
                </a:lnTo>
                <a:lnTo>
                  <a:pt x="16852" y="8026"/>
                </a:lnTo>
                <a:lnTo>
                  <a:pt x="17741" y="11937"/>
                </a:lnTo>
                <a:lnTo>
                  <a:pt x="16852" y="80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366084" y="9164659"/>
            <a:ext cx="4584" cy="13944"/>
          </a:xfrm>
          <a:custGeom>
            <a:avLst/>
            <a:gdLst/>
            <a:ahLst/>
            <a:cxnLst/>
            <a:rect l="l" t="t" r="r" b="b"/>
            <a:pathLst>
              <a:path w="4584" h="13944">
                <a:moveTo>
                  <a:pt x="4356" y="11607"/>
                </a:moveTo>
                <a:lnTo>
                  <a:pt x="4584" y="13944"/>
                </a:lnTo>
                <a:lnTo>
                  <a:pt x="4241" y="9931"/>
                </a:lnTo>
                <a:lnTo>
                  <a:pt x="2578" y="6134"/>
                </a:lnTo>
                <a:lnTo>
                  <a:pt x="0" y="3124"/>
                </a:lnTo>
                <a:lnTo>
                  <a:pt x="2578" y="0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370330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444" y="889"/>
                </a:moveTo>
                <a:lnTo>
                  <a:pt x="0" y="4013"/>
                </a:lnTo>
                <a:lnTo>
                  <a:pt x="3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366311" y="7740309"/>
            <a:ext cx="2349" cy="3682"/>
          </a:xfrm>
          <a:custGeom>
            <a:avLst/>
            <a:gdLst/>
            <a:ahLst/>
            <a:cxnLst/>
            <a:rect l="l" t="t" r="r" b="b"/>
            <a:pathLst>
              <a:path w="2349" h="3682">
                <a:moveTo>
                  <a:pt x="0" y="0"/>
                </a:moveTo>
                <a:lnTo>
                  <a:pt x="2349" y="3682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368656" y="7743991"/>
            <a:ext cx="79121" cy="111823"/>
          </a:xfrm>
          <a:custGeom>
            <a:avLst/>
            <a:gdLst/>
            <a:ahLst/>
            <a:cxnLst/>
            <a:rect l="l" t="t" r="r" b="b"/>
            <a:pathLst>
              <a:path w="79121" h="111823">
                <a:moveTo>
                  <a:pt x="0" y="0"/>
                </a:moveTo>
                <a:lnTo>
                  <a:pt x="37490" y="48552"/>
                </a:lnTo>
                <a:lnTo>
                  <a:pt x="79121" y="111823"/>
                </a:lnTo>
                <a:lnTo>
                  <a:pt x="46532" y="61048"/>
                </a:lnTo>
                <a:lnTo>
                  <a:pt x="40741" y="5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366088" y="7740533"/>
            <a:ext cx="1676" cy="2235"/>
          </a:xfrm>
          <a:custGeom>
            <a:avLst/>
            <a:gdLst/>
            <a:ahLst/>
            <a:cxnLst/>
            <a:rect l="l" t="t" r="r" b="b"/>
            <a:pathLst>
              <a:path w="1676" h="2235">
                <a:moveTo>
                  <a:pt x="0" y="0"/>
                </a:moveTo>
                <a:lnTo>
                  <a:pt x="167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368656" y="9170795"/>
            <a:ext cx="1676" cy="3797"/>
          </a:xfrm>
          <a:custGeom>
            <a:avLst/>
            <a:gdLst/>
            <a:ahLst/>
            <a:cxnLst/>
            <a:rect l="l" t="t" r="r" b="b"/>
            <a:pathLst>
              <a:path w="1676" h="3797">
                <a:moveTo>
                  <a:pt x="0" y="0"/>
                </a:moveTo>
                <a:lnTo>
                  <a:pt x="167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368649" y="9057299"/>
            <a:ext cx="76009" cy="107365"/>
          </a:xfrm>
          <a:custGeom>
            <a:avLst/>
            <a:gdLst/>
            <a:ahLst/>
            <a:cxnLst/>
            <a:rect l="l" t="t" r="r" b="b"/>
            <a:pathLst>
              <a:path w="76009" h="107365">
                <a:moveTo>
                  <a:pt x="40741" y="53568"/>
                </a:moveTo>
                <a:lnTo>
                  <a:pt x="46545" y="46088"/>
                </a:lnTo>
                <a:lnTo>
                  <a:pt x="76009" y="0"/>
                </a:lnTo>
                <a:lnTo>
                  <a:pt x="37503" y="58585"/>
                </a:lnTo>
                <a:lnTo>
                  <a:pt x="0" y="107365"/>
                </a:lnTo>
                <a:lnTo>
                  <a:pt x="8483" y="962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372338" y="7748684"/>
            <a:ext cx="4800" cy="6134"/>
          </a:xfrm>
          <a:custGeom>
            <a:avLst/>
            <a:gdLst/>
            <a:ahLst/>
            <a:cxnLst/>
            <a:rect l="l" t="t" r="r" b="b"/>
            <a:pathLst>
              <a:path w="4800" h="6134">
                <a:moveTo>
                  <a:pt x="4800" y="613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368991" y="7733725"/>
            <a:ext cx="1333" cy="3124"/>
          </a:xfrm>
          <a:custGeom>
            <a:avLst/>
            <a:gdLst/>
            <a:ahLst/>
            <a:cxnLst/>
            <a:rect l="l" t="t" r="r" b="b"/>
            <a:pathLst>
              <a:path w="1333" h="3124">
                <a:moveTo>
                  <a:pt x="0" y="3124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437288" y="9033529"/>
            <a:ext cx="23101" cy="35712"/>
          </a:xfrm>
          <a:custGeom>
            <a:avLst/>
            <a:gdLst/>
            <a:ahLst/>
            <a:cxnLst/>
            <a:rect l="l" t="t" r="r" b="b"/>
            <a:pathLst>
              <a:path w="23101" h="35712">
                <a:moveTo>
                  <a:pt x="0" y="35712"/>
                </a:moveTo>
                <a:lnTo>
                  <a:pt x="19977" y="5587"/>
                </a:lnTo>
                <a:lnTo>
                  <a:pt x="23101" y="0"/>
                </a:lnTo>
                <a:lnTo>
                  <a:pt x="7365" y="23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432602" y="7832045"/>
            <a:ext cx="30911" cy="47650"/>
          </a:xfrm>
          <a:custGeom>
            <a:avLst/>
            <a:gdLst/>
            <a:ahLst/>
            <a:cxnLst/>
            <a:rect l="l" t="t" r="r" b="b"/>
            <a:pathLst>
              <a:path w="30911" h="47650">
                <a:moveTo>
                  <a:pt x="0" y="0"/>
                </a:moveTo>
                <a:lnTo>
                  <a:pt x="24663" y="37274"/>
                </a:lnTo>
                <a:lnTo>
                  <a:pt x="30911" y="47650"/>
                </a:lnTo>
                <a:lnTo>
                  <a:pt x="22987" y="35598"/>
                </a:lnTo>
                <a:lnTo>
                  <a:pt x="29019" y="446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447781" y="7855814"/>
            <a:ext cx="7810" cy="11836"/>
          </a:xfrm>
          <a:custGeom>
            <a:avLst/>
            <a:gdLst/>
            <a:ahLst/>
            <a:cxnLst/>
            <a:rect l="l" t="t" r="r" b="b"/>
            <a:pathLst>
              <a:path w="7810" h="11836">
                <a:moveTo>
                  <a:pt x="0" y="0"/>
                </a:moveTo>
                <a:lnTo>
                  <a:pt x="781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479026" y="9015671"/>
            <a:ext cx="4241" cy="10934"/>
          </a:xfrm>
          <a:custGeom>
            <a:avLst/>
            <a:gdLst/>
            <a:ahLst/>
            <a:cxnLst/>
            <a:rect l="l" t="t" r="r" b="b"/>
            <a:pathLst>
              <a:path w="4241" h="10934">
                <a:moveTo>
                  <a:pt x="3238" y="5918"/>
                </a:moveTo>
                <a:lnTo>
                  <a:pt x="4025" y="4025"/>
                </a:lnTo>
                <a:lnTo>
                  <a:pt x="4241" y="0"/>
                </a:lnTo>
                <a:lnTo>
                  <a:pt x="4025" y="4025"/>
                </a:lnTo>
                <a:lnTo>
                  <a:pt x="2565" y="7810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460394" y="9028177"/>
            <a:ext cx="7251" cy="5346"/>
          </a:xfrm>
          <a:custGeom>
            <a:avLst/>
            <a:gdLst/>
            <a:ahLst/>
            <a:cxnLst/>
            <a:rect l="l" t="t" r="r" b="b"/>
            <a:pathLst>
              <a:path w="7251" h="5346">
                <a:moveTo>
                  <a:pt x="7251" y="1447"/>
                </a:moveTo>
                <a:lnTo>
                  <a:pt x="3454" y="0"/>
                </a:lnTo>
                <a:lnTo>
                  <a:pt x="0" y="5346"/>
                </a:lnTo>
                <a:lnTo>
                  <a:pt x="12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463517" y="7878692"/>
            <a:ext cx="4127" cy="1562"/>
          </a:xfrm>
          <a:custGeom>
            <a:avLst/>
            <a:gdLst/>
            <a:ahLst/>
            <a:cxnLst/>
            <a:rect l="l" t="t" r="r" b="b"/>
            <a:pathLst>
              <a:path w="4127" h="1562">
                <a:moveTo>
                  <a:pt x="0" y="1003"/>
                </a:moveTo>
                <a:lnTo>
                  <a:pt x="330" y="1562"/>
                </a:lnTo>
                <a:lnTo>
                  <a:pt x="4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479026" y="7881705"/>
            <a:ext cx="4241" cy="14960"/>
          </a:xfrm>
          <a:custGeom>
            <a:avLst/>
            <a:gdLst/>
            <a:ahLst/>
            <a:cxnLst/>
            <a:rect l="l" t="t" r="r" b="b"/>
            <a:pathLst>
              <a:path w="4241" h="14960">
                <a:moveTo>
                  <a:pt x="0" y="0"/>
                </a:moveTo>
                <a:lnTo>
                  <a:pt x="2565" y="3238"/>
                </a:lnTo>
                <a:lnTo>
                  <a:pt x="4025" y="7035"/>
                </a:lnTo>
                <a:lnTo>
                  <a:pt x="4241" y="11048"/>
                </a:lnTo>
                <a:lnTo>
                  <a:pt x="3124" y="14960"/>
                </a:lnTo>
                <a:lnTo>
                  <a:pt x="4241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473998" y="8081807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447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482154" y="9011771"/>
            <a:ext cx="1117" cy="3898"/>
          </a:xfrm>
          <a:custGeom>
            <a:avLst/>
            <a:gdLst/>
            <a:ahLst/>
            <a:cxnLst/>
            <a:rect l="l" t="t" r="r" b="b"/>
            <a:pathLst>
              <a:path w="1117" h="3898">
                <a:moveTo>
                  <a:pt x="444" y="1447"/>
                </a:moveTo>
                <a:lnTo>
                  <a:pt x="1117" y="3898"/>
                </a:lnTo>
                <a:lnTo>
                  <a:pt x="0" y="0"/>
                </a:lnTo>
                <a:lnTo>
                  <a:pt x="44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476794" y="8997821"/>
            <a:ext cx="5359" cy="13944"/>
          </a:xfrm>
          <a:custGeom>
            <a:avLst/>
            <a:gdLst/>
            <a:ahLst/>
            <a:cxnLst/>
            <a:rect l="l" t="t" r="r" b="b"/>
            <a:pathLst>
              <a:path w="5359" h="13944">
                <a:moveTo>
                  <a:pt x="5359" y="13944"/>
                </a:moveTo>
                <a:lnTo>
                  <a:pt x="3136" y="10591"/>
                </a:lnTo>
                <a:lnTo>
                  <a:pt x="0" y="8026"/>
                </a:lnTo>
                <a:lnTo>
                  <a:pt x="4025" y="0"/>
                </a:lnTo>
                <a:lnTo>
                  <a:pt x="114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477466" y="900641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0" y="0"/>
                </a:moveTo>
                <a:lnTo>
                  <a:pt x="212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476796" y="9005853"/>
            <a:ext cx="3124" cy="2565"/>
          </a:xfrm>
          <a:custGeom>
            <a:avLst/>
            <a:gdLst/>
            <a:ahLst/>
            <a:cxnLst/>
            <a:rect l="l" t="t" r="r" b="b"/>
            <a:pathLst>
              <a:path w="3124" h="2565">
                <a:moveTo>
                  <a:pt x="0" y="0"/>
                </a:moveTo>
                <a:lnTo>
                  <a:pt x="3124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480815" y="8950281"/>
            <a:ext cx="24434" cy="47536"/>
          </a:xfrm>
          <a:custGeom>
            <a:avLst/>
            <a:gdLst/>
            <a:ahLst/>
            <a:cxnLst/>
            <a:rect l="l" t="t" r="r" b="b"/>
            <a:pathLst>
              <a:path w="24434" h="47536">
                <a:moveTo>
                  <a:pt x="0" y="47536"/>
                </a:moveTo>
                <a:lnTo>
                  <a:pt x="24434" y="0"/>
                </a:lnTo>
                <a:lnTo>
                  <a:pt x="14173" y="21755"/>
                </a:lnTo>
                <a:lnTo>
                  <a:pt x="0" y="475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477683" y="7904360"/>
            <a:ext cx="70091" cy="150101"/>
          </a:xfrm>
          <a:custGeom>
            <a:avLst/>
            <a:gdLst/>
            <a:ahLst/>
            <a:cxnLst/>
            <a:rect l="l" t="t" r="r" b="b"/>
            <a:pathLst>
              <a:path w="70091" h="150101">
                <a:moveTo>
                  <a:pt x="70091" y="150101"/>
                </a:moveTo>
                <a:lnTo>
                  <a:pt x="38735" y="754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477129" y="7903358"/>
            <a:ext cx="10375" cy="19075"/>
          </a:xfrm>
          <a:custGeom>
            <a:avLst/>
            <a:gdLst/>
            <a:ahLst/>
            <a:cxnLst/>
            <a:rect l="l" t="t" r="r" b="b"/>
            <a:pathLst>
              <a:path w="10375" h="19075">
                <a:moveTo>
                  <a:pt x="6476" y="11938"/>
                </a:moveTo>
                <a:lnTo>
                  <a:pt x="10375" y="19075"/>
                </a:lnTo>
                <a:lnTo>
                  <a:pt x="0" y="0"/>
                </a:lnTo>
                <a:lnTo>
                  <a:pt x="6476" y="11938"/>
                </a:lnTo>
                <a:lnTo>
                  <a:pt x="228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476801" y="7901566"/>
            <a:ext cx="1104" cy="1790"/>
          </a:xfrm>
          <a:custGeom>
            <a:avLst/>
            <a:gdLst/>
            <a:ahLst/>
            <a:cxnLst/>
            <a:rect l="l" t="t" r="r" b="b"/>
            <a:pathLst>
              <a:path w="1104" h="1790">
                <a:moveTo>
                  <a:pt x="330" y="1790"/>
                </a:moveTo>
                <a:lnTo>
                  <a:pt x="0" y="1117"/>
                </a:lnTo>
                <a:lnTo>
                  <a:pt x="1104" y="0"/>
                </a:lnTo>
                <a:lnTo>
                  <a:pt x="33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476794" y="7896661"/>
            <a:ext cx="5359" cy="6019"/>
          </a:xfrm>
          <a:custGeom>
            <a:avLst/>
            <a:gdLst/>
            <a:ahLst/>
            <a:cxnLst/>
            <a:rect l="l" t="t" r="r" b="b"/>
            <a:pathLst>
              <a:path w="5359" h="6019">
                <a:moveTo>
                  <a:pt x="5359" y="0"/>
                </a:moveTo>
                <a:lnTo>
                  <a:pt x="3136" y="334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478247" y="790001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481601" y="7884939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492425" y="8117521"/>
            <a:ext cx="68745" cy="323519"/>
          </a:xfrm>
          <a:custGeom>
            <a:avLst/>
            <a:gdLst/>
            <a:ahLst/>
            <a:cxnLst/>
            <a:rect l="l" t="t" r="r" b="b"/>
            <a:pathLst>
              <a:path w="68745" h="323519">
                <a:moveTo>
                  <a:pt x="28117" y="117398"/>
                </a:moveTo>
                <a:lnTo>
                  <a:pt x="30683" y="116839"/>
                </a:lnTo>
                <a:lnTo>
                  <a:pt x="24434" y="118173"/>
                </a:lnTo>
                <a:lnTo>
                  <a:pt x="28117" y="117398"/>
                </a:lnTo>
                <a:lnTo>
                  <a:pt x="0" y="12712"/>
                </a:lnTo>
                <a:lnTo>
                  <a:pt x="39281" y="0"/>
                </a:lnTo>
                <a:lnTo>
                  <a:pt x="64719" y="91617"/>
                </a:lnTo>
                <a:lnTo>
                  <a:pt x="68745" y="110147"/>
                </a:lnTo>
                <a:lnTo>
                  <a:pt x="28460" y="118960"/>
                </a:lnTo>
                <a:lnTo>
                  <a:pt x="44742" y="220179"/>
                </a:lnTo>
                <a:lnTo>
                  <a:pt x="51219" y="323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491872" y="8129461"/>
            <a:ext cx="2222" cy="6134"/>
          </a:xfrm>
          <a:custGeom>
            <a:avLst/>
            <a:gdLst/>
            <a:ahLst/>
            <a:cxnLst/>
            <a:rect l="l" t="t" r="r" b="b"/>
            <a:pathLst>
              <a:path w="2222" h="6134">
                <a:moveTo>
                  <a:pt x="2222" y="6134"/>
                </a:moveTo>
                <a:lnTo>
                  <a:pt x="0" y="0"/>
                </a:lnTo>
                <a:lnTo>
                  <a:pt x="54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487507" y="8117850"/>
            <a:ext cx="4356" cy="11607"/>
          </a:xfrm>
          <a:custGeom>
            <a:avLst/>
            <a:gdLst/>
            <a:ahLst/>
            <a:cxnLst/>
            <a:rect l="l" t="t" r="r" b="b"/>
            <a:pathLst>
              <a:path w="4356" h="11607">
                <a:moveTo>
                  <a:pt x="4356" y="116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487510" y="7922437"/>
            <a:ext cx="19418" cy="38950"/>
          </a:xfrm>
          <a:custGeom>
            <a:avLst/>
            <a:gdLst/>
            <a:ahLst/>
            <a:cxnLst/>
            <a:rect l="l" t="t" r="r" b="b"/>
            <a:pathLst>
              <a:path w="19418" h="38950">
                <a:moveTo>
                  <a:pt x="19418" y="38950"/>
                </a:moveTo>
                <a:lnTo>
                  <a:pt x="7480" y="138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6505256" y="8914563"/>
            <a:ext cx="16967" cy="35712"/>
          </a:xfrm>
          <a:custGeom>
            <a:avLst/>
            <a:gdLst/>
            <a:ahLst/>
            <a:cxnLst/>
            <a:rect l="l" t="t" r="r" b="b"/>
            <a:pathLst>
              <a:path w="16967" h="35712">
                <a:moveTo>
                  <a:pt x="16294" y="1562"/>
                </a:moveTo>
                <a:lnTo>
                  <a:pt x="16967" y="0"/>
                </a:lnTo>
                <a:lnTo>
                  <a:pt x="11150" y="13944"/>
                </a:lnTo>
                <a:lnTo>
                  <a:pt x="0" y="35712"/>
                </a:lnTo>
                <a:lnTo>
                  <a:pt x="1676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6522222" y="8867024"/>
            <a:ext cx="19977" cy="47536"/>
          </a:xfrm>
          <a:custGeom>
            <a:avLst/>
            <a:gdLst/>
            <a:ahLst/>
            <a:cxnLst/>
            <a:rect l="l" t="t" r="r" b="b"/>
            <a:pathLst>
              <a:path w="19977" h="47536">
                <a:moveTo>
                  <a:pt x="889" y="45529"/>
                </a:moveTo>
                <a:lnTo>
                  <a:pt x="0" y="47536"/>
                </a:lnTo>
                <a:lnTo>
                  <a:pt x="5803" y="35598"/>
                </a:lnTo>
                <a:lnTo>
                  <a:pt x="19977" y="0"/>
                </a:lnTo>
                <a:lnTo>
                  <a:pt x="889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6517082" y="8671496"/>
            <a:ext cx="2679" cy="673"/>
          </a:xfrm>
          <a:custGeom>
            <a:avLst/>
            <a:gdLst/>
            <a:ahLst/>
            <a:cxnLst/>
            <a:rect l="l" t="t" r="r" b="b"/>
            <a:pathLst>
              <a:path w="2679" h="673">
                <a:moveTo>
                  <a:pt x="2679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521541" y="7992188"/>
            <a:ext cx="17640" cy="42075"/>
          </a:xfrm>
          <a:custGeom>
            <a:avLst/>
            <a:gdLst/>
            <a:ahLst/>
            <a:cxnLst/>
            <a:rect l="l" t="t" r="r" b="b"/>
            <a:pathLst>
              <a:path w="17640" h="42075">
                <a:moveTo>
                  <a:pt x="17640" y="42075"/>
                </a:moveTo>
                <a:lnTo>
                  <a:pt x="6477" y="135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6523109" y="8226327"/>
            <a:ext cx="37833" cy="8039"/>
          </a:xfrm>
          <a:custGeom>
            <a:avLst/>
            <a:gdLst/>
            <a:ahLst/>
            <a:cxnLst/>
            <a:rect l="l" t="t" r="r" b="b"/>
            <a:pathLst>
              <a:path w="37833" h="8039">
                <a:moveTo>
                  <a:pt x="37833" y="0"/>
                </a:move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542195" y="8852063"/>
            <a:ext cx="6362" cy="14960"/>
          </a:xfrm>
          <a:custGeom>
            <a:avLst/>
            <a:gdLst/>
            <a:ahLst/>
            <a:cxnLst/>
            <a:rect l="l" t="t" r="r" b="b"/>
            <a:pathLst>
              <a:path w="6362" h="14960">
                <a:moveTo>
                  <a:pt x="0" y="1496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537167" y="8336926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546883" y="8052454"/>
            <a:ext cx="19304" cy="20307"/>
          </a:xfrm>
          <a:custGeom>
            <a:avLst/>
            <a:gdLst/>
            <a:ahLst/>
            <a:cxnLst/>
            <a:rect l="l" t="t" r="r" b="b"/>
            <a:pathLst>
              <a:path w="19303" h="20307">
                <a:moveTo>
                  <a:pt x="0" y="0"/>
                </a:moveTo>
                <a:lnTo>
                  <a:pt x="1892" y="4571"/>
                </a:lnTo>
                <a:lnTo>
                  <a:pt x="5918" y="3797"/>
                </a:lnTo>
                <a:lnTo>
                  <a:pt x="9931" y="4356"/>
                </a:lnTo>
                <a:lnTo>
                  <a:pt x="13614" y="6032"/>
                </a:lnTo>
                <a:lnTo>
                  <a:pt x="16624" y="8699"/>
                </a:lnTo>
                <a:lnTo>
                  <a:pt x="18516" y="12280"/>
                </a:lnTo>
                <a:lnTo>
                  <a:pt x="19304" y="16294"/>
                </a:lnTo>
                <a:lnTo>
                  <a:pt x="18859" y="2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557705" y="8081357"/>
            <a:ext cx="1003" cy="3682"/>
          </a:xfrm>
          <a:custGeom>
            <a:avLst/>
            <a:gdLst/>
            <a:ahLst/>
            <a:cxnLst/>
            <a:rect l="l" t="t" r="r" b="b"/>
            <a:pathLst>
              <a:path w="1003" h="3682">
                <a:moveTo>
                  <a:pt x="0" y="0"/>
                </a:moveTo>
                <a:lnTo>
                  <a:pt x="1003" y="3682"/>
                </a:lnTo>
                <a:lnTo>
                  <a:pt x="558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547217" y="8835550"/>
            <a:ext cx="18973" cy="19532"/>
          </a:xfrm>
          <a:custGeom>
            <a:avLst/>
            <a:gdLst/>
            <a:ahLst/>
            <a:cxnLst/>
            <a:rect l="l" t="t" r="r" b="b"/>
            <a:pathLst>
              <a:path w="18973" h="19532">
                <a:moveTo>
                  <a:pt x="0" y="19532"/>
                </a:moveTo>
                <a:lnTo>
                  <a:pt x="1562" y="15735"/>
                </a:lnTo>
                <a:lnTo>
                  <a:pt x="5575" y="16522"/>
                </a:lnTo>
                <a:lnTo>
                  <a:pt x="9601" y="16078"/>
                </a:lnTo>
                <a:lnTo>
                  <a:pt x="13284" y="14389"/>
                </a:lnTo>
                <a:lnTo>
                  <a:pt x="16294" y="11607"/>
                </a:lnTo>
                <a:lnTo>
                  <a:pt x="18186" y="8039"/>
                </a:lnTo>
                <a:lnTo>
                  <a:pt x="18973" y="4127"/>
                </a:lnTo>
                <a:lnTo>
                  <a:pt x="185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557705" y="8827070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0" y="0"/>
                </a:moveTo>
                <a:lnTo>
                  <a:pt x="2895" y="1562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548776" y="8851285"/>
            <a:ext cx="4013" cy="787"/>
          </a:xfrm>
          <a:custGeom>
            <a:avLst/>
            <a:gdLst/>
            <a:ahLst/>
            <a:cxnLst/>
            <a:rect l="l" t="t" r="r" b="b"/>
            <a:pathLst>
              <a:path w="4013" h="787">
                <a:moveTo>
                  <a:pt x="558" y="114"/>
                </a:moveTo>
                <a:lnTo>
                  <a:pt x="4013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557709" y="8823496"/>
            <a:ext cx="1003" cy="3568"/>
          </a:xfrm>
          <a:custGeom>
            <a:avLst/>
            <a:gdLst/>
            <a:ahLst/>
            <a:cxnLst/>
            <a:rect l="l" t="t" r="r" b="b"/>
            <a:pathLst>
              <a:path w="1003" h="3568">
                <a:moveTo>
                  <a:pt x="330" y="2235"/>
                </a:moveTo>
                <a:lnTo>
                  <a:pt x="1003" y="0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557934" y="8082248"/>
            <a:ext cx="774" cy="2794"/>
          </a:xfrm>
          <a:custGeom>
            <a:avLst/>
            <a:gdLst/>
            <a:ahLst/>
            <a:cxnLst/>
            <a:rect l="l" t="t" r="r" b="b"/>
            <a:pathLst>
              <a:path w="774" h="2794">
                <a:moveTo>
                  <a:pt x="444" y="1676"/>
                </a:move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557705" y="8079351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2006"/>
                </a:moveTo>
                <a:lnTo>
                  <a:pt x="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548776" y="8056253"/>
            <a:ext cx="4013" cy="774"/>
          </a:xfrm>
          <a:custGeom>
            <a:avLst/>
            <a:gdLst/>
            <a:ahLst/>
            <a:cxnLst/>
            <a:rect l="l" t="t" r="r" b="b"/>
            <a:pathLst>
              <a:path w="4013" h="774">
                <a:moveTo>
                  <a:pt x="558" y="774"/>
                </a:moveTo>
                <a:lnTo>
                  <a:pt x="4013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565741" y="883555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0"/>
                </a:moveTo>
                <a:lnTo>
                  <a:pt x="444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563504" y="8736115"/>
            <a:ext cx="21209" cy="71424"/>
          </a:xfrm>
          <a:custGeom>
            <a:avLst/>
            <a:gdLst/>
            <a:ahLst/>
            <a:cxnLst/>
            <a:rect l="l" t="t" r="r" b="b"/>
            <a:pathLst>
              <a:path w="21208" h="71424">
                <a:moveTo>
                  <a:pt x="21208" y="0"/>
                </a:moveTo>
                <a:lnTo>
                  <a:pt x="0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560609" y="8828631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0" y="0"/>
                </a:moveTo>
                <a:lnTo>
                  <a:pt x="55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561395" y="8093745"/>
            <a:ext cx="33032" cy="118300"/>
          </a:xfrm>
          <a:custGeom>
            <a:avLst/>
            <a:gdLst/>
            <a:ahLst/>
            <a:cxnLst/>
            <a:rect l="l" t="t" r="r" b="b"/>
            <a:pathLst>
              <a:path w="33032" h="118300">
                <a:moveTo>
                  <a:pt x="23431" y="78790"/>
                </a:moveTo>
                <a:lnTo>
                  <a:pt x="18072" y="56692"/>
                </a:lnTo>
                <a:lnTo>
                  <a:pt x="0" y="0"/>
                </a:lnTo>
                <a:lnTo>
                  <a:pt x="27114" y="91071"/>
                </a:lnTo>
                <a:lnTo>
                  <a:pt x="33032" y="118300"/>
                </a:lnTo>
                <a:lnTo>
                  <a:pt x="32473" y="1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558709" y="8085046"/>
            <a:ext cx="2679" cy="8699"/>
          </a:xfrm>
          <a:custGeom>
            <a:avLst/>
            <a:gdLst/>
            <a:ahLst/>
            <a:cxnLst/>
            <a:rect l="l" t="t" r="r" b="b"/>
            <a:pathLst>
              <a:path w="2679" h="8699">
                <a:moveTo>
                  <a:pt x="2679" y="869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565403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673" y="52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584713" y="8696605"/>
            <a:ext cx="9702" cy="39509"/>
          </a:xfrm>
          <a:custGeom>
            <a:avLst/>
            <a:gdLst/>
            <a:ahLst/>
            <a:cxnLst/>
            <a:rect l="l" t="t" r="r" b="b"/>
            <a:pathLst>
              <a:path w="9702" h="39509">
                <a:moveTo>
                  <a:pt x="0" y="39509"/>
                </a:moveTo>
                <a:lnTo>
                  <a:pt x="3797" y="27012"/>
                </a:lnTo>
                <a:lnTo>
                  <a:pt x="9702" y="0"/>
                </a:lnTo>
                <a:lnTo>
                  <a:pt x="9144" y="2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594422" y="8676633"/>
            <a:ext cx="4241" cy="19977"/>
          </a:xfrm>
          <a:custGeom>
            <a:avLst/>
            <a:gdLst/>
            <a:ahLst/>
            <a:cxnLst/>
            <a:rect l="l" t="t" r="r" b="b"/>
            <a:pathLst>
              <a:path w="4241" h="19977">
                <a:moveTo>
                  <a:pt x="0" y="19977"/>
                </a:moveTo>
                <a:lnTo>
                  <a:pt x="4241" y="0"/>
                </a:lnTo>
                <a:lnTo>
                  <a:pt x="3238" y="6578"/>
                </a:lnTo>
                <a:lnTo>
                  <a:pt x="167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594422" y="8212042"/>
            <a:ext cx="9258" cy="34036"/>
          </a:xfrm>
          <a:custGeom>
            <a:avLst/>
            <a:gdLst/>
            <a:ahLst/>
            <a:cxnLst/>
            <a:rect l="l" t="t" r="r" b="b"/>
            <a:pathLst>
              <a:path w="9258" h="34035">
                <a:moveTo>
                  <a:pt x="0" y="0"/>
                </a:moveTo>
                <a:lnTo>
                  <a:pt x="7365" y="34036"/>
                </a:lnTo>
                <a:lnTo>
                  <a:pt x="9258" y="33921"/>
                </a:lnTo>
                <a:lnTo>
                  <a:pt x="8255" y="33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598663" y="8662346"/>
            <a:ext cx="7137" cy="14287"/>
          </a:xfrm>
          <a:custGeom>
            <a:avLst/>
            <a:gdLst/>
            <a:ahLst/>
            <a:cxnLst/>
            <a:rect l="l" t="t" r="r" b="b"/>
            <a:pathLst>
              <a:path w="7137" h="14287">
                <a:moveTo>
                  <a:pt x="0" y="14287"/>
                </a:moveTo>
                <a:lnTo>
                  <a:pt x="3124" y="0"/>
                </a:lnTo>
                <a:lnTo>
                  <a:pt x="7137" y="114"/>
                </a:ln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601231" y="8663688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0" y="100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602793" y="8662346"/>
            <a:ext cx="2565" cy="114"/>
          </a:xfrm>
          <a:custGeom>
            <a:avLst/>
            <a:gdLst/>
            <a:ahLst/>
            <a:cxnLst/>
            <a:rect l="l" t="t" r="r" b="b"/>
            <a:pathLst>
              <a:path w="2565" h="114">
                <a:moveTo>
                  <a:pt x="0" y="0"/>
                </a:moveTo>
                <a:lnTo>
                  <a:pt x="2565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605807" y="866122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0" y="1231"/>
                </a:moveTo>
                <a:lnTo>
                  <a:pt x="3898" y="0"/>
                </a:lnTo>
                <a:lnTo>
                  <a:pt x="444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606251" y="8441267"/>
            <a:ext cx="27901" cy="206578"/>
          </a:xfrm>
          <a:custGeom>
            <a:avLst/>
            <a:gdLst/>
            <a:ahLst/>
            <a:cxnLst/>
            <a:rect l="l" t="t" r="r" b="b"/>
            <a:pathLst>
              <a:path w="27901" h="206578">
                <a:moveTo>
                  <a:pt x="9486" y="202666"/>
                </a:moveTo>
                <a:lnTo>
                  <a:pt x="10604" y="206578"/>
                </a:lnTo>
                <a:lnTo>
                  <a:pt x="9486" y="202666"/>
                </a:lnTo>
                <a:lnTo>
                  <a:pt x="7264" y="199656"/>
                </a:lnTo>
                <a:lnTo>
                  <a:pt x="3797" y="196976"/>
                </a:lnTo>
                <a:lnTo>
                  <a:pt x="0" y="195630"/>
                </a:lnTo>
                <a:lnTo>
                  <a:pt x="3124" y="175552"/>
                </a:lnTo>
                <a:lnTo>
                  <a:pt x="13512" y="68859"/>
                </a:lnTo>
                <a:lnTo>
                  <a:pt x="14846" y="26009"/>
                </a:lnTo>
                <a:lnTo>
                  <a:pt x="18757" y="25222"/>
                </a:lnTo>
                <a:lnTo>
                  <a:pt x="22542" y="23444"/>
                </a:lnTo>
                <a:lnTo>
                  <a:pt x="25336" y="20535"/>
                </a:lnTo>
                <a:lnTo>
                  <a:pt x="27228" y="16967"/>
                </a:lnTo>
                <a:lnTo>
                  <a:pt x="27901" y="12941"/>
                </a:lnTo>
                <a:lnTo>
                  <a:pt x="27228" y="8928"/>
                </a:lnTo>
                <a:lnTo>
                  <a:pt x="25336" y="5245"/>
                </a:lnTo>
                <a:lnTo>
                  <a:pt x="22542" y="2451"/>
                </a:lnTo>
                <a:lnTo>
                  <a:pt x="18757" y="558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606252" y="8260474"/>
            <a:ext cx="10604" cy="11049"/>
          </a:xfrm>
          <a:custGeom>
            <a:avLst/>
            <a:gdLst/>
            <a:ahLst/>
            <a:cxnLst/>
            <a:rect l="l" t="t" r="r" b="b"/>
            <a:pathLst>
              <a:path w="10604" h="11049">
                <a:moveTo>
                  <a:pt x="0" y="11048"/>
                </a:moveTo>
                <a:lnTo>
                  <a:pt x="3797" y="9715"/>
                </a:lnTo>
                <a:lnTo>
                  <a:pt x="7137" y="7251"/>
                </a:lnTo>
                <a:lnTo>
                  <a:pt x="9486" y="3911"/>
                </a:lnTo>
                <a:lnTo>
                  <a:pt x="10604" y="0"/>
                </a:lnTo>
                <a:lnTo>
                  <a:pt x="9486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594529" y="8212712"/>
            <a:ext cx="7035" cy="32029"/>
          </a:xfrm>
          <a:custGeom>
            <a:avLst/>
            <a:gdLst/>
            <a:ahLst/>
            <a:cxnLst/>
            <a:rect l="l" t="t" r="r" b="b"/>
            <a:pathLst>
              <a:path w="7035" h="32029">
                <a:moveTo>
                  <a:pt x="7035" y="32029"/>
                </a:moveTo>
                <a:lnTo>
                  <a:pt x="3136" y="123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603686" y="8245967"/>
            <a:ext cx="13169" cy="14503"/>
          </a:xfrm>
          <a:custGeom>
            <a:avLst/>
            <a:gdLst/>
            <a:ahLst/>
            <a:cxnLst/>
            <a:rect l="l" t="t" r="r" b="b"/>
            <a:pathLst>
              <a:path w="13169" h="14503">
                <a:moveTo>
                  <a:pt x="2120" y="0"/>
                </a:moveTo>
                <a:lnTo>
                  <a:pt x="0" y="0"/>
                </a:lnTo>
                <a:lnTo>
                  <a:pt x="2120" y="0"/>
                </a:lnTo>
                <a:lnTo>
                  <a:pt x="6019" y="1117"/>
                </a:lnTo>
                <a:lnTo>
                  <a:pt x="9372" y="3467"/>
                </a:lnTo>
                <a:lnTo>
                  <a:pt x="11823" y="6692"/>
                </a:lnTo>
                <a:lnTo>
                  <a:pt x="13055" y="10490"/>
                </a:lnTo>
                <a:lnTo>
                  <a:pt x="13169" y="14503"/>
                </a:lnTo>
                <a:lnTo>
                  <a:pt x="13055" y="10490"/>
                </a:lnTo>
                <a:lnTo>
                  <a:pt x="1182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602122" y="8245967"/>
            <a:ext cx="3238" cy="0"/>
          </a:xfrm>
          <a:custGeom>
            <a:avLst/>
            <a:gdLst/>
            <a:ahLst/>
            <a:cxnLst/>
            <a:rect l="l" t="t" r="r" b="b"/>
            <a:pathLst>
              <a:path w="3238">
                <a:moveTo>
                  <a:pt x="323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609711" y="8652868"/>
            <a:ext cx="6807" cy="8369"/>
          </a:xfrm>
          <a:custGeom>
            <a:avLst/>
            <a:gdLst/>
            <a:ahLst/>
            <a:cxnLst/>
            <a:rect l="l" t="t" r="r" b="b"/>
            <a:pathLst>
              <a:path w="6807" h="8369">
                <a:moveTo>
                  <a:pt x="5803" y="2895"/>
                </a:moveTo>
                <a:lnTo>
                  <a:pt x="6807" y="0"/>
                </a:lnTo>
                <a:lnTo>
                  <a:pt x="5803" y="2895"/>
                </a:lnTo>
                <a:lnTo>
                  <a:pt x="3352" y="6134"/>
                </a:lnTo>
                <a:lnTo>
                  <a:pt x="0" y="8369"/>
                </a:lnTo>
                <a:lnTo>
                  <a:pt x="3352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616518" y="8647845"/>
            <a:ext cx="342" cy="5016"/>
          </a:xfrm>
          <a:custGeom>
            <a:avLst/>
            <a:gdLst/>
            <a:ahLst/>
            <a:cxnLst/>
            <a:rect l="l" t="t" r="r" b="b"/>
            <a:pathLst>
              <a:path w="342" h="5016">
                <a:moveTo>
                  <a:pt x="0" y="5016"/>
                </a:moveTo>
                <a:lnTo>
                  <a:pt x="342" y="0"/>
                </a:lnTo>
                <a:lnTo>
                  <a:pt x="228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611496" y="8248422"/>
            <a:ext cx="1562" cy="1003"/>
          </a:xfrm>
          <a:custGeom>
            <a:avLst/>
            <a:gdLst/>
            <a:ahLst/>
            <a:cxnLst/>
            <a:rect l="l" t="t" r="r" b="b"/>
            <a:pathLst>
              <a:path w="1562" h="1003">
                <a:moveTo>
                  <a:pt x="0" y="0"/>
                </a:moveTo>
                <a:lnTo>
                  <a:pt x="156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606252" y="8246079"/>
            <a:ext cx="3467" cy="1003"/>
          </a:xfrm>
          <a:custGeom>
            <a:avLst/>
            <a:gdLst/>
            <a:ahLst/>
            <a:cxnLst/>
            <a:rect l="l" t="t" r="r" b="b"/>
            <a:pathLst>
              <a:path w="3467" h="1003">
                <a:moveTo>
                  <a:pt x="0" y="0"/>
                </a:moveTo>
                <a:lnTo>
                  <a:pt x="346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621098" y="8466485"/>
            <a:ext cx="3898" cy="787"/>
          </a:xfrm>
          <a:custGeom>
            <a:avLst/>
            <a:gdLst/>
            <a:ahLst/>
            <a:cxnLst/>
            <a:rect l="l" t="t" r="r" b="b"/>
            <a:pathLst>
              <a:path w="3898" h="787">
                <a:moveTo>
                  <a:pt x="0" y="787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621098" y="8440934"/>
            <a:ext cx="3898" cy="889"/>
          </a:xfrm>
          <a:custGeom>
            <a:avLst/>
            <a:gdLst/>
            <a:ahLst/>
            <a:cxnLst/>
            <a:rect l="l" t="t" r="r" b="b"/>
            <a:pathLst>
              <a:path w="3898" h="889">
                <a:moveTo>
                  <a:pt x="0" y="0"/>
                </a:moveTo>
                <a:lnTo>
                  <a:pt x="0" y="330"/>
                </a:lnTo>
                <a:lnTo>
                  <a:pt x="3898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294727" y="8482670"/>
            <a:ext cx="10045" cy="18084"/>
          </a:xfrm>
          <a:custGeom>
            <a:avLst/>
            <a:gdLst/>
            <a:ahLst/>
            <a:cxnLst/>
            <a:rect l="l" t="t" r="r" b="b"/>
            <a:pathLst>
              <a:path w="10045" h="18084">
                <a:moveTo>
                  <a:pt x="0" y="0"/>
                </a:moveTo>
                <a:lnTo>
                  <a:pt x="774" y="1117"/>
                </a:lnTo>
                <a:lnTo>
                  <a:pt x="1447" y="2349"/>
                </a:lnTo>
                <a:lnTo>
                  <a:pt x="3124" y="6248"/>
                </a:lnTo>
                <a:lnTo>
                  <a:pt x="2679" y="6591"/>
                </a:lnTo>
                <a:lnTo>
                  <a:pt x="4686" y="10261"/>
                </a:lnTo>
                <a:lnTo>
                  <a:pt x="6921" y="14287"/>
                </a:lnTo>
                <a:lnTo>
                  <a:pt x="7035" y="14617"/>
                </a:lnTo>
                <a:lnTo>
                  <a:pt x="10045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291595" y="8407342"/>
            <a:ext cx="13512" cy="26784"/>
          </a:xfrm>
          <a:custGeom>
            <a:avLst/>
            <a:gdLst/>
            <a:ahLst/>
            <a:cxnLst/>
            <a:rect l="l" t="t" r="r" b="b"/>
            <a:pathLst>
              <a:path w="13512" h="26784">
                <a:moveTo>
                  <a:pt x="13512" y="0"/>
                </a:moveTo>
                <a:lnTo>
                  <a:pt x="12065" y="2336"/>
                </a:lnTo>
                <a:lnTo>
                  <a:pt x="10388" y="4800"/>
                </a:lnTo>
                <a:lnTo>
                  <a:pt x="9156" y="6477"/>
                </a:lnTo>
                <a:lnTo>
                  <a:pt x="8597" y="6362"/>
                </a:lnTo>
                <a:lnTo>
                  <a:pt x="7823" y="8140"/>
                </a:lnTo>
                <a:lnTo>
                  <a:pt x="3581" y="17183"/>
                </a:lnTo>
                <a:lnTo>
                  <a:pt x="3467" y="17411"/>
                </a:lnTo>
                <a:lnTo>
                  <a:pt x="0" y="26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308126" y="8504886"/>
            <a:ext cx="15506" cy="13385"/>
          </a:xfrm>
          <a:custGeom>
            <a:avLst/>
            <a:gdLst/>
            <a:ahLst/>
            <a:cxnLst/>
            <a:rect l="l" t="t" r="r" b="b"/>
            <a:pathLst>
              <a:path w="15506" h="13385">
                <a:moveTo>
                  <a:pt x="15506" y="13385"/>
                </a:moveTo>
                <a:lnTo>
                  <a:pt x="9372" y="9029"/>
                </a:lnTo>
                <a:lnTo>
                  <a:pt x="3568" y="4127"/>
                </a:lnTo>
                <a:lnTo>
                  <a:pt x="2451" y="3124"/>
                </a:lnTo>
                <a:lnTo>
                  <a:pt x="2667" y="2781"/>
                </a:lnTo>
                <a:lnTo>
                  <a:pt x="1663" y="1549"/>
                </a:lnTo>
                <a:lnTo>
                  <a:pt x="88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309127" y="8390041"/>
            <a:ext cx="14617" cy="12166"/>
          </a:xfrm>
          <a:custGeom>
            <a:avLst/>
            <a:gdLst/>
            <a:ahLst/>
            <a:cxnLst/>
            <a:rect l="l" t="t" r="r" b="b"/>
            <a:pathLst>
              <a:path w="14617" h="12166">
                <a:moveTo>
                  <a:pt x="0" y="12166"/>
                </a:moveTo>
                <a:lnTo>
                  <a:pt x="1003" y="10718"/>
                </a:lnTo>
                <a:lnTo>
                  <a:pt x="2565" y="9385"/>
                </a:lnTo>
                <a:lnTo>
                  <a:pt x="6134" y="6248"/>
                </a:lnTo>
                <a:lnTo>
                  <a:pt x="6362" y="6476"/>
                </a:lnTo>
                <a:lnTo>
                  <a:pt x="10147" y="3568"/>
                </a:lnTo>
                <a:lnTo>
                  <a:pt x="12382" y="1790"/>
                </a:lnTo>
                <a:lnTo>
                  <a:pt x="146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366486" y="8376268"/>
            <a:ext cx="301320" cy="13665"/>
          </a:xfrm>
          <a:custGeom>
            <a:avLst/>
            <a:gdLst/>
            <a:ahLst/>
            <a:cxnLst/>
            <a:rect l="l" t="t" r="r" b="b"/>
            <a:pathLst>
              <a:path w="301320" h="13665">
                <a:moveTo>
                  <a:pt x="0" y="495"/>
                </a:moveTo>
                <a:lnTo>
                  <a:pt x="129120" y="495"/>
                </a:lnTo>
                <a:lnTo>
                  <a:pt x="146422" y="465"/>
                </a:lnTo>
                <a:lnTo>
                  <a:pt x="160720" y="391"/>
                </a:lnTo>
                <a:lnTo>
                  <a:pt x="172749" y="289"/>
                </a:lnTo>
                <a:lnTo>
                  <a:pt x="183243" y="180"/>
                </a:lnTo>
                <a:lnTo>
                  <a:pt x="192935" y="83"/>
                </a:lnTo>
                <a:lnTo>
                  <a:pt x="202558" y="16"/>
                </a:lnTo>
                <a:lnTo>
                  <a:pt x="212846" y="0"/>
                </a:lnTo>
                <a:lnTo>
                  <a:pt x="224533" y="51"/>
                </a:lnTo>
                <a:lnTo>
                  <a:pt x="238353" y="191"/>
                </a:lnTo>
                <a:lnTo>
                  <a:pt x="255038" y="438"/>
                </a:lnTo>
                <a:lnTo>
                  <a:pt x="258356" y="495"/>
                </a:lnTo>
                <a:lnTo>
                  <a:pt x="267728" y="609"/>
                </a:lnTo>
                <a:lnTo>
                  <a:pt x="267843" y="1612"/>
                </a:lnTo>
                <a:lnTo>
                  <a:pt x="277329" y="2831"/>
                </a:lnTo>
                <a:lnTo>
                  <a:pt x="277888" y="2946"/>
                </a:lnTo>
                <a:lnTo>
                  <a:pt x="278333" y="3060"/>
                </a:lnTo>
                <a:lnTo>
                  <a:pt x="287705" y="6857"/>
                </a:lnTo>
                <a:lnTo>
                  <a:pt x="297078" y="10871"/>
                </a:lnTo>
                <a:lnTo>
                  <a:pt x="298970" y="11658"/>
                </a:lnTo>
                <a:lnTo>
                  <a:pt x="298869" y="11874"/>
                </a:lnTo>
                <a:lnTo>
                  <a:pt x="300647" y="13106"/>
                </a:lnTo>
                <a:lnTo>
                  <a:pt x="300990" y="13334"/>
                </a:lnTo>
                <a:lnTo>
                  <a:pt x="301320" y="136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353762" y="8529988"/>
            <a:ext cx="269405" cy="2019"/>
          </a:xfrm>
          <a:custGeom>
            <a:avLst/>
            <a:gdLst/>
            <a:ahLst/>
            <a:cxnLst/>
            <a:rect l="l" t="t" r="r" b="b"/>
            <a:pathLst>
              <a:path w="269405" h="2019">
                <a:moveTo>
                  <a:pt x="269405" y="1676"/>
                </a:moveTo>
                <a:lnTo>
                  <a:pt x="141846" y="1676"/>
                </a:lnTo>
                <a:lnTo>
                  <a:pt x="124533" y="1696"/>
                </a:lnTo>
                <a:lnTo>
                  <a:pt x="110233" y="1748"/>
                </a:lnTo>
                <a:lnTo>
                  <a:pt x="98209" y="1819"/>
                </a:lnTo>
                <a:lnTo>
                  <a:pt x="87724" y="1894"/>
                </a:lnTo>
                <a:lnTo>
                  <a:pt x="78041" y="1962"/>
                </a:lnTo>
                <a:lnTo>
                  <a:pt x="68424" y="2008"/>
                </a:lnTo>
                <a:lnTo>
                  <a:pt x="58135" y="2019"/>
                </a:lnTo>
                <a:lnTo>
                  <a:pt x="46436" y="1983"/>
                </a:lnTo>
                <a:lnTo>
                  <a:pt x="32592" y="1885"/>
                </a:lnTo>
                <a:lnTo>
                  <a:pt x="15865" y="1713"/>
                </a:lnTo>
                <a:lnTo>
                  <a:pt x="12725" y="1676"/>
                </a:lnTo>
                <a:lnTo>
                  <a:pt x="6477" y="1562"/>
                </a:lnTo>
                <a:lnTo>
                  <a:pt x="603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632095" y="8518490"/>
            <a:ext cx="35712" cy="12280"/>
          </a:xfrm>
          <a:custGeom>
            <a:avLst/>
            <a:gdLst/>
            <a:ahLst/>
            <a:cxnLst/>
            <a:rect l="l" t="t" r="r" b="b"/>
            <a:pathLst>
              <a:path w="35712" h="12280">
                <a:moveTo>
                  <a:pt x="0" y="12280"/>
                </a:moveTo>
                <a:lnTo>
                  <a:pt x="5918" y="11607"/>
                </a:lnTo>
                <a:lnTo>
                  <a:pt x="11722" y="10833"/>
                </a:lnTo>
                <a:lnTo>
                  <a:pt x="12280" y="10718"/>
                </a:lnTo>
                <a:lnTo>
                  <a:pt x="12725" y="10490"/>
                </a:lnTo>
                <a:lnTo>
                  <a:pt x="22098" y="6705"/>
                </a:lnTo>
                <a:lnTo>
                  <a:pt x="22212" y="6921"/>
                </a:lnTo>
                <a:lnTo>
                  <a:pt x="31470" y="2793"/>
                </a:lnTo>
                <a:lnTo>
                  <a:pt x="33375" y="1904"/>
                </a:lnTo>
                <a:lnTo>
                  <a:pt x="33261" y="1676"/>
                </a:lnTo>
                <a:lnTo>
                  <a:pt x="35039" y="558"/>
                </a:lnTo>
                <a:lnTo>
                  <a:pt x="35382" y="342"/>
                </a:lnTo>
                <a:lnTo>
                  <a:pt x="357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667140" y="8406556"/>
            <a:ext cx="35153" cy="112496"/>
          </a:xfrm>
          <a:custGeom>
            <a:avLst/>
            <a:gdLst/>
            <a:ahLst/>
            <a:cxnLst/>
            <a:rect l="l" t="t" r="r" b="b"/>
            <a:pathLst>
              <a:path w="35153" h="112496">
                <a:moveTo>
                  <a:pt x="0" y="112496"/>
                </a:moveTo>
                <a:lnTo>
                  <a:pt x="6477" y="107924"/>
                </a:lnTo>
                <a:lnTo>
                  <a:pt x="12382" y="102450"/>
                </a:lnTo>
                <a:lnTo>
                  <a:pt x="15849" y="99212"/>
                </a:lnTo>
                <a:lnTo>
                  <a:pt x="15849" y="98996"/>
                </a:lnTo>
                <a:lnTo>
                  <a:pt x="18745" y="95199"/>
                </a:lnTo>
                <a:lnTo>
                  <a:pt x="21983" y="91071"/>
                </a:lnTo>
                <a:lnTo>
                  <a:pt x="22212" y="90957"/>
                </a:lnTo>
                <a:lnTo>
                  <a:pt x="24777" y="86385"/>
                </a:lnTo>
                <a:lnTo>
                  <a:pt x="28232" y="79908"/>
                </a:lnTo>
                <a:lnTo>
                  <a:pt x="28117" y="79679"/>
                </a:lnTo>
                <a:lnTo>
                  <a:pt x="30911" y="72771"/>
                </a:lnTo>
                <a:lnTo>
                  <a:pt x="31915" y="70421"/>
                </a:lnTo>
                <a:lnTo>
                  <a:pt x="32029" y="70205"/>
                </a:lnTo>
                <a:lnTo>
                  <a:pt x="32473" y="67627"/>
                </a:lnTo>
                <a:lnTo>
                  <a:pt x="34150" y="57696"/>
                </a:lnTo>
                <a:lnTo>
                  <a:pt x="35153" y="57365"/>
                </a:lnTo>
                <a:lnTo>
                  <a:pt x="35153" y="47663"/>
                </a:lnTo>
                <a:lnTo>
                  <a:pt x="35153" y="37947"/>
                </a:lnTo>
                <a:lnTo>
                  <a:pt x="34150" y="37503"/>
                </a:lnTo>
                <a:lnTo>
                  <a:pt x="32473" y="27571"/>
                </a:lnTo>
                <a:lnTo>
                  <a:pt x="32029" y="25006"/>
                </a:lnTo>
                <a:lnTo>
                  <a:pt x="30911" y="22440"/>
                </a:lnTo>
                <a:lnTo>
                  <a:pt x="28117" y="15633"/>
                </a:lnTo>
                <a:lnTo>
                  <a:pt x="28232" y="15405"/>
                </a:lnTo>
                <a:lnTo>
                  <a:pt x="24777" y="8928"/>
                </a:lnTo>
                <a:lnTo>
                  <a:pt x="22212" y="4356"/>
                </a:lnTo>
                <a:lnTo>
                  <a:pt x="22098" y="4025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283789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107696" y="4127"/>
                </a:moveTo>
                <a:lnTo>
                  <a:pt x="95529" y="0"/>
                </a:lnTo>
                <a:lnTo>
                  <a:pt x="67183" y="444"/>
                </a:lnTo>
                <a:lnTo>
                  <a:pt x="40513" y="10490"/>
                </a:lnTo>
                <a:lnTo>
                  <a:pt x="18973" y="28905"/>
                </a:lnTo>
                <a:lnTo>
                  <a:pt x="4914" y="53568"/>
                </a:lnTo>
                <a:lnTo>
                  <a:pt x="0" y="81572"/>
                </a:lnTo>
                <a:lnTo>
                  <a:pt x="4914" y="109588"/>
                </a:lnTo>
                <a:lnTo>
                  <a:pt x="18973" y="134251"/>
                </a:lnTo>
                <a:lnTo>
                  <a:pt x="40513" y="152666"/>
                </a:lnTo>
                <a:lnTo>
                  <a:pt x="67183" y="162712"/>
                </a:lnTo>
                <a:lnTo>
                  <a:pt x="95529" y="163156"/>
                </a:lnTo>
                <a:lnTo>
                  <a:pt x="107696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292609" y="8477537"/>
            <a:ext cx="1003" cy="2235"/>
          </a:xfrm>
          <a:custGeom>
            <a:avLst/>
            <a:gdLst/>
            <a:ahLst/>
            <a:cxnLst/>
            <a:rect l="l" t="t" r="r" b="b"/>
            <a:pathLst>
              <a:path w="1003" h="2235">
                <a:moveTo>
                  <a:pt x="1003" y="2235"/>
                </a:moveTo>
                <a:lnTo>
                  <a:pt x="114" y="558"/>
                </a:lnTo>
                <a:lnTo>
                  <a:pt x="0" y="0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288926" y="8452087"/>
            <a:ext cx="3682" cy="25450"/>
          </a:xfrm>
          <a:custGeom>
            <a:avLst/>
            <a:gdLst/>
            <a:ahLst/>
            <a:cxnLst/>
            <a:rect l="l" t="t" r="r" b="b"/>
            <a:pathLst>
              <a:path w="3683" h="25450">
                <a:moveTo>
                  <a:pt x="3683" y="25450"/>
                </a:moveTo>
                <a:lnTo>
                  <a:pt x="2679" y="22098"/>
                </a:lnTo>
                <a:lnTo>
                  <a:pt x="114" y="213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288926" y="8452871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1231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289038" y="8429880"/>
            <a:ext cx="3898" cy="24333"/>
          </a:xfrm>
          <a:custGeom>
            <a:avLst/>
            <a:gdLst/>
            <a:ahLst/>
            <a:cxnLst/>
            <a:rect l="l" t="t" r="r" b="b"/>
            <a:pathLst>
              <a:path w="3898" h="24333">
                <a:moveTo>
                  <a:pt x="0" y="24333"/>
                </a:moveTo>
                <a:lnTo>
                  <a:pt x="2565" y="4241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288931" y="8454216"/>
            <a:ext cx="330" cy="2006"/>
          </a:xfrm>
          <a:custGeom>
            <a:avLst/>
            <a:gdLst/>
            <a:ahLst/>
            <a:cxnLst/>
            <a:rect l="l" t="t" r="r" b="b"/>
            <a:pathLst>
              <a:path w="330" h="2006">
                <a:moveTo>
                  <a:pt x="33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288921" y="8454322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228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292609" y="8424857"/>
            <a:ext cx="2895" cy="6032"/>
          </a:xfrm>
          <a:custGeom>
            <a:avLst/>
            <a:gdLst/>
            <a:ahLst/>
            <a:cxnLst/>
            <a:rect l="l" t="t" r="r" b="b"/>
            <a:pathLst>
              <a:path w="2895" h="6032">
                <a:moveTo>
                  <a:pt x="0" y="6032"/>
                </a:moveTo>
                <a:lnTo>
                  <a:pt x="114" y="5359"/>
                </a:ln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302761" y="8497850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794" y="3682"/>
                </a:moveTo>
                <a:lnTo>
                  <a:pt x="1003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302101" y="8406784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3454" y="0"/>
                </a:moveTo>
                <a:lnTo>
                  <a:pt x="1663" y="1892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17497" y="8513479"/>
            <a:ext cx="6692" cy="5016"/>
          </a:xfrm>
          <a:custGeom>
            <a:avLst/>
            <a:gdLst/>
            <a:ahLst/>
            <a:cxnLst/>
            <a:rect l="l" t="t" r="r" b="b"/>
            <a:pathLst>
              <a:path w="6692" h="5016">
                <a:moveTo>
                  <a:pt x="6692" y="5016"/>
                </a:moveTo>
                <a:lnTo>
                  <a:pt x="3340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17274" y="8389819"/>
            <a:ext cx="6921" cy="5359"/>
          </a:xfrm>
          <a:custGeom>
            <a:avLst/>
            <a:gdLst/>
            <a:ahLst/>
            <a:cxnLst/>
            <a:rect l="l" t="t" r="r" b="b"/>
            <a:pathLst>
              <a:path w="6921" h="5359">
                <a:moveTo>
                  <a:pt x="0" y="5359"/>
                </a:moveTo>
                <a:lnTo>
                  <a:pt x="3568" y="1676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327317" y="8521058"/>
            <a:ext cx="21983" cy="8597"/>
          </a:xfrm>
          <a:custGeom>
            <a:avLst/>
            <a:gdLst/>
            <a:ahLst/>
            <a:cxnLst/>
            <a:rect l="l" t="t" r="r" b="b"/>
            <a:pathLst>
              <a:path w="21983" h="8597">
                <a:moveTo>
                  <a:pt x="21983" y="8597"/>
                </a:moveTo>
                <a:lnTo>
                  <a:pt x="19088" y="7924"/>
                </a:lnTo>
                <a:lnTo>
                  <a:pt x="444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327315" y="8376761"/>
            <a:ext cx="39166" cy="10604"/>
          </a:xfrm>
          <a:custGeom>
            <a:avLst/>
            <a:gdLst/>
            <a:ahLst/>
            <a:cxnLst/>
            <a:rect l="l" t="t" r="r" b="b"/>
            <a:pathLst>
              <a:path w="39166" h="10604">
                <a:moveTo>
                  <a:pt x="0" y="10604"/>
                </a:moveTo>
                <a:lnTo>
                  <a:pt x="444" y="10375"/>
                </a:lnTo>
                <a:lnTo>
                  <a:pt x="19088" y="2565"/>
                </a:lnTo>
                <a:lnTo>
                  <a:pt x="391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337469" y="8525308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6921" y="2895"/>
                </a:moveTo>
                <a:lnTo>
                  <a:pt x="502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337470" y="8380229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0" y="2895"/>
                </a:moveTo>
                <a:lnTo>
                  <a:pt x="5029" y="330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623163" y="8529099"/>
            <a:ext cx="20650" cy="2565"/>
          </a:xfrm>
          <a:custGeom>
            <a:avLst/>
            <a:gdLst/>
            <a:ahLst/>
            <a:cxnLst/>
            <a:rect l="l" t="t" r="r" b="b"/>
            <a:pathLst>
              <a:path w="20650" h="2565">
                <a:moveTo>
                  <a:pt x="20650" y="0"/>
                </a:moveTo>
                <a:lnTo>
                  <a:pt x="1676" y="2565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353763" y="8529991"/>
            <a:ext cx="12725" cy="1676"/>
          </a:xfrm>
          <a:custGeom>
            <a:avLst/>
            <a:gdLst/>
            <a:ahLst/>
            <a:cxnLst/>
            <a:rect l="l" t="t" r="r" b="b"/>
            <a:pathLst>
              <a:path w="12725" h="1676">
                <a:moveTo>
                  <a:pt x="0" y="0"/>
                </a:moveTo>
                <a:lnTo>
                  <a:pt x="12725" y="1676"/>
                </a:lnTo>
                <a:lnTo>
                  <a:pt x="1249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347516" y="8376767"/>
            <a:ext cx="18973" cy="2451"/>
          </a:xfrm>
          <a:custGeom>
            <a:avLst/>
            <a:gdLst/>
            <a:ahLst/>
            <a:cxnLst/>
            <a:rect l="l" t="t" r="r" b="b"/>
            <a:pathLst>
              <a:path w="18973" h="2451">
                <a:moveTo>
                  <a:pt x="0" y="2451"/>
                </a:moveTo>
                <a:lnTo>
                  <a:pt x="18973" y="0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366374" y="837676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99734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0" y="4127"/>
                </a:moveTo>
                <a:lnTo>
                  <a:pt x="12166" y="0"/>
                </a:lnTo>
                <a:lnTo>
                  <a:pt x="40513" y="444"/>
                </a:lnTo>
                <a:lnTo>
                  <a:pt x="67183" y="10490"/>
                </a:lnTo>
                <a:lnTo>
                  <a:pt x="88722" y="28905"/>
                </a:lnTo>
                <a:lnTo>
                  <a:pt x="102781" y="53568"/>
                </a:lnTo>
                <a:lnTo>
                  <a:pt x="107696" y="81572"/>
                </a:lnTo>
                <a:lnTo>
                  <a:pt x="102781" y="109588"/>
                </a:lnTo>
                <a:lnTo>
                  <a:pt x="88722" y="134251"/>
                </a:lnTo>
                <a:lnTo>
                  <a:pt x="67183" y="152666"/>
                </a:lnTo>
                <a:lnTo>
                  <a:pt x="40513" y="162712"/>
                </a:lnTo>
                <a:lnTo>
                  <a:pt x="12166" y="163156"/>
                </a:lnTo>
                <a:lnTo>
                  <a:pt x="0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624843" y="8530775"/>
            <a:ext cx="7251" cy="889"/>
          </a:xfrm>
          <a:custGeom>
            <a:avLst/>
            <a:gdLst/>
            <a:ahLst/>
            <a:cxnLst/>
            <a:rect l="l" t="t" r="r" b="b"/>
            <a:pathLst>
              <a:path w="7251" h="889">
                <a:moveTo>
                  <a:pt x="0" y="888"/>
                </a:moveTo>
                <a:lnTo>
                  <a:pt x="7251" y="0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26628" y="8529317"/>
            <a:ext cx="17183" cy="2120"/>
          </a:xfrm>
          <a:custGeom>
            <a:avLst/>
            <a:gdLst/>
            <a:ahLst/>
            <a:cxnLst/>
            <a:rect l="l" t="t" r="r" b="b"/>
            <a:pathLst>
              <a:path w="17183" h="2120">
                <a:moveTo>
                  <a:pt x="7365" y="1231"/>
                </a:moveTo>
                <a:lnTo>
                  <a:pt x="17183" y="0"/>
                </a:lnTo>
                <a:lnTo>
                  <a:pt x="0" y="2120"/>
                </a:lnTo>
                <a:lnTo>
                  <a:pt x="171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43813" y="852920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644037" y="837921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667140" y="8389374"/>
            <a:ext cx="18859" cy="17297"/>
          </a:xfrm>
          <a:custGeom>
            <a:avLst/>
            <a:gdLst/>
            <a:ahLst/>
            <a:cxnLst/>
            <a:rect l="l" t="t" r="r" b="b"/>
            <a:pathLst>
              <a:path w="18859" h="17297">
                <a:moveTo>
                  <a:pt x="0" y="0"/>
                </a:moveTo>
                <a:lnTo>
                  <a:pt x="12382" y="10045"/>
                </a:lnTo>
                <a:lnTo>
                  <a:pt x="18859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666911" y="7816308"/>
            <a:ext cx="5473" cy="15062"/>
          </a:xfrm>
          <a:custGeom>
            <a:avLst/>
            <a:gdLst/>
            <a:ahLst/>
            <a:cxnLst/>
            <a:rect l="l" t="t" r="r" b="b"/>
            <a:pathLst>
              <a:path w="5473" h="15062">
                <a:moveTo>
                  <a:pt x="228" y="0"/>
                </a:moveTo>
                <a:lnTo>
                  <a:pt x="0" y="1333"/>
                </a:lnTo>
                <a:lnTo>
                  <a:pt x="0" y="2781"/>
                </a:lnTo>
                <a:lnTo>
                  <a:pt x="0" y="4127"/>
                </a:lnTo>
                <a:lnTo>
                  <a:pt x="228" y="5473"/>
                </a:lnTo>
                <a:lnTo>
                  <a:pt x="457" y="6807"/>
                </a:lnTo>
                <a:lnTo>
                  <a:pt x="901" y="8140"/>
                </a:lnTo>
                <a:lnTo>
                  <a:pt x="1346" y="9486"/>
                </a:lnTo>
                <a:lnTo>
                  <a:pt x="2006" y="10718"/>
                </a:lnTo>
                <a:lnTo>
                  <a:pt x="3581" y="13055"/>
                </a:lnTo>
                <a:lnTo>
                  <a:pt x="5473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667142" y="7821777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9817" y="12611"/>
                </a:moveTo>
                <a:lnTo>
                  <a:pt x="8585" y="12052"/>
                </a:lnTo>
                <a:lnTo>
                  <a:pt x="7366" y="11277"/>
                </a:lnTo>
                <a:lnTo>
                  <a:pt x="6248" y="10604"/>
                </a:lnTo>
                <a:lnTo>
                  <a:pt x="5245" y="9601"/>
                </a:lnTo>
                <a:lnTo>
                  <a:pt x="4241" y="8699"/>
                </a:lnTo>
                <a:lnTo>
                  <a:pt x="3340" y="7581"/>
                </a:lnTo>
                <a:lnTo>
                  <a:pt x="2565" y="6476"/>
                </a:lnTo>
                <a:lnTo>
                  <a:pt x="2336" y="6476"/>
                </a:lnTo>
                <a:lnTo>
                  <a:pt x="1778" y="5245"/>
                </a:ln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667138" y="7692765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5245" y="9486"/>
                </a:moveTo>
                <a:lnTo>
                  <a:pt x="4241" y="8597"/>
                </a:lnTo>
                <a:lnTo>
                  <a:pt x="3352" y="7480"/>
                </a:lnTo>
                <a:lnTo>
                  <a:pt x="2451" y="6476"/>
                </a:lnTo>
                <a:lnTo>
                  <a:pt x="1790" y="5130"/>
                </a:lnTo>
                <a:lnTo>
                  <a:pt x="1231" y="4013"/>
                </a:lnTo>
                <a:lnTo>
                  <a:pt x="673" y="2679"/>
                </a:lnTo>
                <a:lnTo>
                  <a:pt x="228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667138" y="7677588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5245" y="0"/>
                </a:moveTo>
                <a:lnTo>
                  <a:pt x="4241" y="889"/>
                </a:lnTo>
                <a:lnTo>
                  <a:pt x="3352" y="2006"/>
                </a:lnTo>
                <a:lnTo>
                  <a:pt x="2565" y="3124"/>
                </a:lnTo>
                <a:lnTo>
                  <a:pt x="1790" y="4356"/>
                </a:lnTo>
                <a:lnTo>
                  <a:pt x="1231" y="5575"/>
                </a:lnTo>
                <a:lnTo>
                  <a:pt x="673" y="6921"/>
                </a:lnTo>
                <a:lnTo>
                  <a:pt x="228" y="8255"/>
                </a:lnTo>
                <a:lnTo>
                  <a:pt x="0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676966" y="7834391"/>
            <a:ext cx="10820" cy="1562"/>
          </a:xfrm>
          <a:custGeom>
            <a:avLst/>
            <a:gdLst/>
            <a:ahLst/>
            <a:cxnLst/>
            <a:rect l="l" t="t" r="r" b="b"/>
            <a:pathLst>
              <a:path w="10820" h="1562">
                <a:moveTo>
                  <a:pt x="10820" y="888"/>
                </a:moveTo>
                <a:lnTo>
                  <a:pt x="9588" y="1219"/>
                </a:lnTo>
                <a:lnTo>
                  <a:pt x="8140" y="1333"/>
                </a:lnTo>
                <a:lnTo>
                  <a:pt x="6794" y="1447"/>
                </a:lnTo>
                <a:lnTo>
                  <a:pt x="5346" y="1333"/>
                </a:lnTo>
                <a:lnTo>
                  <a:pt x="2679" y="8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676959" y="7834388"/>
            <a:ext cx="10934" cy="1333"/>
          </a:xfrm>
          <a:custGeom>
            <a:avLst/>
            <a:gdLst/>
            <a:ahLst/>
            <a:cxnLst/>
            <a:rect l="l" t="t" r="r" b="b"/>
            <a:pathLst>
              <a:path w="10934" h="1333">
                <a:moveTo>
                  <a:pt x="0" y="0"/>
                </a:moveTo>
                <a:lnTo>
                  <a:pt x="1231" y="558"/>
                </a:lnTo>
                <a:lnTo>
                  <a:pt x="2679" y="889"/>
                </a:lnTo>
                <a:lnTo>
                  <a:pt x="4013" y="1231"/>
                </a:lnTo>
                <a:lnTo>
                  <a:pt x="5359" y="1333"/>
                </a:lnTo>
                <a:lnTo>
                  <a:pt x="8140" y="1333"/>
                </a:lnTo>
                <a:lnTo>
                  <a:pt x="10934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687894" y="7829364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9042" y="0"/>
                </a:moveTo>
                <a:lnTo>
                  <a:pt x="8267" y="1117"/>
                </a:lnTo>
                <a:lnTo>
                  <a:pt x="7150" y="2006"/>
                </a:lnTo>
                <a:lnTo>
                  <a:pt x="6248" y="2895"/>
                </a:lnTo>
                <a:lnTo>
                  <a:pt x="5016" y="3682"/>
                </a:lnTo>
                <a:lnTo>
                  <a:pt x="3911" y="4470"/>
                </a:lnTo>
                <a:lnTo>
                  <a:pt x="2565" y="5029"/>
                </a:lnTo>
                <a:lnTo>
                  <a:pt x="1346" y="5575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674729" y="7802355"/>
            <a:ext cx="13169" cy="2794"/>
          </a:xfrm>
          <a:custGeom>
            <a:avLst/>
            <a:gdLst/>
            <a:ahLst/>
            <a:cxnLst/>
            <a:rect l="l" t="t" r="r" b="b"/>
            <a:pathLst>
              <a:path w="13169" h="2794">
                <a:moveTo>
                  <a:pt x="0" y="2793"/>
                </a:moveTo>
                <a:lnTo>
                  <a:pt x="1003" y="2006"/>
                </a:lnTo>
                <a:lnTo>
                  <a:pt x="2222" y="1346"/>
                </a:lnTo>
                <a:lnTo>
                  <a:pt x="3454" y="787"/>
                </a:lnTo>
                <a:lnTo>
                  <a:pt x="4914" y="444"/>
                </a:lnTo>
                <a:lnTo>
                  <a:pt x="6248" y="114"/>
                </a:lnTo>
                <a:lnTo>
                  <a:pt x="7581" y="0"/>
                </a:lnTo>
                <a:lnTo>
                  <a:pt x="10375" y="0"/>
                </a:lnTo>
                <a:lnTo>
                  <a:pt x="1316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672383" y="7802142"/>
            <a:ext cx="20535" cy="4572"/>
          </a:xfrm>
          <a:custGeom>
            <a:avLst/>
            <a:gdLst/>
            <a:ahLst/>
            <a:cxnLst/>
            <a:rect l="l" t="t" r="r" b="b"/>
            <a:pathLst>
              <a:path w="20535" h="4572">
                <a:moveTo>
                  <a:pt x="20535" y="2895"/>
                </a:moveTo>
                <a:lnTo>
                  <a:pt x="19418" y="2108"/>
                </a:lnTo>
                <a:lnTo>
                  <a:pt x="18084" y="1562"/>
                </a:lnTo>
                <a:lnTo>
                  <a:pt x="16852" y="1003"/>
                </a:lnTo>
                <a:lnTo>
                  <a:pt x="15519" y="660"/>
                </a:lnTo>
                <a:lnTo>
                  <a:pt x="14173" y="330"/>
                </a:lnTo>
                <a:lnTo>
                  <a:pt x="12725" y="215"/>
                </a:lnTo>
                <a:lnTo>
                  <a:pt x="11391" y="101"/>
                </a:lnTo>
                <a:lnTo>
                  <a:pt x="9931" y="215"/>
                </a:lnTo>
                <a:lnTo>
                  <a:pt x="7251" y="660"/>
                </a:lnTo>
                <a:lnTo>
                  <a:pt x="4572" y="1562"/>
                </a:lnTo>
                <a:lnTo>
                  <a:pt x="3352" y="2006"/>
                </a:lnTo>
                <a:lnTo>
                  <a:pt x="2120" y="2895"/>
                </a:lnTo>
                <a:lnTo>
                  <a:pt x="1003" y="3568"/>
                </a:lnTo>
                <a:lnTo>
                  <a:pt x="0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687898" y="7673684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0" y="0"/>
                </a:moveTo>
                <a:lnTo>
                  <a:pt x="1231" y="330"/>
                </a:lnTo>
                <a:lnTo>
                  <a:pt x="2565" y="889"/>
                </a:lnTo>
                <a:lnTo>
                  <a:pt x="3797" y="1447"/>
                </a:lnTo>
                <a:lnTo>
                  <a:pt x="4013" y="1447"/>
                </a:lnTo>
                <a:lnTo>
                  <a:pt x="5016" y="2235"/>
                </a:lnTo>
                <a:lnTo>
                  <a:pt x="7137" y="3911"/>
                </a:lnTo>
                <a:lnTo>
                  <a:pt x="9042" y="6032"/>
                </a:lnTo>
                <a:lnTo>
                  <a:pt x="9931" y="6921"/>
                </a:lnTo>
                <a:lnTo>
                  <a:pt x="9931" y="7137"/>
                </a:lnTo>
                <a:lnTo>
                  <a:pt x="10604" y="8255"/>
                </a:lnTo>
                <a:lnTo>
                  <a:pt x="11264" y="9486"/>
                </a:lnTo>
                <a:lnTo>
                  <a:pt x="11722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687894" y="7673689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11722" y="10820"/>
                </a:moveTo>
                <a:lnTo>
                  <a:pt x="10604" y="8369"/>
                </a:lnTo>
                <a:lnTo>
                  <a:pt x="9042" y="6019"/>
                </a:lnTo>
                <a:lnTo>
                  <a:pt x="8369" y="4902"/>
                </a:lnTo>
                <a:lnTo>
                  <a:pt x="8153" y="4787"/>
                </a:lnTo>
                <a:lnTo>
                  <a:pt x="7137" y="3898"/>
                </a:lnTo>
                <a:lnTo>
                  <a:pt x="6248" y="3009"/>
                </a:lnTo>
                <a:lnTo>
                  <a:pt x="5029" y="2222"/>
                </a:lnTo>
                <a:lnTo>
                  <a:pt x="2679" y="88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672383" y="7673237"/>
            <a:ext cx="9931" cy="4356"/>
          </a:xfrm>
          <a:custGeom>
            <a:avLst/>
            <a:gdLst/>
            <a:ahLst/>
            <a:cxnLst/>
            <a:rect l="l" t="t" r="r" b="b"/>
            <a:pathLst>
              <a:path w="9931" h="4356">
                <a:moveTo>
                  <a:pt x="9931" y="0"/>
                </a:moveTo>
                <a:lnTo>
                  <a:pt x="7251" y="444"/>
                </a:lnTo>
                <a:lnTo>
                  <a:pt x="4571" y="1333"/>
                </a:lnTo>
                <a:lnTo>
                  <a:pt x="3352" y="1790"/>
                </a:lnTo>
                <a:lnTo>
                  <a:pt x="2120" y="2679"/>
                </a:lnTo>
                <a:lnTo>
                  <a:pt x="1003" y="3467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672383" y="7673117"/>
            <a:ext cx="15405" cy="4470"/>
          </a:xfrm>
          <a:custGeom>
            <a:avLst/>
            <a:gdLst/>
            <a:ahLst/>
            <a:cxnLst/>
            <a:rect l="l" t="t" r="r" b="b"/>
            <a:pathLst>
              <a:path w="15405" h="4470">
                <a:moveTo>
                  <a:pt x="0" y="4470"/>
                </a:moveTo>
                <a:lnTo>
                  <a:pt x="2120" y="2793"/>
                </a:lnTo>
                <a:lnTo>
                  <a:pt x="4572" y="1460"/>
                </a:lnTo>
                <a:lnTo>
                  <a:pt x="5689" y="901"/>
                </a:lnTo>
                <a:lnTo>
                  <a:pt x="5918" y="901"/>
                </a:lnTo>
                <a:lnTo>
                  <a:pt x="7251" y="558"/>
                </a:lnTo>
                <a:lnTo>
                  <a:pt x="8597" y="228"/>
                </a:lnTo>
                <a:lnTo>
                  <a:pt x="9931" y="114"/>
                </a:lnTo>
                <a:lnTo>
                  <a:pt x="11277" y="0"/>
                </a:lnTo>
                <a:lnTo>
                  <a:pt x="12725" y="114"/>
                </a:lnTo>
                <a:lnTo>
                  <a:pt x="14058" y="228"/>
                </a:lnTo>
                <a:lnTo>
                  <a:pt x="1540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681417" y="7817982"/>
            <a:ext cx="228" cy="2120"/>
          </a:xfrm>
          <a:custGeom>
            <a:avLst/>
            <a:gdLst/>
            <a:ahLst/>
            <a:cxnLst/>
            <a:rect l="l" t="t" r="r" b="b"/>
            <a:pathLst>
              <a:path w="228" h="2120">
                <a:moveTo>
                  <a:pt x="228" y="0"/>
                </a:moveTo>
                <a:lnTo>
                  <a:pt x="0" y="673"/>
                </a:lnTo>
                <a:lnTo>
                  <a:pt x="0" y="1117"/>
                </a:lnTo>
                <a:lnTo>
                  <a:pt x="0" y="1447"/>
                </a:lnTo>
                <a:lnTo>
                  <a:pt x="114" y="1790"/>
                </a:lnTo>
                <a:lnTo>
                  <a:pt x="228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681417" y="7688858"/>
            <a:ext cx="228" cy="2235"/>
          </a:xfrm>
          <a:custGeom>
            <a:avLst/>
            <a:gdLst/>
            <a:ahLst/>
            <a:cxnLst/>
            <a:rect l="l" t="t" r="r" b="b"/>
            <a:pathLst>
              <a:path w="228" h="2235">
                <a:moveTo>
                  <a:pt x="228" y="2235"/>
                </a:moveTo>
                <a:lnTo>
                  <a:pt x="114" y="1904"/>
                </a:lnTo>
                <a:lnTo>
                  <a:pt x="0" y="1460"/>
                </a:lnTo>
                <a:lnTo>
                  <a:pt x="0" y="1117"/>
                </a:lnTo>
                <a:lnTo>
                  <a:pt x="0" y="67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695148" y="7806710"/>
            <a:ext cx="5359" cy="12382"/>
          </a:xfrm>
          <a:custGeom>
            <a:avLst/>
            <a:gdLst/>
            <a:ahLst/>
            <a:cxnLst/>
            <a:rect l="l" t="t" r="r" b="b"/>
            <a:pathLst>
              <a:path w="5359" h="12382">
                <a:moveTo>
                  <a:pt x="0" y="0"/>
                </a:moveTo>
                <a:lnTo>
                  <a:pt x="1003" y="889"/>
                </a:lnTo>
                <a:lnTo>
                  <a:pt x="1790" y="2006"/>
                </a:lnTo>
                <a:lnTo>
                  <a:pt x="2679" y="3124"/>
                </a:lnTo>
                <a:lnTo>
                  <a:pt x="3352" y="4356"/>
                </a:lnTo>
                <a:lnTo>
                  <a:pt x="4013" y="5575"/>
                </a:lnTo>
                <a:lnTo>
                  <a:pt x="4470" y="6921"/>
                </a:lnTo>
                <a:lnTo>
                  <a:pt x="4914" y="8140"/>
                </a:lnTo>
                <a:lnTo>
                  <a:pt x="5143" y="9601"/>
                </a:lnTo>
                <a:lnTo>
                  <a:pt x="5359" y="10934"/>
                </a:lnTo>
                <a:lnTo>
                  <a:pt x="5359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696936" y="7689982"/>
            <a:ext cx="3568" cy="10261"/>
          </a:xfrm>
          <a:custGeom>
            <a:avLst/>
            <a:gdLst/>
            <a:ahLst/>
            <a:cxnLst/>
            <a:rect l="l" t="t" r="r" b="b"/>
            <a:pathLst>
              <a:path w="3568" h="10261">
                <a:moveTo>
                  <a:pt x="0" y="10261"/>
                </a:moveTo>
                <a:lnTo>
                  <a:pt x="673" y="9029"/>
                </a:lnTo>
                <a:lnTo>
                  <a:pt x="1333" y="7810"/>
                </a:lnTo>
                <a:lnTo>
                  <a:pt x="2006" y="6692"/>
                </a:lnTo>
                <a:lnTo>
                  <a:pt x="2222" y="6692"/>
                </a:lnTo>
                <a:lnTo>
                  <a:pt x="2679" y="5460"/>
                </a:lnTo>
                <a:lnTo>
                  <a:pt x="3124" y="4229"/>
                </a:lnTo>
                <a:lnTo>
                  <a:pt x="3352" y="2781"/>
                </a:lnTo>
                <a:lnTo>
                  <a:pt x="3568" y="1447"/>
                </a:ln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92913" y="7689977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0"/>
                </a:moveTo>
                <a:lnTo>
                  <a:pt x="7366" y="2679"/>
                </a:lnTo>
                <a:lnTo>
                  <a:pt x="6705" y="5473"/>
                </a:lnTo>
                <a:lnTo>
                  <a:pt x="6362" y="6692"/>
                </a:lnTo>
                <a:lnTo>
                  <a:pt x="5588" y="7924"/>
                </a:lnTo>
                <a:lnTo>
                  <a:pt x="4914" y="9156"/>
                </a:lnTo>
                <a:lnTo>
                  <a:pt x="4025" y="10261"/>
                </a:lnTo>
                <a:lnTo>
                  <a:pt x="3238" y="11391"/>
                </a:lnTo>
                <a:lnTo>
                  <a:pt x="2235" y="12280"/>
                </a:lnTo>
                <a:lnTo>
                  <a:pt x="1231" y="13284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48838" y="7625360"/>
            <a:ext cx="69748" cy="258241"/>
          </a:xfrm>
          <a:custGeom>
            <a:avLst/>
            <a:gdLst/>
            <a:ahLst/>
            <a:cxnLst/>
            <a:rect l="l" t="t" r="r" b="b"/>
            <a:pathLst>
              <a:path w="69748" h="258241">
                <a:moveTo>
                  <a:pt x="69748" y="230454"/>
                </a:moveTo>
                <a:lnTo>
                  <a:pt x="69748" y="0"/>
                </a:lnTo>
                <a:lnTo>
                  <a:pt x="0" y="0"/>
                </a:lnTo>
                <a:lnTo>
                  <a:pt x="0" y="258241"/>
                </a:lnTo>
                <a:lnTo>
                  <a:pt x="69748" y="258241"/>
                </a:lnTo>
                <a:lnTo>
                  <a:pt x="69748" y="230454"/>
                </a:lnTo>
                <a:lnTo>
                  <a:pt x="69748" y="258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66911" y="7816303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228" y="5473"/>
                </a:moveTo>
                <a:lnTo>
                  <a:pt x="0" y="279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672383" y="7831373"/>
            <a:ext cx="4572" cy="3009"/>
          </a:xfrm>
          <a:custGeom>
            <a:avLst/>
            <a:gdLst/>
            <a:ahLst/>
            <a:cxnLst/>
            <a:rect l="l" t="t" r="r" b="b"/>
            <a:pathLst>
              <a:path w="4572" h="3009">
                <a:moveTo>
                  <a:pt x="0" y="0"/>
                </a:moveTo>
                <a:lnTo>
                  <a:pt x="4572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667140" y="7811063"/>
            <a:ext cx="1778" cy="5245"/>
          </a:xfrm>
          <a:custGeom>
            <a:avLst/>
            <a:gdLst/>
            <a:ahLst/>
            <a:cxnLst/>
            <a:rect l="l" t="t" r="r" b="b"/>
            <a:pathLst>
              <a:path w="1777" h="5245">
                <a:moveTo>
                  <a:pt x="0" y="5245"/>
                </a:moveTo>
                <a:lnTo>
                  <a:pt x="1778" y="0"/>
                </a:lnTo>
                <a:lnTo>
                  <a:pt x="673" y="256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66916" y="7687195"/>
            <a:ext cx="228" cy="5575"/>
          </a:xfrm>
          <a:custGeom>
            <a:avLst/>
            <a:gdLst/>
            <a:ahLst/>
            <a:cxnLst/>
            <a:rect l="l" t="t" r="r" b="b"/>
            <a:pathLst>
              <a:path w="228" h="5575">
                <a:moveTo>
                  <a:pt x="0" y="2781"/>
                </a:moveTo>
                <a:lnTo>
                  <a:pt x="228" y="0"/>
                </a:lnTo>
                <a:lnTo>
                  <a:pt x="0" y="2781"/>
                </a:lnTo>
                <a:lnTo>
                  <a:pt x="228" y="5575"/>
                </a:ln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667140" y="7692768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0" y="0"/>
                </a:moveTo>
                <a:lnTo>
                  <a:pt x="1778" y="5130"/>
                </a:lnTo>
                <a:lnTo>
                  <a:pt x="5245" y="9601"/>
                </a:lnTo>
                <a:lnTo>
                  <a:pt x="9817" y="12611"/>
                </a:lnTo>
                <a:lnTo>
                  <a:pt x="7365" y="11277"/>
                </a:lnTo>
                <a:lnTo>
                  <a:pt x="5245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667140" y="7677585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0" y="9601"/>
                </a:moveTo>
                <a:lnTo>
                  <a:pt x="1778" y="4356"/>
                </a:lnTo>
                <a:lnTo>
                  <a:pt x="52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87898" y="7829362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0" y="5918"/>
                </a:moveTo>
                <a:lnTo>
                  <a:pt x="5016" y="3683"/>
                </a:lnTo>
                <a:lnTo>
                  <a:pt x="90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668923" y="7806714"/>
            <a:ext cx="3467" cy="4343"/>
          </a:xfrm>
          <a:custGeom>
            <a:avLst/>
            <a:gdLst/>
            <a:ahLst/>
            <a:cxnLst/>
            <a:rect l="l" t="t" r="r" b="b"/>
            <a:pathLst>
              <a:path w="3467" h="4343">
                <a:moveTo>
                  <a:pt x="2235" y="1447"/>
                </a:moveTo>
                <a:lnTo>
                  <a:pt x="0" y="4343"/>
                </a:lnTo>
                <a:lnTo>
                  <a:pt x="1562" y="2006"/>
                </a:lnTo>
                <a:lnTo>
                  <a:pt x="3467" y="0"/>
                </a:lnTo>
                <a:lnTo>
                  <a:pt x="2235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687898" y="7802803"/>
            <a:ext cx="5016" cy="2235"/>
          </a:xfrm>
          <a:custGeom>
            <a:avLst/>
            <a:gdLst/>
            <a:ahLst/>
            <a:cxnLst/>
            <a:rect l="l" t="t" r="r" b="b"/>
            <a:pathLst>
              <a:path w="5016" h="2235">
                <a:moveTo>
                  <a:pt x="0" y="0"/>
                </a:moveTo>
                <a:lnTo>
                  <a:pt x="501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672383" y="7805148"/>
            <a:ext cx="2349" cy="1562"/>
          </a:xfrm>
          <a:custGeom>
            <a:avLst/>
            <a:gdLst/>
            <a:ahLst/>
            <a:cxnLst/>
            <a:rect l="l" t="t" r="r" b="b"/>
            <a:pathLst>
              <a:path w="2349" h="1562">
                <a:moveTo>
                  <a:pt x="0" y="1562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676959" y="7705382"/>
            <a:ext cx="5359" cy="1333"/>
          </a:xfrm>
          <a:custGeom>
            <a:avLst/>
            <a:gdLst/>
            <a:ahLst/>
            <a:cxnLst/>
            <a:rect l="l" t="t" r="r" b="b"/>
            <a:pathLst>
              <a:path w="5359" h="1333">
                <a:moveTo>
                  <a:pt x="2679" y="889"/>
                </a:moveTo>
                <a:lnTo>
                  <a:pt x="0" y="0"/>
                </a:lnTo>
                <a:lnTo>
                  <a:pt x="5359" y="1333"/>
                </a:lnTo>
                <a:lnTo>
                  <a:pt x="2679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682310" y="7673239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558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681653" y="7816757"/>
            <a:ext cx="4343" cy="4572"/>
          </a:xfrm>
          <a:custGeom>
            <a:avLst/>
            <a:gdLst/>
            <a:ahLst/>
            <a:cxnLst/>
            <a:rect l="l" t="t" r="r" b="b"/>
            <a:pathLst>
              <a:path w="4343" h="4572">
                <a:moveTo>
                  <a:pt x="1892" y="4571"/>
                </a:moveTo>
                <a:lnTo>
                  <a:pt x="2667" y="4571"/>
                </a:lnTo>
                <a:lnTo>
                  <a:pt x="3340" y="4241"/>
                </a:lnTo>
                <a:lnTo>
                  <a:pt x="3898" y="3682"/>
                </a:lnTo>
                <a:lnTo>
                  <a:pt x="4229" y="3009"/>
                </a:lnTo>
                <a:lnTo>
                  <a:pt x="4343" y="2336"/>
                </a:lnTo>
                <a:lnTo>
                  <a:pt x="4229" y="1562"/>
                </a:lnTo>
                <a:lnTo>
                  <a:pt x="3898" y="888"/>
                </a:lnTo>
                <a:lnTo>
                  <a:pt x="3340" y="330"/>
                </a:lnTo>
                <a:lnTo>
                  <a:pt x="2667" y="0"/>
                </a:lnTo>
                <a:lnTo>
                  <a:pt x="1892" y="0"/>
                </a:lnTo>
                <a:lnTo>
                  <a:pt x="1104" y="215"/>
                </a:lnTo>
                <a:lnTo>
                  <a:pt x="546" y="558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681645" y="7820103"/>
            <a:ext cx="1892" cy="1231"/>
          </a:xfrm>
          <a:custGeom>
            <a:avLst/>
            <a:gdLst/>
            <a:ahLst/>
            <a:cxnLst/>
            <a:rect l="l" t="t" r="r" b="b"/>
            <a:pathLst>
              <a:path w="1892" h="1231">
                <a:moveTo>
                  <a:pt x="0" y="0"/>
                </a:moveTo>
                <a:lnTo>
                  <a:pt x="558" y="673"/>
                </a:lnTo>
                <a:lnTo>
                  <a:pt x="1117" y="1117"/>
                </a:lnTo>
                <a:lnTo>
                  <a:pt x="1892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687896" y="7704044"/>
            <a:ext cx="5016" cy="2222"/>
          </a:xfrm>
          <a:custGeom>
            <a:avLst/>
            <a:gdLst/>
            <a:ahLst/>
            <a:cxnLst/>
            <a:rect l="l" t="t" r="r" b="b"/>
            <a:pathLst>
              <a:path w="5016" h="2222">
                <a:moveTo>
                  <a:pt x="2565" y="1333"/>
                </a:moveTo>
                <a:lnTo>
                  <a:pt x="0" y="2222"/>
                </a:lnTo>
                <a:lnTo>
                  <a:pt x="5016" y="0"/>
                </a:lnTo>
                <a:lnTo>
                  <a:pt x="2565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682315" y="7706272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0" y="444"/>
                </a:moveTo>
                <a:lnTo>
                  <a:pt x="5588" y="0"/>
                </a:lnTo>
                <a:lnTo>
                  <a:pt x="2794" y="44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681644" y="7689195"/>
            <a:ext cx="4356" cy="3124"/>
          </a:xfrm>
          <a:custGeom>
            <a:avLst/>
            <a:gdLst/>
            <a:ahLst/>
            <a:cxnLst/>
            <a:rect l="l" t="t" r="r" b="b"/>
            <a:pathLst>
              <a:path w="4356" h="3124">
                <a:moveTo>
                  <a:pt x="4241" y="0"/>
                </a:moveTo>
                <a:lnTo>
                  <a:pt x="4356" y="774"/>
                </a:lnTo>
                <a:lnTo>
                  <a:pt x="4241" y="1562"/>
                </a:lnTo>
                <a:lnTo>
                  <a:pt x="3911" y="2235"/>
                </a:lnTo>
                <a:lnTo>
                  <a:pt x="3352" y="2679"/>
                </a:lnTo>
                <a:lnTo>
                  <a:pt x="2679" y="3009"/>
                </a:lnTo>
                <a:lnTo>
                  <a:pt x="1905" y="3124"/>
                </a:lnTo>
                <a:lnTo>
                  <a:pt x="1117" y="2895"/>
                </a:lnTo>
                <a:lnTo>
                  <a:pt x="558" y="2451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681645" y="7687630"/>
            <a:ext cx="4241" cy="1562"/>
          </a:xfrm>
          <a:custGeom>
            <a:avLst/>
            <a:gdLst/>
            <a:ahLst/>
            <a:cxnLst/>
            <a:rect l="l" t="t" r="r" b="b"/>
            <a:pathLst>
              <a:path w="4241" h="1562">
                <a:moveTo>
                  <a:pt x="0" y="1231"/>
                </a:moveTo>
                <a:lnTo>
                  <a:pt x="558" y="673"/>
                </a:lnTo>
                <a:lnTo>
                  <a:pt x="1117" y="228"/>
                </a:lnTo>
                <a:lnTo>
                  <a:pt x="1892" y="0"/>
                </a:lnTo>
                <a:lnTo>
                  <a:pt x="2679" y="114"/>
                </a:lnTo>
                <a:lnTo>
                  <a:pt x="3352" y="342"/>
                </a:lnTo>
                <a:lnTo>
                  <a:pt x="3898" y="901"/>
                </a:lnTo>
                <a:lnTo>
                  <a:pt x="424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699619" y="7819097"/>
            <a:ext cx="889" cy="5359"/>
          </a:xfrm>
          <a:custGeom>
            <a:avLst/>
            <a:gdLst/>
            <a:ahLst/>
            <a:cxnLst/>
            <a:rect l="l" t="t" r="r" b="b"/>
            <a:pathLst>
              <a:path w="888" h="5359">
                <a:moveTo>
                  <a:pt x="444" y="2679"/>
                </a:moveTo>
                <a:lnTo>
                  <a:pt x="0" y="5359"/>
                </a:lnTo>
                <a:lnTo>
                  <a:pt x="673" y="2679"/>
                </a:lnTo>
                <a:lnTo>
                  <a:pt x="889" y="0"/>
                </a:lnTo>
                <a:lnTo>
                  <a:pt x="444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696936" y="7824449"/>
            <a:ext cx="2679" cy="4914"/>
          </a:xfrm>
          <a:custGeom>
            <a:avLst/>
            <a:gdLst/>
            <a:ahLst/>
            <a:cxnLst/>
            <a:rect l="l" t="t" r="r" b="b"/>
            <a:pathLst>
              <a:path w="2679" h="4914">
                <a:moveTo>
                  <a:pt x="0" y="4914"/>
                </a:moveTo>
                <a:lnTo>
                  <a:pt x="1562" y="2578"/>
                </a:lnTo>
                <a:lnTo>
                  <a:pt x="2679" y="0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692913" y="7805038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14058"/>
                </a:moveTo>
                <a:lnTo>
                  <a:pt x="6705" y="8585"/>
                </a:lnTo>
                <a:lnTo>
                  <a:pt x="5359" y="6134"/>
                </a:lnTo>
                <a:lnTo>
                  <a:pt x="4025" y="3683"/>
                </a:lnTo>
                <a:lnTo>
                  <a:pt x="0" y="0"/>
                </a:lnTo>
                <a:lnTo>
                  <a:pt x="2235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692919" y="7700241"/>
            <a:ext cx="4013" cy="3797"/>
          </a:xfrm>
          <a:custGeom>
            <a:avLst/>
            <a:gdLst/>
            <a:ahLst/>
            <a:cxnLst/>
            <a:rect l="l" t="t" r="r" b="b"/>
            <a:pathLst>
              <a:path w="4013" h="3797">
                <a:moveTo>
                  <a:pt x="0" y="3797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699619" y="7684503"/>
            <a:ext cx="889" cy="5473"/>
          </a:xfrm>
          <a:custGeom>
            <a:avLst/>
            <a:gdLst/>
            <a:ahLst/>
            <a:cxnLst/>
            <a:rect l="l" t="t" r="r" b="b"/>
            <a:pathLst>
              <a:path w="888" h="5473">
                <a:moveTo>
                  <a:pt x="888" y="5473"/>
                </a:moveTo>
                <a:lnTo>
                  <a:pt x="660" y="2692"/>
                </a:lnTo>
                <a:lnTo>
                  <a:pt x="0" y="0"/>
                </a:lnTo>
                <a:lnTo>
                  <a:pt x="888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718586" y="7820111"/>
            <a:ext cx="0" cy="59474"/>
          </a:xfrm>
          <a:custGeom>
            <a:avLst/>
            <a:gdLst/>
            <a:ahLst/>
            <a:cxnLst/>
            <a:rect l="l" t="t" r="r" b="b"/>
            <a:pathLst>
              <a:path h="59474">
                <a:moveTo>
                  <a:pt x="0" y="59474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18586" y="7760616"/>
            <a:ext cx="0" cy="59486"/>
          </a:xfrm>
          <a:custGeom>
            <a:avLst/>
            <a:gdLst/>
            <a:ahLst/>
            <a:cxnLst/>
            <a:rect l="l" t="t" r="r" b="b"/>
            <a:pathLst>
              <a:path h="59486">
                <a:moveTo>
                  <a:pt x="0" y="5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718586" y="7629715"/>
            <a:ext cx="0" cy="118960"/>
          </a:xfrm>
          <a:custGeom>
            <a:avLst/>
            <a:gdLst/>
            <a:ahLst/>
            <a:cxnLst/>
            <a:rect l="l" t="t" r="r" b="b"/>
            <a:pathLst>
              <a:path h="118960">
                <a:moveTo>
                  <a:pt x="0" y="11937"/>
                </a:moveTo>
                <a:lnTo>
                  <a:pt x="0" y="0"/>
                </a:lnTo>
                <a:lnTo>
                  <a:pt x="0" y="118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718586" y="7625358"/>
            <a:ext cx="0" cy="4356"/>
          </a:xfrm>
          <a:custGeom>
            <a:avLst/>
            <a:gdLst/>
            <a:ahLst/>
            <a:cxnLst/>
            <a:rect l="l" t="t" r="r" b="b"/>
            <a:pathLst>
              <a:path h="4356">
                <a:moveTo>
                  <a:pt x="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617127" y="8146190"/>
            <a:ext cx="353626" cy="1010323"/>
          </a:xfrm>
          <a:custGeom>
            <a:avLst/>
            <a:gdLst/>
            <a:ahLst/>
            <a:cxnLst/>
            <a:rect l="l" t="t" r="r" b="b"/>
            <a:pathLst>
              <a:path w="353626" h="1010323">
                <a:moveTo>
                  <a:pt x="353626" y="1010323"/>
                </a:moveTo>
                <a:lnTo>
                  <a:pt x="341854" y="1002811"/>
                </a:lnTo>
                <a:lnTo>
                  <a:pt x="333795" y="996838"/>
                </a:lnTo>
                <a:lnTo>
                  <a:pt x="323717" y="988339"/>
                </a:lnTo>
                <a:lnTo>
                  <a:pt x="311077" y="977664"/>
                </a:lnTo>
                <a:lnTo>
                  <a:pt x="301286" y="969426"/>
                </a:lnTo>
                <a:lnTo>
                  <a:pt x="293310" y="962628"/>
                </a:lnTo>
                <a:lnTo>
                  <a:pt x="286110" y="956274"/>
                </a:lnTo>
                <a:lnTo>
                  <a:pt x="278653" y="949367"/>
                </a:lnTo>
                <a:lnTo>
                  <a:pt x="269901" y="940912"/>
                </a:lnTo>
                <a:lnTo>
                  <a:pt x="258819" y="929911"/>
                </a:lnTo>
                <a:lnTo>
                  <a:pt x="256204" y="927290"/>
                </a:lnTo>
                <a:lnTo>
                  <a:pt x="244527" y="915516"/>
                </a:lnTo>
                <a:lnTo>
                  <a:pt x="235554" y="906357"/>
                </a:lnTo>
                <a:lnTo>
                  <a:pt x="228317" y="898732"/>
                </a:lnTo>
                <a:lnTo>
                  <a:pt x="221851" y="891560"/>
                </a:lnTo>
                <a:lnTo>
                  <a:pt x="215188" y="883760"/>
                </a:lnTo>
                <a:lnTo>
                  <a:pt x="207363" y="874253"/>
                </a:lnTo>
                <a:lnTo>
                  <a:pt x="197409" y="861956"/>
                </a:lnTo>
                <a:lnTo>
                  <a:pt x="195384" y="859447"/>
                </a:lnTo>
                <a:lnTo>
                  <a:pt x="184970" y="846551"/>
                </a:lnTo>
                <a:lnTo>
                  <a:pt x="176987" y="836525"/>
                </a:lnTo>
                <a:lnTo>
                  <a:pt x="170581" y="828196"/>
                </a:lnTo>
                <a:lnTo>
                  <a:pt x="164895" y="820389"/>
                </a:lnTo>
                <a:lnTo>
                  <a:pt x="159074" y="811931"/>
                </a:lnTo>
                <a:lnTo>
                  <a:pt x="152264" y="801648"/>
                </a:lnTo>
                <a:lnTo>
                  <a:pt x="143608" y="788368"/>
                </a:lnTo>
                <a:lnTo>
                  <a:pt x="132912" y="771882"/>
                </a:lnTo>
                <a:lnTo>
                  <a:pt x="126007" y="761073"/>
                </a:lnTo>
                <a:lnTo>
                  <a:pt x="120491" y="752111"/>
                </a:lnTo>
                <a:lnTo>
                  <a:pt x="115640" y="743746"/>
                </a:lnTo>
                <a:lnTo>
                  <a:pt x="110731" y="734729"/>
                </a:lnTo>
                <a:lnTo>
                  <a:pt x="105040" y="723809"/>
                </a:lnTo>
                <a:lnTo>
                  <a:pt x="97843" y="709738"/>
                </a:lnTo>
                <a:lnTo>
                  <a:pt x="88874" y="692113"/>
                </a:lnTo>
                <a:lnTo>
                  <a:pt x="83133" y="680649"/>
                </a:lnTo>
                <a:lnTo>
                  <a:pt x="78576" y="671167"/>
                </a:lnTo>
                <a:lnTo>
                  <a:pt x="74617" y="662346"/>
                </a:lnTo>
                <a:lnTo>
                  <a:pt x="70668" y="652863"/>
                </a:lnTo>
                <a:lnTo>
                  <a:pt x="66142" y="641396"/>
                </a:lnTo>
                <a:lnTo>
                  <a:pt x="60450" y="626624"/>
                </a:lnTo>
                <a:lnTo>
                  <a:pt x="59341" y="623735"/>
                </a:lnTo>
                <a:lnTo>
                  <a:pt x="53383" y="608274"/>
                </a:lnTo>
                <a:lnTo>
                  <a:pt x="45295" y="586390"/>
                </a:lnTo>
                <a:lnTo>
                  <a:pt x="35966" y="555505"/>
                </a:lnTo>
                <a:lnTo>
                  <a:pt x="26677" y="521230"/>
                </a:lnTo>
                <a:lnTo>
                  <a:pt x="20919" y="498601"/>
                </a:lnTo>
                <a:lnTo>
                  <a:pt x="14865" y="466951"/>
                </a:lnTo>
                <a:lnTo>
                  <a:pt x="9154" y="431835"/>
                </a:lnTo>
                <a:lnTo>
                  <a:pt x="5779" y="408731"/>
                </a:lnTo>
                <a:lnTo>
                  <a:pt x="3068" y="376584"/>
                </a:lnTo>
                <a:lnTo>
                  <a:pt x="1051" y="341146"/>
                </a:lnTo>
                <a:lnTo>
                  <a:pt x="71" y="317849"/>
                </a:lnTo>
                <a:lnTo>
                  <a:pt x="0" y="308200"/>
                </a:lnTo>
                <a:lnTo>
                  <a:pt x="198" y="297960"/>
                </a:lnTo>
                <a:lnTo>
                  <a:pt x="1376" y="269930"/>
                </a:lnTo>
                <a:lnTo>
                  <a:pt x="3026" y="237274"/>
                </a:lnTo>
                <a:lnTo>
                  <a:pt x="5989" y="206985"/>
                </a:lnTo>
                <a:lnTo>
                  <a:pt x="10096" y="179131"/>
                </a:lnTo>
                <a:lnTo>
                  <a:pt x="15098" y="146942"/>
                </a:lnTo>
                <a:lnTo>
                  <a:pt x="21145" y="117112"/>
                </a:lnTo>
                <a:lnTo>
                  <a:pt x="28095" y="89825"/>
                </a:lnTo>
                <a:lnTo>
                  <a:pt x="36374" y="58422"/>
                </a:lnTo>
                <a:lnTo>
                  <a:pt x="42153" y="39066"/>
                </a:lnTo>
                <a:lnTo>
                  <a:pt x="49695" y="17764"/>
                </a:lnTo>
                <a:lnTo>
                  <a:pt x="55216" y="2946"/>
                </a:lnTo>
                <a:lnTo>
                  <a:pt x="563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800004" y="8058038"/>
            <a:ext cx="116552" cy="106133"/>
          </a:xfrm>
          <a:custGeom>
            <a:avLst/>
            <a:gdLst/>
            <a:ahLst/>
            <a:cxnLst/>
            <a:rect l="l" t="t" r="r" b="b"/>
            <a:pathLst>
              <a:path w="116552" h="106133">
                <a:moveTo>
                  <a:pt x="0" y="104787"/>
                </a:moveTo>
                <a:lnTo>
                  <a:pt x="13132" y="106133"/>
                </a:lnTo>
                <a:lnTo>
                  <a:pt x="24030" y="105340"/>
                </a:lnTo>
                <a:lnTo>
                  <a:pt x="30353" y="104343"/>
                </a:lnTo>
                <a:lnTo>
                  <a:pt x="43364" y="101788"/>
                </a:lnTo>
                <a:lnTo>
                  <a:pt x="53712" y="97768"/>
                </a:lnTo>
                <a:lnTo>
                  <a:pt x="59258" y="95084"/>
                </a:lnTo>
                <a:lnTo>
                  <a:pt x="70941" y="88824"/>
                </a:lnTo>
                <a:lnTo>
                  <a:pt x="79662" y="81930"/>
                </a:lnTo>
                <a:lnTo>
                  <a:pt x="84150" y="77774"/>
                </a:lnTo>
                <a:lnTo>
                  <a:pt x="93534" y="68420"/>
                </a:lnTo>
                <a:lnTo>
                  <a:pt x="99890" y="59319"/>
                </a:lnTo>
                <a:lnTo>
                  <a:pt x="103009" y="54013"/>
                </a:lnTo>
                <a:lnTo>
                  <a:pt x="109217" y="42355"/>
                </a:lnTo>
                <a:lnTo>
                  <a:pt x="112629" y="31764"/>
                </a:lnTo>
                <a:lnTo>
                  <a:pt x="114058" y="25882"/>
                </a:lnTo>
                <a:lnTo>
                  <a:pt x="116552" y="13391"/>
                </a:lnTo>
                <a:lnTo>
                  <a:pt x="116269" y="1098"/>
                </a:lnTo>
                <a:lnTo>
                  <a:pt x="1161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817755" y="7896325"/>
            <a:ext cx="99212" cy="161709"/>
          </a:xfrm>
          <a:custGeom>
            <a:avLst/>
            <a:gdLst/>
            <a:ahLst/>
            <a:cxnLst/>
            <a:rect l="l" t="t" r="r" b="b"/>
            <a:pathLst>
              <a:path w="99212" h="161709">
                <a:moveTo>
                  <a:pt x="98425" y="161709"/>
                </a:moveTo>
                <a:lnTo>
                  <a:pt x="99098" y="159918"/>
                </a:lnTo>
                <a:lnTo>
                  <a:pt x="99212" y="159258"/>
                </a:lnTo>
                <a:lnTo>
                  <a:pt x="98869" y="157353"/>
                </a:lnTo>
                <a:lnTo>
                  <a:pt x="96883" y="144139"/>
                </a:lnTo>
                <a:lnTo>
                  <a:pt x="94600" y="133969"/>
                </a:lnTo>
                <a:lnTo>
                  <a:pt x="92405" y="127787"/>
                </a:lnTo>
                <a:lnTo>
                  <a:pt x="87321" y="115669"/>
                </a:lnTo>
                <a:lnTo>
                  <a:pt x="81307" y="106313"/>
                </a:lnTo>
                <a:lnTo>
                  <a:pt x="77774" y="101447"/>
                </a:lnTo>
                <a:lnTo>
                  <a:pt x="67683" y="87467"/>
                </a:lnTo>
                <a:lnTo>
                  <a:pt x="59328" y="75936"/>
                </a:lnTo>
                <a:lnTo>
                  <a:pt x="52258" y="66265"/>
                </a:lnTo>
                <a:lnTo>
                  <a:pt x="46020" y="57860"/>
                </a:lnTo>
                <a:lnTo>
                  <a:pt x="40163" y="50133"/>
                </a:lnTo>
                <a:lnTo>
                  <a:pt x="34235" y="42491"/>
                </a:lnTo>
                <a:lnTo>
                  <a:pt x="27784" y="34343"/>
                </a:lnTo>
                <a:lnTo>
                  <a:pt x="20359" y="25099"/>
                </a:lnTo>
                <a:lnTo>
                  <a:pt x="11507" y="14167"/>
                </a:lnTo>
                <a:lnTo>
                  <a:pt x="777" y="9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14953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0"/>
                </a:moveTo>
                <a:lnTo>
                  <a:pt x="11608" y="6195"/>
                </a:lnTo>
                <a:lnTo>
                  <a:pt x="21979" y="10368"/>
                </a:lnTo>
                <a:lnTo>
                  <a:pt x="26339" y="11938"/>
                </a:lnTo>
                <a:lnTo>
                  <a:pt x="41977" y="17626"/>
                </a:lnTo>
                <a:lnTo>
                  <a:pt x="54036" y="22067"/>
                </a:lnTo>
                <a:lnTo>
                  <a:pt x="63919" y="25666"/>
                </a:lnTo>
                <a:lnTo>
                  <a:pt x="73028" y="28833"/>
                </a:lnTo>
                <a:lnTo>
                  <a:pt x="82768" y="31973"/>
                </a:lnTo>
                <a:lnTo>
                  <a:pt x="94541" y="35494"/>
                </a:lnTo>
                <a:lnTo>
                  <a:pt x="109750" y="39805"/>
                </a:lnTo>
                <a:lnTo>
                  <a:pt x="128694" y="45019"/>
                </a:lnTo>
                <a:lnTo>
                  <a:pt x="141078" y="48335"/>
                </a:lnTo>
                <a:lnTo>
                  <a:pt x="151279" y="50887"/>
                </a:lnTo>
                <a:lnTo>
                  <a:pt x="160710" y="52989"/>
                </a:lnTo>
                <a:lnTo>
                  <a:pt x="170784" y="54955"/>
                </a:lnTo>
                <a:lnTo>
                  <a:pt x="182914" y="57099"/>
                </a:lnTo>
                <a:lnTo>
                  <a:pt x="198515" y="59734"/>
                </a:lnTo>
                <a:lnTo>
                  <a:pt x="201663" y="6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415591" y="9138662"/>
            <a:ext cx="78003" cy="37604"/>
          </a:xfrm>
          <a:custGeom>
            <a:avLst/>
            <a:gdLst/>
            <a:ahLst/>
            <a:cxnLst/>
            <a:rect l="l" t="t" r="r" b="b"/>
            <a:pathLst>
              <a:path w="78003" h="37604">
                <a:moveTo>
                  <a:pt x="0" y="37604"/>
                </a:moveTo>
                <a:lnTo>
                  <a:pt x="8738" y="27577"/>
                </a:lnTo>
                <a:lnTo>
                  <a:pt x="17352" y="20613"/>
                </a:lnTo>
                <a:lnTo>
                  <a:pt x="22542" y="17068"/>
                </a:lnTo>
                <a:lnTo>
                  <a:pt x="33803" y="10117"/>
                </a:lnTo>
                <a:lnTo>
                  <a:pt x="44118" y="5983"/>
                </a:lnTo>
                <a:lnTo>
                  <a:pt x="49885" y="4127"/>
                </a:lnTo>
                <a:lnTo>
                  <a:pt x="62543" y="787"/>
                </a:lnTo>
                <a:lnTo>
                  <a:pt x="74099" y="11"/>
                </a:lnTo>
                <a:lnTo>
                  <a:pt x="78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489582" y="9138097"/>
            <a:ext cx="150215" cy="182016"/>
          </a:xfrm>
          <a:custGeom>
            <a:avLst/>
            <a:gdLst/>
            <a:ahLst/>
            <a:cxnLst/>
            <a:rect l="l" t="t" r="r" b="b"/>
            <a:pathLst>
              <a:path w="150215" h="182016">
                <a:moveTo>
                  <a:pt x="0" y="1117"/>
                </a:moveTo>
                <a:lnTo>
                  <a:pt x="2451" y="114"/>
                </a:lnTo>
                <a:lnTo>
                  <a:pt x="3352" y="0"/>
                </a:lnTo>
                <a:lnTo>
                  <a:pt x="5918" y="228"/>
                </a:lnTo>
                <a:lnTo>
                  <a:pt x="19289" y="1307"/>
                </a:lnTo>
                <a:lnTo>
                  <a:pt x="29713" y="2963"/>
                </a:lnTo>
                <a:lnTo>
                  <a:pt x="35941" y="4686"/>
                </a:lnTo>
                <a:lnTo>
                  <a:pt x="48503" y="8986"/>
                </a:lnTo>
                <a:lnTo>
                  <a:pt x="58236" y="14332"/>
                </a:lnTo>
                <a:lnTo>
                  <a:pt x="63271" y="17627"/>
                </a:lnTo>
                <a:lnTo>
                  <a:pt x="74050" y="25378"/>
                </a:lnTo>
                <a:lnTo>
                  <a:pt x="81792" y="33312"/>
                </a:lnTo>
                <a:lnTo>
                  <a:pt x="85826" y="38163"/>
                </a:lnTo>
                <a:lnTo>
                  <a:pt x="93720" y="48620"/>
                </a:lnTo>
                <a:lnTo>
                  <a:pt x="98829" y="58507"/>
                </a:lnTo>
                <a:lnTo>
                  <a:pt x="101333" y="64058"/>
                </a:lnTo>
                <a:lnTo>
                  <a:pt x="108373" y="79782"/>
                </a:lnTo>
                <a:lnTo>
                  <a:pt x="114162" y="92776"/>
                </a:lnTo>
                <a:lnTo>
                  <a:pt x="118986" y="103727"/>
                </a:lnTo>
                <a:lnTo>
                  <a:pt x="123133" y="113326"/>
                </a:lnTo>
                <a:lnTo>
                  <a:pt x="126890" y="122261"/>
                </a:lnTo>
                <a:lnTo>
                  <a:pt x="130542" y="131219"/>
                </a:lnTo>
                <a:lnTo>
                  <a:pt x="134378" y="140890"/>
                </a:lnTo>
                <a:lnTo>
                  <a:pt x="138683" y="151962"/>
                </a:lnTo>
                <a:lnTo>
                  <a:pt x="143745" y="165124"/>
                </a:lnTo>
                <a:lnTo>
                  <a:pt x="149851" y="181064"/>
                </a:lnTo>
                <a:lnTo>
                  <a:pt x="150215" y="182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63979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60261"/>
                </a:moveTo>
                <a:lnTo>
                  <a:pt x="16342" y="57510"/>
                </a:lnTo>
                <a:lnTo>
                  <a:pt x="28971" y="55304"/>
                </a:lnTo>
                <a:lnTo>
                  <a:pt x="39299" y="53329"/>
                </a:lnTo>
                <a:lnTo>
                  <a:pt x="48740" y="51273"/>
                </a:lnTo>
                <a:lnTo>
                  <a:pt x="58707" y="48821"/>
                </a:lnTo>
                <a:lnTo>
                  <a:pt x="70614" y="45660"/>
                </a:lnTo>
                <a:lnTo>
                  <a:pt x="85874" y="41475"/>
                </a:lnTo>
                <a:lnTo>
                  <a:pt x="104868" y="36146"/>
                </a:lnTo>
                <a:lnTo>
                  <a:pt x="117117" y="32521"/>
                </a:lnTo>
                <a:lnTo>
                  <a:pt x="127099" y="29346"/>
                </a:lnTo>
                <a:lnTo>
                  <a:pt x="136218" y="26212"/>
                </a:lnTo>
                <a:lnTo>
                  <a:pt x="145875" y="22713"/>
                </a:lnTo>
                <a:lnTo>
                  <a:pt x="157473" y="18441"/>
                </a:lnTo>
                <a:lnTo>
                  <a:pt x="172415" y="12988"/>
                </a:lnTo>
                <a:lnTo>
                  <a:pt x="175323" y="11938"/>
                </a:lnTo>
                <a:lnTo>
                  <a:pt x="187598" y="7305"/>
                </a:lnTo>
                <a:lnTo>
                  <a:pt x="197591" y="2245"/>
                </a:lnTo>
                <a:lnTo>
                  <a:pt x="2016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800161" y="7887618"/>
            <a:ext cx="19088" cy="1117"/>
          </a:xfrm>
          <a:custGeom>
            <a:avLst/>
            <a:gdLst/>
            <a:ahLst/>
            <a:cxnLst/>
            <a:rect l="l" t="t" r="r" b="b"/>
            <a:pathLst>
              <a:path w="19088" h="1117">
                <a:moveTo>
                  <a:pt x="19088" y="114"/>
                </a:moveTo>
                <a:lnTo>
                  <a:pt x="11277" y="0"/>
                </a:lnTo>
                <a:lnTo>
                  <a:pt x="3581" y="114"/>
                </a:lnTo>
                <a:lnTo>
                  <a:pt x="2349" y="114"/>
                </a:lnTo>
                <a:lnTo>
                  <a:pt x="1231" y="444"/>
                </a:lnTo>
                <a:lnTo>
                  <a:pt x="558" y="673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798267" y="7713079"/>
            <a:ext cx="1231" cy="13944"/>
          </a:xfrm>
          <a:custGeom>
            <a:avLst/>
            <a:gdLst/>
            <a:ahLst/>
            <a:cxnLst/>
            <a:rect l="l" t="t" r="r" b="b"/>
            <a:pathLst>
              <a:path w="1231" h="13944">
                <a:moveTo>
                  <a:pt x="558" y="0"/>
                </a:moveTo>
                <a:lnTo>
                  <a:pt x="114" y="3009"/>
                </a:lnTo>
                <a:lnTo>
                  <a:pt x="0" y="6248"/>
                </a:lnTo>
                <a:lnTo>
                  <a:pt x="0" y="7924"/>
                </a:lnTo>
                <a:lnTo>
                  <a:pt x="228" y="9817"/>
                </a:lnTo>
                <a:lnTo>
                  <a:pt x="558" y="11938"/>
                </a:lnTo>
                <a:lnTo>
                  <a:pt x="1231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798158" y="7668215"/>
            <a:ext cx="3683" cy="16065"/>
          </a:xfrm>
          <a:custGeom>
            <a:avLst/>
            <a:gdLst/>
            <a:ahLst/>
            <a:cxnLst/>
            <a:rect l="l" t="t" r="r" b="b"/>
            <a:pathLst>
              <a:path w="3683" h="16065">
                <a:moveTo>
                  <a:pt x="444" y="0"/>
                </a:moveTo>
                <a:lnTo>
                  <a:pt x="0" y="1447"/>
                </a:lnTo>
                <a:lnTo>
                  <a:pt x="0" y="1676"/>
                </a:lnTo>
                <a:lnTo>
                  <a:pt x="114" y="3124"/>
                </a:lnTo>
                <a:lnTo>
                  <a:pt x="444" y="6921"/>
                </a:lnTo>
                <a:lnTo>
                  <a:pt x="215" y="7251"/>
                </a:lnTo>
                <a:lnTo>
                  <a:pt x="1219" y="10833"/>
                </a:lnTo>
                <a:lnTo>
                  <a:pt x="1892" y="13500"/>
                </a:lnTo>
                <a:lnTo>
                  <a:pt x="2120" y="13944"/>
                </a:lnTo>
                <a:lnTo>
                  <a:pt x="3683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798715" y="7840530"/>
            <a:ext cx="444" cy="27114"/>
          </a:xfrm>
          <a:custGeom>
            <a:avLst/>
            <a:gdLst/>
            <a:ahLst/>
            <a:cxnLst/>
            <a:rect l="l" t="t" r="r" b="b"/>
            <a:pathLst>
              <a:path w="444" h="27114">
                <a:moveTo>
                  <a:pt x="444" y="27114"/>
                </a:moveTo>
                <a:lnTo>
                  <a:pt x="215" y="26111"/>
                </a:lnTo>
                <a:lnTo>
                  <a:pt x="215" y="24993"/>
                </a:lnTo>
                <a:lnTo>
                  <a:pt x="0" y="13500"/>
                </a:lnTo>
                <a:lnTo>
                  <a:pt x="215" y="2006"/>
                </a:lnTo>
                <a:lnTo>
                  <a:pt x="215" y="100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805633" y="7667212"/>
            <a:ext cx="1892" cy="11049"/>
          </a:xfrm>
          <a:custGeom>
            <a:avLst/>
            <a:gdLst/>
            <a:ahLst/>
            <a:cxnLst/>
            <a:rect l="l" t="t" r="r" b="b"/>
            <a:pathLst>
              <a:path w="1892" h="11049">
                <a:moveTo>
                  <a:pt x="558" y="0"/>
                </a:moveTo>
                <a:lnTo>
                  <a:pt x="0" y="1676"/>
                </a:lnTo>
                <a:lnTo>
                  <a:pt x="0" y="1892"/>
                </a:lnTo>
                <a:lnTo>
                  <a:pt x="0" y="3797"/>
                </a:lnTo>
                <a:lnTo>
                  <a:pt x="0" y="5918"/>
                </a:lnTo>
                <a:lnTo>
                  <a:pt x="0" y="6134"/>
                </a:lnTo>
                <a:lnTo>
                  <a:pt x="558" y="8140"/>
                </a:lnTo>
                <a:lnTo>
                  <a:pt x="888" y="9601"/>
                </a:lnTo>
                <a:lnTo>
                  <a:pt x="1003" y="9817"/>
                </a:lnTo>
                <a:lnTo>
                  <a:pt x="1892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816908" y="7659844"/>
            <a:ext cx="6692" cy="19189"/>
          </a:xfrm>
          <a:custGeom>
            <a:avLst/>
            <a:gdLst/>
            <a:ahLst/>
            <a:cxnLst/>
            <a:rect l="l" t="t" r="r" b="b"/>
            <a:pathLst>
              <a:path w="6692" h="19189">
                <a:moveTo>
                  <a:pt x="6692" y="0"/>
                </a:moveTo>
                <a:lnTo>
                  <a:pt x="4914" y="4800"/>
                </a:lnTo>
                <a:lnTo>
                  <a:pt x="3352" y="9601"/>
                </a:lnTo>
                <a:lnTo>
                  <a:pt x="2222" y="13055"/>
                </a:lnTo>
                <a:lnTo>
                  <a:pt x="2565" y="13284"/>
                </a:lnTo>
                <a:lnTo>
                  <a:pt x="1447" y="16624"/>
                </a:lnTo>
                <a:lnTo>
                  <a:pt x="1003" y="17856"/>
                </a:lnTo>
                <a:lnTo>
                  <a:pt x="888" y="18084"/>
                </a:lnTo>
                <a:lnTo>
                  <a:pt x="0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807419" y="7659065"/>
            <a:ext cx="8483" cy="5689"/>
          </a:xfrm>
          <a:custGeom>
            <a:avLst/>
            <a:gdLst/>
            <a:ahLst/>
            <a:cxnLst/>
            <a:rect l="l" t="t" r="r" b="b"/>
            <a:pathLst>
              <a:path w="8483" h="5689">
                <a:moveTo>
                  <a:pt x="0" y="5689"/>
                </a:moveTo>
                <a:lnTo>
                  <a:pt x="673" y="4686"/>
                </a:lnTo>
                <a:lnTo>
                  <a:pt x="901" y="4457"/>
                </a:lnTo>
                <a:lnTo>
                  <a:pt x="2006" y="3797"/>
                </a:lnTo>
                <a:lnTo>
                  <a:pt x="4470" y="2120"/>
                </a:lnTo>
                <a:lnTo>
                  <a:pt x="4800" y="2451"/>
                </a:lnTo>
                <a:lnTo>
                  <a:pt x="7365" y="1003"/>
                </a:lnTo>
                <a:lnTo>
                  <a:pt x="7924" y="673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044680" y="8149887"/>
            <a:ext cx="81127" cy="27228"/>
          </a:xfrm>
          <a:custGeom>
            <a:avLst/>
            <a:gdLst/>
            <a:ahLst/>
            <a:cxnLst/>
            <a:rect l="l" t="t" r="r" b="b"/>
            <a:pathLst>
              <a:path w="81127" h="27228">
                <a:moveTo>
                  <a:pt x="0" y="22313"/>
                </a:moveTo>
                <a:lnTo>
                  <a:pt x="6921" y="25323"/>
                </a:lnTo>
                <a:lnTo>
                  <a:pt x="8039" y="25666"/>
                </a:lnTo>
                <a:lnTo>
                  <a:pt x="15621" y="26441"/>
                </a:lnTo>
                <a:lnTo>
                  <a:pt x="23101" y="27228"/>
                </a:lnTo>
                <a:lnTo>
                  <a:pt x="24333" y="27228"/>
                </a:lnTo>
                <a:lnTo>
                  <a:pt x="31699" y="25666"/>
                </a:lnTo>
                <a:lnTo>
                  <a:pt x="39179" y="24104"/>
                </a:lnTo>
                <a:lnTo>
                  <a:pt x="39839" y="23431"/>
                </a:lnTo>
                <a:lnTo>
                  <a:pt x="46761" y="19862"/>
                </a:lnTo>
                <a:lnTo>
                  <a:pt x="59372" y="13262"/>
                </a:lnTo>
                <a:lnTo>
                  <a:pt x="67977" y="8306"/>
                </a:lnTo>
                <a:lnTo>
                  <a:pt x="79202" y="1226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125815" y="8146197"/>
            <a:ext cx="191731" cy="17741"/>
          </a:xfrm>
          <a:custGeom>
            <a:avLst/>
            <a:gdLst/>
            <a:ahLst/>
            <a:cxnLst/>
            <a:rect l="l" t="t" r="r" b="b"/>
            <a:pathLst>
              <a:path w="191731" h="17741">
                <a:moveTo>
                  <a:pt x="0" y="3682"/>
                </a:moveTo>
                <a:lnTo>
                  <a:pt x="9486" y="9156"/>
                </a:lnTo>
                <a:lnTo>
                  <a:pt x="10147" y="9486"/>
                </a:lnTo>
                <a:lnTo>
                  <a:pt x="20535" y="12725"/>
                </a:lnTo>
                <a:lnTo>
                  <a:pt x="30911" y="15963"/>
                </a:lnTo>
                <a:lnTo>
                  <a:pt x="31584" y="15735"/>
                </a:lnTo>
                <a:lnTo>
                  <a:pt x="42519" y="17081"/>
                </a:lnTo>
                <a:lnTo>
                  <a:pt x="47320" y="17741"/>
                </a:lnTo>
                <a:lnTo>
                  <a:pt x="47650" y="17081"/>
                </a:lnTo>
                <a:lnTo>
                  <a:pt x="52781" y="16967"/>
                </a:lnTo>
                <a:lnTo>
                  <a:pt x="58927" y="16852"/>
                </a:lnTo>
                <a:lnTo>
                  <a:pt x="59143" y="17411"/>
                </a:lnTo>
                <a:lnTo>
                  <a:pt x="65176" y="16624"/>
                </a:lnTo>
                <a:lnTo>
                  <a:pt x="82310" y="14539"/>
                </a:lnTo>
                <a:lnTo>
                  <a:pt x="96439" y="12813"/>
                </a:lnTo>
                <a:lnTo>
                  <a:pt x="108309" y="11347"/>
                </a:lnTo>
                <a:lnTo>
                  <a:pt x="118665" y="10044"/>
                </a:lnTo>
                <a:lnTo>
                  <a:pt x="128253" y="8805"/>
                </a:lnTo>
                <a:lnTo>
                  <a:pt x="137819" y="7532"/>
                </a:lnTo>
                <a:lnTo>
                  <a:pt x="148109" y="6126"/>
                </a:lnTo>
                <a:lnTo>
                  <a:pt x="159869" y="4490"/>
                </a:lnTo>
                <a:lnTo>
                  <a:pt x="173844" y="2526"/>
                </a:lnTo>
                <a:lnTo>
                  <a:pt x="190782" y="134"/>
                </a:lnTo>
                <a:lnTo>
                  <a:pt x="191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020238" y="8146197"/>
            <a:ext cx="353613" cy="1010323"/>
          </a:xfrm>
          <a:custGeom>
            <a:avLst/>
            <a:gdLst/>
            <a:ahLst/>
            <a:cxnLst/>
            <a:rect l="l" t="t" r="r" b="b"/>
            <a:pathLst>
              <a:path w="353613" h="1010323">
                <a:moveTo>
                  <a:pt x="297307" y="0"/>
                </a:moveTo>
                <a:lnTo>
                  <a:pt x="307502" y="27538"/>
                </a:lnTo>
                <a:lnTo>
                  <a:pt x="316747" y="56567"/>
                </a:lnTo>
                <a:lnTo>
                  <a:pt x="323969" y="83777"/>
                </a:lnTo>
                <a:lnTo>
                  <a:pt x="332049" y="115278"/>
                </a:lnTo>
                <a:lnTo>
                  <a:pt x="338229" y="145079"/>
                </a:lnTo>
                <a:lnTo>
                  <a:pt x="342598" y="172932"/>
                </a:lnTo>
                <a:lnTo>
                  <a:pt x="347385" y="205072"/>
                </a:lnTo>
                <a:lnTo>
                  <a:pt x="350486" y="235348"/>
                </a:lnTo>
                <a:lnTo>
                  <a:pt x="351958" y="263462"/>
                </a:lnTo>
                <a:lnTo>
                  <a:pt x="353368" y="295941"/>
                </a:lnTo>
                <a:lnTo>
                  <a:pt x="353613" y="306441"/>
                </a:lnTo>
                <a:lnTo>
                  <a:pt x="353591" y="316090"/>
                </a:lnTo>
                <a:lnTo>
                  <a:pt x="352716" y="338606"/>
                </a:lnTo>
                <a:lnTo>
                  <a:pt x="350707" y="374204"/>
                </a:lnTo>
                <a:lnTo>
                  <a:pt x="349060" y="397470"/>
                </a:lnTo>
                <a:lnTo>
                  <a:pt x="344842" y="429474"/>
                </a:lnTo>
                <a:lnTo>
                  <a:pt x="339165" y="464523"/>
                </a:lnTo>
                <a:lnTo>
                  <a:pt x="335101" y="487485"/>
                </a:lnTo>
                <a:lnTo>
                  <a:pt x="327589" y="518848"/>
                </a:lnTo>
                <a:lnTo>
                  <a:pt x="318292" y="553230"/>
                </a:lnTo>
                <a:lnTo>
                  <a:pt x="311855" y="575650"/>
                </a:lnTo>
                <a:lnTo>
                  <a:pt x="301095" y="606069"/>
                </a:lnTo>
                <a:lnTo>
                  <a:pt x="294297" y="623735"/>
                </a:lnTo>
                <a:lnTo>
                  <a:pt x="288347" y="639186"/>
                </a:lnTo>
                <a:lnTo>
                  <a:pt x="283663" y="651111"/>
                </a:lnTo>
                <a:lnTo>
                  <a:pt x="279655" y="660832"/>
                </a:lnTo>
                <a:lnTo>
                  <a:pt x="275737" y="669671"/>
                </a:lnTo>
                <a:lnTo>
                  <a:pt x="271321" y="678950"/>
                </a:lnTo>
                <a:lnTo>
                  <a:pt x="265818" y="689992"/>
                </a:lnTo>
                <a:lnTo>
                  <a:pt x="258640" y="704117"/>
                </a:lnTo>
                <a:lnTo>
                  <a:pt x="249707" y="721620"/>
                </a:lnTo>
                <a:lnTo>
                  <a:pt x="243808" y="733001"/>
                </a:lnTo>
                <a:lnTo>
                  <a:pt x="238817" y="742261"/>
                </a:lnTo>
                <a:lnTo>
                  <a:pt x="234010" y="750650"/>
                </a:lnTo>
                <a:lnTo>
                  <a:pt x="228663" y="759418"/>
                </a:lnTo>
                <a:lnTo>
                  <a:pt x="222051" y="769815"/>
                </a:lnTo>
                <a:lnTo>
                  <a:pt x="213452" y="783091"/>
                </a:lnTo>
                <a:lnTo>
                  <a:pt x="202662" y="799671"/>
                </a:lnTo>
                <a:lnTo>
                  <a:pt x="195602" y="810374"/>
                </a:lnTo>
                <a:lnTo>
                  <a:pt x="189674" y="819056"/>
                </a:lnTo>
                <a:lnTo>
                  <a:pt x="184024" y="826890"/>
                </a:lnTo>
                <a:lnTo>
                  <a:pt x="177796" y="835050"/>
                </a:lnTo>
                <a:lnTo>
                  <a:pt x="170136" y="844709"/>
                </a:lnTo>
                <a:lnTo>
                  <a:pt x="160190" y="857042"/>
                </a:lnTo>
                <a:lnTo>
                  <a:pt x="158254" y="859434"/>
                </a:lnTo>
                <a:lnTo>
                  <a:pt x="147826" y="872327"/>
                </a:lnTo>
                <a:lnTo>
                  <a:pt x="139697" y="882244"/>
                </a:lnTo>
                <a:lnTo>
                  <a:pt x="132900" y="890265"/>
                </a:lnTo>
                <a:lnTo>
                  <a:pt x="126470" y="897471"/>
                </a:lnTo>
                <a:lnTo>
                  <a:pt x="119440" y="904941"/>
                </a:lnTo>
                <a:lnTo>
                  <a:pt x="110844" y="913755"/>
                </a:lnTo>
                <a:lnTo>
                  <a:pt x="99715" y="924992"/>
                </a:lnTo>
                <a:lnTo>
                  <a:pt x="85752" y="938924"/>
                </a:lnTo>
                <a:lnTo>
                  <a:pt x="76611" y="947810"/>
                </a:lnTo>
                <a:lnTo>
                  <a:pt x="68974" y="954946"/>
                </a:lnTo>
                <a:lnTo>
                  <a:pt x="61806" y="961328"/>
                </a:lnTo>
                <a:lnTo>
                  <a:pt x="54072" y="967951"/>
                </a:lnTo>
                <a:lnTo>
                  <a:pt x="44735" y="975813"/>
                </a:lnTo>
                <a:lnTo>
                  <a:pt x="32761" y="985909"/>
                </a:lnTo>
                <a:lnTo>
                  <a:pt x="29908" y="988326"/>
                </a:lnTo>
                <a:lnTo>
                  <a:pt x="19193" y="997352"/>
                </a:lnTo>
                <a:lnTo>
                  <a:pt x="11094" y="1003264"/>
                </a:lnTo>
                <a:lnTo>
                  <a:pt x="0" y="1010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074143" y="7958711"/>
            <a:ext cx="51231" cy="101777"/>
          </a:xfrm>
          <a:custGeom>
            <a:avLst/>
            <a:gdLst/>
            <a:ahLst/>
            <a:cxnLst/>
            <a:rect l="l" t="t" r="r" b="b"/>
            <a:pathLst>
              <a:path w="51231" h="101777">
                <a:moveTo>
                  <a:pt x="0" y="101777"/>
                </a:moveTo>
                <a:lnTo>
                  <a:pt x="0" y="90843"/>
                </a:lnTo>
                <a:lnTo>
                  <a:pt x="114" y="90055"/>
                </a:lnTo>
                <a:lnTo>
                  <a:pt x="2451" y="79349"/>
                </a:lnTo>
                <a:lnTo>
                  <a:pt x="4800" y="68745"/>
                </a:lnTo>
                <a:lnTo>
                  <a:pt x="5143" y="67957"/>
                </a:lnTo>
                <a:lnTo>
                  <a:pt x="9715" y="58140"/>
                </a:lnTo>
                <a:lnTo>
                  <a:pt x="14287" y="48323"/>
                </a:lnTo>
                <a:lnTo>
                  <a:pt x="14846" y="47980"/>
                </a:lnTo>
                <a:lnTo>
                  <a:pt x="21310" y="39052"/>
                </a:lnTo>
                <a:lnTo>
                  <a:pt x="30050" y="26871"/>
                </a:lnTo>
                <a:lnTo>
                  <a:pt x="36176" y="18627"/>
                </a:lnTo>
                <a:lnTo>
                  <a:pt x="42741" y="10357"/>
                </a:lnTo>
                <a:lnTo>
                  <a:pt x="5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673451" y="8146197"/>
            <a:ext cx="38493" cy="5029"/>
          </a:xfrm>
          <a:custGeom>
            <a:avLst/>
            <a:gdLst/>
            <a:ahLst/>
            <a:cxnLst/>
            <a:rect l="l" t="t" r="r" b="b"/>
            <a:pathLst>
              <a:path w="38493" h="5029">
                <a:moveTo>
                  <a:pt x="0" y="0"/>
                </a:moveTo>
                <a:lnTo>
                  <a:pt x="38493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681710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0" y="0"/>
                </a:moveTo>
                <a:lnTo>
                  <a:pt x="88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705482" y="8150438"/>
            <a:ext cx="83146" cy="10934"/>
          </a:xfrm>
          <a:custGeom>
            <a:avLst/>
            <a:gdLst/>
            <a:ahLst/>
            <a:cxnLst/>
            <a:rect l="l" t="t" r="r" b="b"/>
            <a:pathLst>
              <a:path w="83146" h="10934">
                <a:moveTo>
                  <a:pt x="0" y="0"/>
                </a:moveTo>
                <a:lnTo>
                  <a:pt x="83146" y="10934"/>
                </a:lnTo>
                <a:lnTo>
                  <a:pt x="8023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788623" y="8161376"/>
            <a:ext cx="11379" cy="1447"/>
          </a:xfrm>
          <a:custGeom>
            <a:avLst/>
            <a:gdLst/>
            <a:ahLst/>
            <a:cxnLst/>
            <a:rect l="l" t="t" r="r" b="b"/>
            <a:pathLst>
              <a:path w="11379" h="1447">
                <a:moveTo>
                  <a:pt x="0" y="0"/>
                </a:moveTo>
                <a:lnTo>
                  <a:pt x="11379" y="1447"/>
                </a:lnTo>
                <a:lnTo>
                  <a:pt x="803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915621" y="8058034"/>
            <a:ext cx="558" cy="7810"/>
          </a:xfrm>
          <a:custGeom>
            <a:avLst/>
            <a:gdLst/>
            <a:ahLst/>
            <a:cxnLst/>
            <a:rect l="l" t="t" r="r" b="b"/>
            <a:pathLst>
              <a:path w="558" h="7810">
                <a:moveTo>
                  <a:pt x="558" y="0"/>
                </a:move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817751" y="7867648"/>
            <a:ext cx="26111" cy="28676"/>
          </a:xfrm>
          <a:custGeom>
            <a:avLst/>
            <a:gdLst/>
            <a:ahLst/>
            <a:cxnLst/>
            <a:rect l="l" t="t" r="r" b="b"/>
            <a:pathLst>
              <a:path w="26111" h="28676">
                <a:moveTo>
                  <a:pt x="0" y="28676"/>
                </a:moveTo>
                <a:lnTo>
                  <a:pt x="26111" y="0"/>
                </a:lnTo>
                <a:lnTo>
                  <a:pt x="18415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843865" y="7784396"/>
            <a:ext cx="85483" cy="83248"/>
          </a:xfrm>
          <a:custGeom>
            <a:avLst/>
            <a:gdLst/>
            <a:ahLst/>
            <a:cxnLst/>
            <a:rect l="l" t="t" r="r" b="b"/>
            <a:pathLst>
              <a:path w="85483" h="83248">
                <a:moveTo>
                  <a:pt x="0" y="83248"/>
                </a:moveTo>
                <a:lnTo>
                  <a:pt x="34036" y="45973"/>
                </a:lnTo>
                <a:lnTo>
                  <a:pt x="85483" y="0"/>
                </a:lnTo>
                <a:lnTo>
                  <a:pt x="75438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859935" y="7848116"/>
            <a:ext cx="1778" cy="2006"/>
          </a:xfrm>
          <a:custGeom>
            <a:avLst/>
            <a:gdLst/>
            <a:ahLst/>
            <a:cxnLst/>
            <a:rect l="l" t="t" r="r" b="b"/>
            <a:pathLst>
              <a:path w="1777" h="2006">
                <a:moveTo>
                  <a:pt x="0" y="2006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865510" y="7958597"/>
            <a:ext cx="3352" cy="4241"/>
          </a:xfrm>
          <a:custGeom>
            <a:avLst/>
            <a:gdLst/>
            <a:ahLst/>
            <a:cxnLst/>
            <a:rect l="l" t="t" r="r" b="b"/>
            <a:pathLst>
              <a:path w="3352" h="4241">
                <a:moveTo>
                  <a:pt x="3352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880244" y="8807542"/>
            <a:ext cx="3467" cy="5803"/>
          </a:xfrm>
          <a:custGeom>
            <a:avLst/>
            <a:gdLst/>
            <a:ahLst/>
            <a:cxnLst/>
            <a:rect l="l" t="t" r="r" b="b"/>
            <a:pathLst>
              <a:path w="3467" h="5803">
                <a:moveTo>
                  <a:pt x="2679" y="5016"/>
                </a:moveTo>
                <a:lnTo>
                  <a:pt x="3467" y="5803"/>
                </a:lnTo>
                <a:lnTo>
                  <a:pt x="1905" y="4127"/>
                </a:lnTo>
                <a:lnTo>
                  <a:pt x="0" y="0"/>
                </a:lnTo>
                <a:lnTo>
                  <a:pt x="1676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883707" y="8810219"/>
            <a:ext cx="85483" cy="24777"/>
          </a:xfrm>
          <a:custGeom>
            <a:avLst/>
            <a:gdLst/>
            <a:ahLst/>
            <a:cxnLst/>
            <a:rect l="l" t="t" r="r" b="b"/>
            <a:pathLst>
              <a:path w="85483" h="24777">
                <a:moveTo>
                  <a:pt x="0" y="3124"/>
                </a:moveTo>
                <a:lnTo>
                  <a:pt x="9931" y="13944"/>
                </a:lnTo>
                <a:lnTo>
                  <a:pt x="24892" y="21983"/>
                </a:lnTo>
                <a:lnTo>
                  <a:pt x="41630" y="24777"/>
                </a:lnTo>
                <a:lnTo>
                  <a:pt x="58369" y="21983"/>
                </a:lnTo>
                <a:lnTo>
                  <a:pt x="73317" y="13944"/>
                </a:lnTo>
                <a:lnTo>
                  <a:pt x="84810" y="1447"/>
                </a:lnTo>
                <a:lnTo>
                  <a:pt x="85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873885" y="8753970"/>
            <a:ext cx="9817" cy="53568"/>
          </a:xfrm>
          <a:custGeom>
            <a:avLst/>
            <a:gdLst/>
            <a:ahLst/>
            <a:cxnLst/>
            <a:rect l="l" t="t" r="r" b="b"/>
            <a:pathLst>
              <a:path w="9817" h="53568">
                <a:moveTo>
                  <a:pt x="6362" y="53568"/>
                </a:moveTo>
                <a:lnTo>
                  <a:pt x="1346" y="42075"/>
                </a:lnTo>
                <a:lnTo>
                  <a:pt x="0" y="25107"/>
                </a:lnTo>
                <a:lnTo>
                  <a:pt x="4127" y="8699"/>
                </a:lnTo>
                <a:lnTo>
                  <a:pt x="9817" y="0"/>
                </a:lnTo>
                <a:lnTo>
                  <a:pt x="836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874219" y="8783214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883707" y="8740686"/>
            <a:ext cx="13614" cy="13284"/>
          </a:xfrm>
          <a:custGeom>
            <a:avLst/>
            <a:gdLst/>
            <a:ahLst/>
            <a:cxnLst/>
            <a:rect l="l" t="t" r="r" b="b"/>
            <a:pathLst>
              <a:path w="13614" h="13284">
                <a:moveTo>
                  <a:pt x="0" y="13284"/>
                </a:moveTo>
                <a:lnTo>
                  <a:pt x="3682" y="7708"/>
                </a:lnTo>
                <a:lnTo>
                  <a:pt x="136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4895535" y="8732431"/>
            <a:ext cx="21323" cy="9601"/>
          </a:xfrm>
          <a:custGeom>
            <a:avLst/>
            <a:gdLst/>
            <a:ahLst/>
            <a:cxnLst/>
            <a:rect l="l" t="t" r="r" b="b"/>
            <a:pathLst>
              <a:path w="21323" h="9601">
                <a:moveTo>
                  <a:pt x="0" y="9601"/>
                </a:moveTo>
                <a:lnTo>
                  <a:pt x="5245" y="5575"/>
                </a:lnTo>
                <a:lnTo>
                  <a:pt x="21323" y="0"/>
                </a:lnTo>
                <a:lnTo>
                  <a:pt x="2020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907475" y="8019084"/>
            <a:ext cx="774" cy="1447"/>
          </a:xfrm>
          <a:custGeom>
            <a:avLst/>
            <a:gdLst/>
            <a:ahLst/>
            <a:cxnLst/>
            <a:rect l="l" t="t" r="r" b="b"/>
            <a:pathLst>
              <a:path w="774" h="1447">
                <a:moveTo>
                  <a:pt x="0" y="0"/>
                </a:moveTo>
                <a:lnTo>
                  <a:pt x="77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916853" y="8732432"/>
            <a:ext cx="26555" cy="3352"/>
          </a:xfrm>
          <a:custGeom>
            <a:avLst/>
            <a:gdLst/>
            <a:ahLst/>
            <a:cxnLst/>
            <a:rect l="l" t="t" r="r" b="b"/>
            <a:pathLst>
              <a:path w="26555" h="3352">
                <a:moveTo>
                  <a:pt x="0" y="0"/>
                </a:moveTo>
                <a:lnTo>
                  <a:pt x="16967" y="0"/>
                </a:lnTo>
                <a:lnTo>
                  <a:pt x="2655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910937" y="8027570"/>
            <a:ext cx="1447" cy="6692"/>
          </a:xfrm>
          <a:custGeom>
            <a:avLst/>
            <a:gdLst/>
            <a:ahLst/>
            <a:cxnLst/>
            <a:rect l="l" t="t" r="r" b="b"/>
            <a:pathLst>
              <a:path w="1447" h="6692">
                <a:moveTo>
                  <a:pt x="144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929352" y="7751803"/>
            <a:ext cx="41402" cy="32588"/>
          </a:xfrm>
          <a:custGeom>
            <a:avLst/>
            <a:gdLst/>
            <a:ahLst/>
            <a:cxnLst/>
            <a:rect l="l" t="t" r="r" b="b"/>
            <a:pathLst>
              <a:path w="41401" h="32588">
                <a:moveTo>
                  <a:pt x="0" y="32588"/>
                </a:moveTo>
                <a:lnTo>
                  <a:pt x="15176" y="18973"/>
                </a:lnTo>
                <a:lnTo>
                  <a:pt x="414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943072" y="8735670"/>
            <a:ext cx="33705" cy="75996"/>
          </a:xfrm>
          <a:custGeom>
            <a:avLst/>
            <a:gdLst/>
            <a:ahLst/>
            <a:cxnLst/>
            <a:rect l="l" t="t" r="r" b="b"/>
            <a:pathLst>
              <a:path w="33705" h="75996">
                <a:moveTo>
                  <a:pt x="25450" y="75996"/>
                </a:moveTo>
                <a:lnTo>
                  <a:pt x="32372" y="59931"/>
                </a:lnTo>
                <a:lnTo>
                  <a:pt x="33705" y="43408"/>
                </a:lnTo>
                <a:lnTo>
                  <a:pt x="29578" y="27000"/>
                </a:lnTo>
                <a:lnTo>
                  <a:pt x="20205" y="12725"/>
                </a:lnTo>
                <a:lnTo>
                  <a:pt x="6807" y="23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51199" y="9301587"/>
            <a:ext cx="7696" cy="18529"/>
          </a:xfrm>
          <a:custGeom>
            <a:avLst/>
            <a:gdLst/>
            <a:ahLst/>
            <a:cxnLst/>
            <a:rect l="l" t="t" r="r" b="b"/>
            <a:pathLst>
              <a:path w="7696" h="18529">
                <a:moveTo>
                  <a:pt x="0" y="18529"/>
                </a:moveTo>
                <a:lnTo>
                  <a:pt x="7696" y="0"/>
                </a:lnTo>
                <a:lnTo>
                  <a:pt x="7023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149536" y="7619225"/>
            <a:ext cx="78676" cy="29235"/>
          </a:xfrm>
          <a:custGeom>
            <a:avLst/>
            <a:gdLst/>
            <a:ahLst/>
            <a:cxnLst/>
            <a:rect l="l" t="t" r="r" b="b"/>
            <a:pathLst>
              <a:path w="78676" h="29235">
                <a:moveTo>
                  <a:pt x="0" y="29235"/>
                </a:moveTo>
                <a:lnTo>
                  <a:pt x="25780" y="17627"/>
                </a:lnTo>
                <a:lnTo>
                  <a:pt x="78676" y="0"/>
                </a:lnTo>
                <a:lnTo>
                  <a:pt x="66738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228211" y="7588981"/>
            <a:ext cx="138163" cy="529539"/>
          </a:xfrm>
          <a:custGeom>
            <a:avLst/>
            <a:gdLst/>
            <a:ahLst/>
            <a:cxnLst/>
            <a:rect l="l" t="t" r="r" b="b"/>
            <a:pathLst>
              <a:path w="138163" h="529539">
                <a:moveTo>
                  <a:pt x="138163" y="529539"/>
                </a:moveTo>
                <a:lnTo>
                  <a:pt x="119075" y="529539"/>
                </a:lnTo>
                <a:lnTo>
                  <a:pt x="119075" y="0"/>
                </a:lnTo>
                <a:lnTo>
                  <a:pt x="31927" y="19532"/>
                </a:lnTo>
                <a:lnTo>
                  <a:pt x="0" y="30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347294" y="7867647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347294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347294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347294" y="7736843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347294" y="768919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47294" y="7617884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358897" y="9283402"/>
            <a:ext cx="7581" cy="18186"/>
          </a:xfrm>
          <a:custGeom>
            <a:avLst/>
            <a:gdLst/>
            <a:ahLst/>
            <a:cxnLst/>
            <a:rect l="l" t="t" r="r" b="b"/>
            <a:pathLst>
              <a:path w="7581" h="18186">
                <a:moveTo>
                  <a:pt x="5359" y="5245"/>
                </a:moveTo>
                <a:lnTo>
                  <a:pt x="7581" y="0"/>
                </a:lnTo>
                <a:lnTo>
                  <a:pt x="0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66486" y="9223926"/>
            <a:ext cx="24549" cy="59474"/>
          </a:xfrm>
          <a:custGeom>
            <a:avLst/>
            <a:gdLst/>
            <a:ahLst/>
            <a:cxnLst/>
            <a:rect l="l" t="t" r="r" b="b"/>
            <a:pathLst>
              <a:path w="24549" h="59474">
                <a:moveTo>
                  <a:pt x="0" y="59474"/>
                </a:moveTo>
                <a:lnTo>
                  <a:pt x="24549" y="0"/>
                </a:lnTo>
                <a:lnTo>
                  <a:pt x="19646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91036" y="9176271"/>
            <a:ext cx="24549" cy="47650"/>
          </a:xfrm>
          <a:custGeom>
            <a:avLst/>
            <a:gdLst/>
            <a:ahLst/>
            <a:cxnLst/>
            <a:rect l="l" t="t" r="r" b="b"/>
            <a:pathLst>
              <a:path w="24549" h="47650">
                <a:moveTo>
                  <a:pt x="23774" y="1333"/>
                </a:moveTo>
                <a:lnTo>
                  <a:pt x="24549" y="0"/>
                </a:lnTo>
                <a:lnTo>
                  <a:pt x="9042" y="25882"/>
                </a:lnTo>
                <a:lnTo>
                  <a:pt x="0" y="47650"/>
                </a:lnTo>
                <a:lnTo>
                  <a:pt x="3022" y="40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96059" y="9210744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0" y="1231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575407" y="9176268"/>
            <a:ext cx="889" cy="1447"/>
          </a:xfrm>
          <a:custGeom>
            <a:avLst/>
            <a:gdLst/>
            <a:ahLst/>
            <a:cxnLst/>
            <a:rect l="l" t="t" r="r" b="b"/>
            <a:pathLst>
              <a:path w="888" h="1447">
                <a:moveTo>
                  <a:pt x="888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624614" y="7867647"/>
            <a:ext cx="19088" cy="250875"/>
          </a:xfrm>
          <a:custGeom>
            <a:avLst/>
            <a:gdLst/>
            <a:ahLst/>
            <a:cxnLst/>
            <a:rect l="l" t="t" r="r" b="b"/>
            <a:pathLst>
              <a:path w="19088" h="250875">
                <a:moveTo>
                  <a:pt x="19088" y="11937"/>
                </a:moveTo>
                <a:lnTo>
                  <a:pt x="19088" y="0"/>
                </a:lnTo>
                <a:lnTo>
                  <a:pt x="19088" y="250875"/>
                </a:lnTo>
                <a:lnTo>
                  <a:pt x="0" y="2508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643702" y="7832046"/>
            <a:ext cx="0" cy="35598"/>
          </a:xfrm>
          <a:custGeom>
            <a:avLst/>
            <a:gdLst/>
            <a:ahLst/>
            <a:cxnLst/>
            <a:rect l="l" t="t" r="r" b="b"/>
            <a:pathLst>
              <a:path h="35598">
                <a:moveTo>
                  <a:pt x="0" y="35598"/>
                </a:moveTo>
                <a:lnTo>
                  <a:pt x="0" y="0"/>
                </a:lnTo>
                <a:lnTo>
                  <a:pt x="0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643702" y="7784393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11938"/>
                </a:moveTo>
                <a:lnTo>
                  <a:pt x="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643702" y="7736842"/>
            <a:ext cx="0" cy="47548"/>
          </a:xfrm>
          <a:custGeom>
            <a:avLst/>
            <a:gdLst/>
            <a:ahLst/>
            <a:cxnLst/>
            <a:rect l="l" t="t" r="r" b="b"/>
            <a:pathLst>
              <a:path h="47548">
                <a:moveTo>
                  <a:pt x="0" y="47548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43702" y="7689199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47650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3702" y="7617885"/>
            <a:ext cx="0" cy="71310"/>
          </a:xfrm>
          <a:custGeom>
            <a:avLst/>
            <a:gdLst/>
            <a:ahLst/>
            <a:cxnLst/>
            <a:rect l="l" t="t" r="r" b="b"/>
            <a:pathLst>
              <a:path h="71310">
                <a:moveTo>
                  <a:pt x="0" y="71310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643702" y="7588978"/>
            <a:ext cx="144627" cy="294627"/>
          </a:xfrm>
          <a:custGeom>
            <a:avLst/>
            <a:gdLst/>
            <a:ahLst/>
            <a:cxnLst/>
            <a:rect l="l" t="t" r="r" b="b"/>
            <a:pathLst>
              <a:path w="144627" h="294627">
                <a:moveTo>
                  <a:pt x="0" y="28905"/>
                </a:moveTo>
                <a:lnTo>
                  <a:pt x="0" y="0"/>
                </a:lnTo>
                <a:lnTo>
                  <a:pt x="87160" y="19532"/>
                </a:lnTo>
                <a:lnTo>
                  <a:pt x="141173" y="36385"/>
                </a:lnTo>
                <a:lnTo>
                  <a:pt x="74891" y="36385"/>
                </a:lnTo>
                <a:lnTo>
                  <a:pt x="74891" y="294627"/>
                </a:lnTo>
                <a:lnTo>
                  <a:pt x="144627" y="294627"/>
                </a:lnTo>
                <a:lnTo>
                  <a:pt x="144627" y="278663"/>
                </a:lnTo>
                <a:lnTo>
                  <a:pt x="144627" y="290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721154" y="7628036"/>
            <a:ext cx="64503" cy="252996"/>
          </a:xfrm>
          <a:custGeom>
            <a:avLst/>
            <a:gdLst/>
            <a:ahLst/>
            <a:cxnLst/>
            <a:rect l="l" t="t" r="r" b="b"/>
            <a:pathLst>
              <a:path w="64503" h="252996">
                <a:moveTo>
                  <a:pt x="0" y="251548"/>
                </a:moveTo>
                <a:lnTo>
                  <a:pt x="0" y="252996"/>
                </a:lnTo>
                <a:lnTo>
                  <a:pt x="64503" y="252996"/>
                </a:lnTo>
                <a:lnTo>
                  <a:pt x="64503" y="0"/>
                </a:lnTo>
                <a:lnTo>
                  <a:pt x="0" y="0"/>
                </a:lnTo>
                <a:lnTo>
                  <a:pt x="0" y="2515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725060" y="7658614"/>
            <a:ext cx="56807" cy="56807"/>
          </a:xfrm>
          <a:custGeom>
            <a:avLst/>
            <a:gdLst/>
            <a:ahLst/>
            <a:cxnLst/>
            <a:rect l="l" t="t" r="r" b="b"/>
            <a:pathLst>
              <a:path w="56807" h="56807">
                <a:moveTo>
                  <a:pt x="0" y="31699"/>
                </a:moveTo>
                <a:lnTo>
                  <a:pt x="0" y="25222"/>
                </a:lnTo>
                <a:lnTo>
                  <a:pt x="25107" y="25222"/>
                </a:lnTo>
                <a:lnTo>
                  <a:pt x="25107" y="0"/>
                </a:lnTo>
                <a:lnTo>
                  <a:pt x="31584" y="0"/>
                </a:lnTo>
                <a:lnTo>
                  <a:pt x="31584" y="25222"/>
                </a:lnTo>
                <a:lnTo>
                  <a:pt x="56807" y="25222"/>
                </a:lnTo>
                <a:lnTo>
                  <a:pt x="56807" y="31699"/>
                </a:lnTo>
                <a:lnTo>
                  <a:pt x="31584" y="31699"/>
                </a:lnTo>
                <a:lnTo>
                  <a:pt x="31584" y="56807"/>
                </a:lnTo>
                <a:lnTo>
                  <a:pt x="25107" y="56807"/>
                </a:lnTo>
                <a:lnTo>
                  <a:pt x="25107" y="31699"/>
                </a:lnTo>
                <a:lnTo>
                  <a:pt x="0" y="31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753408" y="7788183"/>
            <a:ext cx="0" cy="59931"/>
          </a:xfrm>
          <a:custGeom>
            <a:avLst/>
            <a:gdLst/>
            <a:ahLst/>
            <a:cxnLst/>
            <a:rect l="l" t="t" r="r" b="b"/>
            <a:pathLst>
              <a:path h="59931">
                <a:moveTo>
                  <a:pt x="0" y="0"/>
                </a:moveTo>
                <a:lnTo>
                  <a:pt x="0" y="59931"/>
                </a:lnTo>
              </a:path>
            </a:pathLst>
          </a:custGeom>
          <a:ln w="1085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784883" y="7625354"/>
            <a:ext cx="3454" cy="242290"/>
          </a:xfrm>
          <a:custGeom>
            <a:avLst/>
            <a:gdLst/>
            <a:ahLst/>
            <a:cxnLst/>
            <a:rect l="l" t="t" r="r" b="b"/>
            <a:pathLst>
              <a:path w="3454" h="242290">
                <a:moveTo>
                  <a:pt x="3454" y="242290"/>
                </a:moveTo>
                <a:lnTo>
                  <a:pt x="345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819245" y="7879584"/>
            <a:ext cx="12611" cy="8153"/>
          </a:xfrm>
          <a:custGeom>
            <a:avLst/>
            <a:gdLst/>
            <a:ahLst/>
            <a:cxnLst/>
            <a:rect l="l" t="t" r="r" b="b"/>
            <a:pathLst>
              <a:path w="12611" h="8153">
                <a:moveTo>
                  <a:pt x="6032" y="4241"/>
                </a:moveTo>
                <a:lnTo>
                  <a:pt x="12611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798275" y="7888737"/>
            <a:ext cx="1892" cy="7137"/>
          </a:xfrm>
          <a:custGeom>
            <a:avLst/>
            <a:gdLst/>
            <a:ahLst/>
            <a:cxnLst/>
            <a:rect l="l" t="t" r="r" b="b"/>
            <a:pathLst>
              <a:path w="1892" h="7137">
                <a:moveTo>
                  <a:pt x="1892" y="0"/>
                </a:moveTo>
                <a:lnTo>
                  <a:pt x="330" y="2006"/>
                </a:lnTo>
                <a:lnTo>
                  <a:pt x="0" y="3568"/>
                </a:lnTo>
                <a:lnTo>
                  <a:pt x="330" y="5245"/>
                </a:lnTo>
                <a:lnTo>
                  <a:pt x="1892" y="7137"/>
                </a:lnTo>
                <a:lnTo>
                  <a:pt x="133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788337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798271" y="7795216"/>
            <a:ext cx="2781" cy="6692"/>
          </a:xfrm>
          <a:custGeom>
            <a:avLst/>
            <a:gdLst/>
            <a:ahLst/>
            <a:cxnLst/>
            <a:rect l="l" t="t" r="r" b="b"/>
            <a:pathLst>
              <a:path w="2781" h="6692">
                <a:moveTo>
                  <a:pt x="888" y="0"/>
                </a:moveTo>
                <a:lnTo>
                  <a:pt x="215" y="1117"/>
                </a:lnTo>
                <a:lnTo>
                  <a:pt x="0" y="2679"/>
                </a:lnTo>
                <a:lnTo>
                  <a:pt x="330" y="4356"/>
                </a:lnTo>
                <a:lnTo>
                  <a:pt x="888" y="5359"/>
                </a:lnTo>
                <a:lnTo>
                  <a:pt x="2781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788337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788337" y="7736850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798492" y="7713079"/>
            <a:ext cx="330" cy="4686"/>
          </a:xfrm>
          <a:custGeom>
            <a:avLst/>
            <a:gdLst/>
            <a:ahLst/>
            <a:cxnLst/>
            <a:rect l="l" t="t" r="r" b="b"/>
            <a:pathLst>
              <a:path w="330" h="4686">
                <a:moveTo>
                  <a:pt x="0" y="4686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788337" y="7689195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0"/>
                </a:move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798492" y="7668220"/>
            <a:ext cx="114" cy="774"/>
          </a:xfrm>
          <a:custGeom>
            <a:avLst/>
            <a:gdLst/>
            <a:ahLst/>
            <a:cxnLst/>
            <a:rect l="l" t="t" r="r" b="b"/>
            <a:pathLst>
              <a:path w="114" h="774">
                <a:moveTo>
                  <a:pt x="0" y="774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799947" y="7680374"/>
            <a:ext cx="1892" cy="3911"/>
          </a:xfrm>
          <a:custGeom>
            <a:avLst/>
            <a:gdLst/>
            <a:ahLst/>
            <a:cxnLst/>
            <a:rect l="l" t="t" r="r" b="b"/>
            <a:pathLst>
              <a:path w="1892" h="3911">
                <a:moveTo>
                  <a:pt x="1892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798492" y="7665422"/>
            <a:ext cx="330" cy="4356"/>
          </a:xfrm>
          <a:custGeom>
            <a:avLst/>
            <a:gdLst/>
            <a:ahLst/>
            <a:cxnLst/>
            <a:rect l="l" t="t" r="r" b="b"/>
            <a:pathLst>
              <a:path w="330" h="4356">
                <a:moveTo>
                  <a:pt x="0" y="4356"/>
                </a:moveTo>
                <a:lnTo>
                  <a:pt x="330" y="0"/>
                </a:lnTo>
                <a:lnTo>
                  <a:pt x="114" y="2793"/>
                </a:lnTo>
                <a:lnTo>
                  <a:pt x="228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788337" y="7626922"/>
            <a:ext cx="53124" cy="21539"/>
          </a:xfrm>
          <a:custGeom>
            <a:avLst/>
            <a:gdLst/>
            <a:ahLst/>
            <a:cxnLst/>
            <a:rect l="l" t="t" r="r" b="b"/>
            <a:pathLst>
              <a:path w="53124" h="21539">
                <a:moveTo>
                  <a:pt x="0" y="0"/>
                </a:moveTo>
                <a:lnTo>
                  <a:pt x="27228" y="9817"/>
                </a:lnTo>
                <a:lnTo>
                  <a:pt x="53124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00171" y="7895880"/>
            <a:ext cx="3568" cy="1003"/>
          </a:xfrm>
          <a:custGeom>
            <a:avLst/>
            <a:gdLst/>
            <a:ahLst/>
            <a:cxnLst/>
            <a:rect l="l" t="t" r="r" b="b"/>
            <a:pathLst>
              <a:path w="3568" h="1003">
                <a:moveTo>
                  <a:pt x="3568" y="1003"/>
                </a:moveTo>
                <a:lnTo>
                  <a:pt x="1562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801728" y="7896661"/>
            <a:ext cx="41186" cy="14731"/>
          </a:xfrm>
          <a:custGeom>
            <a:avLst/>
            <a:gdLst/>
            <a:ahLst/>
            <a:cxnLst/>
            <a:rect l="l" t="t" r="r" b="b"/>
            <a:pathLst>
              <a:path w="41186" h="14731">
                <a:moveTo>
                  <a:pt x="0" y="0"/>
                </a:moveTo>
                <a:lnTo>
                  <a:pt x="17513" y="228"/>
                </a:lnTo>
                <a:lnTo>
                  <a:pt x="36830" y="12941"/>
                </a:lnTo>
                <a:lnTo>
                  <a:pt x="39839" y="14503"/>
                </a:lnTo>
                <a:lnTo>
                  <a:pt x="41186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800505" y="7888066"/>
            <a:ext cx="889" cy="444"/>
          </a:xfrm>
          <a:custGeom>
            <a:avLst/>
            <a:gdLst/>
            <a:ahLst/>
            <a:cxnLst/>
            <a:rect l="l" t="t" r="r" b="b"/>
            <a:pathLst>
              <a:path w="888" h="444">
                <a:moveTo>
                  <a:pt x="888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799164" y="7866411"/>
            <a:ext cx="7581" cy="3683"/>
          </a:xfrm>
          <a:custGeom>
            <a:avLst/>
            <a:gdLst/>
            <a:ahLst/>
            <a:cxnLst/>
            <a:rect l="l" t="t" r="r" b="b"/>
            <a:pathLst>
              <a:path w="7581" h="3682">
                <a:moveTo>
                  <a:pt x="330" y="1790"/>
                </a:moveTo>
                <a:lnTo>
                  <a:pt x="0" y="1231"/>
                </a:lnTo>
                <a:lnTo>
                  <a:pt x="1333" y="3124"/>
                </a:lnTo>
                <a:lnTo>
                  <a:pt x="2336" y="3682"/>
                </a:lnTo>
                <a:lnTo>
                  <a:pt x="5016" y="3682"/>
                </a:lnTo>
                <a:lnTo>
                  <a:pt x="7023" y="2120"/>
                </a:lnTo>
                <a:lnTo>
                  <a:pt x="75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800947" y="7869769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55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802844" y="7870211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805417" y="7868537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774" y="0"/>
                </a:move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806638" y="7845987"/>
            <a:ext cx="31915" cy="21323"/>
          </a:xfrm>
          <a:custGeom>
            <a:avLst/>
            <a:gdLst/>
            <a:ahLst/>
            <a:cxnLst/>
            <a:rect l="l" t="t" r="r" b="b"/>
            <a:pathLst>
              <a:path w="31915" h="21323">
                <a:moveTo>
                  <a:pt x="0" y="21323"/>
                </a:moveTo>
                <a:lnTo>
                  <a:pt x="228" y="0"/>
                </a:lnTo>
                <a:lnTo>
                  <a:pt x="319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799160" y="7866974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799048" y="7836843"/>
            <a:ext cx="28130" cy="3682"/>
          </a:xfrm>
          <a:custGeom>
            <a:avLst/>
            <a:gdLst/>
            <a:ahLst/>
            <a:cxnLst/>
            <a:rect l="l" t="t" r="r" b="b"/>
            <a:pathLst>
              <a:path w="28130" h="3682">
                <a:moveTo>
                  <a:pt x="0" y="3682"/>
                </a:moveTo>
                <a:lnTo>
                  <a:pt x="1117" y="1447"/>
                </a:lnTo>
                <a:lnTo>
                  <a:pt x="3124" y="330"/>
                </a:lnTo>
                <a:lnTo>
                  <a:pt x="5803" y="0"/>
                </a:lnTo>
                <a:lnTo>
                  <a:pt x="28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799165" y="7800574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798493" y="7722901"/>
            <a:ext cx="444" cy="2006"/>
          </a:xfrm>
          <a:custGeom>
            <a:avLst/>
            <a:gdLst/>
            <a:ahLst/>
            <a:cxnLst/>
            <a:rect l="l" t="t" r="r" b="b"/>
            <a:pathLst>
              <a:path w="444" h="2006">
                <a:moveTo>
                  <a:pt x="444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798826" y="7707504"/>
            <a:ext cx="1676" cy="5575"/>
          </a:xfrm>
          <a:custGeom>
            <a:avLst/>
            <a:gdLst/>
            <a:ahLst/>
            <a:cxnLst/>
            <a:rect l="l" t="t" r="r" b="b"/>
            <a:pathLst>
              <a:path w="1676" h="5575">
                <a:moveTo>
                  <a:pt x="0" y="5575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798488" y="7715980"/>
            <a:ext cx="114" cy="889"/>
          </a:xfrm>
          <a:custGeom>
            <a:avLst/>
            <a:gdLst/>
            <a:ahLst/>
            <a:cxnLst/>
            <a:rect l="l" t="t" r="r" b="b"/>
            <a:pathLst>
              <a:path w="114" h="889">
                <a:moveTo>
                  <a:pt x="114" y="0"/>
                </a:move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798602" y="7723344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0"/>
                </a:moveTo>
                <a:lnTo>
                  <a:pt x="228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798938" y="7701142"/>
            <a:ext cx="7696" cy="10820"/>
          </a:xfrm>
          <a:custGeom>
            <a:avLst/>
            <a:gdLst/>
            <a:ahLst/>
            <a:cxnLst/>
            <a:rect l="l" t="t" r="r" b="b"/>
            <a:pathLst>
              <a:path w="7696" h="10820">
                <a:moveTo>
                  <a:pt x="0" y="10820"/>
                </a:moveTo>
                <a:lnTo>
                  <a:pt x="1790" y="5803"/>
                </a:lnTo>
                <a:lnTo>
                  <a:pt x="4127" y="2565"/>
                </a:lnTo>
                <a:lnTo>
                  <a:pt x="7696" y="0"/>
                </a:lnTo>
                <a:lnTo>
                  <a:pt x="535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806636" y="7699574"/>
            <a:ext cx="5245" cy="1562"/>
          </a:xfrm>
          <a:custGeom>
            <a:avLst/>
            <a:gdLst/>
            <a:ahLst/>
            <a:cxnLst/>
            <a:rect l="l" t="t" r="r" b="b"/>
            <a:pathLst>
              <a:path w="5245" h="1562">
                <a:moveTo>
                  <a:pt x="5245" y="0"/>
                </a:moveTo>
                <a:lnTo>
                  <a:pt x="0" y="1562"/>
                </a:lnTo>
                <a:lnTo>
                  <a:pt x="312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801841" y="7684282"/>
            <a:ext cx="15735" cy="6032"/>
          </a:xfrm>
          <a:custGeom>
            <a:avLst/>
            <a:gdLst/>
            <a:ahLst/>
            <a:cxnLst/>
            <a:rect l="l" t="t" r="r" b="b"/>
            <a:pathLst>
              <a:path w="15735" h="6032">
                <a:moveTo>
                  <a:pt x="15735" y="5359"/>
                </a:moveTo>
                <a:lnTo>
                  <a:pt x="11709" y="6032"/>
                </a:lnTo>
                <a:lnTo>
                  <a:pt x="6591" y="5130"/>
                </a:lnTo>
                <a:lnTo>
                  <a:pt x="2793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810321" y="7689753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0" y="0"/>
                </a:moveTo>
                <a:lnTo>
                  <a:pt x="2451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806188" y="7663751"/>
            <a:ext cx="2349" cy="3454"/>
          </a:xfrm>
          <a:custGeom>
            <a:avLst/>
            <a:gdLst/>
            <a:ahLst/>
            <a:cxnLst/>
            <a:rect l="l" t="t" r="r" b="b"/>
            <a:pathLst>
              <a:path w="2349" h="3454">
                <a:moveTo>
                  <a:pt x="2349" y="0"/>
                </a:moveTo>
                <a:lnTo>
                  <a:pt x="1231" y="1003"/>
                </a:ln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807530" y="7678259"/>
            <a:ext cx="1562" cy="1676"/>
          </a:xfrm>
          <a:custGeom>
            <a:avLst/>
            <a:gdLst/>
            <a:ahLst/>
            <a:cxnLst/>
            <a:rect l="l" t="t" r="r" b="b"/>
            <a:pathLst>
              <a:path w="1562" h="1676">
                <a:moveTo>
                  <a:pt x="0" y="0"/>
                </a:moveTo>
                <a:lnTo>
                  <a:pt x="1562" y="1676"/>
                </a:lnTo>
                <a:lnTo>
                  <a:pt x="67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823602" y="7653481"/>
            <a:ext cx="10490" cy="6362"/>
          </a:xfrm>
          <a:custGeom>
            <a:avLst/>
            <a:gdLst/>
            <a:ahLst/>
            <a:cxnLst/>
            <a:rect l="l" t="t" r="r" b="b"/>
            <a:pathLst>
              <a:path w="10490" h="6362">
                <a:moveTo>
                  <a:pt x="9486" y="114"/>
                </a:moveTo>
                <a:lnTo>
                  <a:pt x="10490" y="0"/>
                </a:lnTo>
                <a:lnTo>
                  <a:pt x="5588" y="1003"/>
                </a:lnTo>
                <a:lnTo>
                  <a:pt x="2794" y="2793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809096" y="7679039"/>
            <a:ext cx="7810" cy="2006"/>
          </a:xfrm>
          <a:custGeom>
            <a:avLst/>
            <a:gdLst/>
            <a:ahLst/>
            <a:cxnLst/>
            <a:rect l="l" t="t" r="r" b="b"/>
            <a:pathLst>
              <a:path w="7810" h="2006">
                <a:moveTo>
                  <a:pt x="7810" y="0"/>
                </a:moveTo>
                <a:lnTo>
                  <a:pt x="5359" y="1790"/>
                </a:lnTo>
                <a:lnTo>
                  <a:pt x="3238" y="2006"/>
                </a:lnTo>
                <a:lnTo>
                  <a:pt x="1447" y="1676"/>
                </a:lnTo>
                <a:lnTo>
                  <a:pt x="0" y="889"/>
                </a:lnTo>
                <a:lnTo>
                  <a:pt x="889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798492" y="7672901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0" y="0"/>
                </a:moveTo>
                <a:lnTo>
                  <a:pt x="673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805629" y="7669667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228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806193" y="7675359"/>
            <a:ext cx="444" cy="1003"/>
          </a:xfrm>
          <a:custGeom>
            <a:avLst/>
            <a:gdLst/>
            <a:ahLst/>
            <a:cxnLst/>
            <a:rect l="l" t="t" r="r" b="b"/>
            <a:pathLst>
              <a:path w="444" h="1003">
                <a:moveTo>
                  <a:pt x="44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799949" y="7652588"/>
            <a:ext cx="16624" cy="9829"/>
          </a:xfrm>
          <a:custGeom>
            <a:avLst/>
            <a:gdLst/>
            <a:ahLst/>
            <a:cxnLst/>
            <a:rect l="l" t="t" r="r" b="b"/>
            <a:pathLst>
              <a:path w="16624" h="9829">
                <a:moveTo>
                  <a:pt x="15951" y="6476"/>
                </a:moveTo>
                <a:lnTo>
                  <a:pt x="16509" y="5473"/>
                </a:lnTo>
                <a:lnTo>
                  <a:pt x="16624" y="3022"/>
                </a:lnTo>
                <a:lnTo>
                  <a:pt x="15278" y="1003"/>
                </a:lnTo>
                <a:lnTo>
                  <a:pt x="14058" y="228"/>
                </a:lnTo>
                <a:lnTo>
                  <a:pt x="12496" y="0"/>
                </a:lnTo>
                <a:lnTo>
                  <a:pt x="8585" y="787"/>
                </a:lnTo>
                <a:lnTo>
                  <a:pt x="4571" y="3124"/>
                </a:lnTo>
                <a:lnTo>
                  <a:pt x="1104" y="7035"/>
                </a:lnTo>
                <a:lnTo>
                  <a:pt x="0" y="9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798825" y="7659622"/>
            <a:ext cx="2235" cy="5803"/>
          </a:xfrm>
          <a:custGeom>
            <a:avLst/>
            <a:gdLst/>
            <a:ahLst/>
            <a:cxnLst/>
            <a:rect l="l" t="t" r="r" b="b"/>
            <a:pathLst>
              <a:path w="2235" h="5803">
                <a:moveTo>
                  <a:pt x="2235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804522" y="7654264"/>
            <a:ext cx="2451" cy="1447"/>
          </a:xfrm>
          <a:custGeom>
            <a:avLst/>
            <a:gdLst/>
            <a:ahLst/>
            <a:cxnLst/>
            <a:rect l="l" t="t" r="r" b="b"/>
            <a:pathLst>
              <a:path w="2451" h="1447">
                <a:moveTo>
                  <a:pt x="2451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812778" y="7680490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0" y="558"/>
                </a:moveTo>
                <a:lnTo>
                  <a:pt x="233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816685" y="7656160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811328" y="7660960"/>
            <a:ext cx="1562" cy="889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562" y="0"/>
                </a:move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827168" y="7881043"/>
            <a:ext cx="20205" cy="30352"/>
          </a:xfrm>
          <a:custGeom>
            <a:avLst/>
            <a:gdLst/>
            <a:ahLst/>
            <a:cxnLst/>
            <a:rect l="l" t="t" r="r" b="b"/>
            <a:pathLst>
              <a:path w="20205" h="30352">
                <a:moveTo>
                  <a:pt x="14401" y="30124"/>
                </a:moveTo>
                <a:lnTo>
                  <a:pt x="17183" y="30353"/>
                </a:lnTo>
                <a:lnTo>
                  <a:pt x="19316" y="28892"/>
                </a:lnTo>
                <a:lnTo>
                  <a:pt x="20205" y="26212"/>
                </a:lnTo>
                <a:lnTo>
                  <a:pt x="19532" y="23990"/>
                </a:lnTo>
                <a:lnTo>
                  <a:pt x="18199" y="22542"/>
                </a:lnTo>
                <a:lnTo>
                  <a:pt x="0" y="11493"/>
                </a:lnTo>
                <a:lnTo>
                  <a:pt x="18757" y="0"/>
                </a:lnTo>
                <a:lnTo>
                  <a:pt x="15735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831859" y="7873337"/>
            <a:ext cx="15290" cy="7696"/>
          </a:xfrm>
          <a:custGeom>
            <a:avLst/>
            <a:gdLst/>
            <a:ahLst/>
            <a:cxnLst/>
            <a:rect l="l" t="t" r="r" b="b"/>
            <a:pathLst>
              <a:path w="15290" h="7696">
                <a:moveTo>
                  <a:pt x="0" y="6248"/>
                </a:moveTo>
                <a:lnTo>
                  <a:pt x="8255" y="1117"/>
                </a:lnTo>
                <a:lnTo>
                  <a:pt x="11493" y="0"/>
                </a:lnTo>
                <a:lnTo>
                  <a:pt x="13055" y="444"/>
                </a:lnTo>
                <a:lnTo>
                  <a:pt x="14058" y="1231"/>
                </a:lnTo>
                <a:lnTo>
                  <a:pt x="15290" y="3124"/>
                </a:lnTo>
                <a:lnTo>
                  <a:pt x="15290" y="5918"/>
                </a:lnTo>
                <a:lnTo>
                  <a:pt x="14058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829406" y="7662523"/>
            <a:ext cx="3898" cy="6807"/>
          </a:xfrm>
          <a:custGeom>
            <a:avLst/>
            <a:gdLst/>
            <a:ahLst/>
            <a:cxnLst/>
            <a:rect l="l" t="t" r="r" b="b"/>
            <a:pathLst>
              <a:path w="3898" h="6807">
                <a:moveTo>
                  <a:pt x="0" y="6807"/>
                </a:moveTo>
                <a:lnTo>
                  <a:pt x="1892" y="1790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823606" y="7658059"/>
            <a:ext cx="1447" cy="1790"/>
          </a:xfrm>
          <a:custGeom>
            <a:avLst/>
            <a:gdLst/>
            <a:ahLst/>
            <a:cxnLst/>
            <a:rect l="l" t="t" r="r" b="b"/>
            <a:pathLst>
              <a:path w="1447" h="1790">
                <a:moveTo>
                  <a:pt x="1447" y="0"/>
                </a:move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834092" y="7653484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0" y="0"/>
                </a:moveTo>
                <a:lnTo>
                  <a:pt x="401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845362" y="7880262"/>
            <a:ext cx="1346" cy="23317"/>
          </a:xfrm>
          <a:custGeom>
            <a:avLst/>
            <a:gdLst/>
            <a:ahLst/>
            <a:cxnLst/>
            <a:rect l="l" t="t" r="r" b="b"/>
            <a:pathLst>
              <a:path w="1346" h="23317">
                <a:moveTo>
                  <a:pt x="0" y="23317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836996" y="7898444"/>
            <a:ext cx="5803" cy="3568"/>
          </a:xfrm>
          <a:custGeom>
            <a:avLst/>
            <a:gdLst/>
            <a:ahLst/>
            <a:cxnLst/>
            <a:rect l="l" t="t" r="r" b="b"/>
            <a:pathLst>
              <a:path w="5803" h="3568">
                <a:moveTo>
                  <a:pt x="0" y="0"/>
                </a:moveTo>
                <a:lnTo>
                  <a:pt x="580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841683" y="7883711"/>
            <a:ext cx="330" cy="114"/>
          </a:xfrm>
          <a:custGeom>
            <a:avLst/>
            <a:gdLst/>
            <a:ahLst/>
            <a:cxnLst/>
            <a:rect l="l" t="t" r="r" b="b"/>
            <a:pathLst>
              <a:path w="330" h="114">
                <a:moveTo>
                  <a:pt x="0" y="114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846476" y="7908824"/>
            <a:ext cx="673" cy="1117"/>
          </a:xfrm>
          <a:custGeom>
            <a:avLst/>
            <a:gdLst/>
            <a:ahLst/>
            <a:cxnLst/>
            <a:rect l="l" t="t" r="r" b="b"/>
            <a:pathLst>
              <a:path w="673" h="1117">
                <a:moveTo>
                  <a:pt x="673" y="0"/>
                </a:move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847259" y="7906818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847261" y="787746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846592" y="7875233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0" y="0"/>
                </a:moveTo>
                <a:lnTo>
                  <a:pt x="22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17229" y="8140954"/>
            <a:ext cx="27457" cy="31242"/>
          </a:xfrm>
          <a:custGeom>
            <a:avLst/>
            <a:gdLst/>
            <a:ahLst/>
            <a:cxnLst/>
            <a:rect l="l" t="t" r="r" b="b"/>
            <a:pathLst>
              <a:path w="27457" h="31242">
                <a:moveTo>
                  <a:pt x="0" y="0"/>
                </a:moveTo>
                <a:lnTo>
                  <a:pt x="3682" y="9817"/>
                </a:lnTo>
                <a:lnTo>
                  <a:pt x="14058" y="22542"/>
                </a:lnTo>
                <a:lnTo>
                  <a:pt x="27457" y="312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24145" y="8154790"/>
            <a:ext cx="7137" cy="8699"/>
          </a:xfrm>
          <a:custGeom>
            <a:avLst/>
            <a:gdLst/>
            <a:ahLst/>
            <a:cxnLst/>
            <a:rect l="l" t="t" r="r" b="b"/>
            <a:pathLst>
              <a:path w="7137" h="8699">
                <a:moveTo>
                  <a:pt x="0" y="0"/>
                </a:moveTo>
                <a:lnTo>
                  <a:pt x="7137" y="8699"/>
                </a:lnTo>
                <a:lnTo>
                  <a:pt x="279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14775" y="8129451"/>
            <a:ext cx="2565" cy="11836"/>
          </a:xfrm>
          <a:custGeom>
            <a:avLst/>
            <a:gdLst/>
            <a:ahLst/>
            <a:cxnLst/>
            <a:rect l="l" t="t" r="r" b="b"/>
            <a:pathLst>
              <a:path w="2565" h="11836">
                <a:moveTo>
                  <a:pt x="2565" y="11836"/>
                </a:moveTo>
                <a:lnTo>
                  <a:pt x="330" y="6261"/>
                </a:lnTo>
                <a:lnTo>
                  <a:pt x="0" y="0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14328" y="8083369"/>
            <a:ext cx="21755" cy="46088"/>
          </a:xfrm>
          <a:custGeom>
            <a:avLst/>
            <a:gdLst/>
            <a:ahLst/>
            <a:cxnLst/>
            <a:rect l="l" t="t" r="r" b="b"/>
            <a:pathLst>
              <a:path w="21755" h="46088">
                <a:moveTo>
                  <a:pt x="444" y="46088"/>
                </a:moveTo>
                <a:lnTo>
                  <a:pt x="0" y="36271"/>
                </a:lnTo>
                <a:lnTo>
                  <a:pt x="4127" y="20637"/>
                </a:lnTo>
                <a:lnTo>
                  <a:pt x="12941" y="7023"/>
                </a:lnTo>
                <a:lnTo>
                  <a:pt x="21755" y="0"/>
                </a:lnTo>
                <a:lnTo>
                  <a:pt x="12941" y="7023"/>
                </a:lnTo>
                <a:lnTo>
                  <a:pt x="17513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20240" y="7751803"/>
            <a:ext cx="51447" cy="41516"/>
          </a:xfrm>
          <a:custGeom>
            <a:avLst/>
            <a:gdLst/>
            <a:ahLst/>
            <a:cxnLst/>
            <a:rect l="l" t="t" r="r" b="b"/>
            <a:pathLst>
              <a:path w="51447" h="41516">
                <a:moveTo>
                  <a:pt x="0" y="0"/>
                </a:moveTo>
                <a:lnTo>
                  <a:pt x="26225" y="18973"/>
                </a:lnTo>
                <a:lnTo>
                  <a:pt x="51447" y="41516"/>
                </a:lnTo>
                <a:lnTo>
                  <a:pt x="41402" y="32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31292" y="8163495"/>
            <a:ext cx="889" cy="558"/>
          </a:xfrm>
          <a:custGeom>
            <a:avLst/>
            <a:gdLst/>
            <a:ahLst/>
            <a:cxnLst/>
            <a:rect l="l" t="t" r="r" b="b"/>
            <a:pathLst>
              <a:path w="888" h="558">
                <a:moveTo>
                  <a:pt x="888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034860" y="8060486"/>
            <a:ext cx="39281" cy="23774"/>
          </a:xfrm>
          <a:custGeom>
            <a:avLst/>
            <a:gdLst/>
            <a:ahLst/>
            <a:cxnLst/>
            <a:rect l="l" t="t" r="r" b="b"/>
            <a:pathLst>
              <a:path w="39281" h="23774">
                <a:moveTo>
                  <a:pt x="0" y="23774"/>
                </a:moveTo>
                <a:lnTo>
                  <a:pt x="5016" y="19761"/>
                </a:lnTo>
                <a:lnTo>
                  <a:pt x="392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037432" y="8167519"/>
            <a:ext cx="7251" cy="4686"/>
          </a:xfrm>
          <a:custGeom>
            <a:avLst/>
            <a:gdLst/>
            <a:ahLst/>
            <a:cxnLst/>
            <a:rect l="l" t="t" r="r" b="b"/>
            <a:pathLst>
              <a:path w="7251" h="4686">
                <a:moveTo>
                  <a:pt x="4572" y="2895"/>
                </a:moveTo>
                <a:lnTo>
                  <a:pt x="7251" y="468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047919" y="8173092"/>
            <a:ext cx="3682" cy="1003"/>
          </a:xfrm>
          <a:custGeom>
            <a:avLst/>
            <a:gdLst/>
            <a:ahLst/>
            <a:cxnLst/>
            <a:rect l="l" t="t" r="r" b="b"/>
            <a:pathLst>
              <a:path w="3683" h="1003">
                <a:moveTo>
                  <a:pt x="0" y="0"/>
                </a:moveTo>
                <a:lnTo>
                  <a:pt x="368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083519" y="8171082"/>
            <a:ext cx="4572" cy="1676"/>
          </a:xfrm>
          <a:custGeom>
            <a:avLst/>
            <a:gdLst/>
            <a:ahLst/>
            <a:cxnLst/>
            <a:rect l="l" t="t" r="r" b="b"/>
            <a:pathLst>
              <a:path w="4572" h="1676">
                <a:moveTo>
                  <a:pt x="0" y="1676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075819" y="8038053"/>
            <a:ext cx="774" cy="7035"/>
          </a:xfrm>
          <a:custGeom>
            <a:avLst/>
            <a:gdLst/>
            <a:ahLst/>
            <a:cxnLst/>
            <a:rect l="l" t="t" r="r" b="b"/>
            <a:pathLst>
              <a:path w="774" h="7035">
                <a:moveTo>
                  <a:pt x="0" y="7035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071694" y="7793313"/>
            <a:ext cx="59359" cy="56807"/>
          </a:xfrm>
          <a:custGeom>
            <a:avLst/>
            <a:gdLst/>
            <a:ahLst/>
            <a:cxnLst/>
            <a:rect l="l" t="t" r="r" b="b"/>
            <a:pathLst>
              <a:path w="59359" h="56807">
                <a:moveTo>
                  <a:pt x="57581" y="54800"/>
                </a:moveTo>
                <a:lnTo>
                  <a:pt x="59359" y="56807"/>
                </a:lnTo>
                <a:lnTo>
                  <a:pt x="41401" y="370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095907" y="8165057"/>
            <a:ext cx="3568" cy="2120"/>
          </a:xfrm>
          <a:custGeom>
            <a:avLst/>
            <a:gdLst/>
            <a:ahLst/>
            <a:cxnLst/>
            <a:rect l="l" t="t" r="r" b="b"/>
            <a:pathLst>
              <a:path w="3568" h="2120">
                <a:moveTo>
                  <a:pt x="0" y="2120"/>
                </a:move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107289" y="8153673"/>
            <a:ext cx="11938" cy="6921"/>
          </a:xfrm>
          <a:custGeom>
            <a:avLst/>
            <a:gdLst/>
            <a:ahLst/>
            <a:cxnLst/>
            <a:rect l="l" t="t" r="r" b="b"/>
            <a:pathLst>
              <a:path w="11937" h="6921">
                <a:moveTo>
                  <a:pt x="0" y="6921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120122" y="8151667"/>
            <a:ext cx="2565" cy="1562"/>
          </a:xfrm>
          <a:custGeom>
            <a:avLst/>
            <a:gdLst/>
            <a:ahLst/>
            <a:cxnLst/>
            <a:rect l="l" t="t" r="r" b="b"/>
            <a:pathLst>
              <a:path w="2565" h="1562">
                <a:moveTo>
                  <a:pt x="0" y="1562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122132" y="7850126"/>
            <a:ext cx="51104" cy="112712"/>
          </a:xfrm>
          <a:custGeom>
            <a:avLst/>
            <a:gdLst/>
            <a:ahLst/>
            <a:cxnLst/>
            <a:rect l="l" t="t" r="r" b="b"/>
            <a:pathLst>
              <a:path w="51104" h="112712">
                <a:moveTo>
                  <a:pt x="0" y="112712"/>
                </a:moveTo>
                <a:lnTo>
                  <a:pt x="51104" y="46202"/>
                </a:lnTo>
                <a:lnTo>
                  <a:pt x="89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143001" y="8157470"/>
            <a:ext cx="3352" cy="1447"/>
          </a:xfrm>
          <a:custGeom>
            <a:avLst/>
            <a:gdLst/>
            <a:ahLst/>
            <a:cxnLst/>
            <a:rect l="l" t="t" r="r" b="b"/>
            <a:pathLst>
              <a:path w="3352" h="1447">
                <a:moveTo>
                  <a:pt x="0" y="0"/>
                </a:moveTo>
                <a:lnTo>
                  <a:pt x="3352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147131" y="7867644"/>
            <a:ext cx="7696" cy="8483"/>
          </a:xfrm>
          <a:custGeom>
            <a:avLst/>
            <a:gdLst/>
            <a:ahLst/>
            <a:cxnLst/>
            <a:rect l="l" t="t" r="r" b="b"/>
            <a:pathLst>
              <a:path w="7696" h="8483">
                <a:moveTo>
                  <a:pt x="0" y="0"/>
                </a:moveTo>
                <a:lnTo>
                  <a:pt x="769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168898" y="8163159"/>
            <a:ext cx="9702" cy="114"/>
          </a:xfrm>
          <a:custGeom>
            <a:avLst/>
            <a:gdLst/>
            <a:ahLst/>
            <a:cxnLst/>
            <a:rect l="l" t="t" r="r" b="b"/>
            <a:pathLst>
              <a:path w="9702" h="114">
                <a:moveTo>
                  <a:pt x="970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202372" y="8160932"/>
            <a:ext cx="3009" cy="444"/>
          </a:xfrm>
          <a:custGeom>
            <a:avLst/>
            <a:gdLst/>
            <a:ahLst/>
            <a:cxnLst/>
            <a:rect l="l" t="t" r="r" b="b"/>
            <a:pathLst>
              <a:path w="3009" h="444">
                <a:moveTo>
                  <a:pt x="0" y="444"/>
                </a:move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190983" y="8162380"/>
            <a:ext cx="3352" cy="444"/>
          </a:xfrm>
          <a:custGeom>
            <a:avLst/>
            <a:gdLst/>
            <a:ahLst/>
            <a:cxnLst/>
            <a:rect l="l" t="t" r="r" b="b"/>
            <a:pathLst>
              <a:path w="3352" h="444">
                <a:moveTo>
                  <a:pt x="3352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278816" y="8150443"/>
            <a:ext cx="6692" cy="889"/>
          </a:xfrm>
          <a:custGeom>
            <a:avLst/>
            <a:gdLst/>
            <a:ahLst/>
            <a:cxnLst/>
            <a:rect l="l" t="t" r="r" b="b"/>
            <a:pathLst>
              <a:path w="6692" h="889">
                <a:moveTo>
                  <a:pt x="0" y="888"/>
                </a:moveTo>
                <a:lnTo>
                  <a:pt x="6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308397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888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301875" y="8505322"/>
            <a:ext cx="25552" cy="21209"/>
          </a:xfrm>
          <a:custGeom>
            <a:avLst/>
            <a:gdLst/>
            <a:ahLst/>
            <a:cxnLst/>
            <a:rect l="l" t="t" r="r" b="b"/>
            <a:pathLst>
              <a:path w="25552" h="21208">
                <a:moveTo>
                  <a:pt x="25552" y="21209"/>
                </a:moveTo>
                <a:lnTo>
                  <a:pt x="0" y="212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301876" y="8268288"/>
            <a:ext cx="387248" cy="134810"/>
          </a:xfrm>
          <a:custGeom>
            <a:avLst/>
            <a:gdLst/>
            <a:ahLst/>
            <a:cxnLst/>
            <a:rect l="l" t="t" r="r" b="b"/>
            <a:pathLst>
              <a:path w="387248" h="134810">
                <a:moveTo>
                  <a:pt x="387248" y="134366"/>
                </a:moveTo>
                <a:lnTo>
                  <a:pt x="387248" y="0"/>
                </a:lnTo>
                <a:lnTo>
                  <a:pt x="0" y="0"/>
                </a:lnTo>
                <a:lnTo>
                  <a:pt x="0" y="13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301871" y="8361250"/>
            <a:ext cx="387248" cy="0"/>
          </a:xfrm>
          <a:custGeom>
            <a:avLst/>
            <a:gdLst/>
            <a:ahLst/>
            <a:cxnLst/>
            <a:rect l="l" t="t" r="r" b="b"/>
            <a:pathLst>
              <a:path w="387248">
                <a:moveTo>
                  <a:pt x="0" y="0"/>
                </a:moveTo>
                <a:lnTo>
                  <a:pt x="387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312136" y="8379330"/>
            <a:ext cx="22212" cy="14173"/>
          </a:xfrm>
          <a:custGeom>
            <a:avLst/>
            <a:gdLst/>
            <a:ahLst/>
            <a:cxnLst/>
            <a:rect l="l" t="t" r="r" b="b"/>
            <a:pathLst>
              <a:path w="22212" h="14173">
                <a:moveTo>
                  <a:pt x="0" y="14173"/>
                </a:moveTo>
                <a:lnTo>
                  <a:pt x="0" y="0"/>
                </a:lnTo>
                <a:lnTo>
                  <a:pt x="222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339815" y="8526531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663788" y="8505662"/>
            <a:ext cx="25336" cy="20866"/>
          </a:xfrm>
          <a:custGeom>
            <a:avLst/>
            <a:gdLst/>
            <a:ahLst/>
            <a:cxnLst/>
            <a:rect l="l" t="t" r="r" b="b"/>
            <a:pathLst>
              <a:path w="25336" h="20866">
                <a:moveTo>
                  <a:pt x="25336" y="0"/>
                </a:moveTo>
                <a:lnTo>
                  <a:pt x="25336" y="20866"/>
                </a:lnTo>
                <a:lnTo>
                  <a:pt x="0" y="208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56870" y="8379330"/>
            <a:ext cx="21983" cy="13944"/>
          </a:xfrm>
          <a:custGeom>
            <a:avLst/>
            <a:gdLst/>
            <a:ahLst/>
            <a:cxnLst/>
            <a:rect l="l" t="t" r="r" b="b"/>
            <a:pathLst>
              <a:path w="21983" h="13944">
                <a:moveTo>
                  <a:pt x="0" y="0"/>
                </a:moveTo>
                <a:lnTo>
                  <a:pt x="21983" y="0"/>
                </a:lnTo>
                <a:lnTo>
                  <a:pt x="21983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635176" y="8368056"/>
            <a:ext cx="171526" cy="172313"/>
          </a:xfrm>
          <a:custGeom>
            <a:avLst/>
            <a:gdLst/>
            <a:ahLst/>
            <a:cxnLst/>
            <a:rect l="l" t="t" r="r" b="b"/>
            <a:pathLst>
              <a:path w="171526" h="172313">
                <a:moveTo>
                  <a:pt x="6134" y="118186"/>
                </a:moveTo>
                <a:lnTo>
                  <a:pt x="9931" y="125666"/>
                </a:lnTo>
                <a:lnTo>
                  <a:pt x="9702" y="125882"/>
                </a:lnTo>
                <a:lnTo>
                  <a:pt x="13728" y="133146"/>
                </a:lnTo>
                <a:lnTo>
                  <a:pt x="14503" y="134594"/>
                </a:lnTo>
                <a:lnTo>
                  <a:pt x="15735" y="135813"/>
                </a:lnTo>
                <a:lnTo>
                  <a:pt x="21310" y="142519"/>
                </a:lnTo>
                <a:lnTo>
                  <a:pt x="27114" y="149097"/>
                </a:lnTo>
                <a:lnTo>
                  <a:pt x="28117" y="150215"/>
                </a:lnTo>
                <a:lnTo>
                  <a:pt x="28346" y="150215"/>
                </a:lnTo>
                <a:lnTo>
                  <a:pt x="29679" y="151104"/>
                </a:lnTo>
                <a:lnTo>
                  <a:pt x="36715" y="156235"/>
                </a:lnTo>
                <a:lnTo>
                  <a:pt x="36601" y="156463"/>
                </a:lnTo>
                <a:lnTo>
                  <a:pt x="43853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02" y="165950"/>
                </a:lnTo>
                <a:lnTo>
                  <a:pt x="54902" y="166179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19" y="169519"/>
                </a:lnTo>
                <a:lnTo>
                  <a:pt x="66281" y="169748"/>
                </a:lnTo>
                <a:lnTo>
                  <a:pt x="74879" y="171081"/>
                </a:lnTo>
                <a:lnTo>
                  <a:pt x="83591" y="172084"/>
                </a:lnTo>
                <a:lnTo>
                  <a:pt x="85140" y="172313"/>
                </a:lnTo>
                <a:lnTo>
                  <a:pt x="86817" y="171983"/>
                </a:lnTo>
                <a:lnTo>
                  <a:pt x="95529" y="171195"/>
                </a:lnTo>
                <a:lnTo>
                  <a:pt x="104228" y="170192"/>
                </a:lnTo>
                <a:lnTo>
                  <a:pt x="105791" y="169964"/>
                </a:lnTo>
                <a:lnTo>
                  <a:pt x="105791" y="169748"/>
                </a:lnTo>
                <a:lnTo>
                  <a:pt x="107353" y="169189"/>
                </a:lnTo>
                <a:lnTo>
                  <a:pt x="115620" y="166395"/>
                </a:lnTo>
                <a:lnTo>
                  <a:pt x="123761" y="163271"/>
                </a:lnTo>
                <a:lnTo>
                  <a:pt x="125323" y="162712"/>
                </a:lnTo>
                <a:lnTo>
                  <a:pt x="125323" y="162496"/>
                </a:lnTo>
                <a:lnTo>
                  <a:pt x="126657" y="161594"/>
                </a:lnTo>
                <a:lnTo>
                  <a:pt x="133921" y="156908"/>
                </a:lnTo>
                <a:lnTo>
                  <a:pt x="141173" y="152006"/>
                </a:lnTo>
                <a:lnTo>
                  <a:pt x="142392" y="151002"/>
                </a:lnTo>
                <a:lnTo>
                  <a:pt x="143510" y="149656"/>
                </a:lnTo>
                <a:lnTo>
                  <a:pt x="149542" y="143294"/>
                </a:lnTo>
                <a:lnTo>
                  <a:pt x="155346" y="136829"/>
                </a:lnTo>
                <a:lnTo>
                  <a:pt x="156349" y="135597"/>
                </a:lnTo>
                <a:lnTo>
                  <a:pt x="157022" y="134035"/>
                </a:lnTo>
                <a:lnTo>
                  <a:pt x="161264" y="126326"/>
                </a:lnTo>
                <a:lnTo>
                  <a:pt x="161480" y="126441"/>
                </a:lnTo>
                <a:lnTo>
                  <a:pt x="165392" y="118630"/>
                </a:lnTo>
                <a:lnTo>
                  <a:pt x="166166" y="117297"/>
                </a:lnTo>
                <a:lnTo>
                  <a:pt x="166395" y="115506"/>
                </a:lnTo>
                <a:lnTo>
                  <a:pt x="168732" y="107137"/>
                </a:lnTo>
                <a:lnTo>
                  <a:pt x="168960" y="107137"/>
                </a:lnTo>
                <a:lnTo>
                  <a:pt x="170853" y="98653"/>
                </a:lnTo>
                <a:lnTo>
                  <a:pt x="171196" y="97091"/>
                </a:lnTo>
                <a:lnTo>
                  <a:pt x="171196" y="95427"/>
                </a:lnTo>
                <a:lnTo>
                  <a:pt x="171411" y="86715"/>
                </a:lnTo>
                <a:lnTo>
                  <a:pt x="171411" y="77901"/>
                </a:lnTo>
                <a:lnTo>
                  <a:pt x="171411" y="76339"/>
                </a:lnTo>
                <a:lnTo>
                  <a:pt x="171196" y="76339"/>
                </a:lnTo>
                <a:lnTo>
                  <a:pt x="170853" y="74663"/>
                </a:lnTo>
                <a:lnTo>
                  <a:pt x="168960" y="66179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08" y="54686"/>
                </a:lnTo>
                <a:lnTo>
                  <a:pt x="161823" y="46875"/>
                </a:lnTo>
                <a:lnTo>
                  <a:pt x="157797" y="39065"/>
                </a:lnTo>
                <a:lnTo>
                  <a:pt x="157022" y="37718"/>
                </a:lnTo>
                <a:lnTo>
                  <a:pt x="155790" y="36385"/>
                </a:lnTo>
                <a:lnTo>
                  <a:pt x="150215" y="29794"/>
                </a:lnTo>
                <a:lnTo>
                  <a:pt x="150317" y="29578"/>
                </a:lnTo>
                <a:lnTo>
                  <a:pt x="144411" y="23215"/>
                </a:lnTo>
                <a:lnTo>
                  <a:pt x="143395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10" y="15963"/>
                </a:lnTo>
                <a:lnTo>
                  <a:pt x="127673" y="10934"/>
                </a:lnTo>
                <a:lnTo>
                  <a:pt x="126326" y="10159"/>
                </a:lnTo>
                <a:lnTo>
                  <a:pt x="124650" y="9601"/>
                </a:lnTo>
                <a:lnTo>
                  <a:pt x="116624" y="6248"/>
                </a:lnTo>
                <a:lnTo>
                  <a:pt x="108470" y="3124"/>
                </a:lnTo>
                <a:lnTo>
                  <a:pt x="107022" y="2565"/>
                </a:lnTo>
                <a:lnTo>
                  <a:pt x="106794" y="2679"/>
                </a:lnTo>
                <a:lnTo>
                  <a:pt x="105232" y="2463"/>
                </a:lnTo>
                <a:lnTo>
                  <a:pt x="96647" y="1231"/>
                </a:lnTo>
                <a:lnTo>
                  <a:pt x="96647" y="1003"/>
                </a:lnTo>
                <a:lnTo>
                  <a:pt x="87934" y="114"/>
                </a:lnTo>
                <a:lnTo>
                  <a:pt x="86372" y="0"/>
                </a:lnTo>
                <a:lnTo>
                  <a:pt x="84696" y="228"/>
                </a:lnTo>
                <a:lnTo>
                  <a:pt x="75996" y="1117"/>
                </a:lnTo>
                <a:lnTo>
                  <a:pt x="75882" y="888"/>
                </a:lnTo>
                <a:lnTo>
                  <a:pt x="67297" y="2120"/>
                </a:lnTo>
                <a:lnTo>
                  <a:pt x="65735" y="2349"/>
                </a:lnTo>
                <a:lnTo>
                  <a:pt x="64160" y="3022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15"/>
                </a:lnTo>
                <a:lnTo>
                  <a:pt x="44856" y="10604"/>
                </a:lnTo>
                <a:lnTo>
                  <a:pt x="37604" y="15405"/>
                </a:lnTo>
                <a:lnTo>
                  <a:pt x="30353" y="20307"/>
                </a:lnTo>
                <a:lnTo>
                  <a:pt x="29121" y="21208"/>
                </a:lnTo>
                <a:lnTo>
                  <a:pt x="29121" y="21424"/>
                </a:lnTo>
                <a:lnTo>
                  <a:pt x="28016" y="22656"/>
                </a:lnTo>
                <a:lnTo>
                  <a:pt x="21983" y="29019"/>
                </a:lnTo>
                <a:lnTo>
                  <a:pt x="16179" y="35496"/>
                </a:lnTo>
                <a:lnTo>
                  <a:pt x="15176" y="36715"/>
                </a:lnTo>
                <a:lnTo>
                  <a:pt x="14503" y="38277"/>
                </a:lnTo>
                <a:lnTo>
                  <a:pt x="10261" y="45872"/>
                </a:lnTo>
                <a:lnTo>
                  <a:pt x="10045" y="45872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81" y="65176"/>
                </a:lnTo>
                <a:lnTo>
                  <a:pt x="2565" y="65176"/>
                </a:lnTo>
                <a:lnTo>
                  <a:pt x="660" y="73545"/>
                </a:lnTo>
                <a:lnTo>
                  <a:pt x="330" y="75107"/>
                </a:lnTo>
                <a:lnTo>
                  <a:pt x="330" y="76898"/>
                </a:lnTo>
                <a:lnTo>
                  <a:pt x="114" y="85597"/>
                </a:lnTo>
                <a:lnTo>
                  <a:pt x="114" y="94310"/>
                </a:lnTo>
                <a:lnTo>
                  <a:pt x="114" y="95872"/>
                </a:lnTo>
                <a:lnTo>
                  <a:pt x="330" y="95973"/>
                </a:lnTo>
                <a:lnTo>
                  <a:pt x="660" y="97535"/>
                </a:lnTo>
                <a:lnTo>
                  <a:pt x="2565" y="106133"/>
                </a:lnTo>
                <a:lnTo>
                  <a:pt x="2336" y="106133"/>
                </a:lnTo>
                <a:lnTo>
                  <a:pt x="4572" y="114617"/>
                </a:lnTo>
                <a:lnTo>
                  <a:pt x="4902" y="116065"/>
                </a:lnTo>
                <a:lnTo>
                  <a:pt x="5245" y="116065"/>
                </a:lnTo>
                <a:lnTo>
                  <a:pt x="5905" y="117627"/>
                </a:lnTo>
                <a:lnTo>
                  <a:pt x="6019" y="117957"/>
                </a:lnTo>
                <a:lnTo>
                  <a:pt x="6134" y="1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635395" y="8385025"/>
            <a:ext cx="34480" cy="56578"/>
          </a:xfrm>
          <a:custGeom>
            <a:avLst/>
            <a:gdLst/>
            <a:ahLst/>
            <a:cxnLst/>
            <a:rect l="l" t="t" r="r" b="b"/>
            <a:pathLst>
              <a:path w="34480" h="56578">
                <a:moveTo>
                  <a:pt x="0" y="56578"/>
                </a:moveTo>
                <a:lnTo>
                  <a:pt x="1447" y="46647"/>
                </a:lnTo>
                <a:lnTo>
                  <a:pt x="1676" y="45758"/>
                </a:lnTo>
                <a:lnTo>
                  <a:pt x="5473" y="36487"/>
                </a:lnTo>
                <a:lnTo>
                  <a:pt x="9258" y="27114"/>
                </a:lnTo>
                <a:lnTo>
                  <a:pt x="9702" y="26339"/>
                </a:lnTo>
                <a:lnTo>
                  <a:pt x="15621" y="18186"/>
                </a:lnTo>
                <a:lnTo>
                  <a:pt x="21539" y="10147"/>
                </a:lnTo>
                <a:lnTo>
                  <a:pt x="22428" y="10147"/>
                </a:lnTo>
                <a:lnTo>
                  <a:pt x="29794" y="3009"/>
                </a:lnTo>
                <a:lnTo>
                  <a:pt x="31699" y="1219"/>
                </a:lnTo>
                <a:lnTo>
                  <a:pt x="32143" y="888"/>
                </a:lnTo>
                <a:lnTo>
                  <a:pt x="3448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661959" y="8517487"/>
            <a:ext cx="43522" cy="21323"/>
          </a:xfrm>
          <a:custGeom>
            <a:avLst/>
            <a:gdLst/>
            <a:ahLst/>
            <a:cxnLst/>
            <a:rect l="l" t="t" r="r" b="b"/>
            <a:pathLst>
              <a:path w="43522" h="21323">
                <a:moveTo>
                  <a:pt x="43522" y="21208"/>
                </a:moveTo>
                <a:lnTo>
                  <a:pt x="40068" y="21323"/>
                </a:lnTo>
                <a:lnTo>
                  <a:pt x="39395" y="21208"/>
                </a:lnTo>
                <a:lnTo>
                  <a:pt x="36156" y="20091"/>
                </a:lnTo>
                <a:lnTo>
                  <a:pt x="26454" y="16852"/>
                </a:lnTo>
                <a:lnTo>
                  <a:pt x="25666" y="17183"/>
                </a:lnTo>
                <a:lnTo>
                  <a:pt x="16852" y="12280"/>
                </a:lnTo>
                <a:lnTo>
                  <a:pt x="8026" y="7365"/>
                </a:lnTo>
                <a:lnTo>
                  <a:pt x="7366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753025" y="8374533"/>
            <a:ext cx="51892" cy="61823"/>
          </a:xfrm>
          <a:custGeom>
            <a:avLst/>
            <a:gdLst/>
            <a:ahLst/>
            <a:cxnLst/>
            <a:rect l="l" t="t" r="r" b="b"/>
            <a:pathLst>
              <a:path w="51892" h="61823">
                <a:moveTo>
                  <a:pt x="51892" y="61823"/>
                </a:moveTo>
                <a:lnTo>
                  <a:pt x="51562" y="56578"/>
                </a:lnTo>
                <a:lnTo>
                  <a:pt x="51447" y="55905"/>
                </a:lnTo>
                <a:lnTo>
                  <a:pt x="49542" y="51104"/>
                </a:lnTo>
                <a:lnTo>
                  <a:pt x="45745" y="41516"/>
                </a:lnTo>
                <a:lnTo>
                  <a:pt x="45859" y="40728"/>
                </a:lnTo>
                <a:lnTo>
                  <a:pt x="40284" y="32359"/>
                </a:lnTo>
                <a:lnTo>
                  <a:pt x="34823" y="23875"/>
                </a:lnTo>
                <a:lnTo>
                  <a:pt x="34264" y="23215"/>
                </a:lnTo>
                <a:lnTo>
                  <a:pt x="26885" y="16408"/>
                </a:lnTo>
                <a:lnTo>
                  <a:pt x="19532" y="9601"/>
                </a:lnTo>
                <a:lnTo>
                  <a:pt x="18745" y="9486"/>
                </a:lnTo>
                <a:lnTo>
                  <a:pt x="10045" y="4127"/>
                </a:lnTo>
                <a:lnTo>
                  <a:pt x="5689" y="1447"/>
                </a:lnTo>
                <a:lnTo>
                  <a:pt x="5016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786167" y="8462476"/>
            <a:ext cx="20751" cy="47650"/>
          </a:xfrm>
          <a:custGeom>
            <a:avLst/>
            <a:gdLst/>
            <a:ahLst/>
            <a:cxnLst/>
            <a:rect l="l" t="t" r="r" b="b"/>
            <a:pathLst>
              <a:path w="20751" h="47650">
                <a:moveTo>
                  <a:pt x="0" y="47650"/>
                </a:moveTo>
                <a:lnTo>
                  <a:pt x="2565" y="45758"/>
                </a:lnTo>
                <a:lnTo>
                  <a:pt x="3009" y="45300"/>
                </a:lnTo>
                <a:lnTo>
                  <a:pt x="4686" y="42633"/>
                </a:lnTo>
                <a:lnTo>
                  <a:pt x="10261" y="33921"/>
                </a:lnTo>
                <a:lnTo>
                  <a:pt x="11049" y="33705"/>
                </a:lnTo>
                <a:lnTo>
                  <a:pt x="14846" y="24434"/>
                </a:lnTo>
                <a:lnTo>
                  <a:pt x="18643" y="15176"/>
                </a:lnTo>
                <a:lnTo>
                  <a:pt x="17970" y="14389"/>
                </a:lnTo>
                <a:lnTo>
                  <a:pt x="20307" y="4356"/>
                </a:lnTo>
                <a:lnTo>
                  <a:pt x="20751" y="2451"/>
                </a:lnTo>
                <a:lnTo>
                  <a:pt x="20751" y="2006"/>
                </a:lnTo>
                <a:lnTo>
                  <a:pt x="204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638965" y="8481112"/>
            <a:ext cx="22987" cy="36385"/>
          </a:xfrm>
          <a:custGeom>
            <a:avLst/>
            <a:gdLst/>
            <a:ahLst/>
            <a:cxnLst/>
            <a:rect l="l" t="t" r="r" b="b"/>
            <a:pathLst>
              <a:path w="22987" h="36385">
                <a:moveTo>
                  <a:pt x="2120" y="5130"/>
                </a:moveTo>
                <a:lnTo>
                  <a:pt x="7150" y="15392"/>
                </a:lnTo>
                <a:lnTo>
                  <a:pt x="342" y="1676"/>
                </a:lnTo>
                <a:lnTo>
                  <a:pt x="0" y="0"/>
                </a:lnTo>
                <a:lnTo>
                  <a:pt x="342" y="1676"/>
                </a:lnTo>
                <a:lnTo>
                  <a:pt x="9601" y="20421"/>
                </a:lnTo>
                <a:lnTo>
                  <a:pt x="22986" y="36385"/>
                </a:lnTo>
                <a:lnTo>
                  <a:pt x="9601" y="20421"/>
                </a:lnTo>
                <a:lnTo>
                  <a:pt x="7150" y="15392"/>
                </a:lnTo>
                <a:lnTo>
                  <a:pt x="9601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635731" y="8462359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0" y="0"/>
                </a:moveTo>
                <a:lnTo>
                  <a:pt x="4356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634835" y="8441603"/>
            <a:ext cx="4470" cy="41186"/>
          </a:xfrm>
          <a:custGeom>
            <a:avLst/>
            <a:gdLst/>
            <a:ahLst/>
            <a:cxnLst/>
            <a:rect l="l" t="t" r="r" b="b"/>
            <a:pathLst>
              <a:path w="4470" h="41186">
                <a:moveTo>
                  <a:pt x="114" y="16294"/>
                </a:moveTo>
                <a:lnTo>
                  <a:pt x="558" y="0"/>
                </a:lnTo>
                <a:lnTo>
                  <a:pt x="0" y="20866"/>
                </a:lnTo>
                <a:lnTo>
                  <a:pt x="4470" y="41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635281" y="8438708"/>
            <a:ext cx="888" cy="8369"/>
          </a:xfrm>
          <a:custGeom>
            <a:avLst/>
            <a:gdLst/>
            <a:ahLst/>
            <a:cxnLst/>
            <a:rect l="l" t="t" r="r" b="b"/>
            <a:pathLst>
              <a:path w="888" h="8369">
                <a:moveTo>
                  <a:pt x="114" y="2895"/>
                </a:moveTo>
                <a:lnTo>
                  <a:pt x="889" y="0"/>
                </a:lnTo>
                <a:lnTo>
                  <a:pt x="114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658500" y="8385022"/>
            <a:ext cx="11379" cy="10261"/>
          </a:xfrm>
          <a:custGeom>
            <a:avLst/>
            <a:gdLst/>
            <a:ahLst/>
            <a:cxnLst/>
            <a:rect l="l" t="t" r="r" b="b"/>
            <a:pathLst>
              <a:path w="11379" h="10261">
                <a:moveTo>
                  <a:pt x="11379" y="0"/>
                </a:moveTo>
                <a:lnTo>
                  <a:pt x="6692" y="3009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636176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641537" y="8414933"/>
            <a:ext cx="3009" cy="5461"/>
          </a:xfrm>
          <a:custGeom>
            <a:avLst/>
            <a:gdLst/>
            <a:ahLst/>
            <a:cxnLst/>
            <a:rect l="l" t="t" r="r" b="b"/>
            <a:pathLst>
              <a:path w="3009" h="5460">
                <a:moveTo>
                  <a:pt x="444" y="4571"/>
                </a:moveTo>
                <a:lnTo>
                  <a:pt x="3009" y="0"/>
                </a:lnTo>
                <a:lnTo>
                  <a:pt x="0" y="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644546" y="8414702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648556" y="8501536"/>
            <a:ext cx="18757" cy="19862"/>
          </a:xfrm>
          <a:custGeom>
            <a:avLst/>
            <a:gdLst/>
            <a:ahLst/>
            <a:cxnLst/>
            <a:rect l="l" t="t" r="r" b="b"/>
            <a:pathLst>
              <a:path w="18757" h="19862">
                <a:moveTo>
                  <a:pt x="18757" y="19862"/>
                </a:moveTo>
                <a:lnTo>
                  <a:pt x="13398" y="1595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651689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662517" y="8516818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16738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693652" y="8535793"/>
            <a:ext cx="11836" cy="2895"/>
          </a:xfrm>
          <a:custGeom>
            <a:avLst/>
            <a:gdLst/>
            <a:ahLst/>
            <a:cxnLst/>
            <a:rect l="l" t="t" r="r" b="b"/>
            <a:pathLst>
              <a:path w="11836" h="2895">
                <a:moveTo>
                  <a:pt x="0" y="0"/>
                </a:moveTo>
                <a:lnTo>
                  <a:pt x="4470" y="1790"/>
                </a:lnTo>
                <a:lnTo>
                  <a:pt x="11836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667092" y="8417275"/>
            <a:ext cx="32359" cy="79565"/>
          </a:xfrm>
          <a:custGeom>
            <a:avLst/>
            <a:gdLst/>
            <a:ahLst/>
            <a:cxnLst/>
            <a:rect l="l" t="t" r="r" b="b"/>
            <a:pathLst>
              <a:path w="32359" h="79565">
                <a:moveTo>
                  <a:pt x="0" y="53568"/>
                </a:moveTo>
                <a:lnTo>
                  <a:pt x="3568" y="54343"/>
                </a:lnTo>
                <a:lnTo>
                  <a:pt x="13169" y="68960"/>
                </a:lnTo>
                <a:lnTo>
                  <a:pt x="17627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64" y="0"/>
                </a:lnTo>
                <a:lnTo>
                  <a:pt x="14846" y="787"/>
                </a:lnTo>
                <a:lnTo>
                  <a:pt x="25666" y="174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670659" y="8449755"/>
            <a:ext cx="32372" cy="21869"/>
          </a:xfrm>
          <a:custGeom>
            <a:avLst/>
            <a:gdLst/>
            <a:ahLst/>
            <a:cxnLst/>
            <a:rect l="l" t="t" r="r" b="b"/>
            <a:pathLst>
              <a:path w="32372" h="21869">
                <a:moveTo>
                  <a:pt x="0" y="21869"/>
                </a:moveTo>
                <a:lnTo>
                  <a:pt x="32372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78361" y="8400307"/>
            <a:ext cx="25895" cy="17754"/>
          </a:xfrm>
          <a:custGeom>
            <a:avLst/>
            <a:gdLst/>
            <a:ahLst/>
            <a:cxnLst/>
            <a:rect l="l" t="t" r="r" b="b"/>
            <a:pathLst>
              <a:path w="25895" h="17754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3568" y="177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669872" y="8372744"/>
            <a:ext cx="23774" cy="12280"/>
          </a:xfrm>
          <a:custGeom>
            <a:avLst/>
            <a:gdLst/>
            <a:ahLst/>
            <a:cxnLst/>
            <a:rect l="l" t="t" r="r" b="b"/>
            <a:pathLst>
              <a:path w="23774" h="12280">
                <a:moveTo>
                  <a:pt x="11391" y="4800"/>
                </a:moveTo>
                <a:lnTo>
                  <a:pt x="12839" y="3911"/>
                </a:lnTo>
                <a:lnTo>
                  <a:pt x="23774" y="0"/>
                </a:lnTo>
                <a:lnTo>
                  <a:pt x="12839" y="3911"/>
                </a:lnTo>
                <a:lnTo>
                  <a:pt x="0" y="12280"/>
                </a:lnTo>
                <a:lnTo>
                  <a:pt x="581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682817" y="8531332"/>
            <a:ext cx="6146" cy="2565"/>
          </a:xfrm>
          <a:custGeom>
            <a:avLst/>
            <a:gdLst/>
            <a:ahLst/>
            <a:cxnLst/>
            <a:rect l="l" t="t" r="r" b="b"/>
            <a:pathLst>
              <a:path w="6146" h="2565">
                <a:moveTo>
                  <a:pt x="6146" y="256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693094" y="8535570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0" y="0"/>
                </a:moveTo>
                <a:lnTo>
                  <a:pt x="5016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684054" y="8403882"/>
            <a:ext cx="90728" cy="104127"/>
          </a:xfrm>
          <a:custGeom>
            <a:avLst/>
            <a:gdLst/>
            <a:ahLst/>
            <a:cxnLst/>
            <a:rect l="l" t="t" r="r" b="b"/>
            <a:pathLst>
              <a:path w="90728" h="104127">
                <a:moveTo>
                  <a:pt x="0" y="92964"/>
                </a:moveTo>
                <a:lnTo>
                  <a:pt x="32359" y="71755"/>
                </a:lnTo>
                <a:lnTo>
                  <a:pt x="53568" y="104127"/>
                </a:lnTo>
                <a:lnTo>
                  <a:pt x="54356" y="100558"/>
                </a:lnTo>
                <a:lnTo>
                  <a:pt x="63944" y="94297"/>
                </a:lnTo>
                <a:lnTo>
                  <a:pt x="75882" y="86487"/>
                </a:lnTo>
                <a:lnTo>
                  <a:pt x="79463" y="87274"/>
                </a:lnTo>
                <a:lnTo>
                  <a:pt x="58369" y="54800"/>
                </a:lnTo>
                <a:lnTo>
                  <a:pt x="90728" y="33591"/>
                </a:lnTo>
                <a:lnTo>
                  <a:pt x="87160" y="32918"/>
                </a:lnTo>
                <a:lnTo>
                  <a:pt x="73088" y="11264"/>
                </a:lnTo>
                <a:lnTo>
                  <a:pt x="73761" y="7696"/>
                </a:lnTo>
                <a:lnTo>
                  <a:pt x="41402" y="28905"/>
                </a:lnTo>
                <a:lnTo>
                  <a:pt x="40614" y="32473"/>
                </a:ln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684723" y="8472065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  <a:lnTo>
                  <a:pt x="31686" y="3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687632" y="8426874"/>
            <a:ext cx="15392" cy="23545"/>
          </a:xfrm>
          <a:custGeom>
            <a:avLst/>
            <a:gdLst/>
            <a:ahLst/>
            <a:cxnLst/>
            <a:rect l="l" t="t" r="r" b="b"/>
            <a:pathLst>
              <a:path w="15392" h="23545">
                <a:moveTo>
                  <a:pt x="15392" y="235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693652" y="8372415"/>
            <a:ext cx="1117" cy="330"/>
          </a:xfrm>
          <a:custGeom>
            <a:avLst/>
            <a:gdLst/>
            <a:ahLst/>
            <a:cxnLst/>
            <a:rect l="l" t="t" r="r" b="b"/>
            <a:pathLst>
              <a:path w="1117" h="330">
                <a:moveTo>
                  <a:pt x="0" y="330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682713" y="8369400"/>
            <a:ext cx="22771" cy="7251"/>
          </a:xfrm>
          <a:custGeom>
            <a:avLst/>
            <a:gdLst/>
            <a:ahLst/>
            <a:cxnLst/>
            <a:rect l="l" t="t" r="r" b="b"/>
            <a:pathLst>
              <a:path w="22771" h="7251">
                <a:moveTo>
                  <a:pt x="0" y="7251"/>
                </a:moveTo>
                <a:lnTo>
                  <a:pt x="19646" y="330"/>
                </a:lnTo>
                <a:lnTo>
                  <a:pt x="2277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704255" y="8400310"/>
            <a:ext cx="21209" cy="32473"/>
          </a:xfrm>
          <a:custGeom>
            <a:avLst/>
            <a:gdLst/>
            <a:ahLst/>
            <a:cxnLst/>
            <a:rect l="l" t="t" r="r" b="b"/>
            <a:pathLst>
              <a:path w="21209" h="32473">
                <a:moveTo>
                  <a:pt x="0" y="0"/>
                </a:moveTo>
                <a:lnTo>
                  <a:pt x="21209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705475" y="8538701"/>
            <a:ext cx="14401" cy="2006"/>
          </a:xfrm>
          <a:custGeom>
            <a:avLst/>
            <a:gdLst/>
            <a:ahLst/>
            <a:cxnLst/>
            <a:rect l="l" t="t" r="r" b="b"/>
            <a:pathLst>
              <a:path w="14401" h="2006">
                <a:moveTo>
                  <a:pt x="11836" y="1777"/>
                </a:moveTo>
                <a:lnTo>
                  <a:pt x="0" y="0"/>
                </a:lnTo>
                <a:lnTo>
                  <a:pt x="13284" y="2006"/>
                </a:lnTo>
                <a:lnTo>
                  <a:pt x="11836" y="1777"/>
                </a:lnTo>
                <a:lnTo>
                  <a:pt x="13284" y="2006"/>
                </a:lnTo>
                <a:lnTo>
                  <a:pt x="14401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717200" y="8472070"/>
            <a:ext cx="21209" cy="32372"/>
          </a:xfrm>
          <a:custGeom>
            <a:avLst/>
            <a:gdLst/>
            <a:ahLst/>
            <a:cxnLst/>
            <a:rect l="l" t="t" r="r" b="b"/>
            <a:pathLst>
              <a:path w="21209" h="32372">
                <a:moveTo>
                  <a:pt x="0" y="0"/>
                </a:moveTo>
                <a:lnTo>
                  <a:pt x="21209" y="32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705482" y="8368280"/>
            <a:ext cx="11836" cy="1117"/>
          </a:xfrm>
          <a:custGeom>
            <a:avLst/>
            <a:gdLst/>
            <a:ahLst/>
            <a:cxnLst/>
            <a:rect l="l" t="t" r="r" b="b"/>
            <a:pathLst>
              <a:path w="11836" h="1117">
                <a:moveTo>
                  <a:pt x="0" y="1117"/>
                </a:moveTo>
                <a:lnTo>
                  <a:pt x="11836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718761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724674" y="8415148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723113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717315" y="8367727"/>
            <a:ext cx="23761" cy="2679"/>
          </a:xfrm>
          <a:custGeom>
            <a:avLst/>
            <a:gdLst/>
            <a:ahLst/>
            <a:cxnLst/>
            <a:rect l="l" t="t" r="r" b="b"/>
            <a:pathLst>
              <a:path w="23761" h="2679">
                <a:moveTo>
                  <a:pt x="11937" y="889"/>
                </a:moveTo>
                <a:lnTo>
                  <a:pt x="5791" y="0"/>
                </a:lnTo>
                <a:lnTo>
                  <a:pt x="0" y="558"/>
                </a:lnTo>
                <a:lnTo>
                  <a:pt x="5791" y="0"/>
                </a:lnTo>
                <a:lnTo>
                  <a:pt x="23761" y="2679"/>
                </a:lnTo>
                <a:lnTo>
                  <a:pt x="11937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739295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737623" y="8491150"/>
            <a:ext cx="25895" cy="16852"/>
          </a:xfrm>
          <a:custGeom>
            <a:avLst/>
            <a:gdLst/>
            <a:ahLst/>
            <a:cxnLst/>
            <a:rect l="l" t="t" r="r" b="b"/>
            <a:pathLst>
              <a:path w="25895" h="16852">
                <a:moveTo>
                  <a:pt x="0" y="16852"/>
                </a:move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738853" y="8457893"/>
            <a:ext cx="10706" cy="16522"/>
          </a:xfrm>
          <a:custGeom>
            <a:avLst/>
            <a:gdLst/>
            <a:ahLst/>
            <a:cxnLst/>
            <a:rect l="l" t="t" r="r" b="b"/>
            <a:pathLst>
              <a:path w="10706" h="16522">
                <a:moveTo>
                  <a:pt x="10261" y="15849"/>
                </a:moveTo>
                <a:lnTo>
                  <a:pt x="10706" y="16522"/>
                </a:lnTo>
                <a:lnTo>
                  <a:pt x="0" y="0"/>
                </a:lnTo>
                <a:lnTo>
                  <a:pt x="356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738850" y="8440930"/>
            <a:ext cx="25996" cy="16967"/>
          </a:xfrm>
          <a:custGeom>
            <a:avLst/>
            <a:gdLst/>
            <a:ahLst/>
            <a:cxnLst/>
            <a:rect l="l" t="t" r="r" b="b"/>
            <a:pathLst>
              <a:path w="25996" h="16967">
                <a:moveTo>
                  <a:pt x="0" y="16967"/>
                </a:moveTo>
                <a:lnTo>
                  <a:pt x="25996" y="0"/>
                </a:lnTo>
                <a:lnTo>
                  <a:pt x="146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741080" y="8370402"/>
            <a:ext cx="11938" cy="4127"/>
          </a:xfrm>
          <a:custGeom>
            <a:avLst/>
            <a:gdLst/>
            <a:ahLst/>
            <a:cxnLst/>
            <a:rect l="l" t="t" r="r" b="b"/>
            <a:pathLst>
              <a:path w="11937" h="4127">
                <a:moveTo>
                  <a:pt x="0" y="0"/>
                </a:moveTo>
                <a:lnTo>
                  <a:pt x="2679" y="330"/>
                </a:lnTo>
                <a:lnTo>
                  <a:pt x="11938" y="4127"/>
                </a:lnTo>
                <a:lnTo>
                  <a:pt x="2679" y="3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749561" y="8474412"/>
            <a:ext cx="10375" cy="15963"/>
          </a:xfrm>
          <a:custGeom>
            <a:avLst/>
            <a:gdLst/>
            <a:ahLst/>
            <a:cxnLst/>
            <a:rect l="l" t="t" r="r" b="b"/>
            <a:pathLst>
              <a:path w="10375" h="15963">
                <a:moveTo>
                  <a:pt x="0" y="0"/>
                </a:moveTo>
                <a:lnTo>
                  <a:pt x="10375" y="159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753133" y="8528094"/>
            <a:ext cx="11722" cy="5803"/>
          </a:xfrm>
          <a:custGeom>
            <a:avLst/>
            <a:gdLst/>
            <a:ahLst/>
            <a:cxnLst/>
            <a:rect l="l" t="t" r="r" b="b"/>
            <a:pathLst>
              <a:path w="11722" h="5803">
                <a:moveTo>
                  <a:pt x="0" y="5803"/>
                </a:moveTo>
                <a:lnTo>
                  <a:pt x="6032" y="3682"/>
                </a:lnTo>
                <a:lnTo>
                  <a:pt x="11722" y="0"/>
                </a:lnTo>
                <a:lnTo>
                  <a:pt x="6032" y="3682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761616" y="8422071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3124" y="480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757820" y="8411583"/>
            <a:ext cx="16967" cy="25895"/>
          </a:xfrm>
          <a:custGeom>
            <a:avLst/>
            <a:gdLst/>
            <a:ahLst/>
            <a:cxnLst/>
            <a:rect l="l" t="t" r="r" b="b"/>
            <a:pathLst>
              <a:path w="16967" h="25895">
                <a:moveTo>
                  <a:pt x="0" y="0"/>
                </a:moveTo>
                <a:lnTo>
                  <a:pt x="16967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753021" y="8374532"/>
            <a:ext cx="7480" cy="3124"/>
          </a:xfrm>
          <a:custGeom>
            <a:avLst/>
            <a:gdLst/>
            <a:ahLst/>
            <a:cxnLst/>
            <a:rect l="l" t="t" r="r" b="b"/>
            <a:pathLst>
              <a:path w="7480" h="3124">
                <a:moveTo>
                  <a:pt x="0" y="0"/>
                </a:moveTo>
                <a:lnTo>
                  <a:pt x="748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764852" y="8510120"/>
            <a:ext cx="21310" cy="17970"/>
          </a:xfrm>
          <a:custGeom>
            <a:avLst/>
            <a:gdLst/>
            <a:ahLst/>
            <a:cxnLst/>
            <a:rect l="l" t="t" r="r" b="b"/>
            <a:pathLst>
              <a:path w="21310" h="17970">
                <a:moveTo>
                  <a:pt x="6362" y="13843"/>
                </a:moveTo>
                <a:lnTo>
                  <a:pt x="0" y="17970"/>
                </a:lnTo>
                <a:lnTo>
                  <a:pt x="11836" y="10274"/>
                </a:lnTo>
                <a:lnTo>
                  <a:pt x="21310" y="0"/>
                </a:lnTo>
                <a:lnTo>
                  <a:pt x="11836" y="101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764852" y="8436806"/>
            <a:ext cx="6362" cy="4127"/>
          </a:xfrm>
          <a:custGeom>
            <a:avLst/>
            <a:gdLst/>
            <a:ahLst/>
            <a:cxnLst/>
            <a:rect l="l" t="t" r="r" b="b"/>
            <a:pathLst>
              <a:path w="6362" h="4127">
                <a:moveTo>
                  <a:pt x="0" y="4127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786167" y="8501979"/>
            <a:ext cx="6362" cy="8140"/>
          </a:xfrm>
          <a:custGeom>
            <a:avLst/>
            <a:gdLst/>
            <a:ahLst/>
            <a:cxnLst/>
            <a:rect l="l" t="t" r="r" b="b"/>
            <a:pathLst>
              <a:path w="6362" h="8140">
                <a:moveTo>
                  <a:pt x="6362" y="0"/>
                </a:moveTo>
                <a:lnTo>
                  <a:pt x="4686" y="3124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804469" y="8462471"/>
            <a:ext cx="2120" cy="11938"/>
          </a:xfrm>
          <a:custGeom>
            <a:avLst/>
            <a:gdLst/>
            <a:ahLst/>
            <a:cxnLst/>
            <a:rect l="l" t="t" r="r" b="b"/>
            <a:pathLst>
              <a:path w="2120" h="11938">
                <a:moveTo>
                  <a:pt x="2120" y="0"/>
                </a:moveTo>
                <a:lnTo>
                  <a:pt x="2006" y="4356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800231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791861" y="84051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1447" y="177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804248" y="8466824"/>
            <a:ext cx="2222" cy="8483"/>
          </a:xfrm>
          <a:custGeom>
            <a:avLst/>
            <a:gdLst/>
            <a:ahLst/>
            <a:cxnLst/>
            <a:rect l="l" t="t" r="r" b="b"/>
            <a:pathLst>
              <a:path w="2222" h="8483">
                <a:moveTo>
                  <a:pt x="0" y="8483"/>
                </a:moveTo>
                <a:lnTo>
                  <a:pt x="2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801462" y="8423302"/>
            <a:ext cx="5575" cy="39166"/>
          </a:xfrm>
          <a:custGeom>
            <a:avLst/>
            <a:gdLst/>
            <a:ahLst/>
            <a:cxnLst/>
            <a:rect l="l" t="t" r="r" b="b"/>
            <a:pathLst>
              <a:path w="5575" h="39166">
                <a:moveTo>
                  <a:pt x="1333" y="3568"/>
                </a:moveTo>
                <a:lnTo>
                  <a:pt x="1104" y="2235"/>
                </a:lnTo>
                <a:lnTo>
                  <a:pt x="0" y="0"/>
                </a:lnTo>
                <a:lnTo>
                  <a:pt x="1104" y="2336"/>
                </a:lnTo>
                <a:lnTo>
                  <a:pt x="5575" y="22656"/>
                </a:lnTo>
                <a:lnTo>
                  <a:pt x="5130" y="39166"/>
                </a:lnTo>
                <a:lnTo>
                  <a:pt x="5245" y="3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186632" y="8474410"/>
            <a:ext cx="8039" cy="21094"/>
          </a:xfrm>
          <a:custGeom>
            <a:avLst/>
            <a:gdLst/>
            <a:ahLst/>
            <a:cxnLst/>
            <a:rect l="l" t="t" r="r" b="b"/>
            <a:pathLst>
              <a:path w="8039" h="21094">
                <a:moveTo>
                  <a:pt x="8039" y="21094"/>
                </a:moveTo>
                <a:lnTo>
                  <a:pt x="5918" y="16852"/>
                </a:lnTo>
                <a:lnTo>
                  <a:pt x="3797" y="12496"/>
                </a:lnTo>
                <a:lnTo>
                  <a:pt x="2793" y="10490"/>
                </a:lnTo>
                <a:lnTo>
                  <a:pt x="2463" y="10490"/>
                </a:lnTo>
                <a:lnTo>
                  <a:pt x="1790" y="8369"/>
                </a:lnTo>
                <a:lnTo>
                  <a:pt x="571" y="4356"/>
                </a:lnTo>
                <a:lnTo>
                  <a:pt x="571" y="412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184290" y="8368063"/>
            <a:ext cx="171538" cy="172300"/>
          </a:xfrm>
          <a:custGeom>
            <a:avLst/>
            <a:gdLst/>
            <a:ahLst/>
            <a:cxnLst/>
            <a:rect l="l" t="t" r="r" b="b"/>
            <a:pathLst>
              <a:path w="171538" h="172300">
                <a:moveTo>
                  <a:pt x="2679" y="106349"/>
                </a:moveTo>
                <a:lnTo>
                  <a:pt x="3581" y="110477"/>
                </a:lnTo>
                <a:lnTo>
                  <a:pt x="4572" y="114604"/>
                </a:lnTo>
                <a:lnTo>
                  <a:pt x="5029" y="116166"/>
                </a:lnTo>
                <a:lnTo>
                  <a:pt x="5918" y="117627"/>
                </a:lnTo>
                <a:lnTo>
                  <a:pt x="9715" y="125437"/>
                </a:lnTo>
                <a:lnTo>
                  <a:pt x="13728" y="133134"/>
                </a:lnTo>
                <a:lnTo>
                  <a:pt x="14516" y="134581"/>
                </a:lnTo>
                <a:lnTo>
                  <a:pt x="15735" y="135813"/>
                </a:lnTo>
                <a:lnTo>
                  <a:pt x="21323" y="142506"/>
                </a:lnTo>
                <a:lnTo>
                  <a:pt x="27114" y="149097"/>
                </a:lnTo>
                <a:lnTo>
                  <a:pt x="28130" y="150215"/>
                </a:lnTo>
                <a:lnTo>
                  <a:pt x="28346" y="150215"/>
                </a:lnTo>
                <a:lnTo>
                  <a:pt x="29692" y="151104"/>
                </a:lnTo>
                <a:lnTo>
                  <a:pt x="36715" y="156235"/>
                </a:lnTo>
                <a:lnTo>
                  <a:pt x="36614" y="156463"/>
                </a:lnTo>
                <a:lnTo>
                  <a:pt x="43865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14" y="165950"/>
                </a:lnTo>
                <a:lnTo>
                  <a:pt x="54914" y="166166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31" y="169519"/>
                </a:lnTo>
                <a:lnTo>
                  <a:pt x="66294" y="169748"/>
                </a:lnTo>
                <a:lnTo>
                  <a:pt x="74891" y="171081"/>
                </a:lnTo>
                <a:lnTo>
                  <a:pt x="83591" y="172084"/>
                </a:lnTo>
                <a:lnTo>
                  <a:pt x="85153" y="172300"/>
                </a:lnTo>
                <a:lnTo>
                  <a:pt x="86829" y="171970"/>
                </a:lnTo>
                <a:lnTo>
                  <a:pt x="95529" y="171195"/>
                </a:lnTo>
                <a:lnTo>
                  <a:pt x="104241" y="170192"/>
                </a:lnTo>
                <a:lnTo>
                  <a:pt x="105803" y="169964"/>
                </a:lnTo>
                <a:lnTo>
                  <a:pt x="105803" y="169748"/>
                </a:lnTo>
                <a:lnTo>
                  <a:pt x="107365" y="169176"/>
                </a:lnTo>
                <a:lnTo>
                  <a:pt x="115620" y="166395"/>
                </a:lnTo>
                <a:lnTo>
                  <a:pt x="123774" y="163271"/>
                </a:lnTo>
                <a:lnTo>
                  <a:pt x="125323" y="162712"/>
                </a:lnTo>
                <a:lnTo>
                  <a:pt x="125323" y="162483"/>
                </a:lnTo>
                <a:lnTo>
                  <a:pt x="126669" y="161594"/>
                </a:lnTo>
                <a:lnTo>
                  <a:pt x="133921" y="156908"/>
                </a:lnTo>
                <a:lnTo>
                  <a:pt x="141173" y="151993"/>
                </a:lnTo>
                <a:lnTo>
                  <a:pt x="142405" y="150990"/>
                </a:lnTo>
                <a:lnTo>
                  <a:pt x="143522" y="149656"/>
                </a:lnTo>
                <a:lnTo>
                  <a:pt x="149555" y="143294"/>
                </a:lnTo>
                <a:lnTo>
                  <a:pt x="155346" y="136817"/>
                </a:lnTo>
                <a:lnTo>
                  <a:pt x="156349" y="135585"/>
                </a:lnTo>
                <a:lnTo>
                  <a:pt x="157022" y="134023"/>
                </a:lnTo>
                <a:lnTo>
                  <a:pt x="161264" y="126326"/>
                </a:lnTo>
                <a:lnTo>
                  <a:pt x="161493" y="126441"/>
                </a:lnTo>
                <a:lnTo>
                  <a:pt x="165392" y="118630"/>
                </a:lnTo>
                <a:lnTo>
                  <a:pt x="166179" y="117284"/>
                </a:lnTo>
                <a:lnTo>
                  <a:pt x="166395" y="115506"/>
                </a:lnTo>
                <a:lnTo>
                  <a:pt x="168744" y="107137"/>
                </a:lnTo>
                <a:lnTo>
                  <a:pt x="168960" y="107137"/>
                </a:lnTo>
                <a:lnTo>
                  <a:pt x="170865" y="98653"/>
                </a:lnTo>
                <a:lnTo>
                  <a:pt x="171196" y="97091"/>
                </a:lnTo>
                <a:lnTo>
                  <a:pt x="171196" y="95415"/>
                </a:lnTo>
                <a:lnTo>
                  <a:pt x="171424" y="86702"/>
                </a:lnTo>
                <a:lnTo>
                  <a:pt x="171424" y="77889"/>
                </a:lnTo>
                <a:lnTo>
                  <a:pt x="171424" y="76326"/>
                </a:lnTo>
                <a:lnTo>
                  <a:pt x="171196" y="76326"/>
                </a:lnTo>
                <a:lnTo>
                  <a:pt x="170865" y="74650"/>
                </a:lnTo>
                <a:lnTo>
                  <a:pt x="168960" y="66166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20" y="54686"/>
                </a:lnTo>
                <a:lnTo>
                  <a:pt x="161823" y="46761"/>
                </a:lnTo>
                <a:lnTo>
                  <a:pt x="157810" y="39052"/>
                </a:lnTo>
                <a:lnTo>
                  <a:pt x="157022" y="37718"/>
                </a:lnTo>
                <a:lnTo>
                  <a:pt x="155803" y="36372"/>
                </a:lnTo>
                <a:lnTo>
                  <a:pt x="150215" y="29794"/>
                </a:lnTo>
                <a:lnTo>
                  <a:pt x="150329" y="29565"/>
                </a:lnTo>
                <a:lnTo>
                  <a:pt x="144411" y="23202"/>
                </a:lnTo>
                <a:lnTo>
                  <a:pt x="143408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23" y="15951"/>
                </a:lnTo>
                <a:lnTo>
                  <a:pt x="127673" y="10934"/>
                </a:lnTo>
                <a:lnTo>
                  <a:pt x="126326" y="10147"/>
                </a:lnTo>
                <a:lnTo>
                  <a:pt x="124663" y="9588"/>
                </a:lnTo>
                <a:lnTo>
                  <a:pt x="116624" y="6248"/>
                </a:lnTo>
                <a:lnTo>
                  <a:pt x="108483" y="3124"/>
                </a:lnTo>
                <a:lnTo>
                  <a:pt x="107022" y="2565"/>
                </a:lnTo>
                <a:lnTo>
                  <a:pt x="106807" y="2679"/>
                </a:lnTo>
                <a:lnTo>
                  <a:pt x="105244" y="2451"/>
                </a:lnTo>
                <a:lnTo>
                  <a:pt x="96647" y="1219"/>
                </a:lnTo>
                <a:lnTo>
                  <a:pt x="96647" y="1003"/>
                </a:lnTo>
                <a:lnTo>
                  <a:pt x="87947" y="114"/>
                </a:lnTo>
                <a:lnTo>
                  <a:pt x="86385" y="0"/>
                </a:lnTo>
                <a:lnTo>
                  <a:pt x="84709" y="215"/>
                </a:lnTo>
                <a:lnTo>
                  <a:pt x="75996" y="1117"/>
                </a:lnTo>
                <a:lnTo>
                  <a:pt x="75895" y="888"/>
                </a:lnTo>
                <a:lnTo>
                  <a:pt x="67297" y="2120"/>
                </a:lnTo>
                <a:lnTo>
                  <a:pt x="65735" y="2336"/>
                </a:lnTo>
                <a:lnTo>
                  <a:pt x="64173" y="3009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02"/>
                </a:lnTo>
                <a:lnTo>
                  <a:pt x="44869" y="10591"/>
                </a:lnTo>
                <a:lnTo>
                  <a:pt x="37617" y="15392"/>
                </a:lnTo>
                <a:lnTo>
                  <a:pt x="30353" y="20307"/>
                </a:lnTo>
                <a:lnTo>
                  <a:pt x="29133" y="21196"/>
                </a:lnTo>
                <a:lnTo>
                  <a:pt x="29133" y="21424"/>
                </a:lnTo>
                <a:lnTo>
                  <a:pt x="28016" y="22656"/>
                </a:lnTo>
                <a:lnTo>
                  <a:pt x="21983" y="29006"/>
                </a:lnTo>
                <a:lnTo>
                  <a:pt x="16192" y="35483"/>
                </a:lnTo>
                <a:lnTo>
                  <a:pt x="15176" y="36715"/>
                </a:lnTo>
                <a:lnTo>
                  <a:pt x="14516" y="38277"/>
                </a:lnTo>
                <a:lnTo>
                  <a:pt x="10274" y="45859"/>
                </a:lnTo>
                <a:lnTo>
                  <a:pt x="10045" y="45859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94" y="65176"/>
                </a:lnTo>
                <a:lnTo>
                  <a:pt x="2565" y="65176"/>
                </a:lnTo>
                <a:lnTo>
                  <a:pt x="673" y="73545"/>
                </a:lnTo>
                <a:lnTo>
                  <a:pt x="342" y="75107"/>
                </a:lnTo>
                <a:lnTo>
                  <a:pt x="342" y="76885"/>
                </a:lnTo>
                <a:lnTo>
                  <a:pt x="114" y="85597"/>
                </a:lnTo>
                <a:lnTo>
                  <a:pt x="114" y="94297"/>
                </a:lnTo>
                <a:lnTo>
                  <a:pt x="114" y="95859"/>
                </a:lnTo>
                <a:lnTo>
                  <a:pt x="342" y="95973"/>
                </a:lnTo>
                <a:lnTo>
                  <a:pt x="673" y="97535"/>
                </a:lnTo>
                <a:lnTo>
                  <a:pt x="1562" y="101993"/>
                </a:lnTo>
                <a:lnTo>
                  <a:pt x="2679" y="1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184516" y="8400862"/>
            <a:ext cx="17856" cy="40741"/>
          </a:xfrm>
          <a:custGeom>
            <a:avLst/>
            <a:gdLst/>
            <a:ahLst/>
            <a:cxnLst/>
            <a:rect l="l" t="t" r="r" b="b"/>
            <a:pathLst>
              <a:path w="17856" h="40741">
                <a:moveTo>
                  <a:pt x="0" y="40741"/>
                </a:moveTo>
                <a:lnTo>
                  <a:pt x="1447" y="30810"/>
                </a:lnTo>
                <a:lnTo>
                  <a:pt x="1676" y="29921"/>
                </a:lnTo>
                <a:lnTo>
                  <a:pt x="5473" y="20650"/>
                </a:lnTo>
                <a:lnTo>
                  <a:pt x="9258" y="11277"/>
                </a:lnTo>
                <a:lnTo>
                  <a:pt x="10261" y="11277"/>
                </a:lnTo>
                <a:lnTo>
                  <a:pt x="15621" y="2349"/>
                </a:lnTo>
                <a:lnTo>
                  <a:pt x="16408" y="1117"/>
                </a:lnTo>
                <a:lnTo>
                  <a:pt x="16624" y="901"/>
                </a:lnTo>
                <a:lnTo>
                  <a:pt x="178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190430" y="8486912"/>
            <a:ext cx="71310" cy="52895"/>
          </a:xfrm>
          <a:custGeom>
            <a:avLst/>
            <a:gdLst/>
            <a:ahLst/>
            <a:cxnLst/>
            <a:rect l="l" t="t" r="r" b="b"/>
            <a:pathLst>
              <a:path w="71310" h="52895">
                <a:moveTo>
                  <a:pt x="0" y="0"/>
                </a:moveTo>
                <a:lnTo>
                  <a:pt x="2451" y="7365"/>
                </a:lnTo>
                <a:lnTo>
                  <a:pt x="2895" y="8140"/>
                </a:lnTo>
                <a:lnTo>
                  <a:pt x="7251" y="14617"/>
                </a:lnTo>
                <a:lnTo>
                  <a:pt x="12839" y="22986"/>
                </a:lnTo>
                <a:lnTo>
                  <a:pt x="20650" y="30581"/>
                </a:lnTo>
                <a:lnTo>
                  <a:pt x="28016" y="37388"/>
                </a:lnTo>
                <a:lnTo>
                  <a:pt x="37490" y="42862"/>
                </a:lnTo>
                <a:lnTo>
                  <a:pt x="46316" y="47764"/>
                </a:lnTo>
                <a:lnTo>
                  <a:pt x="47091" y="47764"/>
                </a:lnTo>
                <a:lnTo>
                  <a:pt x="56807" y="50672"/>
                </a:lnTo>
                <a:lnTo>
                  <a:pt x="63500" y="52679"/>
                </a:lnTo>
                <a:lnTo>
                  <a:pt x="64287" y="52781"/>
                </a:lnTo>
                <a:lnTo>
                  <a:pt x="71310" y="5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202376" y="8374420"/>
            <a:ext cx="35598" cy="26454"/>
          </a:xfrm>
          <a:custGeom>
            <a:avLst/>
            <a:gdLst/>
            <a:ahLst/>
            <a:cxnLst/>
            <a:rect l="l" t="t" r="r" b="b"/>
            <a:pathLst>
              <a:path w="35598" h="26454">
                <a:moveTo>
                  <a:pt x="35598" y="0"/>
                </a:moveTo>
                <a:lnTo>
                  <a:pt x="32588" y="444"/>
                </a:lnTo>
                <a:lnTo>
                  <a:pt x="32143" y="673"/>
                </a:lnTo>
                <a:lnTo>
                  <a:pt x="29451" y="2235"/>
                </a:lnTo>
                <a:lnTo>
                  <a:pt x="20535" y="7366"/>
                </a:lnTo>
                <a:lnTo>
                  <a:pt x="19748" y="7137"/>
                </a:lnTo>
                <a:lnTo>
                  <a:pt x="11937" y="13614"/>
                </a:lnTo>
                <a:lnTo>
                  <a:pt x="5460" y="18973"/>
                </a:lnTo>
                <a:lnTo>
                  <a:pt x="4902" y="19646"/>
                </a:lnTo>
                <a:lnTo>
                  <a:pt x="0" y="26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231834" y="8367495"/>
            <a:ext cx="65506" cy="9156"/>
          </a:xfrm>
          <a:custGeom>
            <a:avLst/>
            <a:gdLst/>
            <a:ahLst/>
            <a:cxnLst/>
            <a:rect l="l" t="t" r="r" b="b"/>
            <a:pathLst>
              <a:path w="65506" h="9156">
                <a:moveTo>
                  <a:pt x="0" y="9156"/>
                </a:moveTo>
                <a:lnTo>
                  <a:pt x="9042" y="4686"/>
                </a:lnTo>
                <a:lnTo>
                  <a:pt x="9817" y="4356"/>
                </a:lnTo>
                <a:lnTo>
                  <a:pt x="19646" y="2235"/>
                </a:lnTo>
                <a:lnTo>
                  <a:pt x="29463" y="0"/>
                </a:lnTo>
                <a:lnTo>
                  <a:pt x="30353" y="0"/>
                </a:lnTo>
                <a:lnTo>
                  <a:pt x="40398" y="228"/>
                </a:lnTo>
                <a:lnTo>
                  <a:pt x="50444" y="457"/>
                </a:lnTo>
                <a:lnTo>
                  <a:pt x="50888" y="1346"/>
                </a:lnTo>
                <a:lnTo>
                  <a:pt x="61048" y="3238"/>
                </a:lnTo>
                <a:lnTo>
                  <a:pt x="63271" y="3683"/>
                </a:lnTo>
                <a:lnTo>
                  <a:pt x="63728" y="3911"/>
                </a:lnTo>
                <a:lnTo>
                  <a:pt x="6550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323239" y="8466825"/>
            <a:ext cx="32359" cy="55130"/>
          </a:xfrm>
          <a:custGeom>
            <a:avLst/>
            <a:gdLst/>
            <a:ahLst/>
            <a:cxnLst/>
            <a:rect l="l" t="t" r="r" b="b"/>
            <a:pathLst>
              <a:path w="32359" h="55130">
                <a:moveTo>
                  <a:pt x="32359" y="0"/>
                </a:moveTo>
                <a:lnTo>
                  <a:pt x="30911" y="9931"/>
                </a:lnTo>
                <a:lnTo>
                  <a:pt x="30683" y="10820"/>
                </a:lnTo>
                <a:lnTo>
                  <a:pt x="26885" y="20091"/>
                </a:lnTo>
                <a:lnTo>
                  <a:pt x="23101" y="29349"/>
                </a:lnTo>
                <a:lnTo>
                  <a:pt x="22656" y="30124"/>
                </a:lnTo>
                <a:lnTo>
                  <a:pt x="16738" y="38277"/>
                </a:lnTo>
                <a:lnTo>
                  <a:pt x="10820" y="46431"/>
                </a:lnTo>
                <a:lnTo>
                  <a:pt x="9817" y="46202"/>
                </a:lnTo>
                <a:lnTo>
                  <a:pt x="2451" y="53568"/>
                </a:lnTo>
                <a:lnTo>
                  <a:pt x="1562" y="54457"/>
                </a:lnTo>
                <a:lnTo>
                  <a:pt x="1333" y="54686"/>
                </a:lnTo>
                <a:lnTo>
                  <a:pt x="0" y="5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333054" y="8395729"/>
            <a:ext cx="20980" cy="40627"/>
          </a:xfrm>
          <a:custGeom>
            <a:avLst/>
            <a:gdLst/>
            <a:ahLst/>
            <a:cxnLst/>
            <a:rect l="l" t="t" r="r" b="b"/>
            <a:pathLst>
              <a:path w="20980" h="40627">
                <a:moveTo>
                  <a:pt x="20980" y="40627"/>
                </a:moveTo>
                <a:lnTo>
                  <a:pt x="20650" y="35382"/>
                </a:lnTo>
                <a:lnTo>
                  <a:pt x="20535" y="34709"/>
                </a:lnTo>
                <a:lnTo>
                  <a:pt x="18643" y="29794"/>
                </a:lnTo>
                <a:lnTo>
                  <a:pt x="14846" y="20319"/>
                </a:lnTo>
                <a:lnTo>
                  <a:pt x="14731" y="19761"/>
                </a:lnTo>
                <a:lnTo>
                  <a:pt x="9372" y="11163"/>
                </a:lnTo>
                <a:lnTo>
                  <a:pt x="5689" y="5257"/>
                </a:lnTo>
                <a:lnTo>
                  <a:pt x="5143" y="45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348792" y="8419721"/>
            <a:ext cx="8369" cy="47104"/>
          </a:xfrm>
          <a:custGeom>
            <a:avLst/>
            <a:gdLst/>
            <a:ahLst/>
            <a:cxnLst/>
            <a:rect l="l" t="t" r="r" b="b"/>
            <a:pathLst>
              <a:path w="8369" h="47104">
                <a:moveTo>
                  <a:pt x="6807" y="47104"/>
                </a:moveTo>
                <a:lnTo>
                  <a:pt x="8255" y="37172"/>
                </a:lnTo>
                <a:lnTo>
                  <a:pt x="8369" y="36283"/>
                </a:lnTo>
                <a:lnTo>
                  <a:pt x="7366" y="26238"/>
                </a:lnTo>
                <a:lnTo>
                  <a:pt x="6362" y="16192"/>
                </a:lnTo>
                <a:lnTo>
                  <a:pt x="5689" y="15748"/>
                </a:lnTo>
                <a:lnTo>
                  <a:pt x="2908" y="5918"/>
                </a:lnTo>
                <a:lnTo>
                  <a:pt x="2120" y="2908"/>
                </a:lnTo>
                <a:lnTo>
                  <a:pt x="1790" y="24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188422" y="8482782"/>
            <a:ext cx="6248" cy="12725"/>
          </a:xfrm>
          <a:custGeom>
            <a:avLst/>
            <a:gdLst/>
            <a:ahLst/>
            <a:cxnLst/>
            <a:rect l="l" t="t" r="r" b="b"/>
            <a:pathLst>
              <a:path w="6248" h="12725">
                <a:moveTo>
                  <a:pt x="0" y="0"/>
                </a:moveTo>
                <a:lnTo>
                  <a:pt x="6248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86636" y="8474412"/>
            <a:ext cx="1790" cy="8369"/>
          </a:xfrm>
          <a:custGeom>
            <a:avLst/>
            <a:gdLst/>
            <a:ahLst/>
            <a:cxnLst/>
            <a:rect l="l" t="t" r="r" b="b"/>
            <a:pathLst>
              <a:path w="1790" h="8369">
                <a:moveTo>
                  <a:pt x="0" y="0"/>
                </a:moveTo>
                <a:lnTo>
                  <a:pt x="1790" y="8369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184847" y="8462352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4356" y="2020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184858" y="8466373"/>
            <a:ext cx="1778" cy="8039"/>
          </a:xfrm>
          <a:custGeom>
            <a:avLst/>
            <a:gdLst/>
            <a:ahLst/>
            <a:cxnLst/>
            <a:rect l="l" t="t" r="r" b="b"/>
            <a:pathLst>
              <a:path w="1777" h="8039">
                <a:moveTo>
                  <a:pt x="1777" y="80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83965" y="8441602"/>
            <a:ext cx="2781" cy="33705"/>
          </a:xfrm>
          <a:custGeom>
            <a:avLst/>
            <a:gdLst/>
            <a:ahLst/>
            <a:cxnLst/>
            <a:rect l="l" t="t" r="r" b="b"/>
            <a:pathLst>
              <a:path w="2781" h="33705">
                <a:moveTo>
                  <a:pt x="2781" y="33705"/>
                </a:moveTo>
                <a:lnTo>
                  <a:pt x="0" y="20866"/>
                </a:lnTo>
                <a:lnTo>
                  <a:pt x="558" y="0"/>
                </a:lnTo>
                <a:lnTo>
                  <a:pt x="101" y="162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84287" y="8438708"/>
            <a:ext cx="1003" cy="8369"/>
          </a:xfrm>
          <a:custGeom>
            <a:avLst/>
            <a:gdLst/>
            <a:ahLst/>
            <a:cxnLst/>
            <a:rect l="l" t="t" r="r" b="b"/>
            <a:pathLst>
              <a:path w="1003" h="8369">
                <a:moveTo>
                  <a:pt x="228" y="2895"/>
                </a:moveTo>
                <a:lnTo>
                  <a:pt x="1003" y="0"/>
                </a:lnTo>
                <a:lnTo>
                  <a:pt x="228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90650" y="8400868"/>
            <a:ext cx="11722" cy="19532"/>
          </a:xfrm>
          <a:custGeom>
            <a:avLst/>
            <a:gdLst/>
            <a:ahLst/>
            <a:cxnLst/>
            <a:rect l="l" t="t" r="r" b="b"/>
            <a:pathLst>
              <a:path w="11722" h="19532">
                <a:moveTo>
                  <a:pt x="11722" y="0"/>
                </a:moveTo>
                <a:lnTo>
                  <a:pt x="9499" y="2349"/>
                </a:lnTo>
                <a:lnTo>
                  <a:pt x="0" y="195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85297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247239" y="8537588"/>
            <a:ext cx="14503" cy="2222"/>
          </a:xfrm>
          <a:custGeom>
            <a:avLst/>
            <a:gdLst/>
            <a:ahLst/>
            <a:cxnLst/>
            <a:rect l="l" t="t" r="r" b="b"/>
            <a:pathLst>
              <a:path w="14503" h="2222">
                <a:moveTo>
                  <a:pt x="14503" y="2222"/>
                </a:moveTo>
                <a:lnTo>
                  <a:pt x="2679" y="44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191102" y="8414931"/>
            <a:ext cx="2565" cy="4572"/>
          </a:xfrm>
          <a:custGeom>
            <a:avLst/>
            <a:gdLst/>
            <a:ahLst/>
            <a:cxnLst/>
            <a:rect l="l" t="t" r="r" b="b"/>
            <a:pathLst>
              <a:path w="2565" h="4572">
                <a:moveTo>
                  <a:pt x="2565" y="0"/>
                </a:move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200811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30385" y="8374420"/>
            <a:ext cx="7594" cy="3124"/>
          </a:xfrm>
          <a:custGeom>
            <a:avLst/>
            <a:gdLst/>
            <a:ahLst/>
            <a:cxnLst/>
            <a:rect l="l" t="t" r="r" b="b"/>
            <a:pathLst>
              <a:path w="7594" h="3124">
                <a:moveTo>
                  <a:pt x="0" y="3124"/>
                </a:moveTo>
                <a:lnTo>
                  <a:pt x="1447" y="2235"/>
                </a:lnTo>
                <a:lnTo>
                  <a:pt x="759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02372" y="8398417"/>
            <a:ext cx="2349" cy="2451"/>
          </a:xfrm>
          <a:custGeom>
            <a:avLst/>
            <a:gdLst/>
            <a:ahLst/>
            <a:cxnLst/>
            <a:rect l="l" t="t" r="r" b="b"/>
            <a:pathLst>
              <a:path w="2349" h="2451">
                <a:moveTo>
                  <a:pt x="0" y="2451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11633" y="8516823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0" y="0"/>
                </a:moveTo>
                <a:lnTo>
                  <a:pt x="16738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16209" y="8417280"/>
            <a:ext cx="96431" cy="90728"/>
          </a:xfrm>
          <a:custGeom>
            <a:avLst/>
            <a:gdLst/>
            <a:ahLst/>
            <a:cxnLst/>
            <a:rect l="l" t="t" r="r" b="b"/>
            <a:pathLst>
              <a:path w="96431" h="90728">
                <a:moveTo>
                  <a:pt x="16967" y="79565"/>
                </a:moveTo>
                <a:lnTo>
                  <a:pt x="49326" y="58356"/>
                </a:lnTo>
                <a:lnTo>
                  <a:pt x="70535" y="90728"/>
                </a:lnTo>
                <a:lnTo>
                  <a:pt x="96431" y="73875"/>
                </a:lnTo>
                <a:lnTo>
                  <a:pt x="92849" y="73088"/>
                </a:lnTo>
                <a:lnTo>
                  <a:pt x="71323" y="87160"/>
                </a:lnTo>
                <a:lnTo>
                  <a:pt x="50114" y="54787"/>
                </a:lnTo>
                <a:lnTo>
                  <a:pt x="17640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77" y="0"/>
                </a:lnTo>
                <a:lnTo>
                  <a:pt x="14846" y="774"/>
                </a:lnTo>
                <a:lnTo>
                  <a:pt x="25666" y="17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16216" y="8470846"/>
            <a:ext cx="17627" cy="22428"/>
          </a:xfrm>
          <a:custGeom>
            <a:avLst/>
            <a:gdLst/>
            <a:ahLst/>
            <a:cxnLst/>
            <a:rect l="l" t="t" r="r" b="b"/>
            <a:pathLst>
              <a:path w="17627" h="22428">
                <a:moveTo>
                  <a:pt x="17627" y="22428"/>
                </a:moveTo>
                <a:lnTo>
                  <a:pt x="3568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19781" y="8449755"/>
            <a:ext cx="32359" cy="21869"/>
          </a:xfrm>
          <a:custGeom>
            <a:avLst/>
            <a:gdLst/>
            <a:ahLst/>
            <a:cxnLst/>
            <a:rect l="l" t="t" r="r" b="b"/>
            <a:pathLst>
              <a:path w="32359" h="21869">
                <a:moveTo>
                  <a:pt x="0" y="21869"/>
                </a:moveTo>
                <a:lnTo>
                  <a:pt x="32359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31950" y="8531332"/>
            <a:ext cx="37045" cy="9372"/>
          </a:xfrm>
          <a:custGeom>
            <a:avLst/>
            <a:gdLst/>
            <a:ahLst/>
            <a:cxnLst/>
            <a:rect l="l" t="t" r="r" b="b"/>
            <a:pathLst>
              <a:path w="37045" h="9372">
                <a:moveTo>
                  <a:pt x="37045" y="9258"/>
                </a:moveTo>
                <a:lnTo>
                  <a:pt x="35928" y="9372"/>
                </a:lnTo>
                <a:lnTo>
                  <a:pt x="29794" y="8483"/>
                </a:lnTo>
                <a:lnTo>
                  <a:pt x="35928" y="9372"/>
                </a:lnTo>
                <a:lnTo>
                  <a:pt x="15290" y="624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227481" y="8400307"/>
            <a:ext cx="47091" cy="36055"/>
          </a:xfrm>
          <a:custGeom>
            <a:avLst/>
            <a:gdLst/>
            <a:ahLst/>
            <a:cxnLst/>
            <a:rect l="l" t="t" r="r" b="b"/>
            <a:pathLst>
              <a:path w="47091" h="36055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46316" y="36055"/>
                </a:lnTo>
                <a:lnTo>
                  <a:pt x="47091" y="32473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231054" y="8403883"/>
            <a:ext cx="21539" cy="14173"/>
          </a:xfrm>
          <a:custGeom>
            <a:avLst/>
            <a:gdLst/>
            <a:ahLst/>
            <a:cxnLst/>
            <a:rect l="l" t="t" r="r" b="b"/>
            <a:pathLst>
              <a:path w="21539" h="14173">
                <a:moveTo>
                  <a:pt x="0" y="14173"/>
                </a:moveTo>
                <a:lnTo>
                  <a:pt x="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237974" y="8372414"/>
            <a:ext cx="5918" cy="2006"/>
          </a:xfrm>
          <a:custGeom>
            <a:avLst/>
            <a:gdLst/>
            <a:ahLst/>
            <a:cxnLst/>
            <a:rect l="l" t="t" r="r" b="b"/>
            <a:pathLst>
              <a:path w="5918" h="2006">
                <a:moveTo>
                  <a:pt x="0" y="2006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272236" y="8367720"/>
            <a:ext cx="25107" cy="4914"/>
          </a:xfrm>
          <a:custGeom>
            <a:avLst/>
            <a:gdLst/>
            <a:ahLst/>
            <a:cxnLst/>
            <a:rect l="l" t="t" r="r" b="b"/>
            <a:pathLst>
              <a:path w="25107" h="4914">
                <a:moveTo>
                  <a:pt x="25107" y="4914"/>
                </a:moveTo>
                <a:lnTo>
                  <a:pt x="20637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242220" y="8535574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5016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237974" y="8428769"/>
            <a:ext cx="14173" cy="21653"/>
          </a:xfrm>
          <a:custGeom>
            <a:avLst/>
            <a:gdLst/>
            <a:ahLst/>
            <a:cxnLst/>
            <a:rect l="l" t="t" r="r" b="b"/>
            <a:pathLst>
              <a:path w="14173" h="21653">
                <a:moveTo>
                  <a:pt x="0" y="0"/>
                </a:moveTo>
                <a:lnTo>
                  <a:pt x="14173" y="21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254495" y="8368727"/>
            <a:ext cx="7251" cy="673"/>
          </a:xfrm>
          <a:custGeom>
            <a:avLst/>
            <a:gdLst/>
            <a:ahLst/>
            <a:cxnLst/>
            <a:rect l="l" t="t" r="r" b="b"/>
            <a:pathLst>
              <a:path w="7251" h="673">
                <a:moveTo>
                  <a:pt x="1333" y="558"/>
                </a:moveTo>
                <a:lnTo>
                  <a:pt x="7251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267883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265537" y="8472073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272235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261742" y="8367725"/>
            <a:ext cx="11938" cy="1003"/>
          </a:xfrm>
          <a:custGeom>
            <a:avLst/>
            <a:gdLst/>
            <a:ahLst/>
            <a:cxnLst/>
            <a:rect l="l" t="t" r="r" b="b"/>
            <a:pathLst>
              <a:path w="11937" h="1003">
                <a:moveTo>
                  <a:pt x="0" y="1003"/>
                </a:moveTo>
                <a:lnTo>
                  <a:pt x="10490" y="0"/>
                </a:lnTo>
                <a:lnTo>
                  <a:pt x="11938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273796" y="8411579"/>
            <a:ext cx="33147" cy="24777"/>
          </a:xfrm>
          <a:custGeom>
            <a:avLst/>
            <a:gdLst/>
            <a:ahLst/>
            <a:cxnLst/>
            <a:rect l="l" t="t" r="r" b="b"/>
            <a:pathLst>
              <a:path w="33147" h="24777">
                <a:moveTo>
                  <a:pt x="0" y="24777"/>
                </a:moveTo>
                <a:lnTo>
                  <a:pt x="32473" y="3568"/>
                </a:lnTo>
                <a:lnTo>
                  <a:pt x="33147" y="0"/>
                </a:lnTo>
                <a:lnTo>
                  <a:pt x="774" y="212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285514" y="8369731"/>
            <a:ext cx="7365" cy="1003"/>
          </a:xfrm>
          <a:custGeom>
            <a:avLst/>
            <a:gdLst/>
            <a:ahLst/>
            <a:cxnLst/>
            <a:rect l="l" t="t" r="r" b="b"/>
            <a:pathLst>
              <a:path w="7365" h="1003">
                <a:moveTo>
                  <a:pt x="0" y="0"/>
                </a:moveTo>
                <a:lnTo>
                  <a:pt x="7365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288417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286741" y="8504434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287968" y="8457897"/>
            <a:ext cx="24663" cy="33248"/>
          </a:xfrm>
          <a:custGeom>
            <a:avLst/>
            <a:gdLst/>
            <a:ahLst/>
            <a:cxnLst/>
            <a:rect l="l" t="t" r="r" b="b"/>
            <a:pathLst>
              <a:path w="24663" h="33248">
                <a:moveTo>
                  <a:pt x="21094" y="32473"/>
                </a:moveTo>
                <a:lnTo>
                  <a:pt x="0" y="0"/>
                </a:lnTo>
                <a:lnTo>
                  <a:pt x="3581" y="774"/>
                </a:lnTo>
                <a:lnTo>
                  <a:pt x="24663" y="3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291543" y="8411588"/>
            <a:ext cx="32359" cy="47091"/>
          </a:xfrm>
          <a:custGeom>
            <a:avLst/>
            <a:gdLst/>
            <a:ahLst/>
            <a:cxnLst/>
            <a:rect l="l" t="t" r="r" b="b"/>
            <a:pathLst>
              <a:path w="32359" h="47091">
                <a:moveTo>
                  <a:pt x="0" y="47091"/>
                </a:moveTo>
                <a:lnTo>
                  <a:pt x="32359" y="25882"/>
                </a:lnTo>
                <a:lnTo>
                  <a:pt x="153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287970" y="8443942"/>
            <a:ext cx="21310" cy="13957"/>
          </a:xfrm>
          <a:custGeom>
            <a:avLst/>
            <a:gdLst/>
            <a:ahLst/>
            <a:cxnLst/>
            <a:rect l="l" t="t" r="r" b="b"/>
            <a:pathLst>
              <a:path w="21310" h="13957">
                <a:moveTo>
                  <a:pt x="14617" y="4356"/>
                </a:moveTo>
                <a:lnTo>
                  <a:pt x="21310" y="0"/>
                </a:lnTo>
                <a:lnTo>
                  <a:pt x="0" y="139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292874" y="8370742"/>
            <a:ext cx="16408" cy="6692"/>
          </a:xfrm>
          <a:custGeom>
            <a:avLst/>
            <a:gdLst/>
            <a:ahLst/>
            <a:cxnLst/>
            <a:rect l="l" t="t" r="r" b="b"/>
            <a:pathLst>
              <a:path w="16408" h="6692">
                <a:moveTo>
                  <a:pt x="4470" y="1892"/>
                </a:moveTo>
                <a:lnTo>
                  <a:pt x="16408" y="66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02250" y="8523406"/>
            <a:ext cx="18872" cy="10490"/>
          </a:xfrm>
          <a:custGeom>
            <a:avLst/>
            <a:gdLst/>
            <a:ahLst/>
            <a:cxnLst/>
            <a:rect l="l" t="t" r="r" b="b"/>
            <a:pathLst>
              <a:path w="18872" h="10490">
                <a:moveTo>
                  <a:pt x="6032" y="8369"/>
                </a:moveTo>
                <a:lnTo>
                  <a:pt x="0" y="10490"/>
                </a:lnTo>
                <a:lnTo>
                  <a:pt x="6032" y="8369"/>
                </a:lnTo>
                <a:lnTo>
                  <a:pt x="18872" y="0"/>
                </a:lnTo>
                <a:lnTo>
                  <a:pt x="603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298238" y="8473739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06276" y="8415155"/>
            <a:ext cx="14058" cy="28790"/>
          </a:xfrm>
          <a:custGeom>
            <a:avLst/>
            <a:gdLst/>
            <a:ahLst/>
            <a:cxnLst/>
            <a:rect l="l" t="t" r="r" b="b"/>
            <a:pathLst>
              <a:path w="14058" h="28790">
                <a:moveTo>
                  <a:pt x="3009" y="28790"/>
                </a:moveTo>
                <a:lnTo>
                  <a:pt x="14058" y="216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321116" y="8521957"/>
            <a:ext cx="2120" cy="1447"/>
          </a:xfrm>
          <a:custGeom>
            <a:avLst/>
            <a:gdLst/>
            <a:ahLst/>
            <a:cxnLst/>
            <a:rect l="l" t="t" r="r" b="b"/>
            <a:pathLst>
              <a:path w="2120" h="1447">
                <a:moveTo>
                  <a:pt x="0" y="1447"/>
                </a:moveTo>
                <a:lnTo>
                  <a:pt x="212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320332" y="8436805"/>
            <a:ext cx="3568" cy="673"/>
          </a:xfrm>
          <a:custGeom>
            <a:avLst/>
            <a:gdLst/>
            <a:ahLst/>
            <a:cxnLst/>
            <a:rect l="l" t="t" r="r" b="b"/>
            <a:pathLst>
              <a:path w="3568" h="673">
                <a:moveTo>
                  <a:pt x="0" y="0"/>
                </a:moveTo>
                <a:lnTo>
                  <a:pt x="3568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310735" y="8422073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0" y="0"/>
                </a:moveTo>
                <a:lnTo>
                  <a:pt x="3124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309286" y="8377431"/>
            <a:ext cx="11836" cy="7708"/>
          </a:xfrm>
          <a:custGeom>
            <a:avLst/>
            <a:gdLst/>
            <a:ahLst/>
            <a:cxnLst/>
            <a:rect l="l" t="t" r="r" b="b"/>
            <a:pathLst>
              <a:path w="11836" h="7708">
                <a:moveTo>
                  <a:pt x="5689" y="3238"/>
                </a:moveTo>
                <a:lnTo>
                  <a:pt x="11836" y="7708"/>
                </a:lnTo>
                <a:lnTo>
                  <a:pt x="2895" y="1231"/>
                </a:lnTo>
                <a:lnTo>
                  <a:pt x="0" y="0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321116" y="8385134"/>
            <a:ext cx="11938" cy="10604"/>
          </a:xfrm>
          <a:custGeom>
            <a:avLst/>
            <a:gdLst/>
            <a:ahLst/>
            <a:cxnLst/>
            <a:rect l="l" t="t" r="r" b="b"/>
            <a:pathLst>
              <a:path w="11937" h="10604">
                <a:moveTo>
                  <a:pt x="0" y="0"/>
                </a:moveTo>
                <a:lnTo>
                  <a:pt x="7924" y="5803"/>
                </a:lnTo>
                <a:lnTo>
                  <a:pt x="11938" y="10604"/>
                </a:lnTo>
                <a:lnTo>
                  <a:pt x="7924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354705" y="8456891"/>
            <a:ext cx="1117" cy="13055"/>
          </a:xfrm>
          <a:custGeom>
            <a:avLst/>
            <a:gdLst/>
            <a:ahLst/>
            <a:cxnLst/>
            <a:rect l="l" t="t" r="r" b="b"/>
            <a:pathLst>
              <a:path w="1117" h="13055">
                <a:moveTo>
                  <a:pt x="1117" y="0"/>
                </a:moveTo>
                <a:lnTo>
                  <a:pt x="889" y="9931"/>
                </a:lnTo>
                <a:lnTo>
                  <a:pt x="0" y="13055"/>
                </a:lnTo>
                <a:lnTo>
                  <a:pt x="88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323234" y="8510907"/>
            <a:ext cx="11277" cy="11049"/>
          </a:xfrm>
          <a:custGeom>
            <a:avLst/>
            <a:gdLst/>
            <a:ahLst/>
            <a:cxnLst/>
            <a:rect l="l" t="t" r="r" b="b"/>
            <a:pathLst>
              <a:path w="11277" h="11049">
                <a:moveTo>
                  <a:pt x="0" y="11048"/>
                </a:moveTo>
                <a:lnTo>
                  <a:pt x="2451" y="9486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333058" y="8395736"/>
            <a:ext cx="6134" cy="7251"/>
          </a:xfrm>
          <a:custGeom>
            <a:avLst/>
            <a:gdLst/>
            <a:ahLst/>
            <a:cxnLst/>
            <a:rect l="l" t="t" r="r" b="b"/>
            <a:pathLst>
              <a:path w="6134" h="7251">
                <a:moveTo>
                  <a:pt x="0" y="0"/>
                </a:moveTo>
                <a:lnTo>
                  <a:pt x="228" y="228"/>
                </a:lnTo>
                <a:lnTo>
                  <a:pt x="6134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344884" y="8411806"/>
            <a:ext cx="7035" cy="15062"/>
          </a:xfrm>
          <a:custGeom>
            <a:avLst/>
            <a:gdLst/>
            <a:ahLst/>
            <a:cxnLst/>
            <a:rect l="l" t="t" r="r" b="b"/>
            <a:pathLst>
              <a:path w="7035" h="15062">
                <a:moveTo>
                  <a:pt x="0" y="0"/>
                </a:moveTo>
                <a:lnTo>
                  <a:pt x="6807" y="13843"/>
                </a:lnTo>
                <a:lnTo>
                  <a:pt x="7035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333280" y="8395957"/>
            <a:ext cx="13169" cy="18973"/>
          </a:xfrm>
          <a:custGeom>
            <a:avLst/>
            <a:gdLst/>
            <a:ahLst/>
            <a:cxnLst/>
            <a:rect l="l" t="t" r="r" b="b"/>
            <a:pathLst>
              <a:path w="13169" h="18973">
                <a:moveTo>
                  <a:pt x="13169" y="18973"/>
                </a:moveTo>
                <a:lnTo>
                  <a:pt x="9143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349348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517481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31470" y="0"/>
                </a:moveTo>
                <a:lnTo>
                  <a:pt x="19646" y="0"/>
                </a:ln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517484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517484" y="8015296"/>
            <a:ext cx="6362" cy="10261"/>
          </a:xfrm>
          <a:custGeom>
            <a:avLst/>
            <a:gdLst/>
            <a:ahLst/>
            <a:cxnLst/>
            <a:rect l="l" t="t" r="r" b="b"/>
            <a:pathLst>
              <a:path w="6362" h="10261">
                <a:moveTo>
                  <a:pt x="0" y="10261"/>
                </a:moveTo>
                <a:lnTo>
                  <a:pt x="6362" y="10261"/>
                </a:lnTo>
                <a:lnTo>
                  <a:pt x="1231" y="5130"/>
                </a:ln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517480" y="8010152"/>
            <a:ext cx="6362" cy="15405"/>
          </a:xfrm>
          <a:custGeom>
            <a:avLst/>
            <a:gdLst/>
            <a:ahLst/>
            <a:cxnLst/>
            <a:rect l="l" t="t" r="r" b="b"/>
            <a:pathLst>
              <a:path w="6362" h="15405">
                <a:moveTo>
                  <a:pt x="6362" y="15405"/>
                </a:move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517479" y="802042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8711" y="8010159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5130"/>
                </a:moveTo>
                <a:lnTo>
                  <a:pt x="5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23842" y="8010152"/>
            <a:ext cx="44983" cy="15405"/>
          </a:xfrm>
          <a:custGeom>
            <a:avLst/>
            <a:gdLst/>
            <a:ahLst/>
            <a:cxnLst/>
            <a:rect l="l" t="t" r="r" b="b"/>
            <a:pathLst>
              <a:path w="44983" h="15405">
                <a:moveTo>
                  <a:pt x="13284" y="15405"/>
                </a:moveTo>
                <a:lnTo>
                  <a:pt x="44983" y="15405"/>
                </a:lnTo>
                <a:lnTo>
                  <a:pt x="4498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48952" y="8025557"/>
            <a:ext cx="19862" cy="0"/>
          </a:xfrm>
          <a:custGeom>
            <a:avLst/>
            <a:gdLst/>
            <a:ahLst/>
            <a:cxnLst/>
            <a:rect l="l" t="t" r="r" b="b"/>
            <a:pathLst>
              <a:path w="19862">
                <a:moveTo>
                  <a:pt x="0" y="0"/>
                </a:moveTo>
                <a:lnTo>
                  <a:pt x="4356" y="0"/>
                </a:lnTo>
                <a:lnTo>
                  <a:pt x="19862" y="0"/>
                </a:lnTo>
                <a:lnTo>
                  <a:pt x="4356" y="0"/>
                </a:lnTo>
                <a:lnTo>
                  <a:pt x="198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484" y="789442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484" y="7884048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114"/>
                </a:moveTo>
                <a:lnTo>
                  <a:pt x="1231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479" y="788416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1231" y="0"/>
                </a:moveTo>
                <a:lnTo>
                  <a:pt x="1231" y="513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8711" y="7889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484" y="787891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374081" y="8111714"/>
            <a:ext cx="1219" cy="11607"/>
          </a:xfrm>
          <a:custGeom>
            <a:avLst/>
            <a:gdLst/>
            <a:ahLst/>
            <a:cxnLst/>
            <a:rect l="l" t="t" r="r" b="b"/>
            <a:pathLst>
              <a:path w="1219" h="11607">
                <a:moveTo>
                  <a:pt x="774" y="0"/>
                </a:moveTo>
                <a:lnTo>
                  <a:pt x="330" y="1231"/>
                </a:lnTo>
                <a:lnTo>
                  <a:pt x="101" y="2565"/>
                </a:lnTo>
                <a:lnTo>
                  <a:pt x="0" y="3454"/>
                </a:lnTo>
                <a:lnTo>
                  <a:pt x="101" y="4470"/>
                </a:lnTo>
                <a:lnTo>
                  <a:pt x="215" y="7137"/>
                </a:lnTo>
                <a:lnTo>
                  <a:pt x="660" y="9817"/>
                </a:lnTo>
                <a:lnTo>
                  <a:pt x="888" y="10718"/>
                </a:lnTo>
                <a:lnTo>
                  <a:pt x="1219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375301" y="8094301"/>
            <a:ext cx="39954" cy="14846"/>
          </a:xfrm>
          <a:custGeom>
            <a:avLst/>
            <a:gdLst/>
            <a:ahLst/>
            <a:cxnLst/>
            <a:rect l="l" t="t" r="r" b="b"/>
            <a:pathLst>
              <a:path w="39954" h="14846">
                <a:moveTo>
                  <a:pt x="0" y="14846"/>
                </a:moveTo>
                <a:lnTo>
                  <a:pt x="228" y="13957"/>
                </a:lnTo>
                <a:lnTo>
                  <a:pt x="787" y="13055"/>
                </a:lnTo>
                <a:lnTo>
                  <a:pt x="2006" y="10718"/>
                </a:lnTo>
                <a:lnTo>
                  <a:pt x="3454" y="8483"/>
                </a:lnTo>
                <a:lnTo>
                  <a:pt x="4025" y="7708"/>
                </a:lnTo>
                <a:lnTo>
                  <a:pt x="4686" y="7035"/>
                </a:lnTo>
                <a:lnTo>
                  <a:pt x="6692" y="5245"/>
                </a:lnTo>
                <a:lnTo>
                  <a:pt x="8813" y="3568"/>
                </a:lnTo>
                <a:lnTo>
                  <a:pt x="9486" y="3009"/>
                </a:lnTo>
                <a:lnTo>
                  <a:pt x="10375" y="2565"/>
                </a:lnTo>
                <a:lnTo>
                  <a:pt x="12839" y="1562"/>
                </a:lnTo>
                <a:lnTo>
                  <a:pt x="15405" y="673"/>
                </a:lnTo>
                <a:lnTo>
                  <a:pt x="16294" y="342"/>
                </a:lnTo>
                <a:lnTo>
                  <a:pt x="17183" y="228"/>
                </a:lnTo>
                <a:lnTo>
                  <a:pt x="19862" y="0"/>
                </a:lnTo>
                <a:lnTo>
                  <a:pt x="22656" y="0"/>
                </a:lnTo>
                <a:lnTo>
                  <a:pt x="23431" y="0"/>
                </a:lnTo>
                <a:lnTo>
                  <a:pt x="24434" y="228"/>
                </a:lnTo>
                <a:lnTo>
                  <a:pt x="27012" y="901"/>
                </a:lnTo>
                <a:lnTo>
                  <a:pt x="29578" y="1790"/>
                </a:lnTo>
                <a:lnTo>
                  <a:pt x="30467" y="2120"/>
                </a:lnTo>
                <a:lnTo>
                  <a:pt x="31254" y="2565"/>
                </a:lnTo>
                <a:lnTo>
                  <a:pt x="33489" y="4127"/>
                </a:lnTo>
                <a:lnTo>
                  <a:pt x="35598" y="5803"/>
                </a:lnTo>
                <a:lnTo>
                  <a:pt x="36385" y="6248"/>
                </a:lnTo>
                <a:lnTo>
                  <a:pt x="36944" y="7035"/>
                </a:lnTo>
                <a:lnTo>
                  <a:pt x="38506" y="9042"/>
                </a:lnTo>
                <a:lnTo>
                  <a:pt x="3995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415372" y="8109593"/>
            <a:ext cx="2565" cy="17068"/>
          </a:xfrm>
          <a:custGeom>
            <a:avLst/>
            <a:gdLst/>
            <a:ahLst/>
            <a:cxnLst/>
            <a:rect l="l" t="t" r="r" b="b"/>
            <a:pathLst>
              <a:path w="2565" h="17068">
                <a:moveTo>
                  <a:pt x="1333" y="0"/>
                </a:moveTo>
                <a:lnTo>
                  <a:pt x="2006" y="1447"/>
                </a:lnTo>
                <a:lnTo>
                  <a:pt x="2336" y="3009"/>
                </a:lnTo>
                <a:lnTo>
                  <a:pt x="2565" y="3797"/>
                </a:lnTo>
                <a:lnTo>
                  <a:pt x="2565" y="4686"/>
                </a:lnTo>
                <a:lnTo>
                  <a:pt x="2565" y="7480"/>
                </a:lnTo>
                <a:lnTo>
                  <a:pt x="2336" y="10261"/>
                </a:lnTo>
                <a:lnTo>
                  <a:pt x="2336" y="11048"/>
                </a:lnTo>
                <a:lnTo>
                  <a:pt x="2006" y="11937"/>
                </a:lnTo>
                <a:lnTo>
                  <a:pt x="1104" y="14503"/>
                </a:lnTo>
                <a:lnTo>
                  <a:pt x="0" y="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613349" y="8112612"/>
            <a:ext cx="3682" cy="15506"/>
          </a:xfrm>
          <a:custGeom>
            <a:avLst/>
            <a:gdLst/>
            <a:ahLst/>
            <a:cxnLst/>
            <a:rect l="l" t="t" r="r" b="b"/>
            <a:pathLst>
              <a:path w="3683" h="15506">
                <a:moveTo>
                  <a:pt x="0" y="15506"/>
                </a:moveTo>
                <a:lnTo>
                  <a:pt x="558" y="14833"/>
                </a:lnTo>
                <a:lnTo>
                  <a:pt x="889" y="14058"/>
                </a:lnTo>
                <a:lnTo>
                  <a:pt x="2120" y="10706"/>
                </a:lnTo>
                <a:lnTo>
                  <a:pt x="2451" y="10591"/>
                </a:lnTo>
                <a:lnTo>
                  <a:pt x="3238" y="7251"/>
                </a:lnTo>
                <a:lnTo>
                  <a:pt x="3682" y="4686"/>
                </a:lnTo>
                <a:lnTo>
                  <a:pt x="3454" y="4457"/>
                </a:lnTo>
                <a:lnTo>
                  <a:pt x="3454" y="1663"/>
                </a:lnTo>
                <a:lnTo>
                  <a:pt x="3454" y="888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614236" y="8112606"/>
            <a:ext cx="2463" cy="14058"/>
          </a:xfrm>
          <a:custGeom>
            <a:avLst/>
            <a:gdLst/>
            <a:ahLst/>
            <a:cxnLst/>
            <a:rect l="l" t="t" r="r" b="b"/>
            <a:pathLst>
              <a:path w="2463" h="14058">
                <a:moveTo>
                  <a:pt x="2349" y="0"/>
                </a:moveTo>
                <a:lnTo>
                  <a:pt x="2463" y="3568"/>
                </a:lnTo>
                <a:lnTo>
                  <a:pt x="2349" y="7251"/>
                </a:lnTo>
                <a:lnTo>
                  <a:pt x="2235" y="8039"/>
                </a:lnTo>
                <a:lnTo>
                  <a:pt x="2019" y="8928"/>
                </a:lnTo>
                <a:lnTo>
                  <a:pt x="1117" y="11493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74174" y="8094301"/>
            <a:ext cx="22326" cy="14846"/>
          </a:xfrm>
          <a:custGeom>
            <a:avLst/>
            <a:gdLst/>
            <a:ahLst/>
            <a:cxnLst/>
            <a:rect l="l" t="t" r="r" b="b"/>
            <a:pathLst>
              <a:path w="22326" h="14846">
                <a:moveTo>
                  <a:pt x="0" y="14846"/>
                </a:moveTo>
                <a:lnTo>
                  <a:pt x="228" y="13957"/>
                </a:lnTo>
                <a:lnTo>
                  <a:pt x="673" y="13055"/>
                </a:lnTo>
                <a:lnTo>
                  <a:pt x="1892" y="10718"/>
                </a:lnTo>
                <a:lnTo>
                  <a:pt x="3467" y="8483"/>
                </a:lnTo>
                <a:lnTo>
                  <a:pt x="3911" y="7708"/>
                </a:lnTo>
                <a:lnTo>
                  <a:pt x="4584" y="7035"/>
                </a:lnTo>
                <a:lnTo>
                  <a:pt x="6591" y="5245"/>
                </a:lnTo>
                <a:lnTo>
                  <a:pt x="8712" y="3568"/>
                </a:lnTo>
                <a:lnTo>
                  <a:pt x="9372" y="3009"/>
                </a:lnTo>
                <a:lnTo>
                  <a:pt x="10261" y="2565"/>
                </a:lnTo>
                <a:lnTo>
                  <a:pt x="12725" y="1562"/>
                </a:lnTo>
                <a:lnTo>
                  <a:pt x="15290" y="673"/>
                </a:lnTo>
                <a:lnTo>
                  <a:pt x="16179" y="342"/>
                </a:lnTo>
                <a:lnTo>
                  <a:pt x="17081" y="228"/>
                </a:lnTo>
                <a:lnTo>
                  <a:pt x="19646" y="114"/>
                </a:lnTo>
                <a:lnTo>
                  <a:pt x="2232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72840" y="8111714"/>
            <a:ext cx="1333" cy="11607"/>
          </a:xfrm>
          <a:custGeom>
            <a:avLst/>
            <a:gdLst/>
            <a:ahLst/>
            <a:cxnLst/>
            <a:rect l="l" t="t" r="r" b="b"/>
            <a:pathLst>
              <a:path w="1333" h="11607">
                <a:moveTo>
                  <a:pt x="888" y="0"/>
                </a:moveTo>
                <a:lnTo>
                  <a:pt x="444" y="1231"/>
                </a:lnTo>
                <a:lnTo>
                  <a:pt x="215" y="2565"/>
                </a:lnTo>
                <a:lnTo>
                  <a:pt x="0" y="3454"/>
                </a:lnTo>
                <a:lnTo>
                  <a:pt x="114" y="4470"/>
                </a:lnTo>
                <a:lnTo>
                  <a:pt x="330" y="7137"/>
                </a:lnTo>
                <a:lnTo>
                  <a:pt x="774" y="9817"/>
                </a:lnTo>
                <a:lnTo>
                  <a:pt x="888" y="10718"/>
                </a:lnTo>
                <a:lnTo>
                  <a:pt x="1333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96717" y="8094298"/>
            <a:ext cx="17411" cy="11277"/>
          </a:xfrm>
          <a:custGeom>
            <a:avLst/>
            <a:gdLst/>
            <a:ahLst/>
            <a:cxnLst/>
            <a:rect l="l" t="t" r="r" b="b"/>
            <a:pathLst>
              <a:path w="17411" h="11277">
                <a:moveTo>
                  <a:pt x="17411" y="11277"/>
                </a:moveTo>
                <a:lnTo>
                  <a:pt x="15963" y="9156"/>
                </a:lnTo>
                <a:lnTo>
                  <a:pt x="14287" y="7035"/>
                </a:lnTo>
                <a:lnTo>
                  <a:pt x="13728" y="6362"/>
                </a:lnTo>
                <a:lnTo>
                  <a:pt x="13055" y="5803"/>
                </a:lnTo>
                <a:lnTo>
                  <a:pt x="10934" y="4140"/>
                </a:lnTo>
                <a:lnTo>
                  <a:pt x="8597" y="2578"/>
                </a:lnTo>
                <a:lnTo>
                  <a:pt x="7924" y="2120"/>
                </a:lnTo>
                <a:lnTo>
                  <a:pt x="7035" y="1790"/>
                </a:lnTo>
                <a:lnTo>
                  <a:pt x="4470" y="901"/>
                </a:lnTo>
                <a:lnTo>
                  <a:pt x="1790" y="228"/>
                </a:lnTo>
                <a:lnTo>
                  <a:pt x="90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66378" y="7645337"/>
            <a:ext cx="51333" cy="482777"/>
          </a:xfrm>
          <a:custGeom>
            <a:avLst/>
            <a:gdLst/>
            <a:ahLst/>
            <a:cxnLst/>
            <a:rect l="l" t="t" r="r" b="b"/>
            <a:pathLst>
              <a:path w="51333" h="482777">
                <a:moveTo>
                  <a:pt x="39281" y="0"/>
                </a:moveTo>
                <a:lnTo>
                  <a:pt x="0" y="0"/>
                </a:lnTo>
                <a:lnTo>
                  <a:pt x="0" y="482777"/>
                </a:lnTo>
                <a:lnTo>
                  <a:pt x="11264" y="482777"/>
                </a:lnTo>
                <a:lnTo>
                  <a:pt x="8928" y="477977"/>
                </a:lnTo>
                <a:lnTo>
                  <a:pt x="7810" y="470839"/>
                </a:lnTo>
                <a:lnTo>
                  <a:pt x="8928" y="463804"/>
                </a:lnTo>
                <a:lnTo>
                  <a:pt x="12382" y="457454"/>
                </a:lnTo>
                <a:lnTo>
                  <a:pt x="13728" y="456107"/>
                </a:lnTo>
                <a:lnTo>
                  <a:pt x="17741" y="452539"/>
                </a:lnTo>
                <a:lnTo>
                  <a:pt x="24320" y="449630"/>
                </a:lnTo>
                <a:lnTo>
                  <a:pt x="31584" y="448970"/>
                </a:lnTo>
                <a:lnTo>
                  <a:pt x="38506" y="450748"/>
                </a:lnTo>
                <a:lnTo>
                  <a:pt x="44526" y="454774"/>
                </a:lnTo>
                <a:lnTo>
                  <a:pt x="48983" y="460463"/>
                </a:lnTo>
                <a:lnTo>
                  <a:pt x="51333" y="467271"/>
                </a:lnTo>
                <a:lnTo>
                  <a:pt x="51333" y="474522"/>
                </a:lnTo>
                <a:lnTo>
                  <a:pt x="48983" y="481330"/>
                </a:lnTo>
                <a:lnTo>
                  <a:pt x="48209" y="482777"/>
                </a:lnTo>
                <a:lnTo>
                  <a:pt x="11264" y="482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78757" y="7966522"/>
            <a:ext cx="38950" cy="40398"/>
          </a:xfrm>
          <a:custGeom>
            <a:avLst/>
            <a:gdLst/>
            <a:ahLst/>
            <a:cxnLst/>
            <a:rect l="l" t="t" r="r" b="b"/>
            <a:pathLst>
              <a:path w="38950" h="40398">
                <a:moveTo>
                  <a:pt x="28575" y="0"/>
                </a:moveTo>
                <a:lnTo>
                  <a:pt x="32143" y="2336"/>
                </a:lnTo>
                <a:lnTo>
                  <a:pt x="36614" y="8140"/>
                </a:lnTo>
                <a:lnTo>
                  <a:pt x="38950" y="14947"/>
                </a:lnTo>
                <a:lnTo>
                  <a:pt x="38950" y="22212"/>
                </a:lnTo>
                <a:lnTo>
                  <a:pt x="36614" y="29019"/>
                </a:lnTo>
                <a:lnTo>
                  <a:pt x="32143" y="34709"/>
                </a:lnTo>
                <a:lnTo>
                  <a:pt x="26123" y="38607"/>
                </a:lnTo>
                <a:lnTo>
                  <a:pt x="19202" y="40398"/>
                </a:lnTo>
                <a:lnTo>
                  <a:pt x="11950" y="39839"/>
                </a:lnTo>
                <a:lnTo>
                  <a:pt x="5359" y="36944"/>
                </a:lnTo>
                <a:lnTo>
                  <a:pt x="0" y="32029"/>
                </a:lnTo>
                <a:lnTo>
                  <a:pt x="2679" y="344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74190" y="7963180"/>
            <a:ext cx="25996" cy="35369"/>
          </a:xfrm>
          <a:custGeom>
            <a:avLst/>
            <a:gdLst/>
            <a:ahLst/>
            <a:cxnLst/>
            <a:rect l="l" t="t" r="r" b="b"/>
            <a:pathLst>
              <a:path w="25996" h="35369">
                <a:moveTo>
                  <a:pt x="4572" y="35369"/>
                </a:moveTo>
                <a:lnTo>
                  <a:pt x="1117" y="29006"/>
                </a:lnTo>
                <a:lnTo>
                  <a:pt x="0" y="21869"/>
                </a:lnTo>
                <a:lnTo>
                  <a:pt x="1117" y="14719"/>
                </a:lnTo>
                <a:lnTo>
                  <a:pt x="4572" y="8369"/>
                </a:lnTo>
                <a:lnTo>
                  <a:pt x="9931" y="3568"/>
                </a:lnTo>
                <a:lnTo>
                  <a:pt x="16510" y="660"/>
                </a:lnTo>
                <a:lnTo>
                  <a:pt x="23774" y="0"/>
                </a:lnTo>
                <a:lnTo>
                  <a:pt x="2599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374182" y="7832046"/>
            <a:ext cx="43535" cy="43738"/>
          </a:xfrm>
          <a:custGeom>
            <a:avLst/>
            <a:gdLst/>
            <a:ahLst/>
            <a:cxnLst/>
            <a:rect l="l" t="t" r="r" b="b"/>
            <a:pathLst>
              <a:path w="43535" h="43738">
                <a:moveTo>
                  <a:pt x="4914" y="35598"/>
                </a:moveTo>
                <a:lnTo>
                  <a:pt x="4584" y="35369"/>
                </a:lnTo>
                <a:lnTo>
                  <a:pt x="1117" y="29006"/>
                </a:lnTo>
                <a:lnTo>
                  <a:pt x="0" y="21869"/>
                </a:lnTo>
                <a:lnTo>
                  <a:pt x="1117" y="14731"/>
                </a:lnTo>
                <a:lnTo>
                  <a:pt x="4584" y="8369"/>
                </a:lnTo>
                <a:lnTo>
                  <a:pt x="9944" y="3454"/>
                </a:lnTo>
                <a:lnTo>
                  <a:pt x="16522" y="558"/>
                </a:lnTo>
                <a:lnTo>
                  <a:pt x="23774" y="0"/>
                </a:lnTo>
                <a:lnTo>
                  <a:pt x="30695" y="1777"/>
                </a:lnTo>
                <a:lnTo>
                  <a:pt x="36715" y="5689"/>
                </a:lnTo>
                <a:lnTo>
                  <a:pt x="41186" y="11379"/>
                </a:lnTo>
                <a:lnTo>
                  <a:pt x="43535" y="18300"/>
                </a:lnTo>
                <a:lnTo>
                  <a:pt x="43535" y="25438"/>
                </a:lnTo>
                <a:lnTo>
                  <a:pt x="41186" y="32359"/>
                </a:lnTo>
                <a:lnTo>
                  <a:pt x="36715" y="38049"/>
                </a:lnTo>
                <a:lnTo>
                  <a:pt x="30695" y="41960"/>
                </a:lnTo>
                <a:lnTo>
                  <a:pt x="23774" y="43738"/>
                </a:lnTo>
                <a:lnTo>
                  <a:pt x="16522" y="43179"/>
                </a:lnTo>
                <a:lnTo>
                  <a:pt x="9944" y="40284"/>
                </a:lnTo>
                <a:lnTo>
                  <a:pt x="4914" y="355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374186" y="7715647"/>
            <a:ext cx="27228" cy="29019"/>
          </a:xfrm>
          <a:custGeom>
            <a:avLst/>
            <a:gdLst/>
            <a:ahLst/>
            <a:cxnLst/>
            <a:rect l="l" t="t" r="r" b="b"/>
            <a:pathLst>
              <a:path w="27228" h="29019">
                <a:moveTo>
                  <a:pt x="558" y="3568"/>
                </a:moveTo>
                <a:lnTo>
                  <a:pt x="1117" y="0"/>
                </a:lnTo>
                <a:lnTo>
                  <a:pt x="0" y="7137"/>
                </a:lnTo>
                <a:lnTo>
                  <a:pt x="1117" y="14287"/>
                </a:lnTo>
                <a:lnTo>
                  <a:pt x="4571" y="20535"/>
                </a:lnTo>
                <a:lnTo>
                  <a:pt x="9931" y="25438"/>
                </a:lnTo>
                <a:lnTo>
                  <a:pt x="16522" y="28346"/>
                </a:lnTo>
                <a:lnTo>
                  <a:pt x="23774" y="29019"/>
                </a:lnTo>
                <a:lnTo>
                  <a:pt x="27228" y="28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375301" y="7700914"/>
            <a:ext cx="35712" cy="14731"/>
          </a:xfrm>
          <a:custGeom>
            <a:avLst/>
            <a:gdLst/>
            <a:ahLst/>
            <a:cxnLst/>
            <a:rect l="l" t="t" r="r" b="b"/>
            <a:pathLst>
              <a:path w="35712" h="14731">
                <a:moveTo>
                  <a:pt x="0" y="14731"/>
                </a:moveTo>
                <a:lnTo>
                  <a:pt x="3454" y="8369"/>
                </a:lnTo>
                <a:lnTo>
                  <a:pt x="8813" y="3454"/>
                </a:lnTo>
                <a:lnTo>
                  <a:pt x="15405" y="558"/>
                </a:lnTo>
                <a:lnTo>
                  <a:pt x="22656" y="0"/>
                </a:lnTo>
                <a:lnTo>
                  <a:pt x="29578" y="1777"/>
                </a:lnTo>
                <a:lnTo>
                  <a:pt x="35712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92263" y="8112386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228" y="5130"/>
                </a:moveTo>
                <a:lnTo>
                  <a:pt x="787" y="6248"/>
                </a:lnTo>
                <a:lnTo>
                  <a:pt x="1676" y="7023"/>
                </a:lnTo>
                <a:lnTo>
                  <a:pt x="2908" y="7581"/>
                </a:lnTo>
                <a:lnTo>
                  <a:pt x="4127" y="7696"/>
                </a:lnTo>
                <a:lnTo>
                  <a:pt x="5359" y="7365"/>
                </a:lnTo>
                <a:lnTo>
                  <a:pt x="6476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76" y="1003"/>
                </a:lnTo>
                <a:lnTo>
                  <a:pt x="5359" y="330"/>
                </a:lnTo>
                <a:lnTo>
                  <a:pt x="4127" y="0"/>
                </a:lnTo>
                <a:lnTo>
                  <a:pt x="2908" y="101"/>
                </a:lnTo>
                <a:lnTo>
                  <a:pt x="1676" y="546"/>
                </a:lnTo>
                <a:lnTo>
                  <a:pt x="787" y="1447"/>
                </a:lnTo>
                <a:lnTo>
                  <a:pt x="114" y="2565"/>
                </a:lnTo>
                <a:lnTo>
                  <a:pt x="0" y="3797"/>
                </a:lnTo>
                <a:lnTo>
                  <a:pt x="228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92265" y="7981248"/>
            <a:ext cx="7696" cy="7708"/>
          </a:xfrm>
          <a:custGeom>
            <a:avLst/>
            <a:gdLst/>
            <a:ahLst/>
            <a:cxnLst/>
            <a:rect l="l" t="t" r="r" b="b"/>
            <a:pathLst>
              <a:path w="7696" h="7708">
                <a:moveTo>
                  <a:pt x="1676" y="7035"/>
                </a:moveTo>
                <a:lnTo>
                  <a:pt x="787" y="6146"/>
                </a:lnTo>
                <a:lnTo>
                  <a:pt x="114" y="5029"/>
                </a:lnTo>
                <a:lnTo>
                  <a:pt x="0" y="3797"/>
                </a:lnTo>
                <a:lnTo>
                  <a:pt x="114" y="2565"/>
                </a:lnTo>
                <a:lnTo>
                  <a:pt x="787" y="1460"/>
                </a:lnTo>
                <a:lnTo>
                  <a:pt x="1676" y="558"/>
                </a:lnTo>
                <a:lnTo>
                  <a:pt x="2908" y="114"/>
                </a:lnTo>
                <a:lnTo>
                  <a:pt x="4127" y="0"/>
                </a:lnTo>
                <a:lnTo>
                  <a:pt x="5359" y="228"/>
                </a:lnTo>
                <a:lnTo>
                  <a:pt x="6477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702"/>
                </a:lnTo>
                <a:lnTo>
                  <a:pt x="6477" y="6705"/>
                </a:lnTo>
                <a:lnTo>
                  <a:pt x="5359" y="7366"/>
                </a:lnTo>
                <a:lnTo>
                  <a:pt x="4127" y="7708"/>
                </a:lnTo>
                <a:lnTo>
                  <a:pt x="2908" y="7594"/>
                </a:lnTo>
                <a:lnTo>
                  <a:pt x="1676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92276" y="7850012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222" y="7366"/>
                </a:moveTo>
                <a:lnTo>
                  <a:pt x="1663" y="7137"/>
                </a:lnTo>
                <a:lnTo>
                  <a:pt x="774" y="6248"/>
                </a:lnTo>
                <a:lnTo>
                  <a:pt x="101" y="5130"/>
                </a:lnTo>
                <a:lnTo>
                  <a:pt x="0" y="3911"/>
                </a:lnTo>
                <a:lnTo>
                  <a:pt x="101" y="2679"/>
                </a:lnTo>
                <a:lnTo>
                  <a:pt x="774" y="1562"/>
                </a:lnTo>
                <a:lnTo>
                  <a:pt x="1663" y="673"/>
                </a:lnTo>
                <a:lnTo>
                  <a:pt x="2895" y="114"/>
                </a:lnTo>
                <a:lnTo>
                  <a:pt x="4114" y="0"/>
                </a:lnTo>
                <a:lnTo>
                  <a:pt x="5346" y="330"/>
                </a:lnTo>
                <a:lnTo>
                  <a:pt x="6464" y="1003"/>
                </a:lnTo>
                <a:lnTo>
                  <a:pt x="7239" y="2006"/>
                </a:lnTo>
                <a:lnTo>
                  <a:pt x="7696" y="3238"/>
                </a:lnTo>
                <a:lnTo>
                  <a:pt x="7696" y="4572"/>
                </a:lnTo>
                <a:lnTo>
                  <a:pt x="7239" y="5803"/>
                </a:lnTo>
                <a:lnTo>
                  <a:pt x="6464" y="6692"/>
                </a:lnTo>
                <a:lnTo>
                  <a:pt x="5346" y="7480"/>
                </a:lnTo>
                <a:lnTo>
                  <a:pt x="4114" y="7810"/>
                </a:lnTo>
                <a:lnTo>
                  <a:pt x="2895" y="7696"/>
                </a:lnTo>
                <a:lnTo>
                  <a:pt x="2222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92275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774" y="6248"/>
                </a:moveTo>
                <a:lnTo>
                  <a:pt x="1663" y="7137"/>
                </a:lnTo>
                <a:lnTo>
                  <a:pt x="2895" y="7581"/>
                </a:lnTo>
                <a:lnTo>
                  <a:pt x="4127" y="7696"/>
                </a:lnTo>
                <a:lnTo>
                  <a:pt x="5346" y="7365"/>
                </a:lnTo>
                <a:lnTo>
                  <a:pt x="6464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64" y="1003"/>
                </a:lnTo>
                <a:lnTo>
                  <a:pt x="5346" y="330"/>
                </a:lnTo>
                <a:lnTo>
                  <a:pt x="4127" y="0"/>
                </a:lnTo>
                <a:lnTo>
                  <a:pt x="2895" y="114"/>
                </a:lnTo>
                <a:lnTo>
                  <a:pt x="1663" y="673"/>
                </a:lnTo>
                <a:lnTo>
                  <a:pt x="774" y="1447"/>
                </a:lnTo>
                <a:lnTo>
                  <a:pt x="101" y="2565"/>
                </a:lnTo>
                <a:lnTo>
                  <a:pt x="0" y="3911"/>
                </a:lnTo>
                <a:lnTo>
                  <a:pt x="101" y="5130"/>
                </a:lnTo>
                <a:lnTo>
                  <a:pt x="774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97963" y="7963175"/>
            <a:ext cx="12941" cy="5689"/>
          </a:xfrm>
          <a:custGeom>
            <a:avLst/>
            <a:gdLst/>
            <a:ahLst/>
            <a:cxnLst/>
            <a:rect l="l" t="t" r="r" b="b"/>
            <a:pathLst>
              <a:path w="12941" h="5689">
                <a:moveTo>
                  <a:pt x="12941" y="5689"/>
                </a:moveTo>
                <a:lnTo>
                  <a:pt x="6921" y="177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97959" y="7735505"/>
            <a:ext cx="15621" cy="9156"/>
          </a:xfrm>
          <a:custGeom>
            <a:avLst/>
            <a:gdLst/>
            <a:ahLst/>
            <a:cxnLst/>
            <a:rect l="l" t="t" r="r" b="b"/>
            <a:pathLst>
              <a:path w="15621" h="9156">
                <a:moveTo>
                  <a:pt x="0" y="9156"/>
                </a:moveTo>
                <a:lnTo>
                  <a:pt x="6921" y="7365"/>
                </a:lnTo>
                <a:lnTo>
                  <a:pt x="12941" y="3352"/>
                </a:lnTo>
                <a:lnTo>
                  <a:pt x="156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416703" y="8109595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414587" y="8128119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7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5372" y="8105796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1333" y="3797"/>
                </a:moveTo>
                <a:lnTo>
                  <a:pt x="774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20616" y="8017856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30212" y="8025557"/>
            <a:ext cx="7467" cy="0"/>
          </a:xfrm>
          <a:custGeom>
            <a:avLst/>
            <a:gdLst/>
            <a:ahLst/>
            <a:cxnLst/>
            <a:rect l="l" t="t" r="r" b="b"/>
            <a:pathLst>
              <a:path w="7467">
                <a:moveTo>
                  <a:pt x="0" y="0"/>
                </a:moveTo>
                <a:lnTo>
                  <a:pt x="7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422173" y="7878921"/>
            <a:ext cx="5359" cy="15506"/>
          </a:xfrm>
          <a:custGeom>
            <a:avLst/>
            <a:gdLst/>
            <a:ahLst/>
            <a:cxnLst/>
            <a:rect l="l" t="t" r="r" b="b"/>
            <a:pathLst>
              <a:path w="5359" h="15506">
                <a:moveTo>
                  <a:pt x="5359" y="15506"/>
                </a:moveTo>
                <a:lnTo>
                  <a:pt x="0" y="15506"/>
                </a:lnTo>
                <a:lnTo>
                  <a:pt x="5359" y="15506"/>
                </a:lnTo>
                <a:lnTo>
                  <a:pt x="0" y="15506"/>
                </a:lnTo>
                <a:lnTo>
                  <a:pt x="0" y="0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22177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53304" y="8075669"/>
            <a:ext cx="15506" cy="15506"/>
          </a:xfrm>
          <a:custGeom>
            <a:avLst/>
            <a:gdLst/>
            <a:ahLst/>
            <a:cxnLst/>
            <a:rect l="l" t="t" r="r" b="b"/>
            <a:pathLst>
              <a:path w="15506" h="15506">
                <a:moveTo>
                  <a:pt x="0" y="6134"/>
                </a:moveTo>
                <a:lnTo>
                  <a:pt x="0" y="15506"/>
                </a:lnTo>
                <a:lnTo>
                  <a:pt x="15506" y="15506"/>
                </a:lnTo>
                <a:lnTo>
                  <a:pt x="15506" y="0"/>
                </a:lnTo>
                <a:lnTo>
                  <a:pt x="0" y="0"/>
                </a:ln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53304" y="8091180"/>
            <a:ext cx="7480" cy="0"/>
          </a:xfrm>
          <a:custGeom>
            <a:avLst/>
            <a:gdLst/>
            <a:ahLst/>
            <a:cxnLst/>
            <a:rect l="l" t="t" r="r" b="b"/>
            <a:pathLst>
              <a:path w="7480">
                <a:moveTo>
                  <a:pt x="0" y="0"/>
                </a:moveTo>
                <a:lnTo>
                  <a:pt x="748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51742" y="8017860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57768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0" y="15506"/>
                </a:moveTo>
                <a:lnTo>
                  <a:pt x="11049" y="15506"/>
                </a:lnTo>
                <a:lnTo>
                  <a:pt x="11049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59116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970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60783" y="8091180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60783" y="8025557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63463" y="7894427"/>
            <a:ext cx="5359" cy="0"/>
          </a:xfrm>
          <a:custGeom>
            <a:avLst/>
            <a:gdLst/>
            <a:ahLst/>
            <a:cxnLst/>
            <a:rect l="l" t="t" r="r" b="b"/>
            <a:pathLst>
              <a:path w="5359">
                <a:moveTo>
                  <a:pt x="0" y="0"/>
                </a:move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64912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72951" y="8094414"/>
            <a:ext cx="23545" cy="33705"/>
          </a:xfrm>
          <a:custGeom>
            <a:avLst/>
            <a:gdLst/>
            <a:ahLst/>
            <a:cxnLst/>
            <a:rect l="l" t="t" r="r" b="b"/>
            <a:pathLst>
              <a:path w="23545" h="33705">
                <a:moveTo>
                  <a:pt x="23545" y="0"/>
                </a:moveTo>
                <a:lnTo>
                  <a:pt x="16509" y="558"/>
                </a:lnTo>
                <a:lnTo>
                  <a:pt x="9931" y="3454"/>
                </a:lnTo>
                <a:lnTo>
                  <a:pt x="4686" y="8369"/>
                </a:lnTo>
                <a:lnTo>
                  <a:pt x="1219" y="14731"/>
                </a:lnTo>
                <a:lnTo>
                  <a:pt x="0" y="21767"/>
                </a:lnTo>
                <a:lnTo>
                  <a:pt x="1219" y="28905"/>
                </a:lnTo>
                <a:lnTo>
                  <a:pt x="3454" y="33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72947" y="7963180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4686" y="35369"/>
                </a:moveTo>
                <a:lnTo>
                  <a:pt x="9931" y="40284"/>
                </a:lnTo>
                <a:lnTo>
                  <a:pt x="16624" y="43179"/>
                </a:lnTo>
                <a:lnTo>
                  <a:pt x="23545" y="43738"/>
                </a:lnTo>
                <a:lnTo>
                  <a:pt x="23774" y="43738"/>
                </a:lnTo>
                <a:lnTo>
                  <a:pt x="30810" y="41960"/>
                </a:lnTo>
                <a:lnTo>
                  <a:pt x="36830" y="38049"/>
                </a:lnTo>
                <a:lnTo>
                  <a:pt x="41287" y="32359"/>
                </a:lnTo>
                <a:lnTo>
                  <a:pt x="43637" y="25552"/>
                </a:lnTo>
                <a:lnTo>
                  <a:pt x="43637" y="18300"/>
                </a:lnTo>
                <a:lnTo>
                  <a:pt x="41287" y="11493"/>
                </a:lnTo>
                <a:lnTo>
                  <a:pt x="36830" y="5689"/>
                </a:lnTo>
                <a:lnTo>
                  <a:pt x="30810" y="1777"/>
                </a:lnTo>
                <a:lnTo>
                  <a:pt x="23774" y="0"/>
                </a:lnTo>
                <a:lnTo>
                  <a:pt x="16522" y="660"/>
                </a:lnTo>
                <a:lnTo>
                  <a:pt x="9931" y="3568"/>
                </a:lnTo>
                <a:lnTo>
                  <a:pt x="4686" y="8369"/>
                </a:lnTo>
                <a:lnTo>
                  <a:pt x="1231" y="14719"/>
                </a:lnTo>
                <a:lnTo>
                  <a:pt x="0" y="21869"/>
                </a:lnTo>
                <a:lnTo>
                  <a:pt x="1231" y="29006"/>
                </a:lnTo>
                <a:lnTo>
                  <a:pt x="4686" y="35369"/>
                </a:lnTo>
                <a:lnTo>
                  <a:pt x="7251" y="37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72951" y="7832048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9931" y="40284"/>
                </a:moveTo>
                <a:lnTo>
                  <a:pt x="4686" y="35369"/>
                </a:lnTo>
                <a:lnTo>
                  <a:pt x="1219" y="29006"/>
                </a:lnTo>
                <a:lnTo>
                  <a:pt x="0" y="21869"/>
                </a:lnTo>
                <a:lnTo>
                  <a:pt x="1219" y="14732"/>
                </a:lnTo>
                <a:lnTo>
                  <a:pt x="4686" y="8369"/>
                </a:lnTo>
                <a:lnTo>
                  <a:pt x="9931" y="3454"/>
                </a:lnTo>
                <a:lnTo>
                  <a:pt x="16509" y="558"/>
                </a:lnTo>
                <a:lnTo>
                  <a:pt x="23545" y="0"/>
                </a:lnTo>
                <a:lnTo>
                  <a:pt x="23774" y="0"/>
                </a:lnTo>
                <a:lnTo>
                  <a:pt x="30797" y="1778"/>
                </a:lnTo>
                <a:lnTo>
                  <a:pt x="36829" y="5689"/>
                </a:lnTo>
                <a:lnTo>
                  <a:pt x="41287" y="11379"/>
                </a:lnTo>
                <a:lnTo>
                  <a:pt x="43637" y="18300"/>
                </a:lnTo>
                <a:lnTo>
                  <a:pt x="43637" y="25438"/>
                </a:lnTo>
                <a:lnTo>
                  <a:pt x="41287" y="32359"/>
                </a:lnTo>
                <a:lnTo>
                  <a:pt x="36829" y="38049"/>
                </a:lnTo>
                <a:lnTo>
                  <a:pt x="30797" y="41960"/>
                </a:lnTo>
                <a:lnTo>
                  <a:pt x="23774" y="43738"/>
                </a:lnTo>
                <a:lnTo>
                  <a:pt x="23545" y="43738"/>
                </a:lnTo>
                <a:lnTo>
                  <a:pt x="16509" y="43180"/>
                </a:lnTo>
                <a:lnTo>
                  <a:pt x="9931" y="4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77409" y="7735843"/>
            <a:ext cx="22771" cy="8813"/>
          </a:xfrm>
          <a:custGeom>
            <a:avLst/>
            <a:gdLst/>
            <a:ahLst/>
            <a:cxnLst/>
            <a:rect l="l" t="t" r="r" b="b"/>
            <a:pathLst>
              <a:path w="22771" h="8813">
                <a:moveTo>
                  <a:pt x="22771" y="7924"/>
                </a:moveTo>
                <a:lnTo>
                  <a:pt x="19304" y="8813"/>
                </a:lnTo>
                <a:lnTo>
                  <a:pt x="12166" y="8153"/>
                </a:lnTo>
                <a:lnTo>
                  <a:pt x="5473" y="5245"/>
                </a:lnTo>
                <a:lnTo>
                  <a:pt x="228" y="34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79868" y="7700915"/>
            <a:ext cx="36715" cy="43738"/>
          </a:xfrm>
          <a:custGeom>
            <a:avLst/>
            <a:gdLst/>
            <a:ahLst/>
            <a:cxnLst/>
            <a:rect l="l" t="t" r="r" b="b"/>
            <a:pathLst>
              <a:path w="36715" h="43738">
                <a:moveTo>
                  <a:pt x="0" y="6248"/>
                </a:moveTo>
                <a:lnTo>
                  <a:pt x="3009" y="3454"/>
                </a:lnTo>
                <a:lnTo>
                  <a:pt x="9601" y="558"/>
                </a:lnTo>
                <a:lnTo>
                  <a:pt x="16852" y="0"/>
                </a:lnTo>
                <a:lnTo>
                  <a:pt x="23876" y="1777"/>
                </a:lnTo>
                <a:lnTo>
                  <a:pt x="29908" y="5689"/>
                </a:lnTo>
                <a:lnTo>
                  <a:pt x="34366" y="11379"/>
                </a:lnTo>
                <a:lnTo>
                  <a:pt x="36715" y="18186"/>
                </a:lnTo>
                <a:lnTo>
                  <a:pt x="36715" y="25438"/>
                </a:lnTo>
                <a:lnTo>
                  <a:pt x="34366" y="32245"/>
                </a:lnTo>
                <a:lnTo>
                  <a:pt x="29908" y="37947"/>
                </a:lnTo>
                <a:lnTo>
                  <a:pt x="23876" y="41960"/>
                </a:lnTo>
                <a:lnTo>
                  <a:pt x="16852" y="43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91022" y="8112384"/>
            <a:ext cx="7708" cy="7696"/>
          </a:xfrm>
          <a:custGeom>
            <a:avLst/>
            <a:gdLst/>
            <a:ahLst/>
            <a:cxnLst/>
            <a:rect l="l" t="t" r="r" b="b"/>
            <a:pathLst>
              <a:path w="7708" h="7696">
                <a:moveTo>
                  <a:pt x="787" y="6248"/>
                </a:moveTo>
                <a:lnTo>
                  <a:pt x="1790" y="7023"/>
                </a:lnTo>
                <a:lnTo>
                  <a:pt x="2908" y="7581"/>
                </a:lnTo>
                <a:lnTo>
                  <a:pt x="4241" y="7696"/>
                </a:lnTo>
                <a:lnTo>
                  <a:pt x="5473" y="7365"/>
                </a:lnTo>
                <a:lnTo>
                  <a:pt x="6477" y="6692"/>
                </a:lnTo>
                <a:lnTo>
                  <a:pt x="7264" y="5689"/>
                </a:lnTo>
                <a:lnTo>
                  <a:pt x="7708" y="4457"/>
                </a:lnTo>
                <a:lnTo>
                  <a:pt x="7708" y="3238"/>
                </a:lnTo>
                <a:lnTo>
                  <a:pt x="7264" y="2006"/>
                </a:lnTo>
                <a:lnTo>
                  <a:pt x="6477" y="1003"/>
                </a:lnTo>
                <a:lnTo>
                  <a:pt x="5473" y="330"/>
                </a:lnTo>
                <a:lnTo>
                  <a:pt x="4241" y="0"/>
                </a:lnTo>
                <a:lnTo>
                  <a:pt x="2908" y="114"/>
                </a:lnTo>
                <a:lnTo>
                  <a:pt x="1790" y="558"/>
                </a:lnTo>
                <a:lnTo>
                  <a:pt x="787" y="1447"/>
                </a:lnTo>
                <a:lnTo>
                  <a:pt x="228" y="2565"/>
                </a:lnTo>
                <a:lnTo>
                  <a:pt x="0" y="3797"/>
                </a:lnTo>
                <a:lnTo>
                  <a:pt x="228" y="5130"/>
                </a:lnTo>
                <a:lnTo>
                  <a:pt x="787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91023" y="7981254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5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035"/>
                </a:lnTo>
                <a:lnTo>
                  <a:pt x="787" y="6134"/>
                </a:lnTo>
                <a:lnTo>
                  <a:pt x="228" y="5029"/>
                </a:lnTo>
                <a:lnTo>
                  <a:pt x="0" y="3797"/>
                </a:lnTo>
                <a:lnTo>
                  <a:pt x="228" y="2565"/>
                </a:lnTo>
                <a:lnTo>
                  <a:pt x="787" y="1447"/>
                </a:lnTo>
                <a:lnTo>
                  <a:pt x="1790" y="558"/>
                </a:lnTo>
                <a:lnTo>
                  <a:pt x="2908" y="114"/>
                </a:lnTo>
                <a:lnTo>
                  <a:pt x="4241" y="0"/>
                </a:lnTo>
                <a:lnTo>
                  <a:pt x="5473" y="228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91034" y="7850016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895" y="7696"/>
                </a:moveTo>
                <a:lnTo>
                  <a:pt x="1778" y="7137"/>
                </a:lnTo>
                <a:lnTo>
                  <a:pt x="774" y="6248"/>
                </a:lnTo>
                <a:lnTo>
                  <a:pt x="215" y="5130"/>
                </a:lnTo>
                <a:lnTo>
                  <a:pt x="0" y="3898"/>
                </a:lnTo>
                <a:lnTo>
                  <a:pt x="215" y="2666"/>
                </a:lnTo>
                <a:lnTo>
                  <a:pt x="774" y="1562"/>
                </a:lnTo>
                <a:lnTo>
                  <a:pt x="1778" y="660"/>
                </a:lnTo>
                <a:lnTo>
                  <a:pt x="2895" y="101"/>
                </a:lnTo>
                <a:lnTo>
                  <a:pt x="4241" y="0"/>
                </a:lnTo>
                <a:lnTo>
                  <a:pt x="5461" y="330"/>
                </a:lnTo>
                <a:lnTo>
                  <a:pt x="6464" y="1003"/>
                </a:lnTo>
                <a:lnTo>
                  <a:pt x="7251" y="2006"/>
                </a:lnTo>
                <a:lnTo>
                  <a:pt x="7696" y="3225"/>
                </a:lnTo>
                <a:lnTo>
                  <a:pt x="7696" y="4571"/>
                </a:lnTo>
                <a:lnTo>
                  <a:pt x="7251" y="5803"/>
                </a:lnTo>
                <a:lnTo>
                  <a:pt x="6464" y="6692"/>
                </a:lnTo>
                <a:lnTo>
                  <a:pt x="5461" y="7467"/>
                </a:lnTo>
                <a:lnTo>
                  <a:pt x="4241" y="7810"/>
                </a:lnTo>
                <a:lnTo>
                  <a:pt x="2895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591023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6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137"/>
                </a:lnTo>
                <a:lnTo>
                  <a:pt x="787" y="6248"/>
                </a:lnTo>
                <a:lnTo>
                  <a:pt x="228" y="5130"/>
                </a:lnTo>
                <a:lnTo>
                  <a:pt x="0" y="3911"/>
                </a:lnTo>
                <a:lnTo>
                  <a:pt x="228" y="2565"/>
                </a:lnTo>
                <a:lnTo>
                  <a:pt x="787" y="1447"/>
                </a:lnTo>
                <a:lnTo>
                  <a:pt x="1790" y="673"/>
                </a:lnTo>
                <a:lnTo>
                  <a:pt x="2908" y="114"/>
                </a:lnTo>
                <a:lnTo>
                  <a:pt x="4241" y="0"/>
                </a:lnTo>
                <a:lnTo>
                  <a:pt x="5473" y="330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238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585333" y="7645341"/>
            <a:ext cx="39293" cy="482777"/>
          </a:xfrm>
          <a:custGeom>
            <a:avLst/>
            <a:gdLst/>
            <a:ahLst/>
            <a:cxnLst/>
            <a:rect l="l" t="t" r="r" b="b"/>
            <a:pathLst>
              <a:path w="39293" h="482777">
                <a:moveTo>
                  <a:pt x="28016" y="482777"/>
                </a:moveTo>
                <a:lnTo>
                  <a:pt x="39293" y="482777"/>
                </a:lnTo>
                <a:lnTo>
                  <a:pt x="3929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596500" y="8094304"/>
            <a:ext cx="20091" cy="18300"/>
          </a:xfrm>
          <a:custGeom>
            <a:avLst/>
            <a:gdLst/>
            <a:ahLst/>
            <a:cxnLst/>
            <a:rect l="l" t="t" r="r" b="b"/>
            <a:pathLst>
              <a:path w="20091" h="18300">
                <a:moveTo>
                  <a:pt x="19189" y="15735"/>
                </a:moveTo>
                <a:lnTo>
                  <a:pt x="19075" y="15290"/>
                </a:lnTo>
                <a:lnTo>
                  <a:pt x="20091" y="18300"/>
                </a:lnTo>
                <a:lnTo>
                  <a:pt x="17741" y="11493"/>
                </a:lnTo>
                <a:lnTo>
                  <a:pt x="13271" y="5803"/>
                </a:lnTo>
                <a:lnTo>
                  <a:pt x="7251" y="1790"/>
                </a:lnTo>
                <a:lnTo>
                  <a:pt x="215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96724" y="7963174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2336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606092" y="7966525"/>
            <a:ext cx="2235" cy="1447"/>
          </a:xfrm>
          <a:custGeom>
            <a:avLst/>
            <a:gdLst/>
            <a:ahLst/>
            <a:cxnLst/>
            <a:rect l="l" t="t" r="r" b="b"/>
            <a:pathLst>
              <a:path w="2235" h="1447">
                <a:moveTo>
                  <a:pt x="2235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614240" y="8105799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0" y="0"/>
                </a:moveTo>
                <a:lnTo>
                  <a:pt x="673" y="1562"/>
                </a:lnTo>
                <a:lnTo>
                  <a:pt x="1333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285" y="769254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285" y="7687414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285" y="768216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280" y="78236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285" y="781854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285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285" y="781854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3512" y="7981927"/>
            <a:ext cx="43967" cy="137147"/>
          </a:xfrm>
          <a:custGeom>
            <a:avLst/>
            <a:gdLst/>
            <a:ahLst/>
            <a:cxnLst/>
            <a:rect l="l" t="t" r="r" b="b"/>
            <a:pathLst>
              <a:path w="43967" h="137147">
                <a:moveTo>
                  <a:pt x="42633" y="52336"/>
                </a:moveTo>
                <a:lnTo>
                  <a:pt x="42633" y="0"/>
                </a:lnTo>
                <a:lnTo>
                  <a:pt x="43967" y="0"/>
                </a:lnTo>
                <a:lnTo>
                  <a:pt x="43967" y="53111"/>
                </a:lnTo>
                <a:lnTo>
                  <a:pt x="42633" y="53111"/>
                </a:lnTo>
                <a:lnTo>
                  <a:pt x="42633" y="52336"/>
                </a:lnTo>
                <a:lnTo>
                  <a:pt x="42633" y="137147"/>
                </a:lnTo>
                <a:lnTo>
                  <a:pt x="1333" y="137147"/>
                </a:lnTo>
                <a:lnTo>
                  <a:pt x="1333" y="123647"/>
                </a:lnTo>
                <a:lnTo>
                  <a:pt x="1333" y="127558"/>
                </a:lnTo>
                <a:lnTo>
                  <a:pt x="0" y="127558"/>
                </a:lnTo>
                <a:lnTo>
                  <a:pt x="0" y="74434"/>
                </a:lnTo>
                <a:lnTo>
                  <a:pt x="1333" y="74434"/>
                </a:lnTo>
                <a:lnTo>
                  <a:pt x="1333" y="12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3517" y="7974785"/>
            <a:ext cx="1333" cy="83248"/>
          </a:xfrm>
          <a:custGeom>
            <a:avLst/>
            <a:gdLst/>
            <a:ahLst/>
            <a:cxnLst/>
            <a:rect l="l" t="t" r="r" b="b"/>
            <a:pathLst>
              <a:path w="1333" h="83248">
                <a:moveTo>
                  <a:pt x="1333" y="83248"/>
                </a:moveTo>
                <a:lnTo>
                  <a:pt x="1333" y="0"/>
                </a:lnTo>
                <a:lnTo>
                  <a:pt x="1333" y="3568"/>
                </a:lnTo>
                <a:lnTo>
                  <a:pt x="0" y="3568"/>
                </a:lnTo>
                <a:lnTo>
                  <a:pt x="133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3512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3517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73517" y="7925227"/>
            <a:ext cx="1333" cy="53124"/>
          </a:xfrm>
          <a:custGeom>
            <a:avLst/>
            <a:gdLst/>
            <a:ahLst/>
            <a:cxnLst/>
            <a:rect l="l" t="t" r="r" b="b"/>
            <a:pathLst>
              <a:path w="1333" h="53124">
                <a:moveTo>
                  <a:pt x="1333" y="53124"/>
                </a:move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73517" y="797835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73517" y="7925225"/>
            <a:ext cx="1333" cy="49555"/>
          </a:xfrm>
          <a:custGeom>
            <a:avLst/>
            <a:gdLst/>
            <a:ahLst/>
            <a:cxnLst/>
            <a:rect l="l" t="t" r="r" b="b"/>
            <a:pathLst>
              <a:path w="1333" h="49555">
                <a:moveTo>
                  <a:pt x="1333" y="49555"/>
                </a:move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73517" y="7794094"/>
            <a:ext cx="1333" cy="133032"/>
          </a:xfrm>
          <a:custGeom>
            <a:avLst/>
            <a:gdLst/>
            <a:ahLst/>
            <a:cxnLst/>
            <a:rect l="l" t="t" r="r" b="b"/>
            <a:pathLst>
              <a:path w="1333" h="133032">
                <a:moveTo>
                  <a:pt x="1333" y="133032"/>
                </a:moveTo>
                <a:lnTo>
                  <a:pt x="1333" y="49783"/>
                </a:lnTo>
                <a:lnTo>
                  <a:pt x="1333" y="53022"/>
                </a:lnTo>
                <a:lnTo>
                  <a:pt x="0" y="53022"/>
                </a:lnTo>
                <a:lnTo>
                  <a:pt x="0" y="0"/>
                </a:lnTo>
                <a:lnTo>
                  <a:pt x="1333" y="0"/>
                </a:lnTo>
                <a:lnTo>
                  <a:pt x="1333" y="497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285" y="7687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3517" y="7662854"/>
            <a:ext cx="1333" cy="133477"/>
          </a:xfrm>
          <a:custGeom>
            <a:avLst/>
            <a:gdLst/>
            <a:ahLst/>
            <a:cxnLst/>
            <a:rect l="l" t="t" r="r" b="b"/>
            <a:pathLst>
              <a:path w="1333" h="133476">
                <a:moveTo>
                  <a:pt x="1333" y="133476"/>
                </a:moveTo>
                <a:lnTo>
                  <a:pt x="1333" y="50228"/>
                </a:lnTo>
                <a:lnTo>
                  <a:pt x="1333" y="53124"/>
                </a:ln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1333" y="50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4850" y="7654377"/>
            <a:ext cx="42633" cy="118300"/>
          </a:xfrm>
          <a:custGeom>
            <a:avLst/>
            <a:gdLst/>
            <a:ahLst/>
            <a:cxnLst/>
            <a:rect l="l" t="t" r="r" b="b"/>
            <a:pathLst>
              <a:path w="42633" h="118300">
                <a:moveTo>
                  <a:pt x="0" y="11048"/>
                </a:moveTo>
                <a:lnTo>
                  <a:pt x="0" y="0"/>
                </a:lnTo>
                <a:lnTo>
                  <a:pt x="41300" y="0"/>
                </a:lnTo>
                <a:lnTo>
                  <a:pt x="41300" y="118300"/>
                </a:lnTo>
                <a:lnTo>
                  <a:pt x="42633" y="118300"/>
                </a:lnTo>
                <a:lnTo>
                  <a:pt x="42633" y="70523"/>
                </a:lnTo>
                <a:lnTo>
                  <a:pt x="42633" y="93408"/>
                </a:lnTo>
                <a:lnTo>
                  <a:pt x="42633" y="8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7484" y="8016634"/>
            <a:ext cx="0" cy="2222"/>
          </a:xfrm>
          <a:custGeom>
            <a:avLst/>
            <a:gdLst/>
            <a:ahLst/>
            <a:cxnLst/>
            <a:rect l="l" t="t" r="r" b="b"/>
            <a:pathLst>
              <a:path h="2222">
                <a:moveTo>
                  <a:pt x="0" y="889"/>
                </a:moveTo>
                <a:lnTo>
                  <a:pt x="0" y="0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17484" y="801662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17484" y="7981922"/>
            <a:ext cx="0" cy="53116"/>
          </a:xfrm>
          <a:custGeom>
            <a:avLst/>
            <a:gdLst/>
            <a:ahLst/>
            <a:cxnLst/>
            <a:rect l="l" t="t" r="r" b="b"/>
            <a:pathLst>
              <a:path h="53116">
                <a:moveTo>
                  <a:pt x="0" y="0"/>
                </a:moveTo>
                <a:lnTo>
                  <a:pt x="0" y="53116"/>
                </a:lnTo>
              </a:path>
            </a:pathLst>
          </a:custGeom>
          <a:ln w="63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16145" y="7891526"/>
            <a:ext cx="1333" cy="95084"/>
          </a:xfrm>
          <a:custGeom>
            <a:avLst/>
            <a:gdLst/>
            <a:ahLst/>
            <a:cxnLst/>
            <a:rect l="l" t="t" r="r" b="b"/>
            <a:pathLst>
              <a:path w="1333" h="95084">
                <a:moveTo>
                  <a:pt x="0" y="95084"/>
                </a:moveTo>
                <a:lnTo>
                  <a:pt x="0" y="11836"/>
                </a:lnTo>
                <a:lnTo>
                  <a:pt x="0" y="12280"/>
                </a:lnTo>
                <a:lnTo>
                  <a:pt x="1333" y="12280"/>
                </a:lnTo>
                <a:lnTo>
                  <a:pt x="0" y="12280"/>
                </a:lnTo>
                <a:lnTo>
                  <a:pt x="1333" y="12280"/>
                </a:lnTo>
                <a:lnTo>
                  <a:pt x="1333" y="0"/>
                </a:lnTo>
                <a:lnTo>
                  <a:pt x="1333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7484" y="7855809"/>
            <a:ext cx="0" cy="47993"/>
          </a:xfrm>
          <a:custGeom>
            <a:avLst/>
            <a:gdLst/>
            <a:ahLst/>
            <a:cxnLst/>
            <a:rect l="l" t="t" r="r" b="b"/>
            <a:pathLst>
              <a:path h="47993">
                <a:moveTo>
                  <a:pt x="0" y="47993"/>
                </a:moveTo>
                <a:lnTo>
                  <a:pt x="0" y="35712"/>
                </a:lnTo>
                <a:lnTo>
                  <a:pt x="0" y="0"/>
                </a:lnTo>
                <a:lnTo>
                  <a:pt x="0" y="23101"/>
                </a:lnTo>
                <a:lnTo>
                  <a:pt x="0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145" y="7894430"/>
            <a:ext cx="1333" cy="9372"/>
          </a:xfrm>
          <a:custGeom>
            <a:avLst/>
            <a:gdLst/>
            <a:ahLst/>
            <a:cxnLst/>
            <a:rect l="l" t="t" r="r" b="b"/>
            <a:pathLst>
              <a:path w="1333" h="9372">
                <a:moveTo>
                  <a:pt x="0" y="9372"/>
                </a:moveTo>
                <a:lnTo>
                  <a:pt x="1333" y="9372"/>
                </a:lnTo>
                <a:lnTo>
                  <a:pt x="0" y="9372"/>
                </a:lnTo>
                <a:lnTo>
                  <a:pt x="1333" y="9372"/>
                </a:lnTo>
                <a:lnTo>
                  <a:pt x="1333" y="0"/>
                </a:lnTo>
                <a:lnTo>
                  <a:pt x="1333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7484" y="7894430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37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516151" y="79038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516151" y="7850798"/>
            <a:ext cx="1333" cy="52565"/>
          </a:xfrm>
          <a:custGeom>
            <a:avLst/>
            <a:gdLst/>
            <a:ahLst/>
            <a:cxnLst/>
            <a:rect l="l" t="t" r="r" b="b"/>
            <a:pathLst>
              <a:path w="1333" h="52565">
                <a:moveTo>
                  <a:pt x="1333" y="40728"/>
                </a:moveTo>
                <a:lnTo>
                  <a:pt x="1333" y="0"/>
                </a:lnTo>
                <a:lnTo>
                  <a:pt x="0" y="0"/>
                </a:lnTo>
                <a:lnTo>
                  <a:pt x="0" y="5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517484" y="787958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517484" y="7894427"/>
            <a:ext cx="0" cy="8928"/>
          </a:xfrm>
          <a:custGeom>
            <a:avLst/>
            <a:gdLst/>
            <a:ahLst/>
            <a:cxnLst/>
            <a:rect l="l" t="t" r="r" b="b"/>
            <a:pathLst>
              <a:path h="8928">
                <a:moveTo>
                  <a:pt x="0" y="0"/>
                </a:move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517484" y="7894425"/>
            <a:ext cx="0" cy="8153"/>
          </a:xfrm>
          <a:custGeom>
            <a:avLst/>
            <a:gdLst/>
            <a:ahLst/>
            <a:cxnLst/>
            <a:rect l="l" t="t" r="r" b="b"/>
            <a:pathLst>
              <a:path h="8153">
                <a:moveTo>
                  <a:pt x="0" y="4356"/>
                </a:moveTo>
                <a:lnTo>
                  <a:pt x="0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517484" y="7890973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517484" y="7879591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517484" y="7885494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484" y="788549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7484" y="7850792"/>
            <a:ext cx="0" cy="16852"/>
          </a:xfrm>
          <a:custGeom>
            <a:avLst/>
            <a:gdLst/>
            <a:ahLst/>
            <a:cxnLst/>
            <a:rect l="l" t="t" r="r" b="b"/>
            <a:pathLst>
              <a:path h="16852">
                <a:moveTo>
                  <a:pt x="0" y="16852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484" y="7867646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447"/>
                </a:moveTo>
                <a:lnTo>
                  <a:pt x="0" y="11264"/>
                </a:lnTo>
                <a:lnTo>
                  <a:pt x="0" y="0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484" y="7855808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484" y="7878912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484" y="7850798"/>
            <a:ext cx="0" cy="28117"/>
          </a:xfrm>
          <a:custGeom>
            <a:avLst/>
            <a:gdLst/>
            <a:ahLst/>
            <a:cxnLst/>
            <a:rect l="l" t="t" r="r" b="b"/>
            <a:pathLst>
              <a:path h="28117">
                <a:moveTo>
                  <a:pt x="0" y="5016"/>
                </a:moveTo>
                <a:lnTo>
                  <a:pt x="0" y="0"/>
                </a:lnTo>
                <a:lnTo>
                  <a:pt x="0" y="28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6145" y="7772566"/>
            <a:ext cx="0" cy="83248"/>
          </a:xfrm>
          <a:custGeom>
            <a:avLst/>
            <a:gdLst/>
            <a:ahLst/>
            <a:cxnLst/>
            <a:rect l="l" t="t" r="r" b="b"/>
            <a:pathLst>
              <a:path h="83248">
                <a:moveTo>
                  <a:pt x="0" y="83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484" y="7763302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258"/>
                </a:moveTo>
                <a:lnTo>
                  <a:pt x="0" y="0"/>
                </a:lnTo>
                <a:lnTo>
                  <a:pt x="0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17484" y="7763299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0"/>
                </a:moveTo>
                <a:lnTo>
                  <a:pt x="0" y="9372"/>
                </a:lnTo>
                <a:lnTo>
                  <a:pt x="0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517484" y="7759721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517484" y="776061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2679"/>
                </a:moveTo>
                <a:lnTo>
                  <a:pt x="0" y="0"/>
                </a:lnTo>
                <a:lnTo>
                  <a:pt x="0" y="10820"/>
                </a:ln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517484" y="7748680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5689"/>
                </a:moveTo>
                <a:lnTo>
                  <a:pt x="0" y="11938"/>
                </a:lnTo>
                <a:lnTo>
                  <a:pt x="0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516151" y="7719547"/>
            <a:ext cx="1333" cy="41071"/>
          </a:xfrm>
          <a:custGeom>
            <a:avLst/>
            <a:gdLst/>
            <a:ahLst/>
            <a:cxnLst/>
            <a:rect l="l" t="t" r="r" b="b"/>
            <a:pathLst>
              <a:path w="1333" h="41071">
                <a:moveTo>
                  <a:pt x="1333" y="41071"/>
                </a:moveTo>
                <a:lnTo>
                  <a:pt x="1333" y="0"/>
                </a:ln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517484" y="7748680"/>
            <a:ext cx="0" cy="7810"/>
          </a:xfrm>
          <a:custGeom>
            <a:avLst/>
            <a:gdLst/>
            <a:ahLst/>
            <a:cxnLst/>
            <a:rect l="l" t="t" r="r" b="b"/>
            <a:pathLst>
              <a:path h="7810">
                <a:moveTo>
                  <a:pt x="0" y="7810"/>
                </a:moveTo>
                <a:lnTo>
                  <a:pt x="0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517484" y="7754369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117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517484" y="7754369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517484" y="7724908"/>
            <a:ext cx="0" cy="22872"/>
          </a:xfrm>
          <a:custGeom>
            <a:avLst/>
            <a:gdLst/>
            <a:ahLst/>
            <a:cxnLst/>
            <a:rect l="l" t="t" r="r" b="b"/>
            <a:pathLst>
              <a:path h="22872">
                <a:moveTo>
                  <a:pt x="0" y="13055"/>
                </a:moveTo>
                <a:lnTo>
                  <a:pt x="0" y="22872"/>
                </a:lnTo>
                <a:lnTo>
                  <a:pt x="0" y="0"/>
                </a:lnTo>
                <a:lnTo>
                  <a:pt x="0" y="22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17484" y="7719551"/>
            <a:ext cx="0" cy="28232"/>
          </a:xfrm>
          <a:custGeom>
            <a:avLst/>
            <a:gdLst/>
            <a:ahLst/>
            <a:cxnLst/>
            <a:rect l="l" t="t" r="r" b="b"/>
            <a:pathLst>
              <a:path h="28232">
                <a:moveTo>
                  <a:pt x="0" y="0"/>
                </a:move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4450224" y="8462471"/>
            <a:ext cx="23243" cy="210375"/>
          </a:xfrm>
          <a:custGeom>
            <a:avLst/>
            <a:gdLst/>
            <a:ahLst/>
            <a:cxnLst/>
            <a:rect l="l" t="t" r="r" b="b"/>
            <a:pathLst>
              <a:path w="23243" h="210375">
                <a:moveTo>
                  <a:pt x="28" y="0"/>
                </a:moveTo>
                <a:lnTo>
                  <a:pt x="0" y="16666"/>
                </a:lnTo>
                <a:lnTo>
                  <a:pt x="50" y="29711"/>
                </a:lnTo>
                <a:lnTo>
                  <a:pt x="246" y="40433"/>
                </a:lnTo>
                <a:lnTo>
                  <a:pt x="654" y="50131"/>
                </a:lnTo>
                <a:lnTo>
                  <a:pt x="1340" y="60104"/>
                </a:lnTo>
                <a:lnTo>
                  <a:pt x="2372" y="71651"/>
                </a:lnTo>
                <a:lnTo>
                  <a:pt x="3816" y="86070"/>
                </a:lnTo>
                <a:lnTo>
                  <a:pt x="4828" y="95872"/>
                </a:lnTo>
                <a:lnTo>
                  <a:pt x="6620" y="112620"/>
                </a:lnTo>
                <a:lnTo>
                  <a:pt x="8225" y="125897"/>
                </a:lnTo>
                <a:lnTo>
                  <a:pt x="9749" y="136818"/>
                </a:lnTo>
                <a:lnTo>
                  <a:pt x="11292" y="146501"/>
                </a:lnTo>
                <a:lnTo>
                  <a:pt x="12960" y="156062"/>
                </a:lnTo>
                <a:lnTo>
                  <a:pt x="14855" y="166618"/>
                </a:lnTo>
                <a:lnTo>
                  <a:pt x="17080" y="179284"/>
                </a:lnTo>
                <a:lnTo>
                  <a:pt x="19738" y="195178"/>
                </a:lnTo>
                <a:lnTo>
                  <a:pt x="20335" y="198869"/>
                </a:lnTo>
                <a:lnTo>
                  <a:pt x="21237" y="204673"/>
                </a:lnTo>
                <a:lnTo>
                  <a:pt x="21338" y="204901"/>
                </a:lnTo>
                <a:lnTo>
                  <a:pt x="23243" y="2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454602" y="8236703"/>
            <a:ext cx="18643" cy="118745"/>
          </a:xfrm>
          <a:custGeom>
            <a:avLst/>
            <a:gdLst/>
            <a:ahLst/>
            <a:cxnLst/>
            <a:rect l="l" t="t" r="r" b="b"/>
            <a:pathLst>
              <a:path w="18643" h="118745">
                <a:moveTo>
                  <a:pt x="114" y="118744"/>
                </a:moveTo>
                <a:lnTo>
                  <a:pt x="0" y="116065"/>
                </a:lnTo>
                <a:lnTo>
                  <a:pt x="444" y="113385"/>
                </a:lnTo>
                <a:lnTo>
                  <a:pt x="2862" y="96659"/>
                </a:lnTo>
                <a:lnTo>
                  <a:pt x="4770" y="83395"/>
                </a:lnTo>
                <a:lnTo>
                  <a:pt x="6343" y="72480"/>
                </a:lnTo>
                <a:lnTo>
                  <a:pt x="7757" y="62803"/>
                </a:lnTo>
                <a:lnTo>
                  <a:pt x="9186" y="53251"/>
                </a:lnTo>
                <a:lnTo>
                  <a:pt x="10805" y="42712"/>
                </a:lnTo>
                <a:lnTo>
                  <a:pt x="12791" y="30073"/>
                </a:lnTo>
                <a:lnTo>
                  <a:pt x="15318" y="14222"/>
                </a:lnTo>
                <a:lnTo>
                  <a:pt x="15951" y="10274"/>
                </a:lnTo>
                <a:lnTo>
                  <a:pt x="16852" y="5130"/>
                </a:lnTo>
                <a:lnTo>
                  <a:pt x="16852" y="4914"/>
                </a:lnTo>
                <a:lnTo>
                  <a:pt x="186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4568663" y="8248425"/>
            <a:ext cx="377317" cy="951052"/>
          </a:xfrm>
          <a:custGeom>
            <a:avLst/>
            <a:gdLst/>
            <a:ahLst/>
            <a:cxnLst/>
            <a:rect l="l" t="t" r="r" b="b"/>
            <a:pathLst>
              <a:path w="377316" h="951052">
                <a:moveTo>
                  <a:pt x="377316" y="951052"/>
                </a:moveTo>
                <a:lnTo>
                  <a:pt x="364004" y="941844"/>
                </a:lnTo>
                <a:lnTo>
                  <a:pt x="354140" y="934842"/>
                </a:lnTo>
                <a:lnTo>
                  <a:pt x="346154" y="928821"/>
                </a:lnTo>
                <a:lnTo>
                  <a:pt x="338472" y="922555"/>
                </a:lnTo>
                <a:lnTo>
                  <a:pt x="329525" y="914820"/>
                </a:lnTo>
                <a:lnTo>
                  <a:pt x="317740" y="904391"/>
                </a:lnTo>
                <a:lnTo>
                  <a:pt x="316496" y="903287"/>
                </a:lnTo>
                <a:lnTo>
                  <a:pt x="303957" y="892200"/>
                </a:lnTo>
                <a:lnTo>
                  <a:pt x="286095" y="876144"/>
                </a:lnTo>
                <a:lnTo>
                  <a:pt x="272015" y="862465"/>
                </a:lnTo>
                <a:lnTo>
                  <a:pt x="254715" y="844227"/>
                </a:lnTo>
                <a:lnTo>
                  <a:pt x="234426" y="822225"/>
                </a:lnTo>
                <a:lnTo>
                  <a:pt x="218393" y="804351"/>
                </a:lnTo>
                <a:lnTo>
                  <a:pt x="205909" y="789183"/>
                </a:lnTo>
                <a:lnTo>
                  <a:pt x="190703" y="769149"/>
                </a:lnTo>
                <a:lnTo>
                  <a:pt x="172832" y="745126"/>
                </a:lnTo>
                <a:lnTo>
                  <a:pt x="158749" y="725673"/>
                </a:lnTo>
                <a:lnTo>
                  <a:pt x="147944" y="709262"/>
                </a:lnTo>
                <a:lnTo>
                  <a:pt x="134974" y="687728"/>
                </a:lnTo>
                <a:lnTo>
                  <a:pt x="119759" y="661865"/>
                </a:lnTo>
                <a:lnTo>
                  <a:pt x="107848" y="641016"/>
                </a:lnTo>
                <a:lnTo>
                  <a:pt x="98844" y="623549"/>
                </a:lnTo>
                <a:lnTo>
                  <a:pt x="88220" y="600724"/>
                </a:lnTo>
                <a:lnTo>
                  <a:pt x="75889" y="573557"/>
                </a:lnTo>
                <a:lnTo>
                  <a:pt x="66239" y="551564"/>
                </a:lnTo>
                <a:lnTo>
                  <a:pt x="59159" y="533254"/>
                </a:lnTo>
                <a:lnTo>
                  <a:pt x="51049" y="509471"/>
                </a:lnTo>
                <a:lnTo>
                  <a:pt x="41619" y="480978"/>
                </a:lnTo>
                <a:lnTo>
                  <a:pt x="34358" y="458101"/>
                </a:lnTo>
                <a:lnTo>
                  <a:pt x="29240" y="439123"/>
                </a:lnTo>
                <a:lnTo>
                  <a:pt x="23675" y="414580"/>
                </a:lnTo>
                <a:lnTo>
                  <a:pt x="17333" y="385285"/>
                </a:lnTo>
                <a:lnTo>
                  <a:pt x="12551" y="361756"/>
                </a:lnTo>
                <a:lnTo>
                  <a:pt x="9504" y="342363"/>
                </a:lnTo>
                <a:lnTo>
                  <a:pt x="6624" y="317355"/>
                </a:lnTo>
                <a:lnTo>
                  <a:pt x="5245" y="304330"/>
                </a:lnTo>
                <a:lnTo>
                  <a:pt x="3469" y="287679"/>
                </a:lnTo>
                <a:lnTo>
                  <a:pt x="2147" y="274568"/>
                </a:lnTo>
                <a:lnTo>
                  <a:pt x="1213" y="263764"/>
                </a:lnTo>
                <a:lnTo>
                  <a:pt x="599" y="254038"/>
                </a:lnTo>
                <a:lnTo>
                  <a:pt x="237" y="244160"/>
                </a:lnTo>
                <a:lnTo>
                  <a:pt x="62" y="232899"/>
                </a:lnTo>
                <a:lnTo>
                  <a:pt x="5" y="219026"/>
                </a:lnTo>
                <a:lnTo>
                  <a:pt x="0" y="205790"/>
                </a:lnTo>
                <a:lnTo>
                  <a:pt x="11" y="189059"/>
                </a:lnTo>
                <a:lnTo>
                  <a:pt x="89" y="175882"/>
                </a:lnTo>
                <a:lnTo>
                  <a:pt x="301" y="165034"/>
                </a:lnTo>
                <a:lnTo>
                  <a:pt x="715" y="155288"/>
                </a:lnTo>
                <a:lnTo>
                  <a:pt x="1397" y="145418"/>
                </a:lnTo>
                <a:lnTo>
                  <a:pt x="2415" y="134198"/>
                </a:lnTo>
                <a:lnTo>
                  <a:pt x="3835" y="120401"/>
                </a:lnTo>
                <a:lnTo>
                  <a:pt x="5245" y="107251"/>
                </a:lnTo>
                <a:lnTo>
                  <a:pt x="7101" y="90629"/>
                </a:lnTo>
                <a:lnTo>
                  <a:pt x="8783" y="77602"/>
                </a:lnTo>
                <a:lnTo>
                  <a:pt x="10406" y="66928"/>
                </a:lnTo>
                <a:lnTo>
                  <a:pt x="12083" y="57365"/>
                </a:lnTo>
                <a:lnTo>
                  <a:pt x="13928" y="47671"/>
                </a:lnTo>
                <a:lnTo>
                  <a:pt x="16056" y="36602"/>
                </a:lnTo>
                <a:lnTo>
                  <a:pt x="18580" y="22918"/>
                </a:lnTo>
                <a:lnTo>
                  <a:pt x="20866" y="9817"/>
                </a:lnTo>
                <a:lnTo>
                  <a:pt x="21755" y="4902"/>
                </a:lnTo>
                <a:lnTo>
                  <a:pt x="21755" y="4686"/>
                </a:lnTo>
                <a:lnTo>
                  <a:pt x="2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4648793" y="7909271"/>
            <a:ext cx="97536" cy="168516"/>
          </a:xfrm>
          <a:custGeom>
            <a:avLst/>
            <a:gdLst/>
            <a:ahLst/>
            <a:cxnLst/>
            <a:rect l="l" t="t" r="r" b="b"/>
            <a:pathLst>
              <a:path w="97536" h="168516">
                <a:moveTo>
                  <a:pt x="97536" y="0"/>
                </a:moveTo>
                <a:lnTo>
                  <a:pt x="87652" y="13227"/>
                </a:lnTo>
                <a:lnTo>
                  <a:pt x="80107" y="23483"/>
                </a:lnTo>
                <a:lnTo>
                  <a:pt x="74070" y="32015"/>
                </a:lnTo>
                <a:lnTo>
                  <a:pt x="68713" y="40070"/>
                </a:lnTo>
                <a:lnTo>
                  <a:pt x="63208" y="48896"/>
                </a:lnTo>
                <a:lnTo>
                  <a:pt x="56726" y="59739"/>
                </a:lnTo>
                <a:lnTo>
                  <a:pt x="48438" y="73848"/>
                </a:lnTo>
                <a:lnTo>
                  <a:pt x="39881" y="88682"/>
                </a:lnTo>
                <a:lnTo>
                  <a:pt x="33590" y="100010"/>
                </a:lnTo>
                <a:lnTo>
                  <a:pt x="28607" y="109439"/>
                </a:lnTo>
                <a:lnTo>
                  <a:pt x="24314" y="117990"/>
                </a:lnTo>
                <a:lnTo>
                  <a:pt x="20093" y="126685"/>
                </a:lnTo>
                <a:lnTo>
                  <a:pt x="15329" y="136545"/>
                </a:lnTo>
                <a:lnTo>
                  <a:pt x="9403" y="148590"/>
                </a:lnTo>
                <a:lnTo>
                  <a:pt x="2679" y="161925"/>
                </a:lnTo>
                <a:lnTo>
                  <a:pt x="990" y="165049"/>
                </a:lnTo>
                <a:lnTo>
                  <a:pt x="0" y="168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4722336" y="7971544"/>
            <a:ext cx="71755" cy="116624"/>
          </a:xfrm>
          <a:custGeom>
            <a:avLst/>
            <a:gdLst/>
            <a:ahLst/>
            <a:cxnLst/>
            <a:rect l="l" t="t" r="r" b="b"/>
            <a:pathLst>
              <a:path w="71754" h="116624">
                <a:moveTo>
                  <a:pt x="71754" y="0"/>
                </a:moveTo>
                <a:lnTo>
                  <a:pt x="63499" y="1562"/>
                </a:lnTo>
                <a:lnTo>
                  <a:pt x="62826" y="1777"/>
                </a:lnTo>
                <a:lnTo>
                  <a:pt x="55130" y="5245"/>
                </a:lnTo>
                <a:lnTo>
                  <a:pt x="45758" y="9486"/>
                </a:lnTo>
                <a:lnTo>
                  <a:pt x="44970" y="9702"/>
                </a:lnTo>
                <a:lnTo>
                  <a:pt x="36715" y="15849"/>
                </a:lnTo>
                <a:lnTo>
                  <a:pt x="28562" y="21869"/>
                </a:lnTo>
                <a:lnTo>
                  <a:pt x="27901" y="22542"/>
                </a:lnTo>
                <a:lnTo>
                  <a:pt x="21424" y="30352"/>
                </a:lnTo>
                <a:lnTo>
                  <a:pt x="14833" y="38163"/>
                </a:lnTo>
                <a:lnTo>
                  <a:pt x="14274" y="38836"/>
                </a:lnTo>
                <a:lnTo>
                  <a:pt x="9702" y="47980"/>
                </a:lnTo>
                <a:lnTo>
                  <a:pt x="5130" y="57137"/>
                </a:lnTo>
                <a:lnTo>
                  <a:pt x="2451" y="67856"/>
                </a:lnTo>
                <a:lnTo>
                  <a:pt x="114" y="77901"/>
                </a:lnTo>
                <a:lnTo>
                  <a:pt x="0" y="78676"/>
                </a:lnTo>
                <a:lnTo>
                  <a:pt x="0" y="88950"/>
                </a:lnTo>
                <a:lnTo>
                  <a:pt x="0" y="99098"/>
                </a:lnTo>
                <a:lnTo>
                  <a:pt x="774" y="99656"/>
                </a:lnTo>
                <a:lnTo>
                  <a:pt x="2451" y="109931"/>
                </a:lnTo>
                <a:lnTo>
                  <a:pt x="3124" y="113271"/>
                </a:lnTo>
                <a:lnTo>
                  <a:pt x="3238" y="113601"/>
                </a:lnTo>
                <a:lnTo>
                  <a:pt x="4800" y="1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779473" y="7708945"/>
            <a:ext cx="166509" cy="158699"/>
          </a:xfrm>
          <a:custGeom>
            <a:avLst/>
            <a:gdLst/>
            <a:ahLst/>
            <a:cxnLst/>
            <a:rect l="l" t="t" r="r" b="b"/>
            <a:pathLst>
              <a:path w="166509" h="158699">
                <a:moveTo>
                  <a:pt x="0" y="158699"/>
                </a:moveTo>
                <a:lnTo>
                  <a:pt x="8954" y="146357"/>
                </a:lnTo>
                <a:lnTo>
                  <a:pt x="15457" y="137896"/>
                </a:lnTo>
                <a:lnTo>
                  <a:pt x="22018" y="130286"/>
                </a:lnTo>
                <a:lnTo>
                  <a:pt x="31147" y="120496"/>
                </a:lnTo>
                <a:lnTo>
                  <a:pt x="46490" y="104364"/>
                </a:lnTo>
                <a:lnTo>
                  <a:pt x="55598" y="94833"/>
                </a:lnTo>
                <a:lnTo>
                  <a:pt x="63146" y="87061"/>
                </a:lnTo>
                <a:lnTo>
                  <a:pt x="70035" y="80196"/>
                </a:lnTo>
                <a:lnTo>
                  <a:pt x="77163" y="73384"/>
                </a:lnTo>
                <a:lnTo>
                  <a:pt x="85430" y="65772"/>
                </a:lnTo>
                <a:lnTo>
                  <a:pt x="95734" y="56507"/>
                </a:lnTo>
                <a:lnTo>
                  <a:pt x="105689" y="47650"/>
                </a:lnTo>
                <a:lnTo>
                  <a:pt x="117813" y="36965"/>
                </a:lnTo>
                <a:lnTo>
                  <a:pt x="126956" y="29071"/>
                </a:lnTo>
                <a:lnTo>
                  <a:pt x="134692" y="22740"/>
                </a:lnTo>
                <a:lnTo>
                  <a:pt x="142598" y="16750"/>
                </a:lnTo>
                <a:lnTo>
                  <a:pt x="152249" y="9873"/>
                </a:lnTo>
                <a:lnTo>
                  <a:pt x="165222" y="887"/>
                </a:lnTo>
                <a:lnTo>
                  <a:pt x="1665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793206" y="7999444"/>
            <a:ext cx="112039" cy="152666"/>
          </a:xfrm>
          <a:custGeom>
            <a:avLst/>
            <a:gdLst/>
            <a:ahLst/>
            <a:cxnLst/>
            <a:rect l="l" t="t" r="r" b="b"/>
            <a:pathLst>
              <a:path w="112039" h="152666">
                <a:moveTo>
                  <a:pt x="87375" y="0"/>
                </a:moveTo>
                <a:lnTo>
                  <a:pt x="92392" y="4800"/>
                </a:lnTo>
                <a:lnTo>
                  <a:pt x="92735" y="5245"/>
                </a:lnTo>
                <a:lnTo>
                  <a:pt x="96519" y="11048"/>
                </a:lnTo>
                <a:lnTo>
                  <a:pt x="101218" y="18186"/>
                </a:lnTo>
                <a:lnTo>
                  <a:pt x="100660" y="18745"/>
                </a:lnTo>
                <a:lnTo>
                  <a:pt x="104559" y="26669"/>
                </a:lnTo>
                <a:lnTo>
                  <a:pt x="105346" y="28232"/>
                </a:lnTo>
                <a:lnTo>
                  <a:pt x="105562" y="28232"/>
                </a:lnTo>
                <a:lnTo>
                  <a:pt x="106006" y="29794"/>
                </a:lnTo>
                <a:lnTo>
                  <a:pt x="108686" y="40068"/>
                </a:lnTo>
                <a:lnTo>
                  <a:pt x="109689" y="40284"/>
                </a:lnTo>
                <a:lnTo>
                  <a:pt x="110921" y="50444"/>
                </a:lnTo>
                <a:lnTo>
                  <a:pt x="112039" y="60604"/>
                </a:lnTo>
                <a:lnTo>
                  <a:pt x="111925" y="61379"/>
                </a:lnTo>
                <a:lnTo>
                  <a:pt x="110921" y="71640"/>
                </a:lnTo>
                <a:lnTo>
                  <a:pt x="110032" y="80124"/>
                </a:lnTo>
                <a:lnTo>
                  <a:pt x="109029" y="80238"/>
                </a:lnTo>
                <a:lnTo>
                  <a:pt x="106908" y="88950"/>
                </a:lnTo>
                <a:lnTo>
                  <a:pt x="106565" y="90512"/>
                </a:lnTo>
                <a:lnTo>
                  <a:pt x="106679" y="90728"/>
                </a:lnTo>
                <a:lnTo>
                  <a:pt x="106006" y="92176"/>
                </a:lnTo>
                <a:lnTo>
                  <a:pt x="101549" y="101777"/>
                </a:lnTo>
                <a:lnTo>
                  <a:pt x="102107" y="102565"/>
                </a:lnTo>
                <a:lnTo>
                  <a:pt x="96519" y="111150"/>
                </a:lnTo>
                <a:lnTo>
                  <a:pt x="90830" y="119633"/>
                </a:lnTo>
                <a:lnTo>
                  <a:pt x="90271" y="120307"/>
                </a:lnTo>
                <a:lnTo>
                  <a:pt x="82905" y="127330"/>
                </a:lnTo>
                <a:lnTo>
                  <a:pt x="75437" y="134365"/>
                </a:lnTo>
                <a:lnTo>
                  <a:pt x="74764" y="134696"/>
                </a:lnTo>
                <a:lnTo>
                  <a:pt x="65951" y="139941"/>
                </a:lnTo>
                <a:lnTo>
                  <a:pt x="58470" y="144411"/>
                </a:lnTo>
                <a:lnTo>
                  <a:pt x="57797" y="143624"/>
                </a:lnTo>
                <a:lnTo>
                  <a:pt x="49542" y="147205"/>
                </a:lnTo>
                <a:lnTo>
                  <a:pt x="48094" y="147866"/>
                </a:lnTo>
                <a:lnTo>
                  <a:pt x="46418" y="148310"/>
                </a:lnTo>
                <a:lnTo>
                  <a:pt x="36156" y="150431"/>
                </a:lnTo>
                <a:lnTo>
                  <a:pt x="35928" y="151218"/>
                </a:lnTo>
                <a:lnTo>
                  <a:pt x="25653" y="151993"/>
                </a:lnTo>
                <a:lnTo>
                  <a:pt x="17183" y="152666"/>
                </a:lnTo>
                <a:lnTo>
                  <a:pt x="16840" y="151663"/>
                </a:lnTo>
                <a:lnTo>
                  <a:pt x="8140" y="151218"/>
                </a:lnTo>
                <a:lnTo>
                  <a:pt x="6248" y="151104"/>
                </a:lnTo>
                <a:lnTo>
                  <a:pt x="4457" y="150774"/>
                </a:lnTo>
                <a:lnTo>
                  <a:pt x="2222" y="150329"/>
                </a:lnTo>
                <a:lnTo>
                  <a:pt x="0" y="149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808935" y="8148322"/>
            <a:ext cx="24104" cy="2336"/>
          </a:xfrm>
          <a:custGeom>
            <a:avLst/>
            <a:gdLst/>
            <a:ahLst/>
            <a:cxnLst/>
            <a:rect l="l" t="t" r="r" b="b"/>
            <a:pathLst>
              <a:path w="24104" h="2336">
                <a:moveTo>
                  <a:pt x="0" y="1892"/>
                </a:moveTo>
                <a:lnTo>
                  <a:pt x="4914" y="2336"/>
                </a:lnTo>
                <a:lnTo>
                  <a:pt x="9817" y="2336"/>
                </a:lnTo>
                <a:lnTo>
                  <a:pt x="12611" y="2336"/>
                </a:lnTo>
                <a:lnTo>
                  <a:pt x="15506" y="1778"/>
                </a:lnTo>
                <a:lnTo>
                  <a:pt x="19748" y="1117"/>
                </a:lnTo>
                <a:lnTo>
                  <a:pt x="241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839406" y="8136712"/>
            <a:ext cx="22313" cy="10375"/>
          </a:xfrm>
          <a:custGeom>
            <a:avLst/>
            <a:gdLst/>
            <a:ahLst/>
            <a:cxnLst/>
            <a:rect l="l" t="t" r="r" b="b"/>
            <a:pathLst>
              <a:path w="22313" h="10375">
                <a:moveTo>
                  <a:pt x="22313" y="0"/>
                </a:moveTo>
                <a:lnTo>
                  <a:pt x="20980" y="1117"/>
                </a:lnTo>
                <a:lnTo>
                  <a:pt x="19304" y="2006"/>
                </a:lnTo>
                <a:lnTo>
                  <a:pt x="12827" y="5359"/>
                </a:lnTo>
                <a:lnTo>
                  <a:pt x="6134" y="8255"/>
                </a:lnTo>
                <a:lnTo>
                  <a:pt x="3225" y="9486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863727" y="8117517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0"/>
                </a:moveTo>
                <a:lnTo>
                  <a:pt x="18643" y="1447"/>
                </a:lnTo>
                <a:lnTo>
                  <a:pt x="17411" y="2895"/>
                </a:lnTo>
                <a:lnTo>
                  <a:pt x="14846" y="5918"/>
                </a:lnTo>
                <a:lnTo>
                  <a:pt x="14846" y="6134"/>
                </a:lnTo>
                <a:lnTo>
                  <a:pt x="11836" y="8699"/>
                </a:lnTo>
                <a:lnTo>
                  <a:pt x="6134" y="13500"/>
                </a:lnTo>
                <a:lnTo>
                  <a:pt x="0" y="178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886054" y="8091402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0"/>
                </a:moveTo>
                <a:lnTo>
                  <a:pt x="10261" y="5575"/>
                </a:lnTo>
                <a:lnTo>
                  <a:pt x="7467" y="11049"/>
                </a:lnTo>
                <a:lnTo>
                  <a:pt x="5461" y="14947"/>
                </a:lnTo>
                <a:lnTo>
                  <a:pt x="3009" y="18745"/>
                </a:lnTo>
                <a:lnTo>
                  <a:pt x="1663" y="20535"/>
                </a:lnTo>
                <a:lnTo>
                  <a:pt x="0" y="2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886384" y="8007591"/>
            <a:ext cx="12052" cy="21983"/>
          </a:xfrm>
          <a:custGeom>
            <a:avLst/>
            <a:gdLst/>
            <a:ahLst/>
            <a:cxnLst/>
            <a:rect l="l" t="t" r="r" b="b"/>
            <a:pathLst>
              <a:path w="12052" h="21983">
                <a:moveTo>
                  <a:pt x="12052" y="21983"/>
                </a:moveTo>
                <a:lnTo>
                  <a:pt x="9931" y="16408"/>
                </a:lnTo>
                <a:lnTo>
                  <a:pt x="7137" y="10934"/>
                </a:lnTo>
                <a:lnTo>
                  <a:pt x="5130" y="6921"/>
                </a:lnTo>
                <a:lnTo>
                  <a:pt x="2679" y="3238"/>
                </a:lnTo>
                <a:lnTo>
                  <a:pt x="1447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899216" y="8032366"/>
            <a:ext cx="4686" cy="56134"/>
          </a:xfrm>
          <a:custGeom>
            <a:avLst/>
            <a:gdLst/>
            <a:ahLst/>
            <a:cxnLst/>
            <a:rect l="l" t="t" r="r" b="b"/>
            <a:pathLst>
              <a:path w="4686" h="56133">
                <a:moveTo>
                  <a:pt x="0" y="0"/>
                </a:moveTo>
                <a:lnTo>
                  <a:pt x="1231" y="3124"/>
                </a:lnTo>
                <a:lnTo>
                  <a:pt x="2006" y="6477"/>
                </a:lnTo>
                <a:lnTo>
                  <a:pt x="3352" y="11938"/>
                </a:lnTo>
                <a:lnTo>
                  <a:pt x="4025" y="17627"/>
                </a:lnTo>
                <a:lnTo>
                  <a:pt x="4686" y="22771"/>
                </a:lnTo>
                <a:lnTo>
                  <a:pt x="4686" y="28117"/>
                </a:lnTo>
                <a:lnTo>
                  <a:pt x="4686" y="33375"/>
                </a:lnTo>
                <a:lnTo>
                  <a:pt x="4025" y="38608"/>
                </a:lnTo>
                <a:lnTo>
                  <a:pt x="3352" y="44196"/>
                </a:lnTo>
                <a:lnTo>
                  <a:pt x="2006" y="49657"/>
                </a:lnTo>
                <a:lnTo>
                  <a:pt x="1346" y="52895"/>
                </a:lnTo>
                <a:lnTo>
                  <a:pt x="0" y="5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124655" y="9303048"/>
            <a:ext cx="220738" cy="64947"/>
          </a:xfrm>
          <a:custGeom>
            <a:avLst/>
            <a:gdLst/>
            <a:ahLst/>
            <a:cxnLst/>
            <a:rect l="l" t="t" r="r" b="b"/>
            <a:pathLst>
              <a:path w="220738" h="64947">
                <a:moveTo>
                  <a:pt x="220738" y="64947"/>
                </a:moveTo>
                <a:lnTo>
                  <a:pt x="209918" y="64388"/>
                </a:lnTo>
                <a:lnTo>
                  <a:pt x="209575" y="64388"/>
                </a:lnTo>
                <a:lnTo>
                  <a:pt x="199085" y="61937"/>
                </a:lnTo>
                <a:lnTo>
                  <a:pt x="182795" y="58357"/>
                </a:lnTo>
                <a:lnTo>
                  <a:pt x="169964" y="55626"/>
                </a:lnTo>
                <a:lnTo>
                  <a:pt x="159416" y="53395"/>
                </a:lnTo>
                <a:lnTo>
                  <a:pt x="149980" y="51314"/>
                </a:lnTo>
                <a:lnTo>
                  <a:pt x="140481" y="49034"/>
                </a:lnTo>
                <a:lnTo>
                  <a:pt x="129745" y="46204"/>
                </a:lnTo>
                <a:lnTo>
                  <a:pt x="116600" y="42475"/>
                </a:lnTo>
                <a:lnTo>
                  <a:pt x="103555" y="38607"/>
                </a:lnTo>
                <a:lnTo>
                  <a:pt x="87649" y="33714"/>
                </a:lnTo>
                <a:lnTo>
                  <a:pt x="75203" y="29660"/>
                </a:lnTo>
                <a:lnTo>
                  <a:pt x="65045" y="26108"/>
                </a:lnTo>
                <a:lnTo>
                  <a:pt x="56002" y="22719"/>
                </a:lnTo>
                <a:lnTo>
                  <a:pt x="46902" y="19155"/>
                </a:lnTo>
                <a:lnTo>
                  <a:pt x="36572" y="15079"/>
                </a:lnTo>
                <a:lnTo>
                  <a:pt x="23840" y="10152"/>
                </a:lnTo>
                <a:lnTo>
                  <a:pt x="10490" y="5130"/>
                </a:lnTo>
                <a:lnTo>
                  <a:pt x="5130" y="3124"/>
                </a:lnTo>
                <a:lnTo>
                  <a:pt x="4902" y="30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124649" y="7538648"/>
            <a:ext cx="234251" cy="66624"/>
          </a:xfrm>
          <a:custGeom>
            <a:avLst/>
            <a:gdLst/>
            <a:ahLst/>
            <a:cxnLst/>
            <a:rect l="l" t="t" r="r" b="b"/>
            <a:pathLst>
              <a:path w="234251" h="66624">
                <a:moveTo>
                  <a:pt x="0" y="66624"/>
                </a:moveTo>
                <a:lnTo>
                  <a:pt x="4914" y="63728"/>
                </a:lnTo>
                <a:lnTo>
                  <a:pt x="5143" y="63614"/>
                </a:lnTo>
                <a:lnTo>
                  <a:pt x="10490" y="61595"/>
                </a:lnTo>
                <a:lnTo>
                  <a:pt x="26136" y="55639"/>
                </a:lnTo>
                <a:lnTo>
                  <a:pt x="38395" y="50843"/>
                </a:lnTo>
                <a:lnTo>
                  <a:pt x="48447" y="46860"/>
                </a:lnTo>
                <a:lnTo>
                  <a:pt x="57476" y="43342"/>
                </a:lnTo>
                <a:lnTo>
                  <a:pt x="66665" y="39942"/>
                </a:lnTo>
                <a:lnTo>
                  <a:pt x="77195" y="36313"/>
                </a:lnTo>
                <a:lnTo>
                  <a:pt x="90251" y="32108"/>
                </a:lnTo>
                <a:lnTo>
                  <a:pt x="103238" y="28117"/>
                </a:lnTo>
                <a:lnTo>
                  <a:pt x="119200" y="23371"/>
                </a:lnTo>
                <a:lnTo>
                  <a:pt x="131800" y="19790"/>
                </a:lnTo>
                <a:lnTo>
                  <a:pt x="142212" y="17039"/>
                </a:lnTo>
                <a:lnTo>
                  <a:pt x="151612" y="14779"/>
                </a:lnTo>
                <a:lnTo>
                  <a:pt x="161177" y="12675"/>
                </a:lnTo>
                <a:lnTo>
                  <a:pt x="172082" y="10389"/>
                </a:lnTo>
                <a:lnTo>
                  <a:pt x="185503" y="7584"/>
                </a:lnTo>
                <a:lnTo>
                  <a:pt x="199097" y="4686"/>
                </a:lnTo>
                <a:lnTo>
                  <a:pt x="212620" y="1931"/>
                </a:lnTo>
                <a:lnTo>
                  <a:pt x="222664" y="718"/>
                </a:lnTo>
                <a:lnTo>
                  <a:pt x="234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409232" y="9150036"/>
            <a:ext cx="172974" cy="64960"/>
          </a:xfrm>
          <a:custGeom>
            <a:avLst/>
            <a:gdLst/>
            <a:ahLst/>
            <a:cxnLst/>
            <a:rect l="l" t="t" r="r" b="b"/>
            <a:pathLst>
              <a:path w="172974" h="64960">
                <a:moveTo>
                  <a:pt x="0" y="63728"/>
                </a:moveTo>
                <a:lnTo>
                  <a:pt x="1562" y="57137"/>
                </a:lnTo>
                <a:lnTo>
                  <a:pt x="1778" y="56692"/>
                </a:lnTo>
                <a:lnTo>
                  <a:pt x="4800" y="50673"/>
                </a:lnTo>
                <a:lnTo>
                  <a:pt x="8699" y="43192"/>
                </a:lnTo>
                <a:lnTo>
                  <a:pt x="9486" y="43421"/>
                </a:lnTo>
                <a:lnTo>
                  <a:pt x="14173" y="36156"/>
                </a:lnTo>
                <a:lnTo>
                  <a:pt x="15290" y="34493"/>
                </a:lnTo>
                <a:lnTo>
                  <a:pt x="15176" y="34264"/>
                </a:lnTo>
                <a:lnTo>
                  <a:pt x="16408" y="33032"/>
                </a:lnTo>
                <a:lnTo>
                  <a:pt x="23876" y="25565"/>
                </a:lnTo>
                <a:lnTo>
                  <a:pt x="23660" y="24663"/>
                </a:lnTo>
                <a:lnTo>
                  <a:pt x="31800" y="18529"/>
                </a:lnTo>
                <a:lnTo>
                  <a:pt x="40068" y="12395"/>
                </a:lnTo>
                <a:lnTo>
                  <a:pt x="40728" y="12166"/>
                </a:lnTo>
                <a:lnTo>
                  <a:pt x="50114" y="7924"/>
                </a:lnTo>
                <a:lnTo>
                  <a:pt x="57810" y="4470"/>
                </a:lnTo>
                <a:lnTo>
                  <a:pt x="58483" y="5245"/>
                </a:lnTo>
                <a:lnTo>
                  <a:pt x="66738" y="2794"/>
                </a:lnTo>
                <a:lnTo>
                  <a:pt x="68516" y="2235"/>
                </a:lnTo>
                <a:lnTo>
                  <a:pt x="68630" y="2006"/>
                </a:lnTo>
                <a:lnTo>
                  <a:pt x="70421" y="1905"/>
                </a:lnTo>
                <a:lnTo>
                  <a:pt x="80911" y="1003"/>
                </a:lnTo>
                <a:lnTo>
                  <a:pt x="81356" y="0"/>
                </a:lnTo>
                <a:lnTo>
                  <a:pt x="91516" y="673"/>
                </a:lnTo>
                <a:lnTo>
                  <a:pt x="101777" y="1231"/>
                </a:lnTo>
                <a:lnTo>
                  <a:pt x="102565" y="1346"/>
                </a:lnTo>
                <a:lnTo>
                  <a:pt x="112382" y="4356"/>
                </a:lnTo>
                <a:lnTo>
                  <a:pt x="122199" y="7251"/>
                </a:lnTo>
                <a:lnTo>
                  <a:pt x="122872" y="7708"/>
                </a:lnTo>
                <a:lnTo>
                  <a:pt x="131800" y="12725"/>
                </a:lnTo>
                <a:lnTo>
                  <a:pt x="139166" y="16738"/>
                </a:lnTo>
                <a:lnTo>
                  <a:pt x="138938" y="17754"/>
                </a:lnTo>
                <a:lnTo>
                  <a:pt x="145859" y="22885"/>
                </a:lnTo>
                <a:lnTo>
                  <a:pt x="147421" y="23990"/>
                </a:lnTo>
                <a:lnTo>
                  <a:pt x="147650" y="23990"/>
                </a:lnTo>
                <a:lnTo>
                  <a:pt x="148767" y="25336"/>
                </a:lnTo>
                <a:lnTo>
                  <a:pt x="155790" y="33261"/>
                </a:lnTo>
                <a:lnTo>
                  <a:pt x="156578" y="33032"/>
                </a:lnTo>
                <a:lnTo>
                  <a:pt x="162382" y="41516"/>
                </a:lnTo>
                <a:lnTo>
                  <a:pt x="167182" y="48437"/>
                </a:lnTo>
                <a:lnTo>
                  <a:pt x="166509" y="49212"/>
                </a:lnTo>
                <a:lnTo>
                  <a:pt x="170408" y="56921"/>
                </a:lnTo>
                <a:lnTo>
                  <a:pt x="171196" y="58699"/>
                </a:lnTo>
                <a:lnTo>
                  <a:pt x="171856" y="60490"/>
                </a:lnTo>
                <a:lnTo>
                  <a:pt x="172643" y="62611"/>
                </a:lnTo>
                <a:lnTo>
                  <a:pt x="172974" y="64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418274" y="9375808"/>
            <a:ext cx="174650" cy="4991"/>
          </a:xfrm>
          <a:custGeom>
            <a:avLst/>
            <a:gdLst/>
            <a:ahLst/>
            <a:cxnLst/>
            <a:rect l="l" t="t" r="r" b="b"/>
            <a:pathLst>
              <a:path w="174650" h="4991">
                <a:moveTo>
                  <a:pt x="174650" y="0"/>
                </a:moveTo>
                <a:lnTo>
                  <a:pt x="168402" y="888"/>
                </a:lnTo>
                <a:lnTo>
                  <a:pt x="162039" y="1333"/>
                </a:lnTo>
                <a:lnTo>
                  <a:pt x="146470" y="2567"/>
                </a:lnTo>
                <a:lnTo>
                  <a:pt x="135504" y="3568"/>
                </a:lnTo>
                <a:lnTo>
                  <a:pt x="125797" y="4311"/>
                </a:lnTo>
                <a:lnTo>
                  <a:pt x="114006" y="4771"/>
                </a:lnTo>
                <a:lnTo>
                  <a:pt x="101892" y="4914"/>
                </a:lnTo>
                <a:lnTo>
                  <a:pt x="85065" y="4979"/>
                </a:lnTo>
                <a:lnTo>
                  <a:pt x="71767" y="4991"/>
                </a:lnTo>
                <a:lnTo>
                  <a:pt x="60825" y="4914"/>
                </a:lnTo>
                <a:lnTo>
                  <a:pt x="51071" y="4716"/>
                </a:lnTo>
                <a:lnTo>
                  <a:pt x="41334" y="4364"/>
                </a:lnTo>
                <a:lnTo>
                  <a:pt x="30442" y="3822"/>
                </a:lnTo>
                <a:lnTo>
                  <a:pt x="17226" y="3058"/>
                </a:lnTo>
                <a:lnTo>
                  <a:pt x="516" y="2038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428314" y="9302703"/>
            <a:ext cx="134366" cy="30581"/>
          </a:xfrm>
          <a:custGeom>
            <a:avLst/>
            <a:gdLst/>
            <a:ahLst/>
            <a:cxnLst/>
            <a:rect l="l" t="t" r="r" b="b"/>
            <a:pathLst>
              <a:path w="134365" h="30581">
                <a:moveTo>
                  <a:pt x="0" y="228"/>
                </a:moveTo>
                <a:lnTo>
                  <a:pt x="5473" y="6705"/>
                </a:lnTo>
                <a:lnTo>
                  <a:pt x="5918" y="7150"/>
                </a:lnTo>
                <a:lnTo>
                  <a:pt x="12725" y="12064"/>
                </a:lnTo>
                <a:lnTo>
                  <a:pt x="21094" y="18084"/>
                </a:lnTo>
                <a:lnTo>
                  <a:pt x="21653" y="18643"/>
                </a:lnTo>
                <a:lnTo>
                  <a:pt x="31026" y="22656"/>
                </a:lnTo>
                <a:lnTo>
                  <a:pt x="40513" y="26682"/>
                </a:lnTo>
                <a:lnTo>
                  <a:pt x="51333" y="28689"/>
                </a:lnTo>
                <a:lnTo>
                  <a:pt x="61379" y="30467"/>
                </a:lnTo>
                <a:lnTo>
                  <a:pt x="62268" y="30581"/>
                </a:lnTo>
                <a:lnTo>
                  <a:pt x="72428" y="29908"/>
                </a:lnTo>
                <a:lnTo>
                  <a:pt x="82702" y="29349"/>
                </a:lnTo>
                <a:lnTo>
                  <a:pt x="83477" y="29248"/>
                </a:lnTo>
                <a:lnTo>
                  <a:pt x="93294" y="26225"/>
                </a:lnTo>
                <a:lnTo>
                  <a:pt x="103123" y="23329"/>
                </a:lnTo>
                <a:lnTo>
                  <a:pt x="103898" y="22999"/>
                </a:lnTo>
                <a:lnTo>
                  <a:pt x="112712" y="17856"/>
                </a:lnTo>
                <a:lnTo>
                  <a:pt x="121640" y="12839"/>
                </a:lnTo>
                <a:lnTo>
                  <a:pt x="121640" y="11950"/>
                </a:lnTo>
                <a:lnTo>
                  <a:pt x="129679" y="5245"/>
                </a:lnTo>
                <a:lnTo>
                  <a:pt x="132245" y="3124"/>
                </a:lnTo>
                <a:lnTo>
                  <a:pt x="132588" y="2793"/>
                </a:lnTo>
                <a:lnTo>
                  <a:pt x="134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459675" y="9324581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0"/>
                </a:moveTo>
                <a:lnTo>
                  <a:pt x="1778" y="1003"/>
                </a:lnTo>
                <a:lnTo>
                  <a:pt x="3797" y="1562"/>
                </a:lnTo>
                <a:lnTo>
                  <a:pt x="11836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431" y="6807"/>
                </a:lnTo>
                <a:lnTo>
                  <a:pt x="23660" y="6807"/>
                </a:lnTo>
                <a:lnTo>
                  <a:pt x="2700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459675" y="9151940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6807"/>
                </a:moveTo>
                <a:lnTo>
                  <a:pt x="1778" y="5803"/>
                </a:lnTo>
                <a:lnTo>
                  <a:pt x="3797" y="5245"/>
                </a:lnTo>
                <a:lnTo>
                  <a:pt x="11836" y="2781"/>
                </a:lnTo>
                <a:lnTo>
                  <a:pt x="11938" y="2565"/>
                </a:lnTo>
                <a:lnTo>
                  <a:pt x="20091" y="774"/>
                </a:lnTo>
                <a:lnTo>
                  <a:pt x="23431" y="0"/>
                </a:lnTo>
                <a:lnTo>
                  <a:pt x="23660" y="0"/>
                </a:lnTo>
                <a:lnTo>
                  <a:pt x="27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490806" y="9329601"/>
            <a:ext cx="22771" cy="2349"/>
          </a:xfrm>
          <a:custGeom>
            <a:avLst/>
            <a:gdLst/>
            <a:ahLst/>
            <a:cxnLst/>
            <a:rect l="l" t="t" r="r" b="b"/>
            <a:pathLst>
              <a:path w="22771" h="2349">
                <a:moveTo>
                  <a:pt x="22771" y="0"/>
                </a:moveTo>
                <a:lnTo>
                  <a:pt x="19304" y="1117"/>
                </a:lnTo>
                <a:lnTo>
                  <a:pt x="15633" y="1790"/>
                </a:lnTo>
                <a:lnTo>
                  <a:pt x="12839" y="2235"/>
                </a:lnTo>
                <a:lnTo>
                  <a:pt x="9931" y="2235"/>
                </a:lnTo>
                <a:lnTo>
                  <a:pt x="5016" y="2349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490810" y="9151381"/>
            <a:ext cx="24104" cy="2451"/>
          </a:xfrm>
          <a:custGeom>
            <a:avLst/>
            <a:gdLst/>
            <a:ahLst/>
            <a:cxnLst/>
            <a:rect l="l" t="t" r="r" b="b"/>
            <a:pathLst>
              <a:path w="24104" h="2451">
                <a:moveTo>
                  <a:pt x="24104" y="2451"/>
                </a:moveTo>
                <a:lnTo>
                  <a:pt x="19977" y="1333"/>
                </a:lnTo>
                <a:lnTo>
                  <a:pt x="15621" y="558"/>
                </a:lnTo>
                <a:lnTo>
                  <a:pt x="12827" y="114"/>
                </a:lnTo>
                <a:lnTo>
                  <a:pt x="9931" y="114"/>
                </a:lnTo>
                <a:lnTo>
                  <a:pt x="5016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521392" y="9317776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22428" y="0"/>
                </a:moveTo>
                <a:lnTo>
                  <a:pt x="21094" y="1231"/>
                </a:lnTo>
                <a:lnTo>
                  <a:pt x="20866" y="1333"/>
                </a:lnTo>
                <a:lnTo>
                  <a:pt x="19304" y="2120"/>
                </a:lnTo>
                <a:lnTo>
                  <a:pt x="12827" y="5473"/>
                </a:lnTo>
                <a:lnTo>
                  <a:pt x="6134" y="8369"/>
                </a:lnTo>
                <a:lnTo>
                  <a:pt x="3238" y="9601"/>
                </a:lnTo>
                <a:lnTo>
                  <a:pt x="0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521391" y="9155062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0" y="0"/>
                </a:moveTo>
                <a:lnTo>
                  <a:pt x="3124" y="774"/>
                </a:lnTo>
                <a:lnTo>
                  <a:pt x="6134" y="2120"/>
                </a:lnTo>
                <a:lnTo>
                  <a:pt x="12839" y="5016"/>
                </a:lnTo>
                <a:lnTo>
                  <a:pt x="19304" y="8369"/>
                </a:lnTo>
                <a:lnTo>
                  <a:pt x="20866" y="9144"/>
                </a:lnTo>
                <a:lnTo>
                  <a:pt x="21094" y="9258"/>
                </a:lnTo>
                <a:lnTo>
                  <a:pt x="2242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545608" y="9166666"/>
            <a:ext cx="19532" cy="17970"/>
          </a:xfrm>
          <a:custGeom>
            <a:avLst/>
            <a:gdLst/>
            <a:ahLst/>
            <a:cxnLst/>
            <a:rect l="l" t="t" r="r" b="b"/>
            <a:pathLst>
              <a:path w="19532" h="17970">
                <a:moveTo>
                  <a:pt x="0" y="0"/>
                </a:moveTo>
                <a:lnTo>
                  <a:pt x="6134" y="4356"/>
                </a:lnTo>
                <a:lnTo>
                  <a:pt x="11938" y="9270"/>
                </a:lnTo>
                <a:lnTo>
                  <a:pt x="14846" y="11836"/>
                </a:lnTo>
                <a:lnTo>
                  <a:pt x="14846" y="12052"/>
                </a:lnTo>
                <a:lnTo>
                  <a:pt x="17513" y="15062"/>
                </a:lnTo>
                <a:lnTo>
                  <a:pt x="18630" y="16294"/>
                </a:lnTo>
                <a:lnTo>
                  <a:pt x="1953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568378" y="9188767"/>
            <a:ext cx="9702" cy="16738"/>
          </a:xfrm>
          <a:custGeom>
            <a:avLst/>
            <a:gdLst/>
            <a:ahLst/>
            <a:cxnLst/>
            <a:rect l="l" t="t" r="r" b="b"/>
            <a:pathLst>
              <a:path w="9702" h="16738">
                <a:moveTo>
                  <a:pt x="9702" y="16738"/>
                </a:moveTo>
                <a:lnTo>
                  <a:pt x="8585" y="13843"/>
                </a:lnTo>
                <a:lnTo>
                  <a:pt x="7137" y="10934"/>
                </a:lnTo>
                <a:lnTo>
                  <a:pt x="5016" y="7023"/>
                </a:lnTo>
                <a:lnTo>
                  <a:pt x="2679" y="3225"/>
                </a:lnTo>
                <a:lnTo>
                  <a:pt x="156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595040" y="7533514"/>
            <a:ext cx="270967" cy="72428"/>
          </a:xfrm>
          <a:custGeom>
            <a:avLst/>
            <a:gdLst/>
            <a:ahLst/>
            <a:cxnLst/>
            <a:rect l="l" t="t" r="r" b="b"/>
            <a:pathLst>
              <a:path w="270967" h="72428">
                <a:moveTo>
                  <a:pt x="270967" y="72428"/>
                </a:moveTo>
                <a:lnTo>
                  <a:pt x="257055" y="65485"/>
                </a:lnTo>
                <a:lnTo>
                  <a:pt x="247056" y="60748"/>
                </a:lnTo>
                <a:lnTo>
                  <a:pt x="238017" y="56981"/>
                </a:lnTo>
                <a:lnTo>
                  <a:pt x="226984" y="52947"/>
                </a:lnTo>
                <a:lnTo>
                  <a:pt x="214947" y="48767"/>
                </a:lnTo>
                <a:lnTo>
                  <a:pt x="199108" y="43282"/>
                </a:lnTo>
                <a:lnTo>
                  <a:pt x="186640" y="38974"/>
                </a:lnTo>
                <a:lnTo>
                  <a:pt x="176357" y="35511"/>
                </a:lnTo>
                <a:lnTo>
                  <a:pt x="167076" y="32561"/>
                </a:lnTo>
                <a:lnTo>
                  <a:pt x="157612" y="29792"/>
                </a:lnTo>
                <a:lnTo>
                  <a:pt x="146780" y="26871"/>
                </a:lnTo>
                <a:lnTo>
                  <a:pt x="133397" y="23467"/>
                </a:lnTo>
                <a:lnTo>
                  <a:pt x="120192" y="20205"/>
                </a:lnTo>
                <a:lnTo>
                  <a:pt x="104048" y="16336"/>
                </a:lnTo>
                <a:lnTo>
                  <a:pt x="91312" y="13469"/>
                </a:lnTo>
                <a:lnTo>
                  <a:pt x="80789" y="11321"/>
                </a:lnTo>
                <a:lnTo>
                  <a:pt x="71284" y="9605"/>
                </a:lnTo>
                <a:lnTo>
                  <a:pt x="61603" y="8036"/>
                </a:lnTo>
                <a:lnTo>
                  <a:pt x="50551" y="6329"/>
                </a:lnTo>
                <a:lnTo>
                  <a:pt x="36932" y="4198"/>
                </a:lnTo>
                <a:lnTo>
                  <a:pt x="23444" y="2006"/>
                </a:lnTo>
                <a:lnTo>
                  <a:pt x="12052" y="114"/>
                </a:lnTo>
                <a:lnTo>
                  <a:pt x="11607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45602" y="9302482"/>
            <a:ext cx="220408" cy="65290"/>
          </a:xfrm>
          <a:custGeom>
            <a:avLst/>
            <a:gdLst/>
            <a:ahLst/>
            <a:cxnLst/>
            <a:rect l="l" t="t" r="r" b="b"/>
            <a:pathLst>
              <a:path w="220408" h="65290">
                <a:moveTo>
                  <a:pt x="0" y="65290"/>
                </a:moveTo>
                <a:lnTo>
                  <a:pt x="15828" y="63283"/>
                </a:lnTo>
                <a:lnTo>
                  <a:pt x="27420" y="61651"/>
                </a:lnTo>
                <a:lnTo>
                  <a:pt x="37100" y="59949"/>
                </a:lnTo>
                <a:lnTo>
                  <a:pt x="47192" y="57737"/>
                </a:lnTo>
                <a:lnTo>
                  <a:pt x="60020" y="54570"/>
                </a:lnTo>
                <a:lnTo>
                  <a:pt x="69634" y="52120"/>
                </a:lnTo>
                <a:lnTo>
                  <a:pt x="85857" y="48000"/>
                </a:lnTo>
                <a:lnTo>
                  <a:pt x="98604" y="44691"/>
                </a:lnTo>
                <a:lnTo>
                  <a:pt x="109057" y="41843"/>
                </a:lnTo>
                <a:lnTo>
                  <a:pt x="118397" y="39108"/>
                </a:lnTo>
                <a:lnTo>
                  <a:pt x="127805" y="36137"/>
                </a:lnTo>
                <a:lnTo>
                  <a:pt x="138462" y="32583"/>
                </a:lnTo>
                <a:lnTo>
                  <a:pt x="151549" y="28095"/>
                </a:lnTo>
                <a:lnTo>
                  <a:pt x="164388" y="23660"/>
                </a:lnTo>
                <a:lnTo>
                  <a:pt x="179069" y="18499"/>
                </a:lnTo>
                <a:lnTo>
                  <a:pt x="189433" y="14623"/>
                </a:lnTo>
                <a:lnTo>
                  <a:pt x="198431" y="10774"/>
                </a:lnTo>
                <a:lnTo>
                  <a:pt x="209015" y="5695"/>
                </a:lnTo>
                <a:lnTo>
                  <a:pt x="22040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045013" y="8248422"/>
            <a:ext cx="378020" cy="950937"/>
          </a:xfrm>
          <a:custGeom>
            <a:avLst/>
            <a:gdLst/>
            <a:ahLst/>
            <a:cxnLst/>
            <a:rect l="l" t="t" r="r" b="b"/>
            <a:pathLst>
              <a:path w="378020" h="950937">
                <a:moveTo>
                  <a:pt x="352882" y="0"/>
                </a:moveTo>
                <a:lnTo>
                  <a:pt x="361954" y="35129"/>
                </a:lnTo>
                <a:lnTo>
                  <a:pt x="368060" y="74935"/>
                </a:lnTo>
                <a:lnTo>
                  <a:pt x="372647" y="108350"/>
                </a:lnTo>
                <a:lnTo>
                  <a:pt x="375353" y="143258"/>
                </a:lnTo>
                <a:lnTo>
                  <a:pt x="377567" y="186282"/>
                </a:lnTo>
                <a:lnTo>
                  <a:pt x="378020" y="206854"/>
                </a:lnTo>
                <a:lnTo>
                  <a:pt x="377864" y="216731"/>
                </a:lnTo>
                <a:lnTo>
                  <a:pt x="376097" y="255117"/>
                </a:lnTo>
                <a:lnTo>
                  <a:pt x="373556" y="295774"/>
                </a:lnTo>
                <a:lnTo>
                  <a:pt x="369803" y="326463"/>
                </a:lnTo>
                <a:lnTo>
                  <a:pt x="362925" y="369717"/>
                </a:lnTo>
                <a:lnTo>
                  <a:pt x="356817" y="402936"/>
                </a:lnTo>
                <a:lnTo>
                  <a:pt x="348195" y="436903"/>
                </a:lnTo>
                <a:lnTo>
                  <a:pt x="336749" y="478438"/>
                </a:lnTo>
                <a:lnTo>
                  <a:pt x="323521" y="518050"/>
                </a:lnTo>
                <a:lnTo>
                  <a:pt x="307604" y="558853"/>
                </a:lnTo>
                <a:lnTo>
                  <a:pt x="294638" y="590043"/>
                </a:lnTo>
                <a:lnTo>
                  <a:pt x="279043" y="621405"/>
                </a:lnTo>
                <a:lnTo>
                  <a:pt x="259080" y="659610"/>
                </a:lnTo>
                <a:lnTo>
                  <a:pt x="237822" y="695493"/>
                </a:lnTo>
                <a:lnTo>
                  <a:pt x="213601" y="732085"/>
                </a:lnTo>
                <a:lnTo>
                  <a:pt x="194348" y="759822"/>
                </a:lnTo>
                <a:lnTo>
                  <a:pt x="172494" y="787185"/>
                </a:lnTo>
                <a:lnTo>
                  <a:pt x="144905" y="820335"/>
                </a:lnTo>
                <a:lnTo>
                  <a:pt x="116482" y="850884"/>
                </a:lnTo>
                <a:lnTo>
                  <a:pt x="85179" y="881316"/>
                </a:lnTo>
                <a:lnTo>
                  <a:pt x="60417" y="903792"/>
                </a:lnTo>
                <a:lnTo>
                  <a:pt x="44360" y="917090"/>
                </a:lnTo>
                <a:lnTo>
                  <a:pt x="33857" y="925738"/>
                </a:lnTo>
                <a:lnTo>
                  <a:pt x="22885" y="934872"/>
                </a:lnTo>
                <a:lnTo>
                  <a:pt x="12704" y="943009"/>
                </a:lnTo>
                <a:lnTo>
                  <a:pt x="2982" y="949167"/>
                </a:lnTo>
                <a:lnTo>
                  <a:pt x="0" y="950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044904" y="7709062"/>
            <a:ext cx="167284" cy="157683"/>
          </a:xfrm>
          <a:custGeom>
            <a:avLst/>
            <a:gdLst/>
            <a:ahLst/>
            <a:cxnLst/>
            <a:rect l="l" t="t" r="r" b="b"/>
            <a:pathLst>
              <a:path w="167284" h="157683">
                <a:moveTo>
                  <a:pt x="0" y="0"/>
                </a:moveTo>
                <a:lnTo>
                  <a:pt x="11158" y="6748"/>
                </a:lnTo>
                <a:lnTo>
                  <a:pt x="20239" y="13785"/>
                </a:lnTo>
                <a:lnTo>
                  <a:pt x="22987" y="16065"/>
                </a:lnTo>
                <a:lnTo>
                  <a:pt x="35786" y="26703"/>
                </a:lnTo>
                <a:lnTo>
                  <a:pt x="45919" y="35024"/>
                </a:lnTo>
                <a:lnTo>
                  <a:pt x="54253" y="41862"/>
                </a:lnTo>
                <a:lnTo>
                  <a:pt x="61656" y="48053"/>
                </a:lnTo>
                <a:lnTo>
                  <a:pt x="68994" y="54432"/>
                </a:lnTo>
                <a:lnTo>
                  <a:pt x="77136" y="61836"/>
                </a:lnTo>
                <a:lnTo>
                  <a:pt x="86949" y="71098"/>
                </a:lnTo>
                <a:lnTo>
                  <a:pt x="97205" y="81013"/>
                </a:lnTo>
                <a:lnTo>
                  <a:pt x="108902" y="92566"/>
                </a:lnTo>
                <a:lnTo>
                  <a:pt x="117964" y="101836"/>
                </a:lnTo>
                <a:lnTo>
                  <a:pt x="125249" y="109627"/>
                </a:lnTo>
                <a:lnTo>
                  <a:pt x="131615" y="116742"/>
                </a:lnTo>
                <a:lnTo>
                  <a:pt x="137921" y="123986"/>
                </a:lnTo>
                <a:lnTo>
                  <a:pt x="145024" y="132163"/>
                </a:lnTo>
                <a:lnTo>
                  <a:pt x="153783" y="142077"/>
                </a:lnTo>
                <a:lnTo>
                  <a:pt x="164160" y="153555"/>
                </a:lnTo>
                <a:lnTo>
                  <a:pt x="165836" y="155460"/>
                </a:lnTo>
                <a:lnTo>
                  <a:pt x="167284" y="157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086191" y="7998550"/>
            <a:ext cx="110489" cy="153339"/>
          </a:xfrm>
          <a:custGeom>
            <a:avLst/>
            <a:gdLst/>
            <a:ahLst/>
            <a:cxnLst/>
            <a:rect l="l" t="t" r="r" b="b"/>
            <a:pathLst>
              <a:path w="110489" h="153339">
                <a:moveTo>
                  <a:pt x="24891" y="0"/>
                </a:moveTo>
                <a:lnTo>
                  <a:pt x="23113" y="1562"/>
                </a:lnTo>
                <a:lnTo>
                  <a:pt x="21437" y="3352"/>
                </a:lnTo>
                <a:lnTo>
                  <a:pt x="20319" y="4686"/>
                </a:lnTo>
                <a:lnTo>
                  <a:pt x="19316" y="6248"/>
                </a:lnTo>
                <a:lnTo>
                  <a:pt x="14516" y="13614"/>
                </a:lnTo>
                <a:lnTo>
                  <a:pt x="13500" y="13398"/>
                </a:lnTo>
                <a:lnTo>
                  <a:pt x="9829" y="20980"/>
                </a:lnTo>
                <a:lnTo>
                  <a:pt x="5359" y="30238"/>
                </a:lnTo>
                <a:lnTo>
                  <a:pt x="5918" y="30911"/>
                </a:lnTo>
                <a:lnTo>
                  <a:pt x="2578" y="40843"/>
                </a:lnTo>
                <a:lnTo>
                  <a:pt x="2019" y="42519"/>
                </a:lnTo>
                <a:lnTo>
                  <a:pt x="2235" y="42748"/>
                </a:lnTo>
                <a:lnTo>
                  <a:pt x="2019" y="44526"/>
                </a:lnTo>
                <a:lnTo>
                  <a:pt x="1015" y="53238"/>
                </a:lnTo>
                <a:lnTo>
                  <a:pt x="0" y="53454"/>
                </a:lnTo>
                <a:lnTo>
                  <a:pt x="114" y="61937"/>
                </a:lnTo>
                <a:lnTo>
                  <a:pt x="228" y="72199"/>
                </a:lnTo>
                <a:lnTo>
                  <a:pt x="228" y="72986"/>
                </a:lnTo>
                <a:lnTo>
                  <a:pt x="2578" y="82918"/>
                </a:lnTo>
                <a:lnTo>
                  <a:pt x="4914" y="92849"/>
                </a:lnTo>
                <a:lnTo>
                  <a:pt x="5245" y="93637"/>
                </a:lnTo>
                <a:lnTo>
                  <a:pt x="9829" y="102781"/>
                </a:lnTo>
                <a:lnTo>
                  <a:pt x="14401" y="111937"/>
                </a:lnTo>
                <a:lnTo>
                  <a:pt x="15405" y="111823"/>
                </a:lnTo>
                <a:lnTo>
                  <a:pt x="21437" y="120523"/>
                </a:lnTo>
                <a:lnTo>
                  <a:pt x="22440" y="121983"/>
                </a:lnTo>
                <a:lnTo>
                  <a:pt x="22669" y="121869"/>
                </a:lnTo>
                <a:lnTo>
                  <a:pt x="24002" y="123101"/>
                </a:lnTo>
                <a:lnTo>
                  <a:pt x="30365" y="129120"/>
                </a:lnTo>
                <a:lnTo>
                  <a:pt x="30022" y="130124"/>
                </a:lnTo>
                <a:lnTo>
                  <a:pt x="36829" y="135039"/>
                </a:lnTo>
                <a:lnTo>
                  <a:pt x="45199" y="141058"/>
                </a:lnTo>
                <a:lnTo>
                  <a:pt x="45758" y="141503"/>
                </a:lnTo>
                <a:lnTo>
                  <a:pt x="55143" y="145643"/>
                </a:lnTo>
                <a:lnTo>
                  <a:pt x="64630" y="149656"/>
                </a:lnTo>
                <a:lnTo>
                  <a:pt x="65290" y="148983"/>
                </a:lnTo>
                <a:lnTo>
                  <a:pt x="75450" y="151663"/>
                </a:lnTo>
                <a:lnTo>
                  <a:pt x="77127" y="152107"/>
                </a:lnTo>
                <a:lnTo>
                  <a:pt x="79019" y="152107"/>
                </a:lnTo>
                <a:lnTo>
                  <a:pt x="87833" y="152552"/>
                </a:lnTo>
                <a:lnTo>
                  <a:pt x="88061" y="153339"/>
                </a:lnTo>
                <a:lnTo>
                  <a:pt x="96532" y="152895"/>
                </a:lnTo>
                <a:lnTo>
                  <a:pt x="103352" y="152552"/>
                </a:lnTo>
                <a:lnTo>
                  <a:pt x="103898" y="152450"/>
                </a:lnTo>
                <a:lnTo>
                  <a:pt x="110489" y="1505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141664" y="8143407"/>
            <a:ext cx="26898" cy="6807"/>
          </a:xfrm>
          <a:custGeom>
            <a:avLst/>
            <a:gdLst/>
            <a:ahLst/>
            <a:cxnLst/>
            <a:rect l="l" t="t" r="r" b="b"/>
            <a:pathLst>
              <a:path w="26898" h="6807">
                <a:moveTo>
                  <a:pt x="0" y="0"/>
                </a:moveTo>
                <a:lnTo>
                  <a:pt x="1778" y="888"/>
                </a:lnTo>
                <a:lnTo>
                  <a:pt x="3797" y="1562"/>
                </a:lnTo>
                <a:lnTo>
                  <a:pt x="11823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317" y="6807"/>
                </a:lnTo>
                <a:lnTo>
                  <a:pt x="23660" y="6807"/>
                </a:lnTo>
                <a:lnTo>
                  <a:pt x="26898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196676" y="7971769"/>
            <a:ext cx="72542" cy="116395"/>
          </a:xfrm>
          <a:custGeom>
            <a:avLst/>
            <a:gdLst/>
            <a:ahLst/>
            <a:cxnLst/>
            <a:rect l="l" t="t" r="r" b="b"/>
            <a:pathLst>
              <a:path w="72542" h="116395">
                <a:moveTo>
                  <a:pt x="67411" y="116395"/>
                </a:moveTo>
                <a:lnTo>
                  <a:pt x="70307" y="108356"/>
                </a:lnTo>
                <a:lnTo>
                  <a:pt x="70535" y="107695"/>
                </a:lnTo>
                <a:lnTo>
                  <a:pt x="71310" y="99326"/>
                </a:lnTo>
                <a:lnTo>
                  <a:pt x="72428" y="89052"/>
                </a:lnTo>
                <a:lnTo>
                  <a:pt x="72542" y="88277"/>
                </a:lnTo>
                <a:lnTo>
                  <a:pt x="71310" y="78117"/>
                </a:lnTo>
                <a:lnTo>
                  <a:pt x="70205" y="67957"/>
                </a:lnTo>
                <a:lnTo>
                  <a:pt x="69976" y="67182"/>
                </a:lnTo>
                <a:lnTo>
                  <a:pt x="66408" y="57467"/>
                </a:lnTo>
                <a:lnTo>
                  <a:pt x="62941" y="47980"/>
                </a:lnTo>
                <a:lnTo>
                  <a:pt x="57022" y="38722"/>
                </a:lnTo>
                <a:lnTo>
                  <a:pt x="51346" y="30124"/>
                </a:lnTo>
                <a:lnTo>
                  <a:pt x="50787" y="29463"/>
                </a:lnTo>
                <a:lnTo>
                  <a:pt x="43306" y="22428"/>
                </a:lnTo>
                <a:lnTo>
                  <a:pt x="35940" y="15405"/>
                </a:lnTo>
                <a:lnTo>
                  <a:pt x="35267" y="14846"/>
                </a:lnTo>
                <a:lnTo>
                  <a:pt x="26339" y="9702"/>
                </a:lnTo>
                <a:lnTo>
                  <a:pt x="17525" y="4571"/>
                </a:lnTo>
                <a:lnTo>
                  <a:pt x="16751" y="5016"/>
                </a:lnTo>
                <a:lnTo>
                  <a:pt x="6921" y="1333"/>
                </a:lnTo>
                <a:lnTo>
                  <a:pt x="3797" y="228"/>
                </a:lnTo>
                <a:lnTo>
                  <a:pt x="3352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203375" y="7973888"/>
            <a:ext cx="22326" cy="10375"/>
          </a:xfrm>
          <a:custGeom>
            <a:avLst/>
            <a:gdLst/>
            <a:ahLst/>
            <a:cxnLst/>
            <a:rect l="l" t="t" r="r" b="b"/>
            <a:pathLst>
              <a:path w="22326" h="10375">
                <a:moveTo>
                  <a:pt x="0" y="0"/>
                </a:moveTo>
                <a:lnTo>
                  <a:pt x="3124" y="774"/>
                </a:lnTo>
                <a:lnTo>
                  <a:pt x="6146" y="2120"/>
                </a:lnTo>
                <a:lnTo>
                  <a:pt x="12725" y="4914"/>
                </a:lnTo>
                <a:lnTo>
                  <a:pt x="19304" y="8255"/>
                </a:lnTo>
                <a:lnTo>
                  <a:pt x="20866" y="9144"/>
                </a:lnTo>
                <a:lnTo>
                  <a:pt x="22326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227594" y="7985494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17856"/>
                </a:moveTo>
                <a:lnTo>
                  <a:pt x="18643" y="16408"/>
                </a:lnTo>
                <a:lnTo>
                  <a:pt x="17525" y="15062"/>
                </a:lnTo>
                <a:lnTo>
                  <a:pt x="14846" y="12052"/>
                </a:lnTo>
                <a:lnTo>
                  <a:pt x="14846" y="11823"/>
                </a:lnTo>
                <a:lnTo>
                  <a:pt x="11937" y="9258"/>
                </a:lnTo>
                <a:lnTo>
                  <a:pt x="6248" y="43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244224" y="7909939"/>
            <a:ext cx="96977" cy="168071"/>
          </a:xfrm>
          <a:custGeom>
            <a:avLst/>
            <a:gdLst/>
            <a:ahLst/>
            <a:cxnLst/>
            <a:rect l="l" t="t" r="r" b="b"/>
            <a:pathLst>
              <a:path w="96977" h="168071">
                <a:moveTo>
                  <a:pt x="96977" y="168071"/>
                </a:moveTo>
                <a:lnTo>
                  <a:pt x="91579" y="153706"/>
                </a:lnTo>
                <a:lnTo>
                  <a:pt x="87513" y="143725"/>
                </a:lnTo>
                <a:lnTo>
                  <a:pt x="83245" y="134728"/>
                </a:lnTo>
                <a:lnTo>
                  <a:pt x="77240" y="123315"/>
                </a:lnTo>
                <a:lnTo>
                  <a:pt x="73761" y="116852"/>
                </a:lnTo>
                <a:lnTo>
                  <a:pt x="65788" y="102133"/>
                </a:lnTo>
                <a:lnTo>
                  <a:pt x="59456" y="90604"/>
                </a:lnTo>
                <a:lnTo>
                  <a:pt x="54147" y="81187"/>
                </a:lnTo>
                <a:lnTo>
                  <a:pt x="49242" y="72803"/>
                </a:lnTo>
                <a:lnTo>
                  <a:pt x="44122" y="64374"/>
                </a:lnTo>
                <a:lnTo>
                  <a:pt x="38167" y="54822"/>
                </a:lnTo>
                <a:lnTo>
                  <a:pt x="30760" y="43069"/>
                </a:lnTo>
                <a:lnTo>
                  <a:pt x="23660" y="31813"/>
                </a:lnTo>
                <a:lnTo>
                  <a:pt x="15959" y="19859"/>
                </a:lnTo>
                <a:lnTo>
                  <a:pt x="10042" y="11789"/>
                </a:lnTo>
                <a:lnTo>
                  <a:pt x="1445" y="16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250033" y="8007261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22313"/>
                </a:moveTo>
                <a:lnTo>
                  <a:pt x="10261" y="16738"/>
                </a:lnTo>
                <a:lnTo>
                  <a:pt x="7467" y="11264"/>
                </a:lnTo>
                <a:lnTo>
                  <a:pt x="5461" y="7251"/>
                </a:lnTo>
                <a:lnTo>
                  <a:pt x="2895" y="3568"/>
                </a:lnTo>
                <a:lnTo>
                  <a:pt x="1663" y="16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263195" y="8032478"/>
            <a:ext cx="4686" cy="54356"/>
          </a:xfrm>
          <a:custGeom>
            <a:avLst/>
            <a:gdLst/>
            <a:ahLst/>
            <a:cxnLst/>
            <a:rect l="l" t="t" r="r" b="b"/>
            <a:pathLst>
              <a:path w="4686" h="54355">
                <a:moveTo>
                  <a:pt x="0" y="0"/>
                </a:moveTo>
                <a:lnTo>
                  <a:pt x="1231" y="3009"/>
                </a:lnTo>
                <a:lnTo>
                  <a:pt x="2006" y="6362"/>
                </a:lnTo>
                <a:lnTo>
                  <a:pt x="3225" y="11823"/>
                </a:lnTo>
                <a:lnTo>
                  <a:pt x="3352" y="11937"/>
                </a:lnTo>
                <a:lnTo>
                  <a:pt x="4013" y="17525"/>
                </a:lnTo>
                <a:lnTo>
                  <a:pt x="4686" y="22656"/>
                </a:lnTo>
                <a:lnTo>
                  <a:pt x="4686" y="28016"/>
                </a:lnTo>
                <a:lnTo>
                  <a:pt x="4686" y="33261"/>
                </a:lnTo>
                <a:lnTo>
                  <a:pt x="4013" y="38493"/>
                </a:lnTo>
                <a:lnTo>
                  <a:pt x="3352" y="44081"/>
                </a:lnTo>
                <a:lnTo>
                  <a:pt x="3225" y="44081"/>
                </a:lnTo>
                <a:lnTo>
                  <a:pt x="2006" y="49542"/>
                </a:lnTo>
                <a:lnTo>
                  <a:pt x="1447" y="52006"/>
                </a:lnTo>
                <a:lnTo>
                  <a:pt x="444" y="543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48131" y="8462469"/>
            <a:ext cx="2120" cy="18973"/>
          </a:xfrm>
          <a:custGeom>
            <a:avLst/>
            <a:gdLst/>
            <a:ahLst/>
            <a:cxnLst/>
            <a:rect l="l" t="t" r="r" b="b"/>
            <a:pathLst>
              <a:path w="2120" h="18973">
                <a:moveTo>
                  <a:pt x="0" y="18973"/>
                </a:moveTo>
                <a:lnTo>
                  <a:pt x="2120" y="18973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9467" y="8501084"/>
            <a:ext cx="4914" cy="44640"/>
          </a:xfrm>
          <a:custGeom>
            <a:avLst/>
            <a:gdLst/>
            <a:ahLst/>
            <a:cxnLst/>
            <a:rect l="l" t="t" r="r" b="b"/>
            <a:pathLst>
              <a:path w="4914" h="44640">
                <a:moveTo>
                  <a:pt x="4914" y="44640"/>
                </a:moveTo>
                <a:lnTo>
                  <a:pt x="1460" y="0"/>
                </a:lnTo>
                <a:lnTo>
                  <a:pt x="2120" y="9042"/>
                </a:lnTo>
                <a:lnTo>
                  <a:pt x="1460" y="342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50811" y="8499971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50363" y="8486240"/>
            <a:ext cx="558" cy="14846"/>
          </a:xfrm>
          <a:custGeom>
            <a:avLst/>
            <a:gdLst/>
            <a:ahLst/>
            <a:cxnLst/>
            <a:rect l="l" t="t" r="r" b="b"/>
            <a:pathLst>
              <a:path w="558" h="14846">
                <a:moveTo>
                  <a:pt x="558" y="14846"/>
                </a:moveTo>
                <a:lnTo>
                  <a:pt x="0" y="0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50365" y="8485684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50138" y="8474410"/>
            <a:ext cx="228" cy="11277"/>
          </a:xfrm>
          <a:custGeom>
            <a:avLst/>
            <a:gdLst/>
            <a:ahLst/>
            <a:cxnLst/>
            <a:rect l="l" t="t" r="r" b="b"/>
            <a:pathLst>
              <a:path w="228" h="11277">
                <a:moveTo>
                  <a:pt x="114" y="10160"/>
                </a:moveTo>
                <a:lnTo>
                  <a:pt x="0" y="0"/>
                </a:lnTo>
                <a:lnTo>
                  <a:pt x="228" y="11277"/>
                </a:lnTo>
                <a:lnTo>
                  <a:pt x="114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447462" y="8464147"/>
            <a:ext cx="2794" cy="21094"/>
          </a:xfrm>
          <a:custGeom>
            <a:avLst/>
            <a:gdLst/>
            <a:ahLst/>
            <a:cxnLst/>
            <a:rect l="l" t="t" r="r" b="b"/>
            <a:pathLst>
              <a:path w="2794" h="21094">
                <a:moveTo>
                  <a:pt x="0" y="0"/>
                </a:moveTo>
                <a:lnTo>
                  <a:pt x="2451" y="0"/>
                </a:lnTo>
                <a:lnTo>
                  <a:pt x="2794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49918" y="8462471"/>
            <a:ext cx="228" cy="11938"/>
          </a:xfrm>
          <a:custGeom>
            <a:avLst/>
            <a:gdLst/>
            <a:ahLst/>
            <a:cxnLst/>
            <a:rect l="l" t="t" r="r" b="b"/>
            <a:pathLst>
              <a:path w="228" h="11938">
                <a:moveTo>
                  <a:pt x="0" y="1676"/>
                </a:moveTo>
                <a:lnTo>
                  <a:pt x="0" y="0"/>
                </a:lnTo>
                <a:lnTo>
                  <a:pt x="228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9804" y="8454213"/>
            <a:ext cx="444" cy="8255"/>
          </a:xfrm>
          <a:custGeom>
            <a:avLst/>
            <a:gdLst/>
            <a:ahLst/>
            <a:cxnLst/>
            <a:rect l="l" t="t" r="r" b="b"/>
            <a:pathLst>
              <a:path w="444" h="8254">
                <a:moveTo>
                  <a:pt x="114" y="6807"/>
                </a:moveTo>
                <a:lnTo>
                  <a:pt x="114" y="8254"/>
                </a:lnTo>
                <a:lnTo>
                  <a:pt x="0" y="0"/>
                </a:lnTo>
                <a:lnTo>
                  <a:pt x="444" y="8254"/>
                </a:lnTo>
                <a:lnTo>
                  <a:pt x="0" y="0"/>
                </a:lnTo>
                <a:lnTo>
                  <a:pt x="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49803" y="8450860"/>
            <a:ext cx="0" cy="4470"/>
          </a:xfrm>
          <a:custGeom>
            <a:avLst/>
            <a:gdLst/>
            <a:ahLst/>
            <a:cxnLst/>
            <a:rect l="l" t="t" r="r" b="b"/>
            <a:pathLst>
              <a:path h="4470">
                <a:moveTo>
                  <a:pt x="0" y="4470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49803" y="845421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449803" y="8448859"/>
            <a:ext cx="114" cy="2006"/>
          </a:xfrm>
          <a:custGeom>
            <a:avLst/>
            <a:gdLst/>
            <a:ahLst/>
            <a:cxnLst/>
            <a:rect l="l" t="t" r="r" b="b"/>
            <a:pathLst>
              <a:path w="114" h="2006">
                <a:moveTo>
                  <a:pt x="0" y="2006"/>
                </a:moveTo>
                <a:lnTo>
                  <a:pt x="114" y="0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48915" y="8355455"/>
            <a:ext cx="5803" cy="94183"/>
          </a:xfrm>
          <a:custGeom>
            <a:avLst/>
            <a:gdLst/>
            <a:ahLst/>
            <a:cxnLst/>
            <a:rect l="l" t="t" r="r" b="b"/>
            <a:pathLst>
              <a:path w="5803" h="94183">
                <a:moveTo>
                  <a:pt x="1003" y="94183"/>
                </a:moveTo>
                <a:lnTo>
                  <a:pt x="5803" y="0"/>
                </a:lnTo>
                <a:lnTo>
                  <a:pt x="2006" y="51993"/>
                </a:lnTo>
                <a:lnTo>
                  <a:pt x="1333" y="70307"/>
                </a:lnTo>
                <a:lnTo>
                  <a:pt x="0" y="7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48242" y="8438696"/>
            <a:ext cx="1790" cy="8712"/>
          </a:xfrm>
          <a:custGeom>
            <a:avLst/>
            <a:gdLst/>
            <a:ahLst/>
            <a:cxnLst/>
            <a:rect l="l" t="t" r="r" b="b"/>
            <a:pathLst>
              <a:path w="1790" h="8712">
                <a:moveTo>
                  <a:pt x="1676" y="5473"/>
                </a:moveTo>
                <a:lnTo>
                  <a:pt x="1790" y="0"/>
                </a:lnTo>
                <a:lnTo>
                  <a:pt x="1676" y="8712"/>
                </a:lnTo>
                <a:lnTo>
                  <a:pt x="1676" y="5473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49918" y="8425757"/>
            <a:ext cx="330" cy="20980"/>
          </a:xfrm>
          <a:custGeom>
            <a:avLst/>
            <a:gdLst/>
            <a:ahLst/>
            <a:cxnLst/>
            <a:rect l="l" t="t" r="r" b="b"/>
            <a:pathLst>
              <a:path w="330" h="20980">
                <a:moveTo>
                  <a:pt x="0" y="2098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50252" y="8421740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0" y="1447"/>
                </a:moveTo>
                <a:lnTo>
                  <a:pt x="0" y="5130"/>
                </a:lnTo>
                <a:lnTo>
                  <a:pt x="114" y="0"/>
                </a:lnTo>
                <a:lnTo>
                  <a:pt x="11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50812" y="8402989"/>
            <a:ext cx="444" cy="5245"/>
          </a:xfrm>
          <a:custGeom>
            <a:avLst/>
            <a:gdLst/>
            <a:ahLst/>
            <a:cxnLst/>
            <a:rect l="l" t="t" r="r" b="b"/>
            <a:pathLst>
              <a:path w="444" h="5245">
                <a:moveTo>
                  <a:pt x="444" y="0"/>
                </a:move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9692" y="840689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89528" y="8248422"/>
            <a:ext cx="2679" cy="9817"/>
          </a:xfrm>
          <a:custGeom>
            <a:avLst/>
            <a:gdLst/>
            <a:ahLst/>
            <a:cxnLst/>
            <a:rect l="l" t="t" r="r" b="b"/>
            <a:pathLst>
              <a:path w="2679" h="9817">
                <a:moveTo>
                  <a:pt x="2679" y="0"/>
                </a:moveTo>
                <a:lnTo>
                  <a:pt x="0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92208" y="8127340"/>
            <a:ext cx="37274" cy="121081"/>
          </a:xfrm>
          <a:custGeom>
            <a:avLst/>
            <a:gdLst/>
            <a:ahLst/>
            <a:cxnLst/>
            <a:rect l="l" t="t" r="r" b="b"/>
            <a:pathLst>
              <a:path w="37274" h="121081">
                <a:moveTo>
                  <a:pt x="0" y="121081"/>
                </a:moveTo>
                <a:lnTo>
                  <a:pt x="23317" y="35712"/>
                </a:lnTo>
                <a:lnTo>
                  <a:pt x="372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725564" y="8081361"/>
            <a:ext cx="1003" cy="2679"/>
          </a:xfrm>
          <a:custGeom>
            <a:avLst/>
            <a:gdLst/>
            <a:ahLst/>
            <a:cxnLst/>
            <a:rect l="l" t="t" r="r" b="b"/>
            <a:pathLst>
              <a:path w="1003" h="2679">
                <a:moveTo>
                  <a:pt x="228" y="330"/>
                </a:moveTo>
                <a:lnTo>
                  <a:pt x="0" y="0"/>
                </a:lnTo>
                <a:lnTo>
                  <a:pt x="100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723118" y="8050223"/>
            <a:ext cx="1333" cy="20421"/>
          </a:xfrm>
          <a:custGeom>
            <a:avLst/>
            <a:gdLst/>
            <a:ahLst/>
            <a:cxnLst/>
            <a:rect l="l" t="t" r="r" b="b"/>
            <a:pathLst>
              <a:path w="1333" h="20421">
                <a:moveTo>
                  <a:pt x="1333" y="20421"/>
                </a:moveTo>
                <a:lnTo>
                  <a:pt x="0" y="10261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723893" y="8056248"/>
            <a:ext cx="558" cy="9486"/>
          </a:xfrm>
          <a:custGeom>
            <a:avLst/>
            <a:gdLst/>
            <a:ahLst/>
            <a:cxnLst/>
            <a:rect l="l" t="t" r="r" b="b"/>
            <a:pathLst>
              <a:path w="558" h="9486">
                <a:moveTo>
                  <a:pt x="558" y="9486"/>
                </a:moveTo>
                <a:lnTo>
                  <a:pt x="0" y="4241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726468" y="8034263"/>
            <a:ext cx="1778" cy="5473"/>
          </a:xfrm>
          <a:custGeom>
            <a:avLst/>
            <a:gdLst/>
            <a:ahLst/>
            <a:cxnLst/>
            <a:rect l="l" t="t" r="r" b="b"/>
            <a:pathLst>
              <a:path w="1777" h="5473">
                <a:moveTo>
                  <a:pt x="1777" y="0"/>
                </a:move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725569" y="8029577"/>
            <a:ext cx="3682" cy="10045"/>
          </a:xfrm>
          <a:custGeom>
            <a:avLst/>
            <a:gdLst/>
            <a:ahLst/>
            <a:cxnLst/>
            <a:rect l="l" t="t" r="r" b="b"/>
            <a:pathLst>
              <a:path w="3683" h="10045">
                <a:moveTo>
                  <a:pt x="2565" y="3124"/>
                </a:moveTo>
                <a:lnTo>
                  <a:pt x="3682" y="0"/>
                </a:lnTo>
                <a:lnTo>
                  <a:pt x="0" y="10045"/>
                </a:lnTo>
                <a:lnTo>
                  <a:pt x="228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729253" y="8019199"/>
            <a:ext cx="4013" cy="10375"/>
          </a:xfrm>
          <a:custGeom>
            <a:avLst/>
            <a:gdLst/>
            <a:ahLst/>
            <a:cxnLst/>
            <a:rect l="l" t="t" r="r" b="b"/>
            <a:pathLst>
              <a:path w="4013" h="10375">
                <a:moveTo>
                  <a:pt x="0" y="10375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735278" y="8010490"/>
            <a:ext cx="3682" cy="5359"/>
          </a:xfrm>
          <a:custGeom>
            <a:avLst/>
            <a:gdLst/>
            <a:ahLst/>
            <a:cxnLst/>
            <a:rect l="l" t="t" r="r" b="b"/>
            <a:pathLst>
              <a:path w="3683" h="5359">
                <a:moveTo>
                  <a:pt x="0" y="5359"/>
                </a:moveTo>
                <a:lnTo>
                  <a:pt x="3682" y="0"/>
                </a:lnTo>
                <a:lnTo>
                  <a:pt x="2895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738961" y="7996648"/>
            <a:ext cx="11277" cy="13843"/>
          </a:xfrm>
          <a:custGeom>
            <a:avLst/>
            <a:gdLst/>
            <a:ahLst/>
            <a:cxnLst/>
            <a:rect l="l" t="t" r="r" b="b"/>
            <a:pathLst>
              <a:path w="11277" h="13843">
                <a:moveTo>
                  <a:pt x="0" y="13842"/>
                </a:moveTo>
                <a:lnTo>
                  <a:pt x="5359" y="5702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732821" y="8017974"/>
            <a:ext cx="1003" cy="1892"/>
          </a:xfrm>
          <a:custGeom>
            <a:avLst/>
            <a:gdLst/>
            <a:ahLst/>
            <a:cxnLst/>
            <a:rect l="l" t="t" r="r" b="b"/>
            <a:pathLst>
              <a:path w="1003" h="1892">
                <a:moveTo>
                  <a:pt x="0" y="1892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742192" y="8000001"/>
            <a:ext cx="5473" cy="6921"/>
          </a:xfrm>
          <a:custGeom>
            <a:avLst/>
            <a:gdLst/>
            <a:ahLst/>
            <a:cxnLst/>
            <a:rect l="l" t="t" r="r" b="b"/>
            <a:pathLst>
              <a:path w="5473" h="6921">
                <a:moveTo>
                  <a:pt x="5473" y="0"/>
                </a:move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744317" y="8001570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0" y="774"/>
                </a:move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759379" y="7984378"/>
            <a:ext cx="7594" cy="4914"/>
          </a:xfrm>
          <a:custGeom>
            <a:avLst/>
            <a:gdLst/>
            <a:ahLst/>
            <a:cxnLst/>
            <a:rect l="l" t="t" r="r" b="b"/>
            <a:pathLst>
              <a:path w="7594" h="4914">
                <a:moveTo>
                  <a:pt x="7594" y="0"/>
                </a:moveTo>
                <a:lnTo>
                  <a:pt x="3238" y="2336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759609" y="7978240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16738" y="0"/>
                </a:moveTo>
                <a:lnTo>
                  <a:pt x="0" y="97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777685" y="7974003"/>
            <a:ext cx="10934" cy="3454"/>
          </a:xfrm>
          <a:custGeom>
            <a:avLst/>
            <a:gdLst/>
            <a:ahLst/>
            <a:cxnLst/>
            <a:rect l="l" t="t" r="r" b="b"/>
            <a:pathLst>
              <a:path w="10934" h="3454">
                <a:moveTo>
                  <a:pt x="0" y="3454"/>
                </a:move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818754" y="8148647"/>
            <a:ext cx="9144" cy="787"/>
          </a:xfrm>
          <a:custGeom>
            <a:avLst/>
            <a:gdLst/>
            <a:ahLst/>
            <a:cxnLst/>
            <a:rect l="l" t="t" r="r" b="b"/>
            <a:pathLst>
              <a:path w="9144" h="787">
                <a:moveTo>
                  <a:pt x="0" y="787"/>
                </a:moveTo>
                <a:lnTo>
                  <a:pt x="5575" y="787"/>
                </a:ln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831367" y="8148317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843195" y="8141178"/>
            <a:ext cx="8369" cy="3568"/>
          </a:xfrm>
          <a:custGeom>
            <a:avLst/>
            <a:gdLst/>
            <a:ahLst/>
            <a:cxnLst/>
            <a:rect l="l" t="t" r="r" b="b"/>
            <a:pathLst>
              <a:path w="8369" h="3568">
                <a:moveTo>
                  <a:pt x="0" y="3568"/>
                </a:moveTo>
                <a:lnTo>
                  <a:pt x="2120" y="3009"/>
                </a:lnTo>
                <a:lnTo>
                  <a:pt x="83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890181" y="8097652"/>
            <a:ext cx="4572" cy="8369"/>
          </a:xfrm>
          <a:custGeom>
            <a:avLst/>
            <a:gdLst/>
            <a:ahLst/>
            <a:cxnLst/>
            <a:rect l="l" t="t" r="r" b="b"/>
            <a:pathLst>
              <a:path w="4572" h="8369">
                <a:moveTo>
                  <a:pt x="4572" y="0"/>
                </a:moveTo>
                <a:lnTo>
                  <a:pt x="2679" y="4470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890071" y="8014393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900113" y="8074323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900113" y="8037833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0" y="0"/>
                </a:moveTo>
                <a:lnTo>
                  <a:pt x="1117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335129" y="9366653"/>
            <a:ext cx="10261" cy="1346"/>
          </a:xfrm>
          <a:custGeom>
            <a:avLst/>
            <a:gdLst/>
            <a:ahLst/>
            <a:cxnLst/>
            <a:rect l="l" t="t" r="r" b="b"/>
            <a:pathLst>
              <a:path w="10261" h="1346">
                <a:moveTo>
                  <a:pt x="0" y="0"/>
                </a:moveTo>
                <a:lnTo>
                  <a:pt x="10261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346962" y="7538647"/>
            <a:ext cx="11938" cy="1562"/>
          </a:xfrm>
          <a:custGeom>
            <a:avLst/>
            <a:gdLst/>
            <a:ahLst/>
            <a:cxnLst/>
            <a:rect l="l" t="t" r="r" b="b"/>
            <a:pathLst>
              <a:path w="11937" h="1562">
                <a:moveTo>
                  <a:pt x="11937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278216" y="9475798"/>
            <a:ext cx="72313" cy="12725"/>
          </a:xfrm>
          <a:custGeom>
            <a:avLst/>
            <a:gdLst/>
            <a:ahLst/>
            <a:cxnLst/>
            <a:rect l="l" t="t" r="r" b="b"/>
            <a:pathLst>
              <a:path w="72313" h="12725">
                <a:moveTo>
                  <a:pt x="72313" y="12725"/>
                </a:moveTo>
                <a:lnTo>
                  <a:pt x="35712" y="81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276985" y="7419795"/>
            <a:ext cx="73545" cy="13055"/>
          </a:xfrm>
          <a:custGeom>
            <a:avLst/>
            <a:gdLst/>
            <a:ahLst/>
            <a:cxnLst/>
            <a:rect l="l" t="t" r="r" b="b"/>
            <a:pathLst>
              <a:path w="73545" h="13055">
                <a:moveTo>
                  <a:pt x="0" y="13055"/>
                </a:moveTo>
                <a:lnTo>
                  <a:pt x="36944" y="4572"/>
                </a:lnTo>
                <a:lnTo>
                  <a:pt x="7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347289" y="8079912"/>
            <a:ext cx="15963" cy="38608"/>
          </a:xfrm>
          <a:custGeom>
            <a:avLst/>
            <a:gdLst/>
            <a:ahLst/>
            <a:cxnLst/>
            <a:rect l="l" t="t" r="r" b="b"/>
            <a:pathLst>
              <a:path w="15963" h="38607">
                <a:moveTo>
                  <a:pt x="15963" y="38607"/>
                </a:move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347294" y="8054797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350418" y="7977352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0" y="77444"/>
                </a:moveTo>
                <a:lnTo>
                  <a:pt x="0" y="0"/>
                </a:ln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347294" y="7977346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347294" y="7815298"/>
            <a:ext cx="15963" cy="133032"/>
          </a:xfrm>
          <a:custGeom>
            <a:avLst/>
            <a:gdLst/>
            <a:ahLst/>
            <a:cxnLst/>
            <a:rect l="l" t="t" r="r" b="b"/>
            <a:pathLst>
              <a:path w="15963" h="133032">
                <a:moveTo>
                  <a:pt x="0" y="133032"/>
                </a:moveTo>
                <a:lnTo>
                  <a:pt x="15963" y="133032"/>
                </a:ln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347294" y="7716537"/>
            <a:ext cx="3124" cy="77444"/>
          </a:xfrm>
          <a:custGeom>
            <a:avLst/>
            <a:gdLst/>
            <a:ahLst/>
            <a:cxnLst/>
            <a:rect l="l" t="t" r="r" b="b"/>
            <a:pathLst>
              <a:path w="3124" h="77444">
                <a:moveTo>
                  <a:pt x="0" y="0"/>
                </a:moveTo>
                <a:lnTo>
                  <a:pt x="3124" y="0"/>
                </a:lnTo>
                <a:lnTo>
                  <a:pt x="3124" y="77444"/>
                </a:lnTo>
                <a:lnTo>
                  <a:pt x="0" y="77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350418" y="779398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350418" y="771653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347294" y="7643991"/>
            <a:ext cx="58254" cy="39624"/>
          </a:xfrm>
          <a:custGeom>
            <a:avLst/>
            <a:gdLst/>
            <a:ahLst/>
            <a:cxnLst/>
            <a:rect l="l" t="t" r="r" b="b"/>
            <a:pathLst>
              <a:path w="58254" h="39624">
                <a:moveTo>
                  <a:pt x="0" y="39624"/>
                </a:moveTo>
                <a:lnTo>
                  <a:pt x="15963" y="39624"/>
                </a:lnTo>
                <a:lnTo>
                  <a:pt x="15963" y="0"/>
                </a:lnTo>
                <a:lnTo>
                  <a:pt x="582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363250" y="8054801"/>
            <a:ext cx="3124" cy="6134"/>
          </a:xfrm>
          <a:custGeom>
            <a:avLst/>
            <a:gdLst/>
            <a:ahLst/>
            <a:cxnLst/>
            <a:rect l="l" t="t" r="r" b="b"/>
            <a:pathLst>
              <a:path w="3124" h="6134">
                <a:moveTo>
                  <a:pt x="3124" y="6134"/>
                </a:moveTo>
                <a:lnTo>
                  <a:pt x="0" y="61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363250" y="7973217"/>
            <a:ext cx="3124" cy="4127"/>
          </a:xfrm>
          <a:custGeom>
            <a:avLst/>
            <a:gdLst/>
            <a:ahLst/>
            <a:cxnLst/>
            <a:rect l="l" t="t" r="r" b="b"/>
            <a:pathLst>
              <a:path w="3124" h="4127">
                <a:moveTo>
                  <a:pt x="3124" y="0"/>
                </a:moveTo>
                <a:lnTo>
                  <a:pt x="0" y="0"/>
                </a:lnTo>
                <a:lnTo>
                  <a:pt x="0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363253" y="7793987"/>
            <a:ext cx="3124" cy="4914"/>
          </a:xfrm>
          <a:custGeom>
            <a:avLst/>
            <a:gdLst/>
            <a:ahLst/>
            <a:cxnLst/>
            <a:rect l="l" t="t" r="r" b="b"/>
            <a:pathLst>
              <a:path w="3124" h="4914">
                <a:moveTo>
                  <a:pt x="0" y="0"/>
                </a:moveTo>
                <a:lnTo>
                  <a:pt x="0" y="4914"/>
                </a:lnTo>
                <a:lnTo>
                  <a:pt x="3124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363250" y="7711182"/>
            <a:ext cx="3124" cy="5359"/>
          </a:xfrm>
          <a:custGeom>
            <a:avLst/>
            <a:gdLst/>
            <a:ahLst/>
            <a:cxnLst/>
            <a:rect l="l" t="t" r="r" b="b"/>
            <a:pathLst>
              <a:path w="3124" h="5359">
                <a:moveTo>
                  <a:pt x="3124" y="0"/>
                </a:move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358900" y="7533288"/>
            <a:ext cx="36931" cy="5359"/>
          </a:xfrm>
          <a:custGeom>
            <a:avLst/>
            <a:gdLst/>
            <a:ahLst/>
            <a:cxnLst/>
            <a:rect l="l" t="t" r="r" b="b"/>
            <a:pathLst>
              <a:path w="36931" h="5359">
                <a:moveTo>
                  <a:pt x="0" y="5359"/>
                </a:moveTo>
                <a:lnTo>
                  <a:pt x="369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370727" y="7533732"/>
            <a:ext cx="25222" cy="3352"/>
          </a:xfrm>
          <a:custGeom>
            <a:avLst/>
            <a:gdLst/>
            <a:ahLst/>
            <a:cxnLst/>
            <a:rect l="l" t="t" r="r" b="b"/>
            <a:pathLst>
              <a:path w="25222" h="3352">
                <a:moveTo>
                  <a:pt x="0" y="3352"/>
                </a:moveTo>
                <a:lnTo>
                  <a:pt x="25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398179" y="9375024"/>
            <a:ext cx="20091" cy="2794"/>
          </a:xfrm>
          <a:custGeom>
            <a:avLst/>
            <a:gdLst/>
            <a:ahLst/>
            <a:cxnLst/>
            <a:rect l="l" t="t" r="r" b="b"/>
            <a:pathLst>
              <a:path w="20091" h="2794">
                <a:moveTo>
                  <a:pt x="114" y="0"/>
                </a:moveTo>
                <a:lnTo>
                  <a:pt x="20091" y="279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418159" y="9497005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0"/>
                </a:moveTo>
                <a:lnTo>
                  <a:pt x="12052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409344" y="9377151"/>
            <a:ext cx="1333" cy="15062"/>
          </a:xfrm>
          <a:custGeom>
            <a:avLst/>
            <a:gdLst/>
            <a:ahLst/>
            <a:cxnLst/>
            <a:rect l="l" t="t" r="r" b="b"/>
            <a:pathLst>
              <a:path w="1333" h="15062">
                <a:moveTo>
                  <a:pt x="0" y="15062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414704" y="9199700"/>
            <a:ext cx="774" cy="1346"/>
          </a:xfrm>
          <a:custGeom>
            <a:avLst/>
            <a:gdLst/>
            <a:ahLst/>
            <a:cxnLst/>
            <a:rect l="l" t="t" r="r" b="b"/>
            <a:pathLst>
              <a:path w="774" h="1346">
                <a:moveTo>
                  <a:pt x="774" y="0"/>
                </a:moveTo>
                <a:lnTo>
                  <a:pt x="0" y="1346"/>
                </a:lnTo>
                <a:lnTo>
                  <a:pt x="4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414255" y="9201042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444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417155" y="9188204"/>
            <a:ext cx="6019" cy="9042"/>
          </a:xfrm>
          <a:custGeom>
            <a:avLst/>
            <a:gdLst/>
            <a:ahLst/>
            <a:cxnLst/>
            <a:rect l="l" t="t" r="r" b="b"/>
            <a:pathLst>
              <a:path w="6019" h="9042">
                <a:moveTo>
                  <a:pt x="0" y="9042"/>
                </a:moveTo>
                <a:lnTo>
                  <a:pt x="6019" y="0"/>
                </a:lnTo>
                <a:lnTo>
                  <a:pt x="2781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418047" y="7409531"/>
            <a:ext cx="32029" cy="1892"/>
          </a:xfrm>
          <a:custGeom>
            <a:avLst/>
            <a:gdLst/>
            <a:ahLst/>
            <a:cxnLst/>
            <a:rect l="l" t="t" r="r" b="b"/>
            <a:pathLst>
              <a:path w="32029" h="1892">
                <a:moveTo>
                  <a:pt x="0" y="1892"/>
                </a:moveTo>
                <a:lnTo>
                  <a:pt x="32029" y="101"/>
                </a:lnTo>
                <a:lnTo>
                  <a:pt x="312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430212" y="9497674"/>
            <a:ext cx="35598" cy="1778"/>
          </a:xfrm>
          <a:custGeom>
            <a:avLst/>
            <a:gdLst/>
            <a:ahLst/>
            <a:cxnLst/>
            <a:rect l="l" t="t" r="r" b="b"/>
            <a:pathLst>
              <a:path w="35598" h="1777">
                <a:moveTo>
                  <a:pt x="0" y="0"/>
                </a:moveTo>
                <a:lnTo>
                  <a:pt x="35598" y="1778"/>
                </a:lnTo>
                <a:lnTo>
                  <a:pt x="3415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424072" y="9181172"/>
            <a:ext cx="5588" cy="7035"/>
          </a:xfrm>
          <a:custGeom>
            <a:avLst/>
            <a:gdLst/>
            <a:ahLst/>
            <a:cxnLst/>
            <a:rect l="l" t="t" r="r" b="b"/>
            <a:pathLst>
              <a:path w="5587" h="7035">
                <a:moveTo>
                  <a:pt x="0" y="7035"/>
                </a:moveTo>
                <a:lnTo>
                  <a:pt x="55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423180" y="9182735"/>
            <a:ext cx="4013" cy="5473"/>
          </a:xfrm>
          <a:custGeom>
            <a:avLst/>
            <a:gdLst/>
            <a:ahLst/>
            <a:cxnLst/>
            <a:rect l="l" t="t" r="r" b="b"/>
            <a:pathLst>
              <a:path w="4013" h="5473">
                <a:moveTo>
                  <a:pt x="0" y="5473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426306" y="9177826"/>
            <a:ext cx="5918" cy="5803"/>
          </a:xfrm>
          <a:custGeom>
            <a:avLst/>
            <a:gdLst/>
            <a:ahLst/>
            <a:cxnLst/>
            <a:rect l="l" t="t" r="r" b="b"/>
            <a:pathLst>
              <a:path w="5918" h="5803">
                <a:moveTo>
                  <a:pt x="0" y="5803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442046" y="9498454"/>
            <a:ext cx="10261" cy="558"/>
          </a:xfrm>
          <a:custGeom>
            <a:avLst/>
            <a:gdLst/>
            <a:ahLst/>
            <a:cxnLst/>
            <a:rect l="l" t="t" r="r" b="b"/>
            <a:pathLst>
              <a:path w="10261" h="558">
                <a:moveTo>
                  <a:pt x="10261" y="558"/>
                </a:moveTo>
                <a:lnTo>
                  <a:pt x="0" y="0"/>
                </a:lnTo>
                <a:lnTo>
                  <a:pt x="814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442042" y="9498455"/>
            <a:ext cx="6248" cy="330"/>
          </a:xfrm>
          <a:custGeom>
            <a:avLst/>
            <a:gdLst/>
            <a:ahLst/>
            <a:cxnLst/>
            <a:rect l="l" t="t" r="r" b="b"/>
            <a:pathLst>
              <a:path w="6248" h="330">
                <a:moveTo>
                  <a:pt x="0" y="0"/>
                </a:moveTo>
                <a:lnTo>
                  <a:pt x="6248" y="330"/>
                </a:ln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441481" y="9314092"/>
            <a:ext cx="16967" cy="9817"/>
          </a:xfrm>
          <a:custGeom>
            <a:avLst/>
            <a:gdLst/>
            <a:ahLst/>
            <a:cxnLst/>
            <a:rect l="l" t="t" r="r" b="b"/>
            <a:pathLst>
              <a:path w="16967" h="9817">
                <a:moveTo>
                  <a:pt x="0" y="0"/>
                </a:moveTo>
                <a:lnTo>
                  <a:pt x="2679" y="1892"/>
                </a:lnTo>
                <a:lnTo>
                  <a:pt x="16967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441374" y="9165551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7696" y="0"/>
                </a:moveTo>
                <a:lnTo>
                  <a:pt x="3225" y="2349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441481" y="9159532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0" y="9702"/>
                </a:moveTo>
                <a:lnTo>
                  <a:pt x="2679" y="7810"/>
                </a:lnTo>
                <a:lnTo>
                  <a:pt x="167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442046" y="7409409"/>
            <a:ext cx="10261" cy="673"/>
          </a:xfrm>
          <a:custGeom>
            <a:avLst/>
            <a:gdLst/>
            <a:ahLst/>
            <a:cxnLst/>
            <a:rect l="l" t="t" r="r" b="b"/>
            <a:pathLst>
              <a:path w="10261" h="673">
                <a:moveTo>
                  <a:pt x="6578" y="228"/>
                </a:moveTo>
                <a:lnTo>
                  <a:pt x="0" y="673"/>
                </a:lnTo>
                <a:lnTo>
                  <a:pt x="10261" y="0"/>
                </a:lnTo>
                <a:lnTo>
                  <a:pt x="8026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442042" y="7408077"/>
            <a:ext cx="6248" cy="2006"/>
          </a:xfrm>
          <a:custGeom>
            <a:avLst/>
            <a:gdLst/>
            <a:ahLst/>
            <a:cxnLst/>
            <a:rect l="l" t="t" r="r" b="b"/>
            <a:pathLst>
              <a:path w="6248" h="2006">
                <a:moveTo>
                  <a:pt x="0" y="2006"/>
                </a:moveTo>
                <a:lnTo>
                  <a:pt x="6248" y="1562"/>
                </a:lnTo>
                <a:lnTo>
                  <a:pt x="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449741" y="949878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448291" y="9498789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442266" y="9313312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0" y="0"/>
                </a:moveTo>
                <a:lnTo>
                  <a:pt x="2336" y="2120"/>
                </a:lnTo>
                <a:lnTo>
                  <a:pt x="7696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452308" y="7409414"/>
            <a:ext cx="1562" cy="0"/>
          </a:xfrm>
          <a:custGeom>
            <a:avLst/>
            <a:gdLst/>
            <a:ahLst/>
            <a:cxnLst/>
            <a:rect l="l" t="t" r="r" b="b"/>
            <a:pathLst>
              <a:path w="1562">
                <a:moveTo>
                  <a:pt x="0" y="0"/>
                </a:moveTo>
                <a:lnTo>
                  <a:pt x="15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462795" y="9499352"/>
            <a:ext cx="4241" cy="1447"/>
          </a:xfrm>
          <a:custGeom>
            <a:avLst/>
            <a:gdLst/>
            <a:ahLst/>
            <a:cxnLst/>
            <a:rect l="l" t="t" r="r" b="b"/>
            <a:pathLst>
              <a:path w="4241" h="1447">
                <a:moveTo>
                  <a:pt x="4241" y="1447"/>
                </a:moveTo>
                <a:lnTo>
                  <a:pt x="4241" y="10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465810" y="9499459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0"/>
                </a:moveTo>
                <a:lnTo>
                  <a:pt x="11836" y="228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453868" y="7408970"/>
            <a:ext cx="11938" cy="444"/>
          </a:xfrm>
          <a:custGeom>
            <a:avLst/>
            <a:gdLst/>
            <a:ahLst/>
            <a:cxnLst/>
            <a:rect l="l" t="t" r="r" b="b"/>
            <a:pathLst>
              <a:path w="11937" h="444">
                <a:moveTo>
                  <a:pt x="0" y="444"/>
                </a:moveTo>
                <a:lnTo>
                  <a:pt x="11938" y="114"/>
                </a:lnTo>
                <a:lnTo>
                  <a:pt x="1016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462236" y="7409080"/>
            <a:ext cx="3568" cy="0"/>
          </a:xfrm>
          <a:custGeom>
            <a:avLst/>
            <a:gdLst/>
            <a:ahLst/>
            <a:cxnLst/>
            <a:rect l="l" t="t" r="r" b="b"/>
            <a:pathLst>
              <a:path w="3568">
                <a:moveTo>
                  <a:pt x="787" y="0"/>
                </a:moveTo>
                <a:lnTo>
                  <a:pt x="3568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464369" y="7406849"/>
            <a:ext cx="3898" cy="2120"/>
          </a:xfrm>
          <a:custGeom>
            <a:avLst/>
            <a:gdLst/>
            <a:ahLst/>
            <a:cxnLst/>
            <a:rect l="l" t="t" r="r" b="b"/>
            <a:pathLst>
              <a:path w="3898" h="2120">
                <a:moveTo>
                  <a:pt x="3898" y="0"/>
                </a:moveTo>
                <a:lnTo>
                  <a:pt x="3898" y="2006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465810" y="7408852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228"/>
                </a:moveTo>
                <a:lnTo>
                  <a:pt x="11836" y="114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466702" y="9326257"/>
            <a:ext cx="2235" cy="673"/>
          </a:xfrm>
          <a:custGeom>
            <a:avLst/>
            <a:gdLst/>
            <a:ahLst/>
            <a:cxnLst/>
            <a:rect l="l" t="t" r="r" b="b"/>
            <a:pathLst>
              <a:path w="2235" h="673">
                <a:moveTo>
                  <a:pt x="0" y="0"/>
                </a:moveTo>
                <a:lnTo>
                  <a:pt x="2235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477642" y="9499681"/>
            <a:ext cx="11049" cy="114"/>
          </a:xfrm>
          <a:custGeom>
            <a:avLst/>
            <a:gdLst/>
            <a:ahLst/>
            <a:cxnLst/>
            <a:rect l="l" t="t" r="r" b="b"/>
            <a:pathLst>
              <a:path w="11049" h="114">
                <a:moveTo>
                  <a:pt x="0" y="0"/>
                </a:moveTo>
                <a:lnTo>
                  <a:pt x="11049" y="114"/>
                </a:lnTo>
                <a:lnTo>
                  <a:pt x="1026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485565" y="9499793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488691" y="9499793"/>
            <a:ext cx="889" cy="0"/>
          </a:xfrm>
          <a:custGeom>
            <a:avLst/>
            <a:gdLst/>
            <a:ahLst/>
            <a:cxnLst/>
            <a:rect l="l" t="t" r="r" b="b"/>
            <a:pathLst>
              <a:path w="888">
                <a:moveTo>
                  <a:pt x="0" y="0"/>
                </a:moveTo>
                <a:lnTo>
                  <a:pt x="889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477640" y="7406181"/>
            <a:ext cx="11049" cy="2781"/>
          </a:xfrm>
          <a:custGeom>
            <a:avLst/>
            <a:gdLst/>
            <a:ahLst/>
            <a:cxnLst/>
            <a:rect l="l" t="t" r="r" b="b"/>
            <a:pathLst>
              <a:path w="11049" h="2781">
                <a:moveTo>
                  <a:pt x="7924" y="2451"/>
                </a:moveTo>
                <a:lnTo>
                  <a:pt x="0" y="2781"/>
                </a:lnTo>
                <a:lnTo>
                  <a:pt x="11049" y="2451"/>
                </a:lnTo>
                <a:lnTo>
                  <a:pt x="7924" y="2451"/>
                </a:lnTo>
                <a:lnTo>
                  <a:pt x="79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477645" y="7408520"/>
            <a:ext cx="35712" cy="558"/>
          </a:xfrm>
          <a:custGeom>
            <a:avLst/>
            <a:gdLst/>
            <a:ahLst/>
            <a:cxnLst/>
            <a:rect l="l" t="t" r="r" b="b"/>
            <a:pathLst>
              <a:path w="35712" h="558">
                <a:moveTo>
                  <a:pt x="21310" y="0"/>
                </a:moveTo>
                <a:lnTo>
                  <a:pt x="23761" y="114"/>
                </a:lnTo>
                <a:lnTo>
                  <a:pt x="0" y="444"/>
                </a:lnTo>
                <a:lnTo>
                  <a:pt x="35712" y="558"/>
                </a:lnTo>
                <a:lnTo>
                  <a:pt x="3403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489582" y="7408520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489587" y="9499793"/>
            <a:ext cx="11823" cy="114"/>
          </a:xfrm>
          <a:custGeom>
            <a:avLst/>
            <a:gdLst/>
            <a:ahLst/>
            <a:cxnLst/>
            <a:rect l="l" t="t" r="r" b="b"/>
            <a:pathLst>
              <a:path w="11823" h="114">
                <a:moveTo>
                  <a:pt x="1333" y="0"/>
                </a:moveTo>
                <a:lnTo>
                  <a:pt x="0" y="0"/>
                </a:lnTo>
                <a:lnTo>
                  <a:pt x="11823" y="0"/>
                </a:lnTo>
                <a:lnTo>
                  <a:pt x="937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501417" y="9499678"/>
            <a:ext cx="11938" cy="2565"/>
          </a:xfrm>
          <a:custGeom>
            <a:avLst/>
            <a:gdLst/>
            <a:ahLst/>
            <a:cxnLst/>
            <a:rect l="l" t="t" r="r" b="b"/>
            <a:pathLst>
              <a:path w="11937" h="2565">
                <a:moveTo>
                  <a:pt x="4013" y="114"/>
                </a:moveTo>
                <a:lnTo>
                  <a:pt x="11937" y="0"/>
                </a:lnTo>
                <a:lnTo>
                  <a:pt x="0" y="114"/>
                </a:lnTo>
                <a:lnTo>
                  <a:pt x="4013" y="114"/>
                </a:lnTo>
                <a:lnTo>
                  <a:pt x="401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500966" y="9329936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359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499740" y="9152606"/>
            <a:ext cx="9144" cy="673"/>
          </a:xfrm>
          <a:custGeom>
            <a:avLst/>
            <a:gdLst/>
            <a:ahLst/>
            <a:cxnLst/>
            <a:rect l="l" t="t" r="r" b="b"/>
            <a:pathLst>
              <a:path w="9144" h="673">
                <a:moveTo>
                  <a:pt x="0" y="0"/>
                </a:moveTo>
                <a:lnTo>
                  <a:pt x="6578" y="114"/>
                </a:lnTo>
                <a:lnTo>
                  <a:pt x="91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500071" y="7406849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5359" y="0"/>
                </a:moveTo>
                <a:lnTo>
                  <a:pt x="5359" y="1778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501413" y="7408632"/>
            <a:ext cx="11938" cy="114"/>
          </a:xfrm>
          <a:custGeom>
            <a:avLst/>
            <a:gdLst/>
            <a:ahLst/>
            <a:cxnLst/>
            <a:rect l="l" t="t" r="r" b="b"/>
            <a:pathLst>
              <a:path w="11937" h="114">
                <a:moveTo>
                  <a:pt x="0" y="0"/>
                </a:moveTo>
                <a:lnTo>
                  <a:pt x="11938" y="114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503080" y="9499235"/>
            <a:ext cx="18529" cy="558"/>
          </a:xfrm>
          <a:custGeom>
            <a:avLst/>
            <a:gdLst/>
            <a:ahLst/>
            <a:cxnLst/>
            <a:rect l="l" t="t" r="r" b="b"/>
            <a:pathLst>
              <a:path w="18529" h="558">
                <a:moveTo>
                  <a:pt x="8597" y="0"/>
                </a:moveTo>
                <a:lnTo>
                  <a:pt x="18529" y="33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501971" y="9499678"/>
            <a:ext cx="11391" cy="114"/>
          </a:xfrm>
          <a:custGeom>
            <a:avLst/>
            <a:gdLst/>
            <a:ahLst/>
            <a:cxnLst/>
            <a:rect l="l" t="t" r="r" b="b"/>
            <a:pathLst>
              <a:path w="11391" h="114">
                <a:moveTo>
                  <a:pt x="0" y="114"/>
                </a:moveTo>
                <a:lnTo>
                  <a:pt x="113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513354" y="7408852"/>
            <a:ext cx="8255" cy="228"/>
          </a:xfrm>
          <a:custGeom>
            <a:avLst/>
            <a:gdLst/>
            <a:ahLst/>
            <a:cxnLst/>
            <a:rect l="l" t="t" r="r" b="b"/>
            <a:pathLst>
              <a:path w="8254" h="228">
                <a:moveTo>
                  <a:pt x="0" y="228"/>
                </a:moveTo>
                <a:lnTo>
                  <a:pt x="8255" y="0"/>
                </a:ln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1857" y="7408520"/>
            <a:ext cx="11493" cy="228"/>
          </a:xfrm>
          <a:custGeom>
            <a:avLst/>
            <a:gdLst/>
            <a:ahLst/>
            <a:cxnLst/>
            <a:rect l="l" t="t" r="r" b="b"/>
            <a:pathLst>
              <a:path w="11493" h="228">
                <a:moveTo>
                  <a:pt x="1117" y="0"/>
                </a:moveTo>
                <a:lnTo>
                  <a:pt x="11493" y="228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522728" y="9499462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521613" y="9499240"/>
            <a:ext cx="8597" cy="330"/>
          </a:xfrm>
          <a:custGeom>
            <a:avLst/>
            <a:gdLst/>
            <a:ahLst/>
            <a:cxnLst/>
            <a:rect l="l" t="t" r="r" b="b"/>
            <a:pathLst>
              <a:path w="8597" h="330">
                <a:moveTo>
                  <a:pt x="0" y="330"/>
                </a:moveTo>
                <a:lnTo>
                  <a:pt x="8597" y="0"/>
                </a:lnTo>
                <a:lnTo>
                  <a:pt x="3568" y="215"/>
                </a:lnTo>
                <a:lnTo>
                  <a:pt x="7137" y="101"/>
                </a:lnTo>
                <a:lnTo>
                  <a:pt x="6019" y="1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525185" y="9374907"/>
            <a:ext cx="67398" cy="5588"/>
          </a:xfrm>
          <a:custGeom>
            <a:avLst/>
            <a:gdLst/>
            <a:ahLst/>
            <a:cxnLst/>
            <a:rect l="l" t="t" r="r" b="b"/>
            <a:pathLst>
              <a:path w="67398" h="5588">
                <a:moveTo>
                  <a:pt x="0" y="5588"/>
                </a:moveTo>
                <a:lnTo>
                  <a:pt x="673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513354" y="9329486"/>
            <a:ext cx="1562" cy="342"/>
          </a:xfrm>
          <a:custGeom>
            <a:avLst/>
            <a:gdLst/>
            <a:ahLst/>
            <a:cxnLst/>
            <a:rect l="l" t="t" r="r" b="b"/>
            <a:pathLst>
              <a:path w="1562" h="342">
                <a:moveTo>
                  <a:pt x="0" y="342"/>
                </a:moveTo>
                <a:lnTo>
                  <a:pt x="15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524628" y="9157075"/>
            <a:ext cx="7696" cy="3454"/>
          </a:xfrm>
          <a:custGeom>
            <a:avLst/>
            <a:gdLst/>
            <a:ahLst/>
            <a:cxnLst/>
            <a:rect l="l" t="t" r="r" b="b"/>
            <a:pathLst>
              <a:path w="7696" h="3454">
                <a:moveTo>
                  <a:pt x="7696" y="3454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513354" y="7407515"/>
            <a:ext cx="10604" cy="1460"/>
          </a:xfrm>
          <a:custGeom>
            <a:avLst/>
            <a:gdLst/>
            <a:ahLst/>
            <a:cxnLst/>
            <a:rect l="l" t="t" r="r" b="b"/>
            <a:pathLst>
              <a:path w="10604" h="1460">
                <a:moveTo>
                  <a:pt x="0" y="1231"/>
                </a:moveTo>
                <a:lnTo>
                  <a:pt x="10604" y="1460"/>
                </a:lnTo>
                <a:lnTo>
                  <a:pt x="106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521613" y="7408857"/>
            <a:ext cx="3568" cy="228"/>
          </a:xfrm>
          <a:custGeom>
            <a:avLst/>
            <a:gdLst/>
            <a:ahLst/>
            <a:cxnLst/>
            <a:rect l="l" t="t" r="r" b="b"/>
            <a:pathLst>
              <a:path w="3568" h="228">
                <a:moveTo>
                  <a:pt x="0" y="0"/>
                </a:moveTo>
                <a:lnTo>
                  <a:pt x="3568" y="228"/>
                </a:lnTo>
                <a:lnTo>
                  <a:pt x="233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530988" y="9498789"/>
            <a:ext cx="10490" cy="444"/>
          </a:xfrm>
          <a:custGeom>
            <a:avLst/>
            <a:gdLst/>
            <a:ahLst/>
            <a:cxnLst/>
            <a:rect l="l" t="t" r="r" b="b"/>
            <a:pathLst>
              <a:path w="10490" h="444">
                <a:moveTo>
                  <a:pt x="10490" y="0"/>
                </a:moveTo>
                <a:lnTo>
                  <a:pt x="0" y="444"/>
                </a:lnTo>
                <a:lnTo>
                  <a:pt x="121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525192" y="9493215"/>
            <a:ext cx="83134" cy="7023"/>
          </a:xfrm>
          <a:custGeom>
            <a:avLst/>
            <a:gdLst/>
            <a:ahLst/>
            <a:cxnLst/>
            <a:rect l="l" t="t" r="r" b="b"/>
            <a:pathLst>
              <a:path w="83134" h="7023">
                <a:moveTo>
                  <a:pt x="17513" y="7023"/>
                </a:moveTo>
                <a:lnTo>
                  <a:pt x="17513" y="5905"/>
                </a:lnTo>
                <a:lnTo>
                  <a:pt x="20193" y="5346"/>
                </a:lnTo>
                <a:lnTo>
                  <a:pt x="83134" y="0"/>
                </a:lnTo>
                <a:lnTo>
                  <a:pt x="0" y="6248"/>
                </a:lnTo>
                <a:lnTo>
                  <a:pt x="1219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529648" y="949923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530984" y="9499123"/>
            <a:ext cx="2794" cy="114"/>
          </a:xfrm>
          <a:custGeom>
            <a:avLst/>
            <a:gdLst/>
            <a:ahLst/>
            <a:cxnLst/>
            <a:rect l="l" t="t" r="r" b="b"/>
            <a:pathLst>
              <a:path w="2794" h="114">
                <a:moveTo>
                  <a:pt x="279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525296" y="9322240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2">
                <a:moveTo>
                  <a:pt x="0" y="3683"/>
                </a:moveTo>
                <a:lnTo>
                  <a:pt x="2006" y="3238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525188" y="7408966"/>
            <a:ext cx="5689" cy="228"/>
          </a:xfrm>
          <a:custGeom>
            <a:avLst/>
            <a:gdLst/>
            <a:ahLst/>
            <a:cxnLst/>
            <a:rect l="l" t="t" r="r" b="b"/>
            <a:pathLst>
              <a:path w="5689" h="228">
                <a:moveTo>
                  <a:pt x="4572" y="114"/>
                </a:moveTo>
                <a:lnTo>
                  <a:pt x="5689" y="228"/>
                </a:lnTo>
                <a:lnTo>
                  <a:pt x="0" y="114"/>
                </a:lnTo>
                <a:lnTo>
                  <a:pt x="4572" y="114"/>
                </a:lnTo>
                <a:lnTo>
                  <a:pt x="0" y="114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525190" y="7409082"/>
            <a:ext cx="71310" cy="5359"/>
          </a:xfrm>
          <a:custGeom>
            <a:avLst/>
            <a:gdLst/>
            <a:ahLst/>
            <a:cxnLst/>
            <a:rect l="l" t="t" r="r" b="b"/>
            <a:pathLst>
              <a:path w="71310" h="5359">
                <a:moveTo>
                  <a:pt x="17068" y="444"/>
                </a:moveTo>
                <a:lnTo>
                  <a:pt x="71310" y="5359"/>
                </a:lnTo>
                <a:lnTo>
                  <a:pt x="0" y="0"/>
                </a:lnTo>
                <a:lnTo>
                  <a:pt x="17068" y="444"/>
                </a:lnTo>
                <a:lnTo>
                  <a:pt x="1617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530875" y="7409192"/>
            <a:ext cx="3454" cy="114"/>
          </a:xfrm>
          <a:custGeom>
            <a:avLst/>
            <a:gdLst/>
            <a:ahLst/>
            <a:cxnLst/>
            <a:rect l="l" t="t" r="r" b="b"/>
            <a:pathLst>
              <a:path w="3454" h="114">
                <a:moveTo>
                  <a:pt x="0" y="0"/>
                </a:moveTo>
                <a:lnTo>
                  <a:pt x="345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532547" y="7409192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541029" y="9498571"/>
            <a:ext cx="4356" cy="330"/>
          </a:xfrm>
          <a:custGeom>
            <a:avLst/>
            <a:gdLst/>
            <a:ahLst/>
            <a:cxnLst/>
            <a:rect l="l" t="t" r="r" b="b"/>
            <a:pathLst>
              <a:path w="4356" h="330">
                <a:moveTo>
                  <a:pt x="0" y="330"/>
                </a:move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542704" y="9498232"/>
            <a:ext cx="6248" cy="889"/>
          </a:xfrm>
          <a:custGeom>
            <a:avLst/>
            <a:gdLst/>
            <a:ahLst/>
            <a:cxnLst/>
            <a:rect l="l" t="t" r="r" b="b"/>
            <a:pathLst>
              <a:path w="6248" h="889">
                <a:moveTo>
                  <a:pt x="6248" y="0"/>
                </a:moveTo>
                <a:lnTo>
                  <a:pt x="0" y="558"/>
                </a:ln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45716" y="9302597"/>
            <a:ext cx="16408" cy="14058"/>
          </a:xfrm>
          <a:custGeom>
            <a:avLst/>
            <a:gdLst/>
            <a:ahLst/>
            <a:cxnLst/>
            <a:rect l="l" t="t" r="r" b="b"/>
            <a:pathLst>
              <a:path w="16408" h="14058">
                <a:moveTo>
                  <a:pt x="16408" y="0"/>
                </a:moveTo>
                <a:lnTo>
                  <a:pt x="11823" y="4800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42701" y="7409642"/>
            <a:ext cx="6248" cy="558"/>
          </a:xfrm>
          <a:custGeom>
            <a:avLst/>
            <a:gdLst/>
            <a:ahLst/>
            <a:cxnLst/>
            <a:rect l="l" t="t" r="r" b="b"/>
            <a:pathLst>
              <a:path w="6248" h="558">
                <a:moveTo>
                  <a:pt x="4356" y="330"/>
                </a:moveTo>
                <a:lnTo>
                  <a:pt x="6248" y="558"/>
                </a:lnTo>
                <a:lnTo>
                  <a:pt x="0" y="0"/>
                </a:lnTo>
                <a:lnTo>
                  <a:pt x="435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42705" y="740818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57093" y="9177271"/>
            <a:ext cx="5143" cy="4686"/>
          </a:xfrm>
          <a:custGeom>
            <a:avLst/>
            <a:gdLst/>
            <a:ahLst/>
            <a:cxnLst/>
            <a:rect l="l" t="t" r="r" b="b"/>
            <a:pathLst>
              <a:path w="5143" h="4686">
                <a:moveTo>
                  <a:pt x="5143" y="46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80319" y="9377146"/>
            <a:ext cx="1333" cy="14617"/>
          </a:xfrm>
          <a:custGeom>
            <a:avLst/>
            <a:gdLst/>
            <a:ahLst/>
            <a:cxnLst/>
            <a:rect l="l" t="t" r="r" b="b"/>
            <a:pathLst>
              <a:path w="1333" h="14617">
                <a:moveTo>
                  <a:pt x="1333" y="146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447" y="7643997"/>
            <a:ext cx="58254" cy="106807"/>
          </a:xfrm>
          <a:custGeom>
            <a:avLst/>
            <a:gdLst/>
            <a:ahLst/>
            <a:cxnLst/>
            <a:rect l="l" t="t" r="r" b="b"/>
            <a:pathLst>
              <a:path w="58254" h="106806">
                <a:moveTo>
                  <a:pt x="0" y="0"/>
                </a:moveTo>
                <a:lnTo>
                  <a:pt x="42291" y="0"/>
                </a:lnTo>
                <a:lnTo>
                  <a:pt x="42291" y="106807"/>
                </a:lnTo>
                <a:lnTo>
                  <a:pt x="58254" y="10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95155" y="7532844"/>
            <a:ext cx="23329" cy="2679"/>
          </a:xfrm>
          <a:custGeom>
            <a:avLst/>
            <a:gdLst/>
            <a:ahLst/>
            <a:cxnLst/>
            <a:rect l="l" t="t" r="r" b="b"/>
            <a:pathLst>
              <a:path w="23329" h="2679">
                <a:moveTo>
                  <a:pt x="0" y="0"/>
                </a:moveTo>
                <a:lnTo>
                  <a:pt x="23329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497" y="7414436"/>
            <a:ext cx="23761" cy="1790"/>
          </a:xfrm>
          <a:custGeom>
            <a:avLst/>
            <a:gdLst/>
            <a:ahLst/>
            <a:cxnLst/>
            <a:rect l="l" t="t" r="r" b="b"/>
            <a:pathLst>
              <a:path w="23761" h="1790">
                <a:moveTo>
                  <a:pt x="0" y="0"/>
                </a:moveTo>
                <a:lnTo>
                  <a:pt x="23761" y="1790"/>
                </a:lnTo>
                <a:lnTo>
                  <a:pt x="11836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8327" y="9476141"/>
            <a:ext cx="105791" cy="17068"/>
          </a:xfrm>
          <a:custGeom>
            <a:avLst/>
            <a:gdLst/>
            <a:ahLst/>
            <a:cxnLst/>
            <a:rect l="l" t="t" r="r" b="b"/>
            <a:pathLst>
              <a:path w="105790" h="17068">
                <a:moveTo>
                  <a:pt x="0" y="17068"/>
                </a:moveTo>
                <a:lnTo>
                  <a:pt x="17183" y="15620"/>
                </a:lnTo>
                <a:lnTo>
                  <a:pt x="1057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27743" y="8012831"/>
            <a:ext cx="15963" cy="105689"/>
          </a:xfrm>
          <a:custGeom>
            <a:avLst/>
            <a:gdLst/>
            <a:ahLst/>
            <a:cxnLst/>
            <a:rect l="l" t="t" r="r" b="b"/>
            <a:pathLst>
              <a:path w="15963" h="105689">
                <a:moveTo>
                  <a:pt x="0" y="105689"/>
                </a:moveTo>
                <a:lnTo>
                  <a:pt x="0" y="0"/>
                </a:lnTo>
                <a:lnTo>
                  <a:pt x="159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24619" y="7990180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24614" y="7990180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1908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24619" y="7907599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3124" y="5130"/>
                </a:moveTo>
                <a:lnTo>
                  <a:pt x="312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24625" y="7912736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15951" y="77444"/>
                </a:moveTo>
                <a:lnTo>
                  <a:pt x="1595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624621" y="7859275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624619" y="7859275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24621" y="7776690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0" y="0"/>
                </a:moveTo>
                <a:lnTo>
                  <a:pt x="3124" y="0"/>
                </a:lnTo>
                <a:lnTo>
                  <a:pt x="31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624621" y="7781823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620265" y="7416222"/>
            <a:ext cx="92633" cy="15849"/>
          </a:xfrm>
          <a:custGeom>
            <a:avLst/>
            <a:gdLst/>
            <a:ahLst/>
            <a:cxnLst/>
            <a:rect l="l" t="t" r="r" b="b"/>
            <a:pathLst>
              <a:path w="92633" h="15849">
                <a:moveTo>
                  <a:pt x="0" y="0"/>
                </a:moveTo>
                <a:lnTo>
                  <a:pt x="5245" y="444"/>
                </a:lnTo>
                <a:lnTo>
                  <a:pt x="92633" y="158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640576" y="7912729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640576" y="7781818"/>
            <a:ext cx="0" cy="77457"/>
          </a:xfrm>
          <a:custGeom>
            <a:avLst/>
            <a:gdLst/>
            <a:ahLst/>
            <a:cxnLst/>
            <a:rect l="l" t="t" r="r" b="b"/>
            <a:pathLst>
              <a:path h="77457">
                <a:moveTo>
                  <a:pt x="0" y="7745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397895" y="8248417"/>
            <a:ext cx="2679" cy="11836"/>
          </a:xfrm>
          <a:custGeom>
            <a:avLst/>
            <a:gdLst/>
            <a:ahLst/>
            <a:cxnLst/>
            <a:rect l="l" t="t" r="r" b="b"/>
            <a:pathLst>
              <a:path w="2679" h="11836">
                <a:moveTo>
                  <a:pt x="2679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091999" y="8087948"/>
            <a:ext cx="5803" cy="15062"/>
          </a:xfrm>
          <a:custGeom>
            <a:avLst/>
            <a:gdLst/>
            <a:ahLst/>
            <a:cxnLst/>
            <a:rect l="l" t="t" r="r" b="b"/>
            <a:pathLst>
              <a:path w="5803" h="15062">
                <a:moveTo>
                  <a:pt x="5803" y="15062"/>
                </a:moveTo>
                <a:lnTo>
                  <a:pt x="4686" y="1305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090437" y="8081469"/>
            <a:ext cx="2679" cy="7696"/>
          </a:xfrm>
          <a:custGeom>
            <a:avLst/>
            <a:gdLst/>
            <a:ahLst/>
            <a:cxnLst/>
            <a:rect l="l" t="t" r="r" b="b"/>
            <a:pathLst>
              <a:path w="2679" h="7696">
                <a:moveTo>
                  <a:pt x="0" y="0"/>
                </a:moveTo>
                <a:lnTo>
                  <a:pt x="2679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089542" y="8081361"/>
            <a:ext cx="4470" cy="12382"/>
          </a:xfrm>
          <a:custGeom>
            <a:avLst/>
            <a:gdLst/>
            <a:ahLst/>
            <a:cxnLst/>
            <a:rect l="l" t="t" r="r" b="b"/>
            <a:pathLst>
              <a:path w="4470" h="12382">
                <a:moveTo>
                  <a:pt x="114" y="330"/>
                </a:moveTo>
                <a:lnTo>
                  <a:pt x="0" y="0"/>
                </a:lnTo>
                <a:lnTo>
                  <a:pt x="4470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087085" y="8050333"/>
            <a:ext cx="1231" cy="20205"/>
          </a:xfrm>
          <a:custGeom>
            <a:avLst/>
            <a:gdLst/>
            <a:ahLst/>
            <a:cxnLst/>
            <a:rect l="l" t="t" r="r" b="b"/>
            <a:pathLst>
              <a:path w="1231" h="20205">
                <a:moveTo>
                  <a:pt x="1231" y="0"/>
                </a:moveTo>
                <a:lnTo>
                  <a:pt x="0" y="10159"/>
                </a:lnTo>
                <a:lnTo>
                  <a:pt x="1231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087873" y="8056359"/>
            <a:ext cx="444" cy="9258"/>
          </a:xfrm>
          <a:custGeom>
            <a:avLst/>
            <a:gdLst/>
            <a:ahLst/>
            <a:cxnLst/>
            <a:rect l="l" t="t" r="r" b="b"/>
            <a:pathLst>
              <a:path w="444" h="9258">
                <a:moveTo>
                  <a:pt x="444" y="0"/>
                </a:moveTo>
                <a:lnTo>
                  <a:pt x="0" y="4127"/>
                </a:lnTo>
                <a:lnTo>
                  <a:pt x="444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090436" y="8034709"/>
            <a:ext cx="1676" cy="4914"/>
          </a:xfrm>
          <a:custGeom>
            <a:avLst/>
            <a:gdLst/>
            <a:ahLst/>
            <a:cxnLst/>
            <a:rect l="l" t="t" r="r" b="b"/>
            <a:pathLst>
              <a:path w="1676" h="4914">
                <a:moveTo>
                  <a:pt x="1676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089547" y="8023443"/>
            <a:ext cx="5918" cy="16179"/>
          </a:xfrm>
          <a:custGeom>
            <a:avLst/>
            <a:gdLst/>
            <a:ahLst/>
            <a:cxnLst/>
            <a:rect l="l" t="t" r="r" b="b"/>
            <a:pathLst>
              <a:path w="5918" h="16179">
                <a:moveTo>
                  <a:pt x="2565" y="9258"/>
                </a:moveTo>
                <a:lnTo>
                  <a:pt x="5918" y="0"/>
                </a:lnTo>
                <a:lnTo>
                  <a:pt x="0" y="16179"/>
                </a:lnTo>
                <a:lnTo>
                  <a:pt x="114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106953" y="8114949"/>
            <a:ext cx="4914" cy="6362"/>
          </a:xfrm>
          <a:custGeom>
            <a:avLst/>
            <a:gdLst/>
            <a:ahLst/>
            <a:cxnLst/>
            <a:rect l="l" t="t" r="r" b="b"/>
            <a:pathLst>
              <a:path w="4914" h="6362">
                <a:moveTo>
                  <a:pt x="0" y="0"/>
                </a:moveTo>
                <a:lnTo>
                  <a:pt x="4914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099025" y="8104789"/>
            <a:ext cx="8267" cy="12395"/>
          </a:xfrm>
          <a:custGeom>
            <a:avLst/>
            <a:gdLst/>
            <a:ahLst/>
            <a:cxnLst/>
            <a:rect l="l" t="t" r="r" b="b"/>
            <a:pathLst>
              <a:path w="8267" h="12395">
                <a:moveTo>
                  <a:pt x="2349" y="3352"/>
                </a:moveTo>
                <a:lnTo>
                  <a:pt x="8267" y="1239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107289" y="8117180"/>
            <a:ext cx="6921" cy="7137"/>
          </a:xfrm>
          <a:custGeom>
            <a:avLst/>
            <a:gdLst/>
            <a:ahLst/>
            <a:cxnLst/>
            <a:rect l="l" t="t" r="r" b="b"/>
            <a:pathLst>
              <a:path w="6921" h="7137">
                <a:moveTo>
                  <a:pt x="0" y="0"/>
                </a:moveTo>
                <a:lnTo>
                  <a:pt x="2565" y="3238"/>
                </a:lnTo>
                <a:lnTo>
                  <a:pt x="6921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096689" y="8100997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095457" y="8019196"/>
            <a:ext cx="1676" cy="4241"/>
          </a:xfrm>
          <a:custGeom>
            <a:avLst/>
            <a:gdLst/>
            <a:ahLst/>
            <a:cxnLst/>
            <a:rect l="l" t="t" r="r" b="b"/>
            <a:pathLst>
              <a:path w="1676" h="4241">
                <a:moveTo>
                  <a:pt x="1676" y="0"/>
                </a:move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096688" y="8017860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108180" y="8118520"/>
            <a:ext cx="901" cy="889"/>
          </a:xfrm>
          <a:custGeom>
            <a:avLst/>
            <a:gdLst/>
            <a:ahLst/>
            <a:cxnLst/>
            <a:rect l="l" t="t" r="r" b="b"/>
            <a:pathLst>
              <a:path w="901" h="889">
                <a:moveTo>
                  <a:pt x="0" y="0"/>
                </a:moveTo>
                <a:lnTo>
                  <a:pt x="901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124139" y="8132023"/>
            <a:ext cx="7924" cy="5245"/>
          </a:xfrm>
          <a:custGeom>
            <a:avLst/>
            <a:gdLst/>
            <a:ahLst/>
            <a:cxnLst/>
            <a:rect l="l" t="t" r="r" b="b"/>
            <a:pathLst>
              <a:path w="7924" h="5245">
                <a:moveTo>
                  <a:pt x="0" y="0"/>
                </a:moveTo>
                <a:lnTo>
                  <a:pt x="2451" y="2120"/>
                </a:lnTo>
                <a:lnTo>
                  <a:pt x="792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123473" y="8132919"/>
            <a:ext cx="17183" cy="9931"/>
          </a:xfrm>
          <a:custGeom>
            <a:avLst/>
            <a:gdLst/>
            <a:ahLst/>
            <a:cxnLst/>
            <a:rect l="l" t="t" r="r" b="b"/>
            <a:pathLst>
              <a:path w="17183" h="9931">
                <a:moveTo>
                  <a:pt x="17183" y="9931"/>
                </a:moveTo>
                <a:lnTo>
                  <a:pt x="2679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148357" y="8145087"/>
            <a:ext cx="3238" cy="774"/>
          </a:xfrm>
          <a:custGeom>
            <a:avLst/>
            <a:gdLst/>
            <a:ahLst/>
            <a:cxnLst/>
            <a:rect l="l" t="t" r="r" b="b"/>
            <a:pathLst>
              <a:path w="3238" h="774">
                <a:moveTo>
                  <a:pt x="3238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175477" y="8150098"/>
            <a:ext cx="13169" cy="558"/>
          </a:xfrm>
          <a:custGeom>
            <a:avLst/>
            <a:gdLst/>
            <a:ahLst/>
            <a:cxnLst/>
            <a:rect l="l" t="t" r="r" b="b"/>
            <a:pathLst>
              <a:path w="13169" h="558">
                <a:moveTo>
                  <a:pt x="0" y="228"/>
                </a:moveTo>
                <a:lnTo>
                  <a:pt x="7251" y="558"/>
                </a:lnTo>
                <a:lnTo>
                  <a:pt x="131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178600" y="8150550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0" y="0"/>
                </a:moveTo>
                <a:lnTo>
                  <a:pt x="4127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206608" y="7975903"/>
            <a:ext cx="7594" cy="3340"/>
          </a:xfrm>
          <a:custGeom>
            <a:avLst/>
            <a:gdLst/>
            <a:ahLst/>
            <a:cxnLst/>
            <a:rect l="l" t="t" r="r" b="b"/>
            <a:pathLst>
              <a:path w="7594" h="3340">
                <a:moveTo>
                  <a:pt x="7594" y="3340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239310" y="7996203"/>
            <a:ext cx="4800" cy="4356"/>
          </a:xfrm>
          <a:custGeom>
            <a:avLst/>
            <a:gdLst/>
            <a:ahLst/>
            <a:cxnLst/>
            <a:rect l="l" t="t" r="r" b="b"/>
            <a:pathLst>
              <a:path w="4800" h="4356">
                <a:moveTo>
                  <a:pt x="480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253707" y="8014060"/>
            <a:ext cx="4356" cy="8039"/>
          </a:xfrm>
          <a:custGeom>
            <a:avLst/>
            <a:gdLst/>
            <a:ahLst/>
            <a:cxnLst/>
            <a:rect l="l" t="t" r="r" b="b"/>
            <a:pathLst>
              <a:path w="4356" h="8039">
                <a:moveTo>
                  <a:pt x="4356" y="8039"/>
                </a:moveTo>
                <a:lnTo>
                  <a:pt x="3124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264530" y="8077117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264088" y="8037833"/>
            <a:ext cx="1117" cy="6578"/>
          </a:xfrm>
          <a:custGeom>
            <a:avLst/>
            <a:gdLst/>
            <a:ahLst/>
            <a:cxnLst/>
            <a:rect l="l" t="t" r="r" b="b"/>
            <a:pathLst>
              <a:path w="1117" h="6578">
                <a:moveTo>
                  <a:pt x="0" y="0"/>
                </a:moveTo>
                <a:lnTo>
                  <a:pt x="1117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362297" y="8127340"/>
            <a:ext cx="35598" cy="121081"/>
          </a:xfrm>
          <a:custGeom>
            <a:avLst/>
            <a:gdLst/>
            <a:ahLst/>
            <a:cxnLst/>
            <a:rect l="l" t="t" r="r" b="b"/>
            <a:pathLst>
              <a:path w="35598" h="121081">
                <a:moveTo>
                  <a:pt x="35598" y="121081"/>
                </a:moveTo>
                <a:lnTo>
                  <a:pt x="27457" y="8291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517086" y="8561015"/>
            <a:ext cx="17297" cy="110489"/>
          </a:xfrm>
          <a:custGeom>
            <a:avLst/>
            <a:gdLst/>
            <a:ahLst/>
            <a:cxnLst/>
            <a:rect l="l" t="t" r="r" b="b"/>
            <a:pathLst>
              <a:path w="17297" h="110490">
                <a:moveTo>
                  <a:pt x="17297" y="0"/>
                </a:moveTo>
                <a:lnTo>
                  <a:pt x="12382" y="48996"/>
                </a:lnTo>
                <a:lnTo>
                  <a:pt x="0" y="1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516857" y="8235694"/>
            <a:ext cx="17526" cy="111607"/>
          </a:xfrm>
          <a:custGeom>
            <a:avLst/>
            <a:gdLst/>
            <a:ahLst/>
            <a:cxnLst/>
            <a:rect l="l" t="t" r="r" b="b"/>
            <a:pathLst>
              <a:path w="17525" h="111607">
                <a:moveTo>
                  <a:pt x="17525" y="111607"/>
                </a:moveTo>
                <a:lnTo>
                  <a:pt x="12611" y="626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539854" y="8498183"/>
            <a:ext cx="330" cy="7810"/>
          </a:xfrm>
          <a:custGeom>
            <a:avLst/>
            <a:gdLst/>
            <a:ahLst/>
            <a:cxnLst/>
            <a:rect l="l" t="t" r="r" b="b"/>
            <a:pathLst>
              <a:path w="330" h="7810">
                <a:moveTo>
                  <a:pt x="330" y="558"/>
                </a:moveTo>
                <a:lnTo>
                  <a:pt x="330" y="787"/>
                </a:lnTo>
                <a:lnTo>
                  <a:pt x="215" y="0"/>
                </a:lnTo>
                <a:lnTo>
                  <a:pt x="0" y="7810"/>
                </a:lnTo>
                <a:lnTo>
                  <a:pt x="215" y="0"/>
                </a:lnTo>
                <a:lnTo>
                  <a:pt x="1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539854" y="8500195"/>
            <a:ext cx="330" cy="5803"/>
          </a:xfrm>
          <a:custGeom>
            <a:avLst/>
            <a:gdLst/>
            <a:ahLst/>
            <a:cxnLst/>
            <a:rect l="l" t="t" r="r" b="b"/>
            <a:pathLst>
              <a:path w="330" h="5803">
                <a:moveTo>
                  <a:pt x="330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540073" y="8486246"/>
            <a:ext cx="330" cy="11938"/>
          </a:xfrm>
          <a:custGeom>
            <a:avLst/>
            <a:gdLst/>
            <a:ahLst/>
            <a:cxnLst/>
            <a:rect l="l" t="t" r="r" b="b"/>
            <a:pathLst>
              <a:path w="330" h="11938">
                <a:moveTo>
                  <a:pt x="0" y="11937"/>
                </a:moveTo>
                <a:lnTo>
                  <a:pt x="33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540073" y="8501421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540294" y="8494278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540412" y="8474415"/>
            <a:ext cx="1676" cy="11823"/>
          </a:xfrm>
          <a:custGeom>
            <a:avLst/>
            <a:gdLst/>
            <a:ahLst/>
            <a:cxnLst/>
            <a:rect l="l" t="t" r="r" b="b"/>
            <a:pathLst>
              <a:path w="1676" h="11823">
                <a:moveTo>
                  <a:pt x="330" y="8255"/>
                </a:moveTo>
                <a:lnTo>
                  <a:pt x="330" y="0"/>
                </a:lnTo>
                <a:lnTo>
                  <a:pt x="0" y="11823"/>
                </a:lnTo>
                <a:lnTo>
                  <a:pt x="330" y="8255"/>
                </a:lnTo>
                <a:lnTo>
                  <a:pt x="1676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540408" y="8474406"/>
            <a:ext cx="330" cy="11836"/>
          </a:xfrm>
          <a:custGeom>
            <a:avLst/>
            <a:gdLst/>
            <a:ahLst/>
            <a:cxnLst/>
            <a:rect l="l" t="t" r="r" b="b"/>
            <a:pathLst>
              <a:path w="330" h="11836">
                <a:moveTo>
                  <a:pt x="0" y="11836"/>
                </a:moveTo>
                <a:lnTo>
                  <a:pt x="330" y="0"/>
                </a:lnTo>
                <a:lnTo>
                  <a:pt x="330" y="10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540746" y="8462471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8">
                <a:moveTo>
                  <a:pt x="330" y="1676"/>
                </a:moveTo>
                <a:lnTo>
                  <a:pt x="330" y="0"/>
                </a:lnTo>
                <a:lnTo>
                  <a:pt x="0" y="11938"/>
                </a:lnTo>
                <a:lnTo>
                  <a:pt x="330" y="1676"/>
                </a:lnTo>
                <a:lnTo>
                  <a:pt x="200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541076" y="8458791"/>
            <a:ext cx="0" cy="3682"/>
          </a:xfrm>
          <a:custGeom>
            <a:avLst/>
            <a:gdLst/>
            <a:ahLst/>
            <a:cxnLst/>
            <a:rect l="l" t="t" r="r" b="b"/>
            <a:pathLst>
              <a:path h="3682">
                <a:moveTo>
                  <a:pt x="0" y="3009"/>
                </a:moveTo>
                <a:lnTo>
                  <a:pt x="0" y="0"/>
                </a:lnTo>
                <a:lnTo>
                  <a:pt x="0" y="368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541076" y="8444172"/>
            <a:ext cx="2451" cy="14617"/>
          </a:xfrm>
          <a:custGeom>
            <a:avLst/>
            <a:gdLst/>
            <a:ahLst/>
            <a:cxnLst/>
            <a:rect l="l" t="t" r="r" b="b"/>
            <a:pathLst>
              <a:path w="2451" h="14617">
                <a:moveTo>
                  <a:pt x="0" y="14617"/>
                </a:moveTo>
                <a:lnTo>
                  <a:pt x="0" y="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541075" y="8457562"/>
            <a:ext cx="114" cy="4914"/>
          </a:xfrm>
          <a:custGeom>
            <a:avLst/>
            <a:gdLst/>
            <a:ahLst/>
            <a:cxnLst/>
            <a:rect l="l" t="t" r="r" b="b"/>
            <a:pathLst>
              <a:path w="114" h="4914">
                <a:moveTo>
                  <a:pt x="114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540961" y="8438701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228" y="12052"/>
                </a:moveTo>
                <a:lnTo>
                  <a:pt x="0" y="0"/>
                </a:lnTo>
                <a:lnTo>
                  <a:pt x="114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540746" y="8426869"/>
            <a:ext cx="2120" cy="22212"/>
          </a:xfrm>
          <a:custGeom>
            <a:avLst/>
            <a:gdLst/>
            <a:ahLst/>
            <a:cxnLst/>
            <a:rect l="l" t="t" r="r" b="b"/>
            <a:pathLst>
              <a:path w="2120" h="22212">
                <a:moveTo>
                  <a:pt x="330" y="22212"/>
                </a:moveTo>
                <a:lnTo>
                  <a:pt x="0" y="0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540403" y="8413484"/>
            <a:ext cx="342" cy="13385"/>
          </a:xfrm>
          <a:custGeom>
            <a:avLst/>
            <a:gdLst/>
            <a:ahLst/>
            <a:cxnLst/>
            <a:rect l="l" t="t" r="r" b="b"/>
            <a:pathLst>
              <a:path w="342" h="13385">
                <a:moveTo>
                  <a:pt x="228" y="9258"/>
                </a:moveTo>
                <a:lnTo>
                  <a:pt x="342" y="13385"/>
                </a:ln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540742" y="8423078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539849" y="8402990"/>
            <a:ext cx="1676" cy="10490"/>
          </a:xfrm>
          <a:custGeom>
            <a:avLst/>
            <a:gdLst/>
            <a:ahLst/>
            <a:cxnLst/>
            <a:rect l="l" t="t" r="r" b="b"/>
            <a:pathLst>
              <a:path w="1676" h="10490">
                <a:moveTo>
                  <a:pt x="558" y="10490"/>
                </a:moveTo>
                <a:lnTo>
                  <a:pt x="0" y="0"/>
                </a:lnTo>
                <a:lnTo>
                  <a:pt x="444" y="8369"/>
                </a:lnTo>
                <a:lnTo>
                  <a:pt x="0" y="0"/>
                </a:lnTo>
                <a:lnTo>
                  <a:pt x="228" y="3898"/>
                </a:lnTo>
                <a:lnTo>
                  <a:pt x="1676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540296" y="8411358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539854" y="8402435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134"/>
                </a:moveTo>
                <a:lnTo>
                  <a:pt x="330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540185" y="8409241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422173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11049" y="15506"/>
                </a:moveTo>
                <a:lnTo>
                  <a:pt x="0" y="15506"/>
                </a:lnTo>
                <a:lnTo>
                  <a:pt x="0" y="0"/>
                </a:lnTo>
                <a:lnTo>
                  <a:pt x="97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422173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11049" y="0"/>
                </a:moveTo>
                <a:lnTo>
                  <a:pt x="0" y="0"/>
                </a:ln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422177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422177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0" y="0"/>
                </a:moveTo>
                <a:lnTo>
                  <a:pt x="9702" y="0"/>
                </a:lnTo>
                <a:lnTo>
                  <a:pt x="0" y="0"/>
                </a:lnTo>
                <a:lnTo>
                  <a:pt x="97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472280" y="7954803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1231" y="0"/>
                </a:moveTo>
                <a:lnTo>
                  <a:pt x="0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472285" y="794967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472285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72285" y="7949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20620" y="8083419"/>
            <a:ext cx="48094" cy="0"/>
          </a:xfrm>
          <a:custGeom>
            <a:avLst/>
            <a:gdLst/>
            <a:ahLst/>
            <a:cxnLst/>
            <a:rect l="l" t="t" r="r" b="b"/>
            <a:pathLst>
              <a:path w="48094">
                <a:moveTo>
                  <a:pt x="0" y="0"/>
                </a:moveTo>
                <a:lnTo>
                  <a:pt x="48094" y="0"/>
                </a:lnTo>
              </a:path>
            </a:pathLst>
          </a:custGeom>
          <a:ln w="1990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22179" y="8075665"/>
            <a:ext cx="15506" cy="0"/>
          </a:xfrm>
          <a:custGeom>
            <a:avLst/>
            <a:gdLst/>
            <a:ahLst/>
            <a:cxnLst/>
            <a:rect l="l" t="t" r="r" b="b"/>
            <a:pathLst>
              <a:path w="15506">
                <a:moveTo>
                  <a:pt x="15506" y="0"/>
                </a:moveTo>
                <a:lnTo>
                  <a:pt x="0" y="0"/>
                </a:lnTo>
                <a:lnTo>
                  <a:pt x="155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442042" y="8075665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67149" y="8075673"/>
            <a:ext cx="6362" cy="15506"/>
          </a:xfrm>
          <a:custGeom>
            <a:avLst/>
            <a:gdLst/>
            <a:ahLst/>
            <a:cxnLst/>
            <a:rect l="l" t="t" r="r" b="b"/>
            <a:pathLst>
              <a:path w="6362" h="15506">
                <a:moveTo>
                  <a:pt x="6362" y="15506"/>
                </a:moveTo>
                <a:lnTo>
                  <a:pt x="0" y="15506"/>
                </a:lnTo>
                <a:lnTo>
                  <a:pt x="0" y="0"/>
                </a:lnTo>
                <a:lnTo>
                  <a:pt x="6362" y="0"/>
                </a:lnTo>
                <a:lnTo>
                  <a:pt x="0" y="0"/>
                </a:lnTo>
                <a:lnTo>
                  <a:pt x="0" y="15506"/>
                </a:lnTo>
                <a:lnTo>
                  <a:pt x="5130" y="10375"/>
                </a:lnTo>
                <a:lnTo>
                  <a:pt x="636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72285" y="8080800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467153" y="8075665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0"/>
                </a:moveTo>
                <a:lnTo>
                  <a:pt x="513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467153" y="8075665"/>
            <a:ext cx="6362" cy="0"/>
          </a:xfrm>
          <a:custGeom>
            <a:avLst/>
            <a:gdLst/>
            <a:ahLst/>
            <a:cxnLst/>
            <a:rect l="l" t="t" r="r" b="b"/>
            <a:pathLst>
              <a:path w="6362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17484" y="7763299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18711" y="775292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17479" y="775816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17479" y="775292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486" y="8531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67037" y="9499738"/>
            <a:ext cx="46325" cy="1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12136" y="8361250"/>
            <a:ext cx="376982" cy="32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3253" y="7638809"/>
            <a:ext cx="132240" cy="44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495493" y="7638809"/>
            <a:ext cx="129133" cy="386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624626" y="7638809"/>
            <a:ext cx="95243" cy="243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719870" y="7638809"/>
            <a:ext cx="67127" cy="45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9870" y="7683836"/>
            <a:ext cx="67127" cy="104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5719870" y="7788183"/>
            <a:ext cx="67127" cy="9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5624626" y="7882317"/>
            <a:ext cx="161030" cy="245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95493" y="8025557"/>
            <a:ext cx="129133" cy="10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7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5363253" y="8083419"/>
            <a:ext cx="132240" cy="44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6161" y="7643991"/>
            <a:ext cx="49387" cy="302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69900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75493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69900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5493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185" y="2755051"/>
            <a:ext cx="13814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900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5493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CuadroTexto 380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3803" name="CuadroTexto 3802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Montaje General</a:t>
            </a:r>
            <a:endParaRPr lang="es-ES" sz="1400" b="1" dirty="0"/>
          </a:p>
        </p:txBody>
      </p:sp>
      <p:sp>
        <p:nvSpPr>
          <p:cNvPr id="3806" name="CuadroTexto 3805"/>
          <p:cNvSpPr txBox="1"/>
          <p:nvPr/>
        </p:nvSpPr>
        <p:spPr>
          <a:xfrm>
            <a:off x="469900" y="6867723"/>
            <a:ext cx="187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XSA Módulo de </a:t>
            </a:r>
            <a:r>
              <a:rPr lang="es-ES" sz="1400" b="1" dirty="0" err="1" smtClean="0"/>
              <a:t>Xenon</a:t>
            </a:r>
            <a:endParaRPr lang="es-ES" sz="1400" b="1" dirty="0"/>
          </a:p>
        </p:txBody>
      </p:sp>
      <p:pic>
        <p:nvPicPr>
          <p:cNvPr id="3807" name="Imagen 38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5" name="object 685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6" name="object 685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7" name="object 685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8" name="object 685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9" name="object 685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0" name="object 686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1" name="object 686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2" name="object 686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3" name="object 686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4" name="object 686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5" name="object 686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6" name="object 686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7" name="object 686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8" name="object 686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9" name="object 686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0" name="object 687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1" name="object 687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2" name="object 687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3" name="object 687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4" name="object 687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5" name="object 687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6" name="object 687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7" name="object 687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8" name="object 687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9" name="object 687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0" name="object 688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1" name="object 688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2" name="object 688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3" name="object 688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4" name="object 688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5" name="object 688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6" name="object 688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7" name="object 688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8" name="object 688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9" name="object 688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0" name="object 689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1" name="object 689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2" name="object 689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3" name="object 689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4" name="object 689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5" name="object 689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6" name="object 689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7" name="object 689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8" name="object 689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9" name="object 689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0" name="object 690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1" name="object 690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2" name="object 690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3" name="object 690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4" name="object 690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5" name="object 690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6" name="object 690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7" name="object 690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8" name="object 690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9" name="object 690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0" name="object 691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1" name="object 691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8" name="object 684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9" name="object 684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0" name="object 685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1" name="object 685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2" name="object 685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3" name="object 685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4" name="object 685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5" name="object 6265"/>
          <p:cNvSpPr/>
          <p:nvPr/>
        </p:nvSpPr>
        <p:spPr>
          <a:xfrm>
            <a:off x="469900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6" name="object 6266"/>
          <p:cNvSpPr/>
          <p:nvPr/>
        </p:nvSpPr>
        <p:spPr>
          <a:xfrm>
            <a:off x="1296748" y="4399229"/>
            <a:ext cx="1585341" cy="2215565"/>
          </a:xfrm>
          <a:custGeom>
            <a:avLst/>
            <a:gdLst/>
            <a:ahLst/>
            <a:cxnLst/>
            <a:rect l="l" t="t" r="r" b="b"/>
            <a:pathLst>
              <a:path w="1585341" h="2215565">
                <a:moveTo>
                  <a:pt x="1027836" y="2198103"/>
                </a:moveTo>
                <a:lnTo>
                  <a:pt x="1113701" y="2179675"/>
                </a:lnTo>
                <a:lnTo>
                  <a:pt x="1173302" y="2162543"/>
                </a:lnTo>
                <a:lnTo>
                  <a:pt x="1233385" y="2140597"/>
                </a:lnTo>
                <a:lnTo>
                  <a:pt x="1286408" y="2116721"/>
                </a:lnTo>
                <a:lnTo>
                  <a:pt x="1336065" y="2089645"/>
                </a:lnTo>
                <a:lnTo>
                  <a:pt x="1426425" y="2029421"/>
                </a:lnTo>
                <a:lnTo>
                  <a:pt x="1456537" y="2004580"/>
                </a:lnTo>
                <a:lnTo>
                  <a:pt x="1475435" y="1987918"/>
                </a:lnTo>
                <a:lnTo>
                  <a:pt x="1488414" y="1973351"/>
                </a:lnTo>
                <a:lnTo>
                  <a:pt x="1516608" y="1938578"/>
                </a:lnTo>
                <a:lnTo>
                  <a:pt x="1538566" y="1900288"/>
                </a:lnTo>
                <a:lnTo>
                  <a:pt x="1552333" y="1859127"/>
                </a:lnTo>
                <a:lnTo>
                  <a:pt x="1559547" y="1811540"/>
                </a:lnTo>
                <a:lnTo>
                  <a:pt x="1585341" y="1809940"/>
                </a:lnTo>
                <a:lnTo>
                  <a:pt x="1585341" y="1740255"/>
                </a:lnTo>
                <a:lnTo>
                  <a:pt x="1559547" y="1738655"/>
                </a:lnTo>
                <a:lnTo>
                  <a:pt x="1549450" y="1682902"/>
                </a:lnTo>
                <a:lnTo>
                  <a:pt x="1533118" y="1641729"/>
                </a:lnTo>
                <a:lnTo>
                  <a:pt x="1505877" y="1600403"/>
                </a:lnTo>
                <a:lnTo>
                  <a:pt x="1478330" y="1567726"/>
                </a:lnTo>
                <a:lnTo>
                  <a:pt x="1453819" y="1545615"/>
                </a:lnTo>
                <a:lnTo>
                  <a:pt x="1404150" y="1507490"/>
                </a:lnTo>
                <a:lnTo>
                  <a:pt x="1313802" y="1449819"/>
                </a:lnTo>
                <a:lnTo>
                  <a:pt x="1245235" y="1416977"/>
                </a:lnTo>
                <a:lnTo>
                  <a:pt x="1179398" y="1392466"/>
                </a:lnTo>
                <a:lnTo>
                  <a:pt x="1094486" y="1367624"/>
                </a:lnTo>
                <a:lnTo>
                  <a:pt x="1001407" y="1348562"/>
                </a:lnTo>
                <a:lnTo>
                  <a:pt x="965682" y="1343113"/>
                </a:lnTo>
                <a:lnTo>
                  <a:pt x="954798" y="1340231"/>
                </a:lnTo>
                <a:lnTo>
                  <a:pt x="943737" y="1332064"/>
                </a:lnTo>
                <a:lnTo>
                  <a:pt x="919073" y="1318285"/>
                </a:lnTo>
                <a:lnTo>
                  <a:pt x="867003" y="1301953"/>
                </a:lnTo>
                <a:lnTo>
                  <a:pt x="849541" y="1300187"/>
                </a:lnTo>
                <a:lnTo>
                  <a:pt x="848093" y="1233220"/>
                </a:lnTo>
                <a:lnTo>
                  <a:pt x="817829" y="1205826"/>
                </a:lnTo>
                <a:lnTo>
                  <a:pt x="815098" y="1129093"/>
                </a:lnTo>
                <a:lnTo>
                  <a:pt x="812063" y="1121244"/>
                </a:lnTo>
                <a:lnTo>
                  <a:pt x="811263" y="929005"/>
                </a:lnTo>
                <a:lnTo>
                  <a:pt x="858672" y="918908"/>
                </a:lnTo>
                <a:lnTo>
                  <a:pt x="886548" y="905611"/>
                </a:lnTo>
                <a:lnTo>
                  <a:pt x="907211" y="887831"/>
                </a:lnTo>
                <a:lnTo>
                  <a:pt x="910894" y="878052"/>
                </a:lnTo>
                <a:lnTo>
                  <a:pt x="913777" y="858837"/>
                </a:lnTo>
                <a:lnTo>
                  <a:pt x="927557" y="847940"/>
                </a:lnTo>
                <a:lnTo>
                  <a:pt x="935723" y="831443"/>
                </a:lnTo>
                <a:lnTo>
                  <a:pt x="938618" y="584898"/>
                </a:lnTo>
                <a:lnTo>
                  <a:pt x="946619" y="565518"/>
                </a:lnTo>
                <a:lnTo>
                  <a:pt x="946454" y="82181"/>
                </a:lnTo>
                <a:lnTo>
                  <a:pt x="941019" y="62953"/>
                </a:lnTo>
                <a:lnTo>
                  <a:pt x="930275" y="46304"/>
                </a:lnTo>
                <a:lnTo>
                  <a:pt x="911212" y="29794"/>
                </a:lnTo>
                <a:lnTo>
                  <a:pt x="880783" y="13614"/>
                </a:lnTo>
                <a:lnTo>
                  <a:pt x="834161" y="2717"/>
                </a:lnTo>
                <a:lnTo>
                  <a:pt x="801319" y="0"/>
                </a:lnTo>
                <a:lnTo>
                  <a:pt x="751014" y="2717"/>
                </a:lnTo>
                <a:lnTo>
                  <a:pt x="715454" y="11061"/>
                </a:lnTo>
                <a:lnTo>
                  <a:pt x="679729" y="27393"/>
                </a:lnTo>
                <a:lnTo>
                  <a:pt x="647852" y="58470"/>
                </a:lnTo>
                <a:lnTo>
                  <a:pt x="642086" y="570318"/>
                </a:lnTo>
                <a:lnTo>
                  <a:pt x="648004" y="583615"/>
                </a:lnTo>
                <a:lnTo>
                  <a:pt x="650570" y="822312"/>
                </a:lnTo>
                <a:lnTo>
                  <a:pt x="653135" y="836244"/>
                </a:lnTo>
                <a:lnTo>
                  <a:pt x="656336" y="841044"/>
                </a:lnTo>
                <a:lnTo>
                  <a:pt x="672680" y="860425"/>
                </a:lnTo>
                <a:lnTo>
                  <a:pt x="677811" y="882713"/>
                </a:lnTo>
                <a:lnTo>
                  <a:pt x="689178" y="898728"/>
                </a:lnTo>
                <a:lnTo>
                  <a:pt x="694309" y="901776"/>
                </a:lnTo>
                <a:lnTo>
                  <a:pt x="727138" y="918260"/>
                </a:lnTo>
                <a:lnTo>
                  <a:pt x="773772" y="929157"/>
                </a:lnTo>
                <a:lnTo>
                  <a:pt x="773607" y="1102499"/>
                </a:lnTo>
                <a:lnTo>
                  <a:pt x="770559" y="1104734"/>
                </a:lnTo>
                <a:lnTo>
                  <a:pt x="768642" y="1182446"/>
                </a:lnTo>
                <a:lnTo>
                  <a:pt x="752132" y="1196060"/>
                </a:lnTo>
                <a:lnTo>
                  <a:pt x="738200" y="1206792"/>
                </a:lnTo>
                <a:lnTo>
                  <a:pt x="735634" y="1300187"/>
                </a:lnTo>
                <a:lnTo>
                  <a:pt x="720902" y="1301788"/>
                </a:lnTo>
                <a:lnTo>
                  <a:pt x="672363" y="1316367"/>
                </a:lnTo>
                <a:lnTo>
                  <a:pt x="628624" y="1341196"/>
                </a:lnTo>
                <a:lnTo>
                  <a:pt x="553808" y="1354010"/>
                </a:lnTo>
                <a:lnTo>
                  <a:pt x="463296" y="1375968"/>
                </a:lnTo>
                <a:lnTo>
                  <a:pt x="408508" y="1392466"/>
                </a:lnTo>
                <a:lnTo>
                  <a:pt x="342671" y="1416977"/>
                </a:lnTo>
                <a:lnTo>
                  <a:pt x="268655" y="1452537"/>
                </a:lnTo>
                <a:lnTo>
                  <a:pt x="167411" y="1518539"/>
                </a:lnTo>
                <a:lnTo>
                  <a:pt x="124472" y="1552333"/>
                </a:lnTo>
                <a:lnTo>
                  <a:pt x="93078" y="1586623"/>
                </a:lnTo>
                <a:lnTo>
                  <a:pt x="65519" y="1622348"/>
                </a:lnTo>
                <a:lnTo>
                  <a:pt x="47574" y="1656308"/>
                </a:lnTo>
                <a:lnTo>
                  <a:pt x="33642" y="1697316"/>
                </a:lnTo>
                <a:lnTo>
                  <a:pt x="28524" y="1744103"/>
                </a:lnTo>
                <a:lnTo>
                  <a:pt x="0" y="1745703"/>
                </a:lnTo>
                <a:lnTo>
                  <a:pt x="0" y="1809940"/>
                </a:lnTo>
                <a:lnTo>
                  <a:pt x="28524" y="1811540"/>
                </a:lnTo>
                <a:lnTo>
                  <a:pt x="33642" y="1855762"/>
                </a:lnTo>
                <a:lnTo>
                  <a:pt x="41973" y="1883143"/>
                </a:lnTo>
                <a:lnTo>
                  <a:pt x="58470" y="1918550"/>
                </a:lnTo>
                <a:lnTo>
                  <a:pt x="78016" y="1948510"/>
                </a:lnTo>
                <a:lnTo>
                  <a:pt x="110858" y="1986800"/>
                </a:lnTo>
                <a:lnTo>
                  <a:pt x="154597" y="2025256"/>
                </a:lnTo>
                <a:lnTo>
                  <a:pt x="258559" y="2093976"/>
                </a:lnTo>
                <a:lnTo>
                  <a:pt x="346189" y="2137867"/>
                </a:lnTo>
                <a:lnTo>
                  <a:pt x="414756" y="2162543"/>
                </a:lnTo>
                <a:lnTo>
                  <a:pt x="491337" y="2184654"/>
                </a:lnTo>
                <a:lnTo>
                  <a:pt x="560057" y="2198103"/>
                </a:lnTo>
                <a:lnTo>
                  <a:pt x="634072" y="2209165"/>
                </a:lnTo>
                <a:lnTo>
                  <a:pt x="694309" y="2214613"/>
                </a:lnTo>
                <a:lnTo>
                  <a:pt x="732917" y="2215565"/>
                </a:lnTo>
                <a:lnTo>
                  <a:pt x="734517" y="2200668"/>
                </a:lnTo>
                <a:lnTo>
                  <a:pt x="850493" y="2197950"/>
                </a:lnTo>
                <a:lnTo>
                  <a:pt x="853541" y="2203399"/>
                </a:lnTo>
                <a:lnTo>
                  <a:pt x="855154" y="2215565"/>
                </a:lnTo>
                <a:lnTo>
                  <a:pt x="924674" y="2212682"/>
                </a:lnTo>
                <a:lnTo>
                  <a:pt x="1027836" y="21981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7" name="object 6267"/>
          <p:cNvSpPr/>
          <p:nvPr/>
        </p:nvSpPr>
        <p:spPr>
          <a:xfrm>
            <a:off x="1299465" y="5696846"/>
            <a:ext cx="1579740" cy="915225"/>
          </a:xfrm>
          <a:custGeom>
            <a:avLst/>
            <a:gdLst/>
            <a:ahLst/>
            <a:cxnLst/>
            <a:rect l="l" t="t" r="r" b="b"/>
            <a:pathLst>
              <a:path w="1579740" h="915225">
                <a:moveTo>
                  <a:pt x="729233" y="897445"/>
                </a:moveTo>
                <a:lnTo>
                  <a:pt x="850671" y="897762"/>
                </a:lnTo>
                <a:lnTo>
                  <a:pt x="853554" y="903058"/>
                </a:lnTo>
                <a:lnTo>
                  <a:pt x="855154" y="915225"/>
                </a:lnTo>
                <a:lnTo>
                  <a:pt x="919238" y="912342"/>
                </a:lnTo>
                <a:lnTo>
                  <a:pt x="1022400" y="897762"/>
                </a:lnTo>
                <a:lnTo>
                  <a:pt x="1108278" y="879335"/>
                </a:lnTo>
                <a:lnTo>
                  <a:pt x="1167701" y="862202"/>
                </a:lnTo>
                <a:lnTo>
                  <a:pt x="1227937" y="840092"/>
                </a:lnTo>
                <a:lnTo>
                  <a:pt x="1280972" y="816394"/>
                </a:lnTo>
                <a:lnTo>
                  <a:pt x="1330629" y="789317"/>
                </a:lnTo>
                <a:lnTo>
                  <a:pt x="1420990" y="729068"/>
                </a:lnTo>
                <a:lnTo>
                  <a:pt x="1451102" y="704240"/>
                </a:lnTo>
                <a:lnTo>
                  <a:pt x="1469999" y="687590"/>
                </a:lnTo>
                <a:lnTo>
                  <a:pt x="1511173" y="638238"/>
                </a:lnTo>
                <a:lnTo>
                  <a:pt x="1533118" y="599960"/>
                </a:lnTo>
                <a:lnTo>
                  <a:pt x="1546733" y="558787"/>
                </a:lnTo>
                <a:lnTo>
                  <a:pt x="1554099" y="511213"/>
                </a:lnTo>
                <a:lnTo>
                  <a:pt x="1579740" y="509600"/>
                </a:lnTo>
                <a:lnTo>
                  <a:pt x="1579740" y="445363"/>
                </a:lnTo>
                <a:lnTo>
                  <a:pt x="1553946" y="443763"/>
                </a:lnTo>
                <a:lnTo>
                  <a:pt x="1544015" y="388010"/>
                </a:lnTo>
                <a:lnTo>
                  <a:pt x="1527670" y="346836"/>
                </a:lnTo>
                <a:lnTo>
                  <a:pt x="1500441" y="305498"/>
                </a:lnTo>
                <a:lnTo>
                  <a:pt x="1472882" y="272821"/>
                </a:lnTo>
                <a:lnTo>
                  <a:pt x="1448371" y="250723"/>
                </a:lnTo>
                <a:lnTo>
                  <a:pt x="1398714" y="212597"/>
                </a:lnTo>
                <a:lnTo>
                  <a:pt x="1308366" y="154914"/>
                </a:lnTo>
                <a:lnTo>
                  <a:pt x="1239799" y="122072"/>
                </a:lnTo>
                <a:lnTo>
                  <a:pt x="1173962" y="97574"/>
                </a:lnTo>
                <a:lnTo>
                  <a:pt x="1089037" y="72745"/>
                </a:lnTo>
                <a:lnTo>
                  <a:pt x="995972" y="53670"/>
                </a:lnTo>
                <a:lnTo>
                  <a:pt x="960247" y="48221"/>
                </a:lnTo>
                <a:lnTo>
                  <a:pt x="949350" y="45338"/>
                </a:lnTo>
                <a:lnTo>
                  <a:pt x="938301" y="37172"/>
                </a:lnTo>
                <a:lnTo>
                  <a:pt x="913625" y="23393"/>
                </a:lnTo>
                <a:lnTo>
                  <a:pt x="861555" y="7061"/>
                </a:lnTo>
                <a:lnTo>
                  <a:pt x="844422" y="5130"/>
                </a:lnTo>
                <a:lnTo>
                  <a:pt x="842657" y="3365"/>
                </a:lnTo>
                <a:lnTo>
                  <a:pt x="832408" y="2730"/>
                </a:lnTo>
                <a:lnTo>
                  <a:pt x="810463" y="0"/>
                </a:lnTo>
                <a:lnTo>
                  <a:pt x="807732" y="0"/>
                </a:lnTo>
                <a:lnTo>
                  <a:pt x="759040" y="647"/>
                </a:lnTo>
                <a:lnTo>
                  <a:pt x="737082" y="3365"/>
                </a:lnTo>
                <a:lnTo>
                  <a:pt x="720915" y="7061"/>
                </a:lnTo>
                <a:lnTo>
                  <a:pt x="672363" y="21475"/>
                </a:lnTo>
                <a:lnTo>
                  <a:pt x="628624" y="46304"/>
                </a:lnTo>
                <a:lnTo>
                  <a:pt x="553821" y="59118"/>
                </a:lnTo>
                <a:lnTo>
                  <a:pt x="463473" y="81064"/>
                </a:lnTo>
                <a:lnTo>
                  <a:pt x="408520" y="97574"/>
                </a:lnTo>
                <a:lnTo>
                  <a:pt x="342684" y="122072"/>
                </a:lnTo>
                <a:lnTo>
                  <a:pt x="268655" y="157645"/>
                </a:lnTo>
                <a:lnTo>
                  <a:pt x="167411" y="223646"/>
                </a:lnTo>
                <a:lnTo>
                  <a:pt x="124485" y="257441"/>
                </a:lnTo>
                <a:lnTo>
                  <a:pt x="93090" y="291731"/>
                </a:lnTo>
                <a:lnTo>
                  <a:pt x="65684" y="327456"/>
                </a:lnTo>
                <a:lnTo>
                  <a:pt x="47586" y="361416"/>
                </a:lnTo>
                <a:lnTo>
                  <a:pt x="33642" y="402437"/>
                </a:lnTo>
                <a:lnTo>
                  <a:pt x="28524" y="449198"/>
                </a:lnTo>
                <a:lnTo>
                  <a:pt x="0" y="450964"/>
                </a:lnTo>
                <a:lnTo>
                  <a:pt x="0" y="509600"/>
                </a:lnTo>
                <a:lnTo>
                  <a:pt x="28524" y="511213"/>
                </a:lnTo>
                <a:lnTo>
                  <a:pt x="33642" y="555256"/>
                </a:lnTo>
                <a:lnTo>
                  <a:pt x="41973" y="582650"/>
                </a:lnTo>
                <a:lnTo>
                  <a:pt x="58635" y="618223"/>
                </a:lnTo>
                <a:lnTo>
                  <a:pt x="78028" y="648182"/>
                </a:lnTo>
                <a:lnTo>
                  <a:pt x="110870" y="686460"/>
                </a:lnTo>
                <a:lnTo>
                  <a:pt x="154597" y="724915"/>
                </a:lnTo>
                <a:lnTo>
                  <a:pt x="258572" y="793635"/>
                </a:lnTo>
                <a:lnTo>
                  <a:pt x="346354" y="837526"/>
                </a:lnTo>
                <a:lnTo>
                  <a:pt x="414769" y="862202"/>
                </a:lnTo>
                <a:lnTo>
                  <a:pt x="491337" y="884313"/>
                </a:lnTo>
                <a:lnTo>
                  <a:pt x="560069" y="897762"/>
                </a:lnTo>
                <a:lnTo>
                  <a:pt x="634072" y="908659"/>
                </a:lnTo>
                <a:lnTo>
                  <a:pt x="694474" y="914260"/>
                </a:lnTo>
                <a:lnTo>
                  <a:pt x="727481" y="915225"/>
                </a:lnTo>
                <a:lnTo>
                  <a:pt x="729233" y="897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8" name="object 6268"/>
          <p:cNvSpPr/>
          <p:nvPr/>
        </p:nvSpPr>
        <p:spPr>
          <a:xfrm>
            <a:off x="2036546" y="5513589"/>
            <a:ext cx="37490" cy="186626"/>
          </a:xfrm>
          <a:custGeom>
            <a:avLst/>
            <a:gdLst/>
            <a:ahLst/>
            <a:cxnLst/>
            <a:rect l="l" t="t" r="r" b="b"/>
            <a:pathLst>
              <a:path w="37490" h="186626">
                <a:moveTo>
                  <a:pt x="28524" y="141770"/>
                </a:moveTo>
                <a:lnTo>
                  <a:pt x="31407" y="124307"/>
                </a:lnTo>
                <a:lnTo>
                  <a:pt x="32689" y="140004"/>
                </a:lnTo>
                <a:lnTo>
                  <a:pt x="35572" y="137287"/>
                </a:lnTo>
                <a:lnTo>
                  <a:pt x="34289" y="0"/>
                </a:lnTo>
                <a:lnTo>
                  <a:pt x="32689" y="0"/>
                </a:lnTo>
                <a:lnTo>
                  <a:pt x="31559" y="70802"/>
                </a:lnTo>
                <a:lnTo>
                  <a:pt x="15062" y="84582"/>
                </a:lnTo>
                <a:lnTo>
                  <a:pt x="1295" y="95313"/>
                </a:lnTo>
                <a:lnTo>
                  <a:pt x="0" y="186626"/>
                </a:lnTo>
                <a:lnTo>
                  <a:pt x="21958" y="183908"/>
                </a:lnTo>
                <a:lnTo>
                  <a:pt x="28193" y="179743"/>
                </a:lnTo>
                <a:lnTo>
                  <a:pt x="31089" y="173812"/>
                </a:lnTo>
                <a:lnTo>
                  <a:pt x="33324" y="180225"/>
                </a:lnTo>
                <a:lnTo>
                  <a:pt x="37490" y="180860"/>
                </a:lnTo>
                <a:lnTo>
                  <a:pt x="37172" y="145453"/>
                </a:lnTo>
                <a:lnTo>
                  <a:pt x="32842" y="145618"/>
                </a:lnTo>
                <a:lnTo>
                  <a:pt x="31559" y="166611"/>
                </a:lnTo>
                <a:lnTo>
                  <a:pt x="16509" y="182143"/>
                </a:lnTo>
                <a:lnTo>
                  <a:pt x="11379" y="183261"/>
                </a:lnTo>
                <a:lnTo>
                  <a:pt x="12179" y="155549"/>
                </a:lnTo>
                <a:lnTo>
                  <a:pt x="28524" y="14177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9" name="object 6269"/>
          <p:cNvSpPr/>
          <p:nvPr/>
        </p:nvSpPr>
        <p:spPr>
          <a:xfrm>
            <a:off x="2073395" y="5325346"/>
            <a:ext cx="31559" cy="369100"/>
          </a:xfrm>
          <a:custGeom>
            <a:avLst/>
            <a:gdLst/>
            <a:ahLst/>
            <a:cxnLst/>
            <a:rect l="l" t="t" r="r" b="b"/>
            <a:pathLst>
              <a:path w="31559" h="369100">
                <a:moveTo>
                  <a:pt x="31242" y="0"/>
                </a:moveTo>
                <a:lnTo>
                  <a:pt x="647" y="152"/>
                </a:lnTo>
                <a:lnTo>
                  <a:pt x="0" y="179908"/>
                </a:lnTo>
                <a:lnTo>
                  <a:pt x="317" y="182791"/>
                </a:lnTo>
                <a:lnTo>
                  <a:pt x="482" y="325691"/>
                </a:lnTo>
                <a:lnTo>
                  <a:pt x="317" y="333692"/>
                </a:lnTo>
                <a:lnTo>
                  <a:pt x="647" y="369100"/>
                </a:lnTo>
                <a:lnTo>
                  <a:pt x="30276" y="368465"/>
                </a:lnTo>
                <a:lnTo>
                  <a:pt x="31559" y="300863"/>
                </a:lnTo>
                <a:lnTo>
                  <a:pt x="31559" y="196723"/>
                </a:lnTo>
                <a:lnTo>
                  <a:pt x="31242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0" name="object 6270"/>
          <p:cNvSpPr/>
          <p:nvPr/>
        </p:nvSpPr>
        <p:spPr>
          <a:xfrm>
            <a:off x="2047921" y="5637899"/>
            <a:ext cx="21463" cy="58953"/>
          </a:xfrm>
          <a:custGeom>
            <a:avLst/>
            <a:gdLst/>
            <a:ahLst/>
            <a:cxnLst/>
            <a:rect l="l" t="t" r="r" b="b"/>
            <a:pathLst>
              <a:path w="21462" h="58953">
                <a:moveTo>
                  <a:pt x="21310" y="15697"/>
                </a:moveTo>
                <a:lnTo>
                  <a:pt x="20027" y="0"/>
                </a:lnTo>
                <a:lnTo>
                  <a:pt x="17144" y="17462"/>
                </a:lnTo>
                <a:lnTo>
                  <a:pt x="800" y="31241"/>
                </a:lnTo>
                <a:lnTo>
                  <a:pt x="0" y="58953"/>
                </a:lnTo>
                <a:lnTo>
                  <a:pt x="5130" y="57823"/>
                </a:lnTo>
                <a:lnTo>
                  <a:pt x="20192" y="42290"/>
                </a:lnTo>
                <a:lnTo>
                  <a:pt x="21462" y="21297"/>
                </a:lnTo>
                <a:lnTo>
                  <a:pt x="21310" y="156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1" name="object 6271"/>
          <p:cNvSpPr/>
          <p:nvPr/>
        </p:nvSpPr>
        <p:spPr>
          <a:xfrm>
            <a:off x="1948920" y="5799542"/>
            <a:ext cx="280835" cy="302768"/>
          </a:xfrm>
          <a:custGeom>
            <a:avLst/>
            <a:gdLst/>
            <a:ahLst/>
            <a:cxnLst/>
            <a:rect l="l" t="t" r="r" b="b"/>
            <a:pathLst>
              <a:path w="280835" h="302767">
                <a:moveTo>
                  <a:pt x="252476" y="258724"/>
                </a:moveTo>
                <a:lnTo>
                  <a:pt x="256006" y="99796"/>
                </a:lnTo>
                <a:lnTo>
                  <a:pt x="257924" y="35890"/>
                </a:lnTo>
                <a:lnTo>
                  <a:pt x="272503" y="23063"/>
                </a:lnTo>
                <a:lnTo>
                  <a:pt x="280835" y="9448"/>
                </a:lnTo>
                <a:lnTo>
                  <a:pt x="280835" y="165"/>
                </a:lnTo>
                <a:lnTo>
                  <a:pt x="269621" y="20345"/>
                </a:lnTo>
                <a:lnTo>
                  <a:pt x="255206" y="33159"/>
                </a:lnTo>
                <a:lnTo>
                  <a:pt x="250875" y="191274"/>
                </a:lnTo>
                <a:lnTo>
                  <a:pt x="247827" y="258889"/>
                </a:lnTo>
                <a:lnTo>
                  <a:pt x="219481" y="263359"/>
                </a:lnTo>
                <a:lnTo>
                  <a:pt x="209219" y="286270"/>
                </a:lnTo>
                <a:lnTo>
                  <a:pt x="206667" y="249593"/>
                </a:lnTo>
                <a:lnTo>
                  <a:pt x="205701" y="191922"/>
                </a:lnTo>
                <a:lnTo>
                  <a:pt x="237896" y="190474"/>
                </a:lnTo>
                <a:lnTo>
                  <a:pt x="205701" y="187591"/>
                </a:lnTo>
                <a:lnTo>
                  <a:pt x="203936" y="167411"/>
                </a:lnTo>
                <a:lnTo>
                  <a:pt x="201218" y="85229"/>
                </a:lnTo>
                <a:lnTo>
                  <a:pt x="195935" y="62953"/>
                </a:lnTo>
                <a:lnTo>
                  <a:pt x="193357" y="60236"/>
                </a:lnTo>
                <a:lnTo>
                  <a:pt x="142582" y="63436"/>
                </a:lnTo>
                <a:lnTo>
                  <a:pt x="87947" y="60553"/>
                </a:lnTo>
                <a:lnTo>
                  <a:pt x="83312" y="80581"/>
                </a:lnTo>
                <a:lnTo>
                  <a:pt x="78016" y="187591"/>
                </a:lnTo>
                <a:lnTo>
                  <a:pt x="45821" y="190474"/>
                </a:lnTo>
                <a:lnTo>
                  <a:pt x="78016" y="191922"/>
                </a:lnTo>
                <a:lnTo>
                  <a:pt x="75298" y="286270"/>
                </a:lnTo>
                <a:lnTo>
                  <a:pt x="64236" y="263359"/>
                </a:lnTo>
                <a:lnTo>
                  <a:pt x="35725" y="258889"/>
                </a:lnTo>
                <a:lnTo>
                  <a:pt x="32677" y="191122"/>
                </a:lnTo>
                <a:lnTo>
                  <a:pt x="28676" y="35725"/>
                </a:lnTo>
                <a:lnTo>
                  <a:pt x="6731" y="11049"/>
                </a:lnTo>
                <a:lnTo>
                  <a:pt x="1130" y="0"/>
                </a:lnTo>
                <a:lnTo>
                  <a:pt x="0" y="165"/>
                </a:lnTo>
                <a:lnTo>
                  <a:pt x="4165" y="13779"/>
                </a:lnTo>
                <a:lnTo>
                  <a:pt x="25946" y="38442"/>
                </a:lnTo>
                <a:lnTo>
                  <a:pt x="31089" y="258724"/>
                </a:lnTo>
                <a:lnTo>
                  <a:pt x="23710" y="262077"/>
                </a:lnTo>
                <a:lnTo>
                  <a:pt x="61353" y="266090"/>
                </a:lnTo>
                <a:lnTo>
                  <a:pt x="66802" y="279857"/>
                </a:lnTo>
                <a:lnTo>
                  <a:pt x="78016" y="302615"/>
                </a:lnTo>
                <a:lnTo>
                  <a:pt x="86029" y="83299"/>
                </a:lnTo>
                <a:lnTo>
                  <a:pt x="90678" y="63119"/>
                </a:lnTo>
                <a:lnTo>
                  <a:pt x="132651" y="66001"/>
                </a:lnTo>
                <a:lnTo>
                  <a:pt x="145465" y="66001"/>
                </a:lnTo>
                <a:lnTo>
                  <a:pt x="190487" y="62788"/>
                </a:lnTo>
                <a:lnTo>
                  <a:pt x="193205" y="65836"/>
                </a:lnTo>
                <a:lnTo>
                  <a:pt x="198488" y="87947"/>
                </a:lnTo>
                <a:lnTo>
                  <a:pt x="201218" y="170129"/>
                </a:lnTo>
                <a:lnTo>
                  <a:pt x="206502" y="302768"/>
                </a:lnTo>
                <a:lnTo>
                  <a:pt x="222199" y="266090"/>
                </a:lnTo>
                <a:lnTo>
                  <a:pt x="260007" y="262077"/>
                </a:lnTo>
                <a:lnTo>
                  <a:pt x="252476" y="2587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2" name="object 6272"/>
          <p:cNvSpPr/>
          <p:nvPr/>
        </p:nvSpPr>
        <p:spPr>
          <a:xfrm>
            <a:off x="2110558" y="6109524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3" name="object 6273"/>
          <p:cNvSpPr/>
          <p:nvPr/>
        </p:nvSpPr>
        <p:spPr>
          <a:xfrm>
            <a:off x="2219498" y="6147178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4" name="object 6274"/>
          <p:cNvSpPr/>
          <p:nvPr/>
        </p:nvSpPr>
        <p:spPr>
          <a:xfrm>
            <a:off x="1880514" y="6226312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5" name="object 6275"/>
          <p:cNvSpPr/>
          <p:nvPr/>
        </p:nvSpPr>
        <p:spPr>
          <a:xfrm>
            <a:off x="2104958" y="5522075"/>
            <a:ext cx="37160" cy="178142"/>
          </a:xfrm>
          <a:custGeom>
            <a:avLst/>
            <a:gdLst/>
            <a:ahLst/>
            <a:cxnLst/>
            <a:rect l="l" t="t" r="r" b="b"/>
            <a:pathLst>
              <a:path w="37160" h="178142">
                <a:moveTo>
                  <a:pt x="0" y="98678"/>
                </a:moveTo>
                <a:lnTo>
                  <a:pt x="0" y="104127"/>
                </a:lnTo>
                <a:lnTo>
                  <a:pt x="2235" y="174777"/>
                </a:lnTo>
                <a:lnTo>
                  <a:pt x="4965" y="174777"/>
                </a:lnTo>
                <a:lnTo>
                  <a:pt x="6731" y="140334"/>
                </a:lnTo>
                <a:lnTo>
                  <a:pt x="9461" y="157149"/>
                </a:lnTo>
                <a:lnTo>
                  <a:pt x="26111" y="170776"/>
                </a:lnTo>
                <a:lnTo>
                  <a:pt x="26911" y="177495"/>
                </a:lnTo>
                <a:lnTo>
                  <a:pt x="37160" y="178142"/>
                </a:lnTo>
                <a:lnTo>
                  <a:pt x="37160" y="113093"/>
                </a:lnTo>
                <a:lnTo>
                  <a:pt x="6883" y="85864"/>
                </a:lnTo>
                <a:lnTo>
                  <a:pt x="4165" y="9131"/>
                </a:lnTo>
                <a:lnTo>
                  <a:pt x="0" y="0"/>
                </a:lnTo>
                <a:lnTo>
                  <a:pt x="0" y="10896"/>
                </a:lnTo>
                <a:lnTo>
                  <a:pt x="1282" y="11849"/>
                </a:lnTo>
                <a:lnTo>
                  <a:pt x="0" y="9867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6" name="object 6276"/>
          <p:cNvSpPr/>
          <p:nvPr/>
        </p:nvSpPr>
        <p:spPr>
          <a:xfrm>
            <a:off x="1981601" y="5990013"/>
            <a:ext cx="45339" cy="95796"/>
          </a:xfrm>
          <a:custGeom>
            <a:avLst/>
            <a:gdLst/>
            <a:ahLst/>
            <a:cxnLst/>
            <a:rect l="l" t="t" r="r" b="b"/>
            <a:pathLst>
              <a:path w="45338" h="95796">
                <a:moveTo>
                  <a:pt x="0" y="647"/>
                </a:moveTo>
                <a:lnTo>
                  <a:pt x="3048" y="68414"/>
                </a:lnTo>
                <a:lnTo>
                  <a:pt x="31559" y="72897"/>
                </a:lnTo>
                <a:lnTo>
                  <a:pt x="42608" y="95796"/>
                </a:lnTo>
                <a:lnTo>
                  <a:pt x="45339" y="1447"/>
                </a:lnTo>
                <a:lnTo>
                  <a:pt x="1313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7" name="object 6277"/>
          <p:cNvSpPr/>
          <p:nvPr/>
        </p:nvSpPr>
        <p:spPr>
          <a:xfrm>
            <a:off x="2154617" y="5990014"/>
            <a:ext cx="45173" cy="95796"/>
          </a:xfrm>
          <a:custGeom>
            <a:avLst/>
            <a:gdLst/>
            <a:ahLst/>
            <a:cxnLst/>
            <a:rect l="l" t="t" r="r" b="b"/>
            <a:pathLst>
              <a:path w="45173" h="95796">
                <a:moveTo>
                  <a:pt x="0" y="1447"/>
                </a:moveTo>
                <a:lnTo>
                  <a:pt x="965" y="59118"/>
                </a:lnTo>
                <a:lnTo>
                  <a:pt x="3530" y="95796"/>
                </a:lnTo>
                <a:lnTo>
                  <a:pt x="13779" y="72897"/>
                </a:lnTo>
                <a:lnTo>
                  <a:pt x="42125" y="68414"/>
                </a:lnTo>
                <a:lnTo>
                  <a:pt x="45173" y="812"/>
                </a:lnTo>
                <a:lnTo>
                  <a:pt x="32207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8" name="object 6278"/>
          <p:cNvSpPr/>
          <p:nvPr/>
        </p:nvSpPr>
        <p:spPr>
          <a:xfrm>
            <a:off x="2120823" y="6125542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5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3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9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9" name="object 6279"/>
          <p:cNvSpPr/>
          <p:nvPr/>
        </p:nvSpPr>
        <p:spPr>
          <a:xfrm>
            <a:off x="1883082" y="6125870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0" name="object 6280"/>
          <p:cNvSpPr/>
          <p:nvPr/>
        </p:nvSpPr>
        <p:spPr>
          <a:xfrm>
            <a:off x="1948764" y="4984762"/>
            <a:ext cx="281152" cy="304863"/>
          </a:xfrm>
          <a:custGeom>
            <a:avLst/>
            <a:gdLst/>
            <a:ahLst/>
            <a:cxnLst/>
            <a:rect l="l" t="t" r="r" b="b"/>
            <a:pathLst>
              <a:path w="281152" h="304863">
                <a:moveTo>
                  <a:pt x="3835" y="247827"/>
                </a:moveTo>
                <a:lnTo>
                  <a:pt x="9448" y="256006"/>
                </a:lnTo>
                <a:lnTo>
                  <a:pt x="24193" y="272021"/>
                </a:lnTo>
                <a:lnTo>
                  <a:pt x="36842" y="280670"/>
                </a:lnTo>
                <a:lnTo>
                  <a:pt x="84416" y="299250"/>
                </a:lnTo>
                <a:lnTo>
                  <a:pt x="98031" y="301015"/>
                </a:lnTo>
                <a:lnTo>
                  <a:pt x="100926" y="302145"/>
                </a:lnTo>
                <a:lnTo>
                  <a:pt x="119989" y="303733"/>
                </a:lnTo>
                <a:lnTo>
                  <a:pt x="122872" y="304863"/>
                </a:lnTo>
                <a:lnTo>
                  <a:pt x="133769" y="304863"/>
                </a:lnTo>
                <a:lnTo>
                  <a:pt x="158432" y="304698"/>
                </a:lnTo>
                <a:lnTo>
                  <a:pt x="162115" y="302298"/>
                </a:lnTo>
                <a:lnTo>
                  <a:pt x="182956" y="302145"/>
                </a:lnTo>
                <a:lnTo>
                  <a:pt x="185991" y="301015"/>
                </a:lnTo>
                <a:lnTo>
                  <a:pt x="196723" y="299415"/>
                </a:lnTo>
                <a:lnTo>
                  <a:pt x="207467" y="296532"/>
                </a:lnTo>
                <a:lnTo>
                  <a:pt x="241261" y="282917"/>
                </a:lnTo>
                <a:lnTo>
                  <a:pt x="256641" y="274256"/>
                </a:lnTo>
                <a:lnTo>
                  <a:pt x="266242" y="264172"/>
                </a:lnTo>
                <a:lnTo>
                  <a:pt x="272821" y="259689"/>
                </a:lnTo>
                <a:lnTo>
                  <a:pt x="280987" y="243179"/>
                </a:lnTo>
                <a:lnTo>
                  <a:pt x="281152" y="2717"/>
                </a:lnTo>
                <a:lnTo>
                  <a:pt x="263207" y="17145"/>
                </a:lnTo>
                <a:lnTo>
                  <a:pt x="238861" y="31076"/>
                </a:lnTo>
                <a:lnTo>
                  <a:pt x="206171" y="42291"/>
                </a:lnTo>
                <a:lnTo>
                  <a:pt x="170281" y="47574"/>
                </a:lnTo>
                <a:lnTo>
                  <a:pt x="113576" y="47574"/>
                </a:lnTo>
                <a:lnTo>
                  <a:pt x="91630" y="44856"/>
                </a:lnTo>
                <a:lnTo>
                  <a:pt x="58788" y="36690"/>
                </a:lnTo>
                <a:lnTo>
                  <a:pt x="34124" y="25628"/>
                </a:lnTo>
                <a:lnTo>
                  <a:pt x="15214" y="14579"/>
                </a:lnTo>
                <a:lnTo>
                  <a:pt x="0" y="0"/>
                </a:lnTo>
                <a:lnTo>
                  <a:pt x="1282" y="233895"/>
                </a:lnTo>
                <a:lnTo>
                  <a:pt x="3835" y="24782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1" name="object 6281"/>
          <p:cNvSpPr/>
          <p:nvPr/>
        </p:nvSpPr>
        <p:spPr>
          <a:xfrm>
            <a:off x="1972958" y="5256782"/>
            <a:ext cx="232448" cy="68719"/>
          </a:xfrm>
          <a:custGeom>
            <a:avLst/>
            <a:gdLst/>
            <a:ahLst/>
            <a:cxnLst/>
            <a:rect l="l" t="t" r="r" b="b"/>
            <a:pathLst>
              <a:path w="232448" h="68719">
                <a:moveTo>
                  <a:pt x="1600" y="14249"/>
                </a:moveTo>
                <a:lnTo>
                  <a:pt x="4318" y="22428"/>
                </a:lnTo>
                <a:lnTo>
                  <a:pt x="15684" y="38442"/>
                </a:lnTo>
                <a:lnTo>
                  <a:pt x="53657" y="57988"/>
                </a:lnTo>
                <a:lnTo>
                  <a:pt x="101079" y="68719"/>
                </a:lnTo>
                <a:lnTo>
                  <a:pt x="131686" y="68567"/>
                </a:lnTo>
                <a:lnTo>
                  <a:pt x="179730" y="58635"/>
                </a:lnTo>
                <a:lnTo>
                  <a:pt x="207619" y="45338"/>
                </a:lnTo>
                <a:lnTo>
                  <a:pt x="228282" y="27558"/>
                </a:lnTo>
                <a:lnTo>
                  <a:pt x="231965" y="17779"/>
                </a:lnTo>
                <a:lnTo>
                  <a:pt x="232448" y="2235"/>
                </a:lnTo>
                <a:lnTo>
                  <a:pt x="217068" y="10896"/>
                </a:lnTo>
                <a:lnTo>
                  <a:pt x="183261" y="24510"/>
                </a:lnTo>
                <a:lnTo>
                  <a:pt x="172529" y="27393"/>
                </a:lnTo>
                <a:lnTo>
                  <a:pt x="161798" y="28994"/>
                </a:lnTo>
                <a:lnTo>
                  <a:pt x="158762" y="30124"/>
                </a:lnTo>
                <a:lnTo>
                  <a:pt x="137922" y="30276"/>
                </a:lnTo>
                <a:lnTo>
                  <a:pt x="134239" y="32677"/>
                </a:lnTo>
                <a:lnTo>
                  <a:pt x="109562" y="32842"/>
                </a:lnTo>
                <a:lnTo>
                  <a:pt x="108610" y="33959"/>
                </a:lnTo>
                <a:lnTo>
                  <a:pt x="98679" y="32842"/>
                </a:lnTo>
                <a:lnTo>
                  <a:pt x="95796" y="31711"/>
                </a:lnTo>
                <a:lnTo>
                  <a:pt x="76733" y="30124"/>
                </a:lnTo>
                <a:lnTo>
                  <a:pt x="73837" y="28994"/>
                </a:lnTo>
                <a:lnTo>
                  <a:pt x="60223" y="27228"/>
                </a:lnTo>
                <a:lnTo>
                  <a:pt x="12649" y="8648"/>
                </a:lnTo>
                <a:lnTo>
                  <a:pt x="0" y="0"/>
                </a:lnTo>
                <a:lnTo>
                  <a:pt x="1600" y="1424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2" name="object 6282"/>
          <p:cNvSpPr/>
          <p:nvPr/>
        </p:nvSpPr>
        <p:spPr>
          <a:xfrm>
            <a:off x="2069235" y="5505254"/>
            <a:ext cx="4483" cy="8331"/>
          </a:xfrm>
          <a:custGeom>
            <a:avLst/>
            <a:gdLst/>
            <a:ahLst/>
            <a:cxnLst/>
            <a:rect l="l" t="t" r="r" b="b"/>
            <a:pathLst>
              <a:path w="4483" h="8331">
                <a:moveTo>
                  <a:pt x="635" y="1117"/>
                </a:moveTo>
                <a:lnTo>
                  <a:pt x="0" y="8331"/>
                </a:lnTo>
                <a:lnTo>
                  <a:pt x="1600" y="8331"/>
                </a:lnTo>
                <a:lnTo>
                  <a:pt x="4483" y="2882"/>
                </a:lnTo>
                <a:lnTo>
                  <a:pt x="4165" y="0"/>
                </a:lnTo>
                <a:lnTo>
                  <a:pt x="635" y="11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3" name="object 6283"/>
          <p:cNvSpPr/>
          <p:nvPr/>
        </p:nvSpPr>
        <p:spPr>
          <a:xfrm>
            <a:off x="2069230" y="5650885"/>
            <a:ext cx="4648" cy="8318"/>
          </a:xfrm>
          <a:custGeom>
            <a:avLst/>
            <a:gdLst/>
            <a:ahLst/>
            <a:cxnLst/>
            <a:rect l="l" t="t" r="r" b="b"/>
            <a:pathLst>
              <a:path w="4648" h="8318">
                <a:moveTo>
                  <a:pt x="0" y="2705"/>
                </a:moveTo>
                <a:lnTo>
                  <a:pt x="165" y="8318"/>
                </a:lnTo>
                <a:lnTo>
                  <a:pt x="4495" y="8153"/>
                </a:lnTo>
                <a:lnTo>
                  <a:pt x="4648" y="139"/>
                </a:lnTo>
                <a:lnTo>
                  <a:pt x="2882" y="0"/>
                </a:lnTo>
                <a:lnTo>
                  <a:pt x="0" y="27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4" name="object 6284"/>
          <p:cNvSpPr/>
          <p:nvPr/>
        </p:nvSpPr>
        <p:spPr>
          <a:xfrm>
            <a:off x="2071641" y="5289624"/>
            <a:ext cx="10896" cy="1130"/>
          </a:xfrm>
          <a:custGeom>
            <a:avLst/>
            <a:gdLst/>
            <a:ahLst/>
            <a:cxnLst/>
            <a:rect l="l" t="t" r="r" b="b"/>
            <a:pathLst>
              <a:path w="10896" h="1130">
                <a:moveTo>
                  <a:pt x="0" y="0"/>
                </a:moveTo>
                <a:lnTo>
                  <a:pt x="9918" y="1130"/>
                </a:lnTo>
                <a:lnTo>
                  <a:pt x="10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5" name="object 6285"/>
          <p:cNvSpPr/>
          <p:nvPr/>
        </p:nvSpPr>
        <p:spPr>
          <a:xfrm>
            <a:off x="2104960" y="5532969"/>
            <a:ext cx="1282" cy="87782"/>
          </a:xfrm>
          <a:custGeom>
            <a:avLst/>
            <a:gdLst/>
            <a:ahLst/>
            <a:cxnLst/>
            <a:rect l="l" t="t" r="r" b="b"/>
            <a:pathLst>
              <a:path w="1282" h="87782">
                <a:moveTo>
                  <a:pt x="0" y="87782"/>
                </a:moveTo>
                <a:lnTo>
                  <a:pt x="1282" y="965"/>
                </a:lnTo>
                <a:lnTo>
                  <a:pt x="0" y="0"/>
                </a:lnTo>
                <a:lnTo>
                  <a:pt x="0" y="877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6" name="object 6286"/>
          <p:cNvSpPr/>
          <p:nvPr/>
        </p:nvSpPr>
        <p:spPr>
          <a:xfrm>
            <a:off x="2111688" y="5613064"/>
            <a:ext cx="19532" cy="58788"/>
          </a:xfrm>
          <a:custGeom>
            <a:avLst/>
            <a:gdLst/>
            <a:ahLst/>
            <a:cxnLst/>
            <a:rect l="l" t="t" r="r" b="b"/>
            <a:pathLst>
              <a:path w="19532" h="58788">
                <a:moveTo>
                  <a:pt x="2882" y="16662"/>
                </a:moveTo>
                <a:lnTo>
                  <a:pt x="0" y="0"/>
                </a:lnTo>
                <a:lnTo>
                  <a:pt x="0" y="44221"/>
                </a:lnTo>
                <a:lnTo>
                  <a:pt x="19380" y="58788"/>
                </a:lnTo>
                <a:lnTo>
                  <a:pt x="19532" y="30276"/>
                </a:lnTo>
                <a:lnTo>
                  <a:pt x="2882" y="166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7" name="object 6287"/>
          <p:cNvSpPr/>
          <p:nvPr/>
        </p:nvSpPr>
        <p:spPr>
          <a:xfrm>
            <a:off x="2070830" y="5508136"/>
            <a:ext cx="3048" cy="142900"/>
          </a:xfrm>
          <a:custGeom>
            <a:avLst/>
            <a:gdLst/>
            <a:ahLst/>
            <a:cxnLst/>
            <a:rect l="l" t="t" r="r" b="b"/>
            <a:pathLst>
              <a:path w="3048" h="142900">
                <a:moveTo>
                  <a:pt x="0" y="5448"/>
                </a:moveTo>
                <a:lnTo>
                  <a:pt x="1295" y="142747"/>
                </a:lnTo>
                <a:lnTo>
                  <a:pt x="3048" y="142900"/>
                </a:lnTo>
                <a:lnTo>
                  <a:pt x="2895" y="0"/>
                </a:lnTo>
                <a:lnTo>
                  <a:pt x="0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8" name="object 6288"/>
          <p:cNvSpPr/>
          <p:nvPr/>
        </p:nvSpPr>
        <p:spPr>
          <a:xfrm>
            <a:off x="2048729" y="5591275"/>
            <a:ext cx="19062" cy="58966"/>
          </a:xfrm>
          <a:custGeom>
            <a:avLst/>
            <a:gdLst/>
            <a:ahLst/>
            <a:cxnLst/>
            <a:rect l="l" t="t" r="r" b="b"/>
            <a:pathLst>
              <a:path w="19062" h="58966">
                <a:moveTo>
                  <a:pt x="19062" y="42138"/>
                </a:moveTo>
                <a:lnTo>
                  <a:pt x="19062" y="0"/>
                </a:lnTo>
                <a:lnTo>
                  <a:pt x="16649" y="15062"/>
                </a:lnTo>
                <a:lnTo>
                  <a:pt x="0" y="28524"/>
                </a:lnTo>
                <a:lnTo>
                  <a:pt x="0" y="58966"/>
                </a:lnTo>
                <a:lnTo>
                  <a:pt x="19062" y="421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9" name="object 6289"/>
          <p:cNvSpPr/>
          <p:nvPr/>
        </p:nvSpPr>
        <p:spPr>
          <a:xfrm>
            <a:off x="2039752" y="5651366"/>
            <a:ext cx="3200" cy="4152"/>
          </a:xfrm>
          <a:custGeom>
            <a:avLst/>
            <a:gdLst/>
            <a:ahLst/>
            <a:cxnLst/>
            <a:rect l="l" t="t" r="r" b="b"/>
            <a:pathLst>
              <a:path w="3200" h="4152">
                <a:moveTo>
                  <a:pt x="0" y="635"/>
                </a:moveTo>
                <a:lnTo>
                  <a:pt x="965" y="4152"/>
                </a:lnTo>
                <a:lnTo>
                  <a:pt x="3200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0" name="object 6290"/>
          <p:cNvSpPr/>
          <p:nvPr/>
        </p:nvSpPr>
        <p:spPr>
          <a:xfrm>
            <a:off x="2135718" y="5673629"/>
            <a:ext cx="3517" cy="3517"/>
          </a:xfrm>
          <a:custGeom>
            <a:avLst/>
            <a:gdLst/>
            <a:ahLst/>
            <a:cxnLst/>
            <a:rect l="l" t="t" r="r" b="b"/>
            <a:pathLst>
              <a:path w="3517" h="3517">
                <a:moveTo>
                  <a:pt x="0" y="3517"/>
                </a:moveTo>
                <a:lnTo>
                  <a:pt x="3517" y="2552"/>
                </a:lnTo>
                <a:lnTo>
                  <a:pt x="952" y="0"/>
                </a:lnTo>
                <a:lnTo>
                  <a:pt x="0" y="35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1" name="object 6291"/>
          <p:cNvSpPr/>
          <p:nvPr/>
        </p:nvSpPr>
        <p:spPr>
          <a:xfrm>
            <a:off x="2109928" y="5662413"/>
            <a:ext cx="21945" cy="37160"/>
          </a:xfrm>
          <a:custGeom>
            <a:avLst/>
            <a:gdLst/>
            <a:ahLst/>
            <a:cxnLst/>
            <a:rect l="l" t="t" r="r" b="b"/>
            <a:pathLst>
              <a:path w="21945" h="37160">
                <a:moveTo>
                  <a:pt x="4483" y="16814"/>
                </a:moveTo>
                <a:lnTo>
                  <a:pt x="1752" y="0"/>
                </a:lnTo>
                <a:lnTo>
                  <a:pt x="0" y="34442"/>
                </a:lnTo>
                <a:lnTo>
                  <a:pt x="21945" y="37160"/>
                </a:lnTo>
                <a:lnTo>
                  <a:pt x="21132" y="30429"/>
                </a:lnTo>
                <a:lnTo>
                  <a:pt x="4483" y="168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2" name="object 6292"/>
          <p:cNvSpPr/>
          <p:nvPr/>
        </p:nvSpPr>
        <p:spPr>
          <a:xfrm>
            <a:off x="2058493" y="5626206"/>
            <a:ext cx="48704" cy="71285"/>
          </a:xfrm>
          <a:custGeom>
            <a:avLst/>
            <a:gdLst/>
            <a:ahLst/>
            <a:cxnLst/>
            <a:rect l="l" t="t" r="r" b="b"/>
            <a:pathLst>
              <a:path w="48704" h="71285">
                <a:moveTo>
                  <a:pt x="6248" y="67119"/>
                </a:moveTo>
                <a:lnTo>
                  <a:pt x="0" y="71285"/>
                </a:lnTo>
                <a:lnTo>
                  <a:pt x="48704" y="70637"/>
                </a:lnTo>
                <a:lnTo>
                  <a:pt x="46469" y="0"/>
                </a:lnTo>
                <a:lnTo>
                  <a:pt x="45186" y="67602"/>
                </a:lnTo>
                <a:lnTo>
                  <a:pt x="15544" y="68237"/>
                </a:lnTo>
                <a:lnTo>
                  <a:pt x="11379" y="67602"/>
                </a:lnTo>
                <a:lnTo>
                  <a:pt x="9143" y="61188"/>
                </a:lnTo>
                <a:lnTo>
                  <a:pt x="6248" y="671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3" name="object 6293"/>
          <p:cNvSpPr/>
          <p:nvPr/>
        </p:nvSpPr>
        <p:spPr>
          <a:xfrm>
            <a:off x="2258903" y="5750031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79" y="19557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4" name="object 6294"/>
          <p:cNvSpPr/>
          <p:nvPr/>
        </p:nvSpPr>
        <p:spPr>
          <a:xfrm>
            <a:off x="2585077" y="5845986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78"/>
                </a:lnTo>
                <a:lnTo>
                  <a:pt x="6413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5" name="object 6295"/>
          <p:cNvSpPr/>
          <p:nvPr/>
        </p:nvSpPr>
        <p:spPr>
          <a:xfrm>
            <a:off x="1477457" y="5887003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6" name="object 6296"/>
          <p:cNvSpPr/>
          <p:nvPr/>
        </p:nvSpPr>
        <p:spPr>
          <a:xfrm>
            <a:off x="2711147" y="5925466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75" y="19380"/>
                </a:lnTo>
                <a:lnTo>
                  <a:pt x="44704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4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3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7" name="object 6297"/>
          <p:cNvSpPr/>
          <p:nvPr/>
        </p:nvSpPr>
        <p:spPr>
          <a:xfrm>
            <a:off x="2520036" y="5887011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66" y="165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8" name="object 6298"/>
          <p:cNvSpPr/>
          <p:nvPr/>
        </p:nvSpPr>
        <p:spPr>
          <a:xfrm>
            <a:off x="2705865" y="5950129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9" name="object 6299"/>
          <p:cNvSpPr/>
          <p:nvPr/>
        </p:nvSpPr>
        <p:spPr>
          <a:xfrm>
            <a:off x="1418333" y="5950447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2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1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8" y="323291"/>
                </a:lnTo>
                <a:lnTo>
                  <a:pt x="74180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2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1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2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0" name="object 6300"/>
          <p:cNvSpPr/>
          <p:nvPr/>
        </p:nvSpPr>
        <p:spPr>
          <a:xfrm>
            <a:off x="2208924" y="6061626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1" name="object 6301"/>
          <p:cNvSpPr/>
          <p:nvPr/>
        </p:nvSpPr>
        <p:spPr>
          <a:xfrm>
            <a:off x="1892526" y="5750031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2" name="object 6302"/>
          <p:cNvSpPr/>
          <p:nvPr/>
        </p:nvSpPr>
        <p:spPr>
          <a:xfrm>
            <a:off x="2546305" y="6076523"/>
            <a:ext cx="50622" cy="8496"/>
          </a:xfrm>
          <a:custGeom>
            <a:avLst/>
            <a:gdLst/>
            <a:ahLst/>
            <a:cxnLst/>
            <a:rect l="l" t="t" r="r" b="b"/>
            <a:pathLst>
              <a:path w="50622" h="8496">
                <a:moveTo>
                  <a:pt x="11214" y="0"/>
                </a:moveTo>
                <a:lnTo>
                  <a:pt x="0" y="5130"/>
                </a:lnTo>
                <a:lnTo>
                  <a:pt x="3517" y="8496"/>
                </a:lnTo>
                <a:lnTo>
                  <a:pt x="44526" y="8496"/>
                </a:lnTo>
                <a:lnTo>
                  <a:pt x="50622" y="5613"/>
                </a:lnTo>
                <a:lnTo>
                  <a:pt x="36855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3" name="object 6303"/>
          <p:cNvSpPr/>
          <p:nvPr/>
        </p:nvSpPr>
        <p:spPr>
          <a:xfrm>
            <a:off x="1587026" y="6076518"/>
            <a:ext cx="48056" cy="8661"/>
          </a:xfrm>
          <a:custGeom>
            <a:avLst/>
            <a:gdLst/>
            <a:ahLst/>
            <a:cxnLst/>
            <a:rect l="l" t="t" r="r" b="b"/>
            <a:pathLst>
              <a:path w="48056" h="8661">
                <a:moveTo>
                  <a:pt x="11379" y="165"/>
                </a:moveTo>
                <a:lnTo>
                  <a:pt x="0" y="3047"/>
                </a:lnTo>
                <a:lnTo>
                  <a:pt x="0" y="6095"/>
                </a:lnTo>
                <a:lnTo>
                  <a:pt x="3530" y="8661"/>
                </a:lnTo>
                <a:lnTo>
                  <a:pt x="44691" y="8496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4" name="object 6304"/>
          <p:cNvSpPr/>
          <p:nvPr/>
        </p:nvSpPr>
        <p:spPr>
          <a:xfrm>
            <a:off x="2628802" y="6078924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78" y="3530"/>
                </a:moveTo>
                <a:lnTo>
                  <a:pt x="9613" y="3048"/>
                </a:lnTo>
                <a:lnTo>
                  <a:pt x="6743" y="152"/>
                </a:lnTo>
                <a:lnTo>
                  <a:pt x="0" y="0"/>
                </a:lnTo>
                <a:lnTo>
                  <a:pt x="3378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5" name="object 6305"/>
          <p:cNvSpPr/>
          <p:nvPr/>
        </p:nvSpPr>
        <p:spPr>
          <a:xfrm>
            <a:off x="1499731" y="6078924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187" y="3530"/>
                </a:moveTo>
                <a:lnTo>
                  <a:pt x="9436" y="3048"/>
                </a:lnTo>
                <a:lnTo>
                  <a:pt x="6565" y="152"/>
                </a:lnTo>
                <a:lnTo>
                  <a:pt x="0" y="0"/>
                </a:lnTo>
                <a:lnTo>
                  <a:pt x="3187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6" name="object 6306"/>
          <p:cNvSpPr/>
          <p:nvPr/>
        </p:nvSpPr>
        <p:spPr>
          <a:xfrm>
            <a:off x="2672393" y="6078918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17" y="165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17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7" name="object 6307"/>
          <p:cNvSpPr/>
          <p:nvPr/>
        </p:nvSpPr>
        <p:spPr>
          <a:xfrm>
            <a:off x="2642273" y="6082135"/>
            <a:ext cx="26581" cy="3200"/>
          </a:xfrm>
          <a:custGeom>
            <a:avLst/>
            <a:gdLst/>
            <a:ahLst/>
            <a:cxnLst/>
            <a:rect l="l" t="t" r="r" b="b"/>
            <a:pathLst>
              <a:path w="26581" h="3200">
                <a:moveTo>
                  <a:pt x="0" y="3200"/>
                </a:moveTo>
                <a:lnTo>
                  <a:pt x="26111" y="3200"/>
                </a:lnTo>
                <a:lnTo>
                  <a:pt x="26581" y="482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8" name="object 6308"/>
          <p:cNvSpPr/>
          <p:nvPr/>
        </p:nvSpPr>
        <p:spPr>
          <a:xfrm>
            <a:off x="1543140" y="6078918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70" y="165"/>
                </a:moveTo>
                <a:lnTo>
                  <a:pt x="0" y="3060"/>
                </a:lnTo>
                <a:lnTo>
                  <a:pt x="6235" y="3543"/>
                </a:lnTo>
                <a:lnTo>
                  <a:pt x="9448" y="0"/>
                </a:lnTo>
                <a:lnTo>
                  <a:pt x="287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9" name="object 6309"/>
          <p:cNvSpPr/>
          <p:nvPr/>
        </p:nvSpPr>
        <p:spPr>
          <a:xfrm>
            <a:off x="1513023" y="6082135"/>
            <a:ext cx="26111" cy="3200"/>
          </a:xfrm>
          <a:custGeom>
            <a:avLst/>
            <a:gdLst/>
            <a:ahLst/>
            <a:cxnLst/>
            <a:rect l="l" t="t" r="r" b="b"/>
            <a:pathLst>
              <a:path w="26111" h="3200">
                <a:moveTo>
                  <a:pt x="0" y="3200"/>
                </a:moveTo>
                <a:lnTo>
                  <a:pt x="26111" y="2717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0" name="object 6310"/>
          <p:cNvSpPr/>
          <p:nvPr/>
        </p:nvSpPr>
        <p:spPr>
          <a:xfrm>
            <a:off x="1840308" y="6061621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28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1" name="object 6311"/>
          <p:cNvSpPr/>
          <p:nvPr/>
        </p:nvSpPr>
        <p:spPr>
          <a:xfrm>
            <a:off x="1385338" y="5922735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2" name="object 6312"/>
          <p:cNvSpPr/>
          <p:nvPr/>
        </p:nvSpPr>
        <p:spPr>
          <a:xfrm>
            <a:off x="2000186" y="6155979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3" name="object 6313"/>
          <p:cNvSpPr/>
          <p:nvPr/>
        </p:nvSpPr>
        <p:spPr>
          <a:xfrm>
            <a:off x="2289669" y="6161587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4" name="object 6314"/>
          <p:cNvSpPr/>
          <p:nvPr/>
        </p:nvSpPr>
        <p:spPr>
          <a:xfrm>
            <a:off x="2162473" y="6153255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5" name="object 6315"/>
          <p:cNvSpPr/>
          <p:nvPr/>
        </p:nvSpPr>
        <p:spPr>
          <a:xfrm>
            <a:off x="1948919" y="6147334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6" name="object 6316"/>
          <p:cNvSpPr/>
          <p:nvPr/>
        </p:nvSpPr>
        <p:spPr>
          <a:xfrm>
            <a:off x="1861139" y="6166076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4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7" name="object 6317"/>
          <p:cNvSpPr/>
          <p:nvPr/>
        </p:nvSpPr>
        <p:spPr>
          <a:xfrm>
            <a:off x="2051288" y="6106645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8" name="object 6318"/>
          <p:cNvSpPr/>
          <p:nvPr/>
        </p:nvSpPr>
        <p:spPr>
          <a:xfrm>
            <a:off x="2129784" y="6229031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9" name="object 6319"/>
          <p:cNvSpPr/>
          <p:nvPr/>
        </p:nvSpPr>
        <p:spPr>
          <a:xfrm>
            <a:off x="2185701" y="6246340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5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1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0" name="object 6320"/>
          <p:cNvSpPr/>
          <p:nvPr/>
        </p:nvSpPr>
        <p:spPr>
          <a:xfrm>
            <a:off x="1938989" y="6246338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69" y="8813"/>
                </a:lnTo>
                <a:lnTo>
                  <a:pt x="51269" y="16497"/>
                </a:lnTo>
                <a:lnTo>
                  <a:pt x="34924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1" name="object 6321"/>
          <p:cNvSpPr/>
          <p:nvPr/>
        </p:nvSpPr>
        <p:spPr>
          <a:xfrm>
            <a:off x="2067148" y="6435379"/>
            <a:ext cx="47269" cy="5765"/>
          </a:xfrm>
          <a:custGeom>
            <a:avLst/>
            <a:gdLst/>
            <a:ahLst/>
            <a:cxnLst/>
            <a:rect l="l" t="t" r="r" b="b"/>
            <a:pathLst>
              <a:path w="47269" h="5765">
                <a:moveTo>
                  <a:pt x="24358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41" y="5765"/>
                </a:lnTo>
                <a:lnTo>
                  <a:pt x="44373" y="3200"/>
                </a:lnTo>
                <a:lnTo>
                  <a:pt x="47269" y="0"/>
                </a:lnTo>
                <a:lnTo>
                  <a:pt x="24358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2" name="object 6322"/>
          <p:cNvSpPr/>
          <p:nvPr/>
        </p:nvSpPr>
        <p:spPr>
          <a:xfrm>
            <a:off x="1587347" y="6501056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3" name="object 6323"/>
          <p:cNvSpPr/>
          <p:nvPr/>
        </p:nvSpPr>
        <p:spPr>
          <a:xfrm>
            <a:off x="2154458" y="6501060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9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7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4" name="object 6324"/>
          <p:cNvSpPr/>
          <p:nvPr/>
        </p:nvSpPr>
        <p:spPr>
          <a:xfrm>
            <a:off x="1941713" y="4401948"/>
            <a:ext cx="298932" cy="630402"/>
          </a:xfrm>
          <a:custGeom>
            <a:avLst/>
            <a:gdLst/>
            <a:ahLst/>
            <a:cxnLst/>
            <a:rect l="l" t="t" r="r" b="b"/>
            <a:pathLst>
              <a:path w="298932" h="630402">
                <a:moveTo>
                  <a:pt x="186474" y="2730"/>
                </a:moveTo>
                <a:lnTo>
                  <a:pt x="153466" y="0"/>
                </a:lnTo>
                <a:lnTo>
                  <a:pt x="108940" y="2730"/>
                </a:lnTo>
                <a:lnTo>
                  <a:pt x="73215" y="11061"/>
                </a:lnTo>
                <a:lnTo>
                  <a:pt x="37490" y="27393"/>
                </a:lnTo>
                <a:lnTo>
                  <a:pt x="5600" y="58483"/>
                </a:lnTo>
                <a:lnTo>
                  <a:pt x="0" y="74815"/>
                </a:lnTo>
                <a:lnTo>
                  <a:pt x="0" y="564705"/>
                </a:lnTo>
                <a:lnTo>
                  <a:pt x="22263" y="597395"/>
                </a:lnTo>
                <a:lnTo>
                  <a:pt x="41173" y="608444"/>
                </a:lnTo>
                <a:lnTo>
                  <a:pt x="65836" y="619505"/>
                </a:lnTo>
                <a:lnTo>
                  <a:pt x="98678" y="627672"/>
                </a:lnTo>
                <a:lnTo>
                  <a:pt x="120637" y="630402"/>
                </a:lnTo>
                <a:lnTo>
                  <a:pt x="177342" y="630402"/>
                </a:lnTo>
                <a:lnTo>
                  <a:pt x="213220" y="625106"/>
                </a:lnTo>
                <a:lnTo>
                  <a:pt x="245910" y="613892"/>
                </a:lnTo>
                <a:lnTo>
                  <a:pt x="270255" y="599960"/>
                </a:lnTo>
                <a:lnTo>
                  <a:pt x="288201" y="585546"/>
                </a:lnTo>
                <a:lnTo>
                  <a:pt x="298932" y="560069"/>
                </a:lnTo>
                <a:lnTo>
                  <a:pt x="298780" y="82194"/>
                </a:lnTo>
                <a:lnTo>
                  <a:pt x="282600" y="46304"/>
                </a:lnTo>
                <a:lnTo>
                  <a:pt x="263537" y="29806"/>
                </a:lnTo>
                <a:lnTo>
                  <a:pt x="233095" y="13627"/>
                </a:lnTo>
                <a:lnTo>
                  <a:pt x="186474" y="2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5" name="object 6325"/>
          <p:cNvSpPr/>
          <p:nvPr/>
        </p:nvSpPr>
        <p:spPr>
          <a:xfrm>
            <a:off x="2114410" y="5635020"/>
            <a:ext cx="14097" cy="28676"/>
          </a:xfrm>
          <a:custGeom>
            <a:avLst/>
            <a:gdLst/>
            <a:ahLst/>
            <a:cxnLst/>
            <a:rect l="l" t="t" r="r" b="b"/>
            <a:pathLst>
              <a:path w="14097" h="28676">
                <a:moveTo>
                  <a:pt x="14097" y="11049"/>
                </a:moveTo>
                <a:lnTo>
                  <a:pt x="165" y="0"/>
                </a:lnTo>
                <a:lnTo>
                  <a:pt x="0" y="19532"/>
                </a:lnTo>
                <a:lnTo>
                  <a:pt x="13944" y="28676"/>
                </a:lnTo>
                <a:lnTo>
                  <a:pt x="14097" y="110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6" name="object 6326"/>
          <p:cNvSpPr/>
          <p:nvPr/>
        </p:nvSpPr>
        <p:spPr>
          <a:xfrm>
            <a:off x="2051451" y="5613059"/>
            <a:ext cx="13931" cy="29006"/>
          </a:xfrm>
          <a:custGeom>
            <a:avLst/>
            <a:gdLst/>
            <a:ahLst/>
            <a:cxnLst/>
            <a:rect l="l" t="t" r="r" b="b"/>
            <a:pathLst>
              <a:path w="13931" h="29006">
                <a:moveTo>
                  <a:pt x="13614" y="17627"/>
                </a:moveTo>
                <a:lnTo>
                  <a:pt x="13931" y="317"/>
                </a:lnTo>
                <a:lnTo>
                  <a:pt x="12814" y="0"/>
                </a:lnTo>
                <a:lnTo>
                  <a:pt x="0" y="9461"/>
                </a:lnTo>
                <a:lnTo>
                  <a:pt x="0" y="29006"/>
                </a:lnTo>
                <a:lnTo>
                  <a:pt x="13614" y="176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7" name="object 6327"/>
          <p:cNvSpPr/>
          <p:nvPr/>
        </p:nvSpPr>
        <p:spPr>
          <a:xfrm>
            <a:off x="2113452" y="5684363"/>
            <a:ext cx="12331" cy="9448"/>
          </a:xfrm>
          <a:custGeom>
            <a:avLst/>
            <a:gdLst/>
            <a:ahLst/>
            <a:cxnLst/>
            <a:rect l="l" t="t" r="r" b="b"/>
            <a:pathLst>
              <a:path w="12331" h="9448">
                <a:moveTo>
                  <a:pt x="0" y="9448"/>
                </a:moveTo>
                <a:lnTo>
                  <a:pt x="12331" y="8483"/>
                </a:lnTo>
                <a:lnTo>
                  <a:pt x="1117" y="0"/>
                </a:lnTo>
                <a:lnTo>
                  <a:pt x="0" y="94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8" name="object 6328"/>
          <p:cNvSpPr/>
          <p:nvPr/>
        </p:nvSpPr>
        <p:spPr>
          <a:xfrm>
            <a:off x="2051453" y="5660005"/>
            <a:ext cx="13931" cy="31407"/>
          </a:xfrm>
          <a:custGeom>
            <a:avLst/>
            <a:gdLst/>
            <a:ahLst/>
            <a:cxnLst/>
            <a:rect l="l" t="t" r="r" b="b"/>
            <a:pathLst>
              <a:path w="13931" h="31407">
                <a:moveTo>
                  <a:pt x="13931" y="17462"/>
                </a:moveTo>
                <a:lnTo>
                  <a:pt x="13931" y="0"/>
                </a:lnTo>
                <a:lnTo>
                  <a:pt x="0" y="11861"/>
                </a:lnTo>
                <a:lnTo>
                  <a:pt x="0" y="31407"/>
                </a:lnTo>
                <a:lnTo>
                  <a:pt x="13931" y="1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9" name="object 6329"/>
          <p:cNvSpPr/>
          <p:nvPr/>
        </p:nvSpPr>
        <p:spPr>
          <a:xfrm>
            <a:off x="2554795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2" h="3048">
                <a:moveTo>
                  <a:pt x="5295" y="0"/>
                </a:moveTo>
                <a:lnTo>
                  <a:pt x="0" y="3048"/>
                </a:lnTo>
                <a:lnTo>
                  <a:pt x="31242" y="3048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0" name="object 6330"/>
          <p:cNvSpPr/>
          <p:nvPr/>
        </p:nvSpPr>
        <p:spPr>
          <a:xfrm>
            <a:off x="1595522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1" h="3048">
                <a:moveTo>
                  <a:pt x="5283" y="0"/>
                </a:moveTo>
                <a:lnTo>
                  <a:pt x="0" y="3048"/>
                </a:lnTo>
                <a:lnTo>
                  <a:pt x="31241" y="3048"/>
                </a:lnTo>
                <a:lnTo>
                  <a:pt x="25946" y="0"/>
                </a:lnTo>
                <a:lnTo>
                  <a:pt x="5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1" name="object 6331"/>
          <p:cNvSpPr/>
          <p:nvPr/>
        </p:nvSpPr>
        <p:spPr>
          <a:xfrm>
            <a:off x="2223512" y="6164159"/>
            <a:ext cx="3187" cy="20662"/>
          </a:xfrm>
          <a:custGeom>
            <a:avLst/>
            <a:gdLst/>
            <a:ahLst/>
            <a:cxnLst/>
            <a:rect l="l" t="t" r="r" b="b"/>
            <a:pathLst>
              <a:path w="3187" h="20662">
                <a:moveTo>
                  <a:pt x="0" y="20662"/>
                </a:moveTo>
                <a:lnTo>
                  <a:pt x="3187" y="20662"/>
                </a:lnTo>
                <a:lnTo>
                  <a:pt x="1104" y="1600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2" name="object 6332"/>
          <p:cNvSpPr/>
          <p:nvPr/>
        </p:nvSpPr>
        <p:spPr>
          <a:xfrm>
            <a:off x="1951809" y="6161261"/>
            <a:ext cx="6400" cy="23406"/>
          </a:xfrm>
          <a:custGeom>
            <a:avLst/>
            <a:gdLst/>
            <a:ahLst/>
            <a:cxnLst/>
            <a:rect l="l" t="t" r="r" b="b"/>
            <a:pathLst>
              <a:path w="6400" h="23406">
                <a:moveTo>
                  <a:pt x="0" y="22440"/>
                </a:moveTo>
                <a:lnTo>
                  <a:pt x="6235" y="23406"/>
                </a:lnTo>
                <a:lnTo>
                  <a:pt x="6400" y="0"/>
                </a:lnTo>
                <a:lnTo>
                  <a:pt x="0" y="224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3" name="object 6333"/>
          <p:cNvSpPr/>
          <p:nvPr/>
        </p:nvSpPr>
        <p:spPr>
          <a:xfrm>
            <a:off x="2187298" y="6246497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3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4" name="object 6334"/>
          <p:cNvSpPr/>
          <p:nvPr/>
        </p:nvSpPr>
        <p:spPr>
          <a:xfrm>
            <a:off x="1941550" y="6247618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5" name="object 6335"/>
          <p:cNvSpPr/>
          <p:nvPr/>
        </p:nvSpPr>
        <p:spPr>
          <a:xfrm>
            <a:off x="1572775" y="6308653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6" name="object 6336"/>
          <p:cNvSpPr/>
          <p:nvPr/>
        </p:nvSpPr>
        <p:spPr>
          <a:xfrm>
            <a:off x="2554004" y="6333332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70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7" name="object 6337"/>
          <p:cNvSpPr/>
          <p:nvPr/>
        </p:nvSpPr>
        <p:spPr>
          <a:xfrm>
            <a:off x="1639576" y="6344865"/>
            <a:ext cx="22745" cy="8801"/>
          </a:xfrm>
          <a:custGeom>
            <a:avLst/>
            <a:gdLst/>
            <a:ahLst/>
            <a:cxnLst/>
            <a:rect l="l" t="t" r="r" b="b"/>
            <a:pathLst>
              <a:path w="22745" h="8801">
                <a:moveTo>
                  <a:pt x="0" y="0"/>
                </a:moveTo>
                <a:lnTo>
                  <a:pt x="14414" y="8801"/>
                </a:lnTo>
                <a:lnTo>
                  <a:pt x="22745" y="880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8" name="object 6338"/>
          <p:cNvSpPr/>
          <p:nvPr/>
        </p:nvSpPr>
        <p:spPr>
          <a:xfrm>
            <a:off x="2524686" y="6338773"/>
            <a:ext cx="29311" cy="12179"/>
          </a:xfrm>
          <a:custGeom>
            <a:avLst/>
            <a:gdLst/>
            <a:ahLst/>
            <a:cxnLst/>
            <a:rect l="l" t="t" r="r" b="b"/>
            <a:pathLst>
              <a:path w="29311" h="12179">
                <a:moveTo>
                  <a:pt x="21780" y="800"/>
                </a:moveTo>
                <a:lnTo>
                  <a:pt x="0" y="12179"/>
                </a:lnTo>
                <a:lnTo>
                  <a:pt x="8331" y="12179"/>
                </a:lnTo>
                <a:lnTo>
                  <a:pt x="29311" y="0"/>
                </a:lnTo>
                <a:lnTo>
                  <a:pt x="2178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9" name="object 6339"/>
          <p:cNvSpPr/>
          <p:nvPr/>
        </p:nvSpPr>
        <p:spPr>
          <a:xfrm>
            <a:off x="1951000" y="6353356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7" y="72085"/>
                </a:moveTo>
                <a:lnTo>
                  <a:pt x="0" y="73202"/>
                </a:lnTo>
                <a:lnTo>
                  <a:pt x="1130" y="74650"/>
                </a:lnTo>
                <a:lnTo>
                  <a:pt x="70180" y="80733"/>
                </a:lnTo>
                <a:lnTo>
                  <a:pt x="72898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7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5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7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0" name="object 6340"/>
          <p:cNvSpPr/>
          <p:nvPr/>
        </p:nvSpPr>
        <p:spPr>
          <a:xfrm>
            <a:off x="1676901" y="6360565"/>
            <a:ext cx="13614" cy="5600"/>
          </a:xfrm>
          <a:custGeom>
            <a:avLst/>
            <a:gdLst/>
            <a:ahLst/>
            <a:cxnLst/>
            <a:rect l="l" t="t" r="r" b="b"/>
            <a:pathLst>
              <a:path w="13614" h="5600">
                <a:moveTo>
                  <a:pt x="4165" y="4165"/>
                </a:moveTo>
                <a:lnTo>
                  <a:pt x="13614" y="5600"/>
                </a:lnTo>
                <a:lnTo>
                  <a:pt x="7543" y="787"/>
                </a:lnTo>
                <a:lnTo>
                  <a:pt x="0" y="0"/>
                </a:lnTo>
                <a:lnTo>
                  <a:pt x="4165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1" name="object 6341"/>
          <p:cNvSpPr/>
          <p:nvPr/>
        </p:nvSpPr>
        <p:spPr>
          <a:xfrm>
            <a:off x="2490887" y="6355918"/>
            <a:ext cx="26416" cy="10236"/>
          </a:xfrm>
          <a:custGeom>
            <a:avLst/>
            <a:gdLst/>
            <a:ahLst/>
            <a:cxnLst/>
            <a:rect l="l" t="t" r="r" b="b"/>
            <a:pathLst>
              <a:path w="26416" h="10236">
                <a:moveTo>
                  <a:pt x="20180" y="0"/>
                </a:moveTo>
                <a:lnTo>
                  <a:pt x="6400" y="5600"/>
                </a:lnTo>
                <a:lnTo>
                  <a:pt x="0" y="10236"/>
                </a:lnTo>
                <a:lnTo>
                  <a:pt x="23215" y="3035"/>
                </a:lnTo>
                <a:lnTo>
                  <a:pt x="26415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2" name="object 6342"/>
          <p:cNvSpPr/>
          <p:nvPr/>
        </p:nvSpPr>
        <p:spPr>
          <a:xfrm>
            <a:off x="1690522" y="6366175"/>
            <a:ext cx="21945" cy="8331"/>
          </a:xfrm>
          <a:custGeom>
            <a:avLst/>
            <a:gdLst/>
            <a:ahLst/>
            <a:cxnLst/>
            <a:rect l="l" t="t" r="r" b="b"/>
            <a:pathLst>
              <a:path w="21945" h="8331">
                <a:moveTo>
                  <a:pt x="4318" y="3835"/>
                </a:moveTo>
                <a:lnTo>
                  <a:pt x="21945" y="8331"/>
                </a:lnTo>
                <a:lnTo>
                  <a:pt x="15684" y="3670"/>
                </a:lnTo>
                <a:lnTo>
                  <a:pt x="0" y="0"/>
                </a:lnTo>
                <a:lnTo>
                  <a:pt x="4318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3" name="object 6343"/>
          <p:cNvSpPr/>
          <p:nvPr/>
        </p:nvSpPr>
        <p:spPr>
          <a:xfrm>
            <a:off x="2475177" y="6369051"/>
            <a:ext cx="7531" cy="1600"/>
          </a:xfrm>
          <a:custGeom>
            <a:avLst/>
            <a:gdLst/>
            <a:ahLst/>
            <a:cxnLst/>
            <a:rect l="l" t="t" r="r" b="b"/>
            <a:pathLst>
              <a:path w="7531" h="1600">
                <a:moveTo>
                  <a:pt x="0" y="800"/>
                </a:moveTo>
                <a:lnTo>
                  <a:pt x="6096" y="1600"/>
                </a:lnTo>
                <a:lnTo>
                  <a:pt x="7531" y="0"/>
                </a:lnTo>
                <a:lnTo>
                  <a:pt x="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4" name="object 6344"/>
          <p:cNvSpPr/>
          <p:nvPr/>
        </p:nvSpPr>
        <p:spPr>
          <a:xfrm>
            <a:off x="1737128" y="6382668"/>
            <a:ext cx="27406" cy="8166"/>
          </a:xfrm>
          <a:custGeom>
            <a:avLst/>
            <a:gdLst/>
            <a:ahLst/>
            <a:cxnLst/>
            <a:rect l="l" t="t" r="r" b="b"/>
            <a:pathLst>
              <a:path w="27406" h="8166">
                <a:moveTo>
                  <a:pt x="7226" y="3848"/>
                </a:moveTo>
                <a:lnTo>
                  <a:pt x="27406" y="8166"/>
                </a:lnTo>
                <a:lnTo>
                  <a:pt x="10096" y="800"/>
                </a:lnTo>
                <a:lnTo>
                  <a:pt x="0" y="0"/>
                </a:lnTo>
                <a:lnTo>
                  <a:pt x="7226" y="3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5" name="object 6345"/>
          <p:cNvSpPr/>
          <p:nvPr/>
        </p:nvSpPr>
        <p:spPr>
          <a:xfrm>
            <a:off x="2425048" y="6382663"/>
            <a:ext cx="19367" cy="5448"/>
          </a:xfrm>
          <a:custGeom>
            <a:avLst/>
            <a:gdLst/>
            <a:ahLst/>
            <a:cxnLst/>
            <a:rect l="l" t="t" r="r" b="b"/>
            <a:pathLst>
              <a:path w="19367" h="5448">
                <a:moveTo>
                  <a:pt x="9118" y="812"/>
                </a:moveTo>
                <a:lnTo>
                  <a:pt x="0" y="5448"/>
                </a:lnTo>
                <a:lnTo>
                  <a:pt x="12166" y="3848"/>
                </a:lnTo>
                <a:lnTo>
                  <a:pt x="19367" y="0"/>
                </a:lnTo>
                <a:lnTo>
                  <a:pt x="9118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6" name="object 6346"/>
          <p:cNvSpPr/>
          <p:nvPr/>
        </p:nvSpPr>
        <p:spPr>
          <a:xfrm>
            <a:off x="1764532" y="6390835"/>
            <a:ext cx="19215" cy="5600"/>
          </a:xfrm>
          <a:custGeom>
            <a:avLst/>
            <a:gdLst/>
            <a:ahLst/>
            <a:cxnLst/>
            <a:rect l="l" t="t" r="r" b="b"/>
            <a:pathLst>
              <a:path w="19215" h="5600">
                <a:moveTo>
                  <a:pt x="7048" y="4013"/>
                </a:moveTo>
                <a:lnTo>
                  <a:pt x="19215" y="5600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7" name="object 6347"/>
          <p:cNvSpPr/>
          <p:nvPr/>
        </p:nvSpPr>
        <p:spPr>
          <a:xfrm>
            <a:off x="2398436" y="6393550"/>
            <a:ext cx="7365" cy="1765"/>
          </a:xfrm>
          <a:custGeom>
            <a:avLst/>
            <a:gdLst/>
            <a:ahLst/>
            <a:cxnLst/>
            <a:rect l="l" t="t" r="r" b="b"/>
            <a:pathLst>
              <a:path w="7366" h="1765">
                <a:moveTo>
                  <a:pt x="0" y="977"/>
                </a:moveTo>
                <a:lnTo>
                  <a:pt x="6096" y="1765"/>
                </a:lnTo>
                <a:lnTo>
                  <a:pt x="73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8" name="object 6348"/>
          <p:cNvSpPr/>
          <p:nvPr/>
        </p:nvSpPr>
        <p:spPr>
          <a:xfrm>
            <a:off x="1794644" y="6399004"/>
            <a:ext cx="10414" cy="1765"/>
          </a:xfrm>
          <a:custGeom>
            <a:avLst/>
            <a:gdLst/>
            <a:ahLst/>
            <a:cxnLst/>
            <a:rect l="l" t="t" r="r" b="b"/>
            <a:pathLst>
              <a:path w="10413" h="1765">
                <a:moveTo>
                  <a:pt x="1282" y="1765"/>
                </a:moveTo>
                <a:lnTo>
                  <a:pt x="10413" y="965"/>
                </a:lnTo>
                <a:lnTo>
                  <a:pt x="0" y="0"/>
                </a:lnTo>
                <a:lnTo>
                  <a:pt x="1282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9" name="object 6349"/>
          <p:cNvSpPr/>
          <p:nvPr/>
        </p:nvSpPr>
        <p:spPr>
          <a:xfrm>
            <a:off x="2362081" y="6399169"/>
            <a:ext cx="24828" cy="5295"/>
          </a:xfrm>
          <a:custGeom>
            <a:avLst/>
            <a:gdLst/>
            <a:ahLst/>
            <a:cxnLst/>
            <a:rect l="l" t="t" r="r" b="b"/>
            <a:pathLst>
              <a:path w="24828" h="5295">
                <a:moveTo>
                  <a:pt x="11849" y="800"/>
                </a:moveTo>
                <a:lnTo>
                  <a:pt x="0" y="5295"/>
                </a:lnTo>
                <a:lnTo>
                  <a:pt x="23380" y="1435"/>
                </a:lnTo>
                <a:lnTo>
                  <a:pt x="24828" y="0"/>
                </a:lnTo>
                <a:lnTo>
                  <a:pt x="11849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0" name="object 6350"/>
          <p:cNvSpPr/>
          <p:nvPr/>
        </p:nvSpPr>
        <p:spPr>
          <a:xfrm>
            <a:off x="1809224" y="6402691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0248" y="1930"/>
                </a:moveTo>
                <a:lnTo>
                  <a:pt x="8978" y="152"/>
                </a:lnTo>
                <a:lnTo>
                  <a:pt x="0" y="0"/>
                </a:lnTo>
                <a:lnTo>
                  <a:pt x="10248" y="19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1" name="object 6351"/>
          <p:cNvSpPr/>
          <p:nvPr/>
        </p:nvSpPr>
        <p:spPr>
          <a:xfrm>
            <a:off x="2351825" y="6404456"/>
            <a:ext cx="10248" cy="1752"/>
          </a:xfrm>
          <a:custGeom>
            <a:avLst/>
            <a:gdLst/>
            <a:ahLst/>
            <a:cxnLst/>
            <a:rect l="l" t="t" r="r" b="b"/>
            <a:pathLst>
              <a:path w="10248" h="1752">
                <a:moveTo>
                  <a:pt x="0" y="965"/>
                </a:moveTo>
                <a:lnTo>
                  <a:pt x="9131" y="1752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2" name="object 6352"/>
          <p:cNvSpPr/>
          <p:nvPr/>
        </p:nvSpPr>
        <p:spPr>
          <a:xfrm>
            <a:off x="2337414" y="6408144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117" y="317"/>
                </a:moveTo>
                <a:lnTo>
                  <a:pt x="0" y="1917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3" name="object 6353"/>
          <p:cNvSpPr/>
          <p:nvPr/>
        </p:nvSpPr>
        <p:spPr>
          <a:xfrm>
            <a:off x="1830379" y="6407329"/>
            <a:ext cx="10248" cy="1612"/>
          </a:xfrm>
          <a:custGeom>
            <a:avLst/>
            <a:gdLst/>
            <a:ahLst/>
            <a:cxnLst/>
            <a:rect l="l" t="t" r="r" b="b"/>
            <a:pathLst>
              <a:path w="10248" h="1612">
                <a:moveTo>
                  <a:pt x="1117" y="1612"/>
                </a:moveTo>
                <a:lnTo>
                  <a:pt x="10248" y="977"/>
                </a:lnTo>
                <a:lnTo>
                  <a:pt x="0" y="0"/>
                </a:lnTo>
                <a:lnTo>
                  <a:pt x="1117" y="16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4" name="object 6354"/>
          <p:cNvSpPr/>
          <p:nvPr/>
        </p:nvSpPr>
        <p:spPr>
          <a:xfrm>
            <a:off x="1844796" y="6411017"/>
            <a:ext cx="12966" cy="1765"/>
          </a:xfrm>
          <a:custGeom>
            <a:avLst/>
            <a:gdLst/>
            <a:ahLst/>
            <a:cxnLst/>
            <a:rect l="l" t="t" r="r" b="b"/>
            <a:pathLst>
              <a:path w="12966" h="1765">
                <a:moveTo>
                  <a:pt x="12966" y="1765"/>
                </a:moveTo>
                <a:lnTo>
                  <a:pt x="11849" y="165"/>
                </a:lnTo>
                <a:lnTo>
                  <a:pt x="0" y="0"/>
                </a:lnTo>
                <a:lnTo>
                  <a:pt x="12966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5" name="object 6355"/>
          <p:cNvSpPr/>
          <p:nvPr/>
        </p:nvSpPr>
        <p:spPr>
          <a:xfrm>
            <a:off x="2275095" y="6418229"/>
            <a:ext cx="15697" cy="1600"/>
          </a:xfrm>
          <a:custGeom>
            <a:avLst/>
            <a:gdLst/>
            <a:ahLst/>
            <a:cxnLst/>
            <a:rect l="l" t="t" r="r" b="b"/>
            <a:pathLst>
              <a:path w="15697" h="1600">
                <a:moveTo>
                  <a:pt x="0" y="965"/>
                </a:moveTo>
                <a:lnTo>
                  <a:pt x="14566" y="1600"/>
                </a:lnTo>
                <a:lnTo>
                  <a:pt x="1569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6" name="object 6356"/>
          <p:cNvSpPr/>
          <p:nvPr/>
        </p:nvSpPr>
        <p:spPr>
          <a:xfrm>
            <a:off x="1887895" y="6418234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7" name="object 6357"/>
          <p:cNvSpPr/>
          <p:nvPr/>
        </p:nvSpPr>
        <p:spPr>
          <a:xfrm>
            <a:off x="2255234" y="6421917"/>
            <a:ext cx="15684" cy="1752"/>
          </a:xfrm>
          <a:custGeom>
            <a:avLst/>
            <a:gdLst/>
            <a:ahLst/>
            <a:cxnLst/>
            <a:rect l="l" t="t" r="r" b="b"/>
            <a:pathLst>
              <a:path w="15684" h="1752">
                <a:moveTo>
                  <a:pt x="1104" y="317"/>
                </a:moveTo>
                <a:lnTo>
                  <a:pt x="0" y="1752"/>
                </a:lnTo>
                <a:lnTo>
                  <a:pt x="15684" y="0"/>
                </a:lnTo>
                <a:lnTo>
                  <a:pt x="1104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8" name="object 6358"/>
          <p:cNvSpPr/>
          <p:nvPr/>
        </p:nvSpPr>
        <p:spPr>
          <a:xfrm>
            <a:off x="2230555" y="6423672"/>
            <a:ext cx="24676" cy="2895"/>
          </a:xfrm>
          <a:custGeom>
            <a:avLst/>
            <a:gdLst/>
            <a:ahLst/>
            <a:cxnLst/>
            <a:rect l="l" t="t" r="r" b="b"/>
            <a:pathLst>
              <a:path w="24676" h="2895">
                <a:moveTo>
                  <a:pt x="1117" y="1282"/>
                </a:moveTo>
                <a:lnTo>
                  <a:pt x="0" y="2895"/>
                </a:lnTo>
                <a:lnTo>
                  <a:pt x="23545" y="1612"/>
                </a:lnTo>
                <a:lnTo>
                  <a:pt x="24676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9" name="object 6359"/>
          <p:cNvSpPr/>
          <p:nvPr/>
        </p:nvSpPr>
        <p:spPr>
          <a:xfrm>
            <a:off x="1929698" y="6424649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15" y="304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0" name="object 6360"/>
          <p:cNvSpPr/>
          <p:nvPr/>
        </p:nvSpPr>
        <p:spPr>
          <a:xfrm>
            <a:off x="2111038" y="5675866"/>
            <a:ext cx="21475" cy="24511"/>
          </a:xfrm>
          <a:custGeom>
            <a:avLst/>
            <a:gdLst/>
            <a:ahLst/>
            <a:cxnLst/>
            <a:rect l="l" t="t" r="r" b="b"/>
            <a:pathLst>
              <a:path w="21475" h="24511">
                <a:moveTo>
                  <a:pt x="21475" y="24511"/>
                </a:moveTo>
                <a:lnTo>
                  <a:pt x="21475" y="184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1" name="object 6361"/>
          <p:cNvSpPr/>
          <p:nvPr/>
        </p:nvSpPr>
        <p:spPr>
          <a:xfrm>
            <a:off x="2111044" y="5656323"/>
            <a:ext cx="32677" cy="31394"/>
          </a:xfrm>
          <a:custGeom>
            <a:avLst/>
            <a:gdLst/>
            <a:ahLst/>
            <a:cxnLst/>
            <a:rect l="l" t="t" r="r" b="b"/>
            <a:pathLst>
              <a:path w="32677" h="31394">
                <a:moveTo>
                  <a:pt x="0" y="0"/>
                </a:moveTo>
                <a:lnTo>
                  <a:pt x="32677" y="28194"/>
                </a:lnTo>
                <a:lnTo>
                  <a:pt x="32677" y="31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2" name="object 6362"/>
          <p:cNvSpPr/>
          <p:nvPr/>
        </p:nvSpPr>
        <p:spPr>
          <a:xfrm>
            <a:off x="2111044" y="5662090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428"/>
                </a:lnTo>
                <a:lnTo>
                  <a:pt x="32677" y="256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3" name="object 6363"/>
          <p:cNvSpPr/>
          <p:nvPr/>
        </p:nvSpPr>
        <p:spPr>
          <a:xfrm>
            <a:off x="2106396" y="5579259"/>
            <a:ext cx="4648" cy="49987"/>
          </a:xfrm>
          <a:custGeom>
            <a:avLst/>
            <a:gdLst/>
            <a:ahLst/>
            <a:cxnLst/>
            <a:rect l="l" t="t" r="r" b="b"/>
            <a:pathLst>
              <a:path w="4648" h="49987">
                <a:moveTo>
                  <a:pt x="4648" y="49987"/>
                </a:moveTo>
                <a:lnTo>
                  <a:pt x="4648" y="1447"/>
                </a:lnTo>
                <a:lnTo>
                  <a:pt x="965" y="0"/>
                </a:lnTo>
                <a:lnTo>
                  <a:pt x="965" y="1930"/>
                </a:lnTo>
                <a:lnTo>
                  <a:pt x="4648" y="70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4" name="object 6364"/>
          <p:cNvSpPr/>
          <p:nvPr/>
        </p:nvSpPr>
        <p:spPr>
          <a:xfrm>
            <a:off x="2105440" y="5581186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1917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5" name="object 6365"/>
          <p:cNvSpPr/>
          <p:nvPr/>
        </p:nvSpPr>
        <p:spPr>
          <a:xfrm>
            <a:off x="2106397" y="557926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6" name="object 6366"/>
          <p:cNvSpPr/>
          <p:nvPr/>
        </p:nvSpPr>
        <p:spPr>
          <a:xfrm>
            <a:off x="2143728" y="5690275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7" name="object 6367"/>
          <p:cNvSpPr/>
          <p:nvPr/>
        </p:nvSpPr>
        <p:spPr>
          <a:xfrm>
            <a:off x="2036869" y="5612272"/>
            <a:ext cx="0" cy="89865"/>
          </a:xfrm>
          <a:custGeom>
            <a:avLst/>
            <a:gdLst/>
            <a:ahLst/>
            <a:cxnLst/>
            <a:rect l="l" t="t" r="r" b="b"/>
            <a:pathLst>
              <a:path h="89865">
                <a:moveTo>
                  <a:pt x="0" y="898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8" name="object 6368"/>
          <p:cNvSpPr/>
          <p:nvPr/>
        </p:nvSpPr>
        <p:spPr>
          <a:xfrm>
            <a:off x="2036870" y="5583421"/>
            <a:ext cx="32842" cy="43586"/>
          </a:xfrm>
          <a:custGeom>
            <a:avLst/>
            <a:gdLst/>
            <a:ahLst/>
            <a:cxnLst/>
            <a:rect l="l" t="t" r="r" b="b"/>
            <a:pathLst>
              <a:path w="32842" h="43586">
                <a:moveTo>
                  <a:pt x="32842" y="4813"/>
                </a:moveTo>
                <a:lnTo>
                  <a:pt x="32842" y="0"/>
                </a:lnTo>
                <a:lnTo>
                  <a:pt x="0" y="28206"/>
                </a:lnTo>
                <a:lnTo>
                  <a:pt x="0" y="4358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9" name="object 6369"/>
          <p:cNvSpPr/>
          <p:nvPr/>
        </p:nvSpPr>
        <p:spPr>
          <a:xfrm>
            <a:off x="2036870" y="5572696"/>
            <a:ext cx="32842" cy="44538"/>
          </a:xfrm>
          <a:custGeom>
            <a:avLst/>
            <a:gdLst/>
            <a:ahLst/>
            <a:cxnLst/>
            <a:rect l="l" t="t" r="r" b="b"/>
            <a:pathLst>
              <a:path w="32842" h="44538">
                <a:moveTo>
                  <a:pt x="32842" y="10731"/>
                </a:moveTo>
                <a:lnTo>
                  <a:pt x="32842" y="0"/>
                </a:lnTo>
                <a:lnTo>
                  <a:pt x="32842" y="16497"/>
                </a:lnTo>
                <a:lnTo>
                  <a:pt x="0" y="445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0" name="object 6370"/>
          <p:cNvSpPr/>
          <p:nvPr/>
        </p:nvSpPr>
        <p:spPr>
          <a:xfrm>
            <a:off x="2048236" y="5602817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580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1" name="object 6371"/>
          <p:cNvSpPr/>
          <p:nvPr/>
        </p:nvSpPr>
        <p:spPr>
          <a:xfrm>
            <a:off x="2069712" y="5532160"/>
            <a:ext cx="0" cy="40538"/>
          </a:xfrm>
          <a:custGeom>
            <a:avLst/>
            <a:gdLst/>
            <a:ahLst/>
            <a:cxnLst/>
            <a:rect l="l" t="t" r="r" b="b"/>
            <a:pathLst>
              <a:path h="40538">
                <a:moveTo>
                  <a:pt x="0" y="405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2" name="object 6372"/>
          <p:cNvSpPr/>
          <p:nvPr/>
        </p:nvSpPr>
        <p:spPr>
          <a:xfrm>
            <a:off x="2069712" y="5513430"/>
            <a:ext cx="4648" cy="23063"/>
          </a:xfrm>
          <a:custGeom>
            <a:avLst/>
            <a:gdLst/>
            <a:ahLst/>
            <a:cxnLst/>
            <a:rect l="l" t="t" r="r" b="b"/>
            <a:pathLst>
              <a:path w="4648" h="23063">
                <a:moveTo>
                  <a:pt x="0" y="23063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3" name="object 6373"/>
          <p:cNvSpPr/>
          <p:nvPr/>
        </p:nvSpPr>
        <p:spPr>
          <a:xfrm>
            <a:off x="2069711" y="5506377"/>
            <a:ext cx="4648" cy="12179"/>
          </a:xfrm>
          <a:custGeom>
            <a:avLst/>
            <a:gdLst/>
            <a:ahLst/>
            <a:cxnLst/>
            <a:rect l="l" t="t" r="r" b="b"/>
            <a:pathLst>
              <a:path w="4648" h="12179">
                <a:moveTo>
                  <a:pt x="4648" y="0"/>
                </a:moveTo>
                <a:lnTo>
                  <a:pt x="3683" y="0"/>
                </a:lnTo>
                <a:lnTo>
                  <a:pt x="3683" y="1765"/>
                </a:lnTo>
                <a:lnTo>
                  <a:pt x="0" y="7048"/>
                </a:lnTo>
                <a:lnTo>
                  <a:pt x="0" y="1282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4" name="object 6374"/>
          <p:cNvSpPr/>
          <p:nvPr/>
        </p:nvSpPr>
        <p:spPr>
          <a:xfrm>
            <a:off x="2073399" y="55081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5" name="object 6375"/>
          <p:cNvSpPr/>
          <p:nvPr/>
        </p:nvSpPr>
        <p:spPr>
          <a:xfrm>
            <a:off x="2069712" y="5506374"/>
            <a:ext cx="3682" cy="1282"/>
          </a:xfrm>
          <a:custGeom>
            <a:avLst/>
            <a:gdLst/>
            <a:ahLst/>
            <a:cxnLst/>
            <a:rect l="l" t="t" r="r" b="b"/>
            <a:pathLst>
              <a:path w="3682" h="1282">
                <a:moveTo>
                  <a:pt x="0" y="1282"/>
                </a:move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6" name="object 6376"/>
          <p:cNvSpPr/>
          <p:nvPr/>
        </p:nvSpPr>
        <p:spPr>
          <a:xfrm>
            <a:off x="2074359" y="5663203"/>
            <a:ext cx="0" cy="35407"/>
          </a:xfrm>
          <a:custGeom>
            <a:avLst/>
            <a:gdLst/>
            <a:ahLst/>
            <a:cxnLst/>
            <a:rect l="l" t="t" r="r" b="b"/>
            <a:pathLst>
              <a:path h="35407">
                <a:moveTo>
                  <a:pt x="0" y="9296"/>
                </a:moveTo>
                <a:lnTo>
                  <a:pt x="0" y="0"/>
                </a:lnTo>
                <a:lnTo>
                  <a:pt x="0" y="354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7" name="object 6377"/>
          <p:cNvSpPr/>
          <p:nvPr/>
        </p:nvSpPr>
        <p:spPr>
          <a:xfrm>
            <a:off x="2074359" y="566353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8" name="object 6378"/>
          <p:cNvSpPr/>
          <p:nvPr/>
        </p:nvSpPr>
        <p:spPr>
          <a:xfrm>
            <a:off x="2074359" y="5645101"/>
            <a:ext cx="965" cy="29324"/>
          </a:xfrm>
          <a:custGeom>
            <a:avLst/>
            <a:gdLst/>
            <a:ahLst/>
            <a:cxnLst/>
            <a:rect l="l" t="t" r="r" b="b"/>
            <a:pathLst>
              <a:path w="965" h="29324">
                <a:moveTo>
                  <a:pt x="0" y="29324"/>
                </a:moveTo>
                <a:lnTo>
                  <a:pt x="0" y="3848"/>
                </a:lnTo>
                <a:lnTo>
                  <a:pt x="0" y="7213"/>
                </a:lnTo>
                <a:lnTo>
                  <a:pt x="0" y="3848"/>
                </a:lnTo>
                <a:lnTo>
                  <a:pt x="965" y="3848"/>
                </a:lnTo>
                <a:lnTo>
                  <a:pt x="965" y="10261"/>
                </a:lnTo>
                <a:lnTo>
                  <a:pt x="965" y="0"/>
                </a:lnTo>
                <a:lnTo>
                  <a:pt x="965" y="7213"/>
                </a:lnTo>
                <a:lnTo>
                  <a:pt x="965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9" name="object 6379"/>
          <p:cNvSpPr/>
          <p:nvPr/>
        </p:nvSpPr>
        <p:spPr>
          <a:xfrm>
            <a:off x="2074359" y="5669462"/>
            <a:ext cx="0" cy="6883"/>
          </a:xfrm>
          <a:custGeom>
            <a:avLst/>
            <a:gdLst/>
            <a:ahLst/>
            <a:cxnLst/>
            <a:rect l="l" t="t" r="r" b="b"/>
            <a:pathLst>
              <a:path h="6883">
                <a:moveTo>
                  <a:pt x="0" y="68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0" name="object 6380"/>
          <p:cNvSpPr/>
          <p:nvPr/>
        </p:nvSpPr>
        <p:spPr>
          <a:xfrm>
            <a:off x="2074359" y="5665454"/>
            <a:ext cx="0" cy="10731"/>
          </a:xfrm>
          <a:custGeom>
            <a:avLst/>
            <a:gdLst/>
            <a:ahLst/>
            <a:cxnLst/>
            <a:rect l="l" t="t" r="r" b="b"/>
            <a:pathLst>
              <a:path h="10731">
                <a:moveTo>
                  <a:pt x="0" y="107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1" name="object 6381"/>
          <p:cNvSpPr/>
          <p:nvPr/>
        </p:nvSpPr>
        <p:spPr>
          <a:xfrm>
            <a:off x="2074359" y="5667537"/>
            <a:ext cx="0" cy="8648"/>
          </a:xfrm>
          <a:custGeom>
            <a:avLst/>
            <a:gdLst/>
            <a:ahLst/>
            <a:cxnLst/>
            <a:rect l="l" t="t" r="r" b="b"/>
            <a:pathLst>
              <a:path h="8648">
                <a:moveTo>
                  <a:pt x="0" y="8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2" name="object 6382"/>
          <p:cNvSpPr/>
          <p:nvPr/>
        </p:nvSpPr>
        <p:spPr>
          <a:xfrm>
            <a:off x="2074359" y="5671216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3" name="object 6383"/>
          <p:cNvSpPr/>
          <p:nvPr/>
        </p:nvSpPr>
        <p:spPr>
          <a:xfrm>
            <a:off x="2074359" y="5655363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4" name="object 6384"/>
          <p:cNvSpPr/>
          <p:nvPr/>
        </p:nvSpPr>
        <p:spPr>
          <a:xfrm>
            <a:off x="2074359" y="565295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5" name="object 6385"/>
          <p:cNvSpPr/>
          <p:nvPr/>
        </p:nvSpPr>
        <p:spPr>
          <a:xfrm>
            <a:off x="2074359" y="5662894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6" name="object 6386"/>
          <p:cNvSpPr/>
          <p:nvPr/>
        </p:nvSpPr>
        <p:spPr>
          <a:xfrm>
            <a:off x="2074359" y="56226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7" name="object 6387"/>
          <p:cNvSpPr/>
          <p:nvPr/>
        </p:nvSpPr>
        <p:spPr>
          <a:xfrm>
            <a:off x="2074359" y="56148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8" name="object 6388"/>
          <p:cNvSpPr/>
          <p:nvPr/>
        </p:nvSpPr>
        <p:spPr>
          <a:xfrm>
            <a:off x="2074359" y="5611460"/>
            <a:ext cx="0" cy="15544"/>
          </a:xfrm>
          <a:custGeom>
            <a:avLst/>
            <a:gdLst/>
            <a:ahLst/>
            <a:cxnLst/>
            <a:rect l="l" t="t" r="r" b="b"/>
            <a:pathLst>
              <a:path h="15544">
                <a:moveTo>
                  <a:pt x="0" y="1554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9" name="object 6389"/>
          <p:cNvSpPr/>
          <p:nvPr/>
        </p:nvSpPr>
        <p:spPr>
          <a:xfrm>
            <a:off x="2074359" y="5590799"/>
            <a:ext cx="965" cy="58153"/>
          </a:xfrm>
          <a:custGeom>
            <a:avLst/>
            <a:gdLst/>
            <a:ahLst/>
            <a:cxnLst/>
            <a:rect l="l" t="t" r="r" b="b"/>
            <a:pathLst>
              <a:path w="965" h="58153">
                <a:moveTo>
                  <a:pt x="0" y="21145"/>
                </a:moveTo>
                <a:lnTo>
                  <a:pt x="0" y="9448"/>
                </a:lnTo>
                <a:lnTo>
                  <a:pt x="965" y="9448"/>
                </a:lnTo>
                <a:lnTo>
                  <a:pt x="965" y="16014"/>
                </a:lnTo>
                <a:lnTo>
                  <a:pt x="965" y="0"/>
                </a:lnTo>
                <a:lnTo>
                  <a:pt x="965" y="5815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0" name="object 6390"/>
          <p:cNvSpPr/>
          <p:nvPr/>
        </p:nvSpPr>
        <p:spPr>
          <a:xfrm>
            <a:off x="2074359" y="561547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1" name="object 6391"/>
          <p:cNvSpPr/>
          <p:nvPr/>
        </p:nvSpPr>
        <p:spPr>
          <a:xfrm>
            <a:off x="2074359" y="5619151"/>
            <a:ext cx="0" cy="4648"/>
          </a:xfrm>
          <a:custGeom>
            <a:avLst/>
            <a:gdLst/>
            <a:ahLst/>
            <a:cxnLst/>
            <a:rect l="l" t="t" r="r" b="b"/>
            <a:pathLst>
              <a:path h="4648">
                <a:moveTo>
                  <a:pt x="0" y="4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2" name="object 6392"/>
          <p:cNvSpPr/>
          <p:nvPr/>
        </p:nvSpPr>
        <p:spPr>
          <a:xfrm>
            <a:off x="2074359" y="560089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3" name="object 6393"/>
          <p:cNvSpPr/>
          <p:nvPr/>
        </p:nvSpPr>
        <p:spPr>
          <a:xfrm>
            <a:off x="2074359" y="5573975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2964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4" name="object 6394"/>
          <p:cNvSpPr/>
          <p:nvPr/>
        </p:nvSpPr>
        <p:spPr>
          <a:xfrm>
            <a:off x="2074359" y="5600258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5" name="object 6395"/>
          <p:cNvSpPr/>
          <p:nvPr/>
        </p:nvSpPr>
        <p:spPr>
          <a:xfrm>
            <a:off x="2074359" y="5601204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6" name="object 6396"/>
          <p:cNvSpPr/>
          <p:nvPr/>
        </p:nvSpPr>
        <p:spPr>
          <a:xfrm>
            <a:off x="2074359" y="560682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7" name="object 6397"/>
          <p:cNvSpPr/>
          <p:nvPr/>
        </p:nvSpPr>
        <p:spPr>
          <a:xfrm>
            <a:off x="2074359" y="5570458"/>
            <a:ext cx="0" cy="10248"/>
          </a:xfrm>
          <a:custGeom>
            <a:avLst/>
            <a:gdLst/>
            <a:ahLst/>
            <a:cxnLst/>
            <a:rect l="l" t="t" r="r" b="b"/>
            <a:pathLst>
              <a:path h="10248">
                <a:moveTo>
                  <a:pt x="0" y="10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8" name="object 6398"/>
          <p:cNvSpPr/>
          <p:nvPr/>
        </p:nvSpPr>
        <p:spPr>
          <a:xfrm>
            <a:off x="2074359" y="5558119"/>
            <a:ext cx="0" cy="14579"/>
          </a:xfrm>
          <a:custGeom>
            <a:avLst/>
            <a:gdLst/>
            <a:ahLst/>
            <a:cxnLst/>
            <a:rect l="l" t="t" r="r" b="b"/>
            <a:pathLst>
              <a:path h="14579">
                <a:moveTo>
                  <a:pt x="0" y="14579"/>
                </a:moveTo>
                <a:lnTo>
                  <a:pt x="0" y="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9" name="object 6399"/>
          <p:cNvSpPr/>
          <p:nvPr/>
        </p:nvSpPr>
        <p:spPr>
          <a:xfrm>
            <a:off x="2074359" y="55661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0" name="object 6400"/>
          <p:cNvSpPr/>
          <p:nvPr/>
        </p:nvSpPr>
        <p:spPr>
          <a:xfrm>
            <a:off x="2074359" y="55252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1" name="object 6401"/>
          <p:cNvSpPr/>
          <p:nvPr/>
        </p:nvSpPr>
        <p:spPr>
          <a:xfrm>
            <a:off x="2074354" y="5551552"/>
            <a:ext cx="965" cy="6565"/>
          </a:xfrm>
          <a:custGeom>
            <a:avLst/>
            <a:gdLst/>
            <a:ahLst/>
            <a:cxnLst/>
            <a:rect l="l" t="t" r="r" b="b"/>
            <a:pathLst>
              <a:path w="965" h="6565">
                <a:moveTo>
                  <a:pt x="965" y="317"/>
                </a:moveTo>
                <a:lnTo>
                  <a:pt x="965" y="0"/>
                </a:lnTo>
                <a:lnTo>
                  <a:pt x="0" y="0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2" name="object 6402"/>
          <p:cNvSpPr/>
          <p:nvPr/>
        </p:nvSpPr>
        <p:spPr>
          <a:xfrm>
            <a:off x="2074359" y="5566929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4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3" name="object 6403"/>
          <p:cNvSpPr/>
          <p:nvPr/>
        </p:nvSpPr>
        <p:spPr>
          <a:xfrm>
            <a:off x="2074359" y="5552031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4" name="object 6404"/>
          <p:cNvSpPr/>
          <p:nvPr/>
        </p:nvSpPr>
        <p:spPr>
          <a:xfrm>
            <a:off x="2074359" y="5551868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5" name="object 6405"/>
          <p:cNvSpPr/>
          <p:nvPr/>
        </p:nvSpPr>
        <p:spPr>
          <a:xfrm>
            <a:off x="2074359" y="5518544"/>
            <a:ext cx="0" cy="13462"/>
          </a:xfrm>
          <a:custGeom>
            <a:avLst/>
            <a:gdLst/>
            <a:ahLst/>
            <a:cxnLst/>
            <a:rect l="l" t="t" r="r" b="b"/>
            <a:pathLst>
              <a:path h="13462">
                <a:moveTo>
                  <a:pt x="0" y="13462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6" name="object 6406"/>
          <p:cNvSpPr/>
          <p:nvPr/>
        </p:nvSpPr>
        <p:spPr>
          <a:xfrm>
            <a:off x="2074359" y="5503017"/>
            <a:ext cx="0" cy="15532"/>
          </a:xfrm>
          <a:custGeom>
            <a:avLst/>
            <a:gdLst/>
            <a:ahLst/>
            <a:cxnLst/>
            <a:rect l="l" t="t" r="r" b="b"/>
            <a:pathLst>
              <a:path h="15532">
                <a:moveTo>
                  <a:pt x="0" y="15214"/>
                </a:moveTo>
                <a:lnTo>
                  <a:pt x="0" y="1553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7" name="object 6407"/>
          <p:cNvSpPr/>
          <p:nvPr/>
        </p:nvSpPr>
        <p:spPr>
          <a:xfrm>
            <a:off x="2074359" y="5521746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8" name="object 6408"/>
          <p:cNvSpPr/>
          <p:nvPr/>
        </p:nvSpPr>
        <p:spPr>
          <a:xfrm>
            <a:off x="2074359" y="551742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9" name="object 6409"/>
          <p:cNvSpPr/>
          <p:nvPr/>
        </p:nvSpPr>
        <p:spPr>
          <a:xfrm>
            <a:off x="2074359" y="5504450"/>
            <a:ext cx="0" cy="1930"/>
          </a:xfrm>
          <a:custGeom>
            <a:avLst/>
            <a:gdLst/>
            <a:ahLst/>
            <a:cxnLst/>
            <a:rect l="l" t="t" r="r" b="b"/>
            <a:pathLst>
              <a:path h="1930">
                <a:moveTo>
                  <a:pt x="0" y="0"/>
                </a:moveTo>
                <a:lnTo>
                  <a:pt x="0" y="193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0" name="object 6410"/>
          <p:cNvSpPr/>
          <p:nvPr/>
        </p:nvSpPr>
        <p:spPr>
          <a:xfrm>
            <a:off x="2074359" y="5503012"/>
            <a:ext cx="965" cy="3365"/>
          </a:xfrm>
          <a:custGeom>
            <a:avLst/>
            <a:gdLst/>
            <a:ahLst/>
            <a:cxnLst/>
            <a:rect l="l" t="t" r="r" b="b"/>
            <a:pathLst>
              <a:path w="965" h="3365">
                <a:moveTo>
                  <a:pt x="0" y="317"/>
                </a:moveTo>
                <a:lnTo>
                  <a:pt x="0" y="3365"/>
                </a:lnTo>
                <a:lnTo>
                  <a:pt x="0" y="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1" name="object 6411"/>
          <p:cNvSpPr/>
          <p:nvPr/>
        </p:nvSpPr>
        <p:spPr>
          <a:xfrm>
            <a:off x="2075319" y="5663215"/>
            <a:ext cx="0" cy="35242"/>
          </a:xfrm>
          <a:custGeom>
            <a:avLst/>
            <a:gdLst/>
            <a:ahLst/>
            <a:cxnLst/>
            <a:rect l="l" t="t" r="r" b="b"/>
            <a:pathLst>
              <a:path h="35242">
                <a:moveTo>
                  <a:pt x="0" y="18097"/>
                </a:moveTo>
                <a:lnTo>
                  <a:pt x="0" y="0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2" name="object 6412"/>
          <p:cNvSpPr/>
          <p:nvPr/>
        </p:nvSpPr>
        <p:spPr>
          <a:xfrm>
            <a:off x="2075319" y="5663209"/>
            <a:ext cx="0" cy="14897"/>
          </a:xfrm>
          <a:custGeom>
            <a:avLst/>
            <a:gdLst/>
            <a:ahLst/>
            <a:cxnLst/>
            <a:rect l="l" t="t" r="r" b="b"/>
            <a:pathLst>
              <a:path h="14897">
                <a:moveTo>
                  <a:pt x="0" y="14897"/>
                </a:moveTo>
                <a:lnTo>
                  <a:pt x="0" y="0"/>
                </a:lnTo>
                <a:lnTo>
                  <a:pt x="0" y="92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3" name="object 6413"/>
          <p:cNvSpPr/>
          <p:nvPr/>
        </p:nvSpPr>
        <p:spPr>
          <a:xfrm>
            <a:off x="2075319" y="5645104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4" name="object 6414"/>
          <p:cNvSpPr/>
          <p:nvPr/>
        </p:nvSpPr>
        <p:spPr>
          <a:xfrm>
            <a:off x="2075319" y="564511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0248"/>
                </a:moveTo>
                <a:lnTo>
                  <a:pt x="0" y="18097"/>
                </a:lnTo>
                <a:lnTo>
                  <a:pt x="0" y="0"/>
                </a:lnTo>
                <a:lnTo>
                  <a:pt x="0" y="153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5" name="object 6415"/>
          <p:cNvSpPr/>
          <p:nvPr/>
        </p:nvSpPr>
        <p:spPr>
          <a:xfrm>
            <a:off x="2075319" y="5627004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6" name="object 6416"/>
          <p:cNvSpPr/>
          <p:nvPr/>
        </p:nvSpPr>
        <p:spPr>
          <a:xfrm>
            <a:off x="2075319" y="5590797"/>
            <a:ext cx="0" cy="61518"/>
          </a:xfrm>
          <a:custGeom>
            <a:avLst/>
            <a:gdLst/>
            <a:ahLst/>
            <a:cxnLst/>
            <a:rect l="l" t="t" r="r" b="b"/>
            <a:pathLst>
              <a:path h="61518">
                <a:moveTo>
                  <a:pt x="0" y="61518"/>
                </a:moveTo>
                <a:lnTo>
                  <a:pt x="0" y="0"/>
                </a:lnTo>
                <a:lnTo>
                  <a:pt x="0" y="269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7" name="object 6417"/>
          <p:cNvSpPr/>
          <p:nvPr/>
        </p:nvSpPr>
        <p:spPr>
          <a:xfrm>
            <a:off x="2075319" y="560890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8" name="object 6418"/>
          <p:cNvSpPr/>
          <p:nvPr/>
        </p:nvSpPr>
        <p:spPr>
          <a:xfrm>
            <a:off x="2075319" y="560890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9" name="object 6419"/>
          <p:cNvSpPr/>
          <p:nvPr/>
        </p:nvSpPr>
        <p:spPr>
          <a:xfrm>
            <a:off x="2075319" y="55908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0" name="object 6420"/>
          <p:cNvSpPr/>
          <p:nvPr/>
        </p:nvSpPr>
        <p:spPr>
          <a:xfrm>
            <a:off x="2075319" y="5590806"/>
            <a:ext cx="0" cy="12814"/>
          </a:xfrm>
          <a:custGeom>
            <a:avLst/>
            <a:gdLst/>
            <a:ahLst/>
            <a:cxnLst/>
            <a:rect l="l" t="t" r="r" b="b"/>
            <a:pathLst>
              <a:path h="12814">
                <a:moveTo>
                  <a:pt x="0" y="11049"/>
                </a:moveTo>
                <a:lnTo>
                  <a:pt x="0" y="0"/>
                </a:lnTo>
                <a:lnTo>
                  <a:pt x="0" y="12814"/>
                </a:lnTo>
                <a:lnTo>
                  <a:pt x="0" y="0"/>
                </a:lnTo>
                <a:lnTo>
                  <a:pt x="0" y="9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1" name="object 6421"/>
          <p:cNvSpPr/>
          <p:nvPr/>
        </p:nvSpPr>
        <p:spPr>
          <a:xfrm>
            <a:off x="2075319" y="5572704"/>
            <a:ext cx="0" cy="30911"/>
          </a:xfrm>
          <a:custGeom>
            <a:avLst/>
            <a:gdLst/>
            <a:ahLst/>
            <a:cxnLst/>
            <a:rect l="l" t="t" r="r" b="b"/>
            <a:pathLst>
              <a:path h="30911">
                <a:moveTo>
                  <a:pt x="0" y="18097"/>
                </a:moveTo>
                <a:lnTo>
                  <a:pt x="0" y="0"/>
                </a:lnTo>
                <a:lnTo>
                  <a:pt x="0" y="30911"/>
                </a:lnTo>
                <a:lnTo>
                  <a:pt x="0" y="18097"/>
                </a:lnTo>
                <a:lnTo>
                  <a:pt x="0" y="302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2" name="object 6422"/>
          <p:cNvSpPr/>
          <p:nvPr/>
        </p:nvSpPr>
        <p:spPr>
          <a:xfrm>
            <a:off x="2074359" y="5514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3" name="object 6423"/>
          <p:cNvSpPr/>
          <p:nvPr/>
        </p:nvSpPr>
        <p:spPr>
          <a:xfrm>
            <a:off x="2075319" y="5536488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4" name="object 6424"/>
          <p:cNvSpPr/>
          <p:nvPr/>
        </p:nvSpPr>
        <p:spPr>
          <a:xfrm>
            <a:off x="2075319" y="555459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  <a:lnTo>
                  <a:pt x="0" y="261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5" name="object 6425"/>
          <p:cNvSpPr/>
          <p:nvPr/>
        </p:nvSpPr>
        <p:spPr>
          <a:xfrm>
            <a:off x="2075319" y="5554596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8648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44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6" name="object 6426"/>
          <p:cNvSpPr/>
          <p:nvPr/>
        </p:nvSpPr>
        <p:spPr>
          <a:xfrm>
            <a:off x="2075319" y="5551553"/>
            <a:ext cx="0" cy="21145"/>
          </a:xfrm>
          <a:custGeom>
            <a:avLst/>
            <a:gdLst/>
            <a:ahLst/>
            <a:cxnLst/>
            <a:rect l="l" t="t" r="r" b="b"/>
            <a:pathLst>
              <a:path h="21145">
                <a:moveTo>
                  <a:pt x="0" y="21145"/>
                </a:moveTo>
                <a:lnTo>
                  <a:pt x="0" y="0"/>
                </a:lnTo>
                <a:lnTo>
                  <a:pt x="0" y="3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7" name="object 6427"/>
          <p:cNvSpPr/>
          <p:nvPr/>
        </p:nvSpPr>
        <p:spPr>
          <a:xfrm>
            <a:off x="2075319" y="555460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8" name="object 6428"/>
          <p:cNvSpPr/>
          <p:nvPr/>
        </p:nvSpPr>
        <p:spPr>
          <a:xfrm>
            <a:off x="2075319" y="5518546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36055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9" name="object 6429"/>
          <p:cNvSpPr/>
          <p:nvPr/>
        </p:nvSpPr>
        <p:spPr>
          <a:xfrm>
            <a:off x="2075319" y="5536488"/>
            <a:ext cx="0" cy="18427"/>
          </a:xfrm>
          <a:custGeom>
            <a:avLst/>
            <a:gdLst/>
            <a:ahLst/>
            <a:cxnLst/>
            <a:rect l="l" t="t" r="r" b="b"/>
            <a:pathLst>
              <a:path h="18427">
                <a:moveTo>
                  <a:pt x="0" y="18427"/>
                </a:moveTo>
                <a:lnTo>
                  <a:pt x="0" y="0"/>
                </a:ln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0" name="object 6430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1" name="object 6431"/>
          <p:cNvSpPr/>
          <p:nvPr/>
        </p:nvSpPr>
        <p:spPr>
          <a:xfrm>
            <a:off x="2075319" y="5518553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2" name="object 6432"/>
          <p:cNvSpPr/>
          <p:nvPr/>
        </p:nvSpPr>
        <p:spPr>
          <a:xfrm>
            <a:off x="2075319" y="5536500"/>
            <a:ext cx="0" cy="16649"/>
          </a:xfrm>
          <a:custGeom>
            <a:avLst/>
            <a:gdLst/>
            <a:ahLst/>
            <a:cxnLst/>
            <a:rect l="l" t="t" r="r" b="b"/>
            <a:pathLst>
              <a:path h="16649">
                <a:moveTo>
                  <a:pt x="0" y="15049"/>
                </a:moveTo>
                <a:lnTo>
                  <a:pt x="0" y="0"/>
                </a:lnTo>
                <a:lnTo>
                  <a:pt x="0" y="16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3" name="object 6433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55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4" name="object 6434"/>
          <p:cNvSpPr/>
          <p:nvPr/>
        </p:nvSpPr>
        <p:spPr>
          <a:xfrm>
            <a:off x="2075319" y="55185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7848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134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5" name="object 6435"/>
          <p:cNvSpPr/>
          <p:nvPr/>
        </p:nvSpPr>
        <p:spPr>
          <a:xfrm>
            <a:off x="2075319" y="5464246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  <a:lnTo>
                  <a:pt x="0" y="36207"/>
                </a:lnTo>
                <a:lnTo>
                  <a:pt x="0" y="7225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6" name="object 6436"/>
          <p:cNvSpPr/>
          <p:nvPr/>
        </p:nvSpPr>
        <p:spPr>
          <a:xfrm>
            <a:off x="2075319" y="5482343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54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7" name="object 6437"/>
          <p:cNvSpPr/>
          <p:nvPr/>
        </p:nvSpPr>
        <p:spPr>
          <a:xfrm>
            <a:off x="2075319" y="55004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5118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4097"/>
                </a:lnTo>
                <a:lnTo>
                  <a:pt x="0" y="89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8" name="object 6438"/>
          <p:cNvSpPr/>
          <p:nvPr/>
        </p:nvSpPr>
        <p:spPr>
          <a:xfrm>
            <a:off x="2075319" y="5500447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4097"/>
                </a:moveTo>
                <a:lnTo>
                  <a:pt x="0" y="18110"/>
                </a:lnTo>
                <a:lnTo>
                  <a:pt x="0" y="0"/>
                </a:ln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9" name="object 6439"/>
          <p:cNvSpPr/>
          <p:nvPr/>
        </p:nvSpPr>
        <p:spPr>
          <a:xfrm>
            <a:off x="2075319" y="548234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206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0" name="object 6440"/>
          <p:cNvSpPr/>
          <p:nvPr/>
        </p:nvSpPr>
        <p:spPr>
          <a:xfrm>
            <a:off x="2075319" y="5428033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72415"/>
                </a:move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1" name="object 6441"/>
          <p:cNvSpPr/>
          <p:nvPr/>
        </p:nvSpPr>
        <p:spPr>
          <a:xfrm>
            <a:off x="2075319" y="5466328"/>
            <a:ext cx="0" cy="34124"/>
          </a:xfrm>
          <a:custGeom>
            <a:avLst/>
            <a:gdLst/>
            <a:ahLst/>
            <a:cxnLst/>
            <a:rect l="l" t="t" r="r" b="b"/>
            <a:pathLst>
              <a:path h="34124">
                <a:moveTo>
                  <a:pt x="0" y="32194"/>
                </a:moveTo>
                <a:lnTo>
                  <a:pt x="0" y="3412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2" name="object 6442"/>
          <p:cNvSpPr/>
          <p:nvPr/>
        </p:nvSpPr>
        <p:spPr>
          <a:xfrm>
            <a:off x="2075319" y="54823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3" name="object 6443"/>
          <p:cNvSpPr/>
          <p:nvPr/>
        </p:nvSpPr>
        <p:spPr>
          <a:xfrm>
            <a:off x="2075319" y="5456553"/>
            <a:ext cx="0" cy="25793"/>
          </a:xfrm>
          <a:custGeom>
            <a:avLst/>
            <a:gdLst/>
            <a:ahLst/>
            <a:cxnLst/>
            <a:rect l="l" t="t" r="r" b="b"/>
            <a:pathLst>
              <a:path h="25793">
                <a:moveTo>
                  <a:pt x="0" y="2579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4" name="object 6444"/>
          <p:cNvSpPr/>
          <p:nvPr/>
        </p:nvSpPr>
        <p:spPr>
          <a:xfrm>
            <a:off x="2075319" y="546424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5" name="object 6445"/>
          <p:cNvSpPr/>
          <p:nvPr/>
        </p:nvSpPr>
        <p:spPr>
          <a:xfrm>
            <a:off x="2075319" y="542803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36207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6" name="object 6446"/>
          <p:cNvSpPr/>
          <p:nvPr/>
        </p:nvSpPr>
        <p:spPr>
          <a:xfrm>
            <a:off x="2075319" y="544614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7" name="object 6447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8" name="object 6448"/>
          <p:cNvSpPr/>
          <p:nvPr/>
        </p:nvSpPr>
        <p:spPr>
          <a:xfrm>
            <a:off x="2075319" y="5428518"/>
            <a:ext cx="0" cy="35725"/>
          </a:xfrm>
          <a:custGeom>
            <a:avLst/>
            <a:gdLst/>
            <a:ahLst/>
            <a:cxnLst/>
            <a:rect l="l" t="t" r="r" b="b"/>
            <a:pathLst>
              <a:path h="35725">
                <a:moveTo>
                  <a:pt x="0" y="357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9" name="object 6449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54305"/>
                </a:lnTo>
                <a:lnTo>
                  <a:pt x="0" y="36207"/>
                </a:ln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0" name="object 6450"/>
          <p:cNvSpPr/>
          <p:nvPr/>
        </p:nvSpPr>
        <p:spPr>
          <a:xfrm>
            <a:off x="2075319" y="5395672"/>
            <a:ext cx="0" cy="50469"/>
          </a:xfrm>
          <a:custGeom>
            <a:avLst/>
            <a:gdLst/>
            <a:ahLst/>
            <a:cxnLst/>
            <a:rect l="l" t="t" r="r" b="b"/>
            <a:pathLst>
              <a:path h="50469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1" name="object 6451"/>
          <p:cNvSpPr/>
          <p:nvPr/>
        </p:nvSpPr>
        <p:spPr>
          <a:xfrm>
            <a:off x="2075319" y="5337679"/>
            <a:ext cx="0" cy="90360"/>
          </a:xfrm>
          <a:custGeom>
            <a:avLst/>
            <a:gdLst/>
            <a:ahLst/>
            <a:cxnLst/>
            <a:rect l="l" t="t" r="r" b="b"/>
            <a:pathLst>
              <a:path h="90360">
                <a:moveTo>
                  <a:pt x="0" y="90360"/>
                </a:moveTo>
                <a:lnTo>
                  <a:pt x="0" y="0"/>
                </a:lnTo>
                <a:lnTo>
                  <a:pt x="0" y="3108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2" name="object 6452"/>
          <p:cNvSpPr/>
          <p:nvPr/>
        </p:nvSpPr>
        <p:spPr>
          <a:xfrm>
            <a:off x="2075319" y="5391837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3" name="object 6453"/>
          <p:cNvSpPr/>
          <p:nvPr/>
        </p:nvSpPr>
        <p:spPr>
          <a:xfrm>
            <a:off x="2075319" y="5324547"/>
            <a:ext cx="0" cy="103492"/>
          </a:xfrm>
          <a:custGeom>
            <a:avLst/>
            <a:gdLst/>
            <a:ahLst/>
            <a:cxnLst/>
            <a:rect l="l" t="t" r="r" b="b"/>
            <a:pathLst>
              <a:path h="103492">
                <a:moveTo>
                  <a:pt x="0" y="10349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4" name="object 6454"/>
          <p:cNvSpPr/>
          <p:nvPr/>
        </p:nvSpPr>
        <p:spPr>
          <a:xfrm>
            <a:off x="2075319" y="5392474"/>
            <a:ext cx="0" cy="17462"/>
          </a:xfrm>
          <a:custGeom>
            <a:avLst/>
            <a:gdLst/>
            <a:ahLst/>
            <a:cxnLst/>
            <a:rect l="l" t="t" r="r" b="b"/>
            <a:pathLst>
              <a:path h="17462">
                <a:moveTo>
                  <a:pt x="0" y="0"/>
                </a:moveTo>
                <a:lnTo>
                  <a:pt x="0" y="17462"/>
                </a:lnTo>
                <a:lnTo>
                  <a:pt x="0" y="8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5" name="object 6455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6" name="object 6456"/>
          <p:cNvSpPr/>
          <p:nvPr/>
        </p:nvSpPr>
        <p:spPr>
          <a:xfrm>
            <a:off x="2075319" y="5324549"/>
            <a:ext cx="0" cy="85382"/>
          </a:xfrm>
          <a:custGeom>
            <a:avLst/>
            <a:gdLst/>
            <a:ahLst/>
            <a:cxnLst/>
            <a:rect l="l" t="t" r="r" b="b"/>
            <a:pathLst>
              <a:path h="85382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7" name="object 6457"/>
          <p:cNvSpPr/>
          <p:nvPr/>
        </p:nvSpPr>
        <p:spPr>
          <a:xfrm>
            <a:off x="2075319" y="5410737"/>
            <a:ext cx="0" cy="17310"/>
          </a:xfrm>
          <a:custGeom>
            <a:avLst/>
            <a:gdLst/>
            <a:ahLst/>
            <a:cxnLst/>
            <a:rect l="l" t="t" r="r" b="b"/>
            <a:pathLst>
              <a:path h="17310">
                <a:moveTo>
                  <a:pt x="0" y="0"/>
                </a:move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8" name="object 6458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72250"/>
                </a:lnTo>
                <a:lnTo>
                  <a:pt x="0" y="36042"/>
                </a:lnTo>
                <a:lnTo>
                  <a:pt x="0" y="54152"/>
                </a:lnTo>
                <a:lnTo>
                  <a:pt x="0" y="17945"/>
                </a:lnTo>
                <a:lnTo>
                  <a:pt x="0" y="36042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9" name="object 6459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0" name="object 6460"/>
          <p:cNvSpPr/>
          <p:nvPr/>
        </p:nvSpPr>
        <p:spPr>
          <a:xfrm>
            <a:off x="2075319" y="5324551"/>
            <a:ext cx="0" cy="12014"/>
          </a:xfrm>
          <a:custGeom>
            <a:avLst/>
            <a:gdLst/>
            <a:ahLst/>
            <a:cxnLst/>
            <a:rect l="l" t="t" r="r" b="b"/>
            <a:pathLst>
              <a:path h="12014">
                <a:moveTo>
                  <a:pt x="0" y="10248"/>
                </a:moveTo>
                <a:lnTo>
                  <a:pt x="0" y="0"/>
                </a:lnTo>
                <a:lnTo>
                  <a:pt x="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1" name="object 6461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  <a:lnTo>
                  <a:pt x="0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2" name="object 6462"/>
          <p:cNvSpPr/>
          <p:nvPr/>
        </p:nvSpPr>
        <p:spPr>
          <a:xfrm>
            <a:off x="2075319" y="5324546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0"/>
                </a:moveTo>
                <a:lnTo>
                  <a:pt x="0" y="13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3" name="object 6463"/>
          <p:cNvSpPr/>
          <p:nvPr/>
        </p:nvSpPr>
        <p:spPr>
          <a:xfrm>
            <a:off x="2105437" y="5631493"/>
            <a:ext cx="0" cy="66967"/>
          </a:xfrm>
          <a:custGeom>
            <a:avLst/>
            <a:gdLst/>
            <a:ahLst/>
            <a:cxnLst/>
            <a:rect l="l" t="t" r="r" b="b"/>
            <a:pathLst>
              <a:path h="66967">
                <a:moveTo>
                  <a:pt x="0" y="0"/>
                </a:moveTo>
                <a:lnTo>
                  <a:pt x="0" y="669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4" name="object 6464"/>
          <p:cNvSpPr/>
          <p:nvPr/>
        </p:nvSpPr>
        <p:spPr>
          <a:xfrm>
            <a:off x="2106397" y="5646063"/>
            <a:ext cx="0" cy="52552"/>
          </a:xfrm>
          <a:custGeom>
            <a:avLst/>
            <a:gdLst/>
            <a:ahLst/>
            <a:cxnLst/>
            <a:rect l="l" t="t" r="r" b="b"/>
            <a:pathLst>
              <a:path h="52552">
                <a:moveTo>
                  <a:pt x="0" y="525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5" name="object 6465"/>
          <p:cNvSpPr/>
          <p:nvPr/>
        </p:nvSpPr>
        <p:spPr>
          <a:xfrm>
            <a:off x="2105437" y="5324546"/>
            <a:ext cx="0" cy="373913"/>
          </a:xfrm>
          <a:custGeom>
            <a:avLst/>
            <a:gdLst/>
            <a:ahLst/>
            <a:cxnLst/>
            <a:rect l="l" t="t" r="r" b="b"/>
            <a:pathLst>
              <a:path h="373913">
                <a:moveTo>
                  <a:pt x="0" y="0"/>
                </a:moveTo>
                <a:lnTo>
                  <a:pt x="0" y="3739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6" name="object 6466"/>
          <p:cNvSpPr/>
          <p:nvPr/>
        </p:nvSpPr>
        <p:spPr>
          <a:xfrm>
            <a:off x="2106397" y="5636775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  <a:lnTo>
                  <a:pt x="0" y="10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7" name="object 6467"/>
          <p:cNvSpPr/>
          <p:nvPr/>
        </p:nvSpPr>
        <p:spPr>
          <a:xfrm>
            <a:off x="2106397" y="5642705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1282"/>
                </a:moveTo>
                <a:lnTo>
                  <a:pt x="0" y="24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8" name="object 6468"/>
          <p:cNvSpPr/>
          <p:nvPr/>
        </p:nvSpPr>
        <p:spPr>
          <a:xfrm>
            <a:off x="2106397" y="5638860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9" name="object 6469"/>
          <p:cNvSpPr/>
          <p:nvPr/>
        </p:nvSpPr>
        <p:spPr>
          <a:xfrm>
            <a:off x="2106397" y="5641096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0" name="object 6470"/>
          <p:cNvSpPr/>
          <p:nvPr/>
        </p:nvSpPr>
        <p:spPr>
          <a:xfrm>
            <a:off x="2105432" y="5635809"/>
            <a:ext cx="965" cy="8978"/>
          </a:xfrm>
          <a:custGeom>
            <a:avLst/>
            <a:gdLst/>
            <a:ahLst/>
            <a:cxnLst/>
            <a:rect l="l" t="t" r="r" b="b"/>
            <a:pathLst>
              <a:path w="965" h="8978">
                <a:moveTo>
                  <a:pt x="965" y="8978"/>
                </a:move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1" name="object 6471"/>
          <p:cNvSpPr/>
          <p:nvPr/>
        </p:nvSpPr>
        <p:spPr>
          <a:xfrm>
            <a:off x="2106397" y="5631494"/>
            <a:ext cx="0" cy="7365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73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2" name="object 6472"/>
          <p:cNvSpPr/>
          <p:nvPr/>
        </p:nvSpPr>
        <p:spPr>
          <a:xfrm>
            <a:off x="2106397" y="5627809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1117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3" name="object 6473"/>
          <p:cNvSpPr/>
          <p:nvPr/>
        </p:nvSpPr>
        <p:spPr>
          <a:xfrm>
            <a:off x="2106397" y="5627804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282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4" name="object 6474"/>
          <p:cNvSpPr/>
          <p:nvPr/>
        </p:nvSpPr>
        <p:spPr>
          <a:xfrm>
            <a:off x="2106397" y="5627006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800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5" name="object 6475"/>
          <p:cNvSpPr/>
          <p:nvPr/>
        </p:nvSpPr>
        <p:spPr>
          <a:xfrm>
            <a:off x="2105437" y="55829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6" name="object 6476"/>
          <p:cNvSpPr/>
          <p:nvPr/>
        </p:nvSpPr>
        <p:spPr>
          <a:xfrm>
            <a:off x="2105437" y="5627001"/>
            <a:ext cx="0" cy="2247"/>
          </a:xfrm>
          <a:custGeom>
            <a:avLst/>
            <a:gdLst/>
            <a:ahLst/>
            <a:cxnLst/>
            <a:rect l="l" t="t" r="r" b="b"/>
            <a:pathLst>
              <a:path h="2247">
                <a:moveTo>
                  <a:pt x="0" y="965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7" name="object 6477"/>
          <p:cNvSpPr/>
          <p:nvPr/>
        </p:nvSpPr>
        <p:spPr>
          <a:xfrm>
            <a:off x="2106397" y="563517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6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8" name="object 6478"/>
          <p:cNvSpPr/>
          <p:nvPr/>
        </p:nvSpPr>
        <p:spPr>
          <a:xfrm>
            <a:off x="2106397" y="5598328"/>
            <a:ext cx="0" cy="23063"/>
          </a:xfrm>
          <a:custGeom>
            <a:avLst/>
            <a:gdLst/>
            <a:ahLst/>
            <a:cxnLst/>
            <a:rect l="l" t="t" r="r" b="b"/>
            <a:pathLst>
              <a:path h="23063">
                <a:moveTo>
                  <a:pt x="0" y="0"/>
                </a:moveTo>
                <a:lnTo>
                  <a:pt x="0" y="230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9" name="object 6479"/>
          <p:cNvSpPr/>
          <p:nvPr/>
        </p:nvSpPr>
        <p:spPr>
          <a:xfrm>
            <a:off x="2105437" y="5621401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317"/>
                </a:moveTo>
                <a:lnTo>
                  <a:pt x="0" y="0"/>
                </a:lnTo>
                <a:lnTo>
                  <a:pt x="0" y="5613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0" name="object 6480"/>
          <p:cNvSpPr/>
          <p:nvPr/>
        </p:nvSpPr>
        <p:spPr>
          <a:xfrm>
            <a:off x="2105437" y="5621399"/>
            <a:ext cx="965" cy="5600"/>
          </a:xfrm>
          <a:custGeom>
            <a:avLst/>
            <a:gdLst/>
            <a:ahLst/>
            <a:cxnLst/>
            <a:rect l="l" t="t" r="r" b="b"/>
            <a:pathLst>
              <a:path w="965" h="5600">
                <a:moveTo>
                  <a:pt x="0" y="0"/>
                </a:moveTo>
                <a:lnTo>
                  <a:pt x="965" y="0"/>
                </a:lnTo>
                <a:lnTo>
                  <a:pt x="965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1" name="object 6481"/>
          <p:cNvSpPr/>
          <p:nvPr/>
        </p:nvSpPr>
        <p:spPr>
          <a:xfrm>
            <a:off x="2106397" y="559640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2" name="object 6482"/>
          <p:cNvSpPr/>
          <p:nvPr/>
        </p:nvSpPr>
        <p:spPr>
          <a:xfrm>
            <a:off x="2106397" y="5590801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3200"/>
                </a:moveTo>
                <a:lnTo>
                  <a:pt x="0" y="11061"/>
                </a:lnTo>
                <a:lnTo>
                  <a:pt x="0" y="0"/>
                </a:lnTo>
                <a:lnTo>
                  <a:pt x="0" y="11061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3" name="object 6483"/>
          <p:cNvSpPr/>
          <p:nvPr/>
        </p:nvSpPr>
        <p:spPr>
          <a:xfrm>
            <a:off x="2106397" y="5592406"/>
            <a:ext cx="0" cy="9448"/>
          </a:xfrm>
          <a:custGeom>
            <a:avLst/>
            <a:gdLst/>
            <a:ahLst/>
            <a:cxnLst/>
            <a:rect l="l" t="t" r="r" b="b"/>
            <a:pathLst>
              <a:path h="9448">
                <a:moveTo>
                  <a:pt x="0" y="9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4" name="object 6484"/>
          <p:cNvSpPr/>
          <p:nvPr/>
        </p:nvSpPr>
        <p:spPr>
          <a:xfrm>
            <a:off x="2105432" y="5582947"/>
            <a:ext cx="965" cy="7213"/>
          </a:xfrm>
          <a:custGeom>
            <a:avLst/>
            <a:gdLst/>
            <a:ahLst/>
            <a:cxnLst/>
            <a:rect l="l" t="t" r="r" b="b"/>
            <a:pathLst>
              <a:path w="965" h="7213">
                <a:moveTo>
                  <a:pt x="965" y="0"/>
                </a:moveTo>
                <a:lnTo>
                  <a:pt x="965" y="7213"/>
                </a:lnTo>
                <a:lnTo>
                  <a:pt x="965" y="4330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5" name="object 6485"/>
          <p:cNvSpPr/>
          <p:nvPr/>
        </p:nvSpPr>
        <p:spPr>
          <a:xfrm>
            <a:off x="2105437" y="5572701"/>
            <a:ext cx="965" cy="7365"/>
          </a:xfrm>
          <a:custGeom>
            <a:avLst/>
            <a:gdLst/>
            <a:ahLst/>
            <a:cxnLst/>
            <a:rect l="l" t="t" r="r" b="b"/>
            <a:pathLst>
              <a:path w="965" h="7365">
                <a:moveTo>
                  <a:pt x="0" y="6565"/>
                </a:moveTo>
                <a:lnTo>
                  <a:pt x="0" y="0"/>
                </a:lnTo>
                <a:lnTo>
                  <a:pt x="965" y="0"/>
                </a:lnTo>
                <a:lnTo>
                  <a:pt x="965" y="7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6" name="object 6486"/>
          <p:cNvSpPr/>
          <p:nvPr/>
        </p:nvSpPr>
        <p:spPr>
          <a:xfrm>
            <a:off x="2105437" y="5573024"/>
            <a:ext cx="0" cy="7683"/>
          </a:xfrm>
          <a:custGeom>
            <a:avLst/>
            <a:gdLst/>
            <a:ahLst/>
            <a:cxnLst/>
            <a:rect l="l" t="t" r="r" b="b"/>
            <a:pathLst>
              <a:path h="7683">
                <a:moveTo>
                  <a:pt x="0" y="76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7" name="object 6487"/>
          <p:cNvSpPr/>
          <p:nvPr/>
        </p:nvSpPr>
        <p:spPr>
          <a:xfrm>
            <a:off x="2106397" y="559016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0" y="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8" name="object 6488"/>
          <p:cNvSpPr/>
          <p:nvPr/>
        </p:nvSpPr>
        <p:spPr>
          <a:xfrm>
            <a:off x="2106397" y="55791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9" name="object 6489"/>
          <p:cNvSpPr/>
          <p:nvPr/>
        </p:nvSpPr>
        <p:spPr>
          <a:xfrm>
            <a:off x="2106397" y="557910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0" name="object 6490"/>
          <p:cNvSpPr/>
          <p:nvPr/>
        </p:nvSpPr>
        <p:spPr>
          <a:xfrm>
            <a:off x="2106397" y="557302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2235"/>
                </a:moveTo>
                <a:lnTo>
                  <a:pt x="0" y="62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1" name="object 6491"/>
          <p:cNvSpPr/>
          <p:nvPr/>
        </p:nvSpPr>
        <p:spPr>
          <a:xfrm>
            <a:off x="2105437" y="55342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2" name="object 6492"/>
          <p:cNvSpPr/>
          <p:nvPr/>
        </p:nvSpPr>
        <p:spPr>
          <a:xfrm>
            <a:off x="2106397" y="5588083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3" name="object 6493"/>
          <p:cNvSpPr/>
          <p:nvPr/>
        </p:nvSpPr>
        <p:spPr>
          <a:xfrm>
            <a:off x="2106397" y="5586474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4" name="object 6494"/>
          <p:cNvSpPr/>
          <p:nvPr/>
        </p:nvSpPr>
        <p:spPr>
          <a:xfrm>
            <a:off x="2106397" y="5539375"/>
            <a:ext cx="0" cy="33324"/>
          </a:xfrm>
          <a:custGeom>
            <a:avLst/>
            <a:gdLst/>
            <a:ahLst/>
            <a:cxnLst/>
            <a:rect l="l" t="t" r="r" b="b"/>
            <a:pathLst>
              <a:path h="33324">
                <a:moveTo>
                  <a:pt x="0" y="0"/>
                </a:moveTo>
                <a:lnTo>
                  <a:pt x="0" y="333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5" name="object 6495"/>
          <p:cNvSpPr/>
          <p:nvPr/>
        </p:nvSpPr>
        <p:spPr>
          <a:xfrm>
            <a:off x="2105437" y="5537775"/>
            <a:ext cx="965" cy="800"/>
          </a:xfrm>
          <a:custGeom>
            <a:avLst/>
            <a:gdLst/>
            <a:ahLst/>
            <a:cxnLst/>
            <a:rect l="l" t="t" r="r" b="b"/>
            <a:pathLst>
              <a:path w="965" h="800">
                <a:moveTo>
                  <a:pt x="0" y="800"/>
                </a:moveTo>
                <a:lnTo>
                  <a:pt x="965" y="80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6" name="object 6496"/>
          <p:cNvSpPr/>
          <p:nvPr/>
        </p:nvSpPr>
        <p:spPr>
          <a:xfrm>
            <a:off x="2106397" y="5538576"/>
            <a:ext cx="0" cy="8966"/>
          </a:xfrm>
          <a:custGeom>
            <a:avLst/>
            <a:gdLst/>
            <a:ahLst/>
            <a:cxnLst/>
            <a:rect l="l" t="t" r="r" b="b"/>
            <a:pathLst>
              <a:path h="8966">
                <a:moveTo>
                  <a:pt x="0" y="89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7" name="object 6497"/>
          <p:cNvSpPr/>
          <p:nvPr/>
        </p:nvSpPr>
        <p:spPr>
          <a:xfrm>
            <a:off x="2106397" y="5545302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8" name="object 6498"/>
          <p:cNvSpPr/>
          <p:nvPr/>
        </p:nvSpPr>
        <p:spPr>
          <a:xfrm>
            <a:off x="2106397" y="5541460"/>
            <a:ext cx="0" cy="11684"/>
          </a:xfrm>
          <a:custGeom>
            <a:avLst/>
            <a:gdLst/>
            <a:ahLst/>
            <a:cxnLst/>
            <a:rect l="l" t="t" r="r" b="b"/>
            <a:pathLst>
              <a:path h="11684">
                <a:moveTo>
                  <a:pt x="0" y="0"/>
                </a:moveTo>
                <a:lnTo>
                  <a:pt x="0" y="1168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9" name="object 6499"/>
          <p:cNvSpPr/>
          <p:nvPr/>
        </p:nvSpPr>
        <p:spPr>
          <a:xfrm>
            <a:off x="2106397" y="5548036"/>
            <a:ext cx="0" cy="5118"/>
          </a:xfrm>
          <a:custGeom>
            <a:avLst/>
            <a:gdLst/>
            <a:ahLst/>
            <a:cxnLst/>
            <a:rect l="l" t="t" r="r" b="b"/>
            <a:pathLst>
              <a:path h="5118">
                <a:moveTo>
                  <a:pt x="0" y="152"/>
                </a:moveTo>
                <a:lnTo>
                  <a:pt x="0" y="511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0" name="object 6500"/>
          <p:cNvSpPr/>
          <p:nvPr/>
        </p:nvSpPr>
        <p:spPr>
          <a:xfrm>
            <a:off x="2106397" y="5548668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1" name="object 6501"/>
          <p:cNvSpPr/>
          <p:nvPr/>
        </p:nvSpPr>
        <p:spPr>
          <a:xfrm>
            <a:off x="2106397" y="5534247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72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2" name="object 6502"/>
          <p:cNvSpPr/>
          <p:nvPr/>
        </p:nvSpPr>
        <p:spPr>
          <a:xfrm>
            <a:off x="2105437" y="5523993"/>
            <a:ext cx="965" cy="8013"/>
          </a:xfrm>
          <a:custGeom>
            <a:avLst/>
            <a:gdLst/>
            <a:ahLst/>
            <a:cxnLst/>
            <a:rect l="l" t="t" r="r" b="b"/>
            <a:pathLst>
              <a:path w="965" h="8013">
                <a:moveTo>
                  <a:pt x="0" y="8013"/>
                </a:moveTo>
                <a:lnTo>
                  <a:pt x="0" y="0"/>
                </a:lnTo>
                <a:lnTo>
                  <a:pt x="965" y="0"/>
                </a:lnTo>
                <a:lnTo>
                  <a:pt x="965" y="6578"/>
                </a:lnTo>
                <a:lnTo>
                  <a:pt x="965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3" name="object 6503"/>
          <p:cNvSpPr/>
          <p:nvPr/>
        </p:nvSpPr>
        <p:spPr>
          <a:xfrm>
            <a:off x="2106397" y="552655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4" name="object 6504"/>
          <p:cNvSpPr/>
          <p:nvPr/>
        </p:nvSpPr>
        <p:spPr>
          <a:xfrm>
            <a:off x="2105437" y="5524318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5" name="object 6505"/>
          <p:cNvSpPr/>
          <p:nvPr/>
        </p:nvSpPr>
        <p:spPr>
          <a:xfrm>
            <a:off x="2106397" y="55304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6" name="object 6506"/>
          <p:cNvSpPr/>
          <p:nvPr/>
        </p:nvSpPr>
        <p:spPr>
          <a:xfrm>
            <a:off x="2106397" y="5530406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7" name="object 6507"/>
          <p:cNvSpPr/>
          <p:nvPr/>
        </p:nvSpPr>
        <p:spPr>
          <a:xfrm>
            <a:off x="2036869" y="5663211"/>
            <a:ext cx="0" cy="38925"/>
          </a:xfrm>
          <a:custGeom>
            <a:avLst/>
            <a:gdLst/>
            <a:ahLst/>
            <a:cxnLst/>
            <a:rect l="l" t="t" r="r" b="b"/>
            <a:pathLst>
              <a:path h="38925">
                <a:moveTo>
                  <a:pt x="0" y="38925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8" name="object 6508"/>
          <p:cNvSpPr/>
          <p:nvPr/>
        </p:nvSpPr>
        <p:spPr>
          <a:xfrm>
            <a:off x="2036869" y="5627006"/>
            <a:ext cx="32842" cy="38925"/>
          </a:xfrm>
          <a:custGeom>
            <a:avLst/>
            <a:gdLst/>
            <a:ahLst/>
            <a:cxnLst/>
            <a:rect l="l" t="t" r="r" b="b"/>
            <a:pathLst>
              <a:path w="32842" h="38925">
                <a:moveTo>
                  <a:pt x="0" y="38925"/>
                </a:moveTo>
                <a:lnTo>
                  <a:pt x="32842" y="10731"/>
                </a:lnTo>
                <a:lnTo>
                  <a:pt x="32842" y="0"/>
                </a:lnTo>
                <a:lnTo>
                  <a:pt x="32842" y="4965"/>
                </a:lnTo>
                <a:lnTo>
                  <a:pt x="0" y="33159"/>
                </a:lnTo>
                <a:lnTo>
                  <a:pt x="0" y="36207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9" name="object 6509"/>
          <p:cNvSpPr/>
          <p:nvPr/>
        </p:nvSpPr>
        <p:spPr>
          <a:xfrm>
            <a:off x="2048236" y="565151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427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0" name="object 6510"/>
          <p:cNvSpPr/>
          <p:nvPr/>
        </p:nvSpPr>
        <p:spPr>
          <a:xfrm>
            <a:off x="2069712" y="5631972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1" name="object 6511"/>
          <p:cNvSpPr/>
          <p:nvPr/>
        </p:nvSpPr>
        <p:spPr>
          <a:xfrm>
            <a:off x="2069712" y="5561968"/>
            <a:ext cx="4648" cy="65036"/>
          </a:xfrm>
          <a:custGeom>
            <a:avLst/>
            <a:gdLst/>
            <a:ahLst/>
            <a:cxnLst/>
            <a:rect l="l" t="t" r="r" b="b"/>
            <a:pathLst>
              <a:path w="4648" h="65036">
                <a:moveTo>
                  <a:pt x="0" y="65036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2" name="object 6512"/>
          <p:cNvSpPr/>
          <p:nvPr/>
        </p:nvSpPr>
        <p:spPr>
          <a:xfrm>
            <a:off x="2069712" y="5554919"/>
            <a:ext cx="3682" cy="17780"/>
          </a:xfrm>
          <a:custGeom>
            <a:avLst/>
            <a:gdLst/>
            <a:ahLst/>
            <a:cxnLst/>
            <a:rect l="l" t="t" r="r" b="b"/>
            <a:pathLst>
              <a:path w="3682" h="17779">
                <a:moveTo>
                  <a:pt x="0" y="17779"/>
                </a:moveTo>
                <a:lnTo>
                  <a:pt x="0" y="1435"/>
                </a:ln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3" name="object 6513"/>
          <p:cNvSpPr/>
          <p:nvPr/>
        </p:nvSpPr>
        <p:spPr>
          <a:xfrm>
            <a:off x="2073394" y="555683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4" name="object 6514"/>
          <p:cNvSpPr/>
          <p:nvPr/>
        </p:nvSpPr>
        <p:spPr>
          <a:xfrm>
            <a:off x="2073399" y="55549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5" name="object 6515"/>
          <p:cNvSpPr/>
          <p:nvPr/>
        </p:nvSpPr>
        <p:spPr>
          <a:xfrm>
            <a:off x="2046483" y="5645109"/>
            <a:ext cx="23228" cy="55587"/>
          </a:xfrm>
          <a:custGeom>
            <a:avLst/>
            <a:gdLst/>
            <a:ahLst/>
            <a:cxnLst/>
            <a:rect l="l" t="t" r="r" b="b"/>
            <a:pathLst>
              <a:path w="23228" h="55587">
                <a:moveTo>
                  <a:pt x="0" y="55587"/>
                </a:moveTo>
                <a:lnTo>
                  <a:pt x="23228" y="35560"/>
                </a:lnTo>
                <a:lnTo>
                  <a:pt x="23228" y="0"/>
                </a:lnTo>
                <a:lnTo>
                  <a:pt x="23228" y="41338"/>
                </a:lnTo>
                <a:lnTo>
                  <a:pt x="8013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6" name="object 6516"/>
          <p:cNvSpPr/>
          <p:nvPr/>
        </p:nvSpPr>
        <p:spPr>
          <a:xfrm>
            <a:off x="2069712" y="5680674"/>
            <a:ext cx="0" cy="5765"/>
          </a:xfrm>
          <a:custGeom>
            <a:avLst/>
            <a:gdLst/>
            <a:ahLst/>
            <a:cxnLst/>
            <a:rect l="l" t="t" r="r" b="b"/>
            <a:pathLst>
              <a:path h="5765">
                <a:moveTo>
                  <a:pt x="0" y="5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7" name="object 6517"/>
          <p:cNvSpPr/>
          <p:nvPr/>
        </p:nvSpPr>
        <p:spPr>
          <a:xfrm>
            <a:off x="2069712" y="5603618"/>
            <a:ext cx="4648" cy="41490"/>
          </a:xfrm>
          <a:custGeom>
            <a:avLst/>
            <a:gdLst/>
            <a:ahLst/>
            <a:cxnLst/>
            <a:rect l="l" t="t" r="r" b="b"/>
            <a:pathLst>
              <a:path w="4648" h="41490">
                <a:moveTo>
                  <a:pt x="0" y="41490"/>
                </a:move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8" name="object 6518"/>
          <p:cNvSpPr/>
          <p:nvPr/>
        </p:nvSpPr>
        <p:spPr>
          <a:xfrm>
            <a:off x="2069712" y="5608908"/>
            <a:ext cx="4648" cy="18097"/>
          </a:xfrm>
          <a:custGeom>
            <a:avLst/>
            <a:gdLst/>
            <a:ahLst/>
            <a:cxnLst/>
            <a:rect l="l" t="t" r="r" b="b"/>
            <a:pathLst>
              <a:path w="4648" h="18097">
                <a:moveTo>
                  <a:pt x="0" y="18097"/>
                </a:moveTo>
                <a:lnTo>
                  <a:pt x="0" y="0"/>
                </a:lnTo>
                <a:lnTo>
                  <a:pt x="0" y="1752"/>
                </a:lnTo>
                <a:lnTo>
                  <a:pt x="4648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9" name="object 6519"/>
          <p:cNvSpPr/>
          <p:nvPr/>
        </p:nvSpPr>
        <p:spPr>
          <a:xfrm>
            <a:off x="2069712" y="5603608"/>
            <a:ext cx="3682" cy="5295"/>
          </a:xfrm>
          <a:custGeom>
            <a:avLst/>
            <a:gdLst/>
            <a:ahLst/>
            <a:cxnLst/>
            <a:rect l="l" t="t" r="r" b="b"/>
            <a:pathLst>
              <a:path w="3682" h="5295">
                <a:moveTo>
                  <a:pt x="0" y="5295"/>
                </a:moveTo>
                <a:lnTo>
                  <a:pt x="0" y="1282"/>
                </a:ln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0" name="object 6520"/>
          <p:cNvSpPr/>
          <p:nvPr/>
        </p:nvSpPr>
        <p:spPr>
          <a:xfrm>
            <a:off x="2073399" y="56055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1" name="object 6521"/>
          <p:cNvSpPr/>
          <p:nvPr/>
        </p:nvSpPr>
        <p:spPr>
          <a:xfrm>
            <a:off x="2069712" y="5653603"/>
            <a:ext cx="0" cy="45173"/>
          </a:xfrm>
          <a:custGeom>
            <a:avLst/>
            <a:gdLst/>
            <a:ahLst/>
            <a:cxnLst/>
            <a:rect l="l" t="t" r="r" b="b"/>
            <a:pathLst>
              <a:path h="45173">
                <a:moveTo>
                  <a:pt x="0" y="45173"/>
                </a:moveTo>
                <a:lnTo>
                  <a:pt x="0" y="27711"/>
                </a:lnTo>
                <a:lnTo>
                  <a:pt x="0" y="45173"/>
                </a:lnTo>
                <a:lnTo>
                  <a:pt x="0" y="0"/>
                </a:lnTo>
                <a:lnTo>
                  <a:pt x="0" y="5765"/>
                </a:lnTo>
                <a:lnTo>
                  <a:pt x="0" y="277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2" name="object 6522"/>
          <p:cNvSpPr/>
          <p:nvPr/>
        </p:nvSpPr>
        <p:spPr>
          <a:xfrm>
            <a:off x="2069712" y="5652314"/>
            <a:ext cx="4648" cy="7048"/>
          </a:xfrm>
          <a:custGeom>
            <a:avLst/>
            <a:gdLst/>
            <a:ahLst/>
            <a:cxnLst/>
            <a:rect l="l" t="t" r="r" b="b"/>
            <a:pathLst>
              <a:path w="4648" h="7048">
                <a:moveTo>
                  <a:pt x="0" y="1282"/>
                </a:moveTo>
                <a:lnTo>
                  <a:pt x="3682" y="0"/>
                </a:lnTo>
                <a:lnTo>
                  <a:pt x="3682" y="1917"/>
                </a:lnTo>
                <a:lnTo>
                  <a:pt x="0" y="7048"/>
                </a:lnTo>
                <a:lnTo>
                  <a:pt x="4648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3" name="object 6523"/>
          <p:cNvSpPr/>
          <p:nvPr/>
        </p:nvSpPr>
        <p:spPr>
          <a:xfrm>
            <a:off x="2073399" y="56523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4" name="object 6524"/>
          <p:cNvSpPr/>
          <p:nvPr/>
        </p:nvSpPr>
        <p:spPr>
          <a:xfrm>
            <a:off x="2073399" y="5654238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5" name="object 6525"/>
          <p:cNvSpPr/>
          <p:nvPr/>
        </p:nvSpPr>
        <p:spPr>
          <a:xfrm>
            <a:off x="2111038" y="562716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47739"/>
                </a:moveTo>
                <a:lnTo>
                  <a:pt x="21475" y="185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6" name="object 6526"/>
          <p:cNvSpPr/>
          <p:nvPr/>
        </p:nvSpPr>
        <p:spPr>
          <a:xfrm>
            <a:off x="2111044" y="5613386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593"/>
                </a:lnTo>
                <a:lnTo>
                  <a:pt x="32677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7" name="object 6527"/>
          <p:cNvSpPr/>
          <p:nvPr/>
        </p:nvSpPr>
        <p:spPr>
          <a:xfrm>
            <a:off x="2111051" y="5607784"/>
            <a:ext cx="32677" cy="29311"/>
          </a:xfrm>
          <a:custGeom>
            <a:avLst/>
            <a:gdLst/>
            <a:ahLst/>
            <a:cxnLst/>
            <a:rect l="l" t="t" r="r" b="b"/>
            <a:pathLst>
              <a:path w="32677" h="29311">
                <a:moveTo>
                  <a:pt x="32677" y="29311"/>
                </a:moveTo>
                <a:lnTo>
                  <a:pt x="32677" y="2819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8" name="object 6528"/>
          <p:cNvSpPr/>
          <p:nvPr/>
        </p:nvSpPr>
        <p:spPr>
          <a:xfrm>
            <a:off x="2106396" y="5537768"/>
            <a:ext cx="4648" cy="42938"/>
          </a:xfrm>
          <a:custGeom>
            <a:avLst/>
            <a:gdLst/>
            <a:ahLst/>
            <a:cxnLst/>
            <a:rect l="l" t="t" r="r" b="b"/>
            <a:pathLst>
              <a:path w="4648" h="42938">
                <a:moveTo>
                  <a:pt x="4648" y="42938"/>
                </a:move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9" name="object 6529"/>
          <p:cNvSpPr/>
          <p:nvPr/>
        </p:nvSpPr>
        <p:spPr>
          <a:xfrm>
            <a:off x="2107361" y="5530562"/>
            <a:ext cx="3683" cy="7213"/>
          </a:xfrm>
          <a:custGeom>
            <a:avLst/>
            <a:gdLst/>
            <a:ahLst/>
            <a:cxnLst/>
            <a:rect l="l" t="t" r="r" b="b"/>
            <a:pathLst>
              <a:path w="3682" h="7213">
                <a:moveTo>
                  <a:pt x="2882" y="5930"/>
                </a:moveTo>
                <a:lnTo>
                  <a:pt x="3683" y="7213"/>
                </a:lnTo>
                <a:lnTo>
                  <a:pt x="3683" y="1447"/>
                </a:lnTo>
                <a:lnTo>
                  <a:pt x="0" y="0"/>
                </a:lnTo>
                <a:lnTo>
                  <a:pt x="0" y="1917"/>
                </a:lnTo>
                <a:lnTo>
                  <a:pt x="2882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0" name="object 6530"/>
          <p:cNvSpPr/>
          <p:nvPr/>
        </p:nvSpPr>
        <p:spPr>
          <a:xfrm>
            <a:off x="2105437" y="5532487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0" y="0"/>
                </a:move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1" name="object 6531"/>
          <p:cNvSpPr/>
          <p:nvPr/>
        </p:nvSpPr>
        <p:spPr>
          <a:xfrm>
            <a:off x="2106397" y="55305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2" name="object 6532"/>
          <p:cNvSpPr/>
          <p:nvPr/>
        </p:nvSpPr>
        <p:spPr>
          <a:xfrm>
            <a:off x="2132514" y="5694293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3" name="object 6533"/>
          <p:cNvSpPr/>
          <p:nvPr/>
        </p:nvSpPr>
        <p:spPr>
          <a:xfrm>
            <a:off x="2143728" y="5641576"/>
            <a:ext cx="0" cy="42938"/>
          </a:xfrm>
          <a:custGeom>
            <a:avLst/>
            <a:gdLst/>
            <a:ahLst/>
            <a:cxnLst/>
            <a:rect l="l" t="t" r="r" b="b"/>
            <a:pathLst>
              <a:path h="42938">
                <a:moveTo>
                  <a:pt x="0" y="429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4" name="object 6534"/>
          <p:cNvSpPr/>
          <p:nvPr/>
        </p:nvSpPr>
        <p:spPr>
          <a:xfrm>
            <a:off x="2111044" y="566321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0"/>
                </a:moveTo>
                <a:lnTo>
                  <a:pt x="0" y="0"/>
                </a:lnTo>
                <a:lnTo>
                  <a:pt x="0" y="355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5" name="object 6535"/>
          <p:cNvSpPr/>
          <p:nvPr/>
        </p:nvSpPr>
        <p:spPr>
          <a:xfrm>
            <a:off x="2106396" y="5635014"/>
            <a:ext cx="4648" cy="28194"/>
          </a:xfrm>
          <a:custGeom>
            <a:avLst/>
            <a:gdLst/>
            <a:ahLst/>
            <a:cxnLst/>
            <a:rect l="l" t="t" r="r" b="b"/>
            <a:pathLst>
              <a:path w="4648" h="28194">
                <a:moveTo>
                  <a:pt x="4648" y="0"/>
                </a:moveTo>
                <a:lnTo>
                  <a:pt x="4648" y="28194"/>
                </a:ln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6" name="object 6536"/>
          <p:cNvSpPr/>
          <p:nvPr/>
        </p:nvSpPr>
        <p:spPr>
          <a:xfrm>
            <a:off x="2105440" y="5627969"/>
            <a:ext cx="5600" cy="7048"/>
          </a:xfrm>
          <a:custGeom>
            <a:avLst/>
            <a:gdLst/>
            <a:ahLst/>
            <a:cxnLst/>
            <a:rect l="l" t="t" r="r" b="b"/>
            <a:pathLst>
              <a:path w="5600" h="7048">
                <a:moveTo>
                  <a:pt x="1917" y="1917"/>
                </a:moveTo>
                <a:lnTo>
                  <a:pt x="1917" y="0"/>
                </a:lnTo>
                <a:lnTo>
                  <a:pt x="5600" y="1282"/>
                </a:lnTo>
                <a:lnTo>
                  <a:pt x="5600" y="7048"/>
                </a:lnTo>
                <a:lnTo>
                  <a:pt x="1917" y="1917"/>
                </a:lnTo>
                <a:lnTo>
                  <a:pt x="0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7" name="object 6537"/>
          <p:cNvSpPr/>
          <p:nvPr/>
        </p:nvSpPr>
        <p:spPr>
          <a:xfrm>
            <a:off x="2106392" y="56279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8" name="object 6538"/>
          <p:cNvSpPr/>
          <p:nvPr/>
        </p:nvSpPr>
        <p:spPr>
          <a:xfrm>
            <a:off x="1328633" y="6208370"/>
            <a:ext cx="1524460" cy="388614"/>
          </a:xfrm>
          <a:custGeom>
            <a:avLst/>
            <a:gdLst/>
            <a:ahLst/>
            <a:cxnLst/>
            <a:rect l="l" t="t" r="r" b="b"/>
            <a:pathLst>
              <a:path w="1524460" h="388614">
                <a:moveTo>
                  <a:pt x="1523978" y="0"/>
                </a:moveTo>
                <a:lnTo>
                  <a:pt x="1524460" y="9766"/>
                </a:lnTo>
                <a:lnTo>
                  <a:pt x="1524460" y="10248"/>
                </a:lnTo>
                <a:lnTo>
                  <a:pt x="1523013" y="19697"/>
                </a:lnTo>
                <a:lnTo>
                  <a:pt x="1521054" y="33789"/>
                </a:lnTo>
                <a:lnTo>
                  <a:pt x="1516119" y="56188"/>
                </a:lnTo>
                <a:lnTo>
                  <a:pt x="1511257" y="71930"/>
                </a:lnTo>
                <a:lnTo>
                  <a:pt x="1502047" y="92915"/>
                </a:lnTo>
                <a:lnTo>
                  <a:pt x="1493868" y="109036"/>
                </a:lnTo>
                <a:lnTo>
                  <a:pt x="1481950" y="127575"/>
                </a:lnTo>
                <a:lnTo>
                  <a:pt x="1469373" y="145035"/>
                </a:lnTo>
                <a:lnTo>
                  <a:pt x="1455594" y="161316"/>
                </a:lnTo>
                <a:lnTo>
                  <a:pt x="1438164" y="179598"/>
                </a:lnTo>
                <a:lnTo>
                  <a:pt x="1422862" y="193801"/>
                </a:lnTo>
                <a:lnTo>
                  <a:pt x="1412154" y="202819"/>
                </a:lnTo>
                <a:lnTo>
                  <a:pt x="1400443" y="212509"/>
                </a:lnTo>
                <a:lnTo>
                  <a:pt x="1392141" y="219020"/>
                </a:lnTo>
                <a:lnTo>
                  <a:pt x="1372380" y="232681"/>
                </a:lnTo>
                <a:lnTo>
                  <a:pt x="1356578" y="243264"/>
                </a:lnTo>
                <a:lnTo>
                  <a:pt x="1347488" y="249099"/>
                </a:lnTo>
                <a:lnTo>
                  <a:pt x="1327953" y="260251"/>
                </a:lnTo>
                <a:lnTo>
                  <a:pt x="1306834" y="271802"/>
                </a:lnTo>
                <a:lnTo>
                  <a:pt x="1297110" y="276943"/>
                </a:lnTo>
                <a:lnTo>
                  <a:pt x="1277764" y="286128"/>
                </a:lnTo>
                <a:lnTo>
                  <a:pt x="1266054" y="291414"/>
                </a:lnTo>
                <a:lnTo>
                  <a:pt x="1251680" y="297859"/>
                </a:lnTo>
                <a:lnTo>
                  <a:pt x="1241385" y="302332"/>
                </a:lnTo>
                <a:lnTo>
                  <a:pt x="1222028" y="309844"/>
                </a:lnTo>
                <a:lnTo>
                  <a:pt x="1207462" y="315124"/>
                </a:lnTo>
                <a:lnTo>
                  <a:pt x="1206618" y="315429"/>
                </a:lnTo>
                <a:lnTo>
                  <a:pt x="1191724" y="320879"/>
                </a:lnTo>
                <a:lnTo>
                  <a:pt x="1180968" y="324704"/>
                </a:lnTo>
                <a:lnTo>
                  <a:pt x="1171779" y="327759"/>
                </a:lnTo>
                <a:lnTo>
                  <a:pt x="1161582" y="330897"/>
                </a:lnTo>
                <a:lnTo>
                  <a:pt x="1147807" y="334970"/>
                </a:lnTo>
                <a:lnTo>
                  <a:pt x="1142864" y="336423"/>
                </a:lnTo>
                <a:lnTo>
                  <a:pt x="1127513" y="340959"/>
                </a:lnTo>
                <a:lnTo>
                  <a:pt x="1116345" y="344168"/>
                </a:lnTo>
                <a:lnTo>
                  <a:pt x="1106946" y="346690"/>
                </a:lnTo>
                <a:lnTo>
                  <a:pt x="1096900" y="349164"/>
                </a:lnTo>
                <a:lnTo>
                  <a:pt x="1083792" y="352230"/>
                </a:lnTo>
                <a:lnTo>
                  <a:pt x="1075261" y="354203"/>
                </a:lnTo>
                <a:lnTo>
                  <a:pt x="1059604" y="357764"/>
                </a:lnTo>
                <a:lnTo>
                  <a:pt x="1048134" y="360298"/>
                </a:lnTo>
                <a:lnTo>
                  <a:pt x="1038555" y="362265"/>
                </a:lnTo>
                <a:lnTo>
                  <a:pt x="1028571" y="364126"/>
                </a:lnTo>
                <a:lnTo>
                  <a:pt x="1015887" y="366340"/>
                </a:lnTo>
                <a:lnTo>
                  <a:pt x="1004446" y="368300"/>
                </a:lnTo>
                <a:lnTo>
                  <a:pt x="988519" y="370965"/>
                </a:lnTo>
                <a:lnTo>
                  <a:pt x="976805" y="372882"/>
                </a:lnTo>
                <a:lnTo>
                  <a:pt x="967085" y="374355"/>
                </a:lnTo>
                <a:lnTo>
                  <a:pt x="957140" y="375685"/>
                </a:lnTo>
                <a:lnTo>
                  <a:pt x="944751" y="377177"/>
                </a:lnTo>
                <a:lnTo>
                  <a:pt x="931396" y="378714"/>
                </a:lnTo>
                <a:lnTo>
                  <a:pt x="915319" y="380563"/>
                </a:lnTo>
                <a:lnTo>
                  <a:pt x="893625" y="382823"/>
                </a:lnTo>
                <a:lnTo>
                  <a:pt x="871559" y="384456"/>
                </a:lnTo>
                <a:lnTo>
                  <a:pt x="856428" y="385432"/>
                </a:lnTo>
                <a:lnTo>
                  <a:pt x="840311" y="386455"/>
                </a:lnTo>
                <a:lnTo>
                  <a:pt x="818520" y="387609"/>
                </a:lnTo>
                <a:lnTo>
                  <a:pt x="796500" y="388118"/>
                </a:lnTo>
                <a:lnTo>
                  <a:pt x="780647" y="388327"/>
                </a:lnTo>
                <a:lnTo>
                  <a:pt x="764488" y="388524"/>
                </a:lnTo>
                <a:lnTo>
                  <a:pt x="752528" y="388614"/>
                </a:lnTo>
                <a:lnTo>
                  <a:pt x="742651" y="388568"/>
                </a:lnTo>
                <a:lnTo>
                  <a:pt x="720678" y="387962"/>
                </a:lnTo>
                <a:lnTo>
                  <a:pt x="704714" y="387362"/>
                </a:lnTo>
                <a:lnTo>
                  <a:pt x="688534" y="386731"/>
                </a:lnTo>
                <a:lnTo>
                  <a:pt x="666727" y="385657"/>
                </a:lnTo>
                <a:lnTo>
                  <a:pt x="644719" y="383914"/>
                </a:lnTo>
                <a:lnTo>
                  <a:pt x="629415" y="382549"/>
                </a:lnTo>
                <a:lnTo>
                  <a:pt x="613303" y="381087"/>
                </a:lnTo>
                <a:lnTo>
                  <a:pt x="591641" y="378886"/>
                </a:lnTo>
                <a:lnTo>
                  <a:pt x="569566" y="375950"/>
                </a:lnTo>
                <a:lnTo>
                  <a:pt x="555247" y="373900"/>
                </a:lnTo>
                <a:lnTo>
                  <a:pt x="539314" y="371628"/>
                </a:lnTo>
                <a:lnTo>
                  <a:pt x="527641" y="369896"/>
                </a:lnTo>
                <a:lnTo>
                  <a:pt x="517969" y="368315"/>
                </a:lnTo>
                <a:lnTo>
                  <a:pt x="508040" y="366493"/>
                </a:lnTo>
                <a:lnTo>
                  <a:pt x="495595" y="364042"/>
                </a:lnTo>
                <a:lnTo>
                  <a:pt x="483314" y="361569"/>
                </a:lnTo>
                <a:lnTo>
                  <a:pt x="467550" y="358451"/>
                </a:lnTo>
                <a:lnTo>
                  <a:pt x="456077" y="356107"/>
                </a:lnTo>
                <a:lnTo>
                  <a:pt x="436609" y="351584"/>
                </a:lnTo>
                <a:lnTo>
                  <a:pt x="423915" y="348321"/>
                </a:lnTo>
                <a:lnTo>
                  <a:pt x="398576" y="341678"/>
                </a:lnTo>
                <a:lnTo>
                  <a:pt x="387453" y="338678"/>
                </a:lnTo>
                <a:lnTo>
                  <a:pt x="368078" y="332858"/>
                </a:lnTo>
                <a:lnTo>
                  <a:pt x="354895" y="328562"/>
                </a:lnTo>
                <a:lnTo>
                  <a:pt x="333104" y="321368"/>
                </a:lnTo>
                <a:lnTo>
                  <a:pt x="322382" y="317729"/>
                </a:lnTo>
                <a:lnTo>
                  <a:pt x="303169" y="310492"/>
                </a:lnTo>
                <a:lnTo>
                  <a:pt x="289369" y="304937"/>
                </a:lnTo>
                <a:lnTo>
                  <a:pt x="271879" y="297836"/>
                </a:lnTo>
                <a:lnTo>
                  <a:pt x="252739" y="289584"/>
                </a:lnTo>
                <a:lnTo>
                  <a:pt x="242470" y="284653"/>
                </a:lnTo>
                <a:lnTo>
                  <a:pt x="229556" y="278257"/>
                </a:lnTo>
                <a:lnTo>
                  <a:pt x="215628" y="271319"/>
                </a:lnTo>
                <a:lnTo>
                  <a:pt x="197411" y="261610"/>
                </a:lnTo>
                <a:lnTo>
                  <a:pt x="186987" y="255446"/>
                </a:lnTo>
                <a:lnTo>
                  <a:pt x="164720" y="241944"/>
                </a:lnTo>
                <a:lnTo>
                  <a:pt x="147540" y="230555"/>
                </a:lnTo>
                <a:lnTo>
                  <a:pt x="136924" y="222699"/>
                </a:lnTo>
                <a:lnTo>
                  <a:pt x="131994" y="218998"/>
                </a:lnTo>
                <a:lnTo>
                  <a:pt x="119866" y="209993"/>
                </a:lnTo>
                <a:lnTo>
                  <a:pt x="111659" y="203538"/>
                </a:lnTo>
                <a:lnTo>
                  <a:pt x="103916" y="196773"/>
                </a:lnTo>
                <a:lnTo>
                  <a:pt x="93178" y="186838"/>
                </a:lnTo>
                <a:lnTo>
                  <a:pt x="81474" y="175842"/>
                </a:lnTo>
                <a:lnTo>
                  <a:pt x="74240" y="168602"/>
                </a:lnTo>
                <a:lnTo>
                  <a:pt x="67044" y="160498"/>
                </a:lnTo>
                <a:lnTo>
                  <a:pt x="59261" y="151231"/>
                </a:lnTo>
                <a:lnTo>
                  <a:pt x="49985" y="139847"/>
                </a:lnTo>
                <a:lnTo>
                  <a:pt x="43927" y="131729"/>
                </a:lnTo>
                <a:lnTo>
                  <a:pt x="37711" y="122062"/>
                </a:lnTo>
                <a:lnTo>
                  <a:pt x="33315" y="114858"/>
                </a:lnTo>
                <a:lnTo>
                  <a:pt x="25934" y="102502"/>
                </a:lnTo>
                <a:lnTo>
                  <a:pt x="21319" y="93551"/>
                </a:lnTo>
                <a:lnTo>
                  <a:pt x="16502" y="82149"/>
                </a:lnTo>
                <a:lnTo>
                  <a:pt x="9419" y="64061"/>
                </a:lnTo>
                <a:lnTo>
                  <a:pt x="6431" y="54416"/>
                </a:lnTo>
                <a:lnTo>
                  <a:pt x="3691" y="41600"/>
                </a:lnTo>
                <a:lnTo>
                  <a:pt x="857" y="25198"/>
                </a:lnTo>
                <a:lnTo>
                  <a:pt x="0" y="15111"/>
                </a:lnTo>
                <a:lnTo>
                  <a:pt x="113" y="1692"/>
                </a:lnTo>
                <a:lnTo>
                  <a:pt x="15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9" name="object 6539"/>
          <p:cNvSpPr/>
          <p:nvPr/>
        </p:nvSpPr>
        <p:spPr>
          <a:xfrm>
            <a:off x="1328474" y="6171525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0" name="object 6540"/>
          <p:cNvSpPr/>
          <p:nvPr/>
        </p:nvSpPr>
        <p:spPr>
          <a:xfrm>
            <a:off x="1328145" y="5891015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2" y="397659"/>
                </a:lnTo>
                <a:lnTo>
                  <a:pt x="1456014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7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71"/>
                </a:lnTo>
                <a:lnTo>
                  <a:pt x="2134" y="229455"/>
                </a:lnTo>
                <a:lnTo>
                  <a:pt x="2717" y="224269"/>
                </a:lnTo>
                <a:lnTo>
                  <a:pt x="3200" y="219316"/>
                </a:lnTo>
                <a:lnTo>
                  <a:pt x="2565" y="218986"/>
                </a:lnTo>
                <a:lnTo>
                  <a:pt x="3682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7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1" name="object 6541"/>
          <p:cNvSpPr/>
          <p:nvPr/>
        </p:nvSpPr>
        <p:spPr>
          <a:xfrm>
            <a:off x="2154777" y="6095428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4" y="348788"/>
                </a:lnTo>
                <a:lnTo>
                  <a:pt x="109515" y="347453"/>
                </a:lnTo>
                <a:lnTo>
                  <a:pt x="119210" y="346192"/>
                </a:lnTo>
                <a:lnTo>
                  <a:pt x="129265" y="344683"/>
                </a:lnTo>
                <a:lnTo>
                  <a:pt x="142014" y="342603"/>
                </a:lnTo>
                <a:lnTo>
                  <a:pt x="153162" y="340740"/>
                </a:lnTo>
                <a:lnTo>
                  <a:pt x="168921" y="338098"/>
                </a:lnTo>
                <a:lnTo>
                  <a:pt x="180359" y="336109"/>
                </a:lnTo>
                <a:lnTo>
                  <a:pt x="189919" y="334293"/>
                </a:lnTo>
                <a:lnTo>
                  <a:pt x="200043" y="332168"/>
                </a:lnTo>
                <a:lnTo>
                  <a:pt x="213173" y="329253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2" name="object 6542"/>
          <p:cNvSpPr/>
          <p:nvPr/>
        </p:nvSpPr>
        <p:spPr>
          <a:xfrm>
            <a:off x="1385616" y="6095429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9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9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6" y="99819"/>
                </a:lnTo>
                <a:lnTo>
                  <a:pt x="1398773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3" y="179590"/>
                </a:lnTo>
                <a:lnTo>
                  <a:pt x="1352805" y="188583"/>
                </a:lnTo>
                <a:lnTo>
                  <a:pt x="1338031" y="205391"/>
                </a:lnTo>
                <a:lnTo>
                  <a:pt x="1330975" y="212762"/>
                </a:lnTo>
                <a:lnTo>
                  <a:pt x="1322932" y="220195"/>
                </a:lnTo>
                <a:lnTo>
                  <a:pt x="1314318" y="227812"/>
                </a:lnTo>
                <a:lnTo>
                  <a:pt x="1303008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8" y="267874"/>
                </a:lnTo>
                <a:lnTo>
                  <a:pt x="1252879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9" y="321335"/>
                </a:lnTo>
                <a:lnTo>
                  <a:pt x="1151392" y="325834"/>
                </a:lnTo>
                <a:lnTo>
                  <a:pt x="1142409" y="329510"/>
                </a:lnTo>
                <a:lnTo>
                  <a:pt x="1131688" y="333582"/>
                </a:lnTo>
                <a:lnTo>
                  <a:pt x="1118395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6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50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4" y="379491"/>
                </a:lnTo>
                <a:lnTo>
                  <a:pt x="964051" y="381956"/>
                </a:lnTo>
                <a:lnTo>
                  <a:pt x="954505" y="383853"/>
                </a:lnTo>
                <a:lnTo>
                  <a:pt x="944330" y="385660"/>
                </a:lnTo>
                <a:lnTo>
                  <a:pt x="931080" y="387853"/>
                </a:lnTo>
                <a:lnTo>
                  <a:pt x="922307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5" y="397846"/>
                </a:lnTo>
                <a:lnTo>
                  <a:pt x="851022" y="399059"/>
                </a:lnTo>
                <a:lnTo>
                  <a:pt x="835018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9" y="404990"/>
                </a:lnTo>
                <a:lnTo>
                  <a:pt x="762181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5" y="406851"/>
                </a:lnTo>
                <a:lnTo>
                  <a:pt x="717944" y="406903"/>
                </a:lnTo>
                <a:lnTo>
                  <a:pt x="704756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8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3" y="403356"/>
                </a:lnTo>
                <a:lnTo>
                  <a:pt x="593531" y="402648"/>
                </a:lnTo>
                <a:lnTo>
                  <a:pt x="583507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7" y="393207"/>
                </a:lnTo>
                <a:lnTo>
                  <a:pt x="498182" y="391114"/>
                </a:lnTo>
                <a:lnTo>
                  <a:pt x="487205" y="389280"/>
                </a:lnTo>
                <a:lnTo>
                  <a:pt x="471435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3" y="369804"/>
                </a:lnTo>
                <a:lnTo>
                  <a:pt x="382356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1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3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1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30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40" y="275368"/>
                </a:lnTo>
                <a:lnTo>
                  <a:pt x="150834" y="269948"/>
                </a:lnTo>
                <a:lnTo>
                  <a:pt x="139843" y="262397"/>
                </a:lnTo>
                <a:lnTo>
                  <a:pt x="122948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7" y="217963"/>
                </a:lnTo>
                <a:lnTo>
                  <a:pt x="76697" y="210917"/>
                </a:lnTo>
                <a:lnTo>
                  <a:pt x="69270" y="202916"/>
                </a:lnTo>
                <a:lnTo>
                  <a:pt x="61717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6" y="109986"/>
                </a:lnTo>
                <a:lnTo>
                  <a:pt x="7838" y="100362"/>
                </a:lnTo>
                <a:lnTo>
                  <a:pt x="4875" y="86967"/>
                </a:lnTo>
                <a:lnTo>
                  <a:pt x="2218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191" y="33708"/>
                </a:lnTo>
                <a:lnTo>
                  <a:pt x="0" y="23498"/>
                </a:lnTo>
                <a:lnTo>
                  <a:pt x="271" y="12811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3" name="object 6543"/>
          <p:cNvSpPr/>
          <p:nvPr/>
        </p:nvSpPr>
        <p:spPr>
          <a:xfrm>
            <a:off x="1386460" y="6095429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4" name="object 6544"/>
          <p:cNvSpPr/>
          <p:nvPr/>
        </p:nvSpPr>
        <p:spPr>
          <a:xfrm>
            <a:off x="2028540" y="6470299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5" name="object 6545"/>
          <p:cNvSpPr/>
          <p:nvPr/>
        </p:nvSpPr>
        <p:spPr>
          <a:xfrm>
            <a:off x="1386460" y="5777116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0" y="318312"/>
                </a:moveTo>
                <a:lnTo>
                  <a:pt x="181" y="304274"/>
                </a:lnTo>
                <a:lnTo>
                  <a:pt x="1245" y="294191"/>
                </a:lnTo>
                <a:lnTo>
                  <a:pt x="3848" y="280822"/>
                </a:lnTo>
                <a:lnTo>
                  <a:pt x="6859" y="267032"/>
                </a:lnTo>
                <a:lnTo>
                  <a:pt x="9838" y="257390"/>
                </a:lnTo>
                <a:lnTo>
                  <a:pt x="15007" y="244696"/>
                </a:lnTo>
                <a:lnTo>
                  <a:pt x="20980" y="230672"/>
                </a:lnTo>
                <a:lnTo>
                  <a:pt x="25580" y="221751"/>
                </a:lnTo>
                <a:lnTo>
                  <a:pt x="32340" y="210896"/>
                </a:lnTo>
                <a:lnTo>
                  <a:pt x="42378" y="195425"/>
                </a:lnTo>
                <a:lnTo>
                  <a:pt x="48313" y="187270"/>
                </a:lnTo>
                <a:lnTo>
                  <a:pt x="55867" y="178277"/>
                </a:lnTo>
                <a:lnTo>
                  <a:pt x="70587" y="161513"/>
                </a:lnTo>
                <a:lnTo>
                  <a:pt x="77628" y="154167"/>
                </a:lnTo>
                <a:lnTo>
                  <a:pt x="85733" y="146689"/>
                </a:lnTo>
                <a:lnTo>
                  <a:pt x="94195" y="139204"/>
                </a:lnTo>
                <a:lnTo>
                  <a:pt x="105538" y="129341"/>
                </a:lnTo>
                <a:lnTo>
                  <a:pt x="113551" y="122717"/>
                </a:lnTo>
                <a:lnTo>
                  <a:pt x="121845" y="116515"/>
                </a:lnTo>
                <a:lnTo>
                  <a:pt x="134031" y="107918"/>
                </a:lnTo>
                <a:lnTo>
                  <a:pt x="146929" y="98978"/>
                </a:lnTo>
                <a:lnTo>
                  <a:pt x="155798" y="93110"/>
                </a:lnTo>
                <a:lnTo>
                  <a:pt x="164359" y="87917"/>
                </a:lnTo>
                <a:lnTo>
                  <a:pt x="175966" y="81265"/>
                </a:lnTo>
                <a:lnTo>
                  <a:pt x="194355" y="70921"/>
                </a:lnTo>
                <a:lnTo>
                  <a:pt x="203912" y="65755"/>
                </a:lnTo>
                <a:lnTo>
                  <a:pt x="212686" y="61386"/>
                </a:lnTo>
                <a:lnTo>
                  <a:pt x="223833" y="56209"/>
                </a:lnTo>
                <a:lnTo>
                  <a:pt x="232930" y="52070"/>
                </a:lnTo>
                <a:lnTo>
                  <a:pt x="247151" y="45510"/>
                </a:lnTo>
                <a:lnTo>
                  <a:pt x="257272" y="41001"/>
                </a:lnTo>
                <a:lnTo>
                  <a:pt x="266231" y="37316"/>
                </a:lnTo>
                <a:lnTo>
                  <a:pt x="276964" y="33225"/>
                </a:lnTo>
                <a:lnTo>
                  <a:pt x="290118" y="28346"/>
                </a:lnTo>
                <a:lnTo>
                  <a:pt x="304908" y="22956"/>
                </a:lnTo>
                <a:lnTo>
                  <a:pt x="315549" y="19245"/>
                </a:lnTo>
                <a:lnTo>
                  <a:pt x="324728" y="16270"/>
                </a:lnTo>
                <a:lnTo>
                  <a:pt x="335131" y="13090"/>
                </a:lnTo>
                <a:lnTo>
                  <a:pt x="349445" y="8764"/>
                </a:lnTo>
                <a:lnTo>
                  <a:pt x="351955" y="8001"/>
                </a:lnTo>
                <a:lnTo>
                  <a:pt x="364878" y="4128"/>
                </a:lnTo>
                <a:lnTo>
                  <a:pt x="375053" y="1630"/>
                </a:lnTo>
                <a:lnTo>
                  <a:pt x="3823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6" name="object 6546"/>
          <p:cNvSpPr/>
          <p:nvPr/>
        </p:nvSpPr>
        <p:spPr>
          <a:xfrm>
            <a:off x="1414647" y="5970156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53411" y="450272"/>
                </a:lnTo>
                <a:lnTo>
                  <a:pt x="443848" y="448577"/>
                </a:lnTo>
                <a:lnTo>
                  <a:pt x="433586" y="446533"/>
                </a:lnTo>
                <a:lnTo>
                  <a:pt x="420082" y="443671"/>
                </a:lnTo>
                <a:lnTo>
                  <a:pt x="413003" y="442150"/>
                </a:lnTo>
                <a:lnTo>
                  <a:pt x="397497" y="438779"/>
                </a:lnTo>
                <a:lnTo>
                  <a:pt x="386373" y="436277"/>
                </a:lnTo>
                <a:lnTo>
                  <a:pt x="376968" y="433981"/>
                </a:lnTo>
                <a:lnTo>
                  <a:pt x="366615" y="431225"/>
                </a:lnTo>
                <a:lnTo>
                  <a:pt x="352651" y="427346"/>
                </a:lnTo>
                <a:lnTo>
                  <a:pt x="333158" y="421844"/>
                </a:lnTo>
                <a:lnTo>
                  <a:pt x="322383" y="418700"/>
                </a:lnTo>
                <a:lnTo>
                  <a:pt x="313138" y="415777"/>
                </a:lnTo>
                <a:lnTo>
                  <a:pt x="302602" y="412161"/>
                </a:lnTo>
                <a:lnTo>
                  <a:pt x="287951" y="406940"/>
                </a:lnTo>
                <a:lnTo>
                  <a:pt x="287400" y="406742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16723" y="377831"/>
                </a:lnTo>
                <a:lnTo>
                  <a:pt x="198138" y="368810"/>
                </a:lnTo>
                <a:lnTo>
                  <a:pt x="179273" y="358521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6936" y="332830"/>
                </a:lnTo>
                <a:lnTo>
                  <a:pt x="120930" y="321798"/>
                </a:lnTo>
                <a:lnTo>
                  <a:pt x="104390" y="309147"/>
                </a:lnTo>
                <a:lnTo>
                  <a:pt x="93560" y="299885"/>
                </a:lnTo>
                <a:lnTo>
                  <a:pt x="82466" y="290197"/>
                </a:lnTo>
                <a:lnTo>
                  <a:pt x="67369" y="275164"/>
                </a:lnTo>
                <a:lnTo>
                  <a:pt x="50832" y="256495"/>
                </a:lnTo>
                <a:lnTo>
                  <a:pt x="37820" y="238673"/>
                </a:lnTo>
                <a:lnTo>
                  <a:pt x="26579" y="221243"/>
                </a:lnTo>
                <a:lnTo>
                  <a:pt x="16310" y="200527"/>
                </a:lnTo>
                <a:lnTo>
                  <a:pt x="9911" y="184984"/>
                </a:lnTo>
                <a:lnTo>
                  <a:pt x="3848" y="161798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6915" y="75044"/>
                </a:lnTo>
                <a:lnTo>
                  <a:pt x="15227" y="52539"/>
                </a:lnTo>
                <a:lnTo>
                  <a:pt x="21023" y="39598"/>
                </a:lnTo>
                <a:lnTo>
                  <a:pt x="32822" y="19661"/>
                </a:lnTo>
                <a:lnTo>
                  <a:pt x="34289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7" name="object 6547"/>
          <p:cNvSpPr/>
          <p:nvPr/>
        </p:nvSpPr>
        <p:spPr>
          <a:xfrm>
            <a:off x="1474403" y="5867786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8" y="6939"/>
                </a:lnTo>
                <a:lnTo>
                  <a:pt x="88864" y="12081"/>
                </a:lnTo>
                <a:lnTo>
                  <a:pt x="78898" y="18743"/>
                </a:lnTo>
                <a:lnTo>
                  <a:pt x="73533" y="22428"/>
                </a:lnTo>
                <a:lnTo>
                  <a:pt x="61252" y="31017"/>
                </a:lnTo>
                <a:lnTo>
                  <a:pt x="52871" y="37099"/>
                </a:lnTo>
                <a:lnTo>
                  <a:pt x="44702" y="43658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8" name="object 6548"/>
          <p:cNvSpPr/>
          <p:nvPr/>
        </p:nvSpPr>
        <p:spPr>
          <a:xfrm>
            <a:off x="1512858" y="6461805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9" name="object 6549"/>
          <p:cNvSpPr/>
          <p:nvPr/>
        </p:nvSpPr>
        <p:spPr>
          <a:xfrm>
            <a:off x="1507724" y="6081175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6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0" name="object 6550"/>
          <p:cNvSpPr/>
          <p:nvPr/>
        </p:nvSpPr>
        <p:spPr>
          <a:xfrm>
            <a:off x="1554829" y="5952699"/>
            <a:ext cx="62636" cy="6718"/>
          </a:xfrm>
          <a:custGeom>
            <a:avLst/>
            <a:gdLst/>
            <a:ahLst/>
            <a:cxnLst/>
            <a:rect l="l" t="t" r="r" b="b"/>
            <a:pathLst>
              <a:path w="62636" h="6718">
                <a:moveTo>
                  <a:pt x="62636" y="2717"/>
                </a:moveTo>
                <a:lnTo>
                  <a:pt x="54622" y="1117"/>
                </a:lnTo>
                <a:lnTo>
                  <a:pt x="54470" y="1117"/>
                </a:lnTo>
                <a:lnTo>
                  <a:pt x="46304" y="469"/>
                </a:lnTo>
                <a:lnTo>
                  <a:pt x="38442" y="0"/>
                </a:lnTo>
                <a:lnTo>
                  <a:pt x="38290" y="0"/>
                </a:lnTo>
                <a:lnTo>
                  <a:pt x="30594" y="469"/>
                </a:lnTo>
                <a:lnTo>
                  <a:pt x="22910" y="952"/>
                </a:lnTo>
                <a:lnTo>
                  <a:pt x="22745" y="1117"/>
                </a:lnTo>
                <a:lnTo>
                  <a:pt x="15214" y="2400"/>
                </a:lnTo>
                <a:lnTo>
                  <a:pt x="9931" y="3352"/>
                </a:lnTo>
                <a:lnTo>
                  <a:pt x="9931" y="3682"/>
                </a:lnTo>
                <a:lnTo>
                  <a:pt x="4813" y="5118"/>
                </a:lnTo>
                <a:lnTo>
                  <a:pt x="2400" y="5918"/>
                </a:lnTo>
                <a:lnTo>
                  <a:pt x="0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1" name="object 6551"/>
          <p:cNvSpPr/>
          <p:nvPr/>
        </p:nvSpPr>
        <p:spPr>
          <a:xfrm>
            <a:off x="2025013" y="6424480"/>
            <a:ext cx="128803" cy="33642"/>
          </a:xfrm>
          <a:custGeom>
            <a:avLst/>
            <a:gdLst/>
            <a:ahLst/>
            <a:cxnLst/>
            <a:rect l="l" t="t" r="r" b="b"/>
            <a:pathLst>
              <a:path w="128803" h="33642">
                <a:moveTo>
                  <a:pt x="0" y="0"/>
                </a:moveTo>
                <a:lnTo>
                  <a:pt x="812" y="4013"/>
                </a:lnTo>
                <a:lnTo>
                  <a:pt x="812" y="4165"/>
                </a:lnTo>
                <a:lnTo>
                  <a:pt x="1930" y="8013"/>
                </a:lnTo>
                <a:lnTo>
                  <a:pt x="2082" y="8648"/>
                </a:lnTo>
                <a:lnTo>
                  <a:pt x="2247" y="8813"/>
                </a:lnTo>
                <a:lnTo>
                  <a:pt x="2717" y="9461"/>
                </a:lnTo>
                <a:lnTo>
                  <a:pt x="5130" y="12496"/>
                </a:lnTo>
                <a:lnTo>
                  <a:pt x="4813" y="12979"/>
                </a:lnTo>
                <a:lnTo>
                  <a:pt x="7531" y="15544"/>
                </a:lnTo>
                <a:lnTo>
                  <a:pt x="10248" y="18262"/>
                </a:lnTo>
                <a:lnTo>
                  <a:pt x="10579" y="17945"/>
                </a:lnTo>
                <a:lnTo>
                  <a:pt x="13944" y="20345"/>
                </a:lnTo>
                <a:lnTo>
                  <a:pt x="16027" y="21780"/>
                </a:lnTo>
                <a:lnTo>
                  <a:pt x="16027" y="22110"/>
                </a:lnTo>
                <a:lnTo>
                  <a:pt x="18427" y="23228"/>
                </a:lnTo>
                <a:lnTo>
                  <a:pt x="24358" y="25946"/>
                </a:lnTo>
                <a:lnTo>
                  <a:pt x="24358" y="26263"/>
                </a:lnTo>
                <a:lnTo>
                  <a:pt x="30607" y="28194"/>
                </a:lnTo>
                <a:lnTo>
                  <a:pt x="37490" y="30441"/>
                </a:lnTo>
                <a:lnTo>
                  <a:pt x="37655" y="30441"/>
                </a:lnTo>
                <a:lnTo>
                  <a:pt x="44856" y="31711"/>
                </a:lnTo>
                <a:lnTo>
                  <a:pt x="52387" y="33007"/>
                </a:lnTo>
                <a:lnTo>
                  <a:pt x="52552" y="32842"/>
                </a:lnTo>
                <a:lnTo>
                  <a:pt x="60236" y="33324"/>
                </a:lnTo>
                <a:lnTo>
                  <a:pt x="66649" y="33642"/>
                </a:lnTo>
                <a:lnTo>
                  <a:pt x="66649" y="33159"/>
                </a:lnTo>
                <a:lnTo>
                  <a:pt x="73215" y="33007"/>
                </a:lnTo>
                <a:lnTo>
                  <a:pt x="74498" y="33007"/>
                </a:lnTo>
                <a:lnTo>
                  <a:pt x="74650" y="33159"/>
                </a:lnTo>
                <a:lnTo>
                  <a:pt x="75933" y="33007"/>
                </a:lnTo>
                <a:lnTo>
                  <a:pt x="83477" y="31876"/>
                </a:lnTo>
                <a:lnTo>
                  <a:pt x="83629" y="32359"/>
                </a:lnTo>
                <a:lnTo>
                  <a:pt x="90995" y="30759"/>
                </a:lnTo>
                <a:lnTo>
                  <a:pt x="97726" y="29159"/>
                </a:lnTo>
                <a:lnTo>
                  <a:pt x="98044" y="29159"/>
                </a:lnTo>
                <a:lnTo>
                  <a:pt x="104609" y="26758"/>
                </a:lnTo>
                <a:lnTo>
                  <a:pt x="110375" y="24511"/>
                </a:lnTo>
                <a:lnTo>
                  <a:pt x="110540" y="24358"/>
                </a:lnTo>
                <a:lnTo>
                  <a:pt x="115823" y="21145"/>
                </a:lnTo>
                <a:lnTo>
                  <a:pt x="119672" y="18910"/>
                </a:lnTo>
                <a:lnTo>
                  <a:pt x="119507" y="18427"/>
                </a:lnTo>
                <a:lnTo>
                  <a:pt x="123202" y="15544"/>
                </a:lnTo>
                <a:lnTo>
                  <a:pt x="123837" y="15062"/>
                </a:lnTo>
                <a:lnTo>
                  <a:pt x="124320" y="14414"/>
                </a:lnTo>
                <a:lnTo>
                  <a:pt x="126568" y="11214"/>
                </a:lnTo>
                <a:lnTo>
                  <a:pt x="128803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2" name="object 6552"/>
          <p:cNvSpPr/>
          <p:nvPr/>
        </p:nvSpPr>
        <p:spPr>
          <a:xfrm>
            <a:off x="2055784" y="6567223"/>
            <a:ext cx="1917" cy="22745"/>
          </a:xfrm>
          <a:custGeom>
            <a:avLst/>
            <a:gdLst/>
            <a:ahLst/>
            <a:cxnLst/>
            <a:rect l="l" t="t" r="r" b="b"/>
            <a:pathLst>
              <a:path w="1917" h="22745">
                <a:moveTo>
                  <a:pt x="152" y="22745"/>
                </a:moveTo>
                <a:lnTo>
                  <a:pt x="0" y="16014"/>
                </a:lnTo>
                <a:lnTo>
                  <a:pt x="0" y="15862"/>
                </a:lnTo>
                <a:lnTo>
                  <a:pt x="152" y="9131"/>
                </a:lnTo>
                <a:lnTo>
                  <a:pt x="152" y="7848"/>
                </a:lnTo>
                <a:lnTo>
                  <a:pt x="152" y="7683"/>
                </a:lnTo>
                <a:lnTo>
                  <a:pt x="469" y="6400"/>
                </a:lnTo>
                <a:lnTo>
                  <a:pt x="787" y="3835"/>
                </a:lnTo>
                <a:lnTo>
                  <a:pt x="1435" y="1435"/>
                </a:lnTo>
                <a:lnTo>
                  <a:pt x="1587" y="800"/>
                </a:lnTo>
                <a:lnTo>
                  <a:pt x="1587" y="634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3" name="object 6553"/>
          <p:cNvSpPr/>
          <p:nvPr/>
        </p:nvSpPr>
        <p:spPr>
          <a:xfrm>
            <a:off x="2057697" y="6564654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0" y="2565"/>
                </a:moveTo>
                <a:lnTo>
                  <a:pt x="482" y="2082"/>
                </a:lnTo>
                <a:lnTo>
                  <a:pt x="482" y="1930"/>
                </a:lnTo>
                <a:lnTo>
                  <a:pt x="1117" y="1447"/>
                </a:lnTo>
                <a:lnTo>
                  <a:pt x="1765" y="965"/>
                </a:lnTo>
                <a:lnTo>
                  <a:pt x="1765" y="800"/>
                </a:lnTo>
                <a:lnTo>
                  <a:pt x="2565" y="647"/>
                </a:lnTo>
                <a:lnTo>
                  <a:pt x="3200" y="152"/>
                </a:lnTo>
                <a:lnTo>
                  <a:pt x="3365" y="152"/>
                </a:lnTo>
                <a:lnTo>
                  <a:pt x="4165" y="152"/>
                </a:lnTo>
                <a:lnTo>
                  <a:pt x="4965" y="0"/>
                </a:lnTo>
                <a:lnTo>
                  <a:pt x="5130" y="0"/>
                </a:lnTo>
                <a:lnTo>
                  <a:pt x="5930" y="152"/>
                </a:lnTo>
                <a:lnTo>
                  <a:pt x="6731" y="152"/>
                </a:lnTo>
                <a:lnTo>
                  <a:pt x="6883" y="152"/>
                </a:lnTo>
                <a:lnTo>
                  <a:pt x="7531" y="647"/>
                </a:lnTo>
                <a:lnTo>
                  <a:pt x="8331" y="800"/>
                </a:lnTo>
                <a:lnTo>
                  <a:pt x="8331" y="965"/>
                </a:lnTo>
                <a:lnTo>
                  <a:pt x="8966" y="1447"/>
                </a:lnTo>
                <a:lnTo>
                  <a:pt x="9613" y="1930"/>
                </a:lnTo>
                <a:lnTo>
                  <a:pt x="9613" y="2082"/>
                </a:lnTo>
                <a:lnTo>
                  <a:pt x="10096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4" name="object 6554"/>
          <p:cNvSpPr/>
          <p:nvPr/>
        </p:nvSpPr>
        <p:spPr>
          <a:xfrm>
            <a:off x="2088775" y="6548324"/>
            <a:ext cx="5295" cy="1117"/>
          </a:xfrm>
          <a:custGeom>
            <a:avLst/>
            <a:gdLst/>
            <a:ahLst/>
            <a:cxnLst/>
            <a:rect l="l" t="t" r="r" b="b"/>
            <a:pathLst>
              <a:path w="5295" h="1117">
                <a:moveTo>
                  <a:pt x="0" y="152"/>
                </a:moveTo>
                <a:lnTo>
                  <a:pt x="1130" y="0"/>
                </a:lnTo>
                <a:lnTo>
                  <a:pt x="1282" y="0"/>
                </a:lnTo>
                <a:lnTo>
                  <a:pt x="2413" y="0"/>
                </a:lnTo>
                <a:lnTo>
                  <a:pt x="3048" y="0"/>
                </a:lnTo>
                <a:lnTo>
                  <a:pt x="3200" y="0"/>
                </a:lnTo>
                <a:lnTo>
                  <a:pt x="3682" y="304"/>
                </a:lnTo>
                <a:lnTo>
                  <a:pt x="4483" y="635"/>
                </a:lnTo>
                <a:lnTo>
                  <a:pt x="4648" y="635"/>
                </a:lnTo>
                <a:lnTo>
                  <a:pt x="5295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5" name="object 6555"/>
          <p:cNvSpPr/>
          <p:nvPr/>
        </p:nvSpPr>
        <p:spPr>
          <a:xfrm>
            <a:off x="2095342" y="6550878"/>
            <a:ext cx="2882" cy="24028"/>
          </a:xfrm>
          <a:custGeom>
            <a:avLst/>
            <a:gdLst/>
            <a:ahLst/>
            <a:cxnLst/>
            <a:rect l="l" t="t" r="r" b="b"/>
            <a:pathLst>
              <a:path w="2882" h="24028">
                <a:moveTo>
                  <a:pt x="0" y="0"/>
                </a:moveTo>
                <a:lnTo>
                  <a:pt x="330" y="635"/>
                </a:lnTo>
                <a:lnTo>
                  <a:pt x="482" y="800"/>
                </a:lnTo>
                <a:lnTo>
                  <a:pt x="647" y="1435"/>
                </a:lnTo>
                <a:lnTo>
                  <a:pt x="1600" y="5600"/>
                </a:lnTo>
                <a:lnTo>
                  <a:pt x="1930" y="5600"/>
                </a:lnTo>
                <a:lnTo>
                  <a:pt x="2247" y="9766"/>
                </a:lnTo>
                <a:lnTo>
                  <a:pt x="2882" y="16827"/>
                </a:lnTo>
                <a:lnTo>
                  <a:pt x="2882" y="16979"/>
                </a:lnTo>
                <a:lnTo>
                  <a:pt x="2247" y="240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6" name="object 6556"/>
          <p:cNvSpPr/>
          <p:nvPr/>
        </p:nvSpPr>
        <p:spPr>
          <a:xfrm>
            <a:off x="2112965" y="6560487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30"/>
                </a:lnTo>
                <a:lnTo>
                  <a:pt x="482" y="1930"/>
                </a:lnTo>
                <a:lnTo>
                  <a:pt x="1130" y="1447"/>
                </a:lnTo>
                <a:lnTo>
                  <a:pt x="1600" y="800"/>
                </a:lnTo>
                <a:lnTo>
                  <a:pt x="1765" y="800"/>
                </a:lnTo>
                <a:lnTo>
                  <a:pt x="2413" y="482"/>
                </a:lnTo>
                <a:lnTo>
                  <a:pt x="3200" y="165"/>
                </a:lnTo>
                <a:lnTo>
                  <a:pt x="3365" y="165"/>
                </a:lnTo>
                <a:lnTo>
                  <a:pt x="4165" y="0"/>
                </a:lnTo>
                <a:lnTo>
                  <a:pt x="5930" y="0"/>
                </a:lnTo>
                <a:lnTo>
                  <a:pt x="6731" y="165"/>
                </a:lnTo>
                <a:lnTo>
                  <a:pt x="7531" y="482"/>
                </a:lnTo>
                <a:lnTo>
                  <a:pt x="8331" y="800"/>
                </a:lnTo>
                <a:lnTo>
                  <a:pt x="8978" y="1447"/>
                </a:lnTo>
                <a:lnTo>
                  <a:pt x="9448" y="1930"/>
                </a:lnTo>
                <a:lnTo>
                  <a:pt x="9613" y="1930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7" name="object 6557"/>
          <p:cNvSpPr/>
          <p:nvPr/>
        </p:nvSpPr>
        <p:spPr>
          <a:xfrm>
            <a:off x="2122898" y="6563052"/>
            <a:ext cx="2400" cy="29159"/>
          </a:xfrm>
          <a:custGeom>
            <a:avLst/>
            <a:gdLst/>
            <a:ahLst/>
            <a:cxnLst/>
            <a:rect l="l" t="t" r="r" b="b"/>
            <a:pathLst>
              <a:path w="2400" h="29159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435"/>
                </a:lnTo>
                <a:lnTo>
                  <a:pt x="1435" y="5295"/>
                </a:lnTo>
                <a:lnTo>
                  <a:pt x="1765" y="5295"/>
                </a:lnTo>
                <a:lnTo>
                  <a:pt x="1917" y="9131"/>
                </a:lnTo>
                <a:lnTo>
                  <a:pt x="2400" y="18427"/>
                </a:lnTo>
                <a:lnTo>
                  <a:pt x="1917" y="18580"/>
                </a:lnTo>
                <a:lnTo>
                  <a:pt x="1917" y="27876"/>
                </a:lnTo>
                <a:lnTo>
                  <a:pt x="1917" y="28511"/>
                </a:lnTo>
                <a:lnTo>
                  <a:pt x="1600" y="29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8" name="object 6558"/>
          <p:cNvSpPr/>
          <p:nvPr/>
        </p:nvSpPr>
        <p:spPr>
          <a:xfrm>
            <a:off x="2120012" y="6593330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3848" y="0"/>
                </a:moveTo>
                <a:lnTo>
                  <a:pt x="3530" y="482"/>
                </a:lnTo>
                <a:lnTo>
                  <a:pt x="3365" y="482"/>
                </a:lnTo>
                <a:lnTo>
                  <a:pt x="2882" y="965"/>
                </a:lnTo>
                <a:lnTo>
                  <a:pt x="2247" y="1282"/>
                </a:lnTo>
                <a:lnTo>
                  <a:pt x="1447" y="1447"/>
                </a:lnTo>
                <a:lnTo>
                  <a:pt x="812" y="1600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9" name="object 6559"/>
          <p:cNvSpPr/>
          <p:nvPr/>
        </p:nvSpPr>
        <p:spPr>
          <a:xfrm>
            <a:off x="2056734" y="6593335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63284" y="1600"/>
                </a:moveTo>
                <a:lnTo>
                  <a:pt x="47765" y="1677"/>
                </a:lnTo>
                <a:lnTo>
                  <a:pt x="36886" y="1712"/>
                </a:lnTo>
                <a:lnTo>
                  <a:pt x="27169" y="1705"/>
                </a:lnTo>
                <a:lnTo>
                  <a:pt x="15135" y="1657"/>
                </a:lnTo>
                <a:lnTo>
                  <a:pt x="3835" y="1600"/>
                </a:lnTo>
                <a:lnTo>
                  <a:pt x="3200" y="1600"/>
                </a:lnTo>
                <a:lnTo>
                  <a:pt x="3048" y="1600"/>
                </a:lnTo>
                <a:lnTo>
                  <a:pt x="2400" y="1447"/>
                </a:lnTo>
                <a:lnTo>
                  <a:pt x="1765" y="1269"/>
                </a:lnTo>
                <a:lnTo>
                  <a:pt x="1117" y="952"/>
                </a:lnTo>
                <a:lnTo>
                  <a:pt x="647" y="469"/>
                </a:lnTo>
                <a:lnTo>
                  <a:pt x="482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0" name="object 6560"/>
          <p:cNvSpPr/>
          <p:nvPr/>
        </p:nvSpPr>
        <p:spPr>
          <a:xfrm>
            <a:off x="2055454" y="6551999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1" name="object 6561"/>
          <p:cNvSpPr/>
          <p:nvPr/>
        </p:nvSpPr>
        <p:spPr>
          <a:xfrm>
            <a:off x="2059458" y="6550078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2" name="object 6562"/>
          <p:cNvSpPr/>
          <p:nvPr/>
        </p:nvSpPr>
        <p:spPr>
          <a:xfrm>
            <a:off x="2091822" y="6430091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3" name="object 6563"/>
          <p:cNvSpPr/>
          <p:nvPr/>
        </p:nvSpPr>
        <p:spPr>
          <a:xfrm>
            <a:off x="2056735" y="6406384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4" name="object 6564"/>
          <p:cNvSpPr/>
          <p:nvPr/>
        </p:nvSpPr>
        <p:spPr>
          <a:xfrm>
            <a:off x="2053211" y="6390995"/>
            <a:ext cx="94195" cy="17627"/>
          </a:xfrm>
          <a:custGeom>
            <a:avLst/>
            <a:gdLst/>
            <a:ahLst/>
            <a:cxnLst/>
            <a:rect l="l" t="t" r="r" b="b"/>
            <a:pathLst>
              <a:path w="94195" h="17627">
                <a:moveTo>
                  <a:pt x="0" y="6248"/>
                </a:moveTo>
                <a:lnTo>
                  <a:pt x="6883" y="4013"/>
                </a:lnTo>
                <a:lnTo>
                  <a:pt x="7048" y="4013"/>
                </a:lnTo>
                <a:lnTo>
                  <a:pt x="13944" y="2400"/>
                </a:lnTo>
                <a:lnTo>
                  <a:pt x="17780" y="1612"/>
                </a:lnTo>
                <a:lnTo>
                  <a:pt x="17945" y="1930"/>
                </a:lnTo>
                <a:lnTo>
                  <a:pt x="21780" y="1447"/>
                </a:lnTo>
                <a:lnTo>
                  <a:pt x="25641" y="965"/>
                </a:lnTo>
                <a:lnTo>
                  <a:pt x="25641" y="647"/>
                </a:lnTo>
                <a:lnTo>
                  <a:pt x="29324" y="482"/>
                </a:lnTo>
                <a:lnTo>
                  <a:pt x="37172" y="165"/>
                </a:lnTo>
                <a:lnTo>
                  <a:pt x="37172" y="0"/>
                </a:lnTo>
                <a:lnTo>
                  <a:pt x="45021" y="482"/>
                </a:lnTo>
                <a:lnTo>
                  <a:pt x="52552" y="965"/>
                </a:lnTo>
                <a:lnTo>
                  <a:pt x="52870" y="965"/>
                </a:lnTo>
                <a:lnTo>
                  <a:pt x="60236" y="2400"/>
                </a:lnTo>
                <a:lnTo>
                  <a:pt x="67284" y="3848"/>
                </a:lnTo>
                <a:lnTo>
                  <a:pt x="67614" y="3848"/>
                </a:lnTo>
                <a:lnTo>
                  <a:pt x="74180" y="6248"/>
                </a:lnTo>
                <a:lnTo>
                  <a:pt x="80264" y="8331"/>
                </a:lnTo>
                <a:lnTo>
                  <a:pt x="80581" y="8331"/>
                </a:lnTo>
                <a:lnTo>
                  <a:pt x="86029" y="11544"/>
                </a:lnTo>
                <a:lnTo>
                  <a:pt x="90347" y="13944"/>
                </a:lnTo>
                <a:lnTo>
                  <a:pt x="90678" y="14262"/>
                </a:lnTo>
                <a:lnTo>
                  <a:pt x="94195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5" name="object 6565"/>
          <p:cNvSpPr/>
          <p:nvPr/>
        </p:nvSpPr>
        <p:spPr>
          <a:xfrm>
            <a:off x="2085414" y="6562572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13" y="0"/>
                </a:lnTo>
                <a:lnTo>
                  <a:pt x="5765" y="0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6" name="object 6566"/>
          <p:cNvSpPr/>
          <p:nvPr/>
        </p:nvSpPr>
        <p:spPr>
          <a:xfrm>
            <a:off x="2113285" y="6545914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00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7" name="object 6567"/>
          <p:cNvSpPr/>
          <p:nvPr/>
        </p:nvSpPr>
        <p:spPr>
          <a:xfrm>
            <a:off x="2122898" y="6548316"/>
            <a:ext cx="2235" cy="16332"/>
          </a:xfrm>
          <a:custGeom>
            <a:avLst/>
            <a:gdLst/>
            <a:ahLst/>
            <a:cxnLst/>
            <a:rect l="l" t="t" r="r" b="b"/>
            <a:pathLst>
              <a:path w="2235" h="16332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600"/>
                </a:lnTo>
                <a:lnTo>
                  <a:pt x="1435" y="5295"/>
                </a:lnTo>
                <a:lnTo>
                  <a:pt x="1600" y="5295"/>
                </a:lnTo>
                <a:lnTo>
                  <a:pt x="1917" y="9131"/>
                </a:lnTo>
                <a:lnTo>
                  <a:pt x="2235" y="12649"/>
                </a:lnTo>
                <a:lnTo>
                  <a:pt x="2235" y="12814"/>
                </a:lnTo>
                <a:lnTo>
                  <a:pt x="1917" y="163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8" name="object 6568"/>
          <p:cNvSpPr/>
          <p:nvPr/>
        </p:nvSpPr>
        <p:spPr>
          <a:xfrm>
            <a:off x="2154777" y="6460044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0" y="154114"/>
                </a:moveTo>
                <a:lnTo>
                  <a:pt x="4648" y="154114"/>
                </a:lnTo>
                <a:lnTo>
                  <a:pt x="9131" y="153796"/>
                </a:lnTo>
                <a:lnTo>
                  <a:pt x="25184" y="152583"/>
                </a:lnTo>
                <a:lnTo>
                  <a:pt x="36954" y="151773"/>
                </a:lnTo>
                <a:lnTo>
                  <a:pt x="46711" y="151106"/>
                </a:lnTo>
                <a:lnTo>
                  <a:pt x="56730" y="150321"/>
                </a:lnTo>
                <a:lnTo>
                  <a:pt x="69281" y="149158"/>
                </a:lnTo>
                <a:lnTo>
                  <a:pt x="81864" y="147866"/>
                </a:lnTo>
                <a:lnTo>
                  <a:pt x="97844" y="146134"/>
                </a:lnTo>
                <a:lnTo>
                  <a:pt x="109515" y="144799"/>
                </a:lnTo>
                <a:lnTo>
                  <a:pt x="119210" y="143538"/>
                </a:lnTo>
                <a:lnTo>
                  <a:pt x="129265" y="142029"/>
                </a:lnTo>
                <a:lnTo>
                  <a:pt x="142014" y="139949"/>
                </a:lnTo>
                <a:lnTo>
                  <a:pt x="153162" y="138087"/>
                </a:lnTo>
                <a:lnTo>
                  <a:pt x="168921" y="135512"/>
                </a:lnTo>
                <a:lnTo>
                  <a:pt x="180359" y="133561"/>
                </a:lnTo>
                <a:lnTo>
                  <a:pt x="189919" y="131752"/>
                </a:lnTo>
                <a:lnTo>
                  <a:pt x="200043" y="129605"/>
                </a:lnTo>
                <a:lnTo>
                  <a:pt x="213173" y="126637"/>
                </a:lnTo>
                <a:lnTo>
                  <a:pt x="221881" y="124637"/>
                </a:lnTo>
                <a:lnTo>
                  <a:pt x="237389" y="121163"/>
                </a:lnTo>
                <a:lnTo>
                  <a:pt x="248559" y="118570"/>
                </a:lnTo>
                <a:lnTo>
                  <a:pt x="257957" y="116188"/>
                </a:lnTo>
                <a:lnTo>
                  <a:pt x="268149" y="113350"/>
                </a:lnTo>
                <a:lnTo>
                  <a:pt x="281704" y="109386"/>
                </a:lnTo>
                <a:lnTo>
                  <a:pt x="287553" y="107657"/>
                </a:lnTo>
                <a:lnTo>
                  <a:pt x="302714" y="103196"/>
                </a:lnTo>
                <a:lnTo>
                  <a:pt x="313541" y="99917"/>
                </a:lnTo>
                <a:lnTo>
                  <a:pt x="322756" y="96908"/>
                </a:lnTo>
                <a:lnTo>
                  <a:pt x="333085" y="93256"/>
                </a:lnTo>
                <a:lnTo>
                  <a:pt x="347250" y="88048"/>
                </a:lnTo>
                <a:lnTo>
                  <a:pt x="363922" y="81869"/>
                </a:lnTo>
                <a:lnTo>
                  <a:pt x="374298" y="77903"/>
                </a:lnTo>
                <a:lnTo>
                  <a:pt x="383266" y="74195"/>
                </a:lnTo>
                <a:lnTo>
                  <a:pt x="393728" y="69526"/>
                </a:lnTo>
                <a:lnTo>
                  <a:pt x="406590" y="63601"/>
                </a:lnTo>
                <a:lnTo>
                  <a:pt x="420658" y="57176"/>
                </a:lnTo>
                <a:lnTo>
                  <a:pt x="430470" y="52513"/>
                </a:lnTo>
                <a:lnTo>
                  <a:pt x="439180" y="48011"/>
                </a:lnTo>
                <a:lnTo>
                  <a:pt x="449943" y="42068"/>
                </a:lnTo>
                <a:lnTo>
                  <a:pt x="458647" y="37172"/>
                </a:lnTo>
                <a:lnTo>
                  <a:pt x="471810" y="29559"/>
                </a:lnTo>
                <a:lnTo>
                  <a:pt x="480813" y="24014"/>
                </a:lnTo>
                <a:lnTo>
                  <a:pt x="489098" y="18573"/>
                </a:lnTo>
                <a:lnTo>
                  <a:pt x="500106" y="11276"/>
                </a:lnTo>
                <a:lnTo>
                  <a:pt x="505117" y="8000"/>
                </a:lnTo>
                <a:lnTo>
                  <a:pt x="510400" y="4483"/>
                </a:lnTo>
                <a:lnTo>
                  <a:pt x="510565" y="4330"/>
                </a:lnTo>
                <a:lnTo>
                  <a:pt x="5152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9" name="object 6569"/>
          <p:cNvSpPr/>
          <p:nvPr/>
        </p:nvSpPr>
        <p:spPr>
          <a:xfrm>
            <a:off x="2152216" y="6095429"/>
            <a:ext cx="614045" cy="342506"/>
          </a:xfrm>
          <a:custGeom>
            <a:avLst/>
            <a:gdLst/>
            <a:ahLst/>
            <a:cxnLst/>
            <a:rect l="l" t="t" r="r" b="b"/>
            <a:pathLst>
              <a:path w="614044" h="342506">
                <a:moveTo>
                  <a:pt x="0" y="342506"/>
                </a:moveTo>
                <a:lnTo>
                  <a:pt x="12986" y="341996"/>
                </a:lnTo>
                <a:lnTo>
                  <a:pt x="24418" y="341182"/>
                </a:lnTo>
                <a:lnTo>
                  <a:pt x="27876" y="340906"/>
                </a:lnTo>
                <a:lnTo>
                  <a:pt x="43803" y="339581"/>
                </a:lnTo>
                <a:lnTo>
                  <a:pt x="55414" y="338664"/>
                </a:lnTo>
                <a:lnTo>
                  <a:pt x="75284" y="336871"/>
                </a:lnTo>
                <a:lnTo>
                  <a:pt x="98526" y="334175"/>
                </a:lnTo>
                <a:lnTo>
                  <a:pt x="114353" y="332180"/>
                </a:lnTo>
                <a:lnTo>
                  <a:pt x="135450" y="329236"/>
                </a:lnTo>
                <a:lnTo>
                  <a:pt x="159031" y="325124"/>
                </a:lnTo>
                <a:lnTo>
                  <a:pt x="183028" y="320649"/>
                </a:lnTo>
                <a:lnTo>
                  <a:pt x="203761" y="316450"/>
                </a:lnTo>
                <a:lnTo>
                  <a:pt x="227851" y="310740"/>
                </a:lnTo>
                <a:lnTo>
                  <a:pt x="248929" y="305533"/>
                </a:lnTo>
                <a:lnTo>
                  <a:pt x="269217" y="300108"/>
                </a:lnTo>
                <a:lnTo>
                  <a:pt x="293862" y="292419"/>
                </a:lnTo>
                <a:lnTo>
                  <a:pt x="311464" y="286789"/>
                </a:lnTo>
                <a:lnTo>
                  <a:pt x="331181" y="280043"/>
                </a:lnTo>
                <a:lnTo>
                  <a:pt x="355320" y="270573"/>
                </a:lnTo>
                <a:lnTo>
                  <a:pt x="369715" y="264758"/>
                </a:lnTo>
                <a:lnTo>
                  <a:pt x="388695" y="256545"/>
                </a:lnTo>
                <a:lnTo>
                  <a:pt x="409473" y="246379"/>
                </a:lnTo>
                <a:lnTo>
                  <a:pt x="423184" y="239558"/>
                </a:lnTo>
                <a:lnTo>
                  <a:pt x="441308" y="229797"/>
                </a:lnTo>
                <a:lnTo>
                  <a:pt x="458343" y="219468"/>
                </a:lnTo>
                <a:lnTo>
                  <a:pt x="471207" y="211552"/>
                </a:lnTo>
                <a:lnTo>
                  <a:pt x="488341" y="199902"/>
                </a:lnTo>
                <a:lnTo>
                  <a:pt x="501103" y="190157"/>
                </a:lnTo>
                <a:lnTo>
                  <a:pt x="512930" y="181053"/>
                </a:lnTo>
                <a:lnTo>
                  <a:pt x="520873" y="174529"/>
                </a:lnTo>
                <a:lnTo>
                  <a:pt x="528764" y="167239"/>
                </a:lnTo>
                <a:lnTo>
                  <a:pt x="537629" y="158597"/>
                </a:lnTo>
                <a:lnTo>
                  <a:pt x="548074" y="148298"/>
                </a:lnTo>
                <a:lnTo>
                  <a:pt x="554972" y="140913"/>
                </a:lnTo>
                <a:lnTo>
                  <a:pt x="562221" y="131992"/>
                </a:lnTo>
                <a:lnTo>
                  <a:pt x="567423" y="125272"/>
                </a:lnTo>
                <a:lnTo>
                  <a:pt x="576133" y="113835"/>
                </a:lnTo>
                <a:lnTo>
                  <a:pt x="581726" y="105483"/>
                </a:lnTo>
                <a:lnTo>
                  <a:pt x="587849" y="94549"/>
                </a:lnTo>
                <a:lnTo>
                  <a:pt x="596556" y="77981"/>
                </a:lnTo>
                <a:lnTo>
                  <a:pt x="600548" y="68701"/>
                </a:lnTo>
                <a:lnTo>
                  <a:pt x="604852" y="55822"/>
                </a:lnTo>
                <a:lnTo>
                  <a:pt x="609131" y="41359"/>
                </a:lnTo>
                <a:lnTo>
                  <a:pt x="611070" y="31521"/>
                </a:lnTo>
                <a:lnTo>
                  <a:pt x="612927" y="18262"/>
                </a:lnTo>
                <a:lnTo>
                  <a:pt x="614045" y="9613"/>
                </a:lnTo>
                <a:lnTo>
                  <a:pt x="614045" y="8661"/>
                </a:lnTo>
                <a:lnTo>
                  <a:pt x="61292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0" name="object 6570"/>
          <p:cNvSpPr/>
          <p:nvPr/>
        </p:nvSpPr>
        <p:spPr>
          <a:xfrm>
            <a:off x="2411738" y="577711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0" y="0"/>
                </a:moveTo>
                <a:lnTo>
                  <a:pt x="13116" y="2945"/>
                </a:lnTo>
                <a:lnTo>
                  <a:pt x="23206" y="5747"/>
                </a:lnTo>
                <a:lnTo>
                  <a:pt x="30594" y="8013"/>
                </a:lnTo>
                <a:lnTo>
                  <a:pt x="45716" y="12583"/>
                </a:lnTo>
                <a:lnTo>
                  <a:pt x="56522" y="15873"/>
                </a:lnTo>
                <a:lnTo>
                  <a:pt x="65710" y="18829"/>
                </a:lnTo>
                <a:lnTo>
                  <a:pt x="75980" y="22398"/>
                </a:lnTo>
                <a:lnTo>
                  <a:pt x="90028" y="27526"/>
                </a:lnTo>
                <a:lnTo>
                  <a:pt x="106959" y="33802"/>
                </a:lnTo>
                <a:lnTo>
                  <a:pt x="117337" y="37768"/>
                </a:lnTo>
                <a:lnTo>
                  <a:pt x="126309" y="41476"/>
                </a:lnTo>
                <a:lnTo>
                  <a:pt x="136772" y="46144"/>
                </a:lnTo>
                <a:lnTo>
                  <a:pt x="149631" y="52069"/>
                </a:lnTo>
                <a:lnTo>
                  <a:pt x="163698" y="58493"/>
                </a:lnTo>
                <a:lnTo>
                  <a:pt x="173507" y="63153"/>
                </a:lnTo>
                <a:lnTo>
                  <a:pt x="182216" y="67654"/>
                </a:lnTo>
                <a:lnTo>
                  <a:pt x="192980" y="73599"/>
                </a:lnTo>
                <a:lnTo>
                  <a:pt x="201688" y="78498"/>
                </a:lnTo>
                <a:lnTo>
                  <a:pt x="214981" y="86065"/>
                </a:lnTo>
                <a:lnTo>
                  <a:pt x="224155" y="91488"/>
                </a:lnTo>
                <a:lnTo>
                  <a:pt x="232561" y="96905"/>
                </a:lnTo>
                <a:lnTo>
                  <a:pt x="243552" y="104455"/>
                </a:lnTo>
                <a:lnTo>
                  <a:pt x="260472" y="116346"/>
                </a:lnTo>
                <a:lnTo>
                  <a:pt x="268816" y="122575"/>
                </a:lnTo>
                <a:lnTo>
                  <a:pt x="276790" y="129157"/>
                </a:lnTo>
                <a:lnTo>
                  <a:pt x="288005" y="138902"/>
                </a:lnTo>
                <a:lnTo>
                  <a:pt x="299403" y="149095"/>
                </a:lnTo>
                <a:lnTo>
                  <a:pt x="306788" y="156143"/>
                </a:lnTo>
                <a:lnTo>
                  <a:pt x="314265" y="164164"/>
                </a:lnTo>
                <a:lnTo>
                  <a:pt x="321678" y="172529"/>
                </a:lnTo>
                <a:lnTo>
                  <a:pt x="331195" y="183539"/>
                </a:lnTo>
                <a:lnTo>
                  <a:pt x="337426" y="191472"/>
                </a:lnTo>
                <a:lnTo>
                  <a:pt x="343993" y="201203"/>
                </a:lnTo>
                <a:lnTo>
                  <a:pt x="355707" y="219731"/>
                </a:lnTo>
                <a:lnTo>
                  <a:pt x="360536" y="228550"/>
                </a:lnTo>
                <a:lnTo>
                  <a:pt x="365686" y="240228"/>
                </a:lnTo>
                <a:lnTo>
                  <a:pt x="372452" y="256878"/>
                </a:lnTo>
                <a:lnTo>
                  <a:pt x="375522" y="266499"/>
                </a:lnTo>
                <a:lnTo>
                  <a:pt x="378522" y="279901"/>
                </a:lnTo>
                <a:lnTo>
                  <a:pt x="381363" y="294538"/>
                </a:lnTo>
                <a:lnTo>
                  <a:pt x="382383" y="304626"/>
                </a:lnTo>
                <a:lnTo>
                  <a:pt x="382549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1" name="object 6571"/>
          <p:cNvSpPr/>
          <p:nvPr/>
        </p:nvSpPr>
        <p:spPr>
          <a:xfrm>
            <a:off x="2564411" y="5952531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2" name="object 6572"/>
          <p:cNvSpPr/>
          <p:nvPr/>
        </p:nvSpPr>
        <p:spPr>
          <a:xfrm>
            <a:off x="2596126" y="5867948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3" name="object 6573"/>
          <p:cNvSpPr/>
          <p:nvPr/>
        </p:nvSpPr>
        <p:spPr>
          <a:xfrm>
            <a:off x="2636982" y="6081170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4" name="object 6574"/>
          <p:cNvSpPr/>
          <p:nvPr/>
        </p:nvSpPr>
        <p:spPr>
          <a:xfrm>
            <a:off x="2669976" y="5892780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181673" y="231965"/>
                </a:moveTo>
                <a:lnTo>
                  <a:pt x="180121" y="217859"/>
                </a:lnTo>
                <a:lnTo>
                  <a:pt x="178253" y="207955"/>
                </a:lnTo>
                <a:lnTo>
                  <a:pt x="174640" y="195043"/>
                </a:lnTo>
                <a:lnTo>
                  <a:pt x="169907" y="179737"/>
                </a:lnTo>
                <a:lnTo>
                  <a:pt x="166283" y="170326"/>
                </a:lnTo>
                <a:lnTo>
                  <a:pt x="160697" y="158757"/>
                </a:lnTo>
                <a:lnTo>
                  <a:pt x="152519" y="142637"/>
                </a:lnTo>
                <a:lnTo>
                  <a:pt x="147401" y="133924"/>
                </a:lnTo>
                <a:lnTo>
                  <a:pt x="140612" y="124091"/>
                </a:lnTo>
                <a:lnTo>
                  <a:pt x="128028" y="106633"/>
                </a:lnTo>
                <a:lnTo>
                  <a:pt x="121719" y="98648"/>
                </a:lnTo>
                <a:lnTo>
                  <a:pt x="114253" y="90347"/>
                </a:lnTo>
                <a:lnTo>
                  <a:pt x="107175" y="82816"/>
                </a:lnTo>
                <a:lnTo>
                  <a:pt x="96816" y="72065"/>
                </a:lnTo>
                <a:lnTo>
                  <a:pt x="89423" y="64847"/>
                </a:lnTo>
                <a:lnTo>
                  <a:pt x="81511" y="57868"/>
                </a:lnTo>
                <a:lnTo>
                  <a:pt x="70815" y="48856"/>
                </a:lnTo>
                <a:lnTo>
                  <a:pt x="59119" y="39236"/>
                </a:lnTo>
                <a:lnTo>
                  <a:pt x="50804" y="32810"/>
                </a:lnTo>
                <a:lnTo>
                  <a:pt x="42598" y="26989"/>
                </a:lnTo>
                <a:lnTo>
                  <a:pt x="31230" y="19179"/>
                </a:lnTo>
                <a:lnTo>
                  <a:pt x="28041" y="16979"/>
                </a:lnTo>
                <a:lnTo>
                  <a:pt x="16744" y="9328"/>
                </a:lnTo>
                <a:lnTo>
                  <a:pt x="7824" y="41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5" name="object 6575"/>
          <p:cNvSpPr/>
          <p:nvPr/>
        </p:nvSpPr>
        <p:spPr>
          <a:xfrm>
            <a:off x="2716434" y="5966468"/>
            <a:ext cx="49987" cy="130721"/>
          </a:xfrm>
          <a:custGeom>
            <a:avLst/>
            <a:gdLst/>
            <a:ahLst/>
            <a:cxnLst/>
            <a:rect l="l" t="t" r="r" b="b"/>
            <a:pathLst>
              <a:path w="49987" h="130721">
                <a:moveTo>
                  <a:pt x="48704" y="130721"/>
                </a:moveTo>
                <a:lnTo>
                  <a:pt x="49987" y="121272"/>
                </a:lnTo>
                <a:lnTo>
                  <a:pt x="49987" y="120154"/>
                </a:lnTo>
                <a:lnTo>
                  <a:pt x="48704" y="110693"/>
                </a:lnTo>
                <a:lnTo>
                  <a:pt x="46755" y="96782"/>
                </a:lnTo>
                <a:lnTo>
                  <a:pt x="44776" y="86929"/>
                </a:lnTo>
                <a:lnTo>
                  <a:pt x="41021" y="74168"/>
                </a:lnTo>
                <a:lnTo>
                  <a:pt x="36571" y="60797"/>
                </a:lnTo>
                <a:lnTo>
                  <a:pt x="32629" y="51532"/>
                </a:lnTo>
                <a:lnTo>
                  <a:pt x="26294" y="39381"/>
                </a:lnTo>
                <a:lnTo>
                  <a:pt x="18808" y="26190"/>
                </a:lnTo>
                <a:lnTo>
                  <a:pt x="13278" y="18027"/>
                </a:lnTo>
                <a:lnTo>
                  <a:pt x="6168" y="8021"/>
                </a:lnTo>
                <a:lnTo>
                  <a:pt x="3213" y="3683"/>
                </a:lnTo>
                <a:lnTo>
                  <a:pt x="1930" y="1765"/>
                </a:lnTo>
                <a:lnTo>
                  <a:pt x="1765" y="16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6" name="object 6576"/>
          <p:cNvSpPr/>
          <p:nvPr/>
        </p:nvSpPr>
        <p:spPr>
          <a:xfrm>
            <a:off x="1299945" y="6208053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28841" y="317"/>
                </a:moveTo>
                <a:lnTo>
                  <a:pt x="0" y="317"/>
                </a:lnTo>
                <a:lnTo>
                  <a:pt x="0" y="0"/>
                </a:lnTo>
                <a:lnTo>
                  <a:pt x="15227" y="317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7" name="object 6577"/>
          <p:cNvSpPr/>
          <p:nvPr/>
        </p:nvSpPr>
        <p:spPr>
          <a:xfrm>
            <a:off x="1299949" y="6147497"/>
            <a:ext cx="15214" cy="60553"/>
          </a:xfrm>
          <a:custGeom>
            <a:avLst/>
            <a:gdLst/>
            <a:ahLst/>
            <a:cxnLst/>
            <a:rect l="l" t="t" r="r" b="b"/>
            <a:pathLst>
              <a:path w="15214" h="60553">
                <a:moveTo>
                  <a:pt x="0" y="60553"/>
                </a:moveTo>
                <a:lnTo>
                  <a:pt x="0" y="0"/>
                </a:lnTo>
                <a:lnTo>
                  <a:pt x="15214" y="0"/>
                </a:lnTo>
                <a:lnTo>
                  <a:pt x="150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8" name="object 6578"/>
          <p:cNvSpPr/>
          <p:nvPr/>
        </p:nvSpPr>
        <p:spPr>
          <a:xfrm>
            <a:off x="1299949" y="6171365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9" name="object 6579"/>
          <p:cNvSpPr/>
          <p:nvPr/>
        </p:nvSpPr>
        <p:spPr>
          <a:xfrm>
            <a:off x="1299949" y="6151490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3" h="19875">
                <a:moveTo>
                  <a:pt x="0" y="7861"/>
                </a:moveTo>
                <a:lnTo>
                  <a:pt x="27876" y="8013"/>
                </a:lnTo>
                <a:lnTo>
                  <a:pt x="28194" y="8013"/>
                </a:lnTo>
                <a:lnTo>
                  <a:pt x="28194" y="10096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0" name="object 6580"/>
          <p:cNvSpPr/>
          <p:nvPr/>
        </p:nvSpPr>
        <p:spPr>
          <a:xfrm>
            <a:off x="1299949" y="6163673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1" name="object 6581"/>
          <p:cNvSpPr/>
          <p:nvPr/>
        </p:nvSpPr>
        <p:spPr>
          <a:xfrm>
            <a:off x="1315171" y="6147495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0" y="0"/>
                </a:moveTo>
                <a:lnTo>
                  <a:pt x="10248" y="152"/>
                </a:lnTo>
                <a:lnTo>
                  <a:pt x="4483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2" name="object 6582"/>
          <p:cNvSpPr/>
          <p:nvPr/>
        </p:nvSpPr>
        <p:spPr>
          <a:xfrm>
            <a:off x="1328148" y="6208373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3" name="object 6583"/>
          <p:cNvSpPr/>
          <p:nvPr/>
        </p:nvSpPr>
        <p:spPr>
          <a:xfrm>
            <a:off x="1315175" y="6208370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12331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4" name="object 6584"/>
          <p:cNvSpPr/>
          <p:nvPr/>
        </p:nvSpPr>
        <p:spPr>
          <a:xfrm>
            <a:off x="2851646" y="6124747"/>
            <a:ext cx="965" cy="50939"/>
          </a:xfrm>
          <a:custGeom>
            <a:avLst/>
            <a:gdLst/>
            <a:ahLst/>
            <a:cxnLst/>
            <a:rect l="l" t="t" r="r" b="b"/>
            <a:pathLst>
              <a:path w="965" h="50939">
                <a:moveTo>
                  <a:pt x="965" y="50939"/>
                </a:moveTo>
                <a:lnTo>
                  <a:pt x="965" y="35077"/>
                </a:lnTo>
                <a:lnTo>
                  <a:pt x="965" y="34925"/>
                </a:lnTo>
                <a:lnTo>
                  <a:pt x="965" y="3556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5" name="object 6585"/>
          <p:cNvSpPr/>
          <p:nvPr/>
        </p:nvSpPr>
        <p:spPr>
          <a:xfrm>
            <a:off x="1328146" y="615902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6" name="object 6586"/>
          <p:cNvSpPr/>
          <p:nvPr/>
        </p:nvSpPr>
        <p:spPr>
          <a:xfrm>
            <a:off x="1328146" y="6160308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482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7" name="object 6587"/>
          <p:cNvSpPr/>
          <p:nvPr/>
        </p:nvSpPr>
        <p:spPr>
          <a:xfrm>
            <a:off x="1328146" y="616159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8" name="object 6588"/>
          <p:cNvSpPr/>
          <p:nvPr/>
        </p:nvSpPr>
        <p:spPr>
          <a:xfrm>
            <a:off x="1328146" y="6151497"/>
            <a:ext cx="0" cy="8013"/>
          </a:xfrm>
          <a:custGeom>
            <a:avLst/>
            <a:gdLst/>
            <a:ahLst/>
            <a:cxnLst/>
            <a:rect l="l" t="t" r="r" b="b"/>
            <a:pathLst>
              <a:path h="8013">
                <a:moveTo>
                  <a:pt x="0" y="8013"/>
                </a:moveTo>
                <a:lnTo>
                  <a:pt x="0" y="0"/>
                </a:lnTo>
                <a:lnTo>
                  <a:pt x="0" y="75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9" name="object 6589"/>
          <p:cNvSpPr/>
          <p:nvPr/>
        </p:nvSpPr>
        <p:spPr>
          <a:xfrm>
            <a:off x="1328146" y="6144449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0"/>
                </a:move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0" name="object 6590"/>
          <p:cNvSpPr/>
          <p:nvPr/>
        </p:nvSpPr>
        <p:spPr>
          <a:xfrm>
            <a:off x="1325425" y="6147503"/>
            <a:ext cx="2717" cy="152"/>
          </a:xfrm>
          <a:custGeom>
            <a:avLst/>
            <a:gdLst/>
            <a:ahLst/>
            <a:cxnLst/>
            <a:rect l="l" t="t" r="r" b="b"/>
            <a:pathLst>
              <a:path w="2717" h="152">
                <a:moveTo>
                  <a:pt x="0" y="152"/>
                </a:move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1" name="object 6591"/>
          <p:cNvSpPr/>
          <p:nvPr/>
        </p:nvSpPr>
        <p:spPr>
          <a:xfrm>
            <a:off x="2154777" y="6452195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2" name="object 6592"/>
          <p:cNvSpPr/>
          <p:nvPr/>
        </p:nvSpPr>
        <p:spPr>
          <a:xfrm>
            <a:off x="2025980" y="6452196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3" name="object 6593"/>
          <p:cNvSpPr/>
          <p:nvPr/>
        </p:nvSpPr>
        <p:spPr>
          <a:xfrm>
            <a:off x="2025978" y="6470299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4" name="object 6594"/>
          <p:cNvSpPr/>
          <p:nvPr/>
        </p:nvSpPr>
        <p:spPr>
          <a:xfrm>
            <a:off x="1419778" y="6098954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0" y="37007"/>
                </a:moveTo>
                <a:lnTo>
                  <a:pt x="10096" y="4800"/>
                </a:lnTo>
                <a:lnTo>
                  <a:pt x="128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5" name="object 6595"/>
          <p:cNvSpPr/>
          <p:nvPr/>
        </p:nvSpPr>
        <p:spPr>
          <a:xfrm>
            <a:off x="2028540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6" name="object 6596"/>
          <p:cNvSpPr/>
          <p:nvPr/>
        </p:nvSpPr>
        <p:spPr>
          <a:xfrm>
            <a:off x="2025980" y="6595248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7" name="object 6597"/>
          <p:cNvSpPr/>
          <p:nvPr/>
        </p:nvSpPr>
        <p:spPr>
          <a:xfrm>
            <a:off x="1556430" y="5958460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8" name="object 6598"/>
          <p:cNvSpPr/>
          <p:nvPr/>
        </p:nvSpPr>
        <p:spPr>
          <a:xfrm>
            <a:off x="1584627" y="6081814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9" name="object 6599"/>
          <p:cNvSpPr/>
          <p:nvPr/>
        </p:nvSpPr>
        <p:spPr>
          <a:xfrm>
            <a:off x="1575494" y="5919052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4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0" name="object 6600"/>
          <p:cNvSpPr/>
          <p:nvPr/>
        </p:nvSpPr>
        <p:spPr>
          <a:xfrm>
            <a:off x="1616345" y="5955097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1" name="object 6601"/>
          <p:cNvSpPr/>
          <p:nvPr/>
        </p:nvSpPr>
        <p:spPr>
          <a:xfrm>
            <a:off x="2025980" y="6595413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2" name="object 6602"/>
          <p:cNvSpPr/>
          <p:nvPr/>
        </p:nvSpPr>
        <p:spPr>
          <a:xfrm>
            <a:off x="2024533" y="6404773"/>
            <a:ext cx="13944" cy="32842"/>
          </a:xfrm>
          <a:custGeom>
            <a:avLst/>
            <a:gdLst/>
            <a:ahLst/>
            <a:cxnLst/>
            <a:rect l="l" t="t" r="r" b="b"/>
            <a:pathLst>
              <a:path w="13944" h="32842">
                <a:moveTo>
                  <a:pt x="0" y="32842"/>
                </a:moveTo>
                <a:lnTo>
                  <a:pt x="0" y="20980"/>
                </a:lnTo>
                <a:lnTo>
                  <a:pt x="1930" y="12344"/>
                </a:lnTo>
                <a:lnTo>
                  <a:pt x="7861" y="4483"/>
                </a:lnTo>
                <a:lnTo>
                  <a:pt x="13944" y="0"/>
                </a:lnTo>
                <a:lnTo>
                  <a:pt x="8013" y="4330"/>
                </a:lnTo>
                <a:lnTo>
                  <a:pt x="2413" y="11861"/>
                </a:lnTo>
                <a:lnTo>
                  <a:pt x="482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3" name="object 6603"/>
          <p:cNvSpPr/>
          <p:nvPr/>
        </p:nvSpPr>
        <p:spPr>
          <a:xfrm>
            <a:off x="2152851" y="6415356"/>
            <a:ext cx="3378" cy="22263"/>
          </a:xfrm>
          <a:custGeom>
            <a:avLst/>
            <a:gdLst/>
            <a:ahLst/>
            <a:cxnLst/>
            <a:rect l="l" t="t" r="r" b="b"/>
            <a:pathLst>
              <a:path w="3378" h="22263">
                <a:moveTo>
                  <a:pt x="965" y="17132"/>
                </a:moveTo>
                <a:lnTo>
                  <a:pt x="2730" y="9118"/>
                </a:lnTo>
                <a:lnTo>
                  <a:pt x="965" y="1269"/>
                </a:lnTo>
                <a:lnTo>
                  <a:pt x="0" y="0"/>
                </a:lnTo>
                <a:lnTo>
                  <a:pt x="1447" y="1752"/>
                </a:lnTo>
                <a:lnTo>
                  <a:pt x="3378" y="10401"/>
                </a:lnTo>
                <a:lnTo>
                  <a:pt x="3213" y="222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4" name="object 6604"/>
          <p:cNvSpPr/>
          <p:nvPr/>
        </p:nvSpPr>
        <p:spPr>
          <a:xfrm>
            <a:off x="2025980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5" name="object 6605"/>
          <p:cNvSpPr/>
          <p:nvPr/>
        </p:nvSpPr>
        <p:spPr>
          <a:xfrm>
            <a:off x="2038474" y="6397246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1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6" name="object 6606"/>
          <p:cNvSpPr/>
          <p:nvPr/>
        </p:nvSpPr>
        <p:spPr>
          <a:xfrm>
            <a:off x="2067792" y="6548474"/>
            <a:ext cx="20980" cy="26428"/>
          </a:xfrm>
          <a:custGeom>
            <a:avLst/>
            <a:gdLst/>
            <a:ahLst/>
            <a:cxnLst/>
            <a:rect l="l" t="t" r="r" b="b"/>
            <a:pathLst>
              <a:path w="20980" h="26428">
                <a:moveTo>
                  <a:pt x="0" y="18745"/>
                </a:moveTo>
                <a:lnTo>
                  <a:pt x="482" y="20180"/>
                </a:lnTo>
                <a:lnTo>
                  <a:pt x="1765" y="26428"/>
                </a:lnTo>
                <a:lnTo>
                  <a:pt x="1765" y="12014"/>
                </a:lnTo>
                <a:lnTo>
                  <a:pt x="15214" y="12179"/>
                </a:lnTo>
                <a:lnTo>
                  <a:pt x="17145" y="3365"/>
                </a:lnTo>
                <a:lnTo>
                  <a:pt x="17945" y="1765"/>
                </a:lnTo>
                <a:lnTo>
                  <a:pt x="19215" y="647"/>
                </a:lnTo>
                <a:lnTo>
                  <a:pt x="209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7" name="object 6607"/>
          <p:cNvSpPr/>
          <p:nvPr/>
        </p:nvSpPr>
        <p:spPr>
          <a:xfrm>
            <a:off x="2094062" y="6549436"/>
            <a:ext cx="1282" cy="1435"/>
          </a:xfrm>
          <a:custGeom>
            <a:avLst/>
            <a:gdLst/>
            <a:ahLst/>
            <a:cxnLst/>
            <a:rect l="l" t="t" r="r" b="b"/>
            <a:pathLst>
              <a:path w="1282" h="1435">
                <a:moveTo>
                  <a:pt x="0" y="0"/>
                </a:moveTo>
                <a:lnTo>
                  <a:pt x="128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8" name="object 6608"/>
          <p:cNvSpPr/>
          <p:nvPr/>
        </p:nvSpPr>
        <p:spPr>
          <a:xfrm>
            <a:off x="2097589" y="6563045"/>
            <a:ext cx="15379" cy="11861"/>
          </a:xfrm>
          <a:custGeom>
            <a:avLst/>
            <a:gdLst/>
            <a:ahLst/>
            <a:cxnLst/>
            <a:rect l="l" t="t" r="r" b="b"/>
            <a:pathLst>
              <a:path w="15379" h="11861">
                <a:moveTo>
                  <a:pt x="0" y="11861"/>
                </a:moveTo>
                <a:lnTo>
                  <a:pt x="12649" y="11861"/>
                </a:lnTo>
                <a:lnTo>
                  <a:pt x="14731" y="1447"/>
                </a:lnTo>
                <a:lnTo>
                  <a:pt x="1537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9" name="object 6609"/>
          <p:cNvSpPr/>
          <p:nvPr/>
        </p:nvSpPr>
        <p:spPr>
          <a:xfrm>
            <a:off x="2123865" y="6592209"/>
            <a:ext cx="635" cy="1117"/>
          </a:xfrm>
          <a:custGeom>
            <a:avLst/>
            <a:gdLst/>
            <a:ahLst/>
            <a:cxnLst/>
            <a:rect l="l" t="t" r="r" b="b"/>
            <a:pathLst>
              <a:path w="635" h="1117">
                <a:moveTo>
                  <a:pt x="635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0" name="object 6610"/>
          <p:cNvSpPr/>
          <p:nvPr/>
        </p:nvSpPr>
        <p:spPr>
          <a:xfrm>
            <a:off x="2055936" y="6585647"/>
            <a:ext cx="800" cy="7683"/>
          </a:xfrm>
          <a:custGeom>
            <a:avLst/>
            <a:gdLst/>
            <a:ahLst/>
            <a:cxnLst/>
            <a:rect l="l" t="t" r="r" b="b"/>
            <a:pathLst>
              <a:path w="800" h="7683">
                <a:moveTo>
                  <a:pt x="800" y="7683"/>
                </a:moveTo>
                <a:lnTo>
                  <a:pt x="165" y="6565"/>
                </a:lnTo>
                <a:lnTo>
                  <a:pt x="0" y="0"/>
                </a:lnTo>
                <a:lnTo>
                  <a:pt x="0" y="38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1" name="object 6611"/>
          <p:cNvSpPr/>
          <p:nvPr/>
        </p:nvSpPr>
        <p:spPr>
          <a:xfrm>
            <a:off x="2058178" y="6550880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2" name="object 6612"/>
          <p:cNvSpPr/>
          <p:nvPr/>
        </p:nvSpPr>
        <p:spPr>
          <a:xfrm>
            <a:off x="2066505" y="6551357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3" name="object 6613"/>
          <p:cNvSpPr/>
          <p:nvPr/>
        </p:nvSpPr>
        <p:spPr>
          <a:xfrm>
            <a:off x="2124020" y="6419038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4" name="object 6614"/>
          <p:cNvSpPr/>
          <p:nvPr/>
        </p:nvSpPr>
        <p:spPr>
          <a:xfrm>
            <a:off x="2054971" y="6419033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5" name="object 6615"/>
          <p:cNvSpPr/>
          <p:nvPr/>
        </p:nvSpPr>
        <p:spPr>
          <a:xfrm>
            <a:off x="2055456" y="6425125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6" name="object 6616"/>
          <p:cNvSpPr/>
          <p:nvPr/>
        </p:nvSpPr>
        <p:spPr>
          <a:xfrm>
            <a:off x="2053690" y="6396766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7" name="object 6617"/>
          <p:cNvSpPr/>
          <p:nvPr/>
        </p:nvSpPr>
        <p:spPr>
          <a:xfrm>
            <a:off x="2142279" y="6404770"/>
            <a:ext cx="5130" cy="3848"/>
          </a:xfrm>
          <a:custGeom>
            <a:avLst/>
            <a:gdLst/>
            <a:ahLst/>
            <a:cxnLst/>
            <a:rect l="l" t="t" r="r" b="b"/>
            <a:pathLst>
              <a:path w="5130" h="3848">
                <a:moveTo>
                  <a:pt x="513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8" name="object 6618"/>
          <p:cNvSpPr/>
          <p:nvPr/>
        </p:nvSpPr>
        <p:spPr>
          <a:xfrm>
            <a:off x="2038954" y="6402692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9" name="object 6619"/>
          <p:cNvSpPr/>
          <p:nvPr/>
        </p:nvSpPr>
        <p:spPr>
          <a:xfrm>
            <a:off x="2069552" y="6560657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0" name="object 6620"/>
          <p:cNvSpPr/>
          <p:nvPr/>
        </p:nvSpPr>
        <p:spPr>
          <a:xfrm>
            <a:off x="2057057" y="6430567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1" name="object 6621"/>
          <p:cNvSpPr/>
          <p:nvPr/>
        </p:nvSpPr>
        <p:spPr>
          <a:xfrm>
            <a:off x="2069552" y="6439056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2" name="object 6622"/>
          <p:cNvSpPr/>
          <p:nvPr/>
        </p:nvSpPr>
        <p:spPr>
          <a:xfrm>
            <a:off x="2070030" y="6439212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0" y="0"/>
                </a:lnTo>
                <a:lnTo>
                  <a:pt x="4965" y="1295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3" name="object 6623"/>
          <p:cNvSpPr/>
          <p:nvPr/>
        </p:nvSpPr>
        <p:spPr>
          <a:xfrm>
            <a:off x="2083008" y="6565140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4" name="object 6624"/>
          <p:cNvSpPr/>
          <p:nvPr/>
        </p:nvSpPr>
        <p:spPr>
          <a:xfrm>
            <a:off x="2095342" y="6565138"/>
            <a:ext cx="2247" cy="9766"/>
          </a:xfrm>
          <a:custGeom>
            <a:avLst/>
            <a:gdLst/>
            <a:ahLst/>
            <a:cxnLst/>
            <a:rect l="l" t="t" r="r" b="b"/>
            <a:pathLst>
              <a:path w="224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5" name="object 6625"/>
          <p:cNvSpPr/>
          <p:nvPr/>
        </p:nvSpPr>
        <p:spPr>
          <a:xfrm>
            <a:off x="2074999" y="6440500"/>
            <a:ext cx="4318" cy="1117"/>
          </a:xfrm>
          <a:custGeom>
            <a:avLst/>
            <a:gdLst/>
            <a:ahLst/>
            <a:cxnLst/>
            <a:rect l="l" t="t" r="r" b="b"/>
            <a:pathLst>
              <a:path w="4318" h="1117">
                <a:moveTo>
                  <a:pt x="1600" y="482"/>
                </a:moveTo>
                <a:lnTo>
                  <a:pt x="4318" y="1117"/>
                </a:lnTo>
                <a:lnTo>
                  <a:pt x="0" y="0"/>
                </a:lnTo>
                <a:lnTo>
                  <a:pt x="160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6" name="object 6626"/>
          <p:cNvSpPr/>
          <p:nvPr/>
        </p:nvSpPr>
        <p:spPr>
          <a:xfrm>
            <a:off x="2080766" y="6441782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0" y="0"/>
                </a:moveTo>
                <a:lnTo>
                  <a:pt x="3048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7" name="object 6627"/>
          <p:cNvSpPr/>
          <p:nvPr/>
        </p:nvSpPr>
        <p:spPr>
          <a:xfrm>
            <a:off x="2079326" y="6441622"/>
            <a:ext cx="15214" cy="800"/>
          </a:xfrm>
          <a:custGeom>
            <a:avLst/>
            <a:gdLst/>
            <a:ahLst/>
            <a:cxnLst/>
            <a:rect l="l" t="t" r="r" b="b"/>
            <a:pathLst>
              <a:path w="15214" h="800">
                <a:moveTo>
                  <a:pt x="0" y="0"/>
                </a:moveTo>
                <a:lnTo>
                  <a:pt x="11049" y="800"/>
                </a:lnTo>
                <a:lnTo>
                  <a:pt x="15214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8" name="object 6628"/>
          <p:cNvSpPr/>
          <p:nvPr/>
        </p:nvSpPr>
        <p:spPr>
          <a:xfrm>
            <a:off x="2097595" y="6560492"/>
            <a:ext cx="12649" cy="14414"/>
          </a:xfrm>
          <a:custGeom>
            <a:avLst/>
            <a:gdLst/>
            <a:ahLst/>
            <a:cxnLst/>
            <a:rect l="l" t="t" r="r" b="b"/>
            <a:pathLst>
              <a:path w="12649" h="14414">
                <a:moveTo>
                  <a:pt x="12649" y="14414"/>
                </a:moveTo>
                <a:lnTo>
                  <a:pt x="12649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9" name="object 6629"/>
          <p:cNvSpPr/>
          <p:nvPr/>
        </p:nvSpPr>
        <p:spPr>
          <a:xfrm>
            <a:off x="2110244" y="6547994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0" name="object 6630"/>
          <p:cNvSpPr/>
          <p:nvPr/>
        </p:nvSpPr>
        <p:spPr>
          <a:xfrm>
            <a:off x="2121620" y="6547030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1" name="object 6631"/>
          <p:cNvSpPr/>
          <p:nvPr/>
        </p:nvSpPr>
        <p:spPr>
          <a:xfrm>
            <a:off x="2101430" y="6439209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2" name="object 6632"/>
          <p:cNvSpPr/>
          <p:nvPr/>
        </p:nvSpPr>
        <p:spPr>
          <a:xfrm>
            <a:off x="2111204" y="6425124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3" name="object 6633"/>
          <p:cNvSpPr/>
          <p:nvPr/>
        </p:nvSpPr>
        <p:spPr>
          <a:xfrm>
            <a:off x="2124820" y="6584842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4" name="object 6634"/>
          <p:cNvSpPr/>
          <p:nvPr/>
        </p:nvSpPr>
        <p:spPr>
          <a:xfrm>
            <a:off x="2124820" y="6557445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0"/>
                </a:move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5" name="object 6635"/>
          <p:cNvSpPr/>
          <p:nvPr/>
        </p:nvSpPr>
        <p:spPr>
          <a:xfrm>
            <a:off x="2129307" y="6398050"/>
            <a:ext cx="9613" cy="4318"/>
          </a:xfrm>
          <a:custGeom>
            <a:avLst/>
            <a:gdLst/>
            <a:ahLst/>
            <a:cxnLst/>
            <a:rect l="l" t="t" r="r" b="b"/>
            <a:pathLst>
              <a:path w="9613" h="4317">
                <a:moveTo>
                  <a:pt x="0" y="0"/>
                </a:moveTo>
                <a:lnTo>
                  <a:pt x="9613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6" name="object 6636"/>
          <p:cNvSpPr/>
          <p:nvPr/>
        </p:nvSpPr>
        <p:spPr>
          <a:xfrm>
            <a:off x="2127069" y="6397091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7" name="object 6637"/>
          <p:cNvSpPr/>
          <p:nvPr/>
        </p:nvSpPr>
        <p:spPr>
          <a:xfrm>
            <a:off x="2113451" y="639340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8" name="object 6638"/>
          <p:cNvSpPr/>
          <p:nvPr/>
        </p:nvSpPr>
        <p:spPr>
          <a:xfrm>
            <a:off x="2147404" y="6408616"/>
            <a:ext cx="5448" cy="6731"/>
          </a:xfrm>
          <a:custGeom>
            <a:avLst/>
            <a:gdLst/>
            <a:ahLst/>
            <a:cxnLst/>
            <a:rect l="l" t="t" r="r" b="b"/>
            <a:pathLst>
              <a:path w="5448" h="6730">
                <a:moveTo>
                  <a:pt x="965" y="647"/>
                </a:moveTo>
                <a:lnTo>
                  <a:pt x="0" y="0"/>
                </a:lnTo>
                <a:lnTo>
                  <a:pt x="965" y="647"/>
                </a:lnTo>
                <a:lnTo>
                  <a:pt x="5448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9" name="object 6639"/>
          <p:cNvSpPr/>
          <p:nvPr/>
        </p:nvSpPr>
        <p:spPr>
          <a:xfrm>
            <a:off x="2152211" y="6594936"/>
            <a:ext cx="2565" cy="19215"/>
          </a:xfrm>
          <a:custGeom>
            <a:avLst/>
            <a:gdLst/>
            <a:ahLst/>
            <a:cxnLst/>
            <a:rect l="l" t="t" r="r" b="b"/>
            <a:pathLst>
              <a:path w="2565" h="19215">
                <a:moveTo>
                  <a:pt x="2565" y="0"/>
                </a:moveTo>
                <a:lnTo>
                  <a:pt x="2565" y="19215"/>
                </a:lnTo>
                <a:lnTo>
                  <a:pt x="0" y="4965"/>
                </a:ln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0" name="object 6640"/>
          <p:cNvSpPr/>
          <p:nvPr/>
        </p:nvSpPr>
        <p:spPr>
          <a:xfrm>
            <a:off x="2152216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1" name="object 6641"/>
          <p:cNvSpPr/>
          <p:nvPr/>
        </p:nvSpPr>
        <p:spPr>
          <a:xfrm>
            <a:off x="2152211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2565" y="1426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2" name="object 6642"/>
          <p:cNvSpPr/>
          <p:nvPr/>
        </p:nvSpPr>
        <p:spPr>
          <a:xfrm>
            <a:off x="2537821" y="5919374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3" name="object 6643"/>
          <p:cNvSpPr/>
          <p:nvPr/>
        </p:nvSpPr>
        <p:spPr>
          <a:xfrm>
            <a:off x="2554325" y="5955104"/>
            <a:ext cx="10083" cy="2717"/>
          </a:xfrm>
          <a:custGeom>
            <a:avLst/>
            <a:gdLst/>
            <a:ahLst/>
            <a:cxnLst/>
            <a:rect l="l" t="t" r="r" b="b"/>
            <a:pathLst>
              <a:path w="10083" h="2717">
                <a:moveTo>
                  <a:pt x="9766" y="152"/>
                </a:moveTo>
                <a:lnTo>
                  <a:pt x="10083" y="0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4" name="object 6644"/>
          <p:cNvSpPr/>
          <p:nvPr/>
        </p:nvSpPr>
        <p:spPr>
          <a:xfrm>
            <a:off x="2594372" y="6081654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5" name="object 6645"/>
          <p:cNvSpPr/>
          <p:nvPr/>
        </p:nvSpPr>
        <p:spPr>
          <a:xfrm>
            <a:off x="2610711" y="5955097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6" name="object 6646"/>
          <p:cNvSpPr/>
          <p:nvPr/>
        </p:nvSpPr>
        <p:spPr>
          <a:xfrm>
            <a:off x="2748158" y="6099919"/>
            <a:ext cx="12179" cy="36042"/>
          </a:xfrm>
          <a:custGeom>
            <a:avLst/>
            <a:gdLst/>
            <a:ahLst/>
            <a:cxnLst/>
            <a:rect l="l" t="t" r="r" b="b"/>
            <a:pathLst>
              <a:path w="12179" h="36042">
                <a:moveTo>
                  <a:pt x="12179" y="36042"/>
                </a:moveTo>
                <a:lnTo>
                  <a:pt x="9296" y="21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7" name="object 6647"/>
          <p:cNvSpPr/>
          <p:nvPr/>
        </p:nvSpPr>
        <p:spPr>
          <a:xfrm>
            <a:off x="2851812" y="6175678"/>
            <a:ext cx="28994" cy="32689"/>
          </a:xfrm>
          <a:custGeom>
            <a:avLst/>
            <a:gdLst/>
            <a:ahLst/>
            <a:cxnLst/>
            <a:rect l="l" t="t" r="r" b="b"/>
            <a:pathLst>
              <a:path w="28994" h="32689">
                <a:moveTo>
                  <a:pt x="28994" y="32372"/>
                </a:moveTo>
                <a:lnTo>
                  <a:pt x="28994" y="30137"/>
                </a:lnTo>
                <a:lnTo>
                  <a:pt x="28994" y="32689"/>
                </a:lnTo>
                <a:lnTo>
                  <a:pt x="28994" y="30137"/>
                </a:lnTo>
                <a:lnTo>
                  <a:pt x="28994" y="32689"/>
                </a:lnTo>
                <a:lnTo>
                  <a:pt x="152" y="32689"/>
                </a:lnTo>
                <a:lnTo>
                  <a:pt x="0" y="7061"/>
                </a:lnTo>
                <a:lnTo>
                  <a:pt x="317" y="0"/>
                </a:lnTo>
                <a:lnTo>
                  <a:pt x="19227" y="0"/>
                </a:lnTo>
                <a:lnTo>
                  <a:pt x="28994" y="0"/>
                </a:lnTo>
                <a:lnTo>
                  <a:pt x="28994" y="330"/>
                </a:lnTo>
                <a:lnTo>
                  <a:pt x="11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8" name="object 6648"/>
          <p:cNvSpPr/>
          <p:nvPr/>
        </p:nvSpPr>
        <p:spPr>
          <a:xfrm>
            <a:off x="2851810" y="6208212"/>
            <a:ext cx="28994" cy="0"/>
          </a:xfrm>
          <a:custGeom>
            <a:avLst/>
            <a:gdLst/>
            <a:ahLst/>
            <a:cxnLst/>
            <a:rect l="l" t="t" r="r" b="b"/>
            <a:pathLst>
              <a:path w="28994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9" name="object 6649"/>
          <p:cNvSpPr/>
          <p:nvPr/>
        </p:nvSpPr>
        <p:spPr>
          <a:xfrm>
            <a:off x="2852295" y="6148462"/>
            <a:ext cx="28511" cy="58788"/>
          </a:xfrm>
          <a:custGeom>
            <a:avLst/>
            <a:gdLst/>
            <a:ahLst/>
            <a:cxnLst/>
            <a:rect l="l" t="t" r="r" b="b"/>
            <a:pathLst>
              <a:path w="28511" h="58788">
                <a:moveTo>
                  <a:pt x="28511" y="58788"/>
                </a:moveTo>
                <a:lnTo>
                  <a:pt x="28511" y="11049"/>
                </a:lnTo>
                <a:lnTo>
                  <a:pt x="317" y="112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0" name="object 6650"/>
          <p:cNvSpPr/>
          <p:nvPr/>
        </p:nvSpPr>
        <p:spPr>
          <a:xfrm>
            <a:off x="2852611" y="616031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1" name="object 6651"/>
          <p:cNvSpPr/>
          <p:nvPr/>
        </p:nvSpPr>
        <p:spPr>
          <a:xfrm>
            <a:off x="2852290" y="6149412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965"/>
                </a:moveTo>
                <a:lnTo>
                  <a:pt x="0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2" name="object 6652"/>
          <p:cNvSpPr/>
          <p:nvPr/>
        </p:nvSpPr>
        <p:spPr>
          <a:xfrm>
            <a:off x="2852130" y="6143326"/>
            <a:ext cx="28676" cy="62484"/>
          </a:xfrm>
          <a:custGeom>
            <a:avLst/>
            <a:gdLst/>
            <a:ahLst/>
            <a:cxnLst/>
            <a:rect l="l" t="t" r="r" b="b"/>
            <a:pathLst>
              <a:path w="28676" h="62484">
                <a:moveTo>
                  <a:pt x="28676" y="62484"/>
                </a:moveTo>
                <a:lnTo>
                  <a:pt x="28676" y="165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3" name="object 6653"/>
          <p:cNvSpPr/>
          <p:nvPr/>
        </p:nvSpPr>
        <p:spPr>
          <a:xfrm>
            <a:off x="2880807" y="6169604"/>
            <a:ext cx="0" cy="21945"/>
          </a:xfrm>
          <a:custGeom>
            <a:avLst/>
            <a:gdLst/>
            <a:ahLst/>
            <a:cxnLst/>
            <a:rect l="l" t="t" r="r" b="b"/>
            <a:pathLst>
              <a:path h="21945">
                <a:moveTo>
                  <a:pt x="0" y="21945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4" name="object 6654"/>
          <p:cNvSpPr/>
          <p:nvPr/>
        </p:nvSpPr>
        <p:spPr>
          <a:xfrm>
            <a:off x="2880807" y="6176011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3683"/>
                </a:moveTo>
                <a:lnTo>
                  <a:pt x="0" y="7213"/>
                </a:lnTo>
                <a:lnTo>
                  <a:pt x="0" y="0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5" name="object 6655"/>
          <p:cNvSpPr/>
          <p:nvPr/>
        </p:nvSpPr>
        <p:spPr>
          <a:xfrm>
            <a:off x="2880807" y="617232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6" name="object 6656"/>
          <p:cNvSpPr/>
          <p:nvPr/>
        </p:nvSpPr>
        <p:spPr>
          <a:xfrm>
            <a:off x="2880807" y="6176493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0"/>
                </a:moveTo>
                <a:lnTo>
                  <a:pt x="0" y="6731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7" name="object 6657"/>
          <p:cNvSpPr/>
          <p:nvPr/>
        </p:nvSpPr>
        <p:spPr>
          <a:xfrm>
            <a:off x="2880807" y="6176336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113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8" name="object 6658"/>
          <p:cNvSpPr/>
          <p:nvPr/>
        </p:nvSpPr>
        <p:spPr>
          <a:xfrm>
            <a:off x="2880807" y="6162399"/>
            <a:ext cx="0" cy="7200"/>
          </a:xfrm>
          <a:custGeom>
            <a:avLst/>
            <a:gdLst/>
            <a:ahLst/>
            <a:cxnLst/>
            <a:rect l="l" t="t" r="r" b="b"/>
            <a:pathLst>
              <a:path h="7200">
                <a:moveTo>
                  <a:pt x="0" y="7200"/>
                </a:moveTo>
                <a:lnTo>
                  <a:pt x="0" y="0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9" name="object 6659"/>
          <p:cNvSpPr/>
          <p:nvPr/>
        </p:nvSpPr>
        <p:spPr>
          <a:xfrm>
            <a:off x="2880807" y="6159507"/>
            <a:ext cx="0" cy="7531"/>
          </a:xfrm>
          <a:custGeom>
            <a:avLst/>
            <a:gdLst/>
            <a:ahLst/>
            <a:cxnLst/>
            <a:rect l="l" t="t" r="r" b="b"/>
            <a:pathLst>
              <a:path h="7531">
                <a:moveTo>
                  <a:pt x="0" y="4165"/>
                </a:moveTo>
                <a:lnTo>
                  <a:pt x="0" y="1930"/>
                </a:lnTo>
                <a:lnTo>
                  <a:pt x="0" y="7531"/>
                </a:ln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0" name="object 6660"/>
          <p:cNvSpPr/>
          <p:nvPr/>
        </p:nvSpPr>
        <p:spPr>
          <a:xfrm>
            <a:off x="2880807" y="6143654"/>
            <a:ext cx="0" cy="18732"/>
          </a:xfrm>
          <a:custGeom>
            <a:avLst/>
            <a:gdLst/>
            <a:ahLst/>
            <a:cxnLst/>
            <a:rect l="l" t="t" r="r" b="b"/>
            <a:pathLst>
              <a:path h="18732">
                <a:moveTo>
                  <a:pt x="0" y="8648"/>
                </a:moveTo>
                <a:lnTo>
                  <a:pt x="0" y="18732"/>
                </a:ln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1" name="object 6661"/>
          <p:cNvSpPr/>
          <p:nvPr/>
        </p:nvSpPr>
        <p:spPr>
          <a:xfrm>
            <a:off x="2880807" y="616079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2" name="object 6662"/>
          <p:cNvSpPr/>
          <p:nvPr/>
        </p:nvSpPr>
        <p:spPr>
          <a:xfrm>
            <a:off x="2880807" y="615983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3" name="object 6663"/>
          <p:cNvSpPr/>
          <p:nvPr/>
        </p:nvSpPr>
        <p:spPr>
          <a:xfrm>
            <a:off x="2880807" y="6143496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152"/>
                </a:moveTo>
                <a:lnTo>
                  <a:pt x="0" y="0"/>
                </a:lnTo>
                <a:lnTo>
                  <a:pt x="0" y="4000"/>
                </a:lnTo>
                <a:lnTo>
                  <a:pt x="0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4" name="object 6664"/>
          <p:cNvSpPr/>
          <p:nvPr/>
        </p:nvSpPr>
        <p:spPr>
          <a:xfrm>
            <a:off x="2880807" y="6144613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5" name="object 6665"/>
          <p:cNvSpPr/>
          <p:nvPr/>
        </p:nvSpPr>
        <p:spPr>
          <a:xfrm>
            <a:off x="2880807" y="6145249"/>
            <a:ext cx="0" cy="5600"/>
          </a:xfrm>
          <a:custGeom>
            <a:avLst/>
            <a:gdLst/>
            <a:ahLst/>
            <a:cxnLst/>
            <a:rect l="l" t="t" r="r" b="b"/>
            <a:pathLst>
              <a:path h="5600">
                <a:moveTo>
                  <a:pt x="0" y="0"/>
                </a:moveTo>
                <a:lnTo>
                  <a:pt x="0" y="5600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6" name="object 6666"/>
          <p:cNvSpPr/>
          <p:nvPr/>
        </p:nvSpPr>
        <p:spPr>
          <a:xfrm>
            <a:off x="2150456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0" y="2412"/>
                </a:moveTo>
                <a:lnTo>
                  <a:pt x="13602" y="1382"/>
                </a:lnTo>
                <a:lnTo>
                  <a:pt x="23754" y="723"/>
                </a:lnTo>
                <a:lnTo>
                  <a:pt x="33324" y="165"/>
                </a:lnTo>
                <a:lnTo>
                  <a:pt x="36372" y="0"/>
                </a:lnTo>
                <a:lnTo>
                  <a:pt x="36525" y="0"/>
                </a:lnTo>
                <a:lnTo>
                  <a:pt x="39560" y="165"/>
                </a:lnTo>
                <a:lnTo>
                  <a:pt x="42608" y="495"/>
                </a:lnTo>
                <a:lnTo>
                  <a:pt x="42773" y="495"/>
                </a:lnTo>
                <a:lnTo>
                  <a:pt x="45656" y="1130"/>
                </a:lnTo>
                <a:lnTo>
                  <a:pt x="48387" y="1777"/>
                </a:lnTo>
                <a:lnTo>
                  <a:pt x="48387" y="1930"/>
                </a:lnTo>
                <a:lnTo>
                  <a:pt x="51104" y="2730"/>
                </a:lnTo>
                <a:lnTo>
                  <a:pt x="51422" y="2895"/>
                </a:lnTo>
                <a:lnTo>
                  <a:pt x="51587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7" name="object 6667"/>
          <p:cNvSpPr/>
          <p:nvPr/>
        </p:nvSpPr>
        <p:spPr>
          <a:xfrm>
            <a:off x="2186500" y="6262997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8" name="object 6668"/>
          <p:cNvSpPr/>
          <p:nvPr/>
        </p:nvSpPr>
        <p:spPr>
          <a:xfrm>
            <a:off x="2187463" y="6241371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9" name="object 6669"/>
          <p:cNvSpPr/>
          <p:nvPr/>
        </p:nvSpPr>
        <p:spPr>
          <a:xfrm>
            <a:off x="2187463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95"/>
                </a:lnTo>
                <a:lnTo>
                  <a:pt x="48374" y="4330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65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247"/>
                </a:lnTo>
                <a:lnTo>
                  <a:pt x="10579" y="2247"/>
                </a:lnTo>
                <a:lnTo>
                  <a:pt x="6565" y="4013"/>
                </a:lnTo>
                <a:lnTo>
                  <a:pt x="3200" y="5448"/>
                </a:lnTo>
                <a:lnTo>
                  <a:pt x="2882" y="5613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0" name="object 6670"/>
          <p:cNvSpPr/>
          <p:nvPr/>
        </p:nvSpPr>
        <p:spPr>
          <a:xfrm>
            <a:off x="2128187" y="6218146"/>
            <a:ext cx="170129" cy="83947"/>
          </a:xfrm>
          <a:custGeom>
            <a:avLst/>
            <a:gdLst/>
            <a:ahLst/>
            <a:cxnLst/>
            <a:rect l="l" t="t" r="r" b="b"/>
            <a:pathLst>
              <a:path w="170129" h="83947">
                <a:moveTo>
                  <a:pt x="0" y="0"/>
                </a:moveTo>
                <a:lnTo>
                  <a:pt x="20980" y="80733"/>
                </a:lnTo>
                <a:lnTo>
                  <a:pt x="170129" y="70802"/>
                </a:lnTo>
                <a:lnTo>
                  <a:pt x="170129" y="74015"/>
                </a:lnTo>
                <a:lnTo>
                  <a:pt x="20980" y="83947"/>
                </a:ln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1" name="object 6671"/>
          <p:cNvSpPr/>
          <p:nvPr/>
        </p:nvSpPr>
        <p:spPr>
          <a:xfrm>
            <a:off x="2116171" y="6133075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2" name="object 6672"/>
          <p:cNvSpPr/>
          <p:nvPr/>
        </p:nvSpPr>
        <p:spPr>
          <a:xfrm>
            <a:off x="2149170" y="6298883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3" name="object 6673"/>
          <p:cNvSpPr/>
          <p:nvPr/>
        </p:nvSpPr>
        <p:spPr>
          <a:xfrm>
            <a:off x="2158945" y="6149097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4" name="object 6674"/>
          <p:cNvSpPr/>
          <p:nvPr/>
        </p:nvSpPr>
        <p:spPr>
          <a:xfrm>
            <a:off x="2183462" y="6257551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5" name="object 6675"/>
          <p:cNvSpPr/>
          <p:nvPr/>
        </p:nvSpPr>
        <p:spPr>
          <a:xfrm>
            <a:off x="2239368" y="6248101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6" name="object 6676"/>
          <p:cNvSpPr/>
          <p:nvPr/>
        </p:nvSpPr>
        <p:spPr>
          <a:xfrm>
            <a:off x="2183612" y="6249382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7" name="object 6677"/>
          <p:cNvSpPr/>
          <p:nvPr/>
        </p:nvSpPr>
        <p:spPr>
          <a:xfrm>
            <a:off x="2239364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7200"/>
                </a:moveTo>
                <a:lnTo>
                  <a:pt x="4648" y="4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8" name="object 6678"/>
          <p:cNvSpPr/>
          <p:nvPr/>
        </p:nvSpPr>
        <p:spPr>
          <a:xfrm>
            <a:off x="2183612" y="6252584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3848" y="0"/>
                </a:moveTo>
                <a:lnTo>
                  <a:pt x="165" y="4813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9" name="object 6679"/>
          <p:cNvSpPr/>
          <p:nvPr/>
        </p:nvSpPr>
        <p:spPr>
          <a:xfrm>
            <a:off x="2222549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4149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0" name="object 6680"/>
          <p:cNvSpPr/>
          <p:nvPr/>
        </p:nvSpPr>
        <p:spPr>
          <a:xfrm>
            <a:off x="2237917" y="6126029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1" name="object 6681"/>
          <p:cNvSpPr/>
          <p:nvPr/>
        </p:nvSpPr>
        <p:spPr>
          <a:xfrm>
            <a:off x="2288385" y="6250024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2" name="object 6682"/>
          <p:cNvSpPr/>
          <p:nvPr/>
        </p:nvSpPr>
        <p:spPr>
          <a:xfrm>
            <a:off x="1939795" y="4433195"/>
            <a:ext cx="34277" cy="54622"/>
          </a:xfrm>
          <a:custGeom>
            <a:avLst/>
            <a:gdLst/>
            <a:ahLst/>
            <a:cxnLst/>
            <a:rect l="l" t="t" r="r" b="b"/>
            <a:pathLst>
              <a:path w="34277" h="54622">
                <a:moveTo>
                  <a:pt x="34277" y="0"/>
                </a:moveTo>
                <a:lnTo>
                  <a:pt x="33312" y="635"/>
                </a:lnTo>
                <a:lnTo>
                  <a:pt x="32512" y="1282"/>
                </a:lnTo>
                <a:lnTo>
                  <a:pt x="26428" y="6248"/>
                </a:lnTo>
                <a:lnTo>
                  <a:pt x="25793" y="5765"/>
                </a:lnTo>
                <a:lnTo>
                  <a:pt x="20345" y="11214"/>
                </a:lnTo>
                <a:lnTo>
                  <a:pt x="15367" y="16014"/>
                </a:lnTo>
                <a:lnTo>
                  <a:pt x="15532" y="16497"/>
                </a:lnTo>
                <a:lnTo>
                  <a:pt x="11214" y="22110"/>
                </a:lnTo>
                <a:lnTo>
                  <a:pt x="9766" y="23876"/>
                </a:lnTo>
                <a:lnTo>
                  <a:pt x="9766" y="24028"/>
                </a:lnTo>
                <a:lnTo>
                  <a:pt x="8648" y="26111"/>
                </a:lnTo>
                <a:lnTo>
                  <a:pt x="5765" y="31876"/>
                </a:lnTo>
                <a:lnTo>
                  <a:pt x="4800" y="31876"/>
                </a:lnTo>
                <a:lnTo>
                  <a:pt x="3035" y="37642"/>
                </a:lnTo>
                <a:lnTo>
                  <a:pt x="635" y="45656"/>
                </a:lnTo>
                <a:lnTo>
                  <a:pt x="469" y="46456"/>
                </a:lnTo>
                <a:lnTo>
                  <a:pt x="0" y="546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3" name="object 6683"/>
          <p:cNvSpPr/>
          <p:nvPr/>
        </p:nvSpPr>
        <p:spPr>
          <a:xfrm>
            <a:off x="1941875" y="4971305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200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5532" y="24028"/>
                </a:lnTo>
                <a:lnTo>
                  <a:pt x="16979" y="23545"/>
                </a:lnTo>
                <a:lnTo>
                  <a:pt x="24663" y="30441"/>
                </a:lnTo>
                <a:lnTo>
                  <a:pt x="25146" y="30924"/>
                </a:lnTo>
                <a:lnTo>
                  <a:pt x="25146" y="31089"/>
                </a:lnTo>
                <a:lnTo>
                  <a:pt x="25793" y="31559"/>
                </a:lnTo>
                <a:lnTo>
                  <a:pt x="36590" y="38187"/>
                </a:lnTo>
                <a:lnTo>
                  <a:pt x="47038" y="43690"/>
                </a:lnTo>
                <a:lnTo>
                  <a:pt x="60299" y="49513"/>
                </a:lnTo>
                <a:lnTo>
                  <a:pt x="70875" y="52802"/>
                </a:lnTo>
                <a:lnTo>
                  <a:pt x="88769" y="57669"/>
                </a:lnTo>
                <a:lnTo>
                  <a:pt x="99054" y="59566"/>
                </a:lnTo>
                <a:lnTo>
                  <a:pt x="107010" y="60718"/>
                </a:lnTo>
                <a:lnTo>
                  <a:pt x="120508" y="62578"/>
                </a:lnTo>
                <a:lnTo>
                  <a:pt x="130741" y="63301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9"/>
                </a:lnTo>
                <a:lnTo>
                  <a:pt x="197535" y="59666"/>
                </a:lnTo>
                <a:lnTo>
                  <a:pt x="206336" y="57835"/>
                </a:lnTo>
                <a:lnTo>
                  <a:pt x="219315" y="54976"/>
                </a:lnTo>
                <a:lnTo>
                  <a:pt x="229573" y="51737"/>
                </a:lnTo>
                <a:lnTo>
                  <a:pt x="247944" y="44911"/>
                </a:lnTo>
                <a:lnTo>
                  <a:pt x="258351" y="39525"/>
                </a:lnTo>
                <a:lnTo>
                  <a:pt x="260794" y="38125"/>
                </a:lnTo>
                <a:lnTo>
                  <a:pt x="271056" y="32359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4" name="object 6684"/>
          <p:cNvSpPr/>
          <p:nvPr/>
        </p:nvSpPr>
        <p:spPr>
          <a:xfrm>
            <a:off x="1945398" y="4402752"/>
            <a:ext cx="296019" cy="559904"/>
          </a:xfrm>
          <a:custGeom>
            <a:avLst/>
            <a:gdLst/>
            <a:ahLst/>
            <a:cxnLst/>
            <a:rect l="l" t="t" r="r" b="b"/>
            <a:pathLst>
              <a:path w="296019" h="559904">
                <a:moveTo>
                  <a:pt x="295249" y="559904"/>
                </a:moveTo>
                <a:lnTo>
                  <a:pt x="295387" y="526018"/>
                </a:lnTo>
                <a:lnTo>
                  <a:pt x="295510" y="495347"/>
                </a:lnTo>
                <a:lnTo>
                  <a:pt x="295619" y="467533"/>
                </a:lnTo>
                <a:lnTo>
                  <a:pt x="295715" y="442221"/>
                </a:lnTo>
                <a:lnTo>
                  <a:pt x="295797" y="419054"/>
                </a:lnTo>
                <a:lnTo>
                  <a:pt x="295866" y="397676"/>
                </a:lnTo>
                <a:lnTo>
                  <a:pt x="295921" y="377731"/>
                </a:lnTo>
                <a:lnTo>
                  <a:pt x="295964" y="358862"/>
                </a:lnTo>
                <a:lnTo>
                  <a:pt x="295995" y="340713"/>
                </a:lnTo>
                <a:lnTo>
                  <a:pt x="296013" y="322927"/>
                </a:lnTo>
                <a:lnTo>
                  <a:pt x="296019" y="305149"/>
                </a:lnTo>
                <a:lnTo>
                  <a:pt x="296013" y="287021"/>
                </a:lnTo>
                <a:lnTo>
                  <a:pt x="295995" y="268188"/>
                </a:lnTo>
                <a:lnTo>
                  <a:pt x="295966" y="248292"/>
                </a:lnTo>
                <a:lnTo>
                  <a:pt x="295926" y="226979"/>
                </a:lnTo>
                <a:lnTo>
                  <a:pt x="295875" y="203891"/>
                </a:lnTo>
                <a:lnTo>
                  <a:pt x="295813" y="178671"/>
                </a:lnTo>
                <a:lnTo>
                  <a:pt x="295741" y="150965"/>
                </a:lnTo>
                <a:lnTo>
                  <a:pt x="295659" y="120415"/>
                </a:lnTo>
                <a:lnTo>
                  <a:pt x="295567" y="86664"/>
                </a:lnTo>
                <a:lnTo>
                  <a:pt x="295567" y="80746"/>
                </a:lnTo>
                <a:lnTo>
                  <a:pt x="294766" y="80581"/>
                </a:lnTo>
                <a:lnTo>
                  <a:pt x="293966" y="74650"/>
                </a:lnTo>
                <a:lnTo>
                  <a:pt x="293484" y="72097"/>
                </a:lnTo>
                <a:lnTo>
                  <a:pt x="293814" y="71932"/>
                </a:lnTo>
                <a:lnTo>
                  <a:pt x="293001" y="69697"/>
                </a:lnTo>
                <a:lnTo>
                  <a:pt x="290766" y="63766"/>
                </a:lnTo>
                <a:lnTo>
                  <a:pt x="290601" y="63766"/>
                </a:lnTo>
                <a:lnTo>
                  <a:pt x="287718" y="58000"/>
                </a:lnTo>
                <a:lnTo>
                  <a:pt x="286753" y="55918"/>
                </a:lnTo>
                <a:lnTo>
                  <a:pt x="286600" y="55752"/>
                </a:lnTo>
                <a:lnTo>
                  <a:pt x="285153" y="53835"/>
                </a:lnTo>
                <a:lnTo>
                  <a:pt x="280987" y="48386"/>
                </a:lnTo>
                <a:lnTo>
                  <a:pt x="281304" y="47904"/>
                </a:lnTo>
                <a:lnTo>
                  <a:pt x="276504" y="42938"/>
                </a:lnTo>
                <a:lnTo>
                  <a:pt x="271221" y="37490"/>
                </a:lnTo>
                <a:lnTo>
                  <a:pt x="270738" y="37807"/>
                </a:lnTo>
                <a:lnTo>
                  <a:pt x="264655" y="33007"/>
                </a:lnTo>
                <a:lnTo>
                  <a:pt x="263207" y="31724"/>
                </a:lnTo>
                <a:lnTo>
                  <a:pt x="263042" y="31724"/>
                </a:lnTo>
                <a:lnTo>
                  <a:pt x="261289" y="30606"/>
                </a:lnTo>
                <a:lnTo>
                  <a:pt x="254241" y="26111"/>
                </a:lnTo>
                <a:lnTo>
                  <a:pt x="254393" y="25628"/>
                </a:lnTo>
                <a:lnTo>
                  <a:pt x="246862" y="21793"/>
                </a:lnTo>
                <a:lnTo>
                  <a:pt x="238848" y="17627"/>
                </a:lnTo>
                <a:lnTo>
                  <a:pt x="238696" y="17627"/>
                </a:lnTo>
                <a:lnTo>
                  <a:pt x="230047" y="14427"/>
                </a:lnTo>
                <a:lnTo>
                  <a:pt x="220751" y="10896"/>
                </a:lnTo>
                <a:lnTo>
                  <a:pt x="220598" y="10896"/>
                </a:lnTo>
                <a:lnTo>
                  <a:pt x="210985" y="8331"/>
                </a:lnTo>
                <a:lnTo>
                  <a:pt x="200888" y="5613"/>
                </a:lnTo>
                <a:lnTo>
                  <a:pt x="200723" y="5613"/>
                </a:lnTo>
                <a:lnTo>
                  <a:pt x="190474" y="3848"/>
                </a:lnTo>
                <a:lnTo>
                  <a:pt x="179743" y="1930"/>
                </a:lnTo>
                <a:lnTo>
                  <a:pt x="179577" y="1930"/>
                </a:lnTo>
                <a:lnTo>
                  <a:pt x="168694" y="965"/>
                </a:lnTo>
                <a:lnTo>
                  <a:pt x="157632" y="165"/>
                </a:lnTo>
                <a:lnTo>
                  <a:pt x="157479" y="165"/>
                </a:lnTo>
                <a:lnTo>
                  <a:pt x="146418" y="0"/>
                </a:lnTo>
                <a:lnTo>
                  <a:pt x="135204" y="0"/>
                </a:lnTo>
                <a:lnTo>
                  <a:pt x="123990" y="812"/>
                </a:lnTo>
                <a:lnTo>
                  <a:pt x="113106" y="1600"/>
                </a:lnTo>
                <a:lnTo>
                  <a:pt x="112941" y="1600"/>
                </a:lnTo>
                <a:lnTo>
                  <a:pt x="102209" y="3365"/>
                </a:lnTo>
                <a:lnTo>
                  <a:pt x="91795" y="4978"/>
                </a:lnTo>
                <a:lnTo>
                  <a:pt x="91630" y="4978"/>
                </a:lnTo>
                <a:lnTo>
                  <a:pt x="81381" y="7696"/>
                </a:lnTo>
                <a:lnTo>
                  <a:pt x="71767" y="10096"/>
                </a:lnTo>
                <a:lnTo>
                  <a:pt x="71602" y="10096"/>
                </a:lnTo>
                <a:lnTo>
                  <a:pt x="62153" y="13461"/>
                </a:lnTo>
                <a:lnTo>
                  <a:pt x="53505" y="16662"/>
                </a:lnTo>
                <a:lnTo>
                  <a:pt x="53339" y="16662"/>
                </a:lnTo>
                <a:lnTo>
                  <a:pt x="45021" y="20827"/>
                </a:lnTo>
                <a:lnTo>
                  <a:pt x="37490" y="24510"/>
                </a:lnTo>
                <a:lnTo>
                  <a:pt x="37642" y="24993"/>
                </a:lnTo>
                <a:lnTo>
                  <a:pt x="30276" y="29476"/>
                </a:lnTo>
                <a:lnTo>
                  <a:pt x="29476" y="29959"/>
                </a:lnTo>
                <a:lnTo>
                  <a:pt x="29311" y="29959"/>
                </a:lnTo>
                <a:lnTo>
                  <a:pt x="28676" y="30606"/>
                </a:lnTo>
                <a:lnTo>
                  <a:pt x="22593" y="35407"/>
                </a:lnTo>
                <a:lnTo>
                  <a:pt x="21945" y="35090"/>
                </a:lnTo>
                <a:lnTo>
                  <a:pt x="16497" y="40373"/>
                </a:lnTo>
                <a:lnTo>
                  <a:pt x="11696" y="45186"/>
                </a:lnTo>
                <a:lnTo>
                  <a:pt x="11696" y="45504"/>
                </a:lnTo>
                <a:lnTo>
                  <a:pt x="7683" y="50952"/>
                </a:lnTo>
                <a:lnTo>
                  <a:pt x="5930" y="53187"/>
                </a:lnTo>
                <a:lnTo>
                  <a:pt x="6248" y="53505"/>
                </a:lnTo>
                <a:lnTo>
                  <a:pt x="4965" y="56070"/>
                </a:lnTo>
                <a:lnTo>
                  <a:pt x="3530" y="59118"/>
                </a:lnTo>
                <a:lnTo>
                  <a:pt x="3200" y="59118"/>
                </a:lnTo>
                <a:lnTo>
                  <a:pt x="2082" y="62318"/>
                </a:lnTo>
                <a:lnTo>
                  <a:pt x="1269" y="64731"/>
                </a:lnTo>
                <a:lnTo>
                  <a:pt x="1435" y="64884"/>
                </a:lnTo>
                <a:lnTo>
                  <a:pt x="965" y="67449"/>
                </a:lnTo>
                <a:lnTo>
                  <a:pt x="482" y="70650"/>
                </a:lnTo>
                <a:lnTo>
                  <a:pt x="152" y="70650"/>
                </a:lnTo>
                <a:lnTo>
                  <a:pt x="0" y="73863"/>
                </a:lnTo>
                <a:lnTo>
                  <a:pt x="0" y="76263"/>
                </a:lnTo>
                <a:lnTo>
                  <a:pt x="152" y="76415"/>
                </a:lnTo>
                <a:lnTo>
                  <a:pt x="482" y="78981"/>
                </a:lnTo>
                <a:lnTo>
                  <a:pt x="965" y="82194"/>
                </a:lnTo>
                <a:lnTo>
                  <a:pt x="800" y="82346"/>
                </a:lnTo>
                <a:lnTo>
                  <a:pt x="1600" y="85394"/>
                </a:lnTo>
                <a:lnTo>
                  <a:pt x="2400" y="87960"/>
                </a:lnTo>
                <a:lnTo>
                  <a:pt x="2565" y="87960"/>
                </a:lnTo>
                <a:lnTo>
                  <a:pt x="3682" y="90525"/>
                </a:lnTo>
                <a:lnTo>
                  <a:pt x="5118" y="93560"/>
                </a:lnTo>
                <a:lnTo>
                  <a:pt x="4965" y="93725"/>
                </a:lnTo>
                <a:lnTo>
                  <a:pt x="6718" y="96608"/>
                </a:lnTo>
                <a:lnTo>
                  <a:pt x="8331" y="99174"/>
                </a:lnTo>
                <a:lnTo>
                  <a:pt x="10248" y="101561"/>
                </a:lnTo>
                <a:lnTo>
                  <a:pt x="12649" y="104609"/>
                </a:lnTo>
                <a:lnTo>
                  <a:pt x="15214" y="107340"/>
                </a:lnTo>
                <a:lnTo>
                  <a:pt x="17462" y="109740"/>
                </a:lnTo>
                <a:lnTo>
                  <a:pt x="17614" y="109740"/>
                </a:lnTo>
                <a:lnTo>
                  <a:pt x="20180" y="111988"/>
                </a:lnTo>
                <a:lnTo>
                  <a:pt x="23393" y="114706"/>
                </a:lnTo>
                <a:lnTo>
                  <a:pt x="26911" y="117271"/>
                </a:lnTo>
                <a:lnTo>
                  <a:pt x="29959" y="119506"/>
                </a:lnTo>
                <a:lnTo>
                  <a:pt x="33159" y="121437"/>
                </a:lnTo>
                <a:lnTo>
                  <a:pt x="37160" y="124002"/>
                </a:lnTo>
                <a:lnTo>
                  <a:pt x="37325" y="123837"/>
                </a:lnTo>
                <a:lnTo>
                  <a:pt x="41490" y="126072"/>
                </a:lnTo>
                <a:lnTo>
                  <a:pt x="45173" y="128003"/>
                </a:lnTo>
                <a:lnTo>
                  <a:pt x="45173" y="128168"/>
                </a:lnTo>
                <a:lnTo>
                  <a:pt x="48856" y="129768"/>
                </a:lnTo>
                <a:lnTo>
                  <a:pt x="53670" y="131851"/>
                </a:lnTo>
                <a:lnTo>
                  <a:pt x="58635" y="133769"/>
                </a:lnTo>
                <a:lnTo>
                  <a:pt x="62801" y="135369"/>
                </a:lnTo>
                <a:lnTo>
                  <a:pt x="66954" y="136817"/>
                </a:lnTo>
                <a:lnTo>
                  <a:pt x="72402" y="138417"/>
                </a:lnTo>
                <a:lnTo>
                  <a:pt x="77850" y="139852"/>
                </a:lnTo>
                <a:lnTo>
                  <a:pt x="82499" y="141135"/>
                </a:lnTo>
                <a:lnTo>
                  <a:pt x="86982" y="142265"/>
                </a:lnTo>
                <a:lnTo>
                  <a:pt x="92913" y="143382"/>
                </a:lnTo>
                <a:lnTo>
                  <a:pt x="98844" y="144513"/>
                </a:lnTo>
                <a:lnTo>
                  <a:pt x="103657" y="145300"/>
                </a:lnTo>
                <a:lnTo>
                  <a:pt x="108445" y="145948"/>
                </a:lnTo>
                <a:lnTo>
                  <a:pt x="114706" y="146748"/>
                </a:lnTo>
                <a:lnTo>
                  <a:pt x="120789" y="147231"/>
                </a:lnTo>
                <a:lnTo>
                  <a:pt x="125755" y="147700"/>
                </a:lnTo>
                <a:lnTo>
                  <a:pt x="130886" y="148031"/>
                </a:lnTo>
                <a:lnTo>
                  <a:pt x="137121" y="148348"/>
                </a:lnTo>
                <a:lnTo>
                  <a:pt x="137121" y="148183"/>
                </a:lnTo>
                <a:lnTo>
                  <a:pt x="143535" y="148183"/>
                </a:lnTo>
                <a:lnTo>
                  <a:pt x="148501" y="148348"/>
                </a:lnTo>
                <a:lnTo>
                  <a:pt x="153466" y="148183"/>
                </a:lnTo>
                <a:lnTo>
                  <a:pt x="159880" y="148031"/>
                </a:lnTo>
                <a:lnTo>
                  <a:pt x="159880" y="147866"/>
                </a:lnTo>
                <a:lnTo>
                  <a:pt x="166128" y="147548"/>
                </a:lnTo>
                <a:lnTo>
                  <a:pt x="171094" y="147065"/>
                </a:lnTo>
                <a:lnTo>
                  <a:pt x="171094" y="147231"/>
                </a:lnTo>
                <a:lnTo>
                  <a:pt x="176060" y="146583"/>
                </a:lnTo>
                <a:lnTo>
                  <a:pt x="182143" y="145948"/>
                </a:lnTo>
                <a:lnTo>
                  <a:pt x="182143" y="145783"/>
                </a:lnTo>
                <a:lnTo>
                  <a:pt x="188391" y="144830"/>
                </a:lnTo>
                <a:lnTo>
                  <a:pt x="193039" y="144183"/>
                </a:lnTo>
                <a:lnTo>
                  <a:pt x="197688" y="143230"/>
                </a:lnTo>
                <a:lnTo>
                  <a:pt x="203606" y="142100"/>
                </a:lnTo>
                <a:lnTo>
                  <a:pt x="203606" y="141947"/>
                </a:lnTo>
                <a:lnTo>
                  <a:pt x="209384" y="140500"/>
                </a:lnTo>
                <a:lnTo>
                  <a:pt x="213867" y="139534"/>
                </a:lnTo>
                <a:lnTo>
                  <a:pt x="218185" y="138252"/>
                </a:lnTo>
                <a:lnTo>
                  <a:pt x="223634" y="136499"/>
                </a:lnTo>
                <a:lnTo>
                  <a:pt x="228930" y="134569"/>
                </a:lnTo>
                <a:lnTo>
                  <a:pt x="232930" y="133286"/>
                </a:lnTo>
                <a:lnTo>
                  <a:pt x="236778" y="131686"/>
                </a:lnTo>
                <a:lnTo>
                  <a:pt x="241579" y="129603"/>
                </a:lnTo>
                <a:lnTo>
                  <a:pt x="241579" y="129451"/>
                </a:lnTo>
                <a:lnTo>
                  <a:pt x="246392" y="127203"/>
                </a:lnTo>
                <a:lnTo>
                  <a:pt x="249745" y="125437"/>
                </a:lnTo>
                <a:lnTo>
                  <a:pt x="249910" y="125602"/>
                </a:lnTo>
                <a:lnTo>
                  <a:pt x="253123" y="123672"/>
                </a:lnTo>
                <a:lnTo>
                  <a:pt x="257276" y="121119"/>
                </a:lnTo>
                <a:lnTo>
                  <a:pt x="261289" y="118389"/>
                </a:lnTo>
                <a:lnTo>
                  <a:pt x="264172" y="116624"/>
                </a:lnTo>
                <a:lnTo>
                  <a:pt x="264172" y="116471"/>
                </a:lnTo>
                <a:lnTo>
                  <a:pt x="266890" y="114388"/>
                </a:lnTo>
                <a:lnTo>
                  <a:pt x="270255" y="111671"/>
                </a:lnTo>
                <a:lnTo>
                  <a:pt x="273469" y="108623"/>
                </a:lnTo>
                <a:lnTo>
                  <a:pt x="275539" y="106540"/>
                </a:lnTo>
                <a:lnTo>
                  <a:pt x="277469" y="104139"/>
                </a:lnTo>
                <a:lnTo>
                  <a:pt x="280034" y="101257"/>
                </a:lnTo>
                <a:lnTo>
                  <a:pt x="280187" y="101257"/>
                </a:lnTo>
                <a:lnTo>
                  <a:pt x="282270" y="98043"/>
                </a:lnTo>
                <a:lnTo>
                  <a:pt x="283870" y="95808"/>
                </a:lnTo>
                <a:lnTo>
                  <a:pt x="283717" y="95643"/>
                </a:lnTo>
                <a:lnTo>
                  <a:pt x="285000" y="93243"/>
                </a:lnTo>
                <a:lnTo>
                  <a:pt x="286435" y="90030"/>
                </a:lnTo>
                <a:lnTo>
                  <a:pt x="286600" y="90030"/>
                </a:lnTo>
                <a:lnTo>
                  <a:pt x="287883" y="86829"/>
                </a:lnTo>
                <a:lnTo>
                  <a:pt x="288683" y="84429"/>
                </a:lnTo>
                <a:lnTo>
                  <a:pt x="288518" y="84429"/>
                </a:lnTo>
                <a:lnTo>
                  <a:pt x="289001" y="81864"/>
                </a:lnTo>
                <a:lnTo>
                  <a:pt x="289483" y="78663"/>
                </a:lnTo>
                <a:lnTo>
                  <a:pt x="289648" y="78498"/>
                </a:lnTo>
                <a:lnTo>
                  <a:pt x="289801" y="75298"/>
                </a:lnTo>
                <a:lnTo>
                  <a:pt x="289953" y="72897"/>
                </a:lnTo>
                <a:lnTo>
                  <a:pt x="289648" y="72732"/>
                </a:lnTo>
                <a:lnTo>
                  <a:pt x="289318" y="70332"/>
                </a:lnTo>
                <a:lnTo>
                  <a:pt x="289001" y="66967"/>
                </a:lnTo>
                <a:lnTo>
                  <a:pt x="289166" y="66814"/>
                </a:lnTo>
                <a:lnTo>
                  <a:pt x="288366" y="63766"/>
                </a:lnTo>
                <a:lnTo>
                  <a:pt x="287553" y="61366"/>
                </a:lnTo>
                <a:lnTo>
                  <a:pt x="287388" y="61201"/>
                </a:lnTo>
                <a:lnTo>
                  <a:pt x="286270" y="58953"/>
                </a:lnTo>
                <a:lnTo>
                  <a:pt x="284835" y="55587"/>
                </a:lnTo>
                <a:lnTo>
                  <a:pt x="285000" y="55435"/>
                </a:lnTo>
                <a:lnTo>
                  <a:pt x="283235" y="52387"/>
                </a:lnTo>
                <a:lnTo>
                  <a:pt x="281787" y="49987"/>
                </a:lnTo>
                <a:lnTo>
                  <a:pt x="281470" y="50139"/>
                </a:lnTo>
                <a:lnTo>
                  <a:pt x="279704" y="47904"/>
                </a:lnTo>
                <a:lnTo>
                  <a:pt x="277152" y="44691"/>
                </a:lnTo>
                <a:lnTo>
                  <a:pt x="277469" y="44386"/>
                </a:lnTo>
                <a:lnTo>
                  <a:pt x="274739" y="41655"/>
                </a:lnTo>
                <a:lnTo>
                  <a:pt x="269290" y="36372"/>
                </a:lnTo>
                <a:lnTo>
                  <a:pt x="269138" y="36207"/>
                </a:lnTo>
                <a:lnTo>
                  <a:pt x="263042" y="317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5" name="object 6685"/>
          <p:cNvSpPr/>
          <p:nvPr/>
        </p:nvSpPr>
        <p:spPr>
          <a:xfrm>
            <a:off x="1952284" y="5232593"/>
            <a:ext cx="269621" cy="56940"/>
          </a:xfrm>
          <a:custGeom>
            <a:avLst/>
            <a:gdLst/>
            <a:ahLst/>
            <a:cxnLst/>
            <a:rect l="l" t="t" r="r" b="b"/>
            <a:pathLst>
              <a:path w="269620" h="56940">
                <a:moveTo>
                  <a:pt x="0" y="0"/>
                </a:moveTo>
                <a:lnTo>
                  <a:pt x="3682" y="8166"/>
                </a:lnTo>
                <a:lnTo>
                  <a:pt x="4483" y="9296"/>
                </a:lnTo>
                <a:lnTo>
                  <a:pt x="10579" y="15862"/>
                </a:lnTo>
                <a:lnTo>
                  <a:pt x="17945" y="23710"/>
                </a:lnTo>
                <a:lnTo>
                  <a:pt x="18910" y="24193"/>
                </a:lnTo>
                <a:lnTo>
                  <a:pt x="28041" y="29959"/>
                </a:lnTo>
                <a:lnTo>
                  <a:pt x="38995" y="36518"/>
                </a:lnTo>
                <a:lnTo>
                  <a:pt x="50424" y="41270"/>
                </a:lnTo>
                <a:lnTo>
                  <a:pt x="63678" y="46317"/>
                </a:lnTo>
                <a:lnTo>
                  <a:pt x="74441" y="49194"/>
                </a:lnTo>
                <a:lnTo>
                  <a:pt x="92425" y="53171"/>
                </a:lnTo>
                <a:lnTo>
                  <a:pt x="102857" y="54628"/>
                </a:lnTo>
                <a:lnTo>
                  <a:pt x="110540" y="55435"/>
                </a:lnTo>
                <a:lnTo>
                  <a:pt x="124065" y="56659"/>
                </a:lnTo>
                <a:lnTo>
                  <a:pt x="134381" y="56940"/>
                </a:lnTo>
                <a:lnTo>
                  <a:pt x="143217" y="56870"/>
                </a:lnTo>
                <a:lnTo>
                  <a:pt x="156808" y="56490"/>
                </a:lnTo>
                <a:lnTo>
                  <a:pt x="167114" y="55479"/>
                </a:lnTo>
                <a:lnTo>
                  <a:pt x="175577" y="54305"/>
                </a:lnTo>
                <a:lnTo>
                  <a:pt x="188739" y="52115"/>
                </a:lnTo>
                <a:lnTo>
                  <a:pt x="199075" y="49715"/>
                </a:lnTo>
                <a:lnTo>
                  <a:pt x="206019" y="48056"/>
                </a:lnTo>
                <a:lnTo>
                  <a:pt x="213067" y="46291"/>
                </a:lnTo>
                <a:lnTo>
                  <a:pt x="213067" y="45986"/>
                </a:lnTo>
                <a:lnTo>
                  <a:pt x="219951" y="43573"/>
                </a:lnTo>
                <a:lnTo>
                  <a:pt x="226364" y="41173"/>
                </a:lnTo>
                <a:lnTo>
                  <a:pt x="226682" y="41490"/>
                </a:lnTo>
                <a:lnTo>
                  <a:pt x="232778" y="38277"/>
                </a:lnTo>
                <a:lnTo>
                  <a:pt x="243662" y="32677"/>
                </a:lnTo>
                <a:lnTo>
                  <a:pt x="244627" y="32994"/>
                </a:lnTo>
                <a:lnTo>
                  <a:pt x="254241" y="25793"/>
                </a:lnTo>
                <a:lnTo>
                  <a:pt x="262572" y="19697"/>
                </a:lnTo>
                <a:lnTo>
                  <a:pt x="263207" y="19062"/>
                </a:lnTo>
                <a:lnTo>
                  <a:pt x="269621" y="110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6" name="object 6686"/>
          <p:cNvSpPr/>
          <p:nvPr/>
        </p:nvSpPr>
        <p:spPr>
          <a:xfrm>
            <a:off x="1979039" y="5284014"/>
            <a:ext cx="221881" cy="41490"/>
          </a:xfrm>
          <a:custGeom>
            <a:avLst/>
            <a:gdLst/>
            <a:ahLst/>
            <a:cxnLst/>
            <a:rect l="l" t="t" r="r" b="b"/>
            <a:pathLst>
              <a:path w="221881" h="41490">
                <a:moveTo>
                  <a:pt x="0" y="0"/>
                </a:moveTo>
                <a:lnTo>
                  <a:pt x="4648" y="7213"/>
                </a:lnTo>
                <a:lnTo>
                  <a:pt x="5448" y="8013"/>
                </a:lnTo>
                <a:lnTo>
                  <a:pt x="12179" y="13462"/>
                </a:lnTo>
                <a:lnTo>
                  <a:pt x="20180" y="20193"/>
                </a:lnTo>
                <a:lnTo>
                  <a:pt x="21145" y="20510"/>
                </a:lnTo>
                <a:lnTo>
                  <a:pt x="30594" y="24993"/>
                </a:lnTo>
                <a:lnTo>
                  <a:pt x="41656" y="30441"/>
                </a:lnTo>
                <a:lnTo>
                  <a:pt x="42125" y="30607"/>
                </a:lnTo>
                <a:lnTo>
                  <a:pt x="54152" y="33959"/>
                </a:lnTo>
                <a:lnTo>
                  <a:pt x="66604" y="37257"/>
                </a:lnTo>
                <a:lnTo>
                  <a:pt x="78151" y="39141"/>
                </a:lnTo>
                <a:lnTo>
                  <a:pt x="94266" y="41148"/>
                </a:lnTo>
                <a:lnTo>
                  <a:pt x="105381" y="41487"/>
                </a:lnTo>
                <a:lnTo>
                  <a:pt x="110210" y="41490"/>
                </a:lnTo>
                <a:lnTo>
                  <a:pt x="123310" y="41479"/>
                </a:lnTo>
                <a:lnTo>
                  <a:pt x="134418" y="40478"/>
                </a:lnTo>
                <a:lnTo>
                  <a:pt x="139217" y="39890"/>
                </a:lnTo>
                <a:lnTo>
                  <a:pt x="152014" y="37895"/>
                </a:lnTo>
                <a:lnTo>
                  <a:pt x="163278" y="35207"/>
                </a:lnTo>
                <a:lnTo>
                  <a:pt x="166446" y="34442"/>
                </a:lnTo>
                <a:lnTo>
                  <a:pt x="172859" y="33007"/>
                </a:lnTo>
                <a:lnTo>
                  <a:pt x="172859" y="32842"/>
                </a:lnTo>
                <a:lnTo>
                  <a:pt x="178943" y="30607"/>
                </a:lnTo>
                <a:lnTo>
                  <a:pt x="184708" y="28511"/>
                </a:lnTo>
                <a:lnTo>
                  <a:pt x="185026" y="28676"/>
                </a:lnTo>
                <a:lnTo>
                  <a:pt x="190322" y="25958"/>
                </a:lnTo>
                <a:lnTo>
                  <a:pt x="199923" y="20828"/>
                </a:lnTo>
                <a:lnTo>
                  <a:pt x="200888" y="20993"/>
                </a:lnTo>
                <a:lnTo>
                  <a:pt x="209219" y="14579"/>
                </a:lnTo>
                <a:lnTo>
                  <a:pt x="216103" y="9131"/>
                </a:lnTo>
                <a:lnTo>
                  <a:pt x="216915" y="8331"/>
                </a:lnTo>
                <a:lnTo>
                  <a:pt x="221881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7" name="object 6687"/>
          <p:cNvSpPr/>
          <p:nvPr/>
        </p:nvSpPr>
        <p:spPr>
          <a:xfrm>
            <a:off x="2156065" y="5226504"/>
            <a:ext cx="25476" cy="31559"/>
          </a:xfrm>
          <a:custGeom>
            <a:avLst/>
            <a:gdLst/>
            <a:ahLst/>
            <a:cxnLst/>
            <a:rect l="l" t="t" r="r" b="b"/>
            <a:pathLst>
              <a:path w="25476" h="31559">
                <a:moveTo>
                  <a:pt x="4000" y="31559"/>
                </a:moveTo>
                <a:lnTo>
                  <a:pt x="3517" y="31407"/>
                </a:lnTo>
                <a:lnTo>
                  <a:pt x="3517" y="31242"/>
                </a:lnTo>
                <a:lnTo>
                  <a:pt x="3200" y="30924"/>
                </a:lnTo>
                <a:lnTo>
                  <a:pt x="965" y="27393"/>
                </a:lnTo>
                <a:lnTo>
                  <a:pt x="800" y="27076"/>
                </a:lnTo>
                <a:lnTo>
                  <a:pt x="800" y="26746"/>
                </a:lnTo>
                <a:lnTo>
                  <a:pt x="317" y="24511"/>
                </a:lnTo>
                <a:lnTo>
                  <a:pt x="0" y="24358"/>
                </a:lnTo>
                <a:lnTo>
                  <a:pt x="0" y="22263"/>
                </a:lnTo>
                <a:lnTo>
                  <a:pt x="0" y="20027"/>
                </a:lnTo>
                <a:lnTo>
                  <a:pt x="0" y="19697"/>
                </a:lnTo>
                <a:lnTo>
                  <a:pt x="634" y="17627"/>
                </a:lnTo>
                <a:lnTo>
                  <a:pt x="1600" y="14897"/>
                </a:lnTo>
                <a:lnTo>
                  <a:pt x="1600" y="14579"/>
                </a:lnTo>
                <a:lnTo>
                  <a:pt x="3035" y="12014"/>
                </a:lnTo>
                <a:lnTo>
                  <a:pt x="4635" y="9448"/>
                </a:lnTo>
                <a:lnTo>
                  <a:pt x="4800" y="9296"/>
                </a:lnTo>
                <a:lnTo>
                  <a:pt x="6883" y="7048"/>
                </a:lnTo>
                <a:lnTo>
                  <a:pt x="8648" y="5295"/>
                </a:lnTo>
                <a:lnTo>
                  <a:pt x="8813" y="5130"/>
                </a:lnTo>
                <a:lnTo>
                  <a:pt x="11048" y="3683"/>
                </a:lnTo>
                <a:lnTo>
                  <a:pt x="13449" y="2082"/>
                </a:lnTo>
                <a:lnTo>
                  <a:pt x="13614" y="2235"/>
                </a:lnTo>
                <a:lnTo>
                  <a:pt x="16179" y="965"/>
                </a:lnTo>
                <a:lnTo>
                  <a:pt x="16649" y="800"/>
                </a:lnTo>
                <a:lnTo>
                  <a:pt x="16814" y="800"/>
                </a:lnTo>
                <a:lnTo>
                  <a:pt x="17310" y="635"/>
                </a:lnTo>
                <a:lnTo>
                  <a:pt x="21145" y="0"/>
                </a:lnTo>
                <a:lnTo>
                  <a:pt x="21780" y="0"/>
                </a:lnTo>
                <a:lnTo>
                  <a:pt x="23710" y="482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8" name="object 6688"/>
          <p:cNvSpPr/>
          <p:nvPr/>
        </p:nvSpPr>
        <p:spPr>
          <a:xfrm>
            <a:off x="2179293" y="5238996"/>
            <a:ext cx="19215" cy="29641"/>
          </a:xfrm>
          <a:custGeom>
            <a:avLst/>
            <a:gdLst/>
            <a:ahLst/>
            <a:cxnLst/>
            <a:rect l="l" t="t" r="r" b="b"/>
            <a:pathLst>
              <a:path w="19215" h="29641">
                <a:moveTo>
                  <a:pt x="0" y="29641"/>
                </a:moveTo>
                <a:lnTo>
                  <a:pt x="2400" y="29324"/>
                </a:lnTo>
                <a:lnTo>
                  <a:pt x="2882" y="29324"/>
                </a:lnTo>
                <a:lnTo>
                  <a:pt x="5118" y="28206"/>
                </a:lnTo>
                <a:lnTo>
                  <a:pt x="7531" y="27076"/>
                </a:lnTo>
                <a:lnTo>
                  <a:pt x="9931" y="25158"/>
                </a:lnTo>
                <a:lnTo>
                  <a:pt x="12179" y="23228"/>
                </a:lnTo>
                <a:lnTo>
                  <a:pt x="14249" y="20662"/>
                </a:lnTo>
                <a:lnTo>
                  <a:pt x="16014" y="18262"/>
                </a:lnTo>
                <a:lnTo>
                  <a:pt x="16179" y="18110"/>
                </a:lnTo>
                <a:lnTo>
                  <a:pt x="17297" y="15392"/>
                </a:lnTo>
                <a:lnTo>
                  <a:pt x="18427" y="12814"/>
                </a:lnTo>
                <a:lnTo>
                  <a:pt x="18262" y="12496"/>
                </a:lnTo>
                <a:lnTo>
                  <a:pt x="18910" y="9779"/>
                </a:lnTo>
                <a:lnTo>
                  <a:pt x="19215" y="8496"/>
                </a:lnTo>
                <a:lnTo>
                  <a:pt x="19062" y="8331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13"/>
                </a:lnTo>
                <a:lnTo>
                  <a:pt x="18910" y="4330"/>
                </a:lnTo>
                <a:lnTo>
                  <a:pt x="18262" y="2247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9" name="object 6689"/>
          <p:cNvSpPr/>
          <p:nvPr/>
        </p:nvSpPr>
        <p:spPr>
          <a:xfrm>
            <a:off x="2167765" y="5234994"/>
            <a:ext cx="16649" cy="22110"/>
          </a:xfrm>
          <a:custGeom>
            <a:avLst/>
            <a:gdLst/>
            <a:ahLst/>
            <a:cxnLst/>
            <a:rect l="l" t="t" r="r" b="b"/>
            <a:pathLst>
              <a:path w="16649" h="22110">
                <a:moveTo>
                  <a:pt x="16649" y="0"/>
                </a:moveTo>
                <a:lnTo>
                  <a:pt x="14084" y="635"/>
                </a:lnTo>
                <a:lnTo>
                  <a:pt x="13766" y="800"/>
                </a:lnTo>
                <a:lnTo>
                  <a:pt x="11531" y="2247"/>
                </a:lnTo>
                <a:lnTo>
                  <a:pt x="9118" y="3682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166"/>
                </a:lnTo>
                <a:lnTo>
                  <a:pt x="4787" y="8331"/>
                </a:lnTo>
                <a:lnTo>
                  <a:pt x="3187" y="11049"/>
                </a:lnTo>
                <a:lnTo>
                  <a:pt x="1752" y="13462"/>
                </a:lnTo>
                <a:lnTo>
                  <a:pt x="1600" y="13779"/>
                </a:lnTo>
                <a:lnTo>
                  <a:pt x="787" y="16497"/>
                </a:lnTo>
                <a:lnTo>
                  <a:pt x="0" y="19062"/>
                </a:lnTo>
                <a:lnTo>
                  <a:pt x="0" y="19392"/>
                </a:lnTo>
                <a:lnTo>
                  <a:pt x="0" y="22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0" name="object 6690"/>
          <p:cNvSpPr/>
          <p:nvPr/>
        </p:nvSpPr>
        <p:spPr>
          <a:xfrm>
            <a:off x="1939789" y="4487823"/>
            <a:ext cx="2082" cy="483476"/>
          </a:xfrm>
          <a:custGeom>
            <a:avLst/>
            <a:gdLst/>
            <a:ahLst/>
            <a:cxnLst/>
            <a:rect l="l" t="t" r="r" b="b"/>
            <a:pathLst>
              <a:path w="2082" h="483476">
                <a:moveTo>
                  <a:pt x="0" y="0"/>
                </a:moveTo>
                <a:lnTo>
                  <a:pt x="152" y="466344"/>
                </a:lnTo>
                <a:lnTo>
                  <a:pt x="2082" y="4834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1" name="object 6691"/>
          <p:cNvSpPr/>
          <p:nvPr/>
        </p:nvSpPr>
        <p:spPr>
          <a:xfrm>
            <a:off x="2235041" y="4962662"/>
            <a:ext cx="5600" cy="16814"/>
          </a:xfrm>
          <a:custGeom>
            <a:avLst/>
            <a:gdLst/>
            <a:ahLst/>
            <a:cxnLst/>
            <a:rect l="l" t="t" r="r" b="b"/>
            <a:pathLst>
              <a:path w="5600" h="16814">
                <a:moveTo>
                  <a:pt x="0" y="16814"/>
                </a:moveTo>
                <a:lnTo>
                  <a:pt x="56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2" name="object 6692"/>
          <p:cNvSpPr/>
          <p:nvPr/>
        </p:nvSpPr>
        <p:spPr>
          <a:xfrm>
            <a:off x="1949242" y="4984122"/>
            <a:ext cx="3035" cy="248462"/>
          </a:xfrm>
          <a:custGeom>
            <a:avLst/>
            <a:gdLst/>
            <a:ahLst/>
            <a:cxnLst/>
            <a:rect l="l" t="t" r="r" b="b"/>
            <a:pathLst>
              <a:path w="3035" h="248462">
                <a:moveTo>
                  <a:pt x="0" y="0"/>
                </a:moveTo>
                <a:lnTo>
                  <a:pt x="0" y="231965"/>
                </a:lnTo>
                <a:lnTo>
                  <a:pt x="3035" y="2484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3" name="object 6693"/>
          <p:cNvSpPr/>
          <p:nvPr/>
        </p:nvSpPr>
        <p:spPr>
          <a:xfrm>
            <a:off x="2221905" y="4984758"/>
            <a:ext cx="8966" cy="258889"/>
          </a:xfrm>
          <a:custGeom>
            <a:avLst/>
            <a:gdLst/>
            <a:ahLst/>
            <a:cxnLst/>
            <a:rect l="l" t="t" r="r" b="b"/>
            <a:pathLst>
              <a:path w="8966" h="258889">
                <a:moveTo>
                  <a:pt x="0" y="258889"/>
                </a:moveTo>
                <a:lnTo>
                  <a:pt x="8331" y="242709"/>
                </a:lnTo>
                <a:lnTo>
                  <a:pt x="8966" y="226047"/>
                </a:lnTo>
                <a:lnTo>
                  <a:pt x="896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4" name="object 6694"/>
          <p:cNvSpPr/>
          <p:nvPr/>
        </p:nvSpPr>
        <p:spPr>
          <a:xfrm>
            <a:off x="1973752" y="5257262"/>
            <a:ext cx="5295" cy="26746"/>
          </a:xfrm>
          <a:custGeom>
            <a:avLst/>
            <a:gdLst/>
            <a:ahLst/>
            <a:cxnLst/>
            <a:rect l="l" t="t" r="r" b="b"/>
            <a:pathLst>
              <a:path w="5295" h="26746">
                <a:moveTo>
                  <a:pt x="0" y="0"/>
                </a:moveTo>
                <a:lnTo>
                  <a:pt x="0" y="12014"/>
                </a:lnTo>
                <a:lnTo>
                  <a:pt x="5295" y="267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5" name="object 6695"/>
          <p:cNvSpPr/>
          <p:nvPr/>
        </p:nvSpPr>
        <p:spPr>
          <a:xfrm>
            <a:off x="2200916" y="5258216"/>
            <a:ext cx="5765" cy="26924"/>
          </a:xfrm>
          <a:custGeom>
            <a:avLst/>
            <a:gdLst/>
            <a:ahLst/>
            <a:cxnLst/>
            <a:rect l="l" t="t" r="r" b="b"/>
            <a:pathLst>
              <a:path w="5765" h="26924">
                <a:moveTo>
                  <a:pt x="0" y="26924"/>
                </a:moveTo>
                <a:lnTo>
                  <a:pt x="5765" y="12344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6" name="object 6696"/>
          <p:cNvSpPr/>
          <p:nvPr/>
        </p:nvSpPr>
        <p:spPr>
          <a:xfrm>
            <a:off x="2181533" y="5227467"/>
            <a:ext cx="635" cy="482"/>
          </a:xfrm>
          <a:custGeom>
            <a:avLst/>
            <a:gdLst/>
            <a:ahLst/>
            <a:cxnLst/>
            <a:rect l="l" t="t" r="r" b="b"/>
            <a:pathLst>
              <a:path w="635" h="482">
                <a:moveTo>
                  <a:pt x="0" y="0"/>
                </a:moveTo>
                <a:lnTo>
                  <a:pt x="635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7" name="object 6697"/>
          <p:cNvSpPr/>
          <p:nvPr/>
        </p:nvSpPr>
        <p:spPr>
          <a:xfrm>
            <a:off x="2159744" y="5257904"/>
            <a:ext cx="19545" cy="10731"/>
          </a:xfrm>
          <a:custGeom>
            <a:avLst/>
            <a:gdLst/>
            <a:ahLst/>
            <a:cxnLst/>
            <a:rect l="l" t="t" r="r" b="b"/>
            <a:pathLst>
              <a:path w="19545" h="10731">
                <a:moveTo>
                  <a:pt x="0" y="0"/>
                </a:moveTo>
                <a:lnTo>
                  <a:pt x="11214" y="8013"/>
                </a:lnTo>
                <a:lnTo>
                  <a:pt x="14897" y="10248"/>
                </a:lnTo>
                <a:lnTo>
                  <a:pt x="19545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8" name="object 6698"/>
          <p:cNvSpPr/>
          <p:nvPr/>
        </p:nvSpPr>
        <p:spPr>
          <a:xfrm>
            <a:off x="2184410" y="5234518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282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9" name="object 6699"/>
          <p:cNvSpPr/>
          <p:nvPr/>
        </p:nvSpPr>
        <p:spPr>
          <a:xfrm>
            <a:off x="2167757" y="5257104"/>
            <a:ext cx="3200" cy="8813"/>
          </a:xfrm>
          <a:custGeom>
            <a:avLst/>
            <a:gdLst/>
            <a:ahLst/>
            <a:cxnLst/>
            <a:rect l="l" t="t" r="r" b="b"/>
            <a:pathLst>
              <a:path w="3200" h="8813">
                <a:moveTo>
                  <a:pt x="0" y="0"/>
                </a:moveTo>
                <a:lnTo>
                  <a:pt x="800" y="4965"/>
                </a:lnTo>
                <a:lnTo>
                  <a:pt x="320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0" name="object 6700"/>
          <p:cNvSpPr/>
          <p:nvPr/>
        </p:nvSpPr>
        <p:spPr>
          <a:xfrm>
            <a:off x="2182013" y="5227626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1" name="object 6701"/>
          <p:cNvSpPr/>
          <p:nvPr/>
        </p:nvSpPr>
        <p:spPr>
          <a:xfrm>
            <a:off x="1431800" y="6061143"/>
            <a:ext cx="545958" cy="364617"/>
          </a:xfrm>
          <a:custGeom>
            <a:avLst/>
            <a:gdLst/>
            <a:ahLst/>
            <a:cxnLst/>
            <a:rect l="l" t="t" r="r" b="b"/>
            <a:pathLst>
              <a:path w="545958" h="364616">
                <a:moveTo>
                  <a:pt x="545958" y="364616"/>
                </a:moveTo>
                <a:lnTo>
                  <a:pt x="530203" y="363229"/>
                </a:lnTo>
                <a:lnTo>
                  <a:pt x="518883" y="362158"/>
                </a:lnTo>
                <a:lnTo>
                  <a:pt x="509263" y="361089"/>
                </a:lnTo>
                <a:lnTo>
                  <a:pt x="498609" y="359709"/>
                </a:lnTo>
                <a:lnTo>
                  <a:pt x="484186" y="357704"/>
                </a:lnTo>
                <a:lnTo>
                  <a:pt x="479791" y="357085"/>
                </a:lnTo>
                <a:lnTo>
                  <a:pt x="464154" y="354816"/>
                </a:lnTo>
                <a:lnTo>
                  <a:pt x="452982" y="353107"/>
                </a:lnTo>
                <a:lnTo>
                  <a:pt x="443448" y="351461"/>
                </a:lnTo>
                <a:lnTo>
                  <a:pt x="432728" y="349383"/>
                </a:lnTo>
                <a:lnTo>
                  <a:pt x="417995" y="346374"/>
                </a:lnTo>
                <a:lnTo>
                  <a:pt x="415554" y="345871"/>
                </a:lnTo>
                <a:lnTo>
                  <a:pt x="400133" y="342744"/>
                </a:lnTo>
                <a:lnTo>
                  <a:pt x="389200" y="340437"/>
                </a:lnTo>
                <a:lnTo>
                  <a:pt x="379774" y="338256"/>
                </a:lnTo>
                <a:lnTo>
                  <a:pt x="368875" y="335504"/>
                </a:lnTo>
                <a:lnTo>
                  <a:pt x="354036" y="331622"/>
                </a:lnTo>
                <a:lnTo>
                  <a:pt x="338929" y="327579"/>
                </a:lnTo>
                <a:lnTo>
                  <a:pt x="328300" y="324624"/>
                </a:lnTo>
                <a:lnTo>
                  <a:pt x="319020" y="321807"/>
                </a:lnTo>
                <a:lnTo>
                  <a:pt x="307958" y="318177"/>
                </a:lnTo>
                <a:lnTo>
                  <a:pt x="295565" y="313994"/>
                </a:lnTo>
                <a:lnTo>
                  <a:pt x="280878" y="309098"/>
                </a:lnTo>
                <a:lnTo>
                  <a:pt x="270618" y="305524"/>
                </a:lnTo>
                <a:lnTo>
                  <a:pt x="261454" y="302040"/>
                </a:lnTo>
                <a:lnTo>
                  <a:pt x="250059" y="297415"/>
                </a:lnTo>
                <a:lnTo>
                  <a:pt x="240929" y="293649"/>
                </a:lnTo>
                <a:lnTo>
                  <a:pt x="226779" y="287668"/>
                </a:lnTo>
                <a:lnTo>
                  <a:pt x="217030" y="283397"/>
                </a:lnTo>
                <a:lnTo>
                  <a:pt x="208067" y="279143"/>
                </a:lnTo>
                <a:lnTo>
                  <a:pt x="196274" y="273214"/>
                </a:lnTo>
                <a:lnTo>
                  <a:pt x="177316" y="263463"/>
                </a:lnTo>
                <a:lnTo>
                  <a:pt x="168122" y="258475"/>
                </a:lnTo>
                <a:lnTo>
                  <a:pt x="159342" y="253249"/>
                </a:lnTo>
                <a:lnTo>
                  <a:pt x="147113" y="245574"/>
                </a:lnTo>
                <a:lnTo>
                  <a:pt x="133010" y="236608"/>
                </a:lnTo>
                <a:lnTo>
                  <a:pt x="124495" y="230886"/>
                </a:lnTo>
                <a:lnTo>
                  <a:pt x="115943" y="224539"/>
                </a:lnTo>
                <a:lnTo>
                  <a:pt x="105725" y="216598"/>
                </a:lnTo>
                <a:lnTo>
                  <a:pt x="94211" y="207508"/>
                </a:lnTo>
                <a:lnTo>
                  <a:pt x="86533" y="200958"/>
                </a:lnTo>
                <a:lnTo>
                  <a:pt x="78278" y="193081"/>
                </a:lnTo>
                <a:lnTo>
                  <a:pt x="61738" y="176541"/>
                </a:lnTo>
                <a:lnTo>
                  <a:pt x="55018" y="169113"/>
                </a:lnTo>
                <a:lnTo>
                  <a:pt x="47404" y="159444"/>
                </a:lnTo>
                <a:lnTo>
                  <a:pt x="35675" y="143876"/>
                </a:lnTo>
                <a:lnTo>
                  <a:pt x="30195" y="135498"/>
                </a:lnTo>
                <a:lnTo>
                  <a:pt x="23701" y="123613"/>
                </a:lnTo>
                <a:lnTo>
                  <a:pt x="16581" y="110042"/>
                </a:lnTo>
                <a:lnTo>
                  <a:pt x="12586" y="100732"/>
                </a:lnTo>
                <a:lnTo>
                  <a:pt x="8481" y="88747"/>
                </a:lnTo>
                <a:lnTo>
                  <a:pt x="4426" y="75566"/>
                </a:lnTo>
                <a:lnTo>
                  <a:pt x="2391" y="65537"/>
                </a:lnTo>
                <a:lnTo>
                  <a:pt x="950" y="54470"/>
                </a:lnTo>
                <a:lnTo>
                  <a:pt x="0" y="40972"/>
                </a:lnTo>
                <a:lnTo>
                  <a:pt x="319" y="30858"/>
                </a:lnTo>
                <a:lnTo>
                  <a:pt x="468" y="19875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2" name="object 6702"/>
          <p:cNvSpPr/>
          <p:nvPr/>
        </p:nvSpPr>
        <p:spPr>
          <a:xfrm>
            <a:off x="1431366" y="6061144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45" y="75996"/>
                </a:lnTo>
                <a:lnTo>
                  <a:pt x="17561" y="85216"/>
                </a:lnTo>
                <a:lnTo>
                  <a:pt x="23500" y="96431"/>
                </a:lnTo>
                <a:lnTo>
                  <a:pt x="30231" y="108879"/>
                </a:lnTo>
                <a:lnTo>
                  <a:pt x="35643" y="117335"/>
                </a:lnTo>
                <a:lnTo>
                  <a:pt x="43794" y="128176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780" y="171154"/>
                </a:lnTo>
                <a:lnTo>
                  <a:pt x="90212" y="177947"/>
                </a:lnTo>
                <a:lnTo>
                  <a:pt x="99032" y="185156"/>
                </a:lnTo>
                <a:lnTo>
                  <a:pt x="106165" y="190804"/>
                </a:lnTo>
                <a:lnTo>
                  <a:pt x="117952" y="199945"/>
                </a:lnTo>
                <a:lnTo>
                  <a:pt x="126232" y="205983"/>
                </a:lnTo>
                <a:lnTo>
                  <a:pt x="135158" y="211840"/>
                </a:lnTo>
                <a:lnTo>
                  <a:pt x="146055" y="218668"/>
                </a:lnTo>
                <a:lnTo>
                  <a:pt x="158813" y="226694"/>
                </a:lnTo>
                <a:lnTo>
                  <a:pt x="167757" y="232060"/>
                </a:lnTo>
                <a:lnTo>
                  <a:pt x="176747" y="236975"/>
                </a:lnTo>
                <a:lnTo>
                  <a:pt x="189644" y="243648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09" y="309657"/>
                </a:lnTo>
                <a:lnTo>
                  <a:pt x="380398" y="312333"/>
                </a:lnTo>
                <a:lnTo>
                  <a:pt x="389786" y="314458"/>
                </a:lnTo>
                <a:lnTo>
                  <a:pt x="400716" y="316795"/>
                </a:lnTo>
                <a:lnTo>
                  <a:pt x="415981" y="320078"/>
                </a:lnTo>
                <a:lnTo>
                  <a:pt x="425913" y="322160"/>
                </a:lnTo>
                <a:lnTo>
                  <a:pt x="426078" y="321678"/>
                </a:lnTo>
                <a:lnTo>
                  <a:pt x="436009" y="323443"/>
                </a:lnTo>
                <a:lnTo>
                  <a:pt x="450468" y="326097"/>
                </a:lnTo>
                <a:lnTo>
                  <a:pt x="460317" y="328007"/>
                </a:lnTo>
                <a:lnTo>
                  <a:pt x="471565" y="329893"/>
                </a:lnTo>
                <a:lnTo>
                  <a:pt x="480230" y="331139"/>
                </a:lnTo>
                <a:lnTo>
                  <a:pt x="495981" y="333267"/>
                </a:lnTo>
                <a:lnTo>
                  <a:pt x="507300" y="334730"/>
                </a:lnTo>
                <a:lnTo>
                  <a:pt x="516922" y="335842"/>
                </a:lnTo>
                <a:lnTo>
                  <a:pt x="527578" y="336916"/>
                </a:lnTo>
                <a:lnTo>
                  <a:pt x="542003" y="33826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3" name="object 6703"/>
          <p:cNvSpPr/>
          <p:nvPr/>
        </p:nvSpPr>
        <p:spPr>
          <a:xfrm>
            <a:off x="1977759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4" name="object 6704"/>
          <p:cNvSpPr/>
          <p:nvPr/>
        </p:nvSpPr>
        <p:spPr>
          <a:xfrm>
            <a:off x="2090381" y="6349191"/>
            <a:ext cx="112623" cy="76568"/>
          </a:xfrm>
          <a:custGeom>
            <a:avLst/>
            <a:gdLst/>
            <a:ahLst/>
            <a:cxnLst/>
            <a:rect l="l" t="t" r="r" b="b"/>
            <a:pathLst>
              <a:path w="112623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7" y="35721"/>
                </a:lnTo>
                <a:lnTo>
                  <a:pt x="87406" y="44488"/>
                </a:lnTo>
                <a:lnTo>
                  <a:pt x="93576" y="52008"/>
                </a:lnTo>
                <a:lnTo>
                  <a:pt x="100097" y="60293"/>
                </a:lnTo>
                <a:lnTo>
                  <a:pt x="108619" y="71352"/>
                </a:lnTo>
                <a:lnTo>
                  <a:pt x="112623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5" name="object 6705"/>
          <p:cNvSpPr/>
          <p:nvPr/>
        </p:nvSpPr>
        <p:spPr>
          <a:xfrm>
            <a:off x="2202997" y="6061143"/>
            <a:ext cx="545916" cy="364617"/>
          </a:xfrm>
          <a:custGeom>
            <a:avLst/>
            <a:gdLst/>
            <a:ahLst/>
            <a:cxnLst/>
            <a:rect l="l" t="t" r="r" b="b"/>
            <a:pathLst>
              <a:path w="545916" h="364616">
                <a:moveTo>
                  <a:pt x="0" y="364616"/>
                </a:moveTo>
                <a:lnTo>
                  <a:pt x="15786" y="363227"/>
                </a:lnTo>
                <a:lnTo>
                  <a:pt x="27115" y="362153"/>
                </a:lnTo>
                <a:lnTo>
                  <a:pt x="36736" y="361080"/>
                </a:lnTo>
                <a:lnTo>
                  <a:pt x="47395" y="359693"/>
                </a:lnTo>
                <a:lnTo>
                  <a:pt x="61841" y="357674"/>
                </a:lnTo>
                <a:lnTo>
                  <a:pt x="81643" y="354816"/>
                </a:lnTo>
                <a:lnTo>
                  <a:pt x="92816" y="353107"/>
                </a:lnTo>
                <a:lnTo>
                  <a:pt x="102348" y="351461"/>
                </a:lnTo>
                <a:lnTo>
                  <a:pt x="113066" y="349383"/>
                </a:lnTo>
                <a:lnTo>
                  <a:pt x="127797" y="346374"/>
                </a:lnTo>
                <a:lnTo>
                  <a:pt x="130238" y="345871"/>
                </a:lnTo>
                <a:lnTo>
                  <a:pt x="145708" y="342750"/>
                </a:lnTo>
                <a:lnTo>
                  <a:pt x="156673" y="340448"/>
                </a:lnTo>
                <a:lnTo>
                  <a:pt x="166099" y="338273"/>
                </a:lnTo>
                <a:lnTo>
                  <a:pt x="176953" y="335537"/>
                </a:lnTo>
                <a:lnTo>
                  <a:pt x="191922" y="331622"/>
                </a:lnTo>
                <a:lnTo>
                  <a:pt x="207030" y="327579"/>
                </a:lnTo>
                <a:lnTo>
                  <a:pt x="217661" y="324624"/>
                </a:lnTo>
                <a:lnTo>
                  <a:pt x="226943" y="321807"/>
                </a:lnTo>
                <a:lnTo>
                  <a:pt x="238004" y="318177"/>
                </a:lnTo>
                <a:lnTo>
                  <a:pt x="250393" y="313994"/>
                </a:lnTo>
                <a:lnTo>
                  <a:pt x="265061" y="309098"/>
                </a:lnTo>
                <a:lnTo>
                  <a:pt x="275287" y="305524"/>
                </a:lnTo>
                <a:lnTo>
                  <a:pt x="284430" y="302040"/>
                </a:lnTo>
                <a:lnTo>
                  <a:pt x="295850" y="297415"/>
                </a:lnTo>
                <a:lnTo>
                  <a:pt x="305028" y="293649"/>
                </a:lnTo>
                <a:lnTo>
                  <a:pt x="319116" y="287668"/>
                </a:lnTo>
                <a:lnTo>
                  <a:pt x="328866" y="283397"/>
                </a:lnTo>
                <a:lnTo>
                  <a:pt x="337860" y="279143"/>
                </a:lnTo>
                <a:lnTo>
                  <a:pt x="349681" y="273214"/>
                </a:lnTo>
                <a:lnTo>
                  <a:pt x="368641" y="263463"/>
                </a:lnTo>
                <a:lnTo>
                  <a:pt x="377836" y="258475"/>
                </a:lnTo>
                <a:lnTo>
                  <a:pt x="386615" y="253249"/>
                </a:lnTo>
                <a:lnTo>
                  <a:pt x="398844" y="245574"/>
                </a:lnTo>
                <a:lnTo>
                  <a:pt x="412972" y="236590"/>
                </a:lnTo>
                <a:lnTo>
                  <a:pt x="421482" y="230856"/>
                </a:lnTo>
                <a:lnTo>
                  <a:pt x="430018" y="224476"/>
                </a:lnTo>
                <a:lnTo>
                  <a:pt x="440067" y="216598"/>
                </a:lnTo>
                <a:lnTo>
                  <a:pt x="451589" y="207527"/>
                </a:lnTo>
                <a:lnTo>
                  <a:pt x="459318" y="200994"/>
                </a:lnTo>
                <a:lnTo>
                  <a:pt x="467586" y="193161"/>
                </a:lnTo>
                <a:lnTo>
                  <a:pt x="484220" y="176541"/>
                </a:lnTo>
                <a:lnTo>
                  <a:pt x="490940" y="169113"/>
                </a:lnTo>
                <a:lnTo>
                  <a:pt x="498554" y="159444"/>
                </a:lnTo>
                <a:lnTo>
                  <a:pt x="510282" y="143876"/>
                </a:lnTo>
                <a:lnTo>
                  <a:pt x="515763" y="135498"/>
                </a:lnTo>
                <a:lnTo>
                  <a:pt x="522257" y="123613"/>
                </a:lnTo>
                <a:lnTo>
                  <a:pt x="529378" y="110025"/>
                </a:lnTo>
                <a:lnTo>
                  <a:pt x="533330" y="100695"/>
                </a:lnTo>
                <a:lnTo>
                  <a:pt x="537311" y="88747"/>
                </a:lnTo>
                <a:lnTo>
                  <a:pt x="541408" y="75566"/>
                </a:lnTo>
                <a:lnTo>
                  <a:pt x="543473" y="65537"/>
                </a:lnTo>
                <a:lnTo>
                  <a:pt x="544842" y="54470"/>
                </a:lnTo>
                <a:lnTo>
                  <a:pt x="545916" y="40977"/>
                </a:lnTo>
                <a:lnTo>
                  <a:pt x="545635" y="30870"/>
                </a:lnTo>
                <a:lnTo>
                  <a:pt x="545490" y="19875"/>
                </a:lnTo>
                <a:lnTo>
                  <a:pt x="545642" y="9931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6" name="object 6706"/>
          <p:cNvSpPr/>
          <p:nvPr/>
        </p:nvSpPr>
        <p:spPr>
          <a:xfrm>
            <a:off x="2202992" y="6061144"/>
            <a:ext cx="546384" cy="338670"/>
          </a:xfrm>
          <a:custGeom>
            <a:avLst/>
            <a:gdLst/>
            <a:ahLst/>
            <a:cxnLst/>
            <a:rect l="l" t="t" r="r" b="b"/>
            <a:pathLst>
              <a:path w="546384" h="338670">
                <a:moveTo>
                  <a:pt x="545490" y="0"/>
                </a:moveTo>
                <a:lnTo>
                  <a:pt x="546384" y="12987"/>
                </a:lnTo>
                <a:lnTo>
                  <a:pt x="545440" y="24241"/>
                </a:lnTo>
                <a:lnTo>
                  <a:pt x="544855" y="28511"/>
                </a:lnTo>
                <a:lnTo>
                  <a:pt x="543009" y="42143"/>
                </a:lnTo>
                <a:lnTo>
                  <a:pt x="540679" y="52109"/>
                </a:lnTo>
                <a:lnTo>
                  <a:pt x="537324" y="62801"/>
                </a:lnTo>
                <a:lnTo>
                  <a:pt x="532903" y="76012"/>
                </a:lnTo>
                <a:lnTo>
                  <a:pt x="528815" y="85249"/>
                </a:lnTo>
                <a:lnTo>
                  <a:pt x="522897" y="96431"/>
                </a:lnTo>
                <a:lnTo>
                  <a:pt x="516166" y="108879"/>
                </a:lnTo>
                <a:lnTo>
                  <a:pt x="510754" y="117335"/>
                </a:lnTo>
                <a:lnTo>
                  <a:pt x="502603" y="128176"/>
                </a:lnTo>
                <a:lnTo>
                  <a:pt x="492984" y="140691"/>
                </a:lnTo>
                <a:lnTo>
                  <a:pt x="486451" y="148305"/>
                </a:lnTo>
                <a:lnTo>
                  <a:pt x="477795" y="157125"/>
                </a:lnTo>
                <a:lnTo>
                  <a:pt x="463606" y="171134"/>
                </a:lnTo>
                <a:lnTo>
                  <a:pt x="456127" y="177915"/>
                </a:lnTo>
                <a:lnTo>
                  <a:pt x="447301" y="185090"/>
                </a:lnTo>
                <a:lnTo>
                  <a:pt x="440080" y="190804"/>
                </a:lnTo>
                <a:lnTo>
                  <a:pt x="428359" y="199963"/>
                </a:lnTo>
                <a:lnTo>
                  <a:pt x="420108" y="206011"/>
                </a:lnTo>
                <a:lnTo>
                  <a:pt x="411155" y="211892"/>
                </a:lnTo>
                <a:lnTo>
                  <a:pt x="400342" y="218668"/>
                </a:lnTo>
                <a:lnTo>
                  <a:pt x="387583" y="226694"/>
                </a:lnTo>
                <a:lnTo>
                  <a:pt x="378640" y="232060"/>
                </a:lnTo>
                <a:lnTo>
                  <a:pt x="369650" y="236975"/>
                </a:lnTo>
                <a:lnTo>
                  <a:pt x="356753" y="243648"/>
                </a:lnTo>
                <a:lnTo>
                  <a:pt x="341504" y="251400"/>
                </a:lnTo>
                <a:lnTo>
                  <a:pt x="331926" y="256086"/>
                </a:lnTo>
                <a:lnTo>
                  <a:pt x="322850" y="260175"/>
                </a:lnTo>
                <a:lnTo>
                  <a:pt x="310693" y="265324"/>
                </a:lnTo>
                <a:lnTo>
                  <a:pt x="290701" y="273636"/>
                </a:lnTo>
                <a:lnTo>
                  <a:pt x="280626" y="277660"/>
                </a:lnTo>
                <a:lnTo>
                  <a:pt x="271455" y="281031"/>
                </a:lnTo>
                <a:lnTo>
                  <a:pt x="259840" y="285016"/>
                </a:lnTo>
                <a:lnTo>
                  <a:pt x="250393" y="288201"/>
                </a:lnTo>
                <a:lnTo>
                  <a:pt x="235595" y="293111"/>
                </a:lnTo>
                <a:lnTo>
                  <a:pt x="225111" y="296468"/>
                </a:lnTo>
                <a:lnTo>
                  <a:pt x="215805" y="299215"/>
                </a:lnTo>
                <a:lnTo>
                  <a:pt x="204541" y="302297"/>
                </a:lnTo>
                <a:lnTo>
                  <a:pt x="191922" y="305663"/>
                </a:lnTo>
                <a:lnTo>
                  <a:pt x="176803" y="309649"/>
                </a:lnTo>
                <a:lnTo>
                  <a:pt x="165989" y="312322"/>
                </a:lnTo>
                <a:lnTo>
                  <a:pt x="156577" y="314442"/>
                </a:lnTo>
                <a:lnTo>
                  <a:pt x="145661" y="316768"/>
                </a:lnTo>
                <a:lnTo>
                  <a:pt x="130251" y="320078"/>
                </a:lnTo>
                <a:lnTo>
                  <a:pt x="120484" y="322160"/>
                </a:lnTo>
                <a:lnTo>
                  <a:pt x="120319" y="321678"/>
                </a:lnTo>
                <a:lnTo>
                  <a:pt x="110388" y="323443"/>
                </a:lnTo>
                <a:lnTo>
                  <a:pt x="95965" y="326090"/>
                </a:lnTo>
                <a:lnTo>
                  <a:pt x="86119" y="327994"/>
                </a:lnTo>
                <a:lnTo>
                  <a:pt x="74882" y="329870"/>
                </a:lnTo>
                <a:lnTo>
                  <a:pt x="66001" y="331139"/>
                </a:lnTo>
                <a:lnTo>
                  <a:pt x="50296" y="333272"/>
                </a:lnTo>
                <a:lnTo>
                  <a:pt x="39008" y="334736"/>
                </a:lnTo>
                <a:lnTo>
                  <a:pt x="29390" y="335850"/>
                </a:lnTo>
                <a:lnTo>
                  <a:pt x="18697" y="336927"/>
                </a:lnTo>
                <a:lnTo>
                  <a:pt x="4181" y="338284"/>
                </a:lnTo>
                <a:lnTo>
                  <a:pt x="0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7" name="object 6707"/>
          <p:cNvSpPr/>
          <p:nvPr/>
        </p:nvSpPr>
        <p:spPr>
          <a:xfrm>
            <a:off x="2090374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76415"/>
                </a:moveTo>
                <a:lnTo>
                  <a:pt x="102923" y="63790"/>
                </a:lnTo>
                <a:lnTo>
                  <a:pt x="95843" y="54706"/>
                </a:lnTo>
                <a:lnTo>
                  <a:pt x="89725" y="47145"/>
                </a:lnTo>
                <a:lnTo>
                  <a:pt x="82909" y="39091"/>
                </a:lnTo>
                <a:lnTo>
                  <a:pt x="73737" y="28525"/>
                </a:lnTo>
                <a:lnTo>
                  <a:pt x="69532" y="23710"/>
                </a:lnTo>
                <a:lnTo>
                  <a:pt x="64896" y="18262"/>
                </a:lnTo>
                <a:lnTo>
                  <a:pt x="64236" y="17779"/>
                </a:lnTo>
                <a:lnTo>
                  <a:pt x="58153" y="13931"/>
                </a:lnTo>
                <a:lnTo>
                  <a:pt x="50787" y="9448"/>
                </a:lnTo>
                <a:lnTo>
                  <a:pt x="50152" y="9296"/>
                </a:lnTo>
                <a:lnTo>
                  <a:pt x="41821" y="6400"/>
                </a:lnTo>
                <a:lnTo>
                  <a:pt x="32372" y="3200"/>
                </a:lnTo>
                <a:lnTo>
                  <a:pt x="31889" y="3200"/>
                </a:lnTo>
                <a:lnTo>
                  <a:pt x="21793" y="1600"/>
                </a:lnTo>
                <a:lnTo>
                  <a:pt x="11226" y="0"/>
                </a:lnTo>
                <a:lnTo>
                  <a:pt x="10744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8" name="object 6708"/>
          <p:cNvSpPr/>
          <p:nvPr/>
        </p:nvSpPr>
        <p:spPr>
          <a:xfrm>
            <a:off x="1431791" y="5953969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2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9" name="object 6709"/>
          <p:cNvSpPr/>
          <p:nvPr/>
        </p:nvSpPr>
        <p:spPr>
          <a:xfrm>
            <a:off x="1472006" y="5942604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90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0" name="object 6710"/>
          <p:cNvSpPr/>
          <p:nvPr/>
        </p:nvSpPr>
        <p:spPr>
          <a:xfrm>
            <a:off x="1584627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1" name="object 6711"/>
          <p:cNvSpPr/>
          <p:nvPr/>
        </p:nvSpPr>
        <p:spPr>
          <a:xfrm>
            <a:off x="1498276" y="6051536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621" y="2882"/>
                </a:lnTo>
                <a:lnTo>
                  <a:pt x="50952" y="4965"/>
                </a:lnTo>
                <a:lnTo>
                  <a:pt x="54635" y="6565"/>
                </a:lnTo>
                <a:lnTo>
                  <a:pt x="55118" y="6896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2" name="object 6712"/>
          <p:cNvSpPr/>
          <p:nvPr/>
        </p:nvSpPr>
        <p:spPr>
          <a:xfrm>
            <a:off x="1498269" y="6077967"/>
            <a:ext cx="58000" cy="9461"/>
          </a:xfrm>
          <a:custGeom>
            <a:avLst/>
            <a:gdLst/>
            <a:ahLst/>
            <a:cxnLst/>
            <a:rect l="l" t="t" r="r" b="b"/>
            <a:pathLst>
              <a:path w="58000" h="9461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61"/>
                </a:lnTo>
                <a:lnTo>
                  <a:pt x="24523" y="9461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3" name="object 6713"/>
          <p:cNvSpPr/>
          <p:nvPr/>
        </p:nvSpPr>
        <p:spPr>
          <a:xfrm>
            <a:off x="1502600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973" y="2730"/>
                </a:lnTo>
                <a:lnTo>
                  <a:pt x="37172" y="1765"/>
                </a:lnTo>
                <a:lnTo>
                  <a:pt x="31724" y="482"/>
                </a:lnTo>
                <a:lnTo>
                  <a:pt x="31559" y="482"/>
                </a:lnTo>
                <a:lnTo>
                  <a:pt x="25958" y="330"/>
                </a:lnTo>
                <a:lnTo>
                  <a:pt x="20358" y="0"/>
                </a:lnTo>
                <a:lnTo>
                  <a:pt x="20193" y="0"/>
                </a:lnTo>
                <a:lnTo>
                  <a:pt x="14579" y="812"/>
                </a:lnTo>
                <a:lnTo>
                  <a:pt x="9296" y="1447"/>
                </a:lnTo>
                <a:lnTo>
                  <a:pt x="9131" y="1612"/>
                </a:lnTo>
                <a:lnTo>
                  <a:pt x="4013" y="3048"/>
                </a:lnTo>
                <a:lnTo>
                  <a:pt x="2082" y="3695"/>
                </a:lnTo>
                <a:lnTo>
                  <a:pt x="1765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4" name="object 6714"/>
          <p:cNvSpPr/>
          <p:nvPr/>
        </p:nvSpPr>
        <p:spPr>
          <a:xfrm>
            <a:off x="1580780" y="6050088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427" y="1612"/>
                </a:lnTo>
                <a:lnTo>
                  <a:pt x="14744" y="1612"/>
                </a:lnTo>
                <a:lnTo>
                  <a:pt x="20345" y="812"/>
                </a:lnTo>
                <a:lnTo>
                  <a:pt x="26441" y="0"/>
                </a:lnTo>
                <a:lnTo>
                  <a:pt x="26758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5" name="object 6715"/>
          <p:cNvSpPr/>
          <p:nvPr/>
        </p:nvSpPr>
        <p:spPr>
          <a:xfrm>
            <a:off x="1586546" y="6078607"/>
            <a:ext cx="57035" cy="10248"/>
          </a:xfrm>
          <a:custGeom>
            <a:avLst/>
            <a:gdLst/>
            <a:ahLst/>
            <a:cxnLst/>
            <a:rect l="l" t="t" r="r" b="b"/>
            <a:pathLst>
              <a:path w="57035" h="10248">
                <a:moveTo>
                  <a:pt x="57035" y="0"/>
                </a:moveTo>
                <a:lnTo>
                  <a:pt x="53670" y="2882"/>
                </a:lnTo>
                <a:lnTo>
                  <a:pt x="53352" y="3200"/>
                </a:lnTo>
                <a:lnTo>
                  <a:pt x="49339" y="4965"/>
                </a:lnTo>
                <a:lnTo>
                  <a:pt x="44538" y="7200"/>
                </a:lnTo>
                <a:lnTo>
                  <a:pt x="44221" y="7200"/>
                </a:lnTo>
                <a:lnTo>
                  <a:pt x="38938" y="8496"/>
                </a:lnTo>
                <a:lnTo>
                  <a:pt x="33159" y="9766"/>
                </a:lnTo>
                <a:lnTo>
                  <a:pt x="32842" y="9766"/>
                </a:lnTo>
                <a:lnTo>
                  <a:pt x="26923" y="9931"/>
                </a:lnTo>
                <a:lnTo>
                  <a:pt x="20993" y="10248"/>
                </a:lnTo>
                <a:lnTo>
                  <a:pt x="20662" y="10248"/>
                </a:lnTo>
                <a:lnTo>
                  <a:pt x="14579" y="9448"/>
                </a:lnTo>
                <a:lnTo>
                  <a:pt x="8978" y="8648"/>
                </a:lnTo>
                <a:lnTo>
                  <a:pt x="8813" y="8496"/>
                </a:lnTo>
                <a:lnTo>
                  <a:pt x="3213" y="6883"/>
                </a:lnTo>
                <a:lnTo>
                  <a:pt x="1600" y="6413"/>
                </a:lnTo>
                <a:lnTo>
                  <a:pt x="1447" y="6413"/>
                </a:ln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6" name="object 6716"/>
          <p:cNvSpPr/>
          <p:nvPr/>
        </p:nvSpPr>
        <p:spPr>
          <a:xfrm>
            <a:off x="1583184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5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1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8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7" name="object 6717"/>
          <p:cNvSpPr/>
          <p:nvPr/>
        </p:nvSpPr>
        <p:spPr>
          <a:xfrm>
            <a:off x="1846075" y="6201483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8" name="object 6718"/>
          <p:cNvSpPr/>
          <p:nvPr/>
        </p:nvSpPr>
        <p:spPr>
          <a:xfrm>
            <a:off x="1858408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51422" y="3200"/>
                </a:moveTo>
                <a:lnTo>
                  <a:pt x="36695" y="2088"/>
                </a:lnTo>
                <a:lnTo>
                  <a:pt x="26646" y="1372"/>
                </a:lnTo>
                <a:lnTo>
                  <a:pt x="15662" y="668"/>
                </a:lnTo>
                <a:lnTo>
                  <a:pt x="4800" y="0"/>
                </a:lnTo>
                <a:lnTo>
                  <a:pt x="3365" y="0"/>
                </a:lnTo>
                <a:lnTo>
                  <a:pt x="1917" y="317"/>
                </a:lnTo>
                <a:lnTo>
                  <a:pt x="1435" y="482"/>
                </a:lnTo>
                <a:lnTo>
                  <a:pt x="1282" y="482"/>
                </a:lnTo>
                <a:lnTo>
                  <a:pt x="800" y="800"/>
                </a:lnTo>
                <a:lnTo>
                  <a:pt x="317" y="965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9" name="object 6719"/>
          <p:cNvSpPr/>
          <p:nvPr/>
        </p:nvSpPr>
        <p:spPr>
          <a:xfrm>
            <a:off x="1873307" y="6143486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0" name="object 6720"/>
          <p:cNvSpPr/>
          <p:nvPr/>
        </p:nvSpPr>
        <p:spPr>
          <a:xfrm>
            <a:off x="1860337" y="6194281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9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70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1" name="object 6721"/>
          <p:cNvSpPr/>
          <p:nvPr/>
        </p:nvSpPr>
        <p:spPr>
          <a:xfrm>
            <a:off x="1904699" y="5812840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62166" y="54305"/>
                </a:moveTo>
                <a:lnTo>
                  <a:pt x="56870" y="52222"/>
                </a:lnTo>
                <a:lnTo>
                  <a:pt x="56718" y="52222"/>
                </a:lnTo>
                <a:lnTo>
                  <a:pt x="51917" y="49339"/>
                </a:lnTo>
                <a:lnTo>
                  <a:pt x="40583" y="43052"/>
                </a:lnTo>
                <a:lnTo>
                  <a:pt x="31307" y="36967"/>
                </a:lnTo>
                <a:lnTo>
                  <a:pt x="28359" y="34759"/>
                </a:lnTo>
                <a:lnTo>
                  <a:pt x="18910" y="27711"/>
                </a:lnTo>
                <a:lnTo>
                  <a:pt x="18110" y="27076"/>
                </a:lnTo>
                <a:lnTo>
                  <a:pt x="10896" y="18097"/>
                </a:lnTo>
                <a:lnTo>
                  <a:pt x="4495" y="10414"/>
                </a:lnTo>
                <a:lnTo>
                  <a:pt x="3848" y="92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2" name="object 6722"/>
          <p:cNvSpPr/>
          <p:nvPr/>
        </p:nvSpPr>
        <p:spPr>
          <a:xfrm>
            <a:off x="1896536" y="6089182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0" y="0"/>
                </a:moveTo>
                <a:lnTo>
                  <a:pt x="4013" y="9613"/>
                </a:lnTo>
                <a:lnTo>
                  <a:pt x="4648" y="10731"/>
                </a:lnTo>
                <a:lnTo>
                  <a:pt x="11214" y="18745"/>
                </a:lnTo>
                <a:lnTo>
                  <a:pt x="19592" y="27592"/>
                </a:lnTo>
                <a:lnTo>
                  <a:pt x="28698" y="35475"/>
                </a:lnTo>
                <a:lnTo>
                  <a:pt x="29476" y="36207"/>
                </a:lnTo>
                <a:lnTo>
                  <a:pt x="30111" y="36677"/>
                </a:lnTo>
                <a:lnTo>
                  <a:pt x="30111" y="36842"/>
                </a:lnTo>
                <a:lnTo>
                  <a:pt x="30924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3" name="object 6723"/>
          <p:cNvSpPr/>
          <p:nvPr/>
        </p:nvSpPr>
        <p:spPr>
          <a:xfrm>
            <a:off x="1904704" y="5697819"/>
            <a:ext cx="371195" cy="77533"/>
          </a:xfrm>
          <a:custGeom>
            <a:avLst/>
            <a:gdLst/>
            <a:ahLst/>
            <a:cxnLst/>
            <a:rect l="l" t="t" r="r" b="b"/>
            <a:pathLst>
              <a:path w="371195" h="77533">
                <a:moveTo>
                  <a:pt x="0" y="77533"/>
                </a:moveTo>
                <a:lnTo>
                  <a:pt x="3848" y="68237"/>
                </a:lnTo>
                <a:lnTo>
                  <a:pt x="4483" y="67119"/>
                </a:lnTo>
                <a:lnTo>
                  <a:pt x="10896" y="59436"/>
                </a:lnTo>
                <a:lnTo>
                  <a:pt x="18097" y="50457"/>
                </a:lnTo>
                <a:lnTo>
                  <a:pt x="28359" y="42773"/>
                </a:lnTo>
                <a:lnTo>
                  <a:pt x="38840" y="35167"/>
                </a:lnTo>
                <a:lnTo>
                  <a:pt x="49103" y="29594"/>
                </a:lnTo>
                <a:lnTo>
                  <a:pt x="63870" y="22256"/>
                </a:lnTo>
                <a:lnTo>
                  <a:pt x="80581" y="16179"/>
                </a:lnTo>
                <a:lnTo>
                  <a:pt x="93529" y="11877"/>
                </a:lnTo>
                <a:lnTo>
                  <a:pt x="113258" y="7200"/>
                </a:lnTo>
                <a:lnTo>
                  <a:pt x="126904" y="4429"/>
                </a:lnTo>
                <a:lnTo>
                  <a:pt x="148666" y="1752"/>
                </a:lnTo>
                <a:lnTo>
                  <a:pt x="162576" y="497"/>
                </a:lnTo>
                <a:lnTo>
                  <a:pt x="185674" y="0"/>
                </a:lnTo>
                <a:lnTo>
                  <a:pt x="199624" y="71"/>
                </a:lnTo>
                <a:lnTo>
                  <a:pt x="222516" y="1752"/>
                </a:lnTo>
                <a:lnTo>
                  <a:pt x="236346" y="3201"/>
                </a:lnTo>
                <a:lnTo>
                  <a:pt x="258089" y="7200"/>
                </a:lnTo>
                <a:lnTo>
                  <a:pt x="271493" y="10155"/>
                </a:lnTo>
                <a:lnTo>
                  <a:pt x="290766" y="16179"/>
                </a:lnTo>
                <a:lnTo>
                  <a:pt x="303432" y="20588"/>
                </a:lnTo>
                <a:lnTo>
                  <a:pt x="319443" y="28194"/>
                </a:lnTo>
                <a:lnTo>
                  <a:pt x="331002" y="34239"/>
                </a:lnTo>
                <a:lnTo>
                  <a:pt x="340517" y="40895"/>
                </a:lnTo>
                <a:lnTo>
                  <a:pt x="342988" y="42773"/>
                </a:lnTo>
                <a:lnTo>
                  <a:pt x="352285" y="49822"/>
                </a:lnTo>
                <a:lnTo>
                  <a:pt x="353250" y="50457"/>
                </a:lnTo>
                <a:lnTo>
                  <a:pt x="360451" y="59436"/>
                </a:lnTo>
                <a:lnTo>
                  <a:pt x="366864" y="67119"/>
                </a:lnTo>
                <a:lnTo>
                  <a:pt x="367499" y="68237"/>
                </a:lnTo>
                <a:lnTo>
                  <a:pt x="371195" y="7753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4" name="object 6724"/>
          <p:cNvSpPr/>
          <p:nvPr/>
        </p:nvSpPr>
        <p:spPr>
          <a:xfrm>
            <a:off x="2213891" y="5812838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62001" y="0"/>
                </a:moveTo>
                <a:lnTo>
                  <a:pt x="58318" y="9296"/>
                </a:lnTo>
                <a:lnTo>
                  <a:pt x="57670" y="10414"/>
                </a:lnTo>
                <a:lnTo>
                  <a:pt x="51269" y="18097"/>
                </a:lnTo>
                <a:lnTo>
                  <a:pt x="44056" y="27076"/>
                </a:lnTo>
                <a:lnTo>
                  <a:pt x="43091" y="27711"/>
                </a:lnTo>
                <a:lnTo>
                  <a:pt x="33807" y="34759"/>
                </a:lnTo>
                <a:lnTo>
                  <a:pt x="23418" y="42001"/>
                </a:lnTo>
                <a:lnTo>
                  <a:pt x="13542" y="47483"/>
                </a:lnTo>
                <a:lnTo>
                  <a:pt x="10261" y="49339"/>
                </a:lnTo>
                <a:lnTo>
                  <a:pt x="5448" y="52222"/>
                </a:lnTo>
                <a:lnTo>
                  <a:pt x="5283" y="52222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5" name="object 6725"/>
          <p:cNvSpPr/>
          <p:nvPr/>
        </p:nvSpPr>
        <p:spPr>
          <a:xfrm>
            <a:off x="2062020" y="5721214"/>
            <a:ext cx="168694" cy="58780"/>
          </a:xfrm>
          <a:custGeom>
            <a:avLst/>
            <a:gdLst/>
            <a:ahLst/>
            <a:cxnLst/>
            <a:rect l="l" t="t" r="r" b="b"/>
            <a:pathLst>
              <a:path w="168694" h="58780">
                <a:moveTo>
                  <a:pt x="168694" y="58780"/>
                </a:moveTo>
                <a:lnTo>
                  <a:pt x="165328" y="50932"/>
                </a:lnTo>
                <a:lnTo>
                  <a:pt x="164680" y="49649"/>
                </a:lnTo>
                <a:lnTo>
                  <a:pt x="158927" y="43248"/>
                </a:lnTo>
                <a:lnTo>
                  <a:pt x="152196" y="35552"/>
                </a:lnTo>
                <a:lnTo>
                  <a:pt x="151383" y="34904"/>
                </a:lnTo>
                <a:lnTo>
                  <a:pt x="142747" y="29138"/>
                </a:lnTo>
                <a:lnTo>
                  <a:pt x="132651" y="22255"/>
                </a:lnTo>
                <a:lnTo>
                  <a:pt x="131851" y="22090"/>
                </a:lnTo>
                <a:lnTo>
                  <a:pt x="120637" y="17289"/>
                </a:lnTo>
                <a:lnTo>
                  <a:pt x="108537" y="12294"/>
                </a:lnTo>
                <a:lnTo>
                  <a:pt x="97604" y="9128"/>
                </a:lnTo>
                <a:lnTo>
                  <a:pt x="93891" y="8158"/>
                </a:lnTo>
                <a:lnTo>
                  <a:pt x="80989" y="4948"/>
                </a:lnTo>
                <a:lnTo>
                  <a:pt x="70385" y="3240"/>
                </a:lnTo>
                <a:lnTo>
                  <a:pt x="63766" y="2392"/>
                </a:lnTo>
                <a:lnTo>
                  <a:pt x="50354" y="751"/>
                </a:lnTo>
                <a:lnTo>
                  <a:pt x="39909" y="249"/>
                </a:lnTo>
                <a:lnTo>
                  <a:pt x="32042" y="157"/>
                </a:lnTo>
                <a:lnTo>
                  <a:pt x="18476" y="0"/>
                </a:lnTo>
                <a:lnTo>
                  <a:pt x="8103" y="629"/>
                </a:lnTo>
                <a:lnTo>
                  <a:pt x="0" y="14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6" name="object 6726"/>
          <p:cNvSpPr/>
          <p:nvPr/>
        </p:nvSpPr>
        <p:spPr>
          <a:xfrm>
            <a:off x="1985926" y="5713831"/>
            <a:ext cx="67284" cy="17310"/>
          </a:xfrm>
          <a:custGeom>
            <a:avLst/>
            <a:gdLst/>
            <a:ahLst/>
            <a:cxnLst/>
            <a:rect l="l" t="t" r="r" b="b"/>
            <a:pathLst>
              <a:path w="67284" h="17310">
                <a:moveTo>
                  <a:pt x="67284" y="0"/>
                </a:moveTo>
                <a:lnTo>
                  <a:pt x="58801" y="965"/>
                </a:lnTo>
                <a:lnTo>
                  <a:pt x="58635" y="965"/>
                </a:lnTo>
                <a:lnTo>
                  <a:pt x="50139" y="2565"/>
                </a:lnTo>
                <a:lnTo>
                  <a:pt x="37535" y="5128"/>
                </a:lnTo>
                <a:lnTo>
                  <a:pt x="26213" y="8117"/>
                </a:lnTo>
                <a:lnTo>
                  <a:pt x="23876" y="8813"/>
                </a:lnTo>
                <a:lnTo>
                  <a:pt x="11849" y="12331"/>
                </a:lnTo>
                <a:lnTo>
                  <a:pt x="11544" y="12331"/>
                </a:ln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7" name="object 6727"/>
          <p:cNvSpPr/>
          <p:nvPr/>
        </p:nvSpPr>
        <p:spPr>
          <a:xfrm>
            <a:off x="1949880" y="5739947"/>
            <a:ext cx="44856" cy="40525"/>
          </a:xfrm>
          <a:custGeom>
            <a:avLst/>
            <a:gdLst/>
            <a:ahLst/>
            <a:cxnLst/>
            <a:rect l="l" t="t" r="r" b="b"/>
            <a:pathLst>
              <a:path w="44856" h="40525">
                <a:moveTo>
                  <a:pt x="44856" y="0"/>
                </a:moveTo>
                <a:lnTo>
                  <a:pt x="34290" y="4635"/>
                </a:lnTo>
                <a:lnTo>
                  <a:pt x="33655" y="4965"/>
                </a:lnTo>
                <a:lnTo>
                  <a:pt x="24193" y="11696"/>
                </a:lnTo>
                <a:lnTo>
                  <a:pt x="16192" y="17462"/>
                </a:lnTo>
                <a:lnTo>
                  <a:pt x="15214" y="17945"/>
                </a:lnTo>
                <a:lnTo>
                  <a:pt x="8966" y="25476"/>
                </a:lnTo>
                <a:lnTo>
                  <a:pt x="3695" y="31711"/>
                </a:lnTo>
                <a:lnTo>
                  <a:pt x="3048" y="32842"/>
                </a:lnTo>
                <a:lnTo>
                  <a:pt x="0" y="405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8" name="object 6728"/>
          <p:cNvSpPr/>
          <p:nvPr/>
        </p:nvSpPr>
        <p:spPr>
          <a:xfrm>
            <a:off x="1977759" y="6349179"/>
            <a:ext cx="112623" cy="76581"/>
          </a:xfrm>
          <a:custGeom>
            <a:avLst/>
            <a:gdLst/>
            <a:ahLst/>
            <a:cxnLst/>
            <a:rect l="l" t="t" r="r" b="b"/>
            <a:pathLst>
              <a:path w="112623" h="76580">
                <a:moveTo>
                  <a:pt x="0" y="76580"/>
                </a:moveTo>
                <a:lnTo>
                  <a:pt x="9624" y="63979"/>
                </a:lnTo>
                <a:lnTo>
                  <a:pt x="16683" y="54898"/>
                </a:lnTo>
                <a:lnTo>
                  <a:pt x="22809" y="47328"/>
                </a:lnTo>
                <a:lnTo>
                  <a:pt x="29632" y="39256"/>
                </a:lnTo>
                <a:lnTo>
                  <a:pt x="38782" y="28674"/>
                </a:lnTo>
                <a:lnTo>
                  <a:pt x="43091" y="23710"/>
                </a:lnTo>
                <a:lnTo>
                  <a:pt x="47739" y="18427"/>
                </a:lnTo>
                <a:lnTo>
                  <a:pt x="54470" y="14109"/>
                </a:lnTo>
                <a:lnTo>
                  <a:pt x="61836" y="9613"/>
                </a:lnTo>
                <a:lnTo>
                  <a:pt x="62471" y="9461"/>
                </a:lnTo>
                <a:lnTo>
                  <a:pt x="70802" y="6578"/>
                </a:lnTo>
                <a:lnTo>
                  <a:pt x="80251" y="3365"/>
                </a:lnTo>
                <a:lnTo>
                  <a:pt x="80733" y="3365"/>
                </a:lnTo>
                <a:lnTo>
                  <a:pt x="90678" y="1777"/>
                </a:lnTo>
                <a:lnTo>
                  <a:pt x="101409" y="165"/>
                </a:lnTo>
                <a:lnTo>
                  <a:pt x="101727" y="0"/>
                </a:lnTo>
                <a:lnTo>
                  <a:pt x="112623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9" name="object 6729"/>
          <p:cNvSpPr/>
          <p:nvPr/>
        </p:nvSpPr>
        <p:spPr>
          <a:xfrm>
            <a:off x="2033827" y="5886048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0" y="0"/>
                </a:moveTo>
                <a:lnTo>
                  <a:pt x="9766" y="1765"/>
                </a:lnTo>
                <a:lnTo>
                  <a:pt x="19545" y="2565"/>
                </a:lnTo>
                <a:lnTo>
                  <a:pt x="33525" y="3688"/>
                </a:lnTo>
                <a:lnTo>
                  <a:pt x="43454" y="4211"/>
                </a:lnTo>
                <a:lnTo>
                  <a:pt x="56553" y="4330"/>
                </a:lnTo>
                <a:lnTo>
                  <a:pt x="70500" y="4184"/>
                </a:lnTo>
                <a:lnTo>
                  <a:pt x="80472" y="3613"/>
                </a:lnTo>
                <a:lnTo>
                  <a:pt x="93395" y="2565"/>
                </a:lnTo>
                <a:lnTo>
                  <a:pt x="103162" y="1765"/>
                </a:lnTo>
                <a:lnTo>
                  <a:pt x="103327" y="1765"/>
                </a:lnTo>
                <a:lnTo>
                  <a:pt x="11310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0" name="object 6730"/>
          <p:cNvSpPr/>
          <p:nvPr/>
        </p:nvSpPr>
        <p:spPr>
          <a:xfrm>
            <a:off x="2040072" y="5862177"/>
            <a:ext cx="100609" cy="4754"/>
          </a:xfrm>
          <a:custGeom>
            <a:avLst/>
            <a:gdLst/>
            <a:ahLst/>
            <a:cxnLst/>
            <a:rect l="l" t="t" r="r" b="b"/>
            <a:pathLst>
              <a:path w="100609" h="4754">
                <a:moveTo>
                  <a:pt x="100609" y="0"/>
                </a:moveTo>
                <a:lnTo>
                  <a:pt x="89395" y="2400"/>
                </a:lnTo>
                <a:lnTo>
                  <a:pt x="89230" y="2400"/>
                </a:lnTo>
                <a:lnTo>
                  <a:pt x="77698" y="3365"/>
                </a:lnTo>
                <a:lnTo>
                  <a:pt x="64392" y="4482"/>
                </a:lnTo>
                <a:lnTo>
                  <a:pt x="53750" y="4754"/>
                </a:lnTo>
                <a:lnTo>
                  <a:pt x="46939" y="4648"/>
                </a:lnTo>
                <a:lnTo>
                  <a:pt x="33563" y="4287"/>
                </a:lnTo>
                <a:lnTo>
                  <a:pt x="22984" y="3296"/>
                </a:lnTo>
                <a:lnTo>
                  <a:pt x="16192" y="2565"/>
                </a:lnTo>
                <a:lnTo>
                  <a:pt x="8013" y="1765"/>
                </a:lnTo>
                <a:lnTo>
                  <a:pt x="7848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1" name="object 6731"/>
          <p:cNvSpPr/>
          <p:nvPr/>
        </p:nvSpPr>
        <p:spPr>
          <a:xfrm>
            <a:off x="2078526" y="6234160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882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00"/>
                </a:lnTo>
                <a:lnTo>
                  <a:pt x="7683" y="317"/>
                </a:lnTo>
                <a:lnTo>
                  <a:pt x="7848" y="317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17"/>
                </a:lnTo>
                <a:lnTo>
                  <a:pt x="16014" y="317"/>
                </a:lnTo>
                <a:lnTo>
                  <a:pt x="17945" y="800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882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2" name="object 6732"/>
          <p:cNvSpPr/>
          <p:nvPr/>
        </p:nvSpPr>
        <p:spPr>
          <a:xfrm>
            <a:off x="2078526" y="6153256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3" name="object 6733"/>
          <p:cNvSpPr/>
          <p:nvPr/>
        </p:nvSpPr>
        <p:spPr>
          <a:xfrm>
            <a:off x="2252183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4" name="object 6734"/>
          <p:cNvSpPr/>
          <p:nvPr/>
        </p:nvSpPr>
        <p:spPr>
          <a:xfrm>
            <a:off x="2522279" y="5942601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5" name="object 6735"/>
          <p:cNvSpPr/>
          <p:nvPr/>
        </p:nvSpPr>
        <p:spPr>
          <a:xfrm>
            <a:off x="2708751" y="5953970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6" name="object 6736"/>
          <p:cNvSpPr/>
          <p:nvPr/>
        </p:nvSpPr>
        <p:spPr>
          <a:xfrm>
            <a:off x="2270926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3200"/>
                </a:moveTo>
                <a:lnTo>
                  <a:pt x="14727" y="2088"/>
                </a:lnTo>
                <a:lnTo>
                  <a:pt x="24775" y="1372"/>
                </a:lnTo>
                <a:lnTo>
                  <a:pt x="35759" y="668"/>
                </a:lnTo>
                <a:lnTo>
                  <a:pt x="46621" y="0"/>
                </a:lnTo>
                <a:lnTo>
                  <a:pt x="47904" y="0"/>
                </a:lnTo>
                <a:lnTo>
                  <a:pt x="48056" y="0"/>
                </a:lnTo>
                <a:lnTo>
                  <a:pt x="49504" y="317"/>
                </a:lnTo>
                <a:lnTo>
                  <a:pt x="49987" y="482"/>
                </a:lnTo>
                <a:lnTo>
                  <a:pt x="50139" y="482"/>
                </a:lnTo>
                <a:lnTo>
                  <a:pt x="50622" y="800"/>
                </a:lnTo>
                <a:lnTo>
                  <a:pt x="51104" y="965"/>
                </a:lnTo>
                <a:lnTo>
                  <a:pt x="5142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7" name="object 6737"/>
          <p:cNvSpPr/>
          <p:nvPr/>
        </p:nvSpPr>
        <p:spPr>
          <a:xfrm>
            <a:off x="2283095" y="6201483"/>
            <a:ext cx="51587" cy="3200"/>
          </a:xfrm>
          <a:custGeom>
            <a:avLst/>
            <a:gdLst/>
            <a:ahLst/>
            <a:cxnLst/>
            <a:rect l="l" t="t" r="r" b="b"/>
            <a:pathLst>
              <a:path w="51587" h="3200">
                <a:moveTo>
                  <a:pt x="51587" y="0"/>
                </a:moveTo>
                <a:lnTo>
                  <a:pt x="36832" y="1112"/>
                </a:lnTo>
                <a:lnTo>
                  <a:pt x="26747" y="1828"/>
                </a:lnTo>
                <a:lnTo>
                  <a:pt x="15767" y="2532"/>
                </a:lnTo>
                <a:lnTo>
                  <a:pt x="4978" y="3200"/>
                </a:lnTo>
                <a:lnTo>
                  <a:pt x="3530" y="3200"/>
                </a:lnTo>
                <a:lnTo>
                  <a:pt x="2082" y="2882"/>
                </a:lnTo>
                <a:lnTo>
                  <a:pt x="1447" y="2717"/>
                </a:lnTo>
                <a:lnTo>
                  <a:pt x="965" y="2400"/>
                </a:lnTo>
                <a:lnTo>
                  <a:pt x="482" y="2235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8" name="object 6738"/>
          <p:cNvSpPr/>
          <p:nvPr/>
        </p:nvSpPr>
        <p:spPr>
          <a:xfrm>
            <a:off x="2285182" y="6143492"/>
            <a:ext cx="24193" cy="1917"/>
          </a:xfrm>
          <a:custGeom>
            <a:avLst/>
            <a:gdLst/>
            <a:ahLst/>
            <a:cxnLst/>
            <a:rect l="l" t="t" r="r" b="b"/>
            <a:pathLst>
              <a:path w="2419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  <a:lnTo>
                  <a:pt x="22745" y="482"/>
                </a:lnTo>
                <a:lnTo>
                  <a:pt x="22910" y="635"/>
                </a:lnTo>
                <a:lnTo>
                  <a:pt x="23393" y="800"/>
                </a:lnTo>
                <a:lnTo>
                  <a:pt x="23876" y="1117"/>
                </a:lnTo>
                <a:lnTo>
                  <a:pt x="24193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9" name="object 6739"/>
          <p:cNvSpPr/>
          <p:nvPr/>
        </p:nvSpPr>
        <p:spPr>
          <a:xfrm>
            <a:off x="2297032" y="6194275"/>
            <a:ext cx="23393" cy="1917"/>
          </a:xfrm>
          <a:custGeom>
            <a:avLst/>
            <a:gdLst/>
            <a:ahLst/>
            <a:cxnLst/>
            <a:rect l="l" t="t" r="r" b="b"/>
            <a:pathLst>
              <a:path w="23393" h="1917">
                <a:moveTo>
                  <a:pt x="23393" y="0"/>
                </a:moveTo>
                <a:lnTo>
                  <a:pt x="22110" y="482"/>
                </a:lnTo>
                <a:lnTo>
                  <a:pt x="20828" y="635"/>
                </a:lnTo>
                <a:lnTo>
                  <a:pt x="12344" y="1435"/>
                </a:lnTo>
                <a:lnTo>
                  <a:pt x="12344" y="1282"/>
                </a:lnTo>
                <a:lnTo>
                  <a:pt x="4013" y="1765"/>
                </a:lnTo>
                <a:lnTo>
                  <a:pt x="3213" y="1765"/>
                </a:lnTo>
                <a:lnTo>
                  <a:pt x="3213" y="1917"/>
                </a:lnTo>
                <a:lnTo>
                  <a:pt x="2565" y="1765"/>
                </a:lnTo>
                <a:lnTo>
                  <a:pt x="1282" y="1600"/>
                </a:lnTo>
                <a:lnTo>
                  <a:pt x="1130" y="1435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0" name="object 6740"/>
          <p:cNvSpPr/>
          <p:nvPr/>
        </p:nvSpPr>
        <p:spPr>
          <a:xfrm>
            <a:off x="2543100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505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193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213" y="4330"/>
                </a:lnTo>
                <a:lnTo>
                  <a:pt x="2882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1" name="object 6741"/>
          <p:cNvSpPr/>
          <p:nvPr/>
        </p:nvSpPr>
        <p:spPr>
          <a:xfrm>
            <a:off x="2540542" y="6050088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2" name="object 6742"/>
          <p:cNvSpPr/>
          <p:nvPr/>
        </p:nvSpPr>
        <p:spPr>
          <a:xfrm>
            <a:off x="2540549" y="6078607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3" name="object 6743"/>
          <p:cNvSpPr/>
          <p:nvPr/>
        </p:nvSpPr>
        <p:spPr>
          <a:xfrm>
            <a:off x="2627528" y="6051530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4" name="object 6744"/>
          <p:cNvSpPr/>
          <p:nvPr/>
        </p:nvSpPr>
        <p:spPr>
          <a:xfrm>
            <a:off x="2627527" y="6080373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5" name="object 6745"/>
          <p:cNvSpPr/>
          <p:nvPr/>
        </p:nvSpPr>
        <p:spPr>
          <a:xfrm>
            <a:off x="2632012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12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6" name="object 6746"/>
          <p:cNvSpPr/>
          <p:nvPr/>
        </p:nvSpPr>
        <p:spPr>
          <a:xfrm>
            <a:off x="1977759" y="6399810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7" name="object 6747"/>
          <p:cNvSpPr/>
          <p:nvPr/>
        </p:nvSpPr>
        <p:spPr>
          <a:xfrm>
            <a:off x="2090381" y="6323393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8" name="object 6748"/>
          <p:cNvSpPr/>
          <p:nvPr/>
        </p:nvSpPr>
        <p:spPr>
          <a:xfrm>
            <a:off x="1584627" y="5854641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9" name="object 6749"/>
          <p:cNvSpPr/>
          <p:nvPr/>
        </p:nvSpPr>
        <p:spPr>
          <a:xfrm>
            <a:off x="1490908" y="6058581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0" y="10896"/>
                </a:moveTo>
                <a:lnTo>
                  <a:pt x="1930" y="5130"/>
                </a:lnTo>
                <a:lnTo>
                  <a:pt x="73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0" name="object 6750"/>
          <p:cNvSpPr/>
          <p:nvPr/>
        </p:nvSpPr>
        <p:spPr>
          <a:xfrm>
            <a:off x="1556278" y="6061144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1" name="object 6751"/>
          <p:cNvSpPr/>
          <p:nvPr/>
        </p:nvSpPr>
        <p:spPr>
          <a:xfrm>
            <a:off x="1490910" y="6069477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7365" y="10896"/>
                </a:moveTo>
                <a:lnTo>
                  <a:pt x="1917" y="5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2" name="object 6752"/>
          <p:cNvSpPr/>
          <p:nvPr/>
        </p:nvSpPr>
        <p:spPr>
          <a:xfrm>
            <a:off x="1549222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3" name="object 6753"/>
          <p:cNvSpPr/>
          <p:nvPr/>
        </p:nvSpPr>
        <p:spPr>
          <a:xfrm>
            <a:off x="1520545" y="623688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4" name="object 6754"/>
          <p:cNvSpPr/>
          <p:nvPr/>
        </p:nvSpPr>
        <p:spPr>
          <a:xfrm>
            <a:off x="1572768" y="6057790"/>
            <a:ext cx="13779" cy="26263"/>
          </a:xfrm>
          <a:custGeom>
            <a:avLst/>
            <a:gdLst/>
            <a:ahLst/>
            <a:cxnLst/>
            <a:rect l="l" t="t" r="r" b="b"/>
            <a:pathLst>
              <a:path w="13779" h="26263">
                <a:moveTo>
                  <a:pt x="13779" y="26263"/>
                </a:moveTo>
                <a:lnTo>
                  <a:pt x="8013" y="23545"/>
                </a:lnTo>
                <a:lnTo>
                  <a:pt x="2082" y="17932"/>
                </a:lnTo>
                <a:lnTo>
                  <a:pt x="0" y="11683"/>
                </a:lnTo>
                <a:lnTo>
                  <a:pt x="2082" y="5435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5" name="object 6755"/>
          <p:cNvSpPr/>
          <p:nvPr/>
        </p:nvSpPr>
        <p:spPr>
          <a:xfrm>
            <a:off x="1643581" y="6060344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6" name="object 6756"/>
          <p:cNvSpPr/>
          <p:nvPr/>
        </p:nvSpPr>
        <p:spPr>
          <a:xfrm>
            <a:off x="1584623" y="5854644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78981" y="81064"/>
                </a:moveTo>
                <a:lnTo>
                  <a:pt x="68402" y="71297"/>
                </a:lnTo>
                <a:lnTo>
                  <a:pt x="0" y="2595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7" name="object 6757"/>
          <p:cNvSpPr/>
          <p:nvPr/>
        </p:nvSpPr>
        <p:spPr>
          <a:xfrm>
            <a:off x="1842869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8" name="object 6758"/>
          <p:cNvSpPr/>
          <p:nvPr/>
        </p:nvSpPr>
        <p:spPr>
          <a:xfrm>
            <a:off x="1842068" y="6279661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13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9" name="object 6759"/>
          <p:cNvSpPr/>
          <p:nvPr/>
        </p:nvSpPr>
        <p:spPr>
          <a:xfrm>
            <a:off x="1841908" y="6198756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0" name="object 6760"/>
          <p:cNvSpPr/>
          <p:nvPr/>
        </p:nvSpPr>
        <p:spPr>
          <a:xfrm>
            <a:off x="1897495" y="614092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1" name="object 6761"/>
          <p:cNvSpPr/>
          <p:nvPr/>
        </p:nvSpPr>
        <p:spPr>
          <a:xfrm>
            <a:off x="1909833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4165" y="2730"/>
                </a:moveTo>
                <a:lnTo>
                  <a:pt x="4013" y="1930"/>
                </a:lnTo>
                <a:lnTo>
                  <a:pt x="3530" y="1130"/>
                </a:lnTo>
                <a:lnTo>
                  <a:pt x="1447" y="1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2" name="object 6762"/>
          <p:cNvSpPr/>
          <p:nvPr/>
        </p:nvSpPr>
        <p:spPr>
          <a:xfrm>
            <a:off x="1841912" y="6136441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16497" y="0"/>
                </a:moveTo>
                <a:lnTo>
                  <a:pt x="16014" y="635"/>
                </a:lnTo>
                <a:lnTo>
                  <a:pt x="0" y="62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3" name="object 6763"/>
          <p:cNvSpPr/>
          <p:nvPr/>
        </p:nvSpPr>
        <p:spPr>
          <a:xfrm>
            <a:off x="1872665" y="6144129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4" name="object 6764"/>
          <p:cNvSpPr/>
          <p:nvPr/>
        </p:nvSpPr>
        <p:spPr>
          <a:xfrm>
            <a:off x="1858896" y="614397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5" name="object 6765"/>
          <p:cNvSpPr/>
          <p:nvPr/>
        </p:nvSpPr>
        <p:spPr>
          <a:xfrm>
            <a:off x="1882595" y="614541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6" name="object 6766"/>
          <p:cNvSpPr/>
          <p:nvPr/>
        </p:nvSpPr>
        <p:spPr>
          <a:xfrm>
            <a:off x="1966864" y="5867140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4483" y="19737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7" name="object 6767"/>
          <p:cNvSpPr/>
          <p:nvPr/>
        </p:nvSpPr>
        <p:spPr>
          <a:xfrm>
            <a:off x="1892689" y="5794093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12014" y="18745"/>
                </a:moveTo>
                <a:lnTo>
                  <a:pt x="8496" y="0"/>
                </a:lnTo>
                <a:lnTo>
                  <a:pt x="0" y="275386"/>
                </a:lnTo>
                <a:lnTo>
                  <a:pt x="3848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8" name="object 6768"/>
          <p:cNvSpPr/>
          <p:nvPr/>
        </p:nvSpPr>
        <p:spPr>
          <a:xfrm>
            <a:off x="1896055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9" name="object 6769"/>
          <p:cNvSpPr/>
          <p:nvPr/>
        </p:nvSpPr>
        <p:spPr>
          <a:xfrm>
            <a:off x="1896055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0" name="object 6770"/>
          <p:cNvSpPr/>
          <p:nvPr/>
        </p:nvSpPr>
        <p:spPr>
          <a:xfrm>
            <a:off x="1901183" y="5775350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1" name="object 6771"/>
          <p:cNvSpPr/>
          <p:nvPr/>
        </p:nvSpPr>
        <p:spPr>
          <a:xfrm>
            <a:off x="2275893" y="5775352"/>
            <a:ext cx="3682" cy="37490"/>
          </a:xfrm>
          <a:custGeom>
            <a:avLst/>
            <a:gdLst/>
            <a:ahLst/>
            <a:cxnLst/>
            <a:rect l="l" t="t" r="r" b="b"/>
            <a:pathLst>
              <a:path w="3682" h="37490">
                <a:moveTo>
                  <a:pt x="0" y="0"/>
                </a:moveTo>
                <a:lnTo>
                  <a:pt x="3682" y="18745"/>
                </a:lnTo>
                <a:lnTo>
                  <a:pt x="0" y="37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2" name="object 6772"/>
          <p:cNvSpPr/>
          <p:nvPr/>
        </p:nvSpPr>
        <p:spPr>
          <a:xfrm>
            <a:off x="2209408" y="5867145"/>
            <a:ext cx="4483" cy="197040"/>
          </a:xfrm>
          <a:custGeom>
            <a:avLst/>
            <a:gdLst/>
            <a:ahLst/>
            <a:cxnLst/>
            <a:rect l="l" t="t" r="r" b="b"/>
            <a:pathLst>
              <a:path w="4483" h="197040">
                <a:moveTo>
                  <a:pt x="4483" y="0"/>
                </a:moveTo>
                <a:lnTo>
                  <a:pt x="0" y="1970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3" name="object 6773"/>
          <p:cNvSpPr/>
          <p:nvPr/>
        </p:nvSpPr>
        <p:spPr>
          <a:xfrm>
            <a:off x="1925373" y="6062428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4" name="object 6774"/>
          <p:cNvSpPr/>
          <p:nvPr/>
        </p:nvSpPr>
        <p:spPr>
          <a:xfrm>
            <a:off x="1938025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5" name="object 6775"/>
          <p:cNvSpPr/>
          <p:nvPr/>
        </p:nvSpPr>
        <p:spPr>
          <a:xfrm>
            <a:off x="1940265" y="6146372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7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6" name="object 6776"/>
          <p:cNvSpPr/>
          <p:nvPr/>
        </p:nvSpPr>
        <p:spPr>
          <a:xfrm>
            <a:off x="2206043" y="5779998"/>
            <a:ext cx="27241" cy="87147"/>
          </a:xfrm>
          <a:custGeom>
            <a:avLst/>
            <a:gdLst/>
            <a:ahLst/>
            <a:cxnLst/>
            <a:rect l="l" t="t" r="r" b="b"/>
            <a:pathLst>
              <a:path w="27241" h="87147">
                <a:moveTo>
                  <a:pt x="7848" y="87147"/>
                </a:moveTo>
                <a:lnTo>
                  <a:pt x="0" y="56870"/>
                </a:lnTo>
                <a:lnTo>
                  <a:pt x="11048" y="47891"/>
                </a:lnTo>
                <a:lnTo>
                  <a:pt x="22593" y="32524"/>
                </a:lnTo>
                <a:lnTo>
                  <a:pt x="27241" y="16344"/>
                </a:lnTo>
                <a:lnTo>
                  <a:pt x="2467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7" name="object 6777"/>
          <p:cNvSpPr/>
          <p:nvPr/>
        </p:nvSpPr>
        <p:spPr>
          <a:xfrm>
            <a:off x="2053210" y="5713831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8813" y="88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8" name="object 6778"/>
          <p:cNvSpPr/>
          <p:nvPr/>
        </p:nvSpPr>
        <p:spPr>
          <a:xfrm>
            <a:off x="1985928" y="5731134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0" y="0"/>
                </a:moveTo>
                <a:lnTo>
                  <a:pt x="8813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9" name="object 6779"/>
          <p:cNvSpPr/>
          <p:nvPr/>
        </p:nvSpPr>
        <p:spPr>
          <a:xfrm>
            <a:off x="1947317" y="5780474"/>
            <a:ext cx="33159" cy="282435"/>
          </a:xfrm>
          <a:custGeom>
            <a:avLst/>
            <a:gdLst/>
            <a:ahLst/>
            <a:cxnLst/>
            <a:rect l="l" t="t" r="r" b="b"/>
            <a:pathLst>
              <a:path w="33159" h="282435">
                <a:moveTo>
                  <a:pt x="2565" y="0"/>
                </a:moveTo>
                <a:lnTo>
                  <a:pt x="0" y="15697"/>
                </a:lnTo>
                <a:lnTo>
                  <a:pt x="4330" y="31407"/>
                </a:lnTo>
                <a:lnTo>
                  <a:pt x="15062" y="46139"/>
                </a:lnTo>
                <a:lnTo>
                  <a:pt x="27393" y="56400"/>
                </a:lnTo>
                <a:lnTo>
                  <a:pt x="33159" y="282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0" name="object 6780"/>
          <p:cNvSpPr/>
          <p:nvPr/>
        </p:nvSpPr>
        <p:spPr>
          <a:xfrm>
            <a:off x="1961258" y="6105203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1" name="object 6781"/>
          <p:cNvSpPr/>
          <p:nvPr/>
        </p:nvSpPr>
        <p:spPr>
          <a:xfrm>
            <a:off x="1972312" y="6062431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2" name="object 6782"/>
          <p:cNvSpPr/>
          <p:nvPr/>
        </p:nvSpPr>
        <p:spPr>
          <a:xfrm>
            <a:off x="1966865" y="5836869"/>
            <a:ext cx="7848" cy="30276"/>
          </a:xfrm>
          <a:custGeom>
            <a:avLst/>
            <a:gdLst/>
            <a:ahLst/>
            <a:cxnLst/>
            <a:rect l="l" t="t" r="r" b="b"/>
            <a:pathLst>
              <a:path w="7848" h="30276">
                <a:moveTo>
                  <a:pt x="0" y="30276"/>
                </a:move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3" name="object 6783"/>
          <p:cNvSpPr/>
          <p:nvPr/>
        </p:nvSpPr>
        <p:spPr>
          <a:xfrm>
            <a:off x="1998591" y="6149103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3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4" name="object 6784"/>
          <p:cNvSpPr/>
          <p:nvPr/>
        </p:nvSpPr>
        <p:spPr>
          <a:xfrm>
            <a:off x="1998582" y="60648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5" name="object 6785"/>
          <p:cNvSpPr/>
          <p:nvPr/>
        </p:nvSpPr>
        <p:spPr>
          <a:xfrm>
            <a:off x="1994736" y="5739947"/>
            <a:ext cx="0" cy="250228"/>
          </a:xfrm>
          <a:custGeom>
            <a:avLst/>
            <a:gdLst/>
            <a:ahLst/>
            <a:cxnLst/>
            <a:rect l="l" t="t" r="r" b="b"/>
            <a:pathLst>
              <a:path h="250228">
                <a:moveTo>
                  <a:pt x="0" y="25022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6" name="object 6786"/>
          <p:cNvSpPr/>
          <p:nvPr/>
        </p:nvSpPr>
        <p:spPr>
          <a:xfrm>
            <a:off x="2007237" y="6167671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0" y="24358"/>
                </a:moveTo>
                <a:lnTo>
                  <a:pt x="2400" y="14744"/>
                </a:ln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7" name="object 6787"/>
          <p:cNvSpPr/>
          <p:nvPr/>
        </p:nvSpPr>
        <p:spPr>
          <a:xfrm>
            <a:off x="2140681" y="5862172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6248" y="2387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8" name="object 6788"/>
          <p:cNvSpPr/>
          <p:nvPr/>
        </p:nvSpPr>
        <p:spPr>
          <a:xfrm>
            <a:off x="2026612" y="5862177"/>
            <a:ext cx="13462" cy="242544"/>
          </a:xfrm>
          <a:custGeom>
            <a:avLst/>
            <a:gdLst/>
            <a:ahLst/>
            <a:cxnLst/>
            <a:rect l="l" t="t" r="r" b="b"/>
            <a:pathLst>
              <a:path w="13462" h="242544">
                <a:moveTo>
                  <a:pt x="13462" y="0"/>
                </a:moveTo>
                <a:lnTo>
                  <a:pt x="7213" y="23876"/>
                </a:lnTo>
                <a:lnTo>
                  <a:pt x="0" y="2425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9" name="object 6789"/>
          <p:cNvSpPr/>
          <p:nvPr/>
        </p:nvSpPr>
        <p:spPr>
          <a:xfrm>
            <a:off x="2052571" y="6088858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75615" y="92595"/>
                </a:moveTo>
                <a:lnTo>
                  <a:pt x="51739" y="0"/>
                </a:lnTo>
                <a:lnTo>
                  <a:pt x="23876" y="0"/>
                </a:lnTo>
                <a:lnTo>
                  <a:pt x="0" y="92595"/>
                </a:lnTo>
                <a:lnTo>
                  <a:pt x="0" y="173659"/>
                </a:lnTo>
                <a:lnTo>
                  <a:pt x="18580" y="174942"/>
                </a:lnTo>
                <a:lnTo>
                  <a:pt x="24663" y="151231"/>
                </a:lnTo>
                <a:lnTo>
                  <a:pt x="25958" y="1491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0" name="object 6790"/>
          <p:cNvSpPr/>
          <p:nvPr/>
        </p:nvSpPr>
        <p:spPr>
          <a:xfrm>
            <a:off x="2102236" y="6181455"/>
            <a:ext cx="25946" cy="82346"/>
          </a:xfrm>
          <a:custGeom>
            <a:avLst/>
            <a:gdLst/>
            <a:ahLst/>
            <a:cxnLst/>
            <a:rect l="l" t="t" r="r" b="b"/>
            <a:pathLst>
              <a:path w="25946" h="82346">
                <a:moveTo>
                  <a:pt x="0" y="56553"/>
                </a:moveTo>
                <a:lnTo>
                  <a:pt x="1282" y="58635"/>
                </a:lnTo>
                <a:lnTo>
                  <a:pt x="7365" y="82346"/>
                </a:lnTo>
                <a:lnTo>
                  <a:pt x="25946" y="81064"/>
                </a:lnTo>
                <a:lnTo>
                  <a:pt x="25946" y="0"/>
                </a:lnTo>
                <a:lnTo>
                  <a:pt x="7365" y="1282"/>
                </a:lnTo>
                <a:lnTo>
                  <a:pt x="7365" y="823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1" name="object 6791"/>
          <p:cNvSpPr/>
          <p:nvPr/>
        </p:nvSpPr>
        <p:spPr>
          <a:xfrm>
            <a:off x="2052570" y="6157095"/>
            <a:ext cx="25958" cy="25641"/>
          </a:xfrm>
          <a:custGeom>
            <a:avLst/>
            <a:gdLst/>
            <a:ahLst/>
            <a:cxnLst/>
            <a:rect l="l" t="t" r="r" b="b"/>
            <a:pathLst>
              <a:path w="25958" h="25641">
                <a:moveTo>
                  <a:pt x="0" y="24358"/>
                </a:moveTo>
                <a:lnTo>
                  <a:pt x="18580" y="25641"/>
                </a:lnTo>
                <a:lnTo>
                  <a:pt x="24663" y="1930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2" name="object 6792"/>
          <p:cNvSpPr/>
          <p:nvPr/>
        </p:nvSpPr>
        <p:spPr>
          <a:xfrm>
            <a:off x="2102236" y="6157104"/>
            <a:ext cx="7365" cy="25641"/>
          </a:xfrm>
          <a:custGeom>
            <a:avLst/>
            <a:gdLst/>
            <a:ahLst/>
            <a:cxnLst/>
            <a:rect l="l" t="t" r="r" b="b"/>
            <a:pathLst>
              <a:path w="7366" h="25641">
                <a:moveTo>
                  <a:pt x="0" y="0"/>
                </a:moveTo>
                <a:lnTo>
                  <a:pt x="1282" y="1930"/>
                </a:lnTo>
                <a:lnTo>
                  <a:pt x="7365" y="25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3" name="object 6793"/>
          <p:cNvSpPr/>
          <p:nvPr/>
        </p:nvSpPr>
        <p:spPr>
          <a:xfrm>
            <a:off x="2050009" y="5714312"/>
            <a:ext cx="0" cy="149466"/>
          </a:xfrm>
          <a:custGeom>
            <a:avLst/>
            <a:gdLst/>
            <a:ahLst/>
            <a:cxnLst/>
            <a:rect l="l" t="t" r="r" b="b"/>
            <a:pathLst>
              <a:path h="149466">
                <a:moveTo>
                  <a:pt x="0" y="1494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4" name="object 6794"/>
          <p:cNvSpPr/>
          <p:nvPr/>
        </p:nvSpPr>
        <p:spPr>
          <a:xfrm>
            <a:off x="2053211" y="5713831"/>
            <a:ext cx="0" cy="150431"/>
          </a:xfrm>
          <a:custGeom>
            <a:avLst/>
            <a:gdLst/>
            <a:ahLst/>
            <a:cxnLst/>
            <a:rect l="l" t="t" r="r" b="b"/>
            <a:pathLst>
              <a:path h="150431">
                <a:moveTo>
                  <a:pt x="0" y="0"/>
                </a:moveTo>
                <a:lnTo>
                  <a:pt x="0" y="1504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5" name="object 6795"/>
          <p:cNvSpPr/>
          <p:nvPr/>
        </p:nvSpPr>
        <p:spPr>
          <a:xfrm>
            <a:off x="2071152" y="6182734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6" name="object 6796"/>
          <p:cNvSpPr/>
          <p:nvPr/>
        </p:nvSpPr>
        <p:spPr>
          <a:xfrm>
            <a:off x="2062024" y="5722641"/>
            <a:ext cx="0" cy="142582"/>
          </a:xfrm>
          <a:custGeom>
            <a:avLst/>
            <a:gdLst/>
            <a:ahLst/>
            <a:cxnLst/>
            <a:rect l="l" t="t" r="r" b="b"/>
            <a:pathLst>
              <a:path h="142582">
                <a:moveTo>
                  <a:pt x="0" y="1425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7" name="object 6797"/>
          <p:cNvSpPr/>
          <p:nvPr/>
        </p:nvSpPr>
        <p:spPr>
          <a:xfrm>
            <a:off x="2075639" y="5860583"/>
            <a:ext cx="42773" cy="5600"/>
          </a:xfrm>
          <a:custGeom>
            <a:avLst/>
            <a:gdLst/>
            <a:ahLst/>
            <a:cxnLst/>
            <a:rect l="l" t="t" r="r" b="b"/>
            <a:pathLst>
              <a:path w="42773" h="5600">
                <a:moveTo>
                  <a:pt x="0" y="5600"/>
                </a:moveTo>
                <a:lnTo>
                  <a:pt x="6083" y="152"/>
                </a:lnTo>
                <a:lnTo>
                  <a:pt x="18427" y="0"/>
                </a:lnTo>
                <a:lnTo>
                  <a:pt x="42773" y="1587"/>
                </a:lnTo>
                <a:lnTo>
                  <a:pt x="42773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8" name="object 6798"/>
          <p:cNvSpPr/>
          <p:nvPr/>
        </p:nvSpPr>
        <p:spPr>
          <a:xfrm>
            <a:off x="2146451" y="6105202"/>
            <a:ext cx="109093" cy="86664"/>
          </a:xfrm>
          <a:custGeom>
            <a:avLst/>
            <a:gdLst/>
            <a:ahLst/>
            <a:cxnLst/>
            <a:rect l="l" t="t" r="r" b="b"/>
            <a:pathLst>
              <a:path w="109093" h="86664">
                <a:moveTo>
                  <a:pt x="109093" y="79298"/>
                </a:moveTo>
                <a:lnTo>
                  <a:pt x="73202" y="0"/>
                </a:lnTo>
                <a:lnTo>
                  <a:pt x="35877" y="2400"/>
                </a:lnTo>
                <a:lnTo>
                  <a:pt x="0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9" name="object 6799"/>
          <p:cNvSpPr/>
          <p:nvPr/>
        </p:nvSpPr>
        <p:spPr>
          <a:xfrm>
            <a:off x="2135394" y="6064832"/>
            <a:ext cx="46939" cy="84264"/>
          </a:xfrm>
          <a:custGeom>
            <a:avLst/>
            <a:gdLst/>
            <a:ahLst/>
            <a:cxnLst/>
            <a:rect l="l" t="t" r="r" b="b"/>
            <a:pathLst>
              <a:path w="46939" h="84264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0" name="object 6800"/>
          <p:cNvSpPr/>
          <p:nvPr/>
        </p:nvSpPr>
        <p:spPr>
          <a:xfrm>
            <a:off x="2146936" y="5886044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1" name="object 6801"/>
          <p:cNvSpPr/>
          <p:nvPr/>
        </p:nvSpPr>
        <p:spPr>
          <a:xfrm>
            <a:off x="2160553" y="6149098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2" name="object 6802"/>
          <p:cNvSpPr/>
          <p:nvPr/>
        </p:nvSpPr>
        <p:spPr>
          <a:xfrm>
            <a:off x="2171272" y="6167671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2412" y="24358"/>
                </a:move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3" name="object 6803"/>
          <p:cNvSpPr/>
          <p:nvPr/>
        </p:nvSpPr>
        <p:spPr>
          <a:xfrm>
            <a:off x="2171279" y="6062431"/>
            <a:ext cx="73215" cy="79298"/>
          </a:xfrm>
          <a:custGeom>
            <a:avLst/>
            <a:gdLst/>
            <a:ahLst/>
            <a:cxnLst/>
            <a:rect l="l" t="t" r="r" b="b"/>
            <a:pathLst>
              <a:path w="73215" h="79298">
                <a:moveTo>
                  <a:pt x="0" y="2400"/>
                </a:moveTo>
                <a:lnTo>
                  <a:pt x="37325" y="0"/>
                </a:lnTo>
                <a:lnTo>
                  <a:pt x="73215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4" name="object 6804"/>
          <p:cNvSpPr/>
          <p:nvPr/>
        </p:nvSpPr>
        <p:spPr>
          <a:xfrm>
            <a:off x="2183771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5" name="object 6805"/>
          <p:cNvSpPr/>
          <p:nvPr/>
        </p:nvSpPr>
        <p:spPr>
          <a:xfrm>
            <a:off x="2200276" y="5836864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0" y="226047"/>
                </a:move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6" name="object 6806"/>
          <p:cNvSpPr/>
          <p:nvPr/>
        </p:nvSpPr>
        <p:spPr>
          <a:xfrm>
            <a:off x="2202997" y="6399814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7" name="object 6807"/>
          <p:cNvSpPr/>
          <p:nvPr/>
        </p:nvSpPr>
        <p:spPr>
          <a:xfrm>
            <a:off x="2219659" y="6146372"/>
            <a:ext cx="20828" cy="42456"/>
          </a:xfrm>
          <a:custGeom>
            <a:avLst/>
            <a:gdLst/>
            <a:ahLst/>
            <a:cxnLst/>
            <a:rect l="l" t="t" r="r" b="b"/>
            <a:pathLst>
              <a:path w="20827" h="42456">
                <a:moveTo>
                  <a:pt x="0" y="42456"/>
                </a:moveTo>
                <a:lnTo>
                  <a:pt x="0" y="1765"/>
                </a:lnTo>
                <a:lnTo>
                  <a:pt x="482" y="647"/>
                </a:lnTo>
                <a:lnTo>
                  <a:pt x="1435" y="0"/>
                </a:lnTo>
                <a:lnTo>
                  <a:pt x="2717" y="165"/>
                </a:lnTo>
                <a:lnTo>
                  <a:pt x="3682" y="965"/>
                </a:lnTo>
                <a:lnTo>
                  <a:pt x="20828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8" name="object 6808"/>
          <p:cNvSpPr/>
          <p:nvPr/>
        </p:nvSpPr>
        <p:spPr>
          <a:xfrm>
            <a:off x="2208610" y="60624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11049" y="4277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9" name="object 6809"/>
          <p:cNvSpPr/>
          <p:nvPr/>
        </p:nvSpPr>
        <p:spPr>
          <a:xfrm>
            <a:off x="2253303" y="5794095"/>
            <a:ext cx="34607" cy="332092"/>
          </a:xfrm>
          <a:custGeom>
            <a:avLst/>
            <a:gdLst/>
            <a:ahLst/>
            <a:cxnLst/>
            <a:rect l="l" t="t" r="r" b="b"/>
            <a:pathLst>
              <a:path w="34607" h="332092">
                <a:moveTo>
                  <a:pt x="0" y="332092"/>
                </a:moveTo>
                <a:lnTo>
                  <a:pt x="1435" y="331292"/>
                </a:lnTo>
                <a:lnTo>
                  <a:pt x="19697" y="313829"/>
                </a:lnTo>
                <a:lnTo>
                  <a:pt x="30924" y="295084"/>
                </a:lnTo>
                <a:lnTo>
                  <a:pt x="34607" y="275386"/>
                </a:lnTo>
                <a:lnTo>
                  <a:pt x="2626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0" name="object 6810"/>
          <p:cNvSpPr/>
          <p:nvPr/>
        </p:nvSpPr>
        <p:spPr>
          <a:xfrm>
            <a:off x="2512348" y="5854650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1" name="object 6811"/>
          <p:cNvSpPr/>
          <p:nvPr/>
        </p:nvSpPr>
        <p:spPr>
          <a:xfrm>
            <a:off x="2266759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0" y="2730"/>
                </a:moveTo>
                <a:lnTo>
                  <a:pt x="0" y="1930"/>
                </a:lnTo>
                <a:lnTo>
                  <a:pt x="482" y="1130"/>
                </a:lnTo>
                <a:lnTo>
                  <a:pt x="2717" y="165"/>
                </a:lnTo>
                <a:lnTo>
                  <a:pt x="41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2" name="object 6812"/>
          <p:cNvSpPr/>
          <p:nvPr/>
        </p:nvSpPr>
        <p:spPr>
          <a:xfrm>
            <a:off x="2322346" y="6136441"/>
            <a:ext cx="16344" cy="65036"/>
          </a:xfrm>
          <a:custGeom>
            <a:avLst/>
            <a:gdLst/>
            <a:ahLst/>
            <a:cxnLst/>
            <a:rect l="l" t="t" r="r" b="b"/>
            <a:pathLst>
              <a:path w="16344" h="65036">
                <a:moveTo>
                  <a:pt x="0" y="0"/>
                </a:moveTo>
                <a:lnTo>
                  <a:pt x="482" y="635"/>
                </a:lnTo>
                <a:lnTo>
                  <a:pt x="16344" y="62318"/>
                </a:lnTo>
                <a:lnTo>
                  <a:pt x="16344" y="63119"/>
                </a:lnTo>
                <a:lnTo>
                  <a:pt x="15862" y="63919"/>
                </a:lnTo>
                <a:lnTo>
                  <a:pt x="14897" y="64401"/>
                </a:lnTo>
                <a:lnTo>
                  <a:pt x="12331" y="6503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3" name="object 6813"/>
          <p:cNvSpPr/>
          <p:nvPr/>
        </p:nvSpPr>
        <p:spPr>
          <a:xfrm>
            <a:off x="2266755" y="6140924"/>
            <a:ext cx="16344" cy="62318"/>
          </a:xfrm>
          <a:custGeom>
            <a:avLst/>
            <a:gdLst/>
            <a:ahLst/>
            <a:cxnLst/>
            <a:rect l="l" t="t" r="r" b="b"/>
            <a:pathLst>
              <a:path w="16344" h="62318">
                <a:moveTo>
                  <a:pt x="16344" y="62318"/>
                </a:moveTo>
                <a:lnTo>
                  <a:pt x="16027" y="61683"/>
                </a:lnTo>
                <a:lnTo>
                  <a:pt x="0" y="0"/>
                </a:lnTo>
                <a:lnTo>
                  <a:pt x="0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4" name="object 6814"/>
          <p:cNvSpPr/>
          <p:nvPr/>
        </p:nvSpPr>
        <p:spPr>
          <a:xfrm>
            <a:off x="2284542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5" name="object 6815"/>
          <p:cNvSpPr/>
          <p:nvPr/>
        </p:nvSpPr>
        <p:spPr>
          <a:xfrm>
            <a:off x="2283745" y="6145409"/>
            <a:ext cx="8483" cy="34925"/>
          </a:xfrm>
          <a:custGeom>
            <a:avLst/>
            <a:gdLst/>
            <a:ahLst/>
            <a:cxnLst/>
            <a:rect l="l" t="t" r="r" b="b"/>
            <a:pathLst>
              <a:path w="8483" h="34925">
                <a:moveTo>
                  <a:pt x="8483" y="34925"/>
                </a:moveTo>
                <a:lnTo>
                  <a:pt x="0" y="2082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6" name="object 6816"/>
          <p:cNvSpPr/>
          <p:nvPr/>
        </p:nvSpPr>
        <p:spPr>
          <a:xfrm>
            <a:off x="2309371" y="6144930"/>
            <a:ext cx="12496" cy="49339"/>
          </a:xfrm>
          <a:custGeom>
            <a:avLst/>
            <a:gdLst/>
            <a:ahLst/>
            <a:cxnLst/>
            <a:rect l="l" t="t" r="r" b="b"/>
            <a:pathLst>
              <a:path w="12496" h="49339">
                <a:moveTo>
                  <a:pt x="0" y="0"/>
                </a:moveTo>
                <a:lnTo>
                  <a:pt x="482" y="800"/>
                </a:lnTo>
                <a:lnTo>
                  <a:pt x="12496" y="47256"/>
                </a:lnTo>
                <a:lnTo>
                  <a:pt x="12496" y="48056"/>
                </a:lnTo>
                <a:lnTo>
                  <a:pt x="12014" y="48704"/>
                </a:lnTo>
                <a:lnTo>
                  <a:pt x="11049" y="49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7" name="object 6817"/>
          <p:cNvSpPr/>
          <p:nvPr/>
        </p:nvSpPr>
        <p:spPr>
          <a:xfrm>
            <a:off x="2292223" y="6180334"/>
            <a:ext cx="4813" cy="15062"/>
          </a:xfrm>
          <a:custGeom>
            <a:avLst/>
            <a:gdLst/>
            <a:ahLst/>
            <a:cxnLst/>
            <a:rect l="l" t="t" r="r" b="b"/>
            <a:pathLst>
              <a:path w="4813" h="15062">
                <a:moveTo>
                  <a:pt x="4813" y="15062"/>
                </a:moveTo>
                <a:lnTo>
                  <a:pt x="3848" y="14427"/>
                </a:lnTo>
                <a:lnTo>
                  <a:pt x="3530" y="136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8" name="object 6818"/>
          <p:cNvSpPr/>
          <p:nvPr/>
        </p:nvSpPr>
        <p:spPr>
          <a:xfrm>
            <a:off x="2284702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9" name="object 6819"/>
          <p:cNvSpPr/>
          <p:nvPr/>
        </p:nvSpPr>
        <p:spPr>
          <a:xfrm>
            <a:off x="2297356" y="6279652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0" y="5295"/>
                </a:moveTo>
                <a:lnTo>
                  <a:pt x="37325" y="2882"/>
                </a:lnTo>
                <a:lnTo>
                  <a:pt x="39890" y="2247"/>
                </a:lnTo>
                <a:lnTo>
                  <a:pt x="40855" y="1612"/>
                </a:lnTo>
                <a:lnTo>
                  <a:pt x="41325" y="965"/>
                </a:lnTo>
                <a:lnTo>
                  <a:pt x="4132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0" name="object 6820"/>
          <p:cNvSpPr/>
          <p:nvPr/>
        </p:nvSpPr>
        <p:spPr>
          <a:xfrm>
            <a:off x="2307931" y="6144134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1" name="object 6821"/>
          <p:cNvSpPr/>
          <p:nvPr/>
        </p:nvSpPr>
        <p:spPr>
          <a:xfrm>
            <a:off x="2337728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2" name="object 6822"/>
          <p:cNvSpPr/>
          <p:nvPr/>
        </p:nvSpPr>
        <p:spPr>
          <a:xfrm>
            <a:off x="2338688" y="6198756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3" name="object 6823"/>
          <p:cNvSpPr/>
          <p:nvPr/>
        </p:nvSpPr>
        <p:spPr>
          <a:xfrm>
            <a:off x="2516992" y="5854644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0" y="81064"/>
                </a:moveTo>
                <a:lnTo>
                  <a:pt x="10731" y="71297"/>
                </a:lnTo>
                <a:lnTo>
                  <a:pt x="79133" y="25958"/>
                </a:lnTo>
                <a:lnTo>
                  <a:pt x="7913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4" name="object 6824"/>
          <p:cNvSpPr/>
          <p:nvPr/>
        </p:nvSpPr>
        <p:spPr>
          <a:xfrm>
            <a:off x="2532693" y="6057788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5" name="object 6825"/>
          <p:cNvSpPr/>
          <p:nvPr/>
        </p:nvSpPr>
        <p:spPr>
          <a:xfrm>
            <a:off x="2603338" y="6060344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6" name="object 6826"/>
          <p:cNvSpPr/>
          <p:nvPr/>
        </p:nvSpPr>
        <p:spPr>
          <a:xfrm>
            <a:off x="2678634" y="6061143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7" name="object 6827"/>
          <p:cNvSpPr/>
          <p:nvPr/>
        </p:nvSpPr>
        <p:spPr>
          <a:xfrm>
            <a:off x="2620161" y="6058584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6" h="21780">
                <a:moveTo>
                  <a:pt x="7366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6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8" name="object 6828"/>
          <p:cNvSpPr/>
          <p:nvPr/>
        </p:nvSpPr>
        <p:spPr>
          <a:xfrm>
            <a:off x="2678634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9" name="object 6829"/>
          <p:cNvSpPr/>
          <p:nvPr/>
        </p:nvSpPr>
        <p:spPr>
          <a:xfrm>
            <a:off x="2660051" y="623689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0" name="object 6830"/>
          <p:cNvSpPr/>
          <p:nvPr/>
        </p:nvSpPr>
        <p:spPr>
          <a:xfrm>
            <a:off x="1937708" y="6262998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1" name="object 6831"/>
          <p:cNvSpPr/>
          <p:nvPr/>
        </p:nvSpPr>
        <p:spPr>
          <a:xfrm>
            <a:off x="1941550" y="624136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2" name="object 6832"/>
          <p:cNvSpPr/>
          <p:nvPr/>
        </p:nvSpPr>
        <p:spPr>
          <a:xfrm>
            <a:off x="1941554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6730"/>
                </a:moveTo>
                <a:lnTo>
                  <a:pt x="3200" y="4495"/>
                </a:lnTo>
                <a:lnTo>
                  <a:pt x="3517" y="4330"/>
                </a:lnTo>
                <a:lnTo>
                  <a:pt x="7200" y="3047"/>
                </a:lnTo>
                <a:lnTo>
                  <a:pt x="11531" y="1435"/>
                </a:lnTo>
                <a:lnTo>
                  <a:pt x="11861" y="1435"/>
                </a:lnTo>
                <a:lnTo>
                  <a:pt x="16497" y="800"/>
                </a:lnTo>
                <a:lnTo>
                  <a:pt x="21310" y="0"/>
                </a:lnTo>
                <a:lnTo>
                  <a:pt x="21628" y="0"/>
                </a:lnTo>
                <a:lnTo>
                  <a:pt x="26593" y="165"/>
                </a:lnTo>
                <a:lnTo>
                  <a:pt x="31559" y="317"/>
                </a:lnTo>
                <a:lnTo>
                  <a:pt x="31711" y="317"/>
                </a:lnTo>
                <a:lnTo>
                  <a:pt x="36525" y="1282"/>
                </a:lnTo>
                <a:lnTo>
                  <a:pt x="41008" y="2247"/>
                </a:lnTo>
                <a:lnTo>
                  <a:pt x="41325" y="2247"/>
                </a:lnTo>
                <a:lnTo>
                  <a:pt x="45326" y="4013"/>
                </a:lnTo>
                <a:lnTo>
                  <a:pt x="48704" y="5448"/>
                </a:lnTo>
                <a:lnTo>
                  <a:pt x="49022" y="5613"/>
                </a:lnTo>
                <a:lnTo>
                  <a:pt x="51904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3" name="object 6833"/>
          <p:cNvSpPr/>
          <p:nvPr/>
        </p:nvSpPr>
        <p:spPr>
          <a:xfrm>
            <a:off x="1978714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51587" y="2412"/>
                </a:moveTo>
                <a:lnTo>
                  <a:pt x="38052" y="1379"/>
                </a:lnTo>
                <a:lnTo>
                  <a:pt x="27868" y="716"/>
                </a:lnTo>
                <a:lnTo>
                  <a:pt x="18427" y="165"/>
                </a:lnTo>
                <a:lnTo>
                  <a:pt x="15379" y="0"/>
                </a:lnTo>
                <a:lnTo>
                  <a:pt x="15214" y="0"/>
                </a:lnTo>
                <a:lnTo>
                  <a:pt x="12179" y="330"/>
                </a:lnTo>
                <a:lnTo>
                  <a:pt x="9131" y="495"/>
                </a:lnTo>
                <a:lnTo>
                  <a:pt x="8978" y="495"/>
                </a:lnTo>
                <a:lnTo>
                  <a:pt x="6096" y="1130"/>
                </a:lnTo>
                <a:lnTo>
                  <a:pt x="3365" y="1777"/>
                </a:lnTo>
                <a:lnTo>
                  <a:pt x="3365" y="1930"/>
                </a:lnTo>
                <a:lnTo>
                  <a:pt x="647" y="2730"/>
                </a:lnTo>
                <a:lnTo>
                  <a:pt x="0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4" name="object 6834"/>
          <p:cNvSpPr/>
          <p:nvPr/>
        </p:nvSpPr>
        <p:spPr>
          <a:xfrm>
            <a:off x="1882601" y="6250024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0" y="42125"/>
                </a:lnTo>
                <a:lnTo>
                  <a:pt x="149148" y="52069"/>
                </a:lnTo>
                <a:lnTo>
                  <a:pt x="149148" y="48856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5" name="object 6835"/>
          <p:cNvSpPr/>
          <p:nvPr/>
        </p:nvSpPr>
        <p:spPr>
          <a:xfrm>
            <a:off x="1914001" y="6126025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6" name="object 6836"/>
          <p:cNvSpPr/>
          <p:nvPr/>
        </p:nvSpPr>
        <p:spPr>
          <a:xfrm>
            <a:off x="1936427" y="6260118"/>
            <a:ext cx="1282" cy="2882"/>
          </a:xfrm>
          <a:custGeom>
            <a:avLst/>
            <a:gdLst/>
            <a:ahLst/>
            <a:cxnLst/>
            <a:rect l="l" t="t" r="r" b="b"/>
            <a:pathLst>
              <a:path w="1282" h="2882">
                <a:moveTo>
                  <a:pt x="0" y="0"/>
                </a:moveTo>
                <a:lnTo>
                  <a:pt x="1282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7" name="object 6837"/>
          <p:cNvSpPr/>
          <p:nvPr/>
        </p:nvSpPr>
        <p:spPr>
          <a:xfrm>
            <a:off x="1993450" y="6249390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2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8" name="object 6838"/>
          <p:cNvSpPr/>
          <p:nvPr/>
        </p:nvSpPr>
        <p:spPr>
          <a:xfrm>
            <a:off x="1935623" y="6248102"/>
            <a:ext cx="5930" cy="12014"/>
          </a:xfrm>
          <a:custGeom>
            <a:avLst/>
            <a:gdLst/>
            <a:ahLst/>
            <a:cxnLst/>
            <a:rect l="l" t="t" r="r" b="b"/>
            <a:pathLst>
              <a:path w="5930" h="12014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80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9" name="object 6839"/>
          <p:cNvSpPr/>
          <p:nvPr/>
        </p:nvSpPr>
        <p:spPr>
          <a:xfrm>
            <a:off x="1935787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7200"/>
                </a:moveTo>
                <a:lnTo>
                  <a:pt x="1117" y="4635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0" name="object 6840"/>
          <p:cNvSpPr/>
          <p:nvPr/>
        </p:nvSpPr>
        <p:spPr>
          <a:xfrm>
            <a:off x="1993455" y="6252584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0" y="0"/>
                </a:moveTo>
                <a:lnTo>
                  <a:pt x="3682" y="4813"/>
                </a:lnTo>
                <a:lnTo>
                  <a:pt x="3848" y="7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1" name="object 6841"/>
          <p:cNvSpPr/>
          <p:nvPr/>
        </p:nvSpPr>
        <p:spPr>
          <a:xfrm>
            <a:off x="1946840" y="6149096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2" name="object 6842"/>
          <p:cNvSpPr/>
          <p:nvPr/>
        </p:nvSpPr>
        <p:spPr>
          <a:xfrm>
            <a:off x="1947642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41490"/>
                </a:moveTo>
                <a:lnTo>
                  <a:pt x="107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3" name="object 6843"/>
          <p:cNvSpPr/>
          <p:nvPr/>
        </p:nvSpPr>
        <p:spPr>
          <a:xfrm>
            <a:off x="2031747" y="6222144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4" name="object 6844"/>
          <p:cNvSpPr/>
          <p:nvPr/>
        </p:nvSpPr>
        <p:spPr>
          <a:xfrm>
            <a:off x="2031747" y="6218784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5" name="object 6845"/>
          <p:cNvSpPr/>
          <p:nvPr/>
        </p:nvSpPr>
        <p:spPr>
          <a:xfrm>
            <a:off x="2038791" y="6133075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25793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6" name="object 6846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7" name="object 6847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4" name="object 5744"/>
          <p:cNvSpPr/>
          <p:nvPr/>
        </p:nvSpPr>
        <p:spPr>
          <a:xfrm>
            <a:off x="3875493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5" name="object 5745"/>
          <p:cNvSpPr/>
          <p:nvPr/>
        </p:nvSpPr>
        <p:spPr>
          <a:xfrm>
            <a:off x="4702346" y="4538929"/>
            <a:ext cx="1585341" cy="1936178"/>
          </a:xfrm>
          <a:custGeom>
            <a:avLst/>
            <a:gdLst/>
            <a:ahLst/>
            <a:cxnLst/>
            <a:rect l="l" t="t" r="r" b="b"/>
            <a:pathLst>
              <a:path w="1585341" h="1936178">
                <a:moveTo>
                  <a:pt x="945654" y="1052664"/>
                </a:moveTo>
                <a:lnTo>
                  <a:pt x="946467" y="567588"/>
                </a:lnTo>
                <a:lnTo>
                  <a:pt x="941019" y="548360"/>
                </a:lnTo>
                <a:lnTo>
                  <a:pt x="930287" y="531698"/>
                </a:lnTo>
                <a:lnTo>
                  <a:pt x="911212" y="515200"/>
                </a:lnTo>
                <a:lnTo>
                  <a:pt x="872451" y="496303"/>
                </a:lnTo>
                <a:lnTo>
                  <a:pt x="836891" y="488124"/>
                </a:lnTo>
                <a:lnTo>
                  <a:pt x="811263" y="486371"/>
                </a:lnTo>
                <a:lnTo>
                  <a:pt x="812215" y="32994"/>
                </a:lnTo>
                <a:lnTo>
                  <a:pt x="809650" y="0"/>
                </a:lnTo>
                <a:lnTo>
                  <a:pt x="775690" y="0"/>
                </a:lnTo>
                <a:lnTo>
                  <a:pt x="773925" y="486371"/>
                </a:lnTo>
                <a:lnTo>
                  <a:pt x="751014" y="488124"/>
                </a:lnTo>
                <a:lnTo>
                  <a:pt x="723633" y="493420"/>
                </a:lnTo>
                <a:lnTo>
                  <a:pt x="693508" y="504469"/>
                </a:lnTo>
                <a:lnTo>
                  <a:pt x="664197" y="524497"/>
                </a:lnTo>
                <a:lnTo>
                  <a:pt x="647852" y="543712"/>
                </a:lnTo>
                <a:lnTo>
                  <a:pt x="639838" y="1053795"/>
                </a:lnTo>
                <a:lnTo>
                  <a:pt x="628624" y="1061808"/>
                </a:lnTo>
                <a:lnTo>
                  <a:pt x="553808" y="1074623"/>
                </a:lnTo>
                <a:lnTo>
                  <a:pt x="463295" y="1096568"/>
                </a:lnTo>
                <a:lnTo>
                  <a:pt x="408508" y="1113066"/>
                </a:lnTo>
                <a:lnTo>
                  <a:pt x="342671" y="1137577"/>
                </a:lnTo>
                <a:lnTo>
                  <a:pt x="268655" y="1173149"/>
                </a:lnTo>
                <a:lnTo>
                  <a:pt x="167411" y="1239139"/>
                </a:lnTo>
                <a:lnTo>
                  <a:pt x="124485" y="1272946"/>
                </a:lnTo>
                <a:lnTo>
                  <a:pt x="93078" y="1307236"/>
                </a:lnTo>
                <a:lnTo>
                  <a:pt x="65519" y="1342948"/>
                </a:lnTo>
                <a:lnTo>
                  <a:pt x="47574" y="1376908"/>
                </a:lnTo>
                <a:lnTo>
                  <a:pt x="33642" y="1417929"/>
                </a:lnTo>
                <a:lnTo>
                  <a:pt x="28524" y="1464703"/>
                </a:lnTo>
                <a:lnTo>
                  <a:pt x="0" y="1466303"/>
                </a:lnTo>
                <a:lnTo>
                  <a:pt x="0" y="1530553"/>
                </a:lnTo>
                <a:lnTo>
                  <a:pt x="28524" y="1532153"/>
                </a:lnTo>
                <a:lnTo>
                  <a:pt x="33642" y="1576362"/>
                </a:lnTo>
                <a:lnTo>
                  <a:pt x="41973" y="1603756"/>
                </a:lnTo>
                <a:lnTo>
                  <a:pt x="58470" y="1639163"/>
                </a:lnTo>
                <a:lnTo>
                  <a:pt x="78016" y="1669122"/>
                </a:lnTo>
                <a:lnTo>
                  <a:pt x="110858" y="1707413"/>
                </a:lnTo>
                <a:lnTo>
                  <a:pt x="154597" y="1745856"/>
                </a:lnTo>
                <a:lnTo>
                  <a:pt x="258559" y="1814588"/>
                </a:lnTo>
                <a:lnTo>
                  <a:pt x="346189" y="1858479"/>
                </a:lnTo>
                <a:lnTo>
                  <a:pt x="414756" y="1883143"/>
                </a:lnTo>
                <a:lnTo>
                  <a:pt x="491337" y="1905266"/>
                </a:lnTo>
                <a:lnTo>
                  <a:pt x="560057" y="1918716"/>
                </a:lnTo>
                <a:lnTo>
                  <a:pt x="634072" y="1929764"/>
                </a:lnTo>
                <a:lnTo>
                  <a:pt x="694308" y="1935213"/>
                </a:lnTo>
                <a:lnTo>
                  <a:pt x="732916" y="1936178"/>
                </a:lnTo>
                <a:lnTo>
                  <a:pt x="734517" y="1921281"/>
                </a:lnTo>
                <a:lnTo>
                  <a:pt x="850493" y="1918550"/>
                </a:lnTo>
                <a:lnTo>
                  <a:pt x="853541" y="1923999"/>
                </a:lnTo>
                <a:lnTo>
                  <a:pt x="855154" y="1936178"/>
                </a:lnTo>
                <a:lnTo>
                  <a:pt x="924686" y="1933295"/>
                </a:lnTo>
                <a:lnTo>
                  <a:pt x="1027849" y="1918716"/>
                </a:lnTo>
                <a:lnTo>
                  <a:pt x="1113701" y="1900288"/>
                </a:lnTo>
                <a:lnTo>
                  <a:pt x="1173302" y="1883143"/>
                </a:lnTo>
                <a:lnTo>
                  <a:pt x="1233385" y="1861197"/>
                </a:lnTo>
                <a:lnTo>
                  <a:pt x="1286408" y="1837334"/>
                </a:lnTo>
                <a:lnTo>
                  <a:pt x="1336065" y="1810258"/>
                </a:lnTo>
                <a:lnTo>
                  <a:pt x="1426425" y="1750021"/>
                </a:lnTo>
                <a:lnTo>
                  <a:pt x="1456537" y="1725193"/>
                </a:lnTo>
                <a:lnTo>
                  <a:pt x="1475447" y="1708531"/>
                </a:lnTo>
                <a:lnTo>
                  <a:pt x="1516608" y="1659191"/>
                </a:lnTo>
                <a:lnTo>
                  <a:pt x="1538566" y="1620901"/>
                </a:lnTo>
                <a:lnTo>
                  <a:pt x="1552333" y="1579727"/>
                </a:lnTo>
                <a:lnTo>
                  <a:pt x="1559547" y="1532153"/>
                </a:lnTo>
                <a:lnTo>
                  <a:pt x="1585340" y="1530553"/>
                </a:lnTo>
                <a:lnTo>
                  <a:pt x="1585340" y="1460855"/>
                </a:lnTo>
                <a:lnTo>
                  <a:pt x="1559547" y="1459255"/>
                </a:lnTo>
                <a:lnTo>
                  <a:pt x="1549450" y="1403515"/>
                </a:lnTo>
                <a:lnTo>
                  <a:pt x="1533118" y="1362341"/>
                </a:lnTo>
                <a:lnTo>
                  <a:pt x="1505877" y="1321003"/>
                </a:lnTo>
                <a:lnTo>
                  <a:pt x="1478330" y="1288326"/>
                </a:lnTo>
                <a:lnTo>
                  <a:pt x="1453819" y="1266228"/>
                </a:lnTo>
                <a:lnTo>
                  <a:pt x="1404150" y="1228090"/>
                </a:lnTo>
                <a:lnTo>
                  <a:pt x="1313802" y="1170419"/>
                </a:lnTo>
                <a:lnTo>
                  <a:pt x="1245234" y="1137577"/>
                </a:lnTo>
                <a:lnTo>
                  <a:pt x="1179398" y="1113066"/>
                </a:lnTo>
                <a:lnTo>
                  <a:pt x="1094485" y="1088237"/>
                </a:lnTo>
                <a:lnTo>
                  <a:pt x="1001407" y="1069174"/>
                </a:lnTo>
                <a:lnTo>
                  <a:pt x="965682" y="1063726"/>
                </a:lnTo>
                <a:lnTo>
                  <a:pt x="954798" y="1060843"/>
                </a:lnTo>
                <a:lnTo>
                  <a:pt x="945654" y="1052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6" name="object 5746"/>
          <p:cNvSpPr/>
          <p:nvPr/>
        </p:nvSpPr>
        <p:spPr>
          <a:xfrm>
            <a:off x="4705070" y="5026094"/>
            <a:ext cx="1579727" cy="1446288"/>
          </a:xfrm>
          <a:custGeom>
            <a:avLst/>
            <a:gdLst/>
            <a:ahLst/>
            <a:cxnLst/>
            <a:rect l="l" t="t" r="r" b="b"/>
            <a:pathLst>
              <a:path w="1579727" h="1446288">
                <a:moveTo>
                  <a:pt x="850671" y="1428826"/>
                </a:moveTo>
                <a:lnTo>
                  <a:pt x="853554" y="1434109"/>
                </a:lnTo>
                <a:lnTo>
                  <a:pt x="855154" y="1446288"/>
                </a:lnTo>
                <a:lnTo>
                  <a:pt x="919226" y="1443405"/>
                </a:lnTo>
                <a:lnTo>
                  <a:pt x="1022400" y="1428826"/>
                </a:lnTo>
                <a:lnTo>
                  <a:pt x="1108265" y="1410398"/>
                </a:lnTo>
                <a:lnTo>
                  <a:pt x="1167701" y="1393266"/>
                </a:lnTo>
                <a:lnTo>
                  <a:pt x="1227937" y="1371155"/>
                </a:lnTo>
                <a:lnTo>
                  <a:pt x="1280960" y="1347444"/>
                </a:lnTo>
                <a:lnTo>
                  <a:pt x="1330629" y="1320368"/>
                </a:lnTo>
                <a:lnTo>
                  <a:pt x="1420977" y="1260132"/>
                </a:lnTo>
                <a:lnTo>
                  <a:pt x="1451089" y="1235303"/>
                </a:lnTo>
                <a:lnTo>
                  <a:pt x="1469999" y="1218641"/>
                </a:lnTo>
                <a:lnTo>
                  <a:pt x="1511173" y="1169301"/>
                </a:lnTo>
                <a:lnTo>
                  <a:pt x="1533118" y="1131011"/>
                </a:lnTo>
                <a:lnTo>
                  <a:pt x="1546733" y="1089837"/>
                </a:lnTo>
                <a:lnTo>
                  <a:pt x="1554099" y="1042263"/>
                </a:lnTo>
                <a:lnTo>
                  <a:pt x="1579727" y="1040663"/>
                </a:lnTo>
                <a:lnTo>
                  <a:pt x="1579727" y="976414"/>
                </a:lnTo>
                <a:lnTo>
                  <a:pt x="1553933" y="974813"/>
                </a:lnTo>
                <a:lnTo>
                  <a:pt x="1544002" y="919060"/>
                </a:lnTo>
                <a:lnTo>
                  <a:pt x="1527670" y="877900"/>
                </a:lnTo>
                <a:lnTo>
                  <a:pt x="1500428" y="836561"/>
                </a:lnTo>
                <a:lnTo>
                  <a:pt x="1472882" y="803884"/>
                </a:lnTo>
                <a:lnTo>
                  <a:pt x="1448371" y="781773"/>
                </a:lnTo>
                <a:lnTo>
                  <a:pt x="1398701" y="743648"/>
                </a:lnTo>
                <a:lnTo>
                  <a:pt x="1308354" y="685977"/>
                </a:lnTo>
                <a:lnTo>
                  <a:pt x="1239786" y="653135"/>
                </a:lnTo>
                <a:lnTo>
                  <a:pt x="1173949" y="628624"/>
                </a:lnTo>
                <a:lnTo>
                  <a:pt x="1089037" y="603796"/>
                </a:lnTo>
                <a:lnTo>
                  <a:pt x="995972" y="584733"/>
                </a:lnTo>
                <a:lnTo>
                  <a:pt x="960234" y="579285"/>
                </a:lnTo>
                <a:lnTo>
                  <a:pt x="949350" y="576402"/>
                </a:lnTo>
                <a:lnTo>
                  <a:pt x="940054" y="568871"/>
                </a:lnTo>
                <a:lnTo>
                  <a:pt x="941019" y="83146"/>
                </a:lnTo>
                <a:lnTo>
                  <a:pt x="935570" y="63919"/>
                </a:lnTo>
                <a:lnTo>
                  <a:pt x="924839" y="47256"/>
                </a:lnTo>
                <a:lnTo>
                  <a:pt x="905776" y="30759"/>
                </a:lnTo>
                <a:lnTo>
                  <a:pt x="867003" y="12014"/>
                </a:lnTo>
                <a:lnTo>
                  <a:pt x="831430" y="3682"/>
                </a:lnTo>
                <a:lnTo>
                  <a:pt x="805167" y="2082"/>
                </a:lnTo>
                <a:lnTo>
                  <a:pt x="801801" y="0"/>
                </a:lnTo>
                <a:lnTo>
                  <a:pt x="778090" y="0"/>
                </a:lnTo>
                <a:lnTo>
                  <a:pt x="774573" y="2082"/>
                </a:lnTo>
                <a:lnTo>
                  <a:pt x="751179" y="3682"/>
                </a:lnTo>
                <a:lnTo>
                  <a:pt x="723620" y="8966"/>
                </a:lnTo>
                <a:lnTo>
                  <a:pt x="693508" y="20027"/>
                </a:lnTo>
                <a:lnTo>
                  <a:pt x="664184" y="40055"/>
                </a:lnTo>
                <a:lnTo>
                  <a:pt x="647852" y="59270"/>
                </a:lnTo>
                <a:lnTo>
                  <a:pt x="642251" y="75615"/>
                </a:lnTo>
                <a:lnTo>
                  <a:pt x="642404" y="569036"/>
                </a:lnTo>
                <a:lnTo>
                  <a:pt x="628624" y="577354"/>
                </a:lnTo>
                <a:lnTo>
                  <a:pt x="553808" y="590181"/>
                </a:lnTo>
                <a:lnTo>
                  <a:pt x="463461" y="612127"/>
                </a:lnTo>
                <a:lnTo>
                  <a:pt x="408508" y="628624"/>
                </a:lnTo>
                <a:lnTo>
                  <a:pt x="342671" y="653135"/>
                </a:lnTo>
                <a:lnTo>
                  <a:pt x="268655" y="688695"/>
                </a:lnTo>
                <a:lnTo>
                  <a:pt x="167411" y="754710"/>
                </a:lnTo>
                <a:lnTo>
                  <a:pt x="124472" y="788504"/>
                </a:lnTo>
                <a:lnTo>
                  <a:pt x="93078" y="822782"/>
                </a:lnTo>
                <a:lnTo>
                  <a:pt x="65684" y="858507"/>
                </a:lnTo>
                <a:lnTo>
                  <a:pt x="47574" y="892479"/>
                </a:lnTo>
                <a:lnTo>
                  <a:pt x="33642" y="933488"/>
                </a:lnTo>
                <a:lnTo>
                  <a:pt x="28511" y="980262"/>
                </a:lnTo>
                <a:lnTo>
                  <a:pt x="0" y="982027"/>
                </a:lnTo>
                <a:lnTo>
                  <a:pt x="0" y="1040663"/>
                </a:lnTo>
                <a:lnTo>
                  <a:pt x="28511" y="1042263"/>
                </a:lnTo>
                <a:lnTo>
                  <a:pt x="33642" y="1086319"/>
                </a:lnTo>
                <a:lnTo>
                  <a:pt x="41973" y="1113713"/>
                </a:lnTo>
                <a:lnTo>
                  <a:pt x="58635" y="1149273"/>
                </a:lnTo>
                <a:lnTo>
                  <a:pt x="78016" y="1179233"/>
                </a:lnTo>
                <a:lnTo>
                  <a:pt x="110858" y="1217510"/>
                </a:lnTo>
                <a:lnTo>
                  <a:pt x="154597" y="1255966"/>
                </a:lnTo>
                <a:lnTo>
                  <a:pt x="258559" y="1324686"/>
                </a:lnTo>
                <a:lnTo>
                  <a:pt x="346354" y="1368590"/>
                </a:lnTo>
                <a:lnTo>
                  <a:pt x="414756" y="1393266"/>
                </a:lnTo>
                <a:lnTo>
                  <a:pt x="491337" y="1415364"/>
                </a:lnTo>
                <a:lnTo>
                  <a:pt x="560057" y="1428826"/>
                </a:lnTo>
                <a:lnTo>
                  <a:pt x="634072" y="1439722"/>
                </a:lnTo>
                <a:lnTo>
                  <a:pt x="694461" y="1445323"/>
                </a:lnTo>
                <a:lnTo>
                  <a:pt x="727468" y="1446288"/>
                </a:lnTo>
                <a:lnTo>
                  <a:pt x="729234" y="1428495"/>
                </a:lnTo>
                <a:lnTo>
                  <a:pt x="850671" y="14288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7" name="object 5747"/>
          <p:cNvSpPr/>
          <p:nvPr/>
        </p:nvSpPr>
        <p:spPr>
          <a:xfrm>
            <a:off x="5551413" y="5738989"/>
            <a:ext cx="63106" cy="223634"/>
          </a:xfrm>
          <a:custGeom>
            <a:avLst/>
            <a:gdLst/>
            <a:ahLst/>
            <a:cxnLst/>
            <a:rect l="l" t="t" r="r" b="b"/>
            <a:pathLst>
              <a:path w="63106" h="223634">
                <a:moveTo>
                  <a:pt x="9601" y="223634"/>
                </a:moveTo>
                <a:lnTo>
                  <a:pt x="25311" y="186956"/>
                </a:lnTo>
                <a:lnTo>
                  <a:pt x="63106" y="182943"/>
                </a:lnTo>
                <a:lnTo>
                  <a:pt x="55587" y="179578"/>
                </a:lnTo>
                <a:lnTo>
                  <a:pt x="54140" y="147535"/>
                </a:lnTo>
                <a:lnTo>
                  <a:pt x="51257" y="150266"/>
                </a:lnTo>
                <a:lnTo>
                  <a:pt x="51587" y="175412"/>
                </a:lnTo>
                <a:lnTo>
                  <a:pt x="50939" y="179743"/>
                </a:lnTo>
                <a:lnTo>
                  <a:pt x="46456" y="180060"/>
                </a:lnTo>
                <a:lnTo>
                  <a:pt x="22580" y="184226"/>
                </a:lnTo>
                <a:lnTo>
                  <a:pt x="15214" y="199453"/>
                </a:lnTo>
                <a:lnTo>
                  <a:pt x="12331" y="207137"/>
                </a:lnTo>
                <a:lnTo>
                  <a:pt x="11366" y="199923"/>
                </a:lnTo>
                <a:lnTo>
                  <a:pt x="10414" y="167246"/>
                </a:lnTo>
                <a:lnTo>
                  <a:pt x="8966" y="165963"/>
                </a:lnTo>
                <a:lnTo>
                  <a:pt x="4483" y="5765"/>
                </a:lnTo>
                <a:lnTo>
                  <a:pt x="0" y="0"/>
                </a:lnTo>
                <a:lnTo>
                  <a:pt x="9601" y="223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8" name="object 5748"/>
          <p:cNvSpPr/>
          <p:nvPr/>
        </p:nvSpPr>
        <p:spPr>
          <a:xfrm>
            <a:off x="5378235" y="5736258"/>
            <a:ext cx="63119" cy="226199"/>
          </a:xfrm>
          <a:custGeom>
            <a:avLst/>
            <a:gdLst/>
            <a:ahLst/>
            <a:cxnLst/>
            <a:rect l="l" t="t" r="r" b="b"/>
            <a:pathLst>
              <a:path w="63119" h="226199">
                <a:moveTo>
                  <a:pt x="40525" y="186956"/>
                </a:moveTo>
                <a:lnTo>
                  <a:pt x="16497" y="182791"/>
                </a:lnTo>
                <a:lnTo>
                  <a:pt x="12014" y="182473"/>
                </a:lnTo>
                <a:lnTo>
                  <a:pt x="11531" y="178142"/>
                </a:lnTo>
                <a:lnTo>
                  <a:pt x="11861" y="152996"/>
                </a:lnTo>
                <a:lnTo>
                  <a:pt x="6565" y="149948"/>
                </a:lnTo>
                <a:lnTo>
                  <a:pt x="7365" y="182321"/>
                </a:lnTo>
                <a:lnTo>
                  <a:pt x="0" y="185674"/>
                </a:lnTo>
                <a:lnTo>
                  <a:pt x="37642" y="189674"/>
                </a:lnTo>
                <a:lnTo>
                  <a:pt x="43091" y="203454"/>
                </a:lnTo>
                <a:lnTo>
                  <a:pt x="54305" y="226199"/>
                </a:lnTo>
                <a:lnTo>
                  <a:pt x="62471" y="6896"/>
                </a:lnTo>
                <a:lnTo>
                  <a:pt x="63118" y="0"/>
                </a:lnTo>
                <a:lnTo>
                  <a:pt x="59435" y="3848"/>
                </a:lnTo>
                <a:lnTo>
                  <a:pt x="54140" y="152196"/>
                </a:lnTo>
                <a:lnTo>
                  <a:pt x="51892" y="169494"/>
                </a:lnTo>
                <a:lnTo>
                  <a:pt x="51739" y="202653"/>
                </a:lnTo>
                <a:lnTo>
                  <a:pt x="51739" y="209867"/>
                </a:lnTo>
                <a:lnTo>
                  <a:pt x="47574" y="202501"/>
                </a:lnTo>
                <a:lnTo>
                  <a:pt x="40525" y="186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9" name="object 5749"/>
          <p:cNvSpPr/>
          <p:nvPr/>
        </p:nvSpPr>
        <p:spPr>
          <a:xfrm>
            <a:off x="5516158" y="5969830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0" name="object 5750"/>
          <p:cNvSpPr/>
          <p:nvPr/>
        </p:nvSpPr>
        <p:spPr>
          <a:xfrm>
            <a:off x="5625099" y="6007484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1" name="object 5751"/>
          <p:cNvSpPr/>
          <p:nvPr/>
        </p:nvSpPr>
        <p:spPr>
          <a:xfrm>
            <a:off x="5286114" y="6086618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2" name="object 5752"/>
          <p:cNvSpPr/>
          <p:nvPr/>
        </p:nvSpPr>
        <p:spPr>
          <a:xfrm>
            <a:off x="5479639" y="4541648"/>
            <a:ext cx="31076" cy="486524"/>
          </a:xfrm>
          <a:custGeom>
            <a:avLst/>
            <a:gdLst/>
            <a:ahLst/>
            <a:cxnLst/>
            <a:rect l="l" t="t" r="r" b="b"/>
            <a:pathLst>
              <a:path w="31076" h="486524">
                <a:moveTo>
                  <a:pt x="31076" y="32042"/>
                </a:moveTo>
                <a:lnTo>
                  <a:pt x="29641" y="0"/>
                </a:lnTo>
                <a:lnTo>
                  <a:pt x="1117" y="0"/>
                </a:lnTo>
                <a:lnTo>
                  <a:pt x="0" y="486524"/>
                </a:lnTo>
                <a:lnTo>
                  <a:pt x="3530" y="484454"/>
                </a:lnTo>
                <a:lnTo>
                  <a:pt x="4000" y="482841"/>
                </a:lnTo>
                <a:lnTo>
                  <a:pt x="26593" y="482841"/>
                </a:lnTo>
                <a:lnTo>
                  <a:pt x="27228" y="484454"/>
                </a:lnTo>
                <a:lnTo>
                  <a:pt x="30594" y="486524"/>
                </a:lnTo>
                <a:lnTo>
                  <a:pt x="31076" y="358368"/>
                </a:lnTo>
                <a:lnTo>
                  <a:pt x="31076" y="3204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3" name="object 5753"/>
          <p:cNvSpPr/>
          <p:nvPr/>
        </p:nvSpPr>
        <p:spPr>
          <a:xfrm>
            <a:off x="5389760" y="5889259"/>
            <a:ext cx="40373" cy="49656"/>
          </a:xfrm>
          <a:custGeom>
            <a:avLst/>
            <a:gdLst/>
            <a:ahLst/>
            <a:cxnLst/>
            <a:rect l="l" t="t" r="r" b="b"/>
            <a:pathLst>
              <a:path w="40373" h="49657">
                <a:moveTo>
                  <a:pt x="40373" y="16497"/>
                </a:moveTo>
                <a:lnTo>
                  <a:pt x="330" y="0"/>
                </a:lnTo>
                <a:lnTo>
                  <a:pt x="0" y="25145"/>
                </a:lnTo>
                <a:lnTo>
                  <a:pt x="4965" y="29794"/>
                </a:lnTo>
                <a:lnTo>
                  <a:pt x="28994" y="33959"/>
                </a:lnTo>
                <a:lnTo>
                  <a:pt x="36055" y="49491"/>
                </a:lnTo>
                <a:lnTo>
                  <a:pt x="40220" y="49656"/>
                </a:lnTo>
                <a:lnTo>
                  <a:pt x="40373" y="1649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4" name="object 5754"/>
          <p:cNvSpPr/>
          <p:nvPr/>
        </p:nvSpPr>
        <p:spPr>
          <a:xfrm>
            <a:off x="5561822" y="5889257"/>
            <a:ext cx="41173" cy="49657"/>
          </a:xfrm>
          <a:custGeom>
            <a:avLst/>
            <a:gdLst/>
            <a:ahLst/>
            <a:cxnLst/>
            <a:rect l="l" t="t" r="r" b="b"/>
            <a:pathLst>
              <a:path w="41173" h="49657">
                <a:moveTo>
                  <a:pt x="40843" y="0"/>
                </a:moveTo>
                <a:lnTo>
                  <a:pt x="0" y="16979"/>
                </a:lnTo>
                <a:lnTo>
                  <a:pt x="965" y="49657"/>
                </a:lnTo>
                <a:lnTo>
                  <a:pt x="4800" y="49174"/>
                </a:lnTo>
                <a:lnTo>
                  <a:pt x="12179" y="33959"/>
                </a:lnTo>
                <a:lnTo>
                  <a:pt x="36042" y="29794"/>
                </a:lnTo>
                <a:lnTo>
                  <a:pt x="41173" y="25146"/>
                </a:lnTo>
                <a:lnTo>
                  <a:pt x="40843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5" name="object 5755"/>
          <p:cNvSpPr/>
          <p:nvPr/>
        </p:nvSpPr>
        <p:spPr>
          <a:xfrm>
            <a:off x="5353083" y="5609863"/>
            <a:ext cx="283705" cy="296367"/>
          </a:xfrm>
          <a:custGeom>
            <a:avLst/>
            <a:gdLst/>
            <a:ahLst/>
            <a:cxnLst/>
            <a:rect l="l" t="t" r="r" b="b"/>
            <a:pathLst>
              <a:path w="283705" h="296367">
                <a:moveTo>
                  <a:pt x="92113" y="113106"/>
                </a:moveTo>
                <a:lnTo>
                  <a:pt x="134086" y="115989"/>
                </a:lnTo>
                <a:lnTo>
                  <a:pt x="146900" y="115989"/>
                </a:lnTo>
                <a:lnTo>
                  <a:pt x="191922" y="112776"/>
                </a:lnTo>
                <a:lnTo>
                  <a:pt x="194640" y="115836"/>
                </a:lnTo>
                <a:lnTo>
                  <a:pt x="198323" y="129120"/>
                </a:lnTo>
                <a:lnTo>
                  <a:pt x="202819" y="134899"/>
                </a:lnTo>
                <a:lnTo>
                  <a:pt x="207302" y="295084"/>
                </a:lnTo>
                <a:lnTo>
                  <a:pt x="208737" y="296367"/>
                </a:lnTo>
                <a:lnTo>
                  <a:pt x="249593" y="279387"/>
                </a:lnTo>
                <a:lnTo>
                  <a:pt x="252476" y="276669"/>
                </a:lnTo>
                <a:lnTo>
                  <a:pt x="252310" y="265938"/>
                </a:lnTo>
                <a:lnTo>
                  <a:pt x="251193" y="255993"/>
                </a:lnTo>
                <a:lnTo>
                  <a:pt x="254558" y="253593"/>
                </a:lnTo>
                <a:lnTo>
                  <a:pt x="259359" y="85877"/>
                </a:lnTo>
                <a:lnTo>
                  <a:pt x="273951" y="73050"/>
                </a:lnTo>
                <a:lnTo>
                  <a:pt x="282117" y="59588"/>
                </a:lnTo>
                <a:lnTo>
                  <a:pt x="283705" y="52222"/>
                </a:lnTo>
                <a:lnTo>
                  <a:pt x="282587" y="0"/>
                </a:lnTo>
                <a:lnTo>
                  <a:pt x="278257" y="6083"/>
                </a:lnTo>
                <a:lnTo>
                  <a:pt x="251193" y="25641"/>
                </a:lnTo>
                <a:lnTo>
                  <a:pt x="215633" y="39408"/>
                </a:lnTo>
                <a:lnTo>
                  <a:pt x="171564" y="47421"/>
                </a:lnTo>
                <a:lnTo>
                  <a:pt x="120472" y="47421"/>
                </a:lnTo>
                <a:lnTo>
                  <a:pt x="82016" y="41973"/>
                </a:lnTo>
                <a:lnTo>
                  <a:pt x="68237" y="39408"/>
                </a:lnTo>
                <a:lnTo>
                  <a:pt x="29959" y="22910"/>
                </a:lnTo>
                <a:lnTo>
                  <a:pt x="11049" y="8813"/>
                </a:lnTo>
                <a:lnTo>
                  <a:pt x="1282" y="0"/>
                </a:lnTo>
                <a:lnTo>
                  <a:pt x="0" y="32842"/>
                </a:lnTo>
                <a:lnTo>
                  <a:pt x="1435" y="41008"/>
                </a:lnTo>
                <a:lnTo>
                  <a:pt x="2565" y="41973"/>
                </a:lnTo>
                <a:lnTo>
                  <a:pt x="2717" y="54952"/>
                </a:lnTo>
                <a:lnTo>
                  <a:pt x="5448" y="63766"/>
                </a:lnTo>
                <a:lnTo>
                  <a:pt x="27393" y="88430"/>
                </a:lnTo>
                <a:lnTo>
                  <a:pt x="28829" y="161645"/>
                </a:lnTo>
                <a:lnTo>
                  <a:pt x="29959" y="162598"/>
                </a:lnTo>
                <a:lnTo>
                  <a:pt x="30276" y="175425"/>
                </a:lnTo>
                <a:lnTo>
                  <a:pt x="31711" y="276339"/>
                </a:lnTo>
                <a:lnTo>
                  <a:pt x="37007" y="279387"/>
                </a:lnTo>
                <a:lnTo>
                  <a:pt x="77050" y="295897"/>
                </a:lnTo>
                <a:lnTo>
                  <a:pt x="79298" y="278587"/>
                </a:lnTo>
                <a:lnTo>
                  <a:pt x="84582" y="130238"/>
                </a:lnTo>
                <a:lnTo>
                  <a:pt x="88265" y="126403"/>
                </a:lnTo>
                <a:lnTo>
                  <a:pt x="92113" y="113106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6" name="object 5756"/>
          <p:cNvSpPr/>
          <p:nvPr/>
        </p:nvSpPr>
        <p:spPr>
          <a:xfrm>
            <a:off x="5389768" y="5914414"/>
            <a:ext cx="4965" cy="4635"/>
          </a:xfrm>
          <a:custGeom>
            <a:avLst/>
            <a:gdLst/>
            <a:ahLst/>
            <a:cxnLst/>
            <a:rect l="l" t="t" r="r" b="b"/>
            <a:pathLst>
              <a:path w="4965" h="4635">
                <a:moveTo>
                  <a:pt x="482" y="4317"/>
                </a:moveTo>
                <a:lnTo>
                  <a:pt x="4965" y="4635"/>
                </a:lnTo>
                <a:lnTo>
                  <a:pt x="0" y="0"/>
                </a:lnTo>
                <a:lnTo>
                  <a:pt x="482" y="431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7" name="object 5757"/>
          <p:cNvSpPr/>
          <p:nvPr/>
        </p:nvSpPr>
        <p:spPr>
          <a:xfrm>
            <a:off x="5597865" y="5914403"/>
            <a:ext cx="5130" cy="4648"/>
          </a:xfrm>
          <a:custGeom>
            <a:avLst/>
            <a:gdLst/>
            <a:ahLst/>
            <a:cxnLst/>
            <a:rect l="l" t="t" r="r" b="b"/>
            <a:pathLst>
              <a:path w="5130" h="4648">
                <a:moveTo>
                  <a:pt x="0" y="4648"/>
                </a:moveTo>
                <a:lnTo>
                  <a:pt x="4483" y="4330"/>
                </a:lnTo>
                <a:lnTo>
                  <a:pt x="5130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8" name="object 5758"/>
          <p:cNvSpPr/>
          <p:nvPr/>
        </p:nvSpPr>
        <p:spPr>
          <a:xfrm>
            <a:off x="5425804" y="5938751"/>
            <a:ext cx="4165" cy="7378"/>
          </a:xfrm>
          <a:custGeom>
            <a:avLst/>
            <a:gdLst/>
            <a:ahLst/>
            <a:cxnLst/>
            <a:rect l="l" t="t" r="r" b="b"/>
            <a:pathLst>
              <a:path w="4165" h="7378">
                <a:moveTo>
                  <a:pt x="4165" y="7378"/>
                </a:moveTo>
                <a:lnTo>
                  <a:pt x="4165" y="165"/>
                </a:lnTo>
                <a:lnTo>
                  <a:pt x="0" y="0"/>
                </a:lnTo>
                <a:lnTo>
                  <a:pt x="4165" y="737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9" name="object 5759"/>
          <p:cNvSpPr/>
          <p:nvPr/>
        </p:nvSpPr>
        <p:spPr>
          <a:xfrm>
            <a:off x="5562786" y="5938422"/>
            <a:ext cx="3835" cy="7696"/>
          </a:xfrm>
          <a:custGeom>
            <a:avLst/>
            <a:gdLst/>
            <a:ahLst/>
            <a:cxnLst/>
            <a:rect l="l" t="t" r="r" b="b"/>
            <a:pathLst>
              <a:path w="3835" h="7696">
                <a:moveTo>
                  <a:pt x="0" y="495"/>
                </a:moveTo>
                <a:lnTo>
                  <a:pt x="952" y="7696"/>
                </a:lnTo>
                <a:lnTo>
                  <a:pt x="3835" y="0"/>
                </a:lnTo>
                <a:lnTo>
                  <a:pt x="0" y="495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0" name="object 5760"/>
          <p:cNvSpPr/>
          <p:nvPr/>
        </p:nvSpPr>
        <p:spPr>
          <a:xfrm>
            <a:off x="5526424" y="5985849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4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2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8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1" name="object 5761"/>
          <p:cNvSpPr/>
          <p:nvPr/>
        </p:nvSpPr>
        <p:spPr>
          <a:xfrm>
            <a:off x="5288681" y="5986176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2" name="object 5762"/>
          <p:cNvSpPr/>
          <p:nvPr/>
        </p:nvSpPr>
        <p:spPr>
          <a:xfrm>
            <a:off x="5483162" y="5024494"/>
            <a:ext cx="23710" cy="1600"/>
          </a:xfrm>
          <a:custGeom>
            <a:avLst/>
            <a:gdLst/>
            <a:ahLst/>
            <a:cxnLst/>
            <a:rect l="l" t="t" r="r" b="b"/>
            <a:pathLst>
              <a:path w="23710" h="1600">
                <a:moveTo>
                  <a:pt x="482" y="0"/>
                </a:moveTo>
                <a:lnTo>
                  <a:pt x="0" y="1600"/>
                </a:lnTo>
                <a:lnTo>
                  <a:pt x="23710" y="1600"/>
                </a:lnTo>
                <a:lnTo>
                  <a:pt x="23063" y="0"/>
                </a:lnTo>
                <a:lnTo>
                  <a:pt x="48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3" name="object 5763"/>
          <p:cNvSpPr/>
          <p:nvPr/>
        </p:nvSpPr>
        <p:spPr>
          <a:xfrm>
            <a:off x="5346829" y="5599303"/>
            <a:ext cx="7531" cy="43408"/>
          </a:xfrm>
          <a:custGeom>
            <a:avLst/>
            <a:gdLst/>
            <a:ahLst/>
            <a:cxnLst/>
            <a:rect l="l" t="t" r="r" b="b"/>
            <a:pathLst>
              <a:path w="7531" h="43408">
                <a:moveTo>
                  <a:pt x="3530" y="8636"/>
                </a:moveTo>
                <a:lnTo>
                  <a:pt x="6248" y="43408"/>
                </a:lnTo>
                <a:lnTo>
                  <a:pt x="7531" y="10553"/>
                </a:lnTo>
                <a:lnTo>
                  <a:pt x="2895" y="317"/>
                </a:lnTo>
                <a:lnTo>
                  <a:pt x="0" y="0"/>
                </a:lnTo>
                <a:lnTo>
                  <a:pt x="3530" y="8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4" name="object 5764"/>
          <p:cNvSpPr/>
          <p:nvPr/>
        </p:nvSpPr>
        <p:spPr>
          <a:xfrm>
            <a:off x="5664502" y="5610338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92" y="19545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5" name="object 5765"/>
          <p:cNvSpPr/>
          <p:nvPr/>
        </p:nvSpPr>
        <p:spPr>
          <a:xfrm>
            <a:off x="5635675" y="5599940"/>
            <a:ext cx="8636" cy="62153"/>
          </a:xfrm>
          <a:custGeom>
            <a:avLst/>
            <a:gdLst/>
            <a:ahLst/>
            <a:cxnLst/>
            <a:rect l="l" t="t" r="r" b="b"/>
            <a:pathLst>
              <a:path w="8636" h="62153">
                <a:moveTo>
                  <a:pt x="0" y="9918"/>
                </a:moveTo>
                <a:lnTo>
                  <a:pt x="1117" y="62153"/>
                </a:lnTo>
                <a:lnTo>
                  <a:pt x="5283" y="9296"/>
                </a:lnTo>
                <a:lnTo>
                  <a:pt x="8636" y="1435"/>
                </a:lnTo>
                <a:lnTo>
                  <a:pt x="8013" y="0"/>
                </a:lnTo>
                <a:lnTo>
                  <a:pt x="0" y="9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6" name="object 5766"/>
          <p:cNvSpPr/>
          <p:nvPr/>
        </p:nvSpPr>
        <p:spPr>
          <a:xfrm>
            <a:off x="5354518" y="5650882"/>
            <a:ext cx="1282" cy="13931"/>
          </a:xfrm>
          <a:custGeom>
            <a:avLst/>
            <a:gdLst/>
            <a:ahLst/>
            <a:cxnLst/>
            <a:rect l="l" t="t" r="r" b="b"/>
            <a:pathLst>
              <a:path w="1282" h="13931">
                <a:moveTo>
                  <a:pt x="1282" y="13931"/>
                </a:moveTo>
                <a:lnTo>
                  <a:pt x="1117" y="952"/>
                </a:lnTo>
                <a:lnTo>
                  <a:pt x="0" y="0"/>
                </a:lnTo>
                <a:lnTo>
                  <a:pt x="1282" y="13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7" name="object 5767"/>
          <p:cNvSpPr/>
          <p:nvPr/>
        </p:nvSpPr>
        <p:spPr>
          <a:xfrm>
            <a:off x="5990680" y="5706300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65"/>
                </a:lnTo>
                <a:lnTo>
                  <a:pt x="6400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8" name="object 5768"/>
          <p:cNvSpPr/>
          <p:nvPr/>
        </p:nvSpPr>
        <p:spPr>
          <a:xfrm>
            <a:off x="4883057" y="5747310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9" name="object 5769"/>
          <p:cNvSpPr/>
          <p:nvPr/>
        </p:nvSpPr>
        <p:spPr>
          <a:xfrm>
            <a:off x="5381923" y="5771507"/>
            <a:ext cx="1435" cy="13779"/>
          </a:xfrm>
          <a:custGeom>
            <a:avLst/>
            <a:gdLst/>
            <a:ahLst/>
            <a:cxnLst/>
            <a:rect l="l" t="t" r="r" b="b"/>
            <a:pathLst>
              <a:path w="1435" h="13779">
                <a:moveTo>
                  <a:pt x="1435" y="13779"/>
                </a:moveTo>
                <a:lnTo>
                  <a:pt x="1117" y="952"/>
                </a:lnTo>
                <a:lnTo>
                  <a:pt x="0" y="0"/>
                </a:lnTo>
                <a:lnTo>
                  <a:pt x="1435" y="137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0" name="object 5770"/>
          <p:cNvSpPr/>
          <p:nvPr/>
        </p:nvSpPr>
        <p:spPr>
          <a:xfrm>
            <a:off x="6116747" y="5785773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62" y="19380"/>
                </a:lnTo>
                <a:lnTo>
                  <a:pt x="44703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3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2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1" name="object 5771"/>
          <p:cNvSpPr/>
          <p:nvPr/>
        </p:nvSpPr>
        <p:spPr>
          <a:xfrm>
            <a:off x="5925637" y="5747318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54" y="152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2" name="object 5772"/>
          <p:cNvSpPr/>
          <p:nvPr/>
        </p:nvSpPr>
        <p:spPr>
          <a:xfrm>
            <a:off x="6111464" y="5810436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3" name="object 5773"/>
          <p:cNvSpPr/>
          <p:nvPr/>
        </p:nvSpPr>
        <p:spPr>
          <a:xfrm>
            <a:off x="4823933" y="5810754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1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2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9" y="323291"/>
                </a:lnTo>
                <a:lnTo>
                  <a:pt x="74168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1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2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1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4" name="object 5774"/>
          <p:cNvSpPr/>
          <p:nvPr/>
        </p:nvSpPr>
        <p:spPr>
          <a:xfrm>
            <a:off x="5604277" y="5865233"/>
            <a:ext cx="1765" cy="10566"/>
          </a:xfrm>
          <a:custGeom>
            <a:avLst/>
            <a:gdLst/>
            <a:ahLst/>
            <a:cxnLst/>
            <a:rect l="l" t="t" r="r" b="b"/>
            <a:pathLst>
              <a:path w="1765" h="10566">
                <a:moveTo>
                  <a:pt x="0" y="635"/>
                </a:moveTo>
                <a:lnTo>
                  <a:pt x="1117" y="10566"/>
                </a:lnTo>
                <a:lnTo>
                  <a:pt x="1765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5" name="object 5775"/>
          <p:cNvSpPr/>
          <p:nvPr/>
        </p:nvSpPr>
        <p:spPr>
          <a:xfrm>
            <a:off x="5614525" y="5921932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6" name="object 5776"/>
          <p:cNvSpPr/>
          <p:nvPr/>
        </p:nvSpPr>
        <p:spPr>
          <a:xfrm>
            <a:off x="5298126" y="5610338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7" name="object 5777"/>
          <p:cNvSpPr/>
          <p:nvPr/>
        </p:nvSpPr>
        <p:spPr>
          <a:xfrm>
            <a:off x="5951908" y="5936837"/>
            <a:ext cx="50622" cy="8483"/>
          </a:xfrm>
          <a:custGeom>
            <a:avLst/>
            <a:gdLst/>
            <a:ahLst/>
            <a:cxnLst/>
            <a:rect l="l" t="t" r="r" b="b"/>
            <a:pathLst>
              <a:path w="50622" h="8483">
                <a:moveTo>
                  <a:pt x="11214" y="0"/>
                </a:moveTo>
                <a:lnTo>
                  <a:pt x="0" y="5118"/>
                </a:lnTo>
                <a:lnTo>
                  <a:pt x="3517" y="8483"/>
                </a:lnTo>
                <a:lnTo>
                  <a:pt x="44538" y="8483"/>
                </a:lnTo>
                <a:lnTo>
                  <a:pt x="50622" y="5600"/>
                </a:lnTo>
                <a:lnTo>
                  <a:pt x="36842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8" name="object 5778"/>
          <p:cNvSpPr/>
          <p:nvPr/>
        </p:nvSpPr>
        <p:spPr>
          <a:xfrm>
            <a:off x="4992629" y="5936832"/>
            <a:ext cx="48056" cy="8648"/>
          </a:xfrm>
          <a:custGeom>
            <a:avLst/>
            <a:gdLst/>
            <a:ahLst/>
            <a:cxnLst/>
            <a:rect l="l" t="t" r="r" b="b"/>
            <a:pathLst>
              <a:path w="48056" h="8648">
                <a:moveTo>
                  <a:pt x="11379" y="165"/>
                </a:moveTo>
                <a:lnTo>
                  <a:pt x="0" y="3047"/>
                </a:lnTo>
                <a:lnTo>
                  <a:pt x="0" y="6083"/>
                </a:lnTo>
                <a:lnTo>
                  <a:pt x="3530" y="8648"/>
                </a:lnTo>
                <a:lnTo>
                  <a:pt x="44704" y="8483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9" name="object 5779"/>
          <p:cNvSpPr/>
          <p:nvPr/>
        </p:nvSpPr>
        <p:spPr>
          <a:xfrm>
            <a:off x="6034406" y="5939227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65" y="3530"/>
                </a:moveTo>
                <a:lnTo>
                  <a:pt x="9613" y="3048"/>
                </a:lnTo>
                <a:lnTo>
                  <a:pt x="6743" y="165"/>
                </a:lnTo>
                <a:lnTo>
                  <a:pt x="0" y="0"/>
                </a:lnTo>
                <a:lnTo>
                  <a:pt x="3365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0" name="object 5780"/>
          <p:cNvSpPr/>
          <p:nvPr/>
        </p:nvSpPr>
        <p:spPr>
          <a:xfrm>
            <a:off x="4905321" y="5939227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200" y="3530"/>
                </a:moveTo>
                <a:lnTo>
                  <a:pt x="9436" y="3048"/>
                </a:lnTo>
                <a:lnTo>
                  <a:pt x="6578" y="165"/>
                </a:lnTo>
                <a:lnTo>
                  <a:pt x="0" y="0"/>
                </a:lnTo>
                <a:lnTo>
                  <a:pt x="3200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1" name="object 5781"/>
          <p:cNvSpPr/>
          <p:nvPr/>
        </p:nvSpPr>
        <p:spPr>
          <a:xfrm>
            <a:off x="6077997" y="5939219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05" y="177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05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2" name="object 5782"/>
          <p:cNvSpPr/>
          <p:nvPr/>
        </p:nvSpPr>
        <p:spPr>
          <a:xfrm>
            <a:off x="6047875" y="5942437"/>
            <a:ext cx="26568" cy="3200"/>
          </a:xfrm>
          <a:custGeom>
            <a:avLst/>
            <a:gdLst/>
            <a:ahLst/>
            <a:cxnLst/>
            <a:rect l="l" t="t" r="r" b="b"/>
            <a:pathLst>
              <a:path w="26568" h="3200">
                <a:moveTo>
                  <a:pt x="0" y="3200"/>
                </a:moveTo>
                <a:lnTo>
                  <a:pt x="26111" y="3200"/>
                </a:lnTo>
                <a:lnTo>
                  <a:pt x="26568" y="482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3" name="object 5783"/>
          <p:cNvSpPr/>
          <p:nvPr/>
        </p:nvSpPr>
        <p:spPr>
          <a:xfrm>
            <a:off x="4948730" y="5939219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82" y="177"/>
                </a:moveTo>
                <a:lnTo>
                  <a:pt x="0" y="3060"/>
                </a:lnTo>
                <a:lnTo>
                  <a:pt x="6248" y="3543"/>
                </a:lnTo>
                <a:lnTo>
                  <a:pt x="9448" y="0"/>
                </a:lnTo>
                <a:lnTo>
                  <a:pt x="2882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4" name="object 5784"/>
          <p:cNvSpPr/>
          <p:nvPr/>
        </p:nvSpPr>
        <p:spPr>
          <a:xfrm>
            <a:off x="4918614" y="5942437"/>
            <a:ext cx="26123" cy="3200"/>
          </a:xfrm>
          <a:custGeom>
            <a:avLst/>
            <a:gdLst/>
            <a:ahLst/>
            <a:cxnLst/>
            <a:rect l="l" t="t" r="r" b="b"/>
            <a:pathLst>
              <a:path w="26123" h="3200">
                <a:moveTo>
                  <a:pt x="0" y="3200"/>
                </a:moveTo>
                <a:lnTo>
                  <a:pt x="26123" y="2717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5" name="object 5785"/>
          <p:cNvSpPr/>
          <p:nvPr/>
        </p:nvSpPr>
        <p:spPr>
          <a:xfrm>
            <a:off x="5245907" y="5921927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15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6" name="object 5786"/>
          <p:cNvSpPr/>
          <p:nvPr/>
        </p:nvSpPr>
        <p:spPr>
          <a:xfrm>
            <a:off x="4790939" y="5783042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7" name="object 5787"/>
          <p:cNvSpPr/>
          <p:nvPr/>
        </p:nvSpPr>
        <p:spPr>
          <a:xfrm>
            <a:off x="5405785" y="6016285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8" name="object 5788"/>
          <p:cNvSpPr/>
          <p:nvPr/>
        </p:nvSpPr>
        <p:spPr>
          <a:xfrm>
            <a:off x="5695269" y="6021894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9" name="object 5789"/>
          <p:cNvSpPr/>
          <p:nvPr/>
        </p:nvSpPr>
        <p:spPr>
          <a:xfrm>
            <a:off x="5568072" y="6013563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0" name="object 5790"/>
          <p:cNvSpPr/>
          <p:nvPr/>
        </p:nvSpPr>
        <p:spPr>
          <a:xfrm>
            <a:off x="5354518" y="6007641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1" name="object 5791"/>
          <p:cNvSpPr/>
          <p:nvPr/>
        </p:nvSpPr>
        <p:spPr>
          <a:xfrm>
            <a:off x="5266739" y="6026382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3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2" name="object 5792"/>
          <p:cNvSpPr/>
          <p:nvPr/>
        </p:nvSpPr>
        <p:spPr>
          <a:xfrm>
            <a:off x="5456887" y="5966952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3" name="object 5793"/>
          <p:cNvSpPr/>
          <p:nvPr/>
        </p:nvSpPr>
        <p:spPr>
          <a:xfrm>
            <a:off x="5535385" y="6089337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4" name="object 5794"/>
          <p:cNvSpPr/>
          <p:nvPr/>
        </p:nvSpPr>
        <p:spPr>
          <a:xfrm>
            <a:off x="5591302" y="6106646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4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0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5" name="object 5795"/>
          <p:cNvSpPr/>
          <p:nvPr/>
        </p:nvSpPr>
        <p:spPr>
          <a:xfrm>
            <a:off x="5344587" y="6106645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70" y="8813"/>
                </a:lnTo>
                <a:lnTo>
                  <a:pt x="51269" y="16497"/>
                </a:lnTo>
                <a:lnTo>
                  <a:pt x="34925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6" name="object 5796"/>
          <p:cNvSpPr/>
          <p:nvPr/>
        </p:nvSpPr>
        <p:spPr>
          <a:xfrm>
            <a:off x="5472752" y="6295682"/>
            <a:ext cx="47256" cy="5765"/>
          </a:xfrm>
          <a:custGeom>
            <a:avLst/>
            <a:gdLst/>
            <a:ahLst/>
            <a:cxnLst/>
            <a:rect l="l" t="t" r="r" b="b"/>
            <a:pathLst>
              <a:path w="47256" h="5765">
                <a:moveTo>
                  <a:pt x="24345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28" y="5765"/>
                </a:lnTo>
                <a:lnTo>
                  <a:pt x="44373" y="3200"/>
                </a:lnTo>
                <a:lnTo>
                  <a:pt x="47256" y="0"/>
                </a:lnTo>
                <a:lnTo>
                  <a:pt x="24345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7" name="object 5797"/>
          <p:cNvSpPr/>
          <p:nvPr/>
        </p:nvSpPr>
        <p:spPr>
          <a:xfrm>
            <a:off x="4992947" y="6361362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8" name="object 5798"/>
          <p:cNvSpPr/>
          <p:nvPr/>
        </p:nvSpPr>
        <p:spPr>
          <a:xfrm>
            <a:off x="5560058" y="6361366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8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6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9" name="object 5799"/>
          <p:cNvSpPr/>
          <p:nvPr/>
        </p:nvSpPr>
        <p:spPr>
          <a:xfrm>
            <a:off x="5960386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0" name="object 5800"/>
          <p:cNvSpPr/>
          <p:nvPr/>
        </p:nvSpPr>
        <p:spPr>
          <a:xfrm>
            <a:off x="5001112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1" name="object 5801"/>
          <p:cNvSpPr/>
          <p:nvPr/>
        </p:nvSpPr>
        <p:spPr>
          <a:xfrm>
            <a:off x="5629103" y="6024462"/>
            <a:ext cx="3200" cy="20662"/>
          </a:xfrm>
          <a:custGeom>
            <a:avLst/>
            <a:gdLst/>
            <a:ahLst/>
            <a:cxnLst/>
            <a:rect l="l" t="t" r="r" b="b"/>
            <a:pathLst>
              <a:path w="3200" h="20662">
                <a:moveTo>
                  <a:pt x="0" y="20662"/>
                </a:moveTo>
                <a:lnTo>
                  <a:pt x="3200" y="20662"/>
                </a:lnTo>
                <a:lnTo>
                  <a:pt x="1117" y="1612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2" name="object 5802"/>
          <p:cNvSpPr/>
          <p:nvPr/>
        </p:nvSpPr>
        <p:spPr>
          <a:xfrm>
            <a:off x="5357401" y="6021576"/>
            <a:ext cx="6413" cy="23393"/>
          </a:xfrm>
          <a:custGeom>
            <a:avLst/>
            <a:gdLst/>
            <a:ahLst/>
            <a:cxnLst/>
            <a:rect l="l" t="t" r="r" b="b"/>
            <a:pathLst>
              <a:path w="6413" h="23393">
                <a:moveTo>
                  <a:pt x="0" y="22428"/>
                </a:moveTo>
                <a:lnTo>
                  <a:pt x="6248" y="23393"/>
                </a:lnTo>
                <a:lnTo>
                  <a:pt x="6413" y="0"/>
                </a:lnTo>
                <a:lnTo>
                  <a:pt x="0" y="224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3" name="object 5803"/>
          <p:cNvSpPr/>
          <p:nvPr/>
        </p:nvSpPr>
        <p:spPr>
          <a:xfrm>
            <a:off x="5592897" y="6106805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4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4" name="object 5804"/>
          <p:cNvSpPr/>
          <p:nvPr/>
        </p:nvSpPr>
        <p:spPr>
          <a:xfrm>
            <a:off x="5347150" y="6107926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5" name="object 5805"/>
          <p:cNvSpPr/>
          <p:nvPr/>
        </p:nvSpPr>
        <p:spPr>
          <a:xfrm>
            <a:off x="4978375" y="6168960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6" name="object 5806"/>
          <p:cNvSpPr/>
          <p:nvPr/>
        </p:nvSpPr>
        <p:spPr>
          <a:xfrm>
            <a:off x="5959607" y="6193635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82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7" name="object 5807"/>
          <p:cNvSpPr/>
          <p:nvPr/>
        </p:nvSpPr>
        <p:spPr>
          <a:xfrm>
            <a:off x="5045179" y="6205167"/>
            <a:ext cx="22745" cy="8813"/>
          </a:xfrm>
          <a:custGeom>
            <a:avLst/>
            <a:gdLst/>
            <a:ahLst/>
            <a:cxnLst/>
            <a:rect l="l" t="t" r="r" b="b"/>
            <a:pathLst>
              <a:path w="22745" h="8813">
                <a:moveTo>
                  <a:pt x="0" y="0"/>
                </a:moveTo>
                <a:lnTo>
                  <a:pt x="14414" y="8813"/>
                </a:lnTo>
                <a:lnTo>
                  <a:pt x="22745" y="8813"/>
                </a:lnTo>
                <a:lnTo>
                  <a:pt x="6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8" name="object 5808"/>
          <p:cNvSpPr/>
          <p:nvPr/>
        </p:nvSpPr>
        <p:spPr>
          <a:xfrm>
            <a:off x="5930276" y="6199088"/>
            <a:ext cx="29324" cy="12166"/>
          </a:xfrm>
          <a:custGeom>
            <a:avLst/>
            <a:gdLst/>
            <a:ahLst/>
            <a:cxnLst/>
            <a:rect l="l" t="t" r="r" b="b"/>
            <a:pathLst>
              <a:path w="29324" h="12166">
                <a:moveTo>
                  <a:pt x="21793" y="787"/>
                </a:moveTo>
                <a:lnTo>
                  <a:pt x="0" y="12166"/>
                </a:lnTo>
                <a:lnTo>
                  <a:pt x="8343" y="12166"/>
                </a:lnTo>
                <a:lnTo>
                  <a:pt x="29324" y="0"/>
                </a:lnTo>
                <a:lnTo>
                  <a:pt x="21793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9" name="object 5809"/>
          <p:cNvSpPr/>
          <p:nvPr/>
        </p:nvSpPr>
        <p:spPr>
          <a:xfrm>
            <a:off x="5356600" y="6213662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6" y="72085"/>
                </a:moveTo>
                <a:lnTo>
                  <a:pt x="0" y="73202"/>
                </a:lnTo>
                <a:lnTo>
                  <a:pt x="1117" y="74650"/>
                </a:lnTo>
                <a:lnTo>
                  <a:pt x="70180" y="80733"/>
                </a:lnTo>
                <a:lnTo>
                  <a:pt x="72897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6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4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6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0" name="object 5810"/>
          <p:cNvSpPr/>
          <p:nvPr/>
        </p:nvSpPr>
        <p:spPr>
          <a:xfrm>
            <a:off x="5082491" y="6220867"/>
            <a:ext cx="13627" cy="5600"/>
          </a:xfrm>
          <a:custGeom>
            <a:avLst/>
            <a:gdLst/>
            <a:ahLst/>
            <a:cxnLst/>
            <a:rect l="l" t="t" r="r" b="b"/>
            <a:pathLst>
              <a:path w="13627" h="5600">
                <a:moveTo>
                  <a:pt x="4178" y="4165"/>
                </a:moveTo>
                <a:lnTo>
                  <a:pt x="13627" y="5600"/>
                </a:lnTo>
                <a:lnTo>
                  <a:pt x="7543" y="787"/>
                </a:lnTo>
                <a:lnTo>
                  <a:pt x="0" y="0"/>
                </a:lnTo>
                <a:lnTo>
                  <a:pt x="4178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1" name="object 5811"/>
          <p:cNvSpPr/>
          <p:nvPr/>
        </p:nvSpPr>
        <p:spPr>
          <a:xfrm>
            <a:off x="5896479" y="6216220"/>
            <a:ext cx="26428" cy="10248"/>
          </a:xfrm>
          <a:custGeom>
            <a:avLst/>
            <a:gdLst/>
            <a:ahLst/>
            <a:cxnLst/>
            <a:rect l="l" t="t" r="r" b="b"/>
            <a:pathLst>
              <a:path w="26428" h="10248">
                <a:moveTo>
                  <a:pt x="20180" y="0"/>
                </a:moveTo>
                <a:lnTo>
                  <a:pt x="6400" y="5613"/>
                </a:lnTo>
                <a:lnTo>
                  <a:pt x="0" y="10248"/>
                </a:lnTo>
                <a:lnTo>
                  <a:pt x="23228" y="3035"/>
                </a:lnTo>
                <a:lnTo>
                  <a:pt x="26428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2" name="object 5812"/>
          <p:cNvSpPr/>
          <p:nvPr/>
        </p:nvSpPr>
        <p:spPr>
          <a:xfrm>
            <a:off x="5096125" y="6226478"/>
            <a:ext cx="21932" cy="8331"/>
          </a:xfrm>
          <a:custGeom>
            <a:avLst/>
            <a:gdLst/>
            <a:ahLst/>
            <a:cxnLst/>
            <a:rect l="l" t="t" r="r" b="b"/>
            <a:pathLst>
              <a:path w="21932" h="8331">
                <a:moveTo>
                  <a:pt x="4317" y="3835"/>
                </a:moveTo>
                <a:lnTo>
                  <a:pt x="21932" y="8331"/>
                </a:lnTo>
                <a:lnTo>
                  <a:pt x="15697" y="3670"/>
                </a:lnTo>
                <a:lnTo>
                  <a:pt x="0" y="0"/>
                </a:lnTo>
                <a:lnTo>
                  <a:pt x="4317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3" name="object 5813"/>
          <p:cNvSpPr/>
          <p:nvPr/>
        </p:nvSpPr>
        <p:spPr>
          <a:xfrm>
            <a:off x="5880780" y="6229352"/>
            <a:ext cx="7518" cy="1600"/>
          </a:xfrm>
          <a:custGeom>
            <a:avLst/>
            <a:gdLst/>
            <a:ahLst/>
            <a:cxnLst/>
            <a:rect l="l" t="t" r="r" b="b"/>
            <a:pathLst>
              <a:path w="7518" h="1600">
                <a:moveTo>
                  <a:pt x="0" y="812"/>
                </a:moveTo>
                <a:lnTo>
                  <a:pt x="6083" y="1600"/>
                </a:lnTo>
                <a:lnTo>
                  <a:pt x="7518" y="0"/>
                </a:lnTo>
                <a:lnTo>
                  <a:pt x="0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4" name="object 5814"/>
          <p:cNvSpPr/>
          <p:nvPr/>
        </p:nvSpPr>
        <p:spPr>
          <a:xfrm>
            <a:off x="5142732" y="6242983"/>
            <a:ext cx="27393" cy="8153"/>
          </a:xfrm>
          <a:custGeom>
            <a:avLst/>
            <a:gdLst/>
            <a:ahLst/>
            <a:cxnLst/>
            <a:rect l="l" t="t" r="r" b="b"/>
            <a:pathLst>
              <a:path w="27393" h="8153">
                <a:moveTo>
                  <a:pt x="7213" y="3835"/>
                </a:moveTo>
                <a:lnTo>
                  <a:pt x="27393" y="8153"/>
                </a:lnTo>
                <a:lnTo>
                  <a:pt x="10096" y="800"/>
                </a:lnTo>
                <a:lnTo>
                  <a:pt x="0" y="0"/>
                </a:lnTo>
                <a:lnTo>
                  <a:pt x="7213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5" name="object 5815"/>
          <p:cNvSpPr/>
          <p:nvPr/>
        </p:nvSpPr>
        <p:spPr>
          <a:xfrm>
            <a:off x="5830638" y="6242978"/>
            <a:ext cx="19380" cy="5435"/>
          </a:xfrm>
          <a:custGeom>
            <a:avLst/>
            <a:gdLst/>
            <a:ahLst/>
            <a:cxnLst/>
            <a:rect l="l" t="t" r="r" b="b"/>
            <a:pathLst>
              <a:path w="19380" h="5435">
                <a:moveTo>
                  <a:pt x="9131" y="800"/>
                </a:moveTo>
                <a:lnTo>
                  <a:pt x="0" y="5435"/>
                </a:lnTo>
                <a:lnTo>
                  <a:pt x="12166" y="3835"/>
                </a:lnTo>
                <a:lnTo>
                  <a:pt x="19380" y="0"/>
                </a:lnTo>
                <a:lnTo>
                  <a:pt x="9131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6" name="object 5816"/>
          <p:cNvSpPr/>
          <p:nvPr/>
        </p:nvSpPr>
        <p:spPr>
          <a:xfrm>
            <a:off x="5170135" y="6251138"/>
            <a:ext cx="19227" cy="5613"/>
          </a:xfrm>
          <a:custGeom>
            <a:avLst/>
            <a:gdLst/>
            <a:ahLst/>
            <a:cxnLst/>
            <a:rect l="l" t="t" r="r" b="b"/>
            <a:pathLst>
              <a:path w="19227" h="5613">
                <a:moveTo>
                  <a:pt x="7048" y="4013"/>
                </a:moveTo>
                <a:lnTo>
                  <a:pt x="19227" y="5613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7" name="object 5817"/>
          <p:cNvSpPr/>
          <p:nvPr/>
        </p:nvSpPr>
        <p:spPr>
          <a:xfrm>
            <a:off x="5804039" y="6253866"/>
            <a:ext cx="7378" cy="1765"/>
          </a:xfrm>
          <a:custGeom>
            <a:avLst/>
            <a:gdLst/>
            <a:ahLst/>
            <a:cxnLst/>
            <a:rect l="l" t="t" r="r" b="b"/>
            <a:pathLst>
              <a:path w="7378" h="1765">
                <a:moveTo>
                  <a:pt x="0" y="965"/>
                </a:moveTo>
                <a:lnTo>
                  <a:pt x="6096" y="1765"/>
                </a:lnTo>
                <a:lnTo>
                  <a:pt x="737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8" name="object 5818"/>
          <p:cNvSpPr/>
          <p:nvPr/>
        </p:nvSpPr>
        <p:spPr>
          <a:xfrm>
            <a:off x="5200247" y="6259319"/>
            <a:ext cx="10414" cy="1752"/>
          </a:xfrm>
          <a:custGeom>
            <a:avLst/>
            <a:gdLst/>
            <a:ahLst/>
            <a:cxnLst/>
            <a:rect l="l" t="t" r="r" b="b"/>
            <a:pathLst>
              <a:path w="10413" h="1752">
                <a:moveTo>
                  <a:pt x="1282" y="1752"/>
                </a:moveTo>
                <a:lnTo>
                  <a:pt x="10413" y="965"/>
                </a:lnTo>
                <a:lnTo>
                  <a:pt x="0" y="0"/>
                </a:lnTo>
                <a:lnTo>
                  <a:pt x="1282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9" name="object 5819"/>
          <p:cNvSpPr/>
          <p:nvPr/>
        </p:nvSpPr>
        <p:spPr>
          <a:xfrm>
            <a:off x="5767684" y="6259484"/>
            <a:ext cx="24828" cy="5283"/>
          </a:xfrm>
          <a:custGeom>
            <a:avLst/>
            <a:gdLst/>
            <a:ahLst/>
            <a:cxnLst/>
            <a:rect l="l" t="t" r="r" b="b"/>
            <a:pathLst>
              <a:path w="24828" h="5283">
                <a:moveTo>
                  <a:pt x="11849" y="787"/>
                </a:moveTo>
                <a:lnTo>
                  <a:pt x="0" y="5283"/>
                </a:lnTo>
                <a:lnTo>
                  <a:pt x="23380" y="1422"/>
                </a:lnTo>
                <a:lnTo>
                  <a:pt x="24828" y="0"/>
                </a:lnTo>
                <a:lnTo>
                  <a:pt x="11849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0" name="object 5820"/>
          <p:cNvSpPr/>
          <p:nvPr/>
        </p:nvSpPr>
        <p:spPr>
          <a:xfrm>
            <a:off x="5214827" y="6263006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0248" y="1917"/>
                </a:moveTo>
                <a:lnTo>
                  <a:pt x="8966" y="152"/>
                </a:lnTo>
                <a:lnTo>
                  <a:pt x="0" y="0"/>
                </a:lnTo>
                <a:lnTo>
                  <a:pt x="10248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1" name="object 5821"/>
          <p:cNvSpPr/>
          <p:nvPr/>
        </p:nvSpPr>
        <p:spPr>
          <a:xfrm>
            <a:off x="5757428" y="6264758"/>
            <a:ext cx="10248" cy="1765"/>
          </a:xfrm>
          <a:custGeom>
            <a:avLst/>
            <a:gdLst/>
            <a:ahLst/>
            <a:cxnLst/>
            <a:rect l="l" t="t" r="r" b="b"/>
            <a:pathLst>
              <a:path w="10248" h="1765">
                <a:moveTo>
                  <a:pt x="0" y="965"/>
                </a:moveTo>
                <a:lnTo>
                  <a:pt x="9131" y="1765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2" name="object 5822"/>
          <p:cNvSpPr/>
          <p:nvPr/>
        </p:nvSpPr>
        <p:spPr>
          <a:xfrm>
            <a:off x="5743017" y="6268446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117" y="317"/>
                </a:moveTo>
                <a:lnTo>
                  <a:pt x="0" y="1930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3" name="object 5823"/>
          <p:cNvSpPr/>
          <p:nvPr/>
        </p:nvSpPr>
        <p:spPr>
          <a:xfrm>
            <a:off x="5235971" y="6267644"/>
            <a:ext cx="10248" cy="1600"/>
          </a:xfrm>
          <a:custGeom>
            <a:avLst/>
            <a:gdLst/>
            <a:ahLst/>
            <a:cxnLst/>
            <a:rect l="l" t="t" r="r" b="b"/>
            <a:pathLst>
              <a:path w="10248" h="1600">
                <a:moveTo>
                  <a:pt x="1117" y="1600"/>
                </a:moveTo>
                <a:lnTo>
                  <a:pt x="10248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4" name="object 5824"/>
          <p:cNvSpPr/>
          <p:nvPr/>
        </p:nvSpPr>
        <p:spPr>
          <a:xfrm>
            <a:off x="5250387" y="6271332"/>
            <a:ext cx="12979" cy="1752"/>
          </a:xfrm>
          <a:custGeom>
            <a:avLst/>
            <a:gdLst/>
            <a:ahLst/>
            <a:cxnLst/>
            <a:rect l="l" t="t" r="r" b="b"/>
            <a:pathLst>
              <a:path w="12979" h="1752">
                <a:moveTo>
                  <a:pt x="12979" y="1752"/>
                </a:moveTo>
                <a:lnTo>
                  <a:pt x="11861" y="165"/>
                </a:lnTo>
                <a:lnTo>
                  <a:pt x="0" y="0"/>
                </a:lnTo>
                <a:lnTo>
                  <a:pt x="12979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5" name="object 5825"/>
          <p:cNvSpPr/>
          <p:nvPr/>
        </p:nvSpPr>
        <p:spPr>
          <a:xfrm>
            <a:off x="5680687" y="6278532"/>
            <a:ext cx="15709" cy="1600"/>
          </a:xfrm>
          <a:custGeom>
            <a:avLst/>
            <a:gdLst/>
            <a:ahLst/>
            <a:cxnLst/>
            <a:rect l="l" t="t" r="r" b="b"/>
            <a:pathLst>
              <a:path w="15709" h="1600">
                <a:moveTo>
                  <a:pt x="0" y="965"/>
                </a:moveTo>
                <a:lnTo>
                  <a:pt x="14579" y="1600"/>
                </a:lnTo>
                <a:lnTo>
                  <a:pt x="157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6" name="object 5826"/>
          <p:cNvSpPr/>
          <p:nvPr/>
        </p:nvSpPr>
        <p:spPr>
          <a:xfrm>
            <a:off x="5293487" y="6278537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7" name="object 5827"/>
          <p:cNvSpPr/>
          <p:nvPr/>
        </p:nvSpPr>
        <p:spPr>
          <a:xfrm>
            <a:off x="5660824" y="6282231"/>
            <a:ext cx="15697" cy="1752"/>
          </a:xfrm>
          <a:custGeom>
            <a:avLst/>
            <a:gdLst/>
            <a:ahLst/>
            <a:cxnLst/>
            <a:rect l="l" t="t" r="r" b="b"/>
            <a:pathLst>
              <a:path w="15697" h="1752">
                <a:moveTo>
                  <a:pt x="1117" y="317"/>
                </a:moveTo>
                <a:lnTo>
                  <a:pt x="0" y="1752"/>
                </a:lnTo>
                <a:lnTo>
                  <a:pt x="15697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8" name="object 5828"/>
          <p:cNvSpPr/>
          <p:nvPr/>
        </p:nvSpPr>
        <p:spPr>
          <a:xfrm>
            <a:off x="5636158" y="6283986"/>
            <a:ext cx="24663" cy="2882"/>
          </a:xfrm>
          <a:custGeom>
            <a:avLst/>
            <a:gdLst/>
            <a:ahLst/>
            <a:cxnLst/>
            <a:rect l="l" t="t" r="r" b="b"/>
            <a:pathLst>
              <a:path w="24663" h="2882">
                <a:moveTo>
                  <a:pt x="1117" y="1282"/>
                </a:moveTo>
                <a:lnTo>
                  <a:pt x="0" y="2882"/>
                </a:lnTo>
                <a:lnTo>
                  <a:pt x="23545" y="1600"/>
                </a:lnTo>
                <a:lnTo>
                  <a:pt x="24663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9" name="object 5829"/>
          <p:cNvSpPr/>
          <p:nvPr/>
        </p:nvSpPr>
        <p:spPr>
          <a:xfrm>
            <a:off x="5335290" y="6284951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27" y="317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0" name="object 5830"/>
          <p:cNvSpPr/>
          <p:nvPr/>
        </p:nvSpPr>
        <p:spPr>
          <a:xfrm>
            <a:off x="5204096" y="5366687"/>
            <a:ext cx="529945" cy="187426"/>
          </a:xfrm>
          <a:custGeom>
            <a:avLst/>
            <a:gdLst/>
            <a:ahLst/>
            <a:cxnLst/>
            <a:rect l="l" t="t" r="r" b="b"/>
            <a:pathLst>
              <a:path w="529945" h="187426">
                <a:moveTo>
                  <a:pt x="9296" y="62953"/>
                </a:moveTo>
                <a:lnTo>
                  <a:pt x="110693" y="156032"/>
                </a:lnTo>
                <a:lnTo>
                  <a:pt x="146265" y="187426"/>
                </a:lnTo>
                <a:lnTo>
                  <a:pt x="148018" y="150583"/>
                </a:lnTo>
                <a:lnTo>
                  <a:pt x="154114" y="150583"/>
                </a:lnTo>
                <a:lnTo>
                  <a:pt x="203454" y="164680"/>
                </a:lnTo>
                <a:lnTo>
                  <a:pt x="241896" y="170129"/>
                </a:lnTo>
                <a:lnTo>
                  <a:pt x="342506" y="170129"/>
                </a:lnTo>
                <a:lnTo>
                  <a:pt x="389928" y="162763"/>
                </a:lnTo>
                <a:lnTo>
                  <a:pt x="438467" y="148183"/>
                </a:lnTo>
                <a:lnTo>
                  <a:pt x="482358" y="126237"/>
                </a:lnTo>
                <a:lnTo>
                  <a:pt x="502551" y="110845"/>
                </a:lnTo>
                <a:lnTo>
                  <a:pt x="523532" y="87947"/>
                </a:lnTo>
                <a:lnTo>
                  <a:pt x="529945" y="77850"/>
                </a:lnTo>
                <a:lnTo>
                  <a:pt x="529945" y="0"/>
                </a:lnTo>
                <a:lnTo>
                  <a:pt x="523532" y="8483"/>
                </a:lnTo>
                <a:lnTo>
                  <a:pt x="502551" y="31394"/>
                </a:lnTo>
                <a:lnTo>
                  <a:pt x="482358" y="46761"/>
                </a:lnTo>
                <a:lnTo>
                  <a:pt x="438467" y="68719"/>
                </a:lnTo>
                <a:lnTo>
                  <a:pt x="392010" y="82499"/>
                </a:lnTo>
                <a:lnTo>
                  <a:pt x="339788" y="90512"/>
                </a:lnTo>
                <a:lnTo>
                  <a:pt x="244779" y="90512"/>
                </a:lnTo>
                <a:lnTo>
                  <a:pt x="192557" y="82499"/>
                </a:lnTo>
                <a:lnTo>
                  <a:pt x="148018" y="69519"/>
                </a:lnTo>
                <a:lnTo>
                  <a:pt x="146100" y="30111"/>
                </a:lnTo>
                <a:lnTo>
                  <a:pt x="134251" y="30276"/>
                </a:lnTo>
                <a:lnTo>
                  <a:pt x="0" y="52057"/>
                </a:lnTo>
                <a:lnTo>
                  <a:pt x="9296" y="6295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1" name="object 5831"/>
          <p:cNvSpPr/>
          <p:nvPr/>
        </p:nvSpPr>
        <p:spPr>
          <a:xfrm>
            <a:off x="5349716" y="536075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0" y="75133"/>
                </a:moveTo>
                <a:lnTo>
                  <a:pt x="6731" y="77698"/>
                </a:lnTo>
                <a:lnTo>
                  <a:pt x="13462" y="79946"/>
                </a:lnTo>
                <a:lnTo>
                  <a:pt x="20497" y="82181"/>
                </a:lnTo>
                <a:lnTo>
                  <a:pt x="27559" y="84264"/>
                </a:lnTo>
                <a:lnTo>
                  <a:pt x="34759" y="86182"/>
                </a:lnTo>
                <a:lnTo>
                  <a:pt x="42125" y="87947"/>
                </a:lnTo>
                <a:lnTo>
                  <a:pt x="47574" y="89395"/>
                </a:lnTo>
                <a:lnTo>
                  <a:pt x="47574" y="89230"/>
                </a:lnTo>
                <a:lnTo>
                  <a:pt x="53022" y="90347"/>
                </a:lnTo>
                <a:lnTo>
                  <a:pt x="55105" y="90830"/>
                </a:lnTo>
                <a:lnTo>
                  <a:pt x="57188" y="91312"/>
                </a:lnTo>
                <a:lnTo>
                  <a:pt x="64884" y="92760"/>
                </a:lnTo>
                <a:lnTo>
                  <a:pt x="72732" y="94043"/>
                </a:lnTo>
                <a:lnTo>
                  <a:pt x="80581" y="95326"/>
                </a:lnTo>
                <a:lnTo>
                  <a:pt x="88595" y="96278"/>
                </a:lnTo>
                <a:lnTo>
                  <a:pt x="96596" y="97243"/>
                </a:lnTo>
                <a:lnTo>
                  <a:pt x="104609" y="98043"/>
                </a:lnTo>
                <a:lnTo>
                  <a:pt x="112941" y="98678"/>
                </a:lnTo>
                <a:lnTo>
                  <a:pt x="116776" y="98844"/>
                </a:lnTo>
                <a:lnTo>
                  <a:pt x="116776" y="99009"/>
                </a:lnTo>
                <a:lnTo>
                  <a:pt x="120789" y="99161"/>
                </a:lnTo>
                <a:lnTo>
                  <a:pt x="128955" y="99479"/>
                </a:lnTo>
                <a:lnTo>
                  <a:pt x="128955" y="99644"/>
                </a:lnTo>
                <a:lnTo>
                  <a:pt x="137287" y="99796"/>
                </a:lnTo>
                <a:lnTo>
                  <a:pt x="145453" y="99961"/>
                </a:lnTo>
                <a:lnTo>
                  <a:pt x="153631" y="99796"/>
                </a:lnTo>
                <a:lnTo>
                  <a:pt x="161798" y="99644"/>
                </a:lnTo>
                <a:lnTo>
                  <a:pt x="169976" y="99326"/>
                </a:lnTo>
                <a:lnTo>
                  <a:pt x="178142" y="98844"/>
                </a:lnTo>
                <a:lnTo>
                  <a:pt x="186309" y="98196"/>
                </a:lnTo>
                <a:lnTo>
                  <a:pt x="194322" y="97396"/>
                </a:lnTo>
                <a:lnTo>
                  <a:pt x="202336" y="96443"/>
                </a:lnTo>
                <a:lnTo>
                  <a:pt x="210337" y="95643"/>
                </a:lnTo>
                <a:lnTo>
                  <a:pt x="218198" y="94348"/>
                </a:lnTo>
                <a:lnTo>
                  <a:pt x="226047" y="93078"/>
                </a:lnTo>
                <a:lnTo>
                  <a:pt x="233730" y="91630"/>
                </a:lnTo>
                <a:lnTo>
                  <a:pt x="241261" y="90195"/>
                </a:lnTo>
                <a:lnTo>
                  <a:pt x="248793" y="88430"/>
                </a:lnTo>
                <a:lnTo>
                  <a:pt x="256159" y="86664"/>
                </a:lnTo>
                <a:lnTo>
                  <a:pt x="263525" y="84581"/>
                </a:lnTo>
                <a:lnTo>
                  <a:pt x="270573" y="82664"/>
                </a:lnTo>
                <a:lnTo>
                  <a:pt x="277634" y="80429"/>
                </a:lnTo>
                <a:lnTo>
                  <a:pt x="284353" y="78181"/>
                </a:lnTo>
                <a:lnTo>
                  <a:pt x="284518" y="78181"/>
                </a:lnTo>
                <a:lnTo>
                  <a:pt x="291084" y="75615"/>
                </a:lnTo>
                <a:lnTo>
                  <a:pt x="297649" y="73215"/>
                </a:lnTo>
                <a:lnTo>
                  <a:pt x="304063" y="70484"/>
                </a:lnTo>
                <a:lnTo>
                  <a:pt x="310146" y="67767"/>
                </a:lnTo>
                <a:lnTo>
                  <a:pt x="316230" y="64884"/>
                </a:lnTo>
                <a:lnTo>
                  <a:pt x="322008" y="62001"/>
                </a:lnTo>
                <a:lnTo>
                  <a:pt x="327609" y="58788"/>
                </a:lnTo>
                <a:lnTo>
                  <a:pt x="333057" y="55752"/>
                </a:lnTo>
                <a:lnTo>
                  <a:pt x="338188" y="52387"/>
                </a:lnTo>
                <a:lnTo>
                  <a:pt x="343154" y="49187"/>
                </a:lnTo>
                <a:lnTo>
                  <a:pt x="347954" y="45656"/>
                </a:lnTo>
                <a:lnTo>
                  <a:pt x="352437" y="42456"/>
                </a:lnTo>
                <a:lnTo>
                  <a:pt x="352437" y="42290"/>
                </a:lnTo>
                <a:lnTo>
                  <a:pt x="356768" y="38607"/>
                </a:lnTo>
                <a:lnTo>
                  <a:pt x="360768" y="35242"/>
                </a:lnTo>
                <a:lnTo>
                  <a:pt x="360934" y="35077"/>
                </a:lnTo>
                <a:lnTo>
                  <a:pt x="364617" y="31407"/>
                </a:lnTo>
                <a:lnTo>
                  <a:pt x="368147" y="27711"/>
                </a:lnTo>
                <a:lnTo>
                  <a:pt x="368300" y="27711"/>
                </a:lnTo>
                <a:lnTo>
                  <a:pt x="371500" y="23710"/>
                </a:lnTo>
                <a:lnTo>
                  <a:pt x="374548" y="20027"/>
                </a:lnTo>
                <a:lnTo>
                  <a:pt x="374713" y="20027"/>
                </a:lnTo>
                <a:lnTo>
                  <a:pt x="377431" y="16014"/>
                </a:lnTo>
                <a:lnTo>
                  <a:pt x="379996" y="12179"/>
                </a:lnTo>
                <a:lnTo>
                  <a:pt x="379996" y="12014"/>
                </a:lnTo>
                <a:lnTo>
                  <a:pt x="382244" y="8013"/>
                </a:lnTo>
                <a:lnTo>
                  <a:pt x="384314" y="4165"/>
                </a:lnTo>
                <a:lnTo>
                  <a:pt x="384314" y="4000"/>
                </a:lnTo>
                <a:lnTo>
                  <a:pt x="385927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2" name="object 5832"/>
          <p:cNvSpPr/>
          <p:nvPr/>
        </p:nvSpPr>
        <p:spPr>
          <a:xfrm>
            <a:off x="5349712" y="544037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385927" y="0"/>
                </a:moveTo>
                <a:lnTo>
                  <a:pt x="384327" y="4165"/>
                </a:lnTo>
                <a:lnTo>
                  <a:pt x="382244" y="8166"/>
                </a:lnTo>
                <a:lnTo>
                  <a:pt x="379996" y="12179"/>
                </a:lnTo>
                <a:lnTo>
                  <a:pt x="379996" y="12331"/>
                </a:lnTo>
                <a:lnTo>
                  <a:pt x="377431" y="16179"/>
                </a:lnTo>
                <a:lnTo>
                  <a:pt x="374713" y="20180"/>
                </a:lnTo>
                <a:lnTo>
                  <a:pt x="374548" y="20180"/>
                </a:lnTo>
                <a:lnTo>
                  <a:pt x="371500" y="23876"/>
                </a:lnTo>
                <a:lnTo>
                  <a:pt x="368299" y="27876"/>
                </a:lnTo>
                <a:lnTo>
                  <a:pt x="368147" y="27876"/>
                </a:lnTo>
                <a:lnTo>
                  <a:pt x="364616" y="31559"/>
                </a:lnTo>
                <a:lnTo>
                  <a:pt x="360933" y="35242"/>
                </a:lnTo>
                <a:lnTo>
                  <a:pt x="360768" y="35242"/>
                </a:lnTo>
                <a:lnTo>
                  <a:pt x="356768" y="38760"/>
                </a:lnTo>
                <a:lnTo>
                  <a:pt x="352437" y="42456"/>
                </a:lnTo>
                <a:lnTo>
                  <a:pt x="347954" y="45821"/>
                </a:lnTo>
                <a:lnTo>
                  <a:pt x="343153" y="49339"/>
                </a:lnTo>
                <a:lnTo>
                  <a:pt x="338188" y="52552"/>
                </a:lnTo>
                <a:lnTo>
                  <a:pt x="333057" y="55905"/>
                </a:lnTo>
                <a:lnTo>
                  <a:pt x="327621" y="58953"/>
                </a:lnTo>
                <a:lnTo>
                  <a:pt x="322008" y="62153"/>
                </a:lnTo>
                <a:lnTo>
                  <a:pt x="316242" y="65036"/>
                </a:lnTo>
                <a:lnTo>
                  <a:pt x="310146" y="67919"/>
                </a:lnTo>
                <a:lnTo>
                  <a:pt x="304063" y="70650"/>
                </a:lnTo>
                <a:lnTo>
                  <a:pt x="298932" y="72732"/>
                </a:lnTo>
                <a:lnTo>
                  <a:pt x="298932" y="72567"/>
                </a:lnTo>
                <a:lnTo>
                  <a:pt x="293814" y="74650"/>
                </a:lnTo>
                <a:lnTo>
                  <a:pt x="292531" y="75298"/>
                </a:lnTo>
                <a:lnTo>
                  <a:pt x="291249" y="75780"/>
                </a:lnTo>
                <a:lnTo>
                  <a:pt x="284352" y="78181"/>
                </a:lnTo>
                <a:lnTo>
                  <a:pt x="284518" y="78333"/>
                </a:lnTo>
                <a:lnTo>
                  <a:pt x="277634" y="80416"/>
                </a:lnTo>
                <a:lnTo>
                  <a:pt x="270586" y="82816"/>
                </a:lnTo>
                <a:lnTo>
                  <a:pt x="263537" y="84747"/>
                </a:lnTo>
                <a:lnTo>
                  <a:pt x="256158" y="86829"/>
                </a:lnTo>
                <a:lnTo>
                  <a:pt x="248792" y="88430"/>
                </a:lnTo>
                <a:lnTo>
                  <a:pt x="241261" y="90195"/>
                </a:lnTo>
                <a:lnTo>
                  <a:pt x="233730" y="91795"/>
                </a:lnTo>
                <a:lnTo>
                  <a:pt x="227647" y="92913"/>
                </a:lnTo>
                <a:lnTo>
                  <a:pt x="227647" y="92748"/>
                </a:lnTo>
                <a:lnTo>
                  <a:pt x="221399" y="93878"/>
                </a:lnTo>
                <a:lnTo>
                  <a:pt x="218198" y="94526"/>
                </a:lnTo>
                <a:lnTo>
                  <a:pt x="210350" y="95643"/>
                </a:lnTo>
                <a:lnTo>
                  <a:pt x="202336" y="96596"/>
                </a:lnTo>
                <a:lnTo>
                  <a:pt x="194335" y="97561"/>
                </a:lnTo>
                <a:lnTo>
                  <a:pt x="186321" y="98361"/>
                </a:lnTo>
                <a:lnTo>
                  <a:pt x="178142" y="99009"/>
                </a:lnTo>
                <a:lnTo>
                  <a:pt x="169976" y="99326"/>
                </a:lnTo>
                <a:lnTo>
                  <a:pt x="161810" y="99809"/>
                </a:lnTo>
                <a:lnTo>
                  <a:pt x="153631" y="99961"/>
                </a:lnTo>
                <a:lnTo>
                  <a:pt x="137299" y="99961"/>
                </a:lnTo>
                <a:lnTo>
                  <a:pt x="128968" y="99809"/>
                </a:lnTo>
                <a:lnTo>
                  <a:pt x="120789" y="99326"/>
                </a:lnTo>
                <a:lnTo>
                  <a:pt x="112788" y="98844"/>
                </a:lnTo>
                <a:lnTo>
                  <a:pt x="104609" y="98196"/>
                </a:lnTo>
                <a:lnTo>
                  <a:pt x="96608" y="97396"/>
                </a:lnTo>
                <a:lnTo>
                  <a:pt x="88595" y="96431"/>
                </a:lnTo>
                <a:lnTo>
                  <a:pt x="80581" y="95478"/>
                </a:lnTo>
                <a:lnTo>
                  <a:pt x="72732" y="94195"/>
                </a:lnTo>
                <a:lnTo>
                  <a:pt x="64884" y="92913"/>
                </a:lnTo>
                <a:lnTo>
                  <a:pt x="57200" y="91478"/>
                </a:lnTo>
                <a:lnTo>
                  <a:pt x="49669" y="89865"/>
                </a:lnTo>
                <a:lnTo>
                  <a:pt x="42138" y="88112"/>
                </a:lnTo>
                <a:lnTo>
                  <a:pt x="34759" y="86347"/>
                </a:lnTo>
                <a:lnTo>
                  <a:pt x="27558" y="84264"/>
                </a:lnTo>
                <a:lnTo>
                  <a:pt x="20510" y="82346"/>
                </a:lnTo>
                <a:lnTo>
                  <a:pt x="13461" y="80098"/>
                </a:lnTo>
                <a:lnTo>
                  <a:pt x="6730" y="77851"/>
                </a:lnTo>
                <a:lnTo>
                  <a:pt x="0" y="75298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3" name="object 5833"/>
          <p:cNvSpPr/>
          <p:nvPr/>
        </p:nvSpPr>
        <p:spPr>
          <a:xfrm>
            <a:off x="5201217" y="5395998"/>
            <a:ext cx="148501" cy="39890"/>
          </a:xfrm>
          <a:custGeom>
            <a:avLst/>
            <a:gdLst/>
            <a:ahLst/>
            <a:cxnLst/>
            <a:rect l="l" t="t" r="r" b="b"/>
            <a:pathLst>
              <a:path w="148501" h="39890">
                <a:moveTo>
                  <a:pt x="8166" y="30759"/>
                </a:moveTo>
                <a:lnTo>
                  <a:pt x="0" y="23380"/>
                </a:lnTo>
                <a:lnTo>
                  <a:pt x="148501" y="0"/>
                </a:lnTo>
                <a:lnTo>
                  <a:pt x="148501" y="3989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4" name="object 5834"/>
          <p:cNvSpPr/>
          <p:nvPr/>
        </p:nvSpPr>
        <p:spPr>
          <a:xfrm>
            <a:off x="5735640" y="5360756"/>
            <a:ext cx="0" cy="79616"/>
          </a:xfrm>
          <a:custGeom>
            <a:avLst/>
            <a:gdLst/>
            <a:ahLst/>
            <a:cxnLst/>
            <a:rect l="l" t="t" r="r" b="b"/>
            <a:pathLst>
              <a:path h="79616">
                <a:moveTo>
                  <a:pt x="0" y="0"/>
                </a:moveTo>
                <a:lnTo>
                  <a:pt x="0" y="79616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5" name="object 5835"/>
          <p:cNvSpPr/>
          <p:nvPr/>
        </p:nvSpPr>
        <p:spPr>
          <a:xfrm>
            <a:off x="5209381" y="5426756"/>
            <a:ext cx="140335" cy="128803"/>
          </a:xfrm>
          <a:custGeom>
            <a:avLst/>
            <a:gdLst/>
            <a:ahLst/>
            <a:cxnLst/>
            <a:rect l="l" t="t" r="r" b="b"/>
            <a:pathLst>
              <a:path w="140335" h="128803">
                <a:moveTo>
                  <a:pt x="140335" y="88912"/>
                </a:moveTo>
                <a:lnTo>
                  <a:pt x="140335" y="128803"/>
                </a:ln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6" name="object 5836"/>
          <p:cNvSpPr/>
          <p:nvPr/>
        </p:nvSpPr>
        <p:spPr>
          <a:xfrm>
            <a:off x="5735640" y="5360603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7" name="object 5837"/>
          <p:cNvSpPr/>
          <p:nvPr/>
        </p:nvSpPr>
        <p:spPr>
          <a:xfrm>
            <a:off x="5510711" y="49000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8" name="object 5838"/>
          <p:cNvSpPr/>
          <p:nvPr/>
        </p:nvSpPr>
        <p:spPr>
          <a:xfrm>
            <a:off x="5480919" y="4619186"/>
            <a:ext cx="0" cy="408825"/>
          </a:xfrm>
          <a:custGeom>
            <a:avLst/>
            <a:gdLst/>
            <a:ahLst/>
            <a:cxnLst/>
            <a:rect l="l" t="t" r="r" b="b"/>
            <a:pathLst>
              <a:path h="408825">
                <a:moveTo>
                  <a:pt x="0" y="0"/>
                </a:moveTo>
                <a:lnTo>
                  <a:pt x="0" y="126555"/>
                </a:lnTo>
                <a:lnTo>
                  <a:pt x="0" y="180860"/>
                </a:lnTo>
                <a:lnTo>
                  <a:pt x="0" y="4088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9" name="object 5839"/>
          <p:cNvSpPr/>
          <p:nvPr/>
        </p:nvSpPr>
        <p:spPr>
          <a:xfrm>
            <a:off x="5479959" y="492709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0" name="object 5840"/>
          <p:cNvSpPr/>
          <p:nvPr/>
        </p:nvSpPr>
        <p:spPr>
          <a:xfrm>
            <a:off x="5479959" y="4926611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800"/>
                </a:moveTo>
                <a:lnTo>
                  <a:pt x="0" y="1282"/>
                </a:lnTo>
                <a:lnTo>
                  <a:pt x="0" y="0"/>
                </a:lnTo>
                <a:lnTo>
                  <a:pt x="0" y="80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1" name="object 5841"/>
          <p:cNvSpPr/>
          <p:nvPr/>
        </p:nvSpPr>
        <p:spPr>
          <a:xfrm>
            <a:off x="5479959" y="4927412"/>
            <a:ext cx="965" cy="100609"/>
          </a:xfrm>
          <a:custGeom>
            <a:avLst/>
            <a:gdLst/>
            <a:ahLst/>
            <a:cxnLst/>
            <a:rect l="l" t="t" r="r" b="b"/>
            <a:pathLst>
              <a:path w="965" h="100609">
                <a:moveTo>
                  <a:pt x="0" y="482"/>
                </a:moveTo>
                <a:lnTo>
                  <a:pt x="965" y="482"/>
                </a:lnTo>
                <a:lnTo>
                  <a:pt x="965" y="0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7160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92595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2" name="object 5842"/>
          <p:cNvSpPr/>
          <p:nvPr/>
        </p:nvSpPr>
        <p:spPr>
          <a:xfrm>
            <a:off x="547995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  <a:lnTo>
                  <a:pt x="0" y="83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3" name="object 5843"/>
          <p:cNvSpPr/>
          <p:nvPr/>
        </p:nvSpPr>
        <p:spPr>
          <a:xfrm>
            <a:off x="5479959" y="4910427"/>
            <a:ext cx="0" cy="14744"/>
          </a:xfrm>
          <a:custGeom>
            <a:avLst/>
            <a:gdLst/>
            <a:ahLst/>
            <a:cxnLst/>
            <a:rect l="l" t="t" r="r" b="b"/>
            <a:pathLst>
              <a:path h="14744">
                <a:moveTo>
                  <a:pt x="0" y="10896"/>
                </a:moveTo>
                <a:lnTo>
                  <a:pt x="0" y="8013"/>
                </a:ln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4" name="object 5844"/>
          <p:cNvSpPr/>
          <p:nvPr/>
        </p:nvSpPr>
        <p:spPr>
          <a:xfrm>
            <a:off x="5479959" y="4923406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1765"/>
                </a:moveTo>
                <a:lnTo>
                  <a:pt x="0" y="32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5" name="object 5845"/>
          <p:cNvSpPr/>
          <p:nvPr/>
        </p:nvSpPr>
        <p:spPr>
          <a:xfrm>
            <a:off x="5479959" y="4916204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6" name="object 5846"/>
          <p:cNvSpPr/>
          <p:nvPr/>
        </p:nvSpPr>
        <p:spPr>
          <a:xfrm>
            <a:off x="5479959" y="4709546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7" name="object 5847"/>
          <p:cNvSpPr/>
          <p:nvPr/>
        </p:nvSpPr>
        <p:spPr>
          <a:xfrm>
            <a:off x="5479959" y="4872302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3365"/>
                </a:moveTo>
                <a:lnTo>
                  <a:pt x="0" y="6413"/>
                </a:lnTo>
                <a:lnTo>
                  <a:pt x="0" y="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8" name="object 5848"/>
          <p:cNvSpPr/>
          <p:nvPr/>
        </p:nvSpPr>
        <p:spPr>
          <a:xfrm>
            <a:off x="5479959" y="4872302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9" name="object 5849"/>
          <p:cNvSpPr/>
          <p:nvPr/>
        </p:nvSpPr>
        <p:spPr>
          <a:xfrm>
            <a:off x="5479959" y="487759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0" name="object 5850"/>
          <p:cNvSpPr/>
          <p:nvPr/>
        </p:nvSpPr>
        <p:spPr>
          <a:xfrm>
            <a:off x="5479959" y="487006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152"/>
                </a:moveTo>
                <a:lnTo>
                  <a:pt x="0" y="22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1" name="object 5851"/>
          <p:cNvSpPr/>
          <p:nvPr/>
        </p:nvSpPr>
        <p:spPr>
          <a:xfrm>
            <a:off x="5479959" y="4854199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7531"/>
                </a:moveTo>
                <a:lnTo>
                  <a:pt x="0" y="0"/>
                </a:lnTo>
                <a:lnTo>
                  <a:pt x="0" y="18110"/>
                </a:lnTo>
                <a:lnTo>
                  <a:pt x="0" y="7531"/>
                </a:lnTo>
                <a:lnTo>
                  <a:pt x="0" y="152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2" name="object 5852"/>
          <p:cNvSpPr/>
          <p:nvPr/>
        </p:nvSpPr>
        <p:spPr>
          <a:xfrm>
            <a:off x="5479959" y="4869903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24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3" name="object 5853"/>
          <p:cNvSpPr/>
          <p:nvPr/>
        </p:nvSpPr>
        <p:spPr>
          <a:xfrm>
            <a:off x="5479959" y="4867497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0"/>
                </a:move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4" name="object 5854"/>
          <p:cNvSpPr/>
          <p:nvPr/>
        </p:nvSpPr>
        <p:spPr>
          <a:xfrm>
            <a:off x="5479959" y="485564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5" name="object 5855"/>
          <p:cNvSpPr/>
          <p:nvPr/>
        </p:nvSpPr>
        <p:spPr>
          <a:xfrm>
            <a:off x="5479959" y="4836100"/>
            <a:ext cx="0" cy="33159"/>
          </a:xfrm>
          <a:custGeom>
            <a:avLst/>
            <a:gdLst/>
            <a:ahLst/>
            <a:cxnLst/>
            <a:rect l="l" t="t" r="r" b="b"/>
            <a:pathLst>
              <a:path h="33159">
                <a:moveTo>
                  <a:pt x="0" y="33159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6" name="object 5856"/>
          <p:cNvSpPr/>
          <p:nvPr/>
        </p:nvSpPr>
        <p:spPr>
          <a:xfrm>
            <a:off x="5479959" y="48181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6827"/>
                </a:moveTo>
                <a:lnTo>
                  <a:pt x="0" y="17945"/>
                </a:lnTo>
                <a:lnTo>
                  <a:pt x="0" y="0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7" name="object 5857"/>
          <p:cNvSpPr/>
          <p:nvPr/>
        </p:nvSpPr>
        <p:spPr>
          <a:xfrm>
            <a:off x="5479959" y="4818157"/>
            <a:ext cx="0" cy="12331"/>
          </a:xfrm>
          <a:custGeom>
            <a:avLst/>
            <a:gdLst/>
            <a:ahLst/>
            <a:cxnLst/>
            <a:rect l="l" t="t" r="r" b="b"/>
            <a:pathLst>
              <a:path h="12331">
                <a:moveTo>
                  <a:pt x="0" y="3683"/>
                </a:moveTo>
                <a:lnTo>
                  <a:pt x="0" y="12331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8" name="object 5858"/>
          <p:cNvSpPr/>
          <p:nvPr/>
        </p:nvSpPr>
        <p:spPr>
          <a:xfrm>
            <a:off x="5479959" y="4818152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  <a:lnTo>
                  <a:pt x="0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9" name="object 5859"/>
          <p:cNvSpPr/>
          <p:nvPr/>
        </p:nvSpPr>
        <p:spPr>
          <a:xfrm>
            <a:off x="5479959" y="482312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4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0" name="object 5860"/>
          <p:cNvSpPr/>
          <p:nvPr/>
        </p:nvSpPr>
        <p:spPr>
          <a:xfrm>
            <a:off x="5479959" y="4655238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1" name="object 5861"/>
          <p:cNvSpPr/>
          <p:nvPr/>
        </p:nvSpPr>
        <p:spPr>
          <a:xfrm>
            <a:off x="5479959" y="4800051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282"/>
                </a:moveTo>
                <a:lnTo>
                  <a:pt x="0" y="0"/>
                </a:lnTo>
                <a:lnTo>
                  <a:pt x="0" y="18110"/>
                </a:lnTo>
                <a:lnTo>
                  <a:pt x="0" y="1282"/>
                </a:lnTo>
                <a:lnTo>
                  <a:pt x="0" y="1811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2" name="object 5862"/>
          <p:cNvSpPr/>
          <p:nvPr/>
        </p:nvSpPr>
        <p:spPr>
          <a:xfrm>
            <a:off x="5479959" y="482568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0"/>
                </a:moveTo>
                <a:lnTo>
                  <a:pt x="0" y="4483"/>
                </a:lnTo>
                <a:lnTo>
                  <a:pt x="0" y="35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3" name="object 5863"/>
          <p:cNvSpPr/>
          <p:nvPr/>
        </p:nvSpPr>
        <p:spPr>
          <a:xfrm>
            <a:off x="5479959" y="4824088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4" name="object 5864"/>
          <p:cNvSpPr/>
          <p:nvPr/>
        </p:nvSpPr>
        <p:spPr>
          <a:xfrm>
            <a:off x="5479959" y="4818955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5" name="object 5865"/>
          <p:cNvSpPr/>
          <p:nvPr/>
        </p:nvSpPr>
        <p:spPr>
          <a:xfrm>
            <a:off x="5479959" y="4619181"/>
            <a:ext cx="0" cy="180873"/>
          </a:xfrm>
          <a:custGeom>
            <a:avLst/>
            <a:gdLst/>
            <a:ahLst/>
            <a:cxnLst/>
            <a:rect l="l" t="t" r="r" b="b"/>
            <a:pathLst>
              <a:path h="180873">
                <a:moveTo>
                  <a:pt x="0" y="18110"/>
                </a:moveTo>
                <a:lnTo>
                  <a:pt x="0" y="0"/>
                </a:lnTo>
                <a:lnTo>
                  <a:pt x="0" y="1808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6" name="object 5866"/>
          <p:cNvSpPr/>
          <p:nvPr/>
        </p:nvSpPr>
        <p:spPr>
          <a:xfrm>
            <a:off x="5479959" y="4764326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5930"/>
                </a:moveTo>
                <a:lnTo>
                  <a:pt x="0" y="0"/>
                </a:lnTo>
                <a:lnTo>
                  <a:pt x="0" y="11061"/>
                </a:lnTo>
                <a:lnTo>
                  <a:pt x="0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7" name="object 5867"/>
          <p:cNvSpPr/>
          <p:nvPr/>
        </p:nvSpPr>
        <p:spPr>
          <a:xfrm>
            <a:off x="5479959" y="4763848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5379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8" name="object 5868"/>
          <p:cNvSpPr/>
          <p:nvPr/>
        </p:nvSpPr>
        <p:spPr>
          <a:xfrm>
            <a:off x="5479959" y="4763851"/>
            <a:ext cx="0" cy="16497"/>
          </a:xfrm>
          <a:custGeom>
            <a:avLst/>
            <a:gdLst/>
            <a:ahLst/>
            <a:cxnLst/>
            <a:rect l="l" t="t" r="r" b="b"/>
            <a:pathLst>
              <a:path h="16497">
                <a:moveTo>
                  <a:pt x="0" y="16497"/>
                </a:moveTo>
                <a:lnTo>
                  <a:pt x="0" y="0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9" name="object 5869"/>
          <p:cNvSpPr/>
          <p:nvPr/>
        </p:nvSpPr>
        <p:spPr>
          <a:xfrm>
            <a:off x="5479959" y="4763846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7945"/>
                </a:moveTo>
                <a:lnTo>
                  <a:pt x="0" y="0"/>
                </a:lnTo>
                <a:lnTo>
                  <a:pt x="0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0" name="object 5870"/>
          <p:cNvSpPr/>
          <p:nvPr/>
        </p:nvSpPr>
        <p:spPr>
          <a:xfrm>
            <a:off x="547995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1" name="object 5871"/>
          <p:cNvSpPr/>
          <p:nvPr/>
        </p:nvSpPr>
        <p:spPr>
          <a:xfrm>
            <a:off x="5479959" y="4564885"/>
            <a:ext cx="965" cy="180860"/>
          </a:xfrm>
          <a:custGeom>
            <a:avLst/>
            <a:gdLst/>
            <a:ahLst/>
            <a:cxnLst/>
            <a:rect l="l" t="t" r="r" b="b"/>
            <a:pathLst>
              <a:path w="965" h="180860">
                <a:moveTo>
                  <a:pt x="0" y="180860"/>
                </a:moveTo>
                <a:lnTo>
                  <a:pt x="0" y="6883"/>
                </a:lnTo>
                <a:lnTo>
                  <a:pt x="965" y="6883"/>
                </a:lnTo>
                <a:lnTo>
                  <a:pt x="965" y="0"/>
                </a:lnTo>
                <a:lnTo>
                  <a:pt x="965" y="3587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2" name="object 5872"/>
          <p:cNvSpPr/>
          <p:nvPr/>
        </p:nvSpPr>
        <p:spPr>
          <a:xfrm>
            <a:off x="5479954" y="4717873"/>
            <a:ext cx="965" cy="299250"/>
          </a:xfrm>
          <a:custGeom>
            <a:avLst/>
            <a:gdLst/>
            <a:ahLst/>
            <a:cxnLst/>
            <a:rect l="l" t="t" r="r" b="b"/>
            <a:pathLst>
              <a:path w="965" h="299250">
                <a:moveTo>
                  <a:pt x="965" y="299250"/>
                </a:moveTo>
                <a:lnTo>
                  <a:pt x="965" y="299250"/>
                </a:lnTo>
                <a:lnTo>
                  <a:pt x="965" y="263042"/>
                </a:lnTo>
                <a:lnTo>
                  <a:pt x="965" y="281152"/>
                </a:ln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3" name="object 5873"/>
          <p:cNvSpPr/>
          <p:nvPr/>
        </p:nvSpPr>
        <p:spPr>
          <a:xfrm>
            <a:off x="5479959" y="4691444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8097"/>
                </a:moveTo>
                <a:lnTo>
                  <a:pt x="0" y="6718"/>
                </a:lnTo>
                <a:lnTo>
                  <a:pt x="965" y="6718"/>
                </a:lnTo>
                <a:lnTo>
                  <a:pt x="965" y="0"/>
                </a:lnTo>
                <a:lnTo>
                  <a:pt x="965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4" name="object 5874"/>
          <p:cNvSpPr/>
          <p:nvPr/>
        </p:nvSpPr>
        <p:spPr>
          <a:xfrm>
            <a:off x="5479959" y="4679271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121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5" name="object 5875"/>
          <p:cNvSpPr/>
          <p:nvPr/>
        </p:nvSpPr>
        <p:spPr>
          <a:xfrm>
            <a:off x="5479959" y="4649466"/>
            <a:ext cx="965" cy="277952"/>
          </a:xfrm>
          <a:custGeom>
            <a:avLst/>
            <a:gdLst/>
            <a:ahLst/>
            <a:cxnLst/>
            <a:rect l="l" t="t" r="r" b="b"/>
            <a:pathLst>
              <a:path w="965" h="277952">
                <a:moveTo>
                  <a:pt x="0" y="5765"/>
                </a:moveTo>
                <a:lnTo>
                  <a:pt x="0" y="0"/>
                </a:lnTo>
                <a:lnTo>
                  <a:pt x="965" y="0"/>
                </a:lnTo>
                <a:lnTo>
                  <a:pt x="965" y="240944"/>
                </a:lnTo>
                <a:lnTo>
                  <a:pt x="965" y="277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6" name="object 5876"/>
          <p:cNvSpPr/>
          <p:nvPr/>
        </p:nvSpPr>
        <p:spPr>
          <a:xfrm>
            <a:off x="5479959" y="4655238"/>
            <a:ext cx="965" cy="72402"/>
          </a:xfrm>
          <a:custGeom>
            <a:avLst/>
            <a:gdLst/>
            <a:ahLst/>
            <a:cxnLst/>
            <a:rect l="l" t="t" r="r" b="b"/>
            <a:pathLst>
              <a:path w="965" h="72402">
                <a:moveTo>
                  <a:pt x="0" y="13931"/>
                </a:moveTo>
                <a:lnTo>
                  <a:pt x="965" y="13931"/>
                </a:lnTo>
                <a:lnTo>
                  <a:pt x="965" y="0"/>
                </a:lnTo>
                <a:lnTo>
                  <a:pt x="965" y="36194"/>
                </a:lnTo>
                <a:lnTo>
                  <a:pt x="965" y="7240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7" name="object 5877"/>
          <p:cNvSpPr/>
          <p:nvPr/>
        </p:nvSpPr>
        <p:spPr>
          <a:xfrm>
            <a:off x="5479959" y="4619186"/>
            <a:ext cx="965" cy="1282"/>
          </a:xfrm>
          <a:custGeom>
            <a:avLst/>
            <a:gdLst/>
            <a:ahLst/>
            <a:cxnLst/>
            <a:rect l="l" t="t" r="r" b="b"/>
            <a:pathLst>
              <a:path w="965" h="1282">
                <a:moveTo>
                  <a:pt x="0" y="1282"/>
                </a:moveTo>
                <a:lnTo>
                  <a:pt x="96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8" name="object 5878"/>
          <p:cNvSpPr/>
          <p:nvPr/>
        </p:nvSpPr>
        <p:spPr>
          <a:xfrm>
            <a:off x="5479954" y="4600762"/>
            <a:ext cx="965" cy="48704"/>
          </a:xfrm>
          <a:custGeom>
            <a:avLst/>
            <a:gdLst/>
            <a:ahLst/>
            <a:cxnLst/>
            <a:rect l="l" t="t" r="r" b="b"/>
            <a:pathLst>
              <a:path w="965" h="48704">
                <a:moveTo>
                  <a:pt x="965" y="48704"/>
                </a:moveTo>
                <a:lnTo>
                  <a:pt x="965" y="0"/>
                </a:lnTo>
                <a:lnTo>
                  <a:pt x="0" y="0"/>
                </a:lnTo>
                <a:lnTo>
                  <a:pt x="0" y="18427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9" name="object 5879"/>
          <p:cNvSpPr/>
          <p:nvPr/>
        </p:nvSpPr>
        <p:spPr>
          <a:xfrm>
            <a:off x="5479959" y="456488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0" name="object 5880"/>
          <p:cNvSpPr/>
          <p:nvPr/>
        </p:nvSpPr>
        <p:spPr>
          <a:xfrm>
            <a:off x="5479959" y="4552064"/>
            <a:ext cx="965" cy="19862"/>
          </a:xfrm>
          <a:custGeom>
            <a:avLst/>
            <a:gdLst/>
            <a:ahLst/>
            <a:cxnLst/>
            <a:rect l="l" t="t" r="r" b="b"/>
            <a:pathLst>
              <a:path w="965" h="19862">
                <a:moveTo>
                  <a:pt x="0" y="12814"/>
                </a:moveTo>
                <a:lnTo>
                  <a:pt x="0" y="0"/>
                </a:lnTo>
                <a:lnTo>
                  <a:pt x="965" y="0"/>
                </a:lnTo>
                <a:lnTo>
                  <a:pt x="965" y="198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1" name="object 5881"/>
          <p:cNvSpPr/>
          <p:nvPr/>
        </p:nvSpPr>
        <p:spPr>
          <a:xfrm>
            <a:off x="5480919" y="5017123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0"/>
                </a:moveTo>
                <a:lnTo>
                  <a:pt x="0" y="1089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2" name="object 5882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54305"/>
                </a:ln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3" name="object 5883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4" name="object 5884"/>
          <p:cNvSpPr/>
          <p:nvPr/>
        </p:nvSpPr>
        <p:spPr>
          <a:xfrm>
            <a:off x="5480919" y="4980923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5" name="object 5885"/>
          <p:cNvSpPr/>
          <p:nvPr/>
        </p:nvSpPr>
        <p:spPr>
          <a:xfrm>
            <a:off x="5480919" y="4908503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6" name="object 5886"/>
          <p:cNvSpPr/>
          <p:nvPr/>
        </p:nvSpPr>
        <p:spPr>
          <a:xfrm>
            <a:off x="5480919" y="4921322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1765"/>
                </a:moveTo>
                <a:lnTo>
                  <a:pt x="0" y="52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7" name="object 5887"/>
          <p:cNvSpPr/>
          <p:nvPr/>
        </p:nvSpPr>
        <p:spPr>
          <a:xfrm>
            <a:off x="5480919" y="4916199"/>
            <a:ext cx="0" cy="10414"/>
          </a:xfrm>
          <a:custGeom>
            <a:avLst/>
            <a:gdLst/>
            <a:ahLst/>
            <a:cxnLst/>
            <a:rect l="l" t="t" r="r" b="b"/>
            <a:pathLst>
              <a:path h="10413">
                <a:moveTo>
                  <a:pt x="0" y="0"/>
                </a:moveTo>
                <a:lnTo>
                  <a:pt x="0" y="1041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8" name="object 5888"/>
          <p:cNvSpPr/>
          <p:nvPr/>
        </p:nvSpPr>
        <p:spPr>
          <a:xfrm>
            <a:off x="548091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  <a:lnTo>
                  <a:pt x="0" y="200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9" name="object 5889"/>
          <p:cNvSpPr/>
          <p:nvPr/>
        </p:nvSpPr>
        <p:spPr>
          <a:xfrm>
            <a:off x="5480919" y="4876467"/>
            <a:ext cx="0" cy="32042"/>
          </a:xfrm>
          <a:custGeom>
            <a:avLst/>
            <a:gdLst/>
            <a:ahLst/>
            <a:cxnLst/>
            <a:rect l="l" t="t" r="r" b="b"/>
            <a:pathLst>
              <a:path h="32042">
                <a:moveTo>
                  <a:pt x="0" y="32042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0" name="object 5890"/>
          <p:cNvSpPr/>
          <p:nvPr/>
        </p:nvSpPr>
        <p:spPr>
          <a:xfrm>
            <a:off x="5480919" y="4872308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26428"/>
                </a:moveTo>
                <a:lnTo>
                  <a:pt x="0" y="361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1" name="object 5891"/>
          <p:cNvSpPr/>
          <p:nvPr/>
        </p:nvSpPr>
        <p:spPr>
          <a:xfrm>
            <a:off x="5480919" y="487230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18097"/>
                </a:moveTo>
                <a:lnTo>
                  <a:pt x="0" y="54305"/>
                </a:lnTo>
                <a:lnTo>
                  <a:pt x="0" y="18097"/>
                </a:ln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2" name="object 5892"/>
          <p:cNvSpPr/>
          <p:nvPr/>
        </p:nvSpPr>
        <p:spPr>
          <a:xfrm>
            <a:off x="5480919" y="487438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3" name="object 5893"/>
          <p:cNvSpPr/>
          <p:nvPr/>
        </p:nvSpPr>
        <p:spPr>
          <a:xfrm>
            <a:off x="5480919" y="483609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40373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4" name="object 5894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5" name="object 5895"/>
          <p:cNvSpPr/>
          <p:nvPr/>
        </p:nvSpPr>
        <p:spPr>
          <a:xfrm>
            <a:off x="5480919" y="487262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4965"/>
                </a:moveTo>
                <a:lnTo>
                  <a:pt x="0" y="17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6" name="object 5896"/>
          <p:cNvSpPr/>
          <p:nvPr/>
        </p:nvSpPr>
        <p:spPr>
          <a:xfrm>
            <a:off x="5480919" y="4861730"/>
            <a:ext cx="0" cy="28676"/>
          </a:xfrm>
          <a:custGeom>
            <a:avLst/>
            <a:gdLst/>
            <a:ahLst/>
            <a:cxnLst/>
            <a:rect l="l" t="t" r="r" b="b"/>
            <a:pathLst>
              <a:path h="28676">
                <a:moveTo>
                  <a:pt x="0" y="2867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7" name="object 5897"/>
          <p:cNvSpPr/>
          <p:nvPr/>
        </p:nvSpPr>
        <p:spPr>
          <a:xfrm>
            <a:off x="5480919" y="4800058"/>
            <a:ext cx="0" cy="90347"/>
          </a:xfrm>
          <a:custGeom>
            <a:avLst/>
            <a:gdLst/>
            <a:ahLst/>
            <a:cxnLst/>
            <a:rect l="l" t="t" r="r" b="b"/>
            <a:pathLst>
              <a:path h="90347">
                <a:moveTo>
                  <a:pt x="0" y="90347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8" name="object 5898"/>
          <p:cNvSpPr/>
          <p:nvPr/>
        </p:nvSpPr>
        <p:spPr>
          <a:xfrm>
            <a:off x="5480919" y="4827930"/>
            <a:ext cx="0" cy="44373"/>
          </a:xfrm>
          <a:custGeom>
            <a:avLst/>
            <a:gdLst/>
            <a:ahLst/>
            <a:cxnLst/>
            <a:rect l="l" t="t" r="r" b="b"/>
            <a:pathLst>
              <a:path h="44373">
                <a:moveTo>
                  <a:pt x="0" y="44373"/>
                </a:moveTo>
                <a:lnTo>
                  <a:pt x="0" y="0"/>
                </a:lnTo>
                <a:lnTo>
                  <a:pt x="0" y="8166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9" name="object 5899"/>
          <p:cNvSpPr/>
          <p:nvPr/>
        </p:nvSpPr>
        <p:spPr>
          <a:xfrm>
            <a:off x="5480919" y="4800053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5587"/>
                </a:moveTo>
                <a:lnTo>
                  <a:pt x="0" y="72250"/>
                </a:lnTo>
                <a:lnTo>
                  <a:pt x="0" y="0"/>
                </a:lnTo>
                <a:lnTo>
                  <a:pt x="0" y="36042"/>
                </a:lnTo>
                <a:lnTo>
                  <a:pt x="0" y="28994"/>
                </a:lnTo>
                <a:lnTo>
                  <a:pt x="0" y="304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0" name="object 5900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1" name="object 5901"/>
          <p:cNvSpPr/>
          <p:nvPr/>
        </p:nvSpPr>
        <p:spPr>
          <a:xfrm>
            <a:off x="5480919" y="4800056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18097"/>
                </a:ln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2" name="object 5902"/>
          <p:cNvSpPr/>
          <p:nvPr/>
        </p:nvSpPr>
        <p:spPr>
          <a:xfrm>
            <a:off x="5480919" y="4821036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4648"/>
                </a:moveTo>
                <a:lnTo>
                  <a:pt x="0" y="0"/>
                </a:lnTo>
                <a:lnTo>
                  <a:pt x="0" y="15062"/>
                </a:lnTo>
                <a:lnTo>
                  <a:pt x="0" y="4648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3" name="object 5903"/>
          <p:cNvSpPr/>
          <p:nvPr/>
        </p:nvSpPr>
        <p:spPr>
          <a:xfrm>
            <a:off x="5480919" y="4818954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1714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4" name="object 5904"/>
          <p:cNvSpPr/>
          <p:nvPr/>
        </p:nvSpPr>
        <p:spPr>
          <a:xfrm>
            <a:off x="5480919" y="4824079"/>
            <a:ext cx="0" cy="3848"/>
          </a:xfrm>
          <a:custGeom>
            <a:avLst/>
            <a:gdLst/>
            <a:ahLst/>
            <a:cxnLst/>
            <a:rect l="l" t="t" r="r" b="b"/>
            <a:pathLst>
              <a:path h="3848">
                <a:moveTo>
                  <a:pt x="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5" name="object 5905"/>
          <p:cNvSpPr/>
          <p:nvPr/>
        </p:nvSpPr>
        <p:spPr>
          <a:xfrm>
            <a:off x="5480919" y="4801334"/>
            <a:ext cx="0" cy="19710"/>
          </a:xfrm>
          <a:custGeom>
            <a:avLst/>
            <a:gdLst/>
            <a:ahLst/>
            <a:cxnLst/>
            <a:rect l="l" t="t" r="r" b="b"/>
            <a:pathLst>
              <a:path h="19710">
                <a:moveTo>
                  <a:pt x="0" y="0"/>
                </a:moveTo>
                <a:lnTo>
                  <a:pt x="0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6" name="object 5906"/>
          <p:cNvSpPr/>
          <p:nvPr/>
        </p:nvSpPr>
        <p:spPr>
          <a:xfrm>
            <a:off x="5480919" y="4806942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7" name="object 5907"/>
          <p:cNvSpPr/>
          <p:nvPr/>
        </p:nvSpPr>
        <p:spPr>
          <a:xfrm>
            <a:off x="5480919" y="474574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8" name="object 5908"/>
          <p:cNvSpPr/>
          <p:nvPr/>
        </p:nvSpPr>
        <p:spPr>
          <a:xfrm>
            <a:off x="5480919" y="4709546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90512"/>
                </a:lnTo>
                <a:lnTo>
                  <a:pt x="0" y="1809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9" name="object 5909"/>
          <p:cNvSpPr/>
          <p:nvPr/>
        </p:nvSpPr>
        <p:spPr>
          <a:xfrm>
            <a:off x="5480919" y="47638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1531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  <a:lnTo>
                  <a:pt x="0" y="6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0" name="object 5910"/>
          <p:cNvSpPr/>
          <p:nvPr/>
        </p:nvSpPr>
        <p:spPr>
          <a:xfrm>
            <a:off x="5480919" y="4764333"/>
            <a:ext cx="0" cy="17614"/>
          </a:xfrm>
          <a:custGeom>
            <a:avLst/>
            <a:gdLst/>
            <a:ahLst/>
            <a:cxnLst/>
            <a:rect l="l" t="t" r="r" b="b"/>
            <a:pathLst>
              <a:path h="17614">
                <a:moveTo>
                  <a:pt x="0" y="16014"/>
                </a:moveTo>
                <a:lnTo>
                  <a:pt x="0" y="12814"/>
                </a:lnTo>
                <a:lnTo>
                  <a:pt x="0" y="176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1" name="object 5911"/>
          <p:cNvSpPr/>
          <p:nvPr/>
        </p:nvSpPr>
        <p:spPr>
          <a:xfrm>
            <a:off x="5480919" y="4779222"/>
            <a:ext cx="0" cy="2730"/>
          </a:xfrm>
          <a:custGeom>
            <a:avLst/>
            <a:gdLst/>
            <a:ahLst/>
            <a:cxnLst/>
            <a:rect l="l" t="t" r="r" b="b"/>
            <a:pathLst>
              <a:path h="2730">
                <a:moveTo>
                  <a:pt x="0" y="27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2" name="object 5912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3" name="object 5913"/>
          <p:cNvSpPr/>
          <p:nvPr/>
        </p:nvSpPr>
        <p:spPr>
          <a:xfrm>
            <a:off x="5480919" y="4763855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4" name="object 5914"/>
          <p:cNvSpPr/>
          <p:nvPr/>
        </p:nvSpPr>
        <p:spPr>
          <a:xfrm>
            <a:off x="5480919" y="4772339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5" name="object 5915"/>
          <p:cNvSpPr/>
          <p:nvPr/>
        </p:nvSpPr>
        <p:spPr>
          <a:xfrm>
            <a:off x="5480919" y="4781473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6" name="object 5916"/>
          <p:cNvSpPr/>
          <p:nvPr/>
        </p:nvSpPr>
        <p:spPr>
          <a:xfrm>
            <a:off x="5480919" y="4751986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7" name="object 5917"/>
          <p:cNvSpPr/>
          <p:nvPr/>
        </p:nvSpPr>
        <p:spPr>
          <a:xfrm>
            <a:off x="5480919" y="4709543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8" name="object 5918"/>
          <p:cNvSpPr/>
          <p:nvPr/>
        </p:nvSpPr>
        <p:spPr>
          <a:xfrm>
            <a:off x="5480919" y="472764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9" name="object 5919"/>
          <p:cNvSpPr/>
          <p:nvPr/>
        </p:nvSpPr>
        <p:spPr>
          <a:xfrm>
            <a:off x="5480919" y="4673335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90512"/>
                </a:moveTo>
                <a:lnTo>
                  <a:pt x="0" y="90512"/>
                </a:lnTo>
                <a:lnTo>
                  <a:pt x="0" y="18097"/>
                </a:lnTo>
                <a:lnTo>
                  <a:pt x="0" y="54305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0" name="object 5920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1" name="object 5921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331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2" name="object 5922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3" name="object 5923"/>
          <p:cNvSpPr/>
          <p:nvPr/>
        </p:nvSpPr>
        <p:spPr>
          <a:xfrm>
            <a:off x="5480919" y="4713546"/>
            <a:ext cx="30111" cy="314629"/>
          </a:xfrm>
          <a:custGeom>
            <a:avLst/>
            <a:gdLst/>
            <a:ahLst/>
            <a:cxnLst/>
            <a:rect l="l" t="t" r="r" b="b"/>
            <a:pathLst>
              <a:path w="30111" h="314629">
                <a:moveTo>
                  <a:pt x="0" y="0"/>
                </a:moveTo>
                <a:lnTo>
                  <a:pt x="30111" y="0"/>
                </a:lnTo>
                <a:lnTo>
                  <a:pt x="30111" y="3146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4" name="object 5924"/>
          <p:cNvSpPr/>
          <p:nvPr/>
        </p:nvSpPr>
        <p:spPr>
          <a:xfrm>
            <a:off x="5480919" y="4698170"/>
            <a:ext cx="0" cy="16814"/>
          </a:xfrm>
          <a:custGeom>
            <a:avLst/>
            <a:gdLst/>
            <a:ahLst/>
            <a:cxnLst/>
            <a:rect l="l" t="t" r="r" b="b"/>
            <a:pathLst>
              <a:path h="16814">
                <a:moveTo>
                  <a:pt x="0" y="168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5" name="object 5925"/>
          <p:cNvSpPr/>
          <p:nvPr/>
        </p:nvSpPr>
        <p:spPr>
          <a:xfrm>
            <a:off x="5480919" y="469144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6" name="object 5926"/>
          <p:cNvSpPr/>
          <p:nvPr/>
        </p:nvSpPr>
        <p:spPr>
          <a:xfrm>
            <a:off x="5480919" y="4673340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7" name="object 5927"/>
          <p:cNvSpPr/>
          <p:nvPr/>
        </p:nvSpPr>
        <p:spPr>
          <a:xfrm>
            <a:off x="5480919" y="4637294"/>
            <a:ext cx="0" cy="54140"/>
          </a:xfrm>
          <a:custGeom>
            <a:avLst/>
            <a:gdLst/>
            <a:ahLst/>
            <a:cxnLst/>
            <a:rect l="l" t="t" r="r" b="b"/>
            <a:pathLst>
              <a:path h="54140">
                <a:moveTo>
                  <a:pt x="0" y="36042"/>
                </a:moveTo>
                <a:lnTo>
                  <a:pt x="0" y="0"/>
                </a:lnTo>
                <a:lnTo>
                  <a:pt x="0" y="541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8" name="object 5928"/>
          <p:cNvSpPr/>
          <p:nvPr/>
        </p:nvSpPr>
        <p:spPr>
          <a:xfrm>
            <a:off x="5480919" y="4601090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1917"/>
                </a:moveTo>
                <a:lnTo>
                  <a:pt x="0" y="0"/>
                </a:lnTo>
                <a:lnTo>
                  <a:pt x="0" y="72250"/>
                </a:lnTo>
                <a:lnTo>
                  <a:pt x="0" y="68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9" name="object 5929"/>
          <p:cNvSpPr/>
          <p:nvPr/>
        </p:nvSpPr>
        <p:spPr>
          <a:xfrm>
            <a:off x="5480919" y="4677178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0" name="object 5930"/>
          <p:cNvSpPr/>
          <p:nvPr/>
        </p:nvSpPr>
        <p:spPr>
          <a:xfrm>
            <a:off x="5480919" y="4637299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7932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1" name="object 5931"/>
          <p:cNvSpPr/>
          <p:nvPr/>
        </p:nvSpPr>
        <p:spPr>
          <a:xfrm>
            <a:off x="5480919" y="4637299"/>
            <a:ext cx="0" cy="17932"/>
          </a:xfrm>
          <a:custGeom>
            <a:avLst/>
            <a:gdLst/>
            <a:ahLst/>
            <a:cxnLst/>
            <a:rect l="l" t="t" r="r" b="b"/>
            <a:pathLst>
              <a:path h="17932">
                <a:moveTo>
                  <a:pt x="0" y="17932"/>
                </a:moveTo>
                <a:lnTo>
                  <a:pt x="0" y="0"/>
                </a:lnTo>
                <a:lnTo>
                  <a:pt x="0" y="12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2" name="object 5932"/>
          <p:cNvSpPr/>
          <p:nvPr/>
        </p:nvSpPr>
        <p:spPr>
          <a:xfrm>
            <a:off x="5480919" y="4601079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3622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3" name="object 5933"/>
          <p:cNvSpPr/>
          <p:nvPr/>
        </p:nvSpPr>
        <p:spPr>
          <a:xfrm>
            <a:off x="5480919" y="4620464"/>
            <a:ext cx="0" cy="16827"/>
          </a:xfrm>
          <a:custGeom>
            <a:avLst/>
            <a:gdLst/>
            <a:ahLst/>
            <a:cxnLst/>
            <a:rect l="l" t="t" r="r" b="b"/>
            <a:pathLst>
              <a:path h="16827">
                <a:moveTo>
                  <a:pt x="0" y="16827"/>
                </a:moveTo>
                <a:lnTo>
                  <a:pt x="0" y="0"/>
                </a:lnTo>
                <a:lnTo>
                  <a:pt x="0" y="10579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4" name="object 5934"/>
          <p:cNvSpPr/>
          <p:nvPr/>
        </p:nvSpPr>
        <p:spPr>
          <a:xfrm>
            <a:off x="5480919" y="4582986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5" name="object 5935"/>
          <p:cNvSpPr/>
          <p:nvPr/>
        </p:nvSpPr>
        <p:spPr>
          <a:xfrm>
            <a:off x="5480919" y="4546776"/>
            <a:ext cx="0" cy="53987"/>
          </a:xfrm>
          <a:custGeom>
            <a:avLst/>
            <a:gdLst/>
            <a:ahLst/>
            <a:cxnLst/>
            <a:rect l="l" t="t" r="r" b="b"/>
            <a:pathLst>
              <a:path h="53987">
                <a:moveTo>
                  <a:pt x="0" y="53987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6" name="object 5936"/>
          <p:cNvSpPr/>
          <p:nvPr/>
        </p:nvSpPr>
        <p:spPr>
          <a:xfrm>
            <a:off x="5480919" y="4571767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  <a:lnTo>
                  <a:pt x="0" y="10579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7" name="object 5937"/>
          <p:cNvSpPr/>
          <p:nvPr/>
        </p:nvSpPr>
        <p:spPr>
          <a:xfrm>
            <a:off x="5480919" y="4541168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10896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8" name="object 5938"/>
          <p:cNvSpPr/>
          <p:nvPr/>
        </p:nvSpPr>
        <p:spPr>
          <a:xfrm>
            <a:off x="5480919" y="4541169"/>
            <a:ext cx="30111" cy="261607"/>
          </a:xfrm>
          <a:custGeom>
            <a:avLst/>
            <a:gdLst/>
            <a:ahLst/>
            <a:cxnLst/>
            <a:rect l="l" t="t" r="r" b="b"/>
            <a:pathLst>
              <a:path w="30111" h="261607">
                <a:moveTo>
                  <a:pt x="0" y="0"/>
                </a:moveTo>
                <a:lnTo>
                  <a:pt x="30111" y="0"/>
                </a:lnTo>
                <a:lnTo>
                  <a:pt x="30111" y="96126"/>
                </a:lnTo>
                <a:lnTo>
                  <a:pt x="30111" y="261607"/>
                </a:lnTo>
                <a:lnTo>
                  <a:pt x="30111" y="22268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9" name="object 5939"/>
          <p:cNvSpPr/>
          <p:nvPr/>
        </p:nvSpPr>
        <p:spPr>
          <a:xfrm>
            <a:off x="5511032" y="4890404"/>
            <a:ext cx="965" cy="9766"/>
          </a:xfrm>
          <a:custGeom>
            <a:avLst/>
            <a:gdLst/>
            <a:ahLst/>
            <a:cxnLst/>
            <a:rect l="l" t="t" r="r" b="b"/>
            <a:pathLst>
              <a:path w="965" h="9766">
                <a:moveTo>
                  <a:pt x="965" y="9613"/>
                </a:moveTo>
                <a:lnTo>
                  <a:pt x="965" y="9766"/>
                </a:lnTo>
                <a:lnTo>
                  <a:pt x="0" y="9766"/>
                </a:lnTo>
                <a:lnTo>
                  <a:pt x="0" y="0"/>
                </a:lnTo>
                <a:lnTo>
                  <a:pt x="0" y="9131"/>
                </a:lnTo>
                <a:lnTo>
                  <a:pt x="965" y="897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0" name="object 5940"/>
          <p:cNvSpPr/>
          <p:nvPr/>
        </p:nvSpPr>
        <p:spPr>
          <a:xfrm>
            <a:off x="5511998" y="4727648"/>
            <a:ext cx="0" cy="172529"/>
          </a:xfrm>
          <a:custGeom>
            <a:avLst/>
            <a:gdLst/>
            <a:ahLst/>
            <a:cxnLst/>
            <a:rect l="l" t="t" r="r" b="b"/>
            <a:pathLst>
              <a:path h="172529">
                <a:moveTo>
                  <a:pt x="0" y="172529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1" name="object 5941"/>
          <p:cNvSpPr/>
          <p:nvPr/>
        </p:nvSpPr>
        <p:spPr>
          <a:xfrm>
            <a:off x="5511998" y="4895373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2" name="object 5942"/>
          <p:cNvSpPr/>
          <p:nvPr/>
        </p:nvSpPr>
        <p:spPr>
          <a:xfrm>
            <a:off x="5511998" y="489874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3" name="object 5943"/>
          <p:cNvSpPr/>
          <p:nvPr/>
        </p:nvSpPr>
        <p:spPr>
          <a:xfrm>
            <a:off x="5511038" y="487230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4" name="object 5944"/>
          <p:cNvSpPr/>
          <p:nvPr/>
        </p:nvSpPr>
        <p:spPr>
          <a:xfrm>
            <a:off x="5511038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5" name="object 5945"/>
          <p:cNvSpPr/>
          <p:nvPr/>
        </p:nvSpPr>
        <p:spPr>
          <a:xfrm>
            <a:off x="5511038" y="4800048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6" name="object 5946"/>
          <p:cNvSpPr/>
          <p:nvPr/>
        </p:nvSpPr>
        <p:spPr>
          <a:xfrm>
            <a:off x="5511038" y="4836102"/>
            <a:ext cx="0" cy="15367"/>
          </a:xfrm>
          <a:custGeom>
            <a:avLst/>
            <a:gdLst/>
            <a:ahLst/>
            <a:cxnLst/>
            <a:rect l="l" t="t" r="r" b="b"/>
            <a:pathLst>
              <a:path h="15366">
                <a:moveTo>
                  <a:pt x="0" y="15214"/>
                </a:moveTo>
                <a:lnTo>
                  <a:pt x="0" y="0"/>
                </a:lnTo>
                <a:lnTo>
                  <a:pt x="0" y="15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7" name="object 5947"/>
          <p:cNvSpPr/>
          <p:nvPr/>
        </p:nvSpPr>
        <p:spPr>
          <a:xfrm>
            <a:off x="5511038" y="4800058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8097"/>
                </a:move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8" name="object 5948"/>
          <p:cNvSpPr/>
          <p:nvPr/>
        </p:nvSpPr>
        <p:spPr>
          <a:xfrm>
            <a:off x="5511038" y="4637290"/>
            <a:ext cx="965" cy="162763"/>
          </a:xfrm>
          <a:custGeom>
            <a:avLst/>
            <a:gdLst/>
            <a:ahLst/>
            <a:cxnLst/>
            <a:rect l="l" t="t" r="r" b="b"/>
            <a:pathLst>
              <a:path w="965" h="162763">
                <a:moveTo>
                  <a:pt x="0" y="162763"/>
                </a:moveTo>
                <a:lnTo>
                  <a:pt x="0" y="0"/>
                </a:lnTo>
                <a:lnTo>
                  <a:pt x="0" y="4165"/>
                </a:lnTo>
                <a:lnTo>
                  <a:pt x="965" y="4165"/>
                </a:lnTo>
                <a:lnTo>
                  <a:pt x="965" y="33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9" name="object 5949"/>
          <p:cNvSpPr/>
          <p:nvPr/>
        </p:nvSpPr>
        <p:spPr>
          <a:xfrm>
            <a:off x="5511038" y="4691443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0"/>
                </a:lnTo>
                <a:lnTo>
                  <a:pt x="0" y="220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0" name="object 5950"/>
          <p:cNvSpPr/>
          <p:nvPr/>
        </p:nvSpPr>
        <p:spPr>
          <a:xfrm>
            <a:off x="5511998" y="467333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1" name="object 5951"/>
          <p:cNvSpPr/>
          <p:nvPr/>
        </p:nvSpPr>
        <p:spPr>
          <a:xfrm>
            <a:off x="5511038" y="4715797"/>
            <a:ext cx="0" cy="1587"/>
          </a:xfrm>
          <a:custGeom>
            <a:avLst/>
            <a:gdLst/>
            <a:ahLst/>
            <a:cxnLst/>
            <a:rect l="l" t="t" r="r" b="b"/>
            <a:pathLst>
              <a:path h="1587">
                <a:moveTo>
                  <a:pt x="0" y="152"/>
                </a:moveTo>
                <a:lnTo>
                  <a:pt x="0" y="158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2" name="object 5952"/>
          <p:cNvSpPr/>
          <p:nvPr/>
        </p:nvSpPr>
        <p:spPr>
          <a:xfrm>
            <a:off x="5511038" y="4673340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6814"/>
                </a:moveTo>
                <a:lnTo>
                  <a:pt x="0" y="18097"/>
                </a:lnTo>
                <a:lnTo>
                  <a:pt x="0" y="0"/>
                </a:lnTo>
                <a:lnTo>
                  <a:pt x="0" y="16814"/>
                </a:lnTo>
                <a:lnTo>
                  <a:pt x="965" y="168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3" name="object 5953"/>
          <p:cNvSpPr/>
          <p:nvPr/>
        </p:nvSpPr>
        <p:spPr>
          <a:xfrm>
            <a:off x="5511038" y="4670454"/>
            <a:ext cx="965" cy="2882"/>
          </a:xfrm>
          <a:custGeom>
            <a:avLst/>
            <a:gdLst/>
            <a:ahLst/>
            <a:cxnLst/>
            <a:rect l="l" t="t" r="r" b="b"/>
            <a:pathLst>
              <a:path w="965" h="2882">
                <a:moveTo>
                  <a:pt x="0" y="1600"/>
                </a:moveTo>
                <a:lnTo>
                  <a:pt x="0" y="2882"/>
                </a:lnTo>
                <a:lnTo>
                  <a:pt x="0" y="0"/>
                </a:lnTo>
                <a:lnTo>
                  <a:pt x="965" y="0"/>
                </a:lnTo>
                <a:lnTo>
                  <a:pt x="965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4" name="object 5954"/>
          <p:cNvSpPr/>
          <p:nvPr/>
        </p:nvSpPr>
        <p:spPr>
          <a:xfrm>
            <a:off x="5511038" y="4619184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5" name="object 5955"/>
          <p:cNvSpPr/>
          <p:nvPr/>
        </p:nvSpPr>
        <p:spPr>
          <a:xfrm>
            <a:off x="5511038" y="4641452"/>
            <a:ext cx="0" cy="13779"/>
          </a:xfrm>
          <a:custGeom>
            <a:avLst/>
            <a:gdLst/>
            <a:ahLst/>
            <a:cxnLst/>
            <a:rect l="l" t="t" r="r" b="b"/>
            <a:pathLst>
              <a:path h="13779">
                <a:moveTo>
                  <a:pt x="0" y="1377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6" name="object 5956"/>
          <p:cNvSpPr/>
          <p:nvPr/>
        </p:nvSpPr>
        <p:spPr>
          <a:xfrm>
            <a:off x="5511032" y="4621745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15544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7" name="object 5957"/>
          <p:cNvSpPr/>
          <p:nvPr/>
        </p:nvSpPr>
        <p:spPr>
          <a:xfrm>
            <a:off x="5511032" y="4592920"/>
            <a:ext cx="965" cy="28829"/>
          </a:xfrm>
          <a:custGeom>
            <a:avLst/>
            <a:gdLst/>
            <a:ahLst/>
            <a:cxnLst/>
            <a:rect l="l" t="t" r="r" b="b"/>
            <a:pathLst>
              <a:path w="965" h="28828">
                <a:moveTo>
                  <a:pt x="965" y="28828"/>
                </a:moveTo>
                <a:lnTo>
                  <a:pt x="965" y="0"/>
                </a:lnTo>
                <a:lnTo>
                  <a:pt x="0" y="0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8" name="object 5958"/>
          <p:cNvSpPr/>
          <p:nvPr/>
        </p:nvSpPr>
        <p:spPr>
          <a:xfrm>
            <a:off x="5511038" y="460108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9" name="object 5959"/>
          <p:cNvSpPr/>
          <p:nvPr/>
        </p:nvSpPr>
        <p:spPr>
          <a:xfrm>
            <a:off x="5511038" y="458298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99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0" name="object 5960"/>
          <p:cNvSpPr/>
          <p:nvPr/>
        </p:nvSpPr>
        <p:spPr>
          <a:xfrm>
            <a:off x="5511032" y="4573206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9779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1" name="object 5961"/>
          <p:cNvSpPr/>
          <p:nvPr/>
        </p:nvSpPr>
        <p:spPr>
          <a:xfrm>
            <a:off x="4734207" y="6068678"/>
            <a:ext cx="1524483" cy="388613"/>
          </a:xfrm>
          <a:custGeom>
            <a:avLst/>
            <a:gdLst/>
            <a:ahLst/>
            <a:cxnLst/>
            <a:rect l="l" t="t" r="r" b="b"/>
            <a:pathLst>
              <a:path w="1524483" h="388613">
                <a:moveTo>
                  <a:pt x="178" y="0"/>
                </a:moveTo>
                <a:lnTo>
                  <a:pt x="0" y="14100"/>
                </a:lnTo>
                <a:lnTo>
                  <a:pt x="744" y="24196"/>
                </a:lnTo>
                <a:lnTo>
                  <a:pt x="2928" y="37426"/>
                </a:lnTo>
                <a:lnTo>
                  <a:pt x="6086" y="52924"/>
                </a:lnTo>
                <a:lnTo>
                  <a:pt x="8920" y="62605"/>
                </a:lnTo>
                <a:lnTo>
                  <a:pt x="13652" y="74960"/>
                </a:lnTo>
                <a:lnTo>
                  <a:pt x="20056" y="90646"/>
                </a:lnTo>
                <a:lnTo>
                  <a:pt x="24417" y="99720"/>
                </a:lnTo>
                <a:lnTo>
                  <a:pt x="30656" y="110445"/>
                </a:lnTo>
                <a:lnTo>
                  <a:pt x="40962" y="127217"/>
                </a:lnTo>
                <a:lnTo>
                  <a:pt x="46682" y="135536"/>
                </a:lnTo>
                <a:lnTo>
                  <a:pt x="53872" y="144624"/>
                </a:lnTo>
                <a:lnTo>
                  <a:pt x="59297" y="151231"/>
                </a:lnTo>
                <a:lnTo>
                  <a:pt x="68876" y="162598"/>
                </a:lnTo>
                <a:lnTo>
                  <a:pt x="75770" y="170179"/>
                </a:lnTo>
                <a:lnTo>
                  <a:pt x="83501" y="177748"/>
                </a:lnTo>
                <a:lnTo>
                  <a:pt x="92291" y="185991"/>
                </a:lnTo>
                <a:lnTo>
                  <a:pt x="103353" y="196239"/>
                </a:lnTo>
                <a:lnTo>
                  <a:pt x="111188" y="203127"/>
                </a:lnTo>
                <a:lnTo>
                  <a:pt x="119256" y="209514"/>
                </a:lnTo>
                <a:lnTo>
                  <a:pt x="131014" y="218259"/>
                </a:lnTo>
                <a:lnTo>
                  <a:pt x="132017" y="218998"/>
                </a:lnTo>
                <a:lnTo>
                  <a:pt x="144270" y="228151"/>
                </a:lnTo>
                <a:lnTo>
                  <a:pt x="161273" y="239789"/>
                </a:lnTo>
                <a:lnTo>
                  <a:pt x="172554" y="246708"/>
                </a:lnTo>
                <a:lnTo>
                  <a:pt x="191121" y="257903"/>
                </a:lnTo>
                <a:lnTo>
                  <a:pt x="209106" y="267986"/>
                </a:lnTo>
                <a:lnTo>
                  <a:pt x="219948" y="273468"/>
                </a:lnTo>
                <a:lnTo>
                  <a:pt x="243586" y="285186"/>
                </a:lnTo>
                <a:lnTo>
                  <a:pt x="262473" y="293912"/>
                </a:lnTo>
                <a:lnTo>
                  <a:pt x="273030" y="298297"/>
                </a:lnTo>
                <a:lnTo>
                  <a:pt x="286449" y="303745"/>
                </a:lnTo>
                <a:lnTo>
                  <a:pt x="301153" y="309678"/>
                </a:lnTo>
                <a:lnTo>
                  <a:pt x="311720" y="313825"/>
                </a:lnTo>
                <a:lnTo>
                  <a:pt x="331054" y="320674"/>
                </a:lnTo>
                <a:lnTo>
                  <a:pt x="345129" y="325336"/>
                </a:lnTo>
                <a:lnTo>
                  <a:pt x="363291" y="331304"/>
                </a:lnTo>
                <a:lnTo>
                  <a:pt x="374299" y="334814"/>
                </a:lnTo>
                <a:lnTo>
                  <a:pt x="393730" y="340381"/>
                </a:lnTo>
                <a:lnTo>
                  <a:pt x="407087" y="343913"/>
                </a:lnTo>
                <a:lnTo>
                  <a:pt x="429460" y="349753"/>
                </a:lnTo>
                <a:lnTo>
                  <a:pt x="440775" y="352614"/>
                </a:lnTo>
                <a:lnTo>
                  <a:pt x="460288" y="356980"/>
                </a:lnTo>
                <a:lnTo>
                  <a:pt x="473187" y="359566"/>
                </a:lnTo>
                <a:lnTo>
                  <a:pt x="483337" y="361569"/>
                </a:lnTo>
                <a:lnTo>
                  <a:pt x="499133" y="364744"/>
                </a:lnTo>
                <a:lnTo>
                  <a:pt x="510727" y="366999"/>
                </a:lnTo>
                <a:lnTo>
                  <a:pt x="520377" y="368723"/>
                </a:lnTo>
                <a:lnTo>
                  <a:pt x="530343" y="370306"/>
                </a:lnTo>
                <a:lnTo>
                  <a:pt x="542882" y="372137"/>
                </a:lnTo>
                <a:lnTo>
                  <a:pt x="555270" y="373900"/>
                </a:lnTo>
                <a:lnTo>
                  <a:pt x="571246" y="376185"/>
                </a:lnTo>
                <a:lnTo>
                  <a:pt x="592803" y="379019"/>
                </a:lnTo>
                <a:lnTo>
                  <a:pt x="614994" y="381239"/>
                </a:lnTo>
                <a:lnTo>
                  <a:pt x="645567" y="383985"/>
                </a:lnTo>
                <a:lnTo>
                  <a:pt x="667322" y="385693"/>
                </a:lnTo>
                <a:lnTo>
                  <a:pt x="689384" y="386765"/>
                </a:lnTo>
                <a:lnTo>
                  <a:pt x="720964" y="387971"/>
                </a:lnTo>
                <a:lnTo>
                  <a:pt x="742856" y="388570"/>
                </a:lnTo>
                <a:lnTo>
                  <a:pt x="752753" y="388613"/>
                </a:lnTo>
                <a:lnTo>
                  <a:pt x="764773" y="388522"/>
                </a:lnTo>
                <a:lnTo>
                  <a:pt x="796920" y="388112"/>
                </a:lnTo>
                <a:lnTo>
                  <a:pt x="818820" y="387598"/>
                </a:lnTo>
                <a:lnTo>
                  <a:pt x="840731" y="386430"/>
                </a:lnTo>
                <a:lnTo>
                  <a:pt x="872596" y="384390"/>
                </a:lnTo>
                <a:lnTo>
                  <a:pt x="894345" y="382760"/>
                </a:lnTo>
                <a:lnTo>
                  <a:pt x="916352" y="380448"/>
                </a:lnTo>
                <a:lnTo>
                  <a:pt x="947416" y="376868"/>
                </a:lnTo>
                <a:lnTo>
                  <a:pt x="968903" y="374095"/>
                </a:lnTo>
                <a:lnTo>
                  <a:pt x="991173" y="370526"/>
                </a:lnTo>
                <a:lnTo>
                  <a:pt x="1020335" y="365572"/>
                </a:lnTo>
                <a:lnTo>
                  <a:pt x="1041531" y="361670"/>
                </a:lnTo>
                <a:lnTo>
                  <a:pt x="1063993" y="356772"/>
                </a:lnTo>
                <a:lnTo>
                  <a:pt x="1090850" y="350595"/>
                </a:lnTo>
                <a:lnTo>
                  <a:pt x="1111561" y="345485"/>
                </a:lnTo>
                <a:lnTo>
                  <a:pt x="1134476" y="338915"/>
                </a:lnTo>
                <a:lnTo>
                  <a:pt x="1142886" y="336423"/>
                </a:lnTo>
                <a:lnTo>
                  <a:pt x="1158152" y="331927"/>
                </a:lnTo>
                <a:lnTo>
                  <a:pt x="1169106" y="328609"/>
                </a:lnTo>
                <a:lnTo>
                  <a:pt x="1178321" y="325618"/>
                </a:lnTo>
                <a:lnTo>
                  <a:pt x="1188367" y="322101"/>
                </a:lnTo>
                <a:lnTo>
                  <a:pt x="1201818" y="317204"/>
                </a:lnTo>
                <a:lnTo>
                  <a:pt x="1206653" y="315429"/>
                </a:lnTo>
                <a:lnTo>
                  <a:pt x="1221484" y="310055"/>
                </a:lnTo>
                <a:lnTo>
                  <a:pt x="1232011" y="306123"/>
                </a:lnTo>
                <a:lnTo>
                  <a:pt x="1240984" y="302513"/>
                </a:lnTo>
                <a:lnTo>
                  <a:pt x="1251155" y="298104"/>
                </a:lnTo>
                <a:lnTo>
                  <a:pt x="1265275" y="291775"/>
                </a:lnTo>
                <a:lnTo>
                  <a:pt x="1280326" y="284975"/>
                </a:lnTo>
                <a:lnTo>
                  <a:pt x="1290315" y="280324"/>
                </a:lnTo>
                <a:lnTo>
                  <a:pt x="1298991" y="275984"/>
                </a:lnTo>
                <a:lnTo>
                  <a:pt x="1309303" y="270476"/>
                </a:lnTo>
                <a:lnTo>
                  <a:pt x="1320546" y="264325"/>
                </a:lnTo>
                <a:lnTo>
                  <a:pt x="1334013" y="256922"/>
                </a:lnTo>
                <a:lnTo>
                  <a:pt x="1343387" y="251587"/>
                </a:lnTo>
                <a:lnTo>
                  <a:pt x="1351791" y="246397"/>
                </a:lnTo>
                <a:lnTo>
                  <a:pt x="1362348" y="239430"/>
                </a:lnTo>
                <a:lnTo>
                  <a:pt x="1369403" y="234683"/>
                </a:lnTo>
                <a:lnTo>
                  <a:pt x="1381992" y="226215"/>
                </a:lnTo>
                <a:lnTo>
                  <a:pt x="1390622" y="220163"/>
                </a:lnTo>
                <a:lnTo>
                  <a:pt x="1398642" y="213983"/>
                </a:lnTo>
                <a:lnTo>
                  <a:pt x="1409403" y="205131"/>
                </a:lnTo>
                <a:lnTo>
                  <a:pt x="1423634" y="193162"/>
                </a:lnTo>
                <a:lnTo>
                  <a:pt x="1431373" y="186285"/>
                </a:lnTo>
                <a:lnTo>
                  <a:pt x="1438876" y="178900"/>
                </a:lnTo>
                <a:lnTo>
                  <a:pt x="1448550" y="168846"/>
                </a:lnTo>
                <a:lnTo>
                  <a:pt x="1458608" y="158084"/>
                </a:lnTo>
                <a:lnTo>
                  <a:pt x="1465271" y="150383"/>
                </a:lnTo>
                <a:lnTo>
                  <a:pt x="1472004" y="141496"/>
                </a:lnTo>
                <a:lnTo>
                  <a:pt x="1478026" y="133121"/>
                </a:lnTo>
                <a:lnTo>
                  <a:pt x="1486384" y="121308"/>
                </a:lnTo>
                <a:lnTo>
                  <a:pt x="1491810" y="112784"/>
                </a:lnTo>
                <a:lnTo>
                  <a:pt x="1497413" y="102223"/>
                </a:lnTo>
                <a:lnTo>
                  <a:pt x="1500455" y="96126"/>
                </a:lnTo>
                <a:lnTo>
                  <a:pt x="1506755" y="83326"/>
                </a:lnTo>
                <a:lnTo>
                  <a:pt x="1510567" y="73991"/>
                </a:lnTo>
                <a:lnTo>
                  <a:pt x="1514469" y="61757"/>
                </a:lnTo>
                <a:lnTo>
                  <a:pt x="1519151" y="44849"/>
                </a:lnTo>
                <a:lnTo>
                  <a:pt x="1520898" y="35098"/>
                </a:lnTo>
                <a:lnTo>
                  <a:pt x="1522719" y="21926"/>
                </a:lnTo>
                <a:lnTo>
                  <a:pt x="1523048" y="19697"/>
                </a:lnTo>
                <a:lnTo>
                  <a:pt x="1524483" y="10248"/>
                </a:lnTo>
                <a:lnTo>
                  <a:pt x="1524483" y="9613"/>
                </a:lnTo>
                <a:lnTo>
                  <a:pt x="15240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2" name="object 5962"/>
          <p:cNvSpPr/>
          <p:nvPr/>
        </p:nvSpPr>
        <p:spPr>
          <a:xfrm>
            <a:off x="4734073" y="6031831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3" name="object 5963"/>
          <p:cNvSpPr/>
          <p:nvPr/>
        </p:nvSpPr>
        <p:spPr>
          <a:xfrm>
            <a:off x="4733745" y="5751323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7" y="397659"/>
                </a:lnTo>
                <a:lnTo>
                  <a:pt x="1456015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8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68"/>
                </a:lnTo>
                <a:lnTo>
                  <a:pt x="2135" y="229450"/>
                </a:lnTo>
                <a:lnTo>
                  <a:pt x="2717" y="224281"/>
                </a:lnTo>
                <a:lnTo>
                  <a:pt x="3200" y="219316"/>
                </a:lnTo>
                <a:lnTo>
                  <a:pt x="2565" y="218986"/>
                </a:lnTo>
                <a:lnTo>
                  <a:pt x="3683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8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4" name="object 5964"/>
          <p:cNvSpPr/>
          <p:nvPr/>
        </p:nvSpPr>
        <p:spPr>
          <a:xfrm>
            <a:off x="5560377" y="5955734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6" y="348788"/>
                </a:lnTo>
                <a:lnTo>
                  <a:pt x="109518" y="347453"/>
                </a:lnTo>
                <a:lnTo>
                  <a:pt x="119213" y="346192"/>
                </a:lnTo>
                <a:lnTo>
                  <a:pt x="129268" y="344682"/>
                </a:lnTo>
                <a:lnTo>
                  <a:pt x="142018" y="342601"/>
                </a:lnTo>
                <a:lnTo>
                  <a:pt x="153149" y="340740"/>
                </a:lnTo>
                <a:lnTo>
                  <a:pt x="168911" y="338098"/>
                </a:lnTo>
                <a:lnTo>
                  <a:pt x="180352" y="336110"/>
                </a:lnTo>
                <a:lnTo>
                  <a:pt x="189913" y="334294"/>
                </a:lnTo>
                <a:lnTo>
                  <a:pt x="200035" y="332170"/>
                </a:lnTo>
                <a:lnTo>
                  <a:pt x="213159" y="329256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5" name="object 5965"/>
          <p:cNvSpPr/>
          <p:nvPr/>
        </p:nvSpPr>
        <p:spPr>
          <a:xfrm>
            <a:off x="4791217" y="5955736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8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8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5" y="99819"/>
                </a:lnTo>
                <a:lnTo>
                  <a:pt x="1398772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2" y="179590"/>
                </a:lnTo>
                <a:lnTo>
                  <a:pt x="1352804" y="188583"/>
                </a:lnTo>
                <a:lnTo>
                  <a:pt x="1338031" y="205391"/>
                </a:lnTo>
                <a:lnTo>
                  <a:pt x="1330974" y="212762"/>
                </a:lnTo>
                <a:lnTo>
                  <a:pt x="1322931" y="220195"/>
                </a:lnTo>
                <a:lnTo>
                  <a:pt x="1314317" y="227812"/>
                </a:lnTo>
                <a:lnTo>
                  <a:pt x="1303007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7" y="267874"/>
                </a:lnTo>
                <a:lnTo>
                  <a:pt x="1252878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8" y="321335"/>
                </a:lnTo>
                <a:lnTo>
                  <a:pt x="1151392" y="325834"/>
                </a:lnTo>
                <a:lnTo>
                  <a:pt x="1142408" y="329510"/>
                </a:lnTo>
                <a:lnTo>
                  <a:pt x="1131688" y="333582"/>
                </a:lnTo>
                <a:lnTo>
                  <a:pt x="1118394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5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49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3" y="379491"/>
                </a:lnTo>
                <a:lnTo>
                  <a:pt x="964050" y="381956"/>
                </a:lnTo>
                <a:lnTo>
                  <a:pt x="954504" y="383853"/>
                </a:lnTo>
                <a:lnTo>
                  <a:pt x="944329" y="385660"/>
                </a:lnTo>
                <a:lnTo>
                  <a:pt x="931080" y="387853"/>
                </a:lnTo>
                <a:lnTo>
                  <a:pt x="922306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4" y="397846"/>
                </a:lnTo>
                <a:lnTo>
                  <a:pt x="851021" y="399059"/>
                </a:lnTo>
                <a:lnTo>
                  <a:pt x="835017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8" y="404990"/>
                </a:lnTo>
                <a:lnTo>
                  <a:pt x="762180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4" y="406851"/>
                </a:lnTo>
                <a:lnTo>
                  <a:pt x="717944" y="406903"/>
                </a:lnTo>
                <a:lnTo>
                  <a:pt x="704755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7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2" y="403356"/>
                </a:lnTo>
                <a:lnTo>
                  <a:pt x="593531" y="402648"/>
                </a:lnTo>
                <a:lnTo>
                  <a:pt x="583506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6" y="393207"/>
                </a:lnTo>
                <a:lnTo>
                  <a:pt x="498182" y="391114"/>
                </a:lnTo>
                <a:lnTo>
                  <a:pt x="487204" y="389280"/>
                </a:lnTo>
                <a:lnTo>
                  <a:pt x="471434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2" y="369804"/>
                </a:lnTo>
                <a:lnTo>
                  <a:pt x="382355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0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2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0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29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39" y="275368"/>
                </a:lnTo>
                <a:lnTo>
                  <a:pt x="150833" y="269948"/>
                </a:lnTo>
                <a:lnTo>
                  <a:pt x="139842" y="262397"/>
                </a:lnTo>
                <a:lnTo>
                  <a:pt x="122947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6" y="217963"/>
                </a:lnTo>
                <a:lnTo>
                  <a:pt x="76696" y="210917"/>
                </a:lnTo>
                <a:lnTo>
                  <a:pt x="69270" y="202916"/>
                </a:lnTo>
                <a:lnTo>
                  <a:pt x="61716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0" y="109986"/>
                </a:lnTo>
                <a:lnTo>
                  <a:pt x="7835" y="100362"/>
                </a:lnTo>
                <a:lnTo>
                  <a:pt x="4875" y="86967"/>
                </a:lnTo>
                <a:lnTo>
                  <a:pt x="2217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575" y="43768"/>
                </a:lnTo>
                <a:lnTo>
                  <a:pt x="356" y="41541"/>
                </a:lnTo>
                <a:lnTo>
                  <a:pt x="189" y="41080"/>
                </a:lnTo>
                <a:lnTo>
                  <a:pt x="74" y="41610"/>
                </a:lnTo>
                <a:lnTo>
                  <a:pt x="11" y="42356"/>
                </a:lnTo>
                <a:lnTo>
                  <a:pt x="0" y="42541"/>
                </a:lnTo>
                <a:lnTo>
                  <a:pt x="40" y="41390"/>
                </a:lnTo>
                <a:lnTo>
                  <a:pt x="132" y="38126"/>
                </a:lnTo>
                <a:lnTo>
                  <a:pt x="276" y="31975"/>
                </a:lnTo>
                <a:lnTo>
                  <a:pt x="472" y="22159"/>
                </a:lnTo>
                <a:lnTo>
                  <a:pt x="719" y="7905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6" name="object 5966"/>
          <p:cNvSpPr/>
          <p:nvPr/>
        </p:nvSpPr>
        <p:spPr>
          <a:xfrm>
            <a:off x="4792060" y="5955736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7" name="object 5967"/>
          <p:cNvSpPr/>
          <p:nvPr/>
        </p:nvSpPr>
        <p:spPr>
          <a:xfrm>
            <a:off x="5434140" y="6330605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8" name="object 5968"/>
          <p:cNvSpPr/>
          <p:nvPr/>
        </p:nvSpPr>
        <p:spPr>
          <a:xfrm>
            <a:off x="4792061" y="5637419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382397" y="0"/>
                </a:moveTo>
                <a:lnTo>
                  <a:pt x="369364" y="2956"/>
                </a:lnTo>
                <a:lnTo>
                  <a:pt x="359230" y="5783"/>
                </a:lnTo>
                <a:lnTo>
                  <a:pt x="351955" y="8013"/>
                </a:lnTo>
                <a:lnTo>
                  <a:pt x="336865" y="12575"/>
                </a:lnTo>
                <a:lnTo>
                  <a:pt x="326068" y="15860"/>
                </a:lnTo>
                <a:lnTo>
                  <a:pt x="316878" y="18809"/>
                </a:lnTo>
                <a:lnTo>
                  <a:pt x="306607" y="22361"/>
                </a:lnTo>
                <a:lnTo>
                  <a:pt x="292566" y="27458"/>
                </a:lnTo>
                <a:lnTo>
                  <a:pt x="275425" y="33813"/>
                </a:lnTo>
                <a:lnTo>
                  <a:pt x="265074" y="37786"/>
                </a:lnTo>
                <a:lnTo>
                  <a:pt x="256130" y="41505"/>
                </a:lnTo>
                <a:lnTo>
                  <a:pt x="245655" y="46199"/>
                </a:lnTo>
                <a:lnTo>
                  <a:pt x="232930" y="52069"/>
                </a:lnTo>
                <a:lnTo>
                  <a:pt x="218859" y="58492"/>
                </a:lnTo>
                <a:lnTo>
                  <a:pt x="209047" y="63152"/>
                </a:lnTo>
                <a:lnTo>
                  <a:pt x="200339" y="67651"/>
                </a:lnTo>
                <a:lnTo>
                  <a:pt x="189579" y="73593"/>
                </a:lnTo>
                <a:lnTo>
                  <a:pt x="180860" y="78498"/>
                </a:lnTo>
                <a:lnTo>
                  <a:pt x="167574" y="86065"/>
                </a:lnTo>
                <a:lnTo>
                  <a:pt x="158403" y="91488"/>
                </a:lnTo>
                <a:lnTo>
                  <a:pt x="149996" y="96905"/>
                </a:lnTo>
                <a:lnTo>
                  <a:pt x="138999" y="104455"/>
                </a:lnTo>
                <a:lnTo>
                  <a:pt x="122080" y="116348"/>
                </a:lnTo>
                <a:lnTo>
                  <a:pt x="113736" y="122578"/>
                </a:lnTo>
                <a:lnTo>
                  <a:pt x="105761" y="129161"/>
                </a:lnTo>
                <a:lnTo>
                  <a:pt x="94545" y="138911"/>
                </a:lnTo>
                <a:lnTo>
                  <a:pt x="83060" y="149094"/>
                </a:lnTo>
                <a:lnTo>
                  <a:pt x="75646" y="156140"/>
                </a:lnTo>
                <a:lnTo>
                  <a:pt x="68213" y="164159"/>
                </a:lnTo>
                <a:lnTo>
                  <a:pt x="60871" y="172529"/>
                </a:lnTo>
                <a:lnTo>
                  <a:pt x="51358" y="183541"/>
                </a:lnTo>
                <a:lnTo>
                  <a:pt x="45127" y="191475"/>
                </a:lnTo>
                <a:lnTo>
                  <a:pt x="38560" y="201209"/>
                </a:lnTo>
                <a:lnTo>
                  <a:pt x="26779" y="219731"/>
                </a:lnTo>
                <a:lnTo>
                  <a:pt x="21975" y="228550"/>
                </a:lnTo>
                <a:lnTo>
                  <a:pt x="16871" y="240228"/>
                </a:lnTo>
                <a:lnTo>
                  <a:pt x="10033" y="256878"/>
                </a:lnTo>
                <a:lnTo>
                  <a:pt x="6995" y="266499"/>
                </a:lnTo>
                <a:lnTo>
                  <a:pt x="4038" y="279901"/>
                </a:lnTo>
                <a:lnTo>
                  <a:pt x="1189" y="294537"/>
                </a:lnTo>
                <a:lnTo>
                  <a:pt x="166" y="304625"/>
                </a:lnTo>
                <a:lnTo>
                  <a:pt x="0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9" name="object 5969"/>
          <p:cNvSpPr/>
          <p:nvPr/>
        </p:nvSpPr>
        <p:spPr>
          <a:xfrm>
            <a:off x="4820248" y="5830463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43848" y="448577"/>
                </a:lnTo>
                <a:lnTo>
                  <a:pt x="420082" y="443671"/>
                </a:lnTo>
                <a:lnTo>
                  <a:pt x="397497" y="438779"/>
                </a:lnTo>
                <a:lnTo>
                  <a:pt x="376968" y="433981"/>
                </a:lnTo>
                <a:lnTo>
                  <a:pt x="352651" y="427346"/>
                </a:lnTo>
                <a:lnTo>
                  <a:pt x="333158" y="421838"/>
                </a:lnTo>
                <a:lnTo>
                  <a:pt x="313138" y="415768"/>
                </a:lnTo>
                <a:lnTo>
                  <a:pt x="287951" y="406940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06901" y="373257"/>
                </a:lnTo>
                <a:lnTo>
                  <a:pt x="187179" y="362874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3299" y="330327"/>
                </a:lnTo>
                <a:lnTo>
                  <a:pt x="112544" y="315716"/>
                </a:lnTo>
                <a:lnTo>
                  <a:pt x="93560" y="299885"/>
                </a:lnTo>
                <a:lnTo>
                  <a:pt x="75013" y="283248"/>
                </a:lnTo>
                <a:lnTo>
                  <a:pt x="60401" y="267373"/>
                </a:lnTo>
                <a:lnTo>
                  <a:pt x="44579" y="248615"/>
                </a:lnTo>
                <a:lnTo>
                  <a:pt x="34290" y="233248"/>
                </a:lnTo>
                <a:lnTo>
                  <a:pt x="21676" y="212426"/>
                </a:lnTo>
                <a:lnTo>
                  <a:pt x="15227" y="198005"/>
                </a:lnTo>
                <a:lnTo>
                  <a:pt x="6885" y="175344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9955" y="65444"/>
                </a:lnTo>
                <a:lnTo>
                  <a:pt x="21023" y="39598"/>
                </a:lnTo>
                <a:lnTo>
                  <a:pt x="32822" y="19661"/>
                </a:lnTo>
                <a:lnTo>
                  <a:pt x="34290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0" name="object 5970"/>
          <p:cNvSpPr/>
          <p:nvPr/>
        </p:nvSpPr>
        <p:spPr>
          <a:xfrm>
            <a:off x="4880004" y="5728092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6" y="6941"/>
                </a:lnTo>
                <a:lnTo>
                  <a:pt x="88862" y="12083"/>
                </a:lnTo>
                <a:lnTo>
                  <a:pt x="78898" y="18749"/>
                </a:lnTo>
                <a:lnTo>
                  <a:pt x="73545" y="22428"/>
                </a:lnTo>
                <a:lnTo>
                  <a:pt x="61259" y="31008"/>
                </a:lnTo>
                <a:lnTo>
                  <a:pt x="52875" y="37088"/>
                </a:lnTo>
                <a:lnTo>
                  <a:pt x="44708" y="43646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1" name="object 5971"/>
          <p:cNvSpPr/>
          <p:nvPr/>
        </p:nvSpPr>
        <p:spPr>
          <a:xfrm>
            <a:off x="4918458" y="6322112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2" name="object 5972"/>
          <p:cNvSpPr/>
          <p:nvPr/>
        </p:nvSpPr>
        <p:spPr>
          <a:xfrm>
            <a:off x="4913325" y="5941481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7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3" name="object 5973"/>
          <p:cNvSpPr/>
          <p:nvPr/>
        </p:nvSpPr>
        <p:spPr>
          <a:xfrm>
            <a:off x="4960429" y="5812993"/>
            <a:ext cx="62636" cy="6730"/>
          </a:xfrm>
          <a:custGeom>
            <a:avLst/>
            <a:gdLst/>
            <a:ahLst/>
            <a:cxnLst/>
            <a:rect l="l" t="t" r="r" b="b"/>
            <a:pathLst>
              <a:path w="62636" h="6730">
                <a:moveTo>
                  <a:pt x="62636" y="2730"/>
                </a:moveTo>
                <a:lnTo>
                  <a:pt x="54622" y="1130"/>
                </a:lnTo>
                <a:lnTo>
                  <a:pt x="54305" y="1130"/>
                </a:lnTo>
                <a:lnTo>
                  <a:pt x="46304" y="482"/>
                </a:lnTo>
                <a:lnTo>
                  <a:pt x="38442" y="0"/>
                </a:lnTo>
                <a:lnTo>
                  <a:pt x="38277" y="0"/>
                </a:lnTo>
                <a:lnTo>
                  <a:pt x="30594" y="482"/>
                </a:lnTo>
                <a:lnTo>
                  <a:pt x="22910" y="965"/>
                </a:lnTo>
                <a:lnTo>
                  <a:pt x="22745" y="1130"/>
                </a:lnTo>
                <a:lnTo>
                  <a:pt x="15214" y="2412"/>
                </a:lnTo>
                <a:lnTo>
                  <a:pt x="9931" y="3365"/>
                </a:lnTo>
                <a:lnTo>
                  <a:pt x="9931" y="3695"/>
                </a:lnTo>
                <a:lnTo>
                  <a:pt x="4813" y="5130"/>
                </a:lnTo>
                <a:lnTo>
                  <a:pt x="2400" y="593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4" name="object 5974"/>
          <p:cNvSpPr/>
          <p:nvPr/>
        </p:nvSpPr>
        <p:spPr>
          <a:xfrm>
            <a:off x="5430613" y="6284781"/>
            <a:ext cx="128803" cy="33655"/>
          </a:xfrm>
          <a:custGeom>
            <a:avLst/>
            <a:gdLst/>
            <a:ahLst/>
            <a:cxnLst/>
            <a:rect l="l" t="t" r="r" b="b"/>
            <a:pathLst>
              <a:path w="128803" h="33654">
                <a:moveTo>
                  <a:pt x="128803" y="8013"/>
                </a:moveTo>
                <a:lnTo>
                  <a:pt x="126568" y="11214"/>
                </a:lnTo>
                <a:lnTo>
                  <a:pt x="124320" y="14427"/>
                </a:lnTo>
                <a:lnTo>
                  <a:pt x="123837" y="15062"/>
                </a:lnTo>
                <a:lnTo>
                  <a:pt x="123202" y="15544"/>
                </a:lnTo>
                <a:lnTo>
                  <a:pt x="119506" y="18427"/>
                </a:lnTo>
                <a:lnTo>
                  <a:pt x="119672" y="18910"/>
                </a:lnTo>
                <a:lnTo>
                  <a:pt x="115823" y="21158"/>
                </a:lnTo>
                <a:lnTo>
                  <a:pt x="110540" y="24358"/>
                </a:lnTo>
                <a:lnTo>
                  <a:pt x="110375" y="24510"/>
                </a:lnTo>
                <a:lnTo>
                  <a:pt x="104609" y="26758"/>
                </a:lnTo>
                <a:lnTo>
                  <a:pt x="98043" y="29159"/>
                </a:lnTo>
                <a:lnTo>
                  <a:pt x="97726" y="29159"/>
                </a:lnTo>
                <a:lnTo>
                  <a:pt x="90995" y="30759"/>
                </a:lnTo>
                <a:lnTo>
                  <a:pt x="83629" y="32372"/>
                </a:lnTo>
                <a:lnTo>
                  <a:pt x="83477" y="31889"/>
                </a:lnTo>
                <a:lnTo>
                  <a:pt x="75933" y="33007"/>
                </a:lnTo>
                <a:lnTo>
                  <a:pt x="74650" y="33172"/>
                </a:lnTo>
                <a:lnTo>
                  <a:pt x="74498" y="33007"/>
                </a:lnTo>
                <a:lnTo>
                  <a:pt x="73215" y="33007"/>
                </a:lnTo>
                <a:lnTo>
                  <a:pt x="66649" y="33172"/>
                </a:lnTo>
                <a:lnTo>
                  <a:pt x="66649" y="33654"/>
                </a:lnTo>
                <a:lnTo>
                  <a:pt x="60236" y="33324"/>
                </a:lnTo>
                <a:lnTo>
                  <a:pt x="52552" y="32854"/>
                </a:lnTo>
                <a:lnTo>
                  <a:pt x="52387" y="33007"/>
                </a:lnTo>
                <a:lnTo>
                  <a:pt x="44856" y="31724"/>
                </a:lnTo>
                <a:lnTo>
                  <a:pt x="37655" y="30441"/>
                </a:lnTo>
                <a:lnTo>
                  <a:pt x="37490" y="30441"/>
                </a:lnTo>
                <a:lnTo>
                  <a:pt x="30606" y="28206"/>
                </a:lnTo>
                <a:lnTo>
                  <a:pt x="24358" y="26276"/>
                </a:lnTo>
                <a:lnTo>
                  <a:pt x="24510" y="25793"/>
                </a:lnTo>
                <a:lnTo>
                  <a:pt x="18427" y="23228"/>
                </a:lnTo>
                <a:lnTo>
                  <a:pt x="17462" y="22758"/>
                </a:lnTo>
                <a:lnTo>
                  <a:pt x="17310" y="22758"/>
                </a:lnTo>
                <a:lnTo>
                  <a:pt x="16497" y="22110"/>
                </a:lnTo>
                <a:lnTo>
                  <a:pt x="12661" y="19545"/>
                </a:lnTo>
                <a:lnTo>
                  <a:pt x="8978" y="16827"/>
                </a:lnTo>
                <a:lnTo>
                  <a:pt x="8166" y="16179"/>
                </a:lnTo>
                <a:lnTo>
                  <a:pt x="7531" y="15544"/>
                </a:lnTo>
                <a:lnTo>
                  <a:pt x="5130" y="12661"/>
                </a:lnTo>
                <a:lnTo>
                  <a:pt x="5130" y="12496"/>
                </a:lnTo>
                <a:lnTo>
                  <a:pt x="2730" y="9461"/>
                </a:lnTo>
                <a:lnTo>
                  <a:pt x="2247" y="8826"/>
                </a:lnTo>
                <a:lnTo>
                  <a:pt x="2082" y="8661"/>
                </a:lnTo>
                <a:lnTo>
                  <a:pt x="1930" y="8013"/>
                </a:lnTo>
                <a:lnTo>
                  <a:pt x="812" y="4165"/>
                </a:lnTo>
                <a:lnTo>
                  <a:pt x="812" y="401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5" name="object 5975"/>
          <p:cNvSpPr/>
          <p:nvPr/>
        </p:nvSpPr>
        <p:spPr>
          <a:xfrm>
            <a:off x="5462337" y="6453637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0" y="0"/>
                </a:moveTo>
                <a:lnTo>
                  <a:pt x="482" y="482"/>
                </a:lnTo>
                <a:lnTo>
                  <a:pt x="635" y="482"/>
                </a:lnTo>
                <a:lnTo>
                  <a:pt x="1117" y="965"/>
                </a:lnTo>
                <a:lnTo>
                  <a:pt x="1765" y="1282"/>
                </a:lnTo>
                <a:lnTo>
                  <a:pt x="2400" y="1447"/>
                </a:lnTo>
                <a:lnTo>
                  <a:pt x="3035" y="1600"/>
                </a:lnTo>
                <a:lnTo>
                  <a:pt x="3200" y="1600"/>
                </a:lnTo>
                <a:lnTo>
                  <a:pt x="3848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6" name="object 5976"/>
          <p:cNvSpPr/>
          <p:nvPr/>
        </p:nvSpPr>
        <p:spPr>
          <a:xfrm>
            <a:off x="5466179" y="6453643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0" y="1600"/>
                </a:moveTo>
                <a:lnTo>
                  <a:pt x="15594" y="1677"/>
                </a:lnTo>
                <a:lnTo>
                  <a:pt x="26509" y="1712"/>
                </a:lnTo>
                <a:lnTo>
                  <a:pt x="36220" y="1705"/>
                </a:lnTo>
                <a:lnTo>
                  <a:pt x="48205" y="1657"/>
                </a:lnTo>
                <a:lnTo>
                  <a:pt x="59448" y="1600"/>
                </a:lnTo>
                <a:lnTo>
                  <a:pt x="60236" y="1600"/>
                </a:lnTo>
                <a:lnTo>
                  <a:pt x="60883" y="1447"/>
                </a:lnTo>
                <a:lnTo>
                  <a:pt x="61683" y="1269"/>
                </a:lnTo>
                <a:lnTo>
                  <a:pt x="62318" y="952"/>
                </a:lnTo>
                <a:lnTo>
                  <a:pt x="62801" y="469"/>
                </a:lnTo>
                <a:lnTo>
                  <a:pt x="62966" y="469"/>
                </a:lnTo>
                <a:lnTo>
                  <a:pt x="6328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7" name="object 5977"/>
          <p:cNvSpPr/>
          <p:nvPr/>
        </p:nvSpPr>
        <p:spPr>
          <a:xfrm>
            <a:off x="5528503" y="6423359"/>
            <a:ext cx="2070" cy="27876"/>
          </a:xfrm>
          <a:custGeom>
            <a:avLst/>
            <a:gdLst/>
            <a:ahLst/>
            <a:cxnLst/>
            <a:rect l="l" t="t" r="r" b="b"/>
            <a:pathLst>
              <a:path w="2070" h="27876">
                <a:moveTo>
                  <a:pt x="1917" y="27876"/>
                </a:moveTo>
                <a:lnTo>
                  <a:pt x="2070" y="18580"/>
                </a:lnTo>
                <a:lnTo>
                  <a:pt x="2070" y="18427"/>
                </a:lnTo>
                <a:lnTo>
                  <a:pt x="1917" y="9131"/>
                </a:lnTo>
                <a:lnTo>
                  <a:pt x="1917" y="7683"/>
                </a:lnTo>
                <a:lnTo>
                  <a:pt x="1765" y="7683"/>
                </a:lnTo>
                <a:lnTo>
                  <a:pt x="1600" y="6248"/>
                </a:lnTo>
                <a:lnTo>
                  <a:pt x="1117" y="3848"/>
                </a:lnTo>
                <a:lnTo>
                  <a:pt x="1282" y="3848"/>
                </a:lnTo>
                <a:lnTo>
                  <a:pt x="635" y="1435"/>
                </a:lnTo>
                <a:lnTo>
                  <a:pt x="482" y="800"/>
                </a:lnTo>
                <a:lnTo>
                  <a:pt x="482" y="64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8" name="object 5978"/>
          <p:cNvSpPr/>
          <p:nvPr/>
        </p:nvSpPr>
        <p:spPr>
          <a:xfrm>
            <a:off x="5518567" y="6420793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9931" y="2565"/>
                </a:moveTo>
                <a:lnTo>
                  <a:pt x="9613" y="1930"/>
                </a:lnTo>
                <a:lnTo>
                  <a:pt x="9448" y="1930"/>
                </a:lnTo>
                <a:lnTo>
                  <a:pt x="8966" y="1447"/>
                </a:lnTo>
                <a:lnTo>
                  <a:pt x="8331" y="800"/>
                </a:lnTo>
                <a:lnTo>
                  <a:pt x="7531" y="482"/>
                </a:lnTo>
                <a:lnTo>
                  <a:pt x="6730" y="165"/>
                </a:lnTo>
                <a:lnTo>
                  <a:pt x="5918" y="0"/>
                </a:lnTo>
                <a:lnTo>
                  <a:pt x="4165" y="0"/>
                </a:lnTo>
                <a:lnTo>
                  <a:pt x="3365" y="165"/>
                </a:lnTo>
                <a:lnTo>
                  <a:pt x="3200" y="165"/>
                </a:lnTo>
                <a:lnTo>
                  <a:pt x="2400" y="482"/>
                </a:lnTo>
                <a:lnTo>
                  <a:pt x="1765" y="800"/>
                </a:lnTo>
                <a:lnTo>
                  <a:pt x="1600" y="800"/>
                </a:lnTo>
                <a:lnTo>
                  <a:pt x="1117" y="1447"/>
                </a:lnTo>
                <a:lnTo>
                  <a:pt x="482" y="1930"/>
                </a:lnTo>
                <a:lnTo>
                  <a:pt x="317" y="193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9" name="object 5979"/>
          <p:cNvSpPr/>
          <p:nvPr/>
        </p:nvSpPr>
        <p:spPr>
          <a:xfrm>
            <a:off x="5492614" y="6408460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7048" y="1282"/>
                </a:moveTo>
                <a:lnTo>
                  <a:pt x="6413" y="800"/>
                </a:lnTo>
                <a:lnTo>
                  <a:pt x="6248" y="647"/>
                </a:lnTo>
                <a:lnTo>
                  <a:pt x="5448" y="482"/>
                </a:lnTo>
                <a:lnTo>
                  <a:pt x="4648" y="165"/>
                </a:lnTo>
                <a:lnTo>
                  <a:pt x="4483" y="165"/>
                </a:lnTo>
                <a:lnTo>
                  <a:pt x="3530" y="0"/>
                </a:lnTo>
                <a:lnTo>
                  <a:pt x="2730" y="0"/>
                </a:lnTo>
                <a:lnTo>
                  <a:pt x="2565" y="0"/>
                </a:lnTo>
                <a:lnTo>
                  <a:pt x="1752" y="317"/>
                </a:lnTo>
                <a:lnTo>
                  <a:pt x="800" y="482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0" name="object 5980"/>
          <p:cNvSpPr/>
          <p:nvPr/>
        </p:nvSpPr>
        <p:spPr>
          <a:xfrm>
            <a:off x="5463294" y="6424960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10096" y="2565"/>
                </a:moveTo>
                <a:lnTo>
                  <a:pt x="9613" y="2082"/>
                </a:lnTo>
                <a:lnTo>
                  <a:pt x="9613" y="1930"/>
                </a:lnTo>
                <a:lnTo>
                  <a:pt x="8966" y="1447"/>
                </a:lnTo>
                <a:lnTo>
                  <a:pt x="8331" y="965"/>
                </a:lnTo>
                <a:lnTo>
                  <a:pt x="8331" y="800"/>
                </a:lnTo>
                <a:lnTo>
                  <a:pt x="7531" y="647"/>
                </a:lnTo>
                <a:lnTo>
                  <a:pt x="6896" y="152"/>
                </a:lnTo>
                <a:lnTo>
                  <a:pt x="6731" y="152"/>
                </a:lnTo>
                <a:lnTo>
                  <a:pt x="5930" y="152"/>
                </a:lnTo>
                <a:lnTo>
                  <a:pt x="5130" y="0"/>
                </a:lnTo>
                <a:lnTo>
                  <a:pt x="4965" y="0"/>
                </a:lnTo>
                <a:lnTo>
                  <a:pt x="4165" y="152"/>
                </a:lnTo>
                <a:lnTo>
                  <a:pt x="3365" y="152"/>
                </a:lnTo>
                <a:lnTo>
                  <a:pt x="3200" y="152"/>
                </a:lnTo>
                <a:lnTo>
                  <a:pt x="2565" y="647"/>
                </a:lnTo>
                <a:lnTo>
                  <a:pt x="1765" y="800"/>
                </a:lnTo>
                <a:lnTo>
                  <a:pt x="1765" y="965"/>
                </a:lnTo>
                <a:lnTo>
                  <a:pt x="1117" y="1447"/>
                </a:lnTo>
                <a:lnTo>
                  <a:pt x="482" y="1930"/>
                </a:lnTo>
                <a:lnTo>
                  <a:pt x="482" y="2082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1" name="object 5981"/>
          <p:cNvSpPr/>
          <p:nvPr/>
        </p:nvSpPr>
        <p:spPr>
          <a:xfrm>
            <a:off x="5461379" y="6427525"/>
            <a:ext cx="1917" cy="23710"/>
          </a:xfrm>
          <a:custGeom>
            <a:avLst/>
            <a:gdLst/>
            <a:ahLst/>
            <a:cxnLst/>
            <a:rect l="l" t="t" r="r" b="b"/>
            <a:pathLst>
              <a:path w="1917" h="23710">
                <a:moveTo>
                  <a:pt x="1917" y="0"/>
                </a:moveTo>
                <a:lnTo>
                  <a:pt x="1600" y="800"/>
                </a:lnTo>
                <a:lnTo>
                  <a:pt x="1435" y="1435"/>
                </a:lnTo>
                <a:lnTo>
                  <a:pt x="800" y="3848"/>
                </a:lnTo>
                <a:lnTo>
                  <a:pt x="482" y="6413"/>
                </a:lnTo>
                <a:lnTo>
                  <a:pt x="152" y="7683"/>
                </a:lnTo>
                <a:lnTo>
                  <a:pt x="152" y="7848"/>
                </a:lnTo>
                <a:lnTo>
                  <a:pt x="152" y="9131"/>
                </a:lnTo>
                <a:lnTo>
                  <a:pt x="0" y="16497"/>
                </a:lnTo>
                <a:lnTo>
                  <a:pt x="152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2" name="object 5982"/>
          <p:cNvSpPr/>
          <p:nvPr/>
        </p:nvSpPr>
        <p:spPr>
          <a:xfrm>
            <a:off x="5461054" y="6412306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3" name="object 5983"/>
          <p:cNvSpPr/>
          <p:nvPr/>
        </p:nvSpPr>
        <p:spPr>
          <a:xfrm>
            <a:off x="5465057" y="6410384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4" name="object 5984"/>
          <p:cNvSpPr/>
          <p:nvPr/>
        </p:nvSpPr>
        <p:spPr>
          <a:xfrm>
            <a:off x="5497422" y="6290397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5" name="object 5985"/>
          <p:cNvSpPr/>
          <p:nvPr/>
        </p:nvSpPr>
        <p:spPr>
          <a:xfrm>
            <a:off x="5462336" y="6266690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6" name="object 5986"/>
          <p:cNvSpPr/>
          <p:nvPr/>
        </p:nvSpPr>
        <p:spPr>
          <a:xfrm>
            <a:off x="5458810" y="6251301"/>
            <a:ext cx="60883" cy="6248"/>
          </a:xfrm>
          <a:custGeom>
            <a:avLst/>
            <a:gdLst/>
            <a:ahLst/>
            <a:cxnLst/>
            <a:rect l="l" t="t" r="r" b="b"/>
            <a:pathLst>
              <a:path w="60883" h="6248">
                <a:moveTo>
                  <a:pt x="0" y="6248"/>
                </a:moveTo>
                <a:lnTo>
                  <a:pt x="6731" y="3848"/>
                </a:lnTo>
                <a:lnTo>
                  <a:pt x="7048" y="3848"/>
                </a:lnTo>
                <a:lnTo>
                  <a:pt x="13944" y="2400"/>
                </a:lnTo>
                <a:lnTo>
                  <a:pt x="21475" y="965"/>
                </a:lnTo>
                <a:lnTo>
                  <a:pt x="21628" y="965"/>
                </a:lnTo>
                <a:lnTo>
                  <a:pt x="29324" y="482"/>
                </a:lnTo>
                <a:lnTo>
                  <a:pt x="37007" y="0"/>
                </a:lnTo>
                <a:lnTo>
                  <a:pt x="37325" y="0"/>
                </a:lnTo>
                <a:lnTo>
                  <a:pt x="45021" y="482"/>
                </a:lnTo>
                <a:lnTo>
                  <a:pt x="52870" y="965"/>
                </a:lnTo>
                <a:lnTo>
                  <a:pt x="53022" y="1130"/>
                </a:lnTo>
                <a:lnTo>
                  <a:pt x="60883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7" name="object 5987"/>
          <p:cNvSpPr/>
          <p:nvPr/>
        </p:nvSpPr>
        <p:spPr>
          <a:xfrm>
            <a:off x="5480599" y="6300809"/>
            <a:ext cx="19545" cy="2082"/>
          </a:xfrm>
          <a:custGeom>
            <a:avLst/>
            <a:gdLst/>
            <a:ahLst/>
            <a:cxnLst/>
            <a:rect l="l" t="t" r="r" b="b"/>
            <a:pathLst>
              <a:path w="19545" h="2082">
                <a:moveTo>
                  <a:pt x="0" y="0"/>
                </a:moveTo>
                <a:lnTo>
                  <a:pt x="2082" y="800"/>
                </a:lnTo>
                <a:lnTo>
                  <a:pt x="2235" y="800"/>
                </a:lnTo>
                <a:lnTo>
                  <a:pt x="4330" y="1117"/>
                </a:lnTo>
                <a:lnTo>
                  <a:pt x="9766" y="1765"/>
                </a:lnTo>
                <a:lnTo>
                  <a:pt x="9931" y="1765"/>
                </a:lnTo>
                <a:lnTo>
                  <a:pt x="15379" y="1917"/>
                </a:lnTo>
                <a:lnTo>
                  <a:pt x="17462" y="2082"/>
                </a:lnTo>
                <a:lnTo>
                  <a:pt x="17627" y="2082"/>
                </a:lnTo>
                <a:lnTo>
                  <a:pt x="19545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8" name="object 5988"/>
          <p:cNvSpPr/>
          <p:nvPr/>
        </p:nvSpPr>
        <p:spPr>
          <a:xfrm>
            <a:off x="5491013" y="6422880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00" y="152"/>
                </a:lnTo>
                <a:lnTo>
                  <a:pt x="4965" y="0"/>
                </a:lnTo>
                <a:lnTo>
                  <a:pt x="5765" y="152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9" name="object 5989"/>
          <p:cNvSpPr/>
          <p:nvPr/>
        </p:nvSpPr>
        <p:spPr>
          <a:xfrm>
            <a:off x="5518885" y="6406220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13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0" name="object 5990"/>
          <p:cNvSpPr/>
          <p:nvPr/>
        </p:nvSpPr>
        <p:spPr>
          <a:xfrm>
            <a:off x="5528499" y="6408623"/>
            <a:ext cx="2082" cy="23876"/>
          </a:xfrm>
          <a:custGeom>
            <a:avLst/>
            <a:gdLst/>
            <a:ahLst/>
            <a:cxnLst/>
            <a:rect l="l" t="t" r="r" b="b"/>
            <a:pathLst>
              <a:path w="2082" h="23875">
                <a:moveTo>
                  <a:pt x="0" y="0"/>
                </a:moveTo>
                <a:lnTo>
                  <a:pt x="317" y="482"/>
                </a:lnTo>
                <a:lnTo>
                  <a:pt x="482" y="1117"/>
                </a:lnTo>
                <a:lnTo>
                  <a:pt x="1117" y="3682"/>
                </a:lnTo>
                <a:lnTo>
                  <a:pt x="1600" y="6248"/>
                </a:lnTo>
                <a:lnTo>
                  <a:pt x="1917" y="7683"/>
                </a:lnTo>
                <a:lnTo>
                  <a:pt x="1917" y="9131"/>
                </a:lnTo>
                <a:lnTo>
                  <a:pt x="2082" y="16497"/>
                </a:lnTo>
                <a:lnTo>
                  <a:pt x="1917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1" name="object 5991"/>
          <p:cNvSpPr/>
          <p:nvPr/>
        </p:nvSpPr>
        <p:spPr>
          <a:xfrm>
            <a:off x="5560380" y="6320351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515200" y="0"/>
                </a:moveTo>
                <a:lnTo>
                  <a:pt x="510565" y="4330"/>
                </a:lnTo>
                <a:lnTo>
                  <a:pt x="510400" y="4483"/>
                </a:lnTo>
                <a:lnTo>
                  <a:pt x="505117" y="8013"/>
                </a:lnTo>
                <a:lnTo>
                  <a:pt x="492378" y="16393"/>
                </a:lnTo>
                <a:lnTo>
                  <a:pt x="483542" y="22246"/>
                </a:lnTo>
                <a:lnTo>
                  <a:pt x="475163" y="27534"/>
                </a:lnTo>
                <a:lnTo>
                  <a:pt x="463797" y="34222"/>
                </a:lnTo>
                <a:lnTo>
                  <a:pt x="458647" y="37160"/>
                </a:lnTo>
                <a:lnTo>
                  <a:pt x="445158" y="44732"/>
                </a:lnTo>
                <a:lnTo>
                  <a:pt x="435602" y="49905"/>
                </a:lnTo>
                <a:lnTo>
                  <a:pt x="426829" y="54281"/>
                </a:lnTo>
                <a:lnTo>
                  <a:pt x="415683" y="59461"/>
                </a:lnTo>
                <a:lnTo>
                  <a:pt x="406590" y="63601"/>
                </a:lnTo>
                <a:lnTo>
                  <a:pt x="392375" y="70142"/>
                </a:lnTo>
                <a:lnTo>
                  <a:pt x="382225" y="74641"/>
                </a:lnTo>
                <a:lnTo>
                  <a:pt x="373242" y="78316"/>
                </a:lnTo>
                <a:lnTo>
                  <a:pt x="362524" y="82389"/>
                </a:lnTo>
                <a:lnTo>
                  <a:pt x="349237" y="87312"/>
                </a:lnTo>
                <a:lnTo>
                  <a:pt x="334459" y="92756"/>
                </a:lnTo>
                <a:lnTo>
                  <a:pt x="323830" y="96540"/>
                </a:lnTo>
                <a:lnTo>
                  <a:pt x="314625" y="99577"/>
                </a:lnTo>
                <a:lnTo>
                  <a:pt x="304121" y="102779"/>
                </a:lnTo>
                <a:lnTo>
                  <a:pt x="289593" y="107058"/>
                </a:lnTo>
                <a:lnTo>
                  <a:pt x="287553" y="107657"/>
                </a:lnTo>
                <a:lnTo>
                  <a:pt x="272265" y="112158"/>
                </a:lnTo>
                <a:lnTo>
                  <a:pt x="261215" y="115305"/>
                </a:lnTo>
                <a:lnTo>
                  <a:pt x="251834" y="117767"/>
                </a:lnTo>
                <a:lnTo>
                  <a:pt x="241557" y="120213"/>
                </a:lnTo>
                <a:lnTo>
                  <a:pt x="227817" y="123312"/>
                </a:lnTo>
                <a:lnTo>
                  <a:pt x="221881" y="124637"/>
                </a:lnTo>
                <a:lnTo>
                  <a:pt x="206261" y="128213"/>
                </a:lnTo>
                <a:lnTo>
                  <a:pt x="194899" y="130722"/>
                </a:lnTo>
                <a:lnTo>
                  <a:pt x="185354" y="132645"/>
                </a:lnTo>
                <a:lnTo>
                  <a:pt x="175186" y="134465"/>
                </a:lnTo>
                <a:lnTo>
                  <a:pt x="161954" y="136663"/>
                </a:lnTo>
                <a:lnTo>
                  <a:pt x="153149" y="138099"/>
                </a:lnTo>
                <a:lnTo>
                  <a:pt x="137305" y="140734"/>
                </a:lnTo>
                <a:lnTo>
                  <a:pt x="125715" y="142584"/>
                </a:lnTo>
                <a:lnTo>
                  <a:pt x="116041" y="143973"/>
                </a:lnTo>
                <a:lnTo>
                  <a:pt x="105947" y="145221"/>
                </a:lnTo>
                <a:lnTo>
                  <a:pt x="93094" y="146653"/>
                </a:lnTo>
                <a:lnTo>
                  <a:pt x="81864" y="147866"/>
                </a:lnTo>
                <a:lnTo>
                  <a:pt x="65882" y="149493"/>
                </a:lnTo>
                <a:lnTo>
                  <a:pt x="54155" y="150539"/>
                </a:lnTo>
                <a:lnTo>
                  <a:pt x="44409" y="151268"/>
                </a:lnTo>
                <a:lnTo>
                  <a:pt x="34373" y="151943"/>
                </a:lnTo>
                <a:lnTo>
                  <a:pt x="21775" y="152827"/>
                </a:lnTo>
                <a:lnTo>
                  <a:pt x="9131" y="153797"/>
                </a:lnTo>
                <a:lnTo>
                  <a:pt x="4648" y="154114"/>
                </a:lnTo>
                <a:lnTo>
                  <a:pt x="0" y="1541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2" name="object 5992"/>
          <p:cNvSpPr/>
          <p:nvPr/>
        </p:nvSpPr>
        <p:spPr>
          <a:xfrm>
            <a:off x="5557817" y="5826780"/>
            <a:ext cx="614125" cy="471462"/>
          </a:xfrm>
          <a:custGeom>
            <a:avLst/>
            <a:gdLst/>
            <a:ahLst/>
            <a:cxnLst/>
            <a:rect l="l" t="t" r="r" b="b"/>
            <a:pathLst>
              <a:path w="614125" h="471462">
                <a:moveTo>
                  <a:pt x="0" y="471462"/>
                </a:moveTo>
                <a:lnTo>
                  <a:pt x="12986" y="470952"/>
                </a:lnTo>
                <a:lnTo>
                  <a:pt x="24418" y="470138"/>
                </a:lnTo>
                <a:lnTo>
                  <a:pt x="27876" y="469861"/>
                </a:lnTo>
                <a:lnTo>
                  <a:pt x="43803" y="468537"/>
                </a:lnTo>
                <a:lnTo>
                  <a:pt x="55414" y="467620"/>
                </a:lnTo>
                <a:lnTo>
                  <a:pt x="75284" y="465827"/>
                </a:lnTo>
                <a:lnTo>
                  <a:pt x="98526" y="463130"/>
                </a:lnTo>
                <a:lnTo>
                  <a:pt x="114353" y="461136"/>
                </a:lnTo>
                <a:lnTo>
                  <a:pt x="135450" y="458192"/>
                </a:lnTo>
                <a:lnTo>
                  <a:pt x="159031" y="454079"/>
                </a:lnTo>
                <a:lnTo>
                  <a:pt x="183028" y="449605"/>
                </a:lnTo>
                <a:lnTo>
                  <a:pt x="203761" y="445406"/>
                </a:lnTo>
                <a:lnTo>
                  <a:pt x="227851" y="439696"/>
                </a:lnTo>
                <a:lnTo>
                  <a:pt x="248929" y="434489"/>
                </a:lnTo>
                <a:lnTo>
                  <a:pt x="269217" y="429064"/>
                </a:lnTo>
                <a:lnTo>
                  <a:pt x="293862" y="421375"/>
                </a:lnTo>
                <a:lnTo>
                  <a:pt x="311464" y="415745"/>
                </a:lnTo>
                <a:lnTo>
                  <a:pt x="331181" y="408998"/>
                </a:lnTo>
                <a:lnTo>
                  <a:pt x="355320" y="399529"/>
                </a:lnTo>
                <a:lnTo>
                  <a:pt x="369715" y="393713"/>
                </a:lnTo>
                <a:lnTo>
                  <a:pt x="388695" y="385501"/>
                </a:lnTo>
                <a:lnTo>
                  <a:pt x="409473" y="375335"/>
                </a:lnTo>
                <a:lnTo>
                  <a:pt x="423184" y="368513"/>
                </a:lnTo>
                <a:lnTo>
                  <a:pt x="441308" y="358753"/>
                </a:lnTo>
                <a:lnTo>
                  <a:pt x="458343" y="348424"/>
                </a:lnTo>
                <a:lnTo>
                  <a:pt x="471207" y="340508"/>
                </a:lnTo>
                <a:lnTo>
                  <a:pt x="488341" y="328858"/>
                </a:lnTo>
                <a:lnTo>
                  <a:pt x="501103" y="319112"/>
                </a:lnTo>
                <a:lnTo>
                  <a:pt x="512930" y="310009"/>
                </a:lnTo>
                <a:lnTo>
                  <a:pt x="520873" y="303485"/>
                </a:lnTo>
                <a:lnTo>
                  <a:pt x="528764" y="296195"/>
                </a:lnTo>
                <a:lnTo>
                  <a:pt x="537629" y="287553"/>
                </a:lnTo>
                <a:lnTo>
                  <a:pt x="548074" y="277254"/>
                </a:lnTo>
                <a:lnTo>
                  <a:pt x="554972" y="269869"/>
                </a:lnTo>
                <a:lnTo>
                  <a:pt x="562221" y="260948"/>
                </a:lnTo>
                <a:lnTo>
                  <a:pt x="567423" y="254228"/>
                </a:lnTo>
                <a:lnTo>
                  <a:pt x="575752" y="242889"/>
                </a:lnTo>
                <a:lnTo>
                  <a:pt x="580951" y="234595"/>
                </a:lnTo>
                <a:lnTo>
                  <a:pt x="587063" y="224264"/>
                </a:lnTo>
                <a:lnTo>
                  <a:pt x="590016" y="219468"/>
                </a:lnTo>
                <a:lnTo>
                  <a:pt x="591451" y="217068"/>
                </a:lnTo>
                <a:lnTo>
                  <a:pt x="591146" y="216750"/>
                </a:lnTo>
                <a:lnTo>
                  <a:pt x="592264" y="214185"/>
                </a:lnTo>
                <a:lnTo>
                  <a:pt x="597959" y="201818"/>
                </a:lnTo>
                <a:lnTo>
                  <a:pt x="602164" y="192565"/>
                </a:lnTo>
                <a:lnTo>
                  <a:pt x="605231" y="183591"/>
                </a:lnTo>
                <a:lnTo>
                  <a:pt x="609213" y="170239"/>
                </a:lnTo>
                <a:lnTo>
                  <a:pt x="611329" y="160324"/>
                </a:lnTo>
                <a:lnTo>
                  <a:pt x="612927" y="147218"/>
                </a:lnTo>
                <a:lnTo>
                  <a:pt x="614125" y="133440"/>
                </a:lnTo>
                <a:lnTo>
                  <a:pt x="614055" y="123272"/>
                </a:lnTo>
                <a:lnTo>
                  <a:pt x="612927" y="110693"/>
                </a:lnTo>
                <a:lnTo>
                  <a:pt x="611251" y="96811"/>
                </a:lnTo>
                <a:lnTo>
                  <a:pt x="609102" y="86883"/>
                </a:lnTo>
                <a:lnTo>
                  <a:pt x="605231" y="74167"/>
                </a:lnTo>
                <a:lnTo>
                  <a:pt x="600787" y="60793"/>
                </a:lnTo>
                <a:lnTo>
                  <a:pt x="596844" y="51524"/>
                </a:lnTo>
                <a:lnTo>
                  <a:pt x="590513" y="39374"/>
                </a:lnTo>
                <a:lnTo>
                  <a:pt x="583034" y="26191"/>
                </a:lnTo>
                <a:lnTo>
                  <a:pt x="577506" y="18034"/>
                </a:lnTo>
                <a:lnTo>
                  <a:pt x="570400" y="8047"/>
                </a:lnTo>
                <a:lnTo>
                  <a:pt x="567423" y="3682"/>
                </a:lnTo>
                <a:lnTo>
                  <a:pt x="566153" y="1765"/>
                </a:lnTo>
                <a:lnTo>
                  <a:pt x="565988" y="1600"/>
                </a:lnTo>
                <a:lnTo>
                  <a:pt x="5642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3" name="object 5993"/>
          <p:cNvSpPr/>
          <p:nvPr/>
        </p:nvSpPr>
        <p:spPr>
          <a:xfrm>
            <a:off x="5817346" y="563742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382549" y="318312"/>
                </a:moveTo>
                <a:lnTo>
                  <a:pt x="382367" y="304274"/>
                </a:lnTo>
                <a:lnTo>
                  <a:pt x="381303" y="294191"/>
                </a:lnTo>
                <a:lnTo>
                  <a:pt x="378701" y="280822"/>
                </a:lnTo>
                <a:lnTo>
                  <a:pt x="375656" y="267032"/>
                </a:lnTo>
                <a:lnTo>
                  <a:pt x="372643" y="257390"/>
                </a:lnTo>
                <a:lnTo>
                  <a:pt x="367533" y="244696"/>
                </a:lnTo>
                <a:lnTo>
                  <a:pt x="361535" y="230672"/>
                </a:lnTo>
                <a:lnTo>
                  <a:pt x="356896" y="221751"/>
                </a:lnTo>
                <a:lnTo>
                  <a:pt x="350179" y="210896"/>
                </a:lnTo>
                <a:lnTo>
                  <a:pt x="340170" y="195425"/>
                </a:lnTo>
                <a:lnTo>
                  <a:pt x="334236" y="187270"/>
                </a:lnTo>
                <a:lnTo>
                  <a:pt x="326682" y="178277"/>
                </a:lnTo>
                <a:lnTo>
                  <a:pt x="311866" y="161513"/>
                </a:lnTo>
                <a:lnTo>
                  <a:pt x="304802" y="154167"/>
                </a:lnTo>
                <a:lnTo>
                  <a:pt x="296744" y="146689"/>
                </a:lnTo>
                <a:lnTo>
                  <a:pt x="288353" y="139204"/>
                </a:lnTo>
                <a:lnTo>
                  <a:pt x="277010" y="129341"/>
                </a:lnTo>
                <a:lnTo>
                  <a:pt x="268997" y="122717"/>
                </a:lnTo>
                <a:lnTo>
                  <a:pt x="260703" y="116515"/>
                </a:lnTo>
                <a:lnTo>
                  <a:pt x="248517" y="107918"/>
                </a:lnTo>
                <a:lnTo>
                  <a:pt x="235619" y="98978"/>
                </a:lnTo>
                <a:lnTo>
                  <a:pt x="226751" y="93110"/>
                </a:lnTo>
                <a:lnTo>
                  <a:pt x="218189" y="87917"/>
                </a:lnTo>
                <a:lnTo>
                  <a:pt x="206583" y="81265"/>
                </a:lnTo>
                <a:lnTo>
                  <a:pt x="188193" y="70921"/>
                </a:lnTo>
                <a:lnTo>
                  <a:pt x="178637" y="65755"/>
                </a:lnTo>
                <a:lnTo>
                  <a:pt x="169863" y="61386"/>
                </a:lnTo>
                <a:lnTo>
                  <a:pt x="158715" y="56209"/>
                </a:lnTo>
                <a:lnTo>
                  <a:pt x="149618" y="52070"/>
                </a:lnTo>
                <a:lnTo>
                  <a:pt x="135410" y="45523"/>
                </a:lnTo>
                <a:lnTo>
                  <a:pt x="125264" y="41020"/>
                </a:lnTo>
                <a:lnTo>
                  <a:pt x="116281" y="37343"/>
                </a:lnTo>
                <a:lnTo>
                  <a:pt x="105562" y="33271"/>
                </a:lnTo>
                <a:lnTo>
                  <a:pt x="92265" y="28346"/>
                </a:lnTo>
                <a:lnTo>
                  <a:pt x="77523" y="22950"/>
                </a:lnTo>
                <a:lnTo>
                  <a:pt x="66914" y="19234"/>
                </a:lnTo>
                <a:lnTo>
                  <a:pt x="57738" y="16252"/>
                </a:lnTo>
                <a:lnTo>
                  <a:pt x="47295" y="13055"/>
                </a:lnTo>
                <a:lnTo>
                  <a:pt x="32887" y="8698"/>
                </a:lnTo>
                <a:lnTo>
                  <a:pt x="30594" y="8001"/>
                </a:lnTo>
                <a:lnTo>
                  <a:pt x="17705" y="4140"/>
                </a:lnTo>
                <a:lnTo>
                  <a:pt x="7535" y="165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4" name="object 5994"/>
          <p:cNvSpPr/>
          <p:nvPr/>
        </p:nvSpPr>
        <p:spPr>
          <a:xfrm>
            <a:off x="5970012" y="5812838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5" name="object 5995"/>
          <p:cNvSpPr/>
          <p:nvPr/>
        </p:nvSpPr>
        <p:spPr>
          <a:xfrm>
            <a:off x="6001726" y="5728256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6" name="object 5996"/>
          <p:cNvSpPr/>
          <p:nvPr/>
        </p:nvSpPr>
        <p:spPr>
          <a:xfrm>
            <a:off x="6042582" y="5941476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7" name="object 5997"/>
          <p:cNvSpPr/>
          <p:nvPr/>
        </p:nvSpPr>
        <p:spPr>
          <a:xfrm>
            <a:off x="6075580" y="5753082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0" y="0"/>
                </a:moveTo>
                <a:lnTo>
                  <a:pt x="11872" y="6391"/>
                </a:lnTo>
                <a:lnTo>
                  <a:pt x="20637" y="11902"/>
                </a:lnTo>
                <a:lnTo>
                  <a:pt x="28041" y="16979"/>
                </a:lnTo>
                <a:lnTo>
                  <a:pt x="40522" y="25564"/>
                </a:lnTo>
                <a:lnTo>
                  <a:pt x="49136" y="31601"/>
                </a:lnTo>
                <a:lnTo>
                  <a:pt x="57154" y="37682"/>
                </a:lnTo>
                <a:lnTo>
                  <a:pt x="67851" y="46400"/>
                </a:lnTo>
                <a:lnTo>
                  <a:pt x="82260" y="58514"/>
                </a:lnTo>
                <a:lnTo>
                  <a:pt x="90000" y="65391"/>
                </a:lnTo>
                <a:lnTo>
                  <a:pt x="97506" y="72773"/>
                </a:lnTo>
                <a:lnTo>
                  <a:pt x="107175" y="82816"/>
                </a:lnTo>
                <a:lnTo>
                  <a:pt x="117232" y="93584"/>
                </a:lnTo>
                <a:lnTo>
                  <a:pt x="123893" y="101288"/>
                </a:lnTo>
                <a:lnTo>
                  <a:pt x="130624" y="110172"/>
                </a:lnTo>
                <a:lnTo>
                  <a:pt x="136652" y="118554"/>
                </a:lnTo>
                <a:lnTo>
                  <a:pt x="144949" y="130367"/>
                </a:lnTo>
                <a:lnTo>
                  <a:pt x="150294" y="138891"/>
                </a:lnTo>
                <a:lnTo>
                  <a:pt x="155947" y="149452"/>
                </a:lnTo>
                <a:lnTo>
                  <a:pt x="159080" y="155549"/>
                </a:lnTo>
                <a:lnTo>
                  <a:pt x="164528" y="167454"/>
                </a:lnTo>
                <a:lnTo>
                  <a:pt x="167788" y="176821"/>
                </a:lnTo>
                <a:lnTo>
                  <a:pt x="171411" y="186474"/>
                </a:lnTo>
                <a:lnTo>
                  <a:pt x="172694" y="189839"/>
                </a:lnTo>
                <a:lnTo>
                  <a:pt x="173342" y="189839"/>
                </a:lnTo>
                <a:lnTo>
                  <a:pt x="174142" y="193370"/>
                </a:lnTo>
                <a:lnTo>
                  <a:pt x="177228" y="207207"/>
                </a:lnTo>
                <a:lnTo>
                  <a:pt x="179134" y="216918"/>
                </a:lnTo>
                <a:lnTo>
                  <a:pt x="181382" y="230211"/>
                </a:lnTo>
                <a:lnTo>
                  <a:pt x="181673" y="231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8" name="object 5998"/>
          <p:cNvSpPr/>
          <p:nvPr/>
        </p:nvSpPr>
        <p:spPr>
          <a:xfrm>
            <a:off x="4705549" y="6007802"/>
            <a:ext cx="15214" cy="60871"/>
          </a:xfrm>
          <a:custGeom>
            <a:avLst/>
            <a:gdLst/>
            <a:ahLst/>
            <a:cxnLst/>
            <a:rect l="l" t="t" r="r" b="b"/>
            <a:pathLst>
              <a:path w="15214" h="60871">
                <a:moveTo>
                  <a:pt x="15062" y="0"/>
                </a:moveTo>
                <a:lnTo>
                  <a:pt x="15214" y="0"/>
                </a:lnTo>
                <a:lnTo>
                  <a:pt x="0" y="0"/>
                </a:lnTo>
                <a:lnTo>
                  <a:pt x="0" y="60553"/>
                </a:lnTo>
                <a:lnTo>
                  <a:pt x="15214" y="60871"/>
                </a:lnTo>
                <a:lnTo>
                  <a:pt x="0" y="60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9" name="object 5999"/>
          <p:cNvSpPr/>
          <p:nvPr/>
        </p:nvSpPr>
        <p:spPr>
          <a:xfrm>
            <a:off x="4705549" y="6068357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0" y="0"/>
                </a:moveTo>
                <a:lnTo>
                  <a:pt x="0" y="317"/>
                </a:lnTo>
                <a:lnTo>
                  <a:pt x="28841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0" name="object 6000"/>
          <p:cNvSpPr/>
          <p:nvPr/>
        </p:nvSpPr>
        <p:spPr>
          <a:xfrm>
            <a:off x="4720771" y="6068678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0" y="0"/>
                </a:moveTo>
                <a:lnTo>
                  <a:pt x="123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1" name="object 6001"/>
          <p:cNvSpPr/>
          <p:nvPr/>
        </p:nvSpPr>
        <p:spPr>
          <a:xfrm>
            <a:off x="4705549" y="6031673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2" name="object 6002"/>
          <p:cNvSpPr/>
          <p:nvPr/>
        </p:nvSpPr>
        <p:spPr>
          <a:xfrm>
            <a:off x="4705549" y="6011804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4" h="19875">
                <a:moveTo>
                  <a:pt x="0" y="8013"/>
                </a:moveTo>
                <a:lnTo>
                  <a:pt x="28194" y="8013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3" name="object 6003"/>
          <p:cNvSpPr/>
          <p:nvPr/>
        </p:nvSpPr>
        <p:spPr>
          <a:xfrm>
            <a:off x="4705549" y="6023979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4" name="object 6004"/>
          <p:cNvSpPr/>
          <p:nvPr/>
        </p:nvSpPr>
        <p:spPr>
          <a:xfrm>
            <a:off x="4733747" y="6068679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5" name="object 6005"/>
          <p:cNvSpPr/>
          <p:nvPr/>
        </p:nvSpPr>
        <p:spPr>
          <a:xfrm>
            <a:off x="6257248" y="5985045"/>
            <a:ext cx="29159" cy="26111"/>
          </a:xfrm>
          <a:custGeom>
            <a:avLst/>
            <a:gdLst/>
            <a:ahLst/>
            <a:cxnLst/>
            <a:rect l="l" t="t" r="r" b="b"/>
            <a:pathLst>
              <a:path w="29159" h="26111">
                <a:moveTo>
                  <a:pt x="29159" y="18910"/>
                </a:moveTo>
                <a:lnTo>
                  <a:pt x="29159" y="26111"/>
                </a:lnTo>
                <a:lnTo>
                  <a:pt x="29159" y="18757"/>
                </a:lnTo>
                <a:lnTo>
                  <a:pt x="29159" y="22758"/>
                </a:lnTo>
                <a:lnTo>
                  <a:pt x="29159" y="18757"/>
                </a:lnTo>
                <a:lnTo>
                  <a:pt x="482" y="1859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6" name="object 6006"/>
          <p:cNvSpPr/>
          <p:nvPr/>
        </p:nvSpPr>
        <p:spPr>
          <a:xfrm>
            <a:off x="4733747" y="6020302"/>
            <a:ext cx="0" cy="2070"/>
          </a:xfrm>
          <a:custGeom>
            <a:avLst/>
            <a:gdLst/>
            <a:ahLst/>
            <a:cxnLst/>
            <a:rect l="l" t="t" r="r" b="b"/>
            <a:pathLst>
              <a:path h="2070">
                <a:moveTo>
                  <a:pt x="0" y="1435"/>
                </a:moveTo>
                <a:lnTo>
                  <a:pt x="0" y="0"/>
                </a:lnTo>
                <a:lnTo>
                  <a:pt x="0" y="20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7" name="object 6007"/>
          <p:cNvSpPr/>
          <p:nvPr/>
        </p:nvSpPr>
        <p:spPr>
          <a:xfrm>
            <a:off x="4733747" y="6011801"/>
            <a:ext cx="0" cy="10096"/>
          </a:xfrm>
          <a:custGeom>
            <a:avLst/>
            <a:gdLst/>
            <a:ahLst/>
            <a:cxnLst/>
            <a:rect l="l" t="t" r="r" b="b"/>
            <a:pathLst>
              <a:path h="10096">
                <a:moveTo>
                  <a:pt x="0" y="8496"/>
                </a:moveTo>
                <a:lnTo>
                  <a:pt x="0" y="0"/>
                </a:lnTo>
                <a:lnTo>
                  <a:pt x="0" y="100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8" name="object 6008"/>
          <p:cNvSpPr/>
          <p:nvPr/>
        </p:nvSpPr>
        <p:spPr>
          <a:xfrm>
            <a:off x="4733747" y="6019817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0"/>
                </a:move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9" name="object 6009"/>
          <p:cNvSpPr/>
          <p:nvPr/>
        </p:nvSpPr>
        <p:spPr>
          <a:xfrm>
            <a:off x="4733747" y="6004755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0" name="object 6010"/>
          <p:cNvSpPr/>
          <p:nvPr/>
        </p:nvSpPr>
        <p:spPr>
          <a:xfrm>
            <a:off x="4733747" y="6019337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1" name="object 6011"/>
          <p:cNvSpPr/>
          <p:nvPr/>
        </p:nvSpPr>
        <p:spPr>
          <a:xfrm>
            <a:off x="4725263" y="6007802"/>
            <a:ext cx="8483" cy="152"/>
          </a:xfrm>
          <a:custGeom>
            <a:avLst/>
            <a:gdLst/>
            <a:ahLst/>
            <a:cxnLst/>
            <a:rect l="l" t="t" r="r" b="b"/>
            <a:pathLst>
              <a:path w="8483" h="152">
                <a:moveTo>
                  <a:pt x="8483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2" name="object 6012"/>
          <p:cNvSpPr/>
          <p:nvPr/>
        </p:nvSpPr>
        <p:spPr>
          <a:xfrm>
            <a:off x="4720776" y="6007809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102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3" name="object 6013"/>
          <p:cNvSpPr/>
          <p:nvPr/>
        </p:nvSpPr>
        <p:spPr>
          <a:xfrm>
            <a:off x="5557817" y="6298233"/>
            <a:ext cx="2565" cy="32372"/>
          </a:xfrm>
          <a:custGeom>
            <a:avLst/>
            <a:gdLst/>
            <a:ahLst/>
            <a:cxnLst/>
            <a:rect l="l" t="t" r="r" b="b"/>
            <a:pathLst>
              <a:path w="2565" h="32372">
                <a:moveTo>
                  <a:pt x="0" y="32372"/>
                </a:moveTo>
                <a:lnTo>
                  <a:pt x="0" y="0"/>
                </a:lnTo>
                <a:lnTo>
                  <a:pt x="2565" y="1427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4" name="object 6014"/>
          <p:cNvSpPr/>
          <p:nvPr/>
        </p:nvSpPr>
        <p:spPr>
          <a:xfrm>
            <a:off x="5431579" y="6312503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5" name="object 6015"/>
          <p:cNvSpPr/>
          <p:nvPr/>
        </p:nvSpPr>
        <p:spPr>
          <a:xfrm>
            <a:off x="5431579" y="6330605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6" name="object 6016"/>
          <p:cNvSpPr/>
          <p:nvPr/>
        </p:nvSpPr>
        <p:spPr>
          <a:xfrm>
            <a:off x="4825380" y="5959262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12814" y="0"/>
                </a:moveTo>
                <a:lnTo>
                  <a:pt x="10096" y="4800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7" name="object 6017"/>
          <p:cNvSpPr/>
          <p:nvPr/>
        </p:nvSpPr>
        <p:spPr>
          <a:xfrm>
            <a:off x="5434140" y="6298233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8" name="object 6018"/>
          <p:cNvSpPr/>
          <p:nvPr/>
        </p:nvSpPr>
        <p:spPr>
          <a:xfrm>
            <a:off x="5431579" y="6455554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9" name="object 6019"/>
          <p:cNvSpPr/>
          <p:nvPr/>
        </p:nvSpPr>
        <p:spPr>
          <a:xfrm>
            <a:off x="4962030" y="5818766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0" name="object 6020"/>
          <p:cNvSpPr/>
          <p:nvPr/>
        </p:nvSpPr>
        <p:spPr>
          <a:xfrm>
            <a:off x="4990227" y="5942120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1" name="object 6021"/>
          <p:cNvSpPr/>
          <p:nvPr/>
        </p:nvSpPr>
        <p:spPr>
          <a:xfrm>
            <a:off x="4981094" y="5779358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5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2" name="object 6022"/>
          <p:cNvSpPr/>
          <p:nvPr/>
        </p:nvSpPr>
        <p:spPr>
          <a:xfrm>
            <a:off x="5021945" y="5815403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3" name="object 6023"/>
          <p:cNvSpPr/>
          <p:nvPr/>
        </p:nvSpPr>
        <p:spPr>
          <a:xfrm>
            <a:off x="5431579" y="6455719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4" name="object 6024"/>
          <p:cNvSpPr/>
          <p:nvPr/>
        </p:nvSpPr>
        <p:spPr>
          <a:xfrm>
            <a:off x="5558463" y="6275659"/>
            <a:ext cx="3352" cy="22263"/>
          </a:xfrm>
          <a:custGeom>
            <a:avLst/>
            <a:gdLst/>
            <a:ahLst/>
            <a:cxnLst/>
            <a:rect l="l" t="t" r="r" b="b"/>
            <a:pathLst>
              <a:path w="3352" h="22263">
                <a:moveTo>
                  <a:pt x="3200" y="22263"/>
                </a:moveTo>
                <a:lnTo>
                  <a:pt x="3352" y="10401"/>
                </a:lnTo>
                <a:lnTo>
                  <a:pt x="1435" y="1765"/>
                </a:lnTo>
                <a:lnTo>
                  <a:pt x="0" y="0"/>
                </a:lnTo>
                <a:lnTo>
                  <a:pt x="952" y="1282"/>
                </a:lnTo>
                <a:lnTo>
                  <a:pt x="2717" y="9131"/>
                </a:lnTo>
                <a:lnTo>
                  <a:pt x="952" y="171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5" name="object 6025"/>
          <p:cNvSpPr/>
          <p:nvPr/>
        </p:nvSpPr>
        <p:spPr>
          <a:xfrm>
            <a:off x="5430131" y="6265089"/>
            <a:ext cx="13944" cy="32829"/>
          </a:xfrm>
          <a:custGeom>
            <a:avLst/>
            <a:gdLst/>
            <a:ahLst/>
            <a:cxnLst/>
            <a:rect l="l" t="t" r="r" b="b"/>
            <a:pathLst>
              <a:path w="13944" h="32829">
                <a:moveTo>
                  <a:pt x="482" y="19697"/>
                </a:moveTo>
                <a:lnTo>
                  <a:pt x="2413" y="11849"/>
                </a:lnTo>
                <a:lnTo>
                  <a:pt x="8013" y="4317"/>
                </a:lnTo>
                <a:lnTo>
                  <a:pt x="13944" y="0"/>
                </a:lnTo>
                <a:lnTo>
                  <a:pt x="7861" y="4483"/>
                </a:lnTo>
                <a:lnTo>
                  <a:pt x="1930" y="12331"/>
                </a:lnTo>
                <a:lnTo>
                  <a:pt x="0" y="20980"/>
                </a:lnTo>
                <a:lnTo>
                  <a:pt x="0" y="328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6" name="object 6026"/>
          <p:cNvSpPr/>
          <p:nvPr/>
        </p:nvSpPr>
        <p:spPr>
          <a:xfrm>
            <a:off x="5431579" y="6298241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7" name="object 6027"/>
          <p:cNvSpPr/>
          <p:nvPr/>
        </p:nvSpPr>
        <p:spPr>
          <a:xfrm>
            <a:off x="5444074" y="6257552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2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8" name="object 6028"/>
          <p:cNvSpPr/>
          <p:nvPr/>
        </p:nvSpPr>
        <p:spPr>
          <a:xfrm>
            <a:off x="5444554" y="6262998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9" name="object 6029"/>
          <p:cNvSpPr/>
          <p:nvPr/>
        </p:nvSpPr>
        <p:spPr>
          <a:xfrm>
            <a:off x="5461537" y="6451235"/>
            <a:ext cx="800" cy="2400"/>
          </a:xfrm>
          <a:custGeom>
            <a:avLst/>
            <a:gdLst/>
            <a:ahLst/>
            <a:cxnLst/>
            <a:rect l="l" t="t" r="r" b="b"/>
            <a:pathLst>
              <a:path w="800" h="2400">
                <a:moveTo>
                  <a:pt x="0" y="0"/>
                </a:moveTo>
                <a:lnTo>
                  <a:pt x="152" y="1282"/>
                </a:lnTo>
                <a:lnTo>
                  <a:pt x="80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0" name="object 6030"/>
          <p:cNvSpPr/>
          <p:nvPr/>
        </p:nvSpPr>
        <p:spPr>
          <a:xfrm>
            <a:off x="5529459" y="6451236"/>
            <a:ext cx="965" cy="2400"/>
          </a:xfrm>
          <a:custGeom>
            <a:avLst/>
            <a:gdLst/>
            <a:ahLst/>
            <a:cxnLst/>
            <a:rect l="l" t="t" r="r" b="b"/>
            <a:pathLst>
              <a:path w="965" h="2400">
                <a:moveTo>
                  <a:pt x="0" y="2400"/>
                </a:moveTo>
                <a:lnTo>
                  <a:pt x="63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1" name="object 6031"/>
          <p:cNvSpPr/>
          <p:nvPr/>
        </p:nvSpPr>
        <p:spPr>
          <a:xfrm>
            <a:off x="5499654" y="6409744"/>
            <a:ext cx="18910" cy="25476"/>
          </a:xfrm>
          <a:custGeom>
            <a:avLst/>
            <a:gdLst/>
            <a:ahLst/>
            <a:cxnLst/>
            <a:rect l="l" t="t" r="r" b="b"/>
            <a:pathLst>
              <a:path w="18910" h="25476">
                <a:moveTo>
                  <a:pt x="18910" y="13614"/>
                </a:moveTo>
                <a:lnTo>
                  <a:pt x="18275" y="15049"/>
                </a:lnTo>
                <a:lnTo>
                  <a:pt x="16192" y="25476"/>
                </a:lnTo>
                <a:lnTo>
                  <a:pt x="16192" y="11049"/>
                </a:lnTo>
                <a:lnTo>
                  <a:pt x="3530" y="11214"/>
                </a:lnTo>
                <a:lnTo>
                  <a:pt x="1930" y="2882"/>
                </a:lnTo>
                <a:lnTo>
                  <a:pt x="1282" y="14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2" name="object 6032"/>
          <p:cNvSpPr/>
          <p:nvPr/>
        </p:nvSpPr>
        <p:spPr>
          <a:xfrm>
            <a:off x="5473399" y="6409423"/>
            <a:ext cx="19215" cy="25793"/>
          </a:xfrm>
          <a:custGeom>
            <a:avLst/>
            <a:gdLst/>
            <a:ahLst/>
            <a:cxnLst/>
            <a:rect l="l" t="t" r="r" b="b"/>
            <a:pathLst>
              <a:path w="19215" h="25793">
                <a:moveTo>
                  <a:pt x="19215" y="0"/>
                </a:moveTo>
                <a:lnTo>
                  <a:pt x="17932" y="1117"/>
                </a:lnTo>
                <a:lnTo>
                  <a:pt x="17132" y="2717"/>
                </a:lnTo>
                <a:lnTo>
                  <a:pt x="15201" y="11531"/>
                </a:lnTo>
                <a:lnTo>
                  <a:pt x="1752" y="11379"/>
                </a:lnTo>
                <a:lnTo>
                  <a:pt x="1752" y="25793"/>
                </a:lnTo>
                <a:lnTo>
                  <a:pt x="469" y="19545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3" name="object 6033"/>
          <p:cNvSpPr/>
          <p:nvPr/>
        </p:nvSpPr>
        <p:spPr>
          <a:xfrm>
            <a:off x="5461537" y="6427840"/>
            <a:ext cx="0" cy="8813"/>
          </a:xfrm>
          <a:custGeom>
            <a:avLst/>
            <a:gdLst/>
            <a:ahLst/>
            <a:cxnLst/>
            <a:rect l="l" t="t" r="r" b="b"/>
            <a:pathLst>
              <a:path h="8813">
                <a:moveTo>
                  <a:pt x="0" y="8813"/>
                </a:moveTo>
                <a:lnTo>
                  <a:pt x="0" y="0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4" name="object 6034"/>
          <p:cNvSpPr/>
          <p:nvPr/>
        </p:nvSpPr>
        <p:spPr>
          <a:xfrm>
            <a:off x="5463778" y="6411187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5" name="object 6035"/>
          <p:cNvSpPr/>
          <p:nvPr/>
        </p:nvSpPr>
        <p:spPr>
          <a:xfrm>
            <a:off x="5472106" y="6411664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6" name="object 6036"/>
          <p:cNvSpPr/>
          <p:nvPr/>
        </p:nvSpPr>
        <p:spPr>
          <a:xfrm>
            <a:off x="5461537" y="6424797"/>
            <a:ext cx="0" cy="3048"/>
          </a:xfrm>
          <a:custGeom>
            <a:avLst/>
            <a:gdLst/>
            <a:ahLst/>
            <a:cxnLst/>
            <a:rect l="l" t="t" r="r" b="b"/>
            <a:pathLst>
              <a:path h="3048">
                <a:moveTo>
                  <a:pt x="0" y="2247"/>
                </a:moveTo>
                <a:lnTo>
                  <a:pt x="0" y="30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7" name="object 6037"/>
          <p:cNvSpPr/>
          <p:nvPr/>
        </p:nvSpPr>
        <p:spPr>
          <a:xfrm>
            <a:off x="5529620" y="6279344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8" name="object 6038"/>
          <p:cNvSpPr/>
          <p:nvPr/>
        </p:nvSpPr>
        <p:spPr>
          <a:xfrm>
            <a:off x="5460572" y="6279339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9" name="object 6039"/>
          <p:cNvSpPr/>
          <p:nvPr/>
        </p:nvSpPr>
        <p:spPr>
          <a:xfrm>
            <a:off x="5461057" y="6285433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0" name="object 6040"/>
          <p:cNvSpPr/>
          <p:nvPr/>
        </p:nvSpPr>
        <p:spPr>
          <a:xfrm>
            <a:off x="5459290" y="6257072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1" name="object 6041"/>
          <p:cNvSpPr/>
          <p:nvPr/>
        </p:nvSpPr>
        <p:spPr>
          <a:xfrm>
            <a:off x="5475152" y="6420965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2" name="object 6042"/>
          <p:cNvSpPr/>
          <p:nvPr/>
        </p:nvSpPr>
        <p:spPr>
          <a:xfrm>
            <a:off x="5462657" y="6290875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3" name="object 6043"/>
          <p:cNvSpPr/>
          <p:nvPr/>
        </p:nvSpPr>
        <p:spPr>
          <a:xfrm>
            <a:off x="5475152" y="629936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4" name="object 6044"/>
          <p:cNvSpPr/>
          <p:nvPr/>
        </p:nvSpPr>
        <p:spPr>
          <a:xfrm>
            <a:off x="5475630" y="6299518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4965" y="1295"/>
                </a:lnTo>
                <a:lnTo>
                  <a:pt x="0" y="0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5" name="object 6045"/>
          <p:cNvSpPr/>
          <p:nvPr/>
        </p:nvSpPr>
        <p:spPr>
          <a:xfrm>
            <a:off x="5480596" y="6300811"/>
            <a:ext cx="4330" cy="1117"/>
          </a:xfrm>
          <a:custGeom>
            <a:avLst/>
            <a:gdLst/>
            <a:ahLst/>
            <a:cxnLst/>
            <a:rect l="l" t="t" r="r" b="b"/>
            <a:pathLst>
              <a:path w="4330" h="1117">
                <a:moveTo>
                  <a:pt x="4330" y="11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6" name="object 6046"/>
          <p:cNvSpPr/>
          <p:nvPr/>
        </p:nvSpPr>
        <p:spPr>
          <a:xfrm>
            <a:off x="5488608" y="6425448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7" name="object 6047"/>
          <p:cNvSpPr/>
          <p:nvPr/>
        </p:nvSpPr>
        <p:spPr>
          <a:xfrm>
            <a:off x="5500942" y="6425445"/>
            <a:ext cx="14897" cy="9766"/>
          </a:xfrm>
          <a:custGeom>
            <a:avLst/>
            <a:gdLst/>
            <a:ahLst/>
            <a:cxnLst/>
            <a:rect l="l" t="t" r="r" b="b"/>
            <a:pathLst>
              <a:path w="1489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  <a:lnTo>
                  <a:pt x="1489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8" name="object 6048"/>
          <p:cNvSpPr/>
          <p:nvPr/>
        </p:nvSpPr>
        <p:spPr>
          <a:xfrm>
            <a:off x="5486365" y="6302096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30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9" name="object 6049"/>
          <p:cNvSpPr/>
          <p:nvPr/>
        </p:nvSpPr>
        <p:spPr>
          <a:xfrm>
            <a:off x="5503189" y="6420965"/>
            <a:ext cx="0" cy="14249"/>
          </a:xfrm>
          <a:custGeom>
            <a:avLst/>
            <a:gdLst/>
            <a:ahLst/>
            <a:cxnLst/>
            <a:rect l="l" t="t" r="r" b="b"/>
            <a:pathLst>
              <a:path h="14249">
                <a:moveTo>
                  <a:pt x="0" y="1424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0" name="object 6050"/>
          <p:cNvSpPr/>
          <p:nvPr/>
        </p:nvSpPr>
        <p:spPr>
          <a:xfrm>
            <a:off x="5515844" y="6408301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1" name="object 6051"/>
          <p:cNvSpPr/>
          <p:nvPr/>
        </p:nvSpPr>
        <p:spPr>
          <a:xfrm>
            <a:off x="5527219" y="6407337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2" name="object 6052"/>
          <p:cNvSpPr/>
          <p:nvPr/>
        </p:nvSpPr>
        <p:spPr>
          <a:xfrm>
            <a:off x="5507031" y="6299516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3" name="object 6053"/>
          <p:cNvSpPr/>
          <p:nvPr/>
        </p:nvSpPr>
        <p:spPr>
          <a:xfrm>
            <a:off x="5516805" y="6285430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4" name="object 6054"/>
          <p:cNvSpPr/>
          <p:nvPr/>
        </p:nvSpPr>
        <p:spPr>
          <a:xfrm>
            <a:off x="5530420" y="6446428"/>
            <a:ext cx="0" cy="4813"/>
          </a:xfrm>
          <a:custGeom>
            <a:avLst/>
            <a:gdLst/>
            <a:ahLst/>
            <a:cxnLst/>
            <a:rect l="l" t="t" r="r" b="b"/>
            <a:pathLst>
              <a:path h="4813">
                <a:moveTo>
                  <a:pt x="0" y="0"/>
                </a:moveTo>
                <a:lnTo>
                  <a:pt x="0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5" name="object 6055"/>
          <p:cNvSpPr/>
          <p:nvPr/>
        </p:nvSpPr>
        <p:spPr>
          <a:xfrm>
            <a:off x="5530420" y="6417751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6" name="object 6056"/>
          <p:cNvSpPr/>
          <p:nvPr/>
        </p:nvSpPr>
        <p:spPr>
          <a:xfrm>
            <a:off x="5519050" y="6253708"/>
            <a:ext cx="13931" cy="3848"/>
          </a:xfrm>
          <a:custGeom>
            <a:avLst/>
            <a:gdLst/>
            <a:ahLst/>
            <a:cxnLst/>
            <a:rect l="l" t="t" r="r" b="b"/>
            <a:pathLst>
              <a:path w="13931" h="3848">
                <a:moveTo>
                  <a:pt x="0" y="0"/>
                </a:moveTo>
                <a:lnTo>
                  <a:pt x="13931" y="3848"/>
                </a:lnTo>
                <a:lnTo>
                  <a:pt x="13614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7" name="object 6057"/>
          <p:cNvSpPr/>
          <p:nvPr/>
        </p:nvSpPr>
        <p:spPr>
          <a:xfrm>
            <a:off x="5532986" y="6257550"/>
            <a:ext cx="11531" cy="5130"/>
          </a:xfrm>
          <a:custGeom>
            <a:avLst/>
            <a:gdLst/>
            <a:ahLst/>
            <a:cxnLst/>
            <a:rect l="l" t="t" r="r" b="b"/>
            <a:pathLst>
              <a:path w="11531" h="5130">
                <a:moveTo>
                  <a:pt x="0" y="0"/>
                </a:moveTo>
                <a:lnTo>
                  <a:pt x="11531" y="5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8" name="object 6058"/>
          <p:cNvSpPr/>
          <p:nvPr/>
        </p:nvSpPr>
        <p:spPr>
          <a:xfrm>
            <a:off x="5547887" y="6265087"/>
            <a:ext cx="10566" cy="10566"/>
          </a:xfrm>
          <a:custGeom>
            <a:avLst/>
            <a:gdLst/>
            <a:ahLst/>
            <a:cxnLst/>
            <a:rect l="l" t="t" r="r" b="b"/>
            <a:pathLst>
              <a:path w="10566" h="10566">
                <a:moveTo>
                  <a:pt x="6083" y="4483"/>
                </a:moveTo>
                <a:lnTo>
                  <a:pt x="0" y="0"/>
                </a:lnTo>
                <a:lnTo>
                  <a:pt x="6083" y="4483"/>
                </a:lnTo>
                <a:lnTo>
                  <a:pt x="10566" y="105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9" name="object 6059"/>
          <p:cNvSpPr/>
          <p:nvPr/>
        </p:nvSpPr>
        <p:spPr>
          <a:xfrm>
            <a:off x="5534903" y="6258352"/>
            <a:ext cx="12979" cy="6731"/>
          </a:xfrm>
          <a:custGeom>
            <a:avLst/>
            <a:gdLst/>
            <a:ahLst/>
            <a:cxnLst/>
            <a:rect l="l" t="t" r="r" b="b"/>
            <a:pathLst>
              <a:path w="12979" h="6730">
                <a:moveTo>
                  <a:pt x="12979" y="6730"/>
                </a:moveTo>
                <a:lnTo>
                  <a:pt x="9944" y="44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0" name="object 6060"/>
          <p:cNvSpPr/>
          <p:nvPr/>
        </p:nvSpPr>
        <p:spPr>
          <a:xfrm>
            <a:off x="5560377" y="6455249"/>
            <a:ext cx="0" cy="19215"/>
          </a:xfrm>
          <a:custGeom>
            <a:avLst/>
            <a:gdLst/>
            <a:ahLst/>
            <a:cxnLst/>
            <a:rect l="l" t="t" r="r" b="b"/>
            <a:pathLst>
              <a:path h="19215">
                <a:moveTo>
                  <a:pt x="0" y="1921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1" name="object 6061"/>
          <p:cNvSpPr/>
          <p:nvPr/>
        </p:nvSpPr>
        <p:spPr>
          <a:xfrm>
            <a:off x="5557812" y="6455402"/>
            <a:ext cx="2565" cy="19062"/>
          </a:xfrm>
          <a:custGeom>
            <a:avLst/>
            <a:gdLst/>
            <a:ahLst/>
            <a:cxnLst/>
            <a:rect l="l" t="t" r="r" b="b"/>
            <a:pathLst>
              <a:path w="2565" h="19062">
                <a:moveTo>
                  <a:pt x="2565" y="19062"/>
                </a:moveTo>
                <a:lnTo>
                  <a:pt x="0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2" name="object 6062"/>
          <p:cNvSpPr/>
          <p:nvPr/>
        </p:nvSpPr>
        <p:spPr>
          <a:xfrm>
            <a:off x="5560377" y="6312501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3" name="object 6063"/>
          <p:cNvSpPr/>
          <p:nvPr/>
        </p:nvSpPr>
        <p:spPr>
          <a:xfrm>
            <a:off x="5943422" y="5779681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4" name="object 6064"/>
          <p:cNvSpPr/>
          <p:nvPr/>
        </p:nvSpPr>
        <p:spPr>
          <a:xfrm>
            <a:off x="5959918" y="5815406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2717"/>
                </a:moveTo>
                <a:lnTo>
                  <a:pt x="10096" y="0"/>
                </a:lnTo>
                <a:lnTo>
                  <a:pt x="976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5" name="object 6065"/>
          <p:cNvSpPr/>
          <p:nvPr/>
        </p:nvSpPr>
        <p:spPr>
          <a:xfrm>
            <a:off x="5999972" y="5941960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6" name="object 6066"/>
          <p:cNvSpPr/>
          <p:nvPr/>
        </p:nvSpPr>
        <p:spPr>
          <a:xfrm>
            <a:off x="6016311" y="5815403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7" name="object 6067"/>
          <p:cNvSpPr/>
          <p:nvPr/>
        </p:nvSpPr>
        <p:spPr>
          <a:xfrm>
            <a:off x="6153763" y="5960223"/>
            <a:ext cx="12166" cy="36042"/>
          </a:xfrm>
          <a:custGeom>
            <a:avLst/>
            <a:gdLst/>
            <a:ahLst/>
            <a:cxnLst/>
            <a:rect l="l" t="t" r="r" b="b"/>
            <a:pathLst>
              <a:path w="12166" h="36042">
                <a:moveTo>
                  <a:pt x="0" y="0"/>
                </a:moveTo>
                <a:lnTo>
                  <a:pt x="9296" y="21780"/>
                </a:lnTo>
                <a:lnTo>
                  <a:pt x="12166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8" name="object 6068"/>
          <p:cNvSpPr/>
          <p:nvPr/>
        </p:nvSpPr>
        <p:spPr>
          <a:xfrm>
            <a:off x="6170739" y="5955736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0"/>
                </a:move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9" name="object 6069"/>
          <p:cNvSpPr/>
          <p:nvPr/>
        </p:nvSpPr>
        <p:spPr>
          <a:xfrm>
            <a:off x="6257410" y="6035993"/>
            <a:ext cx="28994" cy="32677"/>
          </a:xfrm>
          <a:custGeom>
            <a:avLst/>
            <a:gdLst/>
            <a:ahLst/>
            <a:cxnLst/>
            <a:rect l="l" t="t" r="r" b="b"/>
            <a:pathLst>
              <a:path w="28994" h="32677">
                <a:moveTo>
                  <a:pt x="0" y="32524"/>
                </a:moveTo>
                <a:lnTo>
                  <a:pt x="0" y="7048"/>
                </a:lnTo>
                <a:lnTo>
                  <a:pt x="317" y="0"/>
                </a:lnTo>
                <a:lnTo>
                  <a:pt x="28994" y="330"/>
                </a:lnTo>
                <a:lnTo>
                  <a:pt x="28994" y="0"/>
                </a:lnTo>
                <a:lnTo>
                  <a:pt x="28994" y="32677"/>
                </a:lnTo>
                <a:lnTo>
                  <a:pt x="152" y="32677"/>
                </a:lnTo>
                <a:lnTo>
                  <a:pt x="0" y="32524"/>
                </a:lnTo>
                <a:lnTo>
                  <a:pt x="28994" y="325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0" name="object 6070"/>
          <p:cNvSpPr/>
          <p:nvPr/>
        </p:nvSpPr>
        <p:spPr>
          <a:xfrm>
            <a:off x="6258210" y="6019980"/>
            <a:ext cx="0" cy="16014"/>
          </a:xfrm>
          <a:custGeom>
            <a:avLst/>
            <a:gdLst/>
            <a:ahLst/>
            <a:cxnLst/>
            <a:rect l="l" t="t" r="r" b="b"/>
            <a:pathLst>
              <a:path h="16014">
                <a:moveTo>
                  <a:pt x="0" y="1117"/>
                </a:moveTo>
                <a:lnTo>
                  <a:pt x="0" y="0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1" name="object 6071"/>
          <p:cNvSpPr/>
          <p:nvPr/>
        </p:nvSpPr>
        <p:spPr>
          <a:xfrm>
            <a:off x="6257895" y="6011800"/>
            <a:ext cx="28511" cy="31724"/>
          </a:xfrm>
          <a:custGeom>
            <a:avLst/>
            <a:gdLst/>
            <a:ahLst/>
            <a:cxnLst/>
            <a:rect l="l" t="t" r="r" b="b"/>
            <a:pathLst>
              <a:path w="28511" h="31724">
                <a:moveTo>
                  <a:pt x="635" y="24193"/>
                </a:moveTo>
                <a:lnTo>
                  <a:pt x="28511" y="24193"/>
                </a:lnTo>
                <a:lnTo>
                  <a:pt x="28511" y="31724"/>
                </a:lnTo>
                <a:lnTo>
                  <a:pt x="28511" y="8013"/>
                </a:lnTo>
                <a:lnTo>
                  <a:pt x="317" y="8178"/>
                </a:lnTo>
                <a:lnTo>
                  <a:pt x="0" y="0"/>
                </a:lnTo>
                <a:lnTo>
                  <a:pt x="317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2" name="object 6072"/>
          <p:cNvSpPr/>
          <p:nvPr/>
        </p:nvSpPr>
        <p:spPr>
          <a:xfrm>
            <a:off x="6257738" y="6003635"/>
            <a:ext cx="152" cy="8166"/>
          </a:xfrm>
          <a:custGeom>
            <a:avLst/>
            <a:gdLst/>
            <a:ahLst/>
            <a:cxnLst/>
            <a:rect l="l" t="t" r="r" b="b"/>
            <a:pathLst>
              <a:path w="152" h="8166">
                <a:moveTo>
                  <a:pt x="152" y="7048"/>
                </a:moveTo>
                <a:lnTo>
                  <a:pt x="152" y="6083"/>
                </a:lnTo>
                <a:lnTo>
                  <a:pt x="152" y="8166"/>
                </a:lnTo>
                <a:lnTo>
                  <a:pt x="0" y="0"/>
                </a:lnTo>
                <a:lnTo>
                  <a:pt x="0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3" name="object 6073"/>
          <p:cNvSpPr/>
          <p:nvPr/>
        </p:nvSpPr>
        <p:spPr>
          <a:xfrm>
            <a:off x="6257890" y="6008763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4" name="object 6074"/>
          <p:cNvSpPr/>
          <p:nvPr/>
        </p:nvSpPr>
        <p:spPr>
          <a:xfrm>
            <a:off x="6286407" y="6066113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5" name="object 6075"/>
          <p:cNvSpPr/>
          <p:nvPr/>
        </p:nvSpPr>
        <p:spPr>
          <a:xfrm>
            <a:off x="6286407" y="606612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6" name="object 6076"/>
          <p:cNvSpPr/>
          <p:nvPr/>
        </p:nvSpPr>
        <p:spPr>
          <a:xfrm>
            <a:off x="6286407" y="605185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7" name="object 6077"/>
          <p:cNvSpPr/>
          <p:nvPr/>
        </p:nvSpPr>
        <p:spPr>
          <a:xfrm>
            <a:off x="6286407" y="6036640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0"/>
                </a:moveTo>
                <a:lnTo>
                  <a:pt x="0" y="11366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8" name="object 6078"/>
          <p:cNvSpPr/>
          <p:nvPr/>
        </p:nvSpPr>
        <p:spPr>
          <a:xfrm>
            <a:off x="6286407" y="602991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013"/>
                </a:lnTo>
                <a:lnTo>
                  <a:pt x="0" y="0"/>
                </a:lnTo>
                <a:lnTo>
                  <a:pt x="0" y="68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9" name="object 6079"/>
          <p:cNvSpPr/>
          <p:nvPr/>
        </p:nvSpPr>
        <p:spPr>
          <a:xfrm>
            <a:off x="6286407" y="6038566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4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0" name="object 6080"/>
          <p:cNvSpPr/>
          <p:nvPr/>
        </p:nvSpPr>
        <p:spPr>
          <a:xfrm>
            <a:off x="6286407" y="6029902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2730"/>
                </a:moveTo>
                <a:lnTo>
                  <a:pt x="0" y="0"/>
                </a:lnTo>
                <a:lnTo>
                  <a:pt x="0" y="5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1" name="object 6081"/>
          <p:cNvSpPr/>
          <p:nvPr/>
        </p:nvSpPr>
        <p:spPr>
          <a:xfrm>
            <a:off x="6286407" y="6011805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2" name="object 6082"/>
          <p:cNvSpPr/>
          <p:nvPr/>
        </p:nvSpPr>
        <p:spPr>
          <a:xfrm>
            <a:off x="6286407" y="6019812"/>
            <a:ext cx="0" cy="4165"/>
          </a:xfrm>
          <a:custGeom>
            <a:avLst/>
            <a:gdLst/>
            <a:ahLst/>
            <a:cxnLst/>
            <a:rect l="l" t="t" r="r" b="b"/>
            <a:pathLst>
              <a:path h="4165">
                <a:moveTo>
                  <a:pt x="0" y="2565"/>
                </a:moveTo>
                <a:lnTo>
                  <a:pt x="0" y="4165"/>
                </a:lnTo>
                <a:lnTo>
                  <a:pt x="0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3" name="object 6083"/>
          <p:cNvSpPr/>
          <p:nvPr/>
        </p:nvSpPr>
        <p:spPr>
          <a:xfrm>
            <a:off x="6286407" y="602013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4" name="object 6084"/>
          <p:cNvSpPr/>
          <p:nvPr/>
        </p:nvSpPr>
        <p:spPr>
          <a:xfrm>
            <a:off x="6286407" y="6023985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5" name="object 6085"/>
          <p:cNvSpPr/>
          <p:nvPr/>
        </p:nvSpPr>
        <p:spPr>
          <a:xfrm>
            <a:off x="6286407" y="6004435"/>
            <a:ext cx="0" cy="7366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5448"/>
                </a:moveTo>
                <a:lnTo>
                  <a:pt x="0" y="7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6" name="object 6086"/>
          <p:cNvSpPr/>
          <p:nvPr/>
        </p:nvSpPr>
        <p:spPr>
          <a:xfrm>
            <a:off x="6286407" y="6004919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7" name="object 6087"/>
          <p:cNvSpPr/>
          <p:nvPr/>
        </p:nvSpPr>
        <p:spPr>
          <a:xfrm>
            <a:off x="6286407" y="6005563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8" name="object 6088"/>
          <p:cNvSpPr/>
          <p:nvPr/>
        </p:nvSpPr>
        <p:spPr>
          <a:xfrm>
            <a:off x="5592100" y="6123303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9" name="object 6089"/>
          <p:cNvSpPr/>
          <p:nvPr/>
        </p:nvSpPr>
        <p:spPr>
          <a:xfrm>
            <a:off x="5593063" y="610167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0" name="object 6090"/>
          <p:cNvSpPr/>
          <p:nvPr/>
        </p:nvSpPr>
        <p:spPr>
          <a:xfrm>
            <a:off x="559306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8013"/>
                </a:moveTo>
                <a:lnTo>
                  <a:pt x="2882" y="5613"/>
                </a:lnTo>
                <a:lnTo>
                  <a:pt x="3200" y="5448"/>
                </a:lnTo>
                <a:lnTo>
                  <a:pt x="6565" y="4013"/>
                </a:lnTo>
                <a:lnTo>
                  <a:pt x="10579" y="2247"/>
                </a:lnTo>
                <a:lnTo>
                  <a:pt x="10896" y="2247"/>
                </a:lnTo>
                <a:lnTo>
                  <a:pt x="15379" y="1282"/>
                </a:lnTo>
                <a:lnTo>
                  <a:pt x="20180" y="330"/>
                </a:lnTo>
                <a:lnTo>
                  <a:pt x="20345" y="330"/>
                </a:lnTo>
                <a:lnTo>
                  <a:pt x="25311" y="165"/>
                </a:lnTo>
                <a:lnTo>
                  <a:pt x="30276" y="0"/>
                </a:lnTo>
                <a:lnTo>
                  <a:pt x="30594" y="0"/>
                </a:lnTo>
                <a:lnTo>
                  <a:pt x="35407" y="812"/>
                </a:lnTo>
                <a:lnTo>
                  <a:pt x="40055" y="1447"/>
                </a:lnTo>
                <a:lnTo>
                  <a:pt x="40373" y="1447"/>
                </a:lnTo>
                <a:lnTo>
                  <a:pt x="44691" y="3047"/>
                </a:lnTo>
                <a:lnTo>
                  <a:pt x="48387" y="4330"/>
                </a:lnTo>
                <a:lnTo>
                  <a:pt x="48704" y="4495"/>
                </a:lnTo>
                <a:lnTo>
                  <a:pt x="51904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1" name="object 6091"/>
          <p:cNvSpPr/>
          <p:nvPr/>
        </p:nvSpPr>
        <p:spPr>
          <a:xfrm>
            <a:off x="5533790" y="6078456"/>
            <a:ext cx="170129" cy="83934"/>
          </a:xfrm>
          <a:custGeom>
            <a:avLst/>
            <a:gdLst/>
            <a:ahLst/>
            <a:cxnLst/>
            <a:rect l="l" t="t" r="r" b="b"/>
            <a:pathLst>
              <a:path w="170129" h="83934">
                <a:moveTo>
                  <a:pt x="20980" y="80733"/>
                </a:moveTo>
                <a:lnTo>
                  <a:pt x="20980" y="83934"/>
                </a:lnTo>
                <a:lnTo>
                  <a:pt x="170129" y="74002"/>
                </a:lnTo>
                <a:lnTo>
                  <a:pt x="170129" y="70802"/>
                </a:lnTo>
                <a:lnTo>
                  <a:pt x="20980" y="8073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2" name="object 6092"/>
          <p:cNvSpPr/>
          <p:nvPr/>
        </p:nvSpPr>
        <p:spPr>
          <a:xfrm>
            <a:off x="5533790" y="6081650"/>
            <a:ext cx="20980" cy="80746"/>
          </a:xfrm>
          <a:custGeom>
            <a:avLst/>
            <a:gdLst/>
            <a:ahLst/>
            <a:cxnLst/>
            <a:rect l="l" t="t" r="r" b="b"/>
            <a:pathLst>
              <a:path w="20980" h="80746">
                <a:moveTo>
                  <a:pt x="20980" y="807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3" name="object 6093"/>
          <p:cNvSpPr/>
          <p:nvPr/>
        </p:nvSpPr>
        <p:spPr>
          <a:xfrm>
            <a:off x="5521772" y="5993382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4" name="object 6094"/>
          <p:cNvSpPr/>
          <p:nvPr/>
        </p:nvSpPr>
        <p:spPr>
          <a:xfrm>
            <a:off x="5564544" y="6009403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5" name="object 6095"/>
          <p:cNvSpPr/>
          <p:nvPr/>
        </p:nvSpPr>
        <p:spPr>
          <a:xfrm>
            <a:off x="5589061" y="6117857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6" name="object 6096"/>
          <p:cNvSpPr/>
          <p:nvPr/>
        </p:nvSpPr>
        <p:spPr>
          <a:xfrm>
            <a:off x="5644968" y="6108407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7" name="object 6097"/>
          <p:cNvSpPr/>
          <p:nvPr/>
        </p:nvSpPr>
        <p:spPr>
          <a:xfrm>
            <a:off x="5589212" y="6109690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8" name="object 6098"/>
          <p:cNvSpPr/>
          <p:nvPr/>
        </p:nvSpPr>
        <p:spPr>
          <a:xfrm>
            <a:off x="5589214" y="6112896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0" y="7048"/>
                </a:moveTo>
                <a:lnTo>
                  <a:pt x="152" y="4800"/>
                </a:lnTo>
                <a:lnTo>
                  <a:pt x="3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9" name="object 6099"/>
          <p:cNvSpPr/>
          <p:nvPr/>
        </p:nvSpPr>
        <p:spPr>
          <a:xfrm>
            <a:off x="564496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0"/>
                </a:moveTo>
                <a:lnTo>
                  <a:pt x="4635" y="4648"/>
                </a:lnTo>
                <a:lnTo>
                  <a:pt x="5765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0" name="object 6100"/>
          <p:cNvSpPr/>
          <p:nvPr/>
        </p:nvSpPr>
        <p:spPr>
          <a:xfrm>
            <a:off x="5628145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0"/>
                </a:moveTo>
                <a:lnTo>
                  <a:pt x="10731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1" name="object 6101"/>
          <p:cNvSpPr/>
          <p:nvPr/>
        </p:nvSpPr>
        <p:spPr>
          <a:xfrm>
            <a:off x="5643518" y="5986335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2" name="object 6102"/>
          <p:cNvSpPr/>
          <p:nvPr/>
        </p:nvSpPr>
        <p:spPr>
          <a:xfrm>
            <a:off x="5693985" y="6110330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3" name="object 6103"/>
          <p:cNvSpPr/>
          <p:nvPr/>
        </p:nvSpPr>
        <p:spPr>
          <a:xfrm>
            <a:off x="5347474" y="5596087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035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6179" y="24663"/>
                </a:lnTo>
                <a:lnTo>
                  <a:pt x="17132" y="25146"/>
                </a:lnTo>
                <a:lnTo>
                  <a:pt x="25793" y="31394"/>
                </a:lnTo>
                <a:lnTo>
                  <a:pt x="36377" y="38501"/>
                </a:lnTo>
                <a:lnTo>
                  <a:pt x="47653" y="43948"/>
                </a:lnTo>
                <a:lnTo>
                  <a:pt x="60265" y="49328"/>
                </a:lnTo>
                <a:lnTo>
                  <a:pt x="70771" y="52668"/>
                </a:lnTo>
                <a:lnTo>
                  <a:pt x="75768" y="54152"/>
                </a:lnTo>
                <a:lnTo>
                  <a:pt x="86029" y="57188"/>
                </a:lnTo>
                <a:lnTo>
                  <a:pt x="86347" y="56388"/>
                </a:lnTo>
                <a:lnTo>
                  <a:pt x="97078" y="58635"/>
                </a:lnTo>
                <a:lnTo>
                  <a:pt x="102044" y="59601"/>
                </a:lnTo>
                <a:lnTo>
                  <a:pt x="102044" y="60071"/>
                </a:lnTo>
                <a:lnTo>
                  <a:pt x="107010" y="60718"/>
                </a:lnTo>
                <a:lnTo>
                  <a:pt x="120575" y="62366"/>
                </a:lnTo>
                <a:lnTo>
                  <a:pt x="130761" y="63239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0"/>
                </a:lnTo>
                <a:lnTo>
                  <a:pt x="197535" y="59659"/>
                </a:lnTo>
                <a:lnTo>
                  <a:pt x="206336" y="57835"/>
                </a:lnTo>
                <a:lnTo>
                  <a:pt x="219315" y="54902"/>
                </a:lnTo>
                <a:lnTo>
                  <a:pt x="229573" y="51720"/>
                </a:lnTo>
                <a:lnTo>
                  <a:pt x="235813" y="49504"/>
                </a:lnTo>
                <a:lnTo>
                  <a:pt x="247924" y="44848"/>
                </a:lnTo>
                <a:lnTo>
                  <a:pt x="258286" y="39410"/>
                </a:lnTo>
                <a:lnTo>
                  <a:pt x="260794" y="37973"/>
                </a:lnTo>
                <a:lnTo>
                  <a:pt x="271056" y="32194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4" name="object 6104"/>
          <p:cNvSpPr/>
          <p:nvPr/>
        </p:nvSpPr>
        <p:spPr>
          <a:xfrm>
            <a:off x="5345393" y="5027369"/>
            <a:ext cx="301634" cy="406755"/>
          </a:xfrm>
          <a:custGeom>
            <a:avLst/>
            <a:gdLst/>
            <a:ahLst/>
            <a:cxnLst/>
            <a:rect l="l" t="t" r="r" b="b"/>
            <a:pathLst>
              <a:path w="301634" h="406755">
                <a:moveTo>
                  <a:pt x="301015" y="406755"/>
                </a:moveTo>
                <a:lnTo>
                  <a:pt x="301129" y="383735"/>
                </a:lnTo>
                <a:lnTo>
                  <a:pt x="301231" y="362911"/>
                </a:lnTo>
                <a:lnTo>
                  <a:pt x="301321" y="344040"/>
                </a:lnTo>
                <a:lnTo>
                  <a:pt x="301400" y="326880"/>
                </a:lnTo>
                <a:lnTo>
                  <a:pt x="301467" y="311187"/>
                </a:lnTo>
                <a:lnTo>
                  <a:pt x="301523" y="296719"/>
                </a:lnTo>
                <a:lnTo>
                  <a:pt x="301568" y="283232"/>
                </a:lnTo>
                <a:lnTo>
                  <a:pt x="301601" y="270483"/>
                </a:lnTo>
                <a:lnTo>
                  <a:pt x="301623" y="258230"/>
                </a:lnTo>
                <a:lnTo>
                  <a:pt x="301634" y="246230"/>
                </a:lnTo>
                <a:lnTo>
                  <a:pt x="301634" y="234240"/>
                </a:lnTo>
                <a:lnTo>
                  <a:pt x="301624" y="222016"/>
                </a:lnTo>
                <a:lnTo>
                  <a:pt x="301603" y="209316"/>
                </a:lnTo>
                <a:lnTo>
                  <a:pt x="301571" y="195897"/>
                </a:lnTo>
                <a:lnTo>
                  <a:pt x="301529" y="181516"/>
                </a:lnTo>
                <a:lnTo>
                  <a:pt x="301477" y="165930"/>
                </a:lnTo>
                <a:lnTo>
                  <a:pt x="301415" y="148896"/>
                </a:lnTo>
                <a:lnTo>
                  <a:pt x="301342" y="130171"/>
                </a:lnTo>
                <a:lnTo>
                  <a:pt x="301260" y="109513"/>
                </a:lnTo>
                <a:lnTo>
                  <a:pt x="301167" y="86677"/>
                </a:lnTo>
                <a:lnTo>
                  <a:pt x="301167" y="80911"/>
                </a:lnTo>
                <a:lnTo>
                  <a:pt x="300380" y="80746"/>
                </a:lnTo>
                <a:lnTo>
                  <a:pt x="299580" y="74650"/>
                </a:lnTo>
                <a:lnTo>
                  <a:pt x="299084" y="72250"/>
                </a:lnTo>
                <a:lnTo>
                  <a:pt x="299415" y="71932"/>
                </a:lnTo>
                <a:lnTo>
                  <a:pt x="298602" y="69697"/>
                </a:lnTo>
                <a:lnTo>
                  <a:pt x="296367" y="63931"/>
                </a:lnTo>
                <a:lnTo>
                  <a:pt x="296202" y="63766"/>
                </a:lnTo>
                <a:lnTo>
                  <a:pt x="293319" y="58166"/>
                </a:lnTo>
                <a:lnTo>
                  <a:pt x="292366" y="55918"/>
                </a:lnTo>
                <a:lnTo>
                  <a:pt x="292201" y="55918"/>
                </a:lnTo>
                <a:lnTo>
                  <a:pt x="290766" y="54000"/>
                </a:lnTo>
                <a:lnTo>
                  <a:pt x="286588" y="48387"/>
                </a:lnTo>
                <a:lnTo>
                  <a:pt x="286918" y="47904"/>
                </a:lnTo>
                <a:lnTo>
                  <a:pt x="282105" y="43103"/>
                </a:lnTo>
                <a:lnTo>
                  <a:pt x="276821" y="37655"/>
                </a:lnTo>
                <a:lnTo>
                  <a:pt x="276352" y="37973"/>
                </a:lnTo>
                <a:lnTo>
                  <a:pt x="270255" y="33007"/>
                </a:lnTo>
                <a:lnTo>
                  <a:pt x="268808" y="31724"/>
                </a:lnTo>
                <a:lnTo>
                  <a:pt x="268643" y="31724"/>
                </a:lnTo>
                <a:lnTo>
                  <a:pt x="266890" y="30772"/>
                </a:lnTo>
                <a:lnTo>
                  <a:pt x="259841" y="26276"/>
                </a:lnTo>
                <a:lnTo>
                  <a:pt x="260007" y="25793"/>
                </a:lnTo>
                <a:lnTo>
                  <a:pt x="252476" y="21958"/>
                </a:lnTo>
                <a:lnTo>
                  <a:pt x="244462" y="17792"/>
                </a:lnTo>
                <a:lnTo>
                  <a:pt x="244297" y="17627"/>
                </a:lnTo>
                <a:lnTo>
                  <a:pt x="235661" y="14427"/>
                </a:lnTo>
                <a:lnTo>
                  <a:pt x="226364" y="10896"/>
                </a:lnTo>
                <a:lnTo>
                  <a:pt x="226199" y="10896"/>
                </a:lnTo>
                <a:lnTo>
                  <a:pt x="216598" y="8331"/>
                </a:lnTo>
                <a:lnTo>
                  <a:pt x="206489" y="5778"/>
                </a:lnTo>
                <a:lnTo>
                  <a:pt x="206336" y="5778"/>
                </a:lnTo>
                <a:lnTo>
                  <a:pt x="196087" y="3860"/>
                </a:lnTo>
                <a:lnTo>
                  <a:pt x="185343" y="2082"/>
                </a:lnTo>
                <a:lnTo>
                  <a:pt x="185191" y="2082"/>
                </a:lnTo>
                <a:lnTo>
                  <a:pt x="174294" y="1130"/>
                </a:lnTo>
                <a:lnTo>
                  <a:pt x="163245" y="165"/>
                </a:lnTo>
                <a:lnTo>
                  <a:pt x="163080" y="165"/>
                </a:lnTo>
                <a:lnTo>
                  <a:pt x="152031" y="165"/>
                </a:lnTo>
                <a:lnTo>
                  <a:pt x="140817" y="0"/>
                </a:lnTo>
                <a:lnTo>
                  <a:pt x="129603" y="965"/>
                </a:lnTo>
                <a:lnTo>
                  <a:pt x="118706" y="1765"/>
                </a:lnTo>
                <a:lnTo>
                  <a:pt x="118541" y="1765"/>
                </a:lnTo>
                <a:lnTo>
                  <a:pt x="107810" y="3530"/>
                </a:lnTo>
                <a:lnTo>
                  <a:pt x="97408" y="5143"/>
                </a:lnTo>
                <a:lnTo>
                  <a:pt x="97231" y="5143"/>
                </a:lnTo>
                <a:lnTo>
                  <a:pt x="86982" y="7696"/>
                </a:lnTo>
                <a:lnTo>
                  <a:pt x="77368" y="10261"/>
                </a:lnTo>
                <a:lnTo>
                  <a:pt x="77215" y="10261"/>
                </a:lnTo>
                <a:lnTo>
                  <a:pt x="67767" y="13614"/>
                </a:lnTo>
                <a:lnTo>
                  <a:pt x="59105" y="16827"/>
                </a:lnTo>
                <a:lnTo>
                  <a:pt x="58953" y="16827"/>
                </a:lnTo>
                <a:lnTo>
                  <a:pt x="50622" y="20993"/>
                </a:lnTo>
                <a:lnTo>
                  <a:pt x="43091" y="24676"/>
                </a:lnTo>
                <a:lnTo>
                  <a:pt x="43091" y="25158"/>
                </a:lnTo>
                <a:lnTo>
                  <a:pt x="35877" y="29489"/>
                </a:lnTo>
                <a:lnTo>
                  <a:pt x="34112" y="30607"/>
                </a:lnTo>
                <a:lnTo>
                  <a:pt x="32511" y="31889"/>
                </a:lnTo>
                <a:lnTo>
                  <a:pt x="26276" y="36690"/>
                </a:lnTo>
                <a:lnTo>
                  <a:pt x="25793" y="36372"/>
                </a:lnTo>
                <a:lnTo>
                  <a:pt x="20345" y="41821"/>
                </a:lnTo>
                <a:lnTo>
                  <a:pt x="15379" y="46621"/>
                </a:lnTo>
                <a:lnTo>
                  <a:pt x="15532" y="47104"/>
                </a:lnTo>
                <a:lnTo>
                  <a:pt x="11214" y="52552"/>
                </a:lnTo>
                <a:lnTo>
                  <a:pt x="9766" y="54470"/>
                </a:lnTo>
                <a:lnTo>
                  <a:pt x="9766" y="54635"/>
                </a:lnTo>
                <a:lnTo>
                  <a:pt x="8648" y="56718"/>
                </a:lnTo>
                <a:lnTo>
                  <a:pt x="5765" y="62318"/>
                </a:lnTo>
                <a:lnTo>
                  <a:pt x="4800" y="62484"/>
                </a:lnTo>
                <a:lnTo>
                  <a:pt x="3035" y="68249"/>
                </a:lnTo>
                <a:lnTo>
                  <a:pt x="634" y="76098"/>
                </a:lnTo>
                <a:lnTo>
                  <a:pt x="469" y="76911"/>
                </a:lnTo>
                <a:lnTo>
                  <a:pt x="0" y="852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5" name="object 6105"/>
          <p:cNvSpPr/>
          <p:nvPr/>
        </p:nvSpPr>
        <p:spPr>
          <a:xfrm>
            <a:off x="5350996" y="5057975"/>
            <a:ext cx="289966" cy="117906"/>
          </a:xfrm>
          <a:custGeom>
            <a:avLst/>
            <a:gdLst/>
            <a:ahLst/>
            <a:cxnLst/>
            <a:rect l="l" t="t" r="r" b="b"/>
            <a:pathLst>
              <a:path w="289966" h="117906">
                <a:moveTo>
                  <a:pt x="28676" y="0"/>
                </a:moveTo>
                <a:lnTo>
                  <a:pt x="22263" y="4330"/>
                </a:lnTo>
                <a:lnTo>
                  <a:pt x="21945" y="4483"/>
                </a:lnTo>
                <a:lnTo>
                  <a:pt x="16497" y="9931"/>
                </a:lnTo>
                <a:lnTo>
                  <a:pt x="11696" y="14579"/>
                </a:lnTo>
                <a:lnTo>
                  <a:pt x="11696" y="15062"/>
                </a:lnTo>
                <a:lnTo>
                  <a:pt x="7683" y="20497"/>
                </a:lnTo>
                <a:lnTo>
                  <a:pt x="5930" y="22745"/>
                </a:lnTo>
                <a:lnTo>
                  <a:pt x="6248" y="23063"/>
                </a:lnTo>
                <a:lnTo>
                  <a:pt x="4965" y="25628"/>
                </a:lnTo>
                <a:lnTo>
                  <a:pt x="3530" y="28676"/>
                </a:lnTo>
                <a:lnTo>
                  <a:pt x="3200" y="28676"/>
                </a:lnTo>
                <a:lnTo>
                  <a:pt x="2082" y="31711"/>
                </a:lnTo>
                <a:lnTo>
                  <a:pt x="1282" y="34124"/>
                </a:lnTo>
                <a:lnTo>
                  <a:pt x="1447" y="34442"/>
                </a:lnTo>
                <a:lnTo>
                  <a:pt x="965" y="37007"/>
                </a:lnTo>
                <a:lnTo>
                  <a:pt x="482" y="40055"/>
                </a:lnTo>
                <a:lnTo>
                  <a:pt x="165" y="40208"/>
                </a:lnTo>
                <a:lnTo>
                  <a:pt x="0" y="43256"/>
                </a:lnTo>
                <a:lnTo>
                  <a:pt x="0" y="45821"/>
                </a:lnTo>
                <a:lnTo>
                  <a:pt x="165" y="45986"/>
                </a:lnTo>
                <a:lnTo>
                  <a:pt x="482" y="48539"/>
                </a:lnTo>
                <a:lnTo>
                  <a:pt x="965" y="51739"/>
                </a:lnTo>
                <a:lnTo>
                  <a:pt x="800" y="51904"/>
                </a:lnTo>
                <a:lnTo>
                  <a:pt x="1600" y="54787"/>
                </a:lnTo>
                <a:lnTo>
                  <a:pt x="2412" y="57518"/>
                </a:lnTo>
                <a:lnTo>
                  <a:pt x="2565" y="57518"/>
                </a:lnTo>
                <a:lnTo>
                  <a:pt x="3682" y="60071"/>
                </a:lnTo>
                <a:lnTo>
                  <a:pt x="5130" y="63119"/>
                </a:lnTo>
                <a:lnTo>
                  <a:pt x="4965" y="63284"/>
                </a:lnTo>
                <a:lnTo>
                  <a:pt x="6730" y="66167"/>
                </a:lnTo>
                <a:lnTo>
                  <a:pt x="8331" y="68719"/>
                </a:lnTo>
                <a:lnTo>
                  <a:pt x="10248" y="71132"/>
                </a:lnTo>
                <a:lnTo>
                  <a:pt x="12649" y="74015"/>
                </a:lnTo>
                <a:lnTo>
                  <a:pt x="12649" y="74168"/>
                </a:lnTo>
                <a:lnTo>
                  <a:pt x="15214" y="76898"/>
                </a:lnTo>
                <a:lnTo>
                  <a:pt x="17462" y="79298"/>
                </a:lnTo>
                <a:lnTo>
                  <a:pt x="17627" y="79298"/>
                </a:lnTo>
                <a:lnTo>
                  <a:pt x="20192" y="81546"/>
                </a:lnTo>
                <a:lnTo>
                  <a:pt x="23380" y="84264"/>
                </a:lnTo>
                <a:lnTo>
                  <a:pt x="26911" y="86829"/>
                </a:lnTo>
                <a:lnTo>
                  <a:pt x="29959" y="88912"/>
                </a:lnTo>
                <a:lnTo>
                  <a:pt x="29959" y="89077"/>
                </a:lnTo>
                <a:lnTo>
                  <a:pt x="33159" y="90995"/>
                </a:lnTo>
                <a:lnTo>
                  <a:pt x="37160" y="93395"/>
                </a:lnTo>
                <a:lnTo>
                  <a:pt x="37325" y="93395"/>
                </a:lnTo>
                <a:lnTo>
                  <a:pt x="41490" y="95643"/>
                </a:lnTo>
                <a:lnTo>
                  <a:pt x="45173" y="97561"/>
                </a:lnTo>
                <a:lnTo>
                  <a:pt x="48856" y="99326"/>
                </a:lnTo>
                <a:lnTo>
                  <a:pt x="53670" y="101409"/>
                </a:lnTo>
                <a:lnTo>
                  <a:pt x="58635" y="103327"/>
                </a:lnTo>
                <a:lnTo>
                  <a:pt x="62801" y="104775"/>
                </a:lnTo>
                <a:lnTo>
                  <a:pt x="62801" y="104927"/>
                </a:lnTo>
                <a:lnTo>
                  <a:pt x="66954" y="106210"/>
                </a:lnTo>
                <a:lnTo>
                  <a:pt x="72402" y="107975"/>
                </a:lnTo>
                <a:lnTo>
                  <a:pt x="77850" y="109410"/>
                </a:lnTo>
                <a:lnTo>
                  <a:pt x="82499" y="110705"/>
                </a:lnTo>
                <a:lnTo>
                  <a:pt x="86982" y="111658"/>
                </a:lnTo>
                <a:lnTo>
                  <a:pt x="92913" y="112941"/>
                </a:lnTo>
                <a:lnTo>
                  <a:pt x="98844" y="113906"/>
                </a:lnTo>
                <a:lnTo>
                  <a:pt x="103657" y="114706"/>
                </a:lnTo>
                <a:lnTo>
                  <a:pt x="103657" y="114858"/>
                </a:lnTo>
                <a:lnTo>
                  <a:pt x="108457" y="115506"/>
                </a:lnTo>
                <a:lnTo>
                  <a:pt x="114706" y="116306"/>
                </a:lnTo>
                <a:lnTo>
                  <a:pt x="114706" y="116141"/>
                </a:lnTo>
                <a:lnTo>
                  <a:pt x="120789" y="116789"/>
                </a:lnTo>
                <a:lnTo>
                  <a:pt x="125755" y="117271"/>
                </a:lnTo>
                <a:lnTo>
                  <a:pt x="130886" y="117424"/>
                </a:lnTo>
                <a:lnTo>
                  <a:pt x="137134" y="117754"/>
                </a:lnTo>
                <a:lnTo>
                  <a:pt x="143535" y="117754"/>
                </a:lnTo>
                <a:lnTo>
                  <a:pt x="148501" y="117754"/>
                </a:lnTo>
                <a:lnTo>
                  <a:pt x="148501" y="117906"/>
                </a:lnTo>
                <a:lnTo>
                  <a:pt x="153466" y="117754"/>
                </a:lnTo>
                <a:lnTo>
                  <a:pt x="159880" y="117424"/>
                </a:lnTo>
                <a:lnTo>
                  <a:pt x="166128" y="116941"/>
                </a:lnTo>
                <a:lnTo>
                  <a:pt x="171094" y="116624"/>
                </a:lnTo>
                <a:lnTo>
                  <a:pt x="171094" y="116789"/>
                </a:lnTo>
                <a:lnTo>
                  <a:pt x="176060" y="116141"/>
                </a:lnTo>
                <a:lnTo>
                  <a:pt x="182143" y="115341"/>
                </a:lnTo>
                <a:lnTo>
                  <a:pt x="188404" y="114376"/>
                </a:lnTo>
                <a:lnTo>
                  <a:pt x="193039" y="113741"/>
                </a:lnTo>
                <a:lnTo>
                  <a:pt x="197688" y="112776"/>
                </a:lnTo>
                <a:lnTo>
                  <a:pt x="203619" y="111493"/>
                </a:lnTo>
                <a:lnTo>
                  <a:pt x="209384" y="110058"/>
                </a:lnTo>
                <a:lnTo>
                  <a:pt x="213867" y="108927"/>
                </a:lnTo>
                <a:lnTo>
                  <a:pt x="213867" y="109093"/>
                </a:lnTo>
                <a:lnTo>
                  <a:pt x="218198" y="107657"/>
                </a:lnTo>
                <a:lnTo>
                  <a:pt x="223646" y="106057"/>
                </a:lnTo>
                <a:lnTo>
                  <a:pt x="228930" y="104127"/>
                </a:lnTo>
                <a:lnTo>
                  <a:pt x="232930" y="102692"/>
                </a:lnTo>
                <a:lnTo>
                  <a:pt x="236778" y="101092"/>
                </a:lnTo>
                <a:lnTo>
                  <a:pt x="241579" y="99009"/>
                </a:lnTo>
                <a:lnTo>
                  <a:pt x="246392" y="96761"/>
                </a:lnTo>
                <a:lnTo>
                  <a:pt x="249758" y="94996"/>
                </a:lnTo>
                <a:lnTo>
                  <a:pt x="249910" y="94996"/>
                </a:lnTo>
                <a:lnTo>
                  <a:pt x="253123" y="93078"/>
                </a:lnTo>
                <a:lnTo>
                  <a:pt x="257276" y="90678"/>
                </a:lnTo>
                <a:lnTo>
                  <a:pt x="261289" y="87960"/>
                </a:lnTo>
                <a:lnTo>
                  <a:pt x="264172" y="86029"/>
                </a:lnTo>
                <a:lnTo>
                  <a:pt x="266890" y="83947"/>
                </a:lnTo>
                <a:lnTo>
                  <a:pt x="270255" y="81229"/>
                </a:lnTo>
                <a:lnTo>
                  <a:pt x="273456" y="78181"/>
                </a:lnTo>
                <a:lnTo>
                  <a:pt x="275539" y="76098"/>
                </a:lnTo>
                <a:lnTo>
                  <a:pt x="277469" y="73685"/>
                </a:lnTo>
                <a:lnTo>
                  <a:pt x="280034" y="70802"/>
                </a:lnTo>
                <a:lnTo>
                  <a:pt x="282270" y="67602"/>
                </a:lnTo>
                <a:lnTo>
                  <a:pt x="283717" y="65354"/>
                </a:lnTo>
                <a:lnTo>
                  <a:pt x="283717" y="65201"/>
                </a:lnTo>
                <a:lnTo>
                  <a:pt x="284987" y="62801"/>
                </a:lnTo>
                <a:lnTo>
                  <a:pt x="286435" y="59601"/>
                </a:lnTo>
                <a:lnTo>
                  <a:pt x="286600" y="59601"/>
                </a:lnTo>
                <a:lnTo>
                  <a:pt x="287883" y="56222"/>
                </a:lnTo>
                <a:lnTo>
                  <a:pt x="288683" y="53987"/>
                </a:lnTo>
                <a:lnTo>
                  <a:pt x="288531" y="53822"/>
                </a:lnTo>
                <a:lnTo>
                  <a:pt x="289001" y="51422"/>
                </a:lnTo>
                <a:lnTo>
                  <a:pt x="289483" y="48056"/>
                </a:lnTo>
                <a:lnTo>
                  <a:pt x="289648" y="48056"/>
                </a:lnTo>
                <a:lnTo>
                  <a:pt x="289801" y="44691"/>
                </a:lnTo>
                <a:lnTo>
                  <a:pt x="289966" y="42456"/>
                </a:lnTo>
                <a:lnTo>
                  <a:pt x="289648" y="42291"/>
                </a:lnTo>
                <a:lnTo>
                  <a:pt x="289318" y="39890"/>
                </a:lnTo>
                <a:lnTo>
                  <a:pt x="289001" y="36525"/>
                </a:lnTo>
                <a:lnTo>
                  <a:pt x="289166" y="36372"/>
                </a:lnTo>
                <a:lnTo>
                  <a:pt x="288366" y="33159"/>
                </a:lnTo>
                <a:lnTo>
                  <a:pt x="287566" y="30759"/>
                </a:lnTo>
                <a:lnTo>
                  <a:pt x="287400" y="30759"/>
                </a:lnTo>
                <a:lnTo>
                  <a:pt x="286283" y="28359"/>
                </a:lnTo>
                <a:lnTo>
                  <a:pt x="284835" y="25146"/>
                </a:lnTo>
                <a:lnTo>
                  <a:pt x="285153" y="24828"/>
                </a:lnTo>
                <a:lnTo>
                  <a:pt x="283235" y="21945"/>
                </a:lnTo>
                <a:lnTo>
                  <a:pt x="279387" y="16344"/>
                </a:lnTo>
                <a:lnTo>
                  <a:pt x="279387" y="16027"/>
                </a:lnTo>
                <a:lnTo>
                  <a:pt x="274739" y="11214"/>
                </a:lnTo>
                <a:lnTo>
                  <a:pt x="269455" y="5765"/>
                </a:lnTo>
                <a:lnTo>
                  <a:pt x="269138" y="5600"/>
                </a:lnTo>
                <a:lnTo>
                  <a:pt x="263055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6" name="object 6106"/>
          <p:cNvSpPr/>
          <p:nvPr/>
        </p:nvSpPr>
        <p:spPr>
          <a:xfrm>
            <a:off x="5557817" y="5886211"/>
            <a:ext cx="49022" cy="20345"/>
          </a:xfrm>
          <a:custGeom>
            <a:avLst/>
            <a:gdLst/>
            <a:ahLst/>
            <a:cxnLst/>
            <a:rect l="l" t="t" r="r" b="b"/>
            <a:pathLst>
              <a:path w="49022" h="20345">
                <a:moveTo>
                  <a:pt x="0" y="20345"/>
                </a:moveTo>
                <a:lnTo>
                  <a:pt x="3048" y="20027"/>
                </a:lnTo>
                <a:lnTo>
                  <a:pt x="3048" y="19862"/>
                </a:lnTo>
                <a:lnTo>
                  <a:pt x="6083" y="19062"/>
                </a:lnTo>
                <a:lnTo>
                  <a:pt x="13131" y="17144"/>
                </a:lnTo>
                <a:lnTo>
                  <a:pt x="20027" y="14579"/>
                </a:lnTo>
                <a:lnTo>
                  <a:pt x="26428" y="12331"/>
                </a:lnTo>
                <a:lnTo>
                  <a:pt x="26746" y="12496"/>
                </a:lnTo>
                <a:lnTo>
                  <a:pt x="32842" y="9448"/>
                </a:lnTo>
                <a:lnTo>
                  <a:pt x="41008" y="5283"/>
                </a:lnTo>
                <a:lnTo>
                  <a:pt x="41173" y="5130"/>
                </a:lnTo>
                <a:lnTo>
                  <a:pt x="490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7" name="object 6107"/>
          <p:cNvSpPr/>
          <p:nvPr/>
        </p:nvSpPr>
        <p:spPr>
          <a:xfrm>
            <a:off x="5584893" y="5863626"/>
            <a:ext cx="19215" cy="29794"/>
          </a:xfrm>
          <a:custGeom>
            <a:avLst/>
            <a:gdLst/>
            <a:ahLst/>
            <a:cxnLst/>
            <a:rect l="l" t="t" r="r" b="b"/>
            <a:pathLst>
              <a:path w="19215" h="29794">
                <a:moveTo>
                  <a:pt x="0" y="29794"/>
                </a:moveTo>
                <a:lnTo>
                  <a:pt x="2400" y="29476"/>
                </a:lnTo>
                <a:lnTo>
                  <a:pt x="5118" y="28346"/>
                </a:lnTo>
                <a:lnTo>
                  <a:pt x="7531" y="27228"/>
                </a:lnTo>
                <a:lnTo>
                  <a:pt x="9931" y="25311"/>
                </a:lnTo>
                <a:lnTo>
                  <a:pt x="12179" y="23380"/>
                </a:lnTo>
                <a:lnTo>
                  <a:pt x="14249" y="20815"/>
                </a:lnTo>
                <a:lnTo>
                  <a:pt x="16014" y="18415"/>
                </a:lnTo>
                <a:lnTo>
                  <a:pt x="16179" y="18262"/>
                </a:lnTo>
                <a:lnTo>
                  <a:pt x="17297" y="15532"/>
                </a:lnTo>
                <a:lnTo>
                  <a:pt x="18427" y="12814"/>
                </a:lnTo>
                <a:lnTo>
                  <a:pt x="18262" y="12649"/>
                </a:lnTo>
                <a:lnTo>
                  <a:pt x="18910" y="9766"/>
                </a:lnTo>
                <a:lnTo>
                  <a:pt x="19215" y="8483"/>
                </a:lnTo>
                <a:lnTo>
                  <a:pt x="19062" y="8483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00"/>
                </a:lnTo>
                <a:lnTo>
                  <a:pt x="18910" y="4483"/>
                </a:lnTo>
                <a:lnTo>
                  <a:pt x="18262" y="2235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8" name="object 6108"/>
          <p:cNvSpPr/>
          <p:nvPr/>
        </p:nvSpPr>
        <p:spPr>
          <a:xfrm>
            <a:off x="5573365" y="5859616"/>
            <a:ext cx="16649" cy="27228"/>
          </a:xfrm>
          <a:custGeom>
            <a:avLst/>
            <a:gdLst/>
            <a:ahLst/>
            <a:cxnLst/>
            <a:rect l="l" t="t" r="r" b="b"/>
            <a:pathLst>
              <a:path w="16649" h="27228">
                <a:moveTo>
                  <a:pt x="16649" y="0"/>
                </a:moveTo>
                <a:lnTo>
                  <a:pt x="14084" y="800"/>
                </a:lnTo>
                <a:lnTo>
                  <a:pt x="13766" y="965"/>
                </a:lnTo>
                <a:lnTo>
                  <a:pt x="11531" y="2235"/>
                </a:lnTo>
                <a:lnTo>
                  <a:pt x="9118" y="3848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331"/>
                </a:lnTo>
                <a:lnTo>
                  <a:pt x="4787" y="8483"/>
                </a:lnTo>
                <a:lnTo>
                  <a:pt x="3187" y="11049"/>
                </a:lnTo>
                <a:lnTo>
                  <a:pt x="1752" y="13614"/>
                </a:lnTo>
                <a:lnTo>
                  <a:pt x="1600" y="13779"/>
                </a:lnTo>
                <a:lnTo>
                  <a:pt x="787" y="16662"/>
                </a:lnTo>
                <a:lnTo>
                  <a:pt x="0" y="19215"/>
                </a:lnTo>
                <a:lnTo>
                  <a:pt x="0" y="19545"/>
                </a:lnTo>
                <a:lnTo>
                  <a:pt x="0" y="22263"/>
                </a:lnTo>
                <a:lnTo>
                  <a:pt x="0" y="24511"/>
                </a:lnTo>
                <a:lnTo>
                  <a:pt x="0" y="24993"/>
                </a:lnTo>
                <a:lnTo>
                  <a:pt x="787" y="272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9" name="object 6109"/>
          <p:cNvSpPr/>
          <p:nvPr/>
        </p:nvSpPr>
        <p:spPr>
          <a:xfrm>
            <a:off x="5561662" y="5851291"/>
            <a:ext cx="25476" cy="39243"/>
          </a:xfrm>
          <a:custGeom>
            <a:avLst/>
            <a:gdLst/>
            <a:ahLst/>
            <a:cxnLst/>
            <a:rect l="l" t="t" r="r" b="b"/>
            <a:pathLst>
              <a:path w="25476" h="39242">
                <a:moveTo>
                  <a:pt x="14897" y="39242"/>
                </a:moveTo>
                <a:lnTo>
                  <a:pt x="9296" y="35394"/>
                </a:lnTo>
                <a:lnTo>
                  <a:pt x="3683" y="31229"/>
                </a:lnTo>
                <a:lnTo>
                  <a:pt x="3365" y="31076"/>
                </a:lnTo>
                <a:lnTo>
                  <a:pt x="3200" y="30759"/>
                </a:lnTo>
                <a:lnTo>
                  <a:pt x="2082" y="29146"/>
                </a:lnTo>
                <a:lnTo>
                  <a:pt x="965" y="27228"/>
                </a:lnTo>
                <a:lnTo>
                  <a:pt x="800" y="27063"/>
                </a:lnTo>
                <a:lnTo>
                  <a:pt x="800" y="26911"/>
                </a:lnTo>
                <a:lnTo>
                  <a:pt x="800" y="26593"/>
                </a:lnTo>
                <a:lnTo>
                  <a:pt x="317" y="24510"/>
                </a:lnTo>
                <a:lnTo>
                  <a:pt x="0" y="24345"/>
                </a:lnTo>
                <a:lnTo>
                  <a:pt x="0" y="22263"/>
                </a:lnTo>
                <a:lnTo>
                  <a:pt x="0" y="20027"/>
                </a:lnTo>
                <a:lnTo>
                  <a:pt x="165" y="19697"/>
                </a:lnTo>
                <a:lnTo>
                  <a:pt x="647" y="17614"/>
                </a:lnTo>
                <a:lnTo>
                  <a:pt x="1435" y="15214"/>
                </a:lnTo>
                <a:lnTo>
                  <a:pt x="1600" y="15214"/>
                </a:lnTo>
                <a:lnTo>
                  <a:pt x="2717" y="12814"/>
                </a:lnTo>
                <a:lnTo>
                  <a:pt x="2882" y="12331"/>
                </a:lnTo>
                <a:lnTo>
                  <a:pt x="3035" y="12014"/>
                </a:lnTo>
                <a:lnTo>
                  <a:pt x="4965" y="9448"/>
                </a:lnTo>
                <a:lnTo>
                  <a:pt x="4800" y="9283"/>
                </a:lnTo>
                <a:lnTo>
                  <a:pt x="6883" y="7048"/>
                </a:lnTo>
                <a:lnTo>
                  <a:pt x="8966" y="4965"/>
                </a:lnTo>
                <a:lnTo>
                  <a:pt x="9296" y="4800"/>
                </a:lnTo>
                <a:lnTo>
                  <a:pt x="11696" y="3200"/>
                </a:lnTo>
                <a:lnTo>
                  <a:pt x="14097" y="1600"/>
                </a:lnTo>
                <a:lnTo>
                  <a:pt x="14262" y="1600"/>
                </a:lnTo>
                <a:lnTo>
                  <a:pt x="16979" y="634"/>
                </a:lnTo>
                <a:lnTo>
                  <a:pt x="18910" y="0"/>
                </a:lnTo>
                <a:lnTo>
                  <a:pt x="19062" y="317"/>
                </a:lnTo>
                <a:lnTo>
                  <a:pt x="21145" y="0"/>
                </a:lnTo>
                <a:lnTo>
                  <a:pt x="21780" y="0"/>
                </a:lnTo>
                <a:lnTo>
                  <a:pt x="23710" y="317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0" name="object 6110"/>
          <p:cNvSpPr/>
          <p:nvPr/>
        </p:nvSpPr>
        <p:spPr>
          <a:xfrm>
            <a:off x="5345548" y="5551714"/>
            <a:ext cx="1930" cy="44373"/>
          </a:xfrm>
          <a:custGeom>
            <a:avLst/>
            <a:gdLst/>
            <a:ahLst/>
            <a:cxnLst/>
            <a:rect l="l" t="t" r="r" b="b"/>
            <a:pathLst>
              <a:path w="1930" h="44373">
                <a:moveTo>
                  <a:pt x="0" y="0"/>
                </a:moveTo>
                <a:lnTo>
                  <a:pt x="0" y="27228"/>
                </a:lnTo>
                <a:lnTo>
                  <a:pt x="1930" y="443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1" name="object 6111"/>
          <p:cNvSpPr/>
          <p:nvPr/>
        </p:nvSpPr>
        <p:spPr>
          <a:xfrm>
            <a:off x="5640641" y="5513908"/>
            <a:ext cx="5765" cy="90347"/>
          </a:xfrm>
          <a:custGeom>
            <a:avLst/>
            <a:gdLst/>
            <a:ahLst/>
            <a:cxnLst/>
            <a:rect l="l" t="t" r="r" b="b"/>
            <a:pathLst>
              <a:path w="5765" h="90347">
                <a:moveTo>
                  <a:pt x="0" y="90347"/>
                </a:moveTo>
                <a:lnTo>
                  <a:pt x="5600" y="73367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2" name="object 6112"/>
          <p:cNvSpPr/>
          <p:nvPr/>
        </p:nvSpPr>
        <p:spPr>
          <a:xfrm>
            <a:off x="5345389" y="5112603"/>
            <a:ext cx="152" cy="284035"/>
          </a:xfrm>
          <a:custGeom>
            <a:avLst/>
            <a:gdLst/>
            <a:ahLst/>
            <a:cxnLst/>
            <a:rect l="l" t="t" r="r" b="b"/>
            <a:pathLst>
              <a:path w="152" h="284035">
                <a:moveTo>
                  <a:pt x="0" y="0"/>
                </a:moveTo>
                <a:lnTo>
                  <a:pt x="152" y="2840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3" name="object 6113"/>
          <p:cNvSpPr/>
          <p:nvPr/>
        </p:nvSpPr>
        <p:spPr>
          <a:xfrm>
            <a:off x="5354843" y="5608902"/>
            <a:ext cx="0" cy="54470"/>
          </a:xfrm>
          <a:custGeom>
            <a:avLst/>
            <a:gdLst/>
            <a:ahLst/>
            <a:cxnLst/>
            <a:rect l="l" t="t" r="r" b="b"/>
            <a:pathLst>
              <a:path h="54470">
                <a:moveTo>
                  <a:pt x="0" y="0"/>
                </a:moveTo>
                <a:lnTo>
                  <a:pt x="0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4" name="object 6114"/>
          <p:cNvSpPr/>
          <p:nvPr/>
        </p:nvSpPr>
        <p:spPr>
          <a:xfrm>
            <a:off x="5385758" y="5910080"/>
            <a:ext cx="14097" cy="14097"/>
          </a:xfrm>
          <a:custGeom>
            <a:avLst/>
            <a:gdLst/>
            <a:ahLst/>
            <a:cxnLst/>
            <a:rect l="l" t="t" r="r" b="b"/>
            <a:pathLst>
              <a:path w="14097" h="14097">
                <a:moveTo>
                  <a:pt x="14097" y="14097"/>
                </a:moveTo>
                <a:lnTo>
                  <a:pt x="11061" y="121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5" name="object 6115"/>
          <p:cNvSpPr/>
          <p:nvPr/>
        </p:nvSpPr>
        <p:spPr>
          <a:xfrm>
            <a:off x="5385280" y="5886693"/>
            <a:ext cx="48856" cy="20027"/>
          </a:xfrm>
          <a:custGeom>
            <a:avLst/>
            <a:gdLst/>
            <a:ahLst/>
            <a:cxnLst/>
            <a:rect l="l" t="t" r="r" b="b"/>
            <a:pathLst>
              <a:path w="48856" h="20027">
                <a:moveTo>
                  <a:pt x="0" y="0"/>
                </a:moveTo>
                <a:lnTo>
                  <a:pt x="635" y="635"/>
                </a:lnTo>
                <a:lnTo>
                  <a:pt x="24028" y="12331"/>
                </a:lnTo>
                <a:lnTo>
                  <a:pt x="48856" y="20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6" name="object 6116"/>
          <p:cNvSpPr/>
          <p:nvPr/>
        </p:nvSpPr>
        <p:spPr>
          <a:xfrm>
            <a:off x="5419564" y="5935393"/>
            <a:ext cx="13462" cy="5118"/>
          </a:xfrm>
          <a:custGeom>
            <a:avLst/>
            <a:gdLst/>
            <a:ahLst/>
            <a:cxnLst/>
            <a:rect l="l" t="t" r="r" b="b"/>
            <a:pathLst>
              <a:path w="13462" h="5118">
                <a:moveTo>
                  <a:pt x="0" y="0"/>
                </a:moveTo>
                <a:lnTo>
                  <a:pt x="13462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7" name="object 6117"/>
          <p:cNvSpPr/>
          <p:nvPr/>
        </p:nvSpPr>
        <p:spPr>
          <a:xfrm>
            <a:off x="5558937" y="5935709"/>
            <a:ext cx="13462" cy="5130"/>
          </a:xfrm>
          <a:custGeom>
            <a:avLst/>
            <a:gdLst/>
            <a:ahLst/>
            <a:cxnLst/>
            <a:rect l="l" t="t" r="r" b="b"/>
            <a:pathLst>
              <a:path w="13462" h="5130">
                <a:moveTo>
                  <a:pt x="0" y="5130"/>
                </a:moveTo>
                <a:lnTo>
                  <a:pt x="4648" y="3530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8" name="object 6118"/>
          <p:cNvSpPr/>
          <p:nvPr/>
        </p:nvSpPr>
        <p:spPr>
          <a:xfrm>
            <a:off x="5576559" y="5890534"/>
            <a:ext cx="8331" cy="2882"/>
          </a:xfrm>
          <a:custGeom>
            <a:avLst/>
            <a:gdLst/>
            <a:ahLst/>
            <a:cxnLst/>
            <a:rect l="l" t="t" r="r" b="b"/>
            <a:pathLst>
              <a:path w="8331" h="2882">
                <a:moveTo>
                  <a:pt x="0" y="0"/>
                </a:moveTo>
                <a:lnTo>
                  <a:pt x="3682" y="2413"/>
                </a:lnTo>
                <a:lnTo>
                  <a:pt x="8331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9" name="object 6119"/>
          <p:cNvSpPr/>
          <p:nvPr/>
        </p:nvSpPr>
        <p:spPr>
          <a:xfrm>
            <a:off x="5590010" y="5859141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435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0" name="object 6120"/>
          <p:cNvSpPr/>
          <p:nvPr/>
        </p:nvSpPr>
        <p:spPr>
          <a:xfrm>
            <a:off x="5574158" y="5886852"/>
            <a:ext cx="2400" cy="3682"/>
          </a:xfrm>
          <a:custGeom>
            <a:avLst/>
            <a:gdLst/>
            <a:ahLst/>
            <a:cxnLst/>
            <a:rect l="l" t="t" r="r" b="b"/>
            <a:pathLst>
              <a:path w="2400" h="3683">
                <a:moveTo>
                  <a:pt x="0" y="0"/>
                </a:moveTo>
                <a:lnTo>
                  <a:pt x="2400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1" name="object 6121"/>
          <p:cNvSpPr/>
          <p:nvPr/>
        </p:nvSpPr>
        <p:spPr>
          <a:xfrm>
            <a:off x="5587133" y="5852248"/>
            <a:ext cx="635" cy="317"/>
          </a:xfrm>
          <a:custGeom>
            <a:avLst/>
            <a:gdLst/>
            <a:ahLst/>
            <a:cxnLst/>
            <a:rect l="l" t="t" r="r" b="b"/>
            <a:pathLst>
              <a:path w="635" h="317">
                <a:moveTo>
                  <a:pt x="0" y="0"/>
                </a:moveTo>
                <a:lnTo>
                  <a:pt x="635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2" name="object 6122"/>
          <p:cNvSpPr/>
          <p:nvPr/>
        </p:nvSpPr>
        <p:spPr>
          <a:xfrm>
            <a:off x="5565344" y="5882525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3" name="object 6123"/>
          <p:cNvSpPr/>
          <p:nvPr/>
        </p:nvSpPr>
        <p:spPr>
          <a:xfrm>
            <a:off x="5587613" y="5852408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4" name="object 6124"/>
          <p:cNvSpPr/>
          <p:nvPr/>
        </p:nvSpPr>
        <p:spPr>
          <a:xfrm>
            <a:off x="5592264" y="5910237"/>
            <a:ext cx="13931" cy="13944"/>
          </a:xfrm>
          <a:custGeom>
            <a:avLst/>
            <a:gdLst/>
            <a:ahLst/>
            <a:cxnLst/>
            <a:rect l="l" t="t" r="r" b="b"/>
            <a:pathLst>
              <a:path w="13931" h="13944">
                <a:moveTo>
                  <a:pt x="13931" y="0"/>
                </a:moveTo>
                <a:lnTo>
                  <a:pt x="1600" y="12979"/>
                </a:lnTo>
                <a:lnTo>
                  <a:pt x="0" y="139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5" name="object 6125"/>
          <p:cNvSpPr/>
          <p:nvPr/>
        </p:nvSpPr>
        <p:spPr>
          <a:xfrm>
            <a:off x="5636474" y="5609379"/>
            <a:ext cx="0" cy="55918"/>
          </a:xfrm>
          <a:custGeom>
            <a:avLst/>
            <a:gdLst/>
            <a:ahLst/>
            <a:cxnLst/>
            <a:rect l="l" t="t" r="r" b="b"/>
            <a:pathLst>
              <a:path h="55918">
                <a:moveTo>
                  <a:pt x="0" y="5591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6" name="object 6126"/>
          <p:cNvSpPr/>
          <p:nvPr/>
        </p:nvSpPr>
        <p:spPr>
          <a:xfrm>
            <a:off x="4837406" y="5921452"/>
            <a:ext cx="10082" cy="92278"/>
          </a:xfrm>
          <a:custGeom>
            <a:avLst/>
            <a:gdLst/>
            <a:ahLst/>
            <a:cxnLst/>
            <a:rect l="l" t="t" r="r" b="b"/>
            <a:pathLst>
              <a:path w="10082" h="92278">
                <a:moveTo>
                  <a:pt x="10082" y="92278"/>
                </a:moveTo>
                <a:lnTo>
                  <a:pt x="9116" y="90678"/>
                </a:lnTo>
                <a:lnTo>
                  <a:pt x="8964" y="90512"/>
                </a:lnTo>
                <a:lnTo>
                  <a:pt x="8481" y="88747"/>
                </a:lnTo>
                <a:lnTo>
                  <a:pt x="4990" y="75213"/>
                </a:lnTo>
                <a:lnTo>
                  <a:pt x="2598" y="65404"/>
                </a:lnTo>
                <a:lnTo>
                  <a:pt x="950" y="54470"/>
                </a:lnTo>
                <a:lnTo>
                  <a:pt x="0" y="40975"/>
                </a:lnTo>
                <a:lnTo>
                  <a:pt x="319" y="30862"/>
                </a:lnTo>
                <a:lnTo>
                  <a:pt x="468" y="19862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7" name="object 6127"/>
          <p:cNvSpPr/>
          <p:nvPr/>
        </p:nvSpPr>
        <p:spPr>
          <a:xfrm>
            <a:off x="4836966" y="5921452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30" y="75962"/>
                </a:lnTo>
                <a:lnTo>
                  <a:pt x="17520" y="85189"/>
                </a:lnTo>
                <a:lnTo>
                  <a:pt x="23500" y="96596"/>
                </a:lnTo>
                <a:lnTo>
                  <a:pt x="30250" y="108963"/>
                </a:lnTo>
                <a:lnTo>
                  <a:pt x="35686" y="117403"/>
                </a:lnTo>
                <a:lnTo>
                  <a:pt x="43911" y="128328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808" y="171128"/>
                </a:lnTo>
                <a:lnTo>
                  <a:pt x="90280" y="177883"/>
                </a:lnTo>
                <a:lnTo>
                  <a:pt x="99087" y="185105"/>
                </a:lnTo>
                <a:lnTo>
                  <a:pt x="106165" y="190804"/>
                </a:lnTo>
                <a:lnTo>
                  <a:pt x="116961" y="198882"/>
                </a:lnTo>
                <a:lnTo>
                  <a:pt x="125091" y="204222"/>
                </a:lnTo>
                <a:lnTo>
                  <a:pt x="135311" y="211150"/>
                </a:lnTo>
                <a:lnTo>
                  <a:pt x="140607" y="214985"/>
                </a:lnTo>
                <a:lnTo>
                  <a:pt x="140442" y="215315"/>
                </a:lnTo>
                <a:lnTo>
                  <a:pt x="146055" y="218668"/>
                </a:lnTo>
                <a:lnTo>
                  <a:pt x="158959" y="226458"/>
                </a:lnTo>
                <a:lnTo>
                  <a:pt x="167852" y="231822"/>
                </a:lnTo>
                <a:lnTo>
                  <a:pt x="176655" y="236808"/>
                </a:lnTo>
                <a:lnTo>
                  <a:pt x="189293" y="243465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53" y="309715"/>
                </a:lnTo>
                <a:lnTo>
                  <a:pt x="380467" y="312490"/>
                </a:lnTo>
                <a:lnTo>
                  <a:pt x="389891" y="314689"/>
                </a:lnTo>
                <a:lnTo>
                  <a:pt x="400898" y="317017"/>
                </a:lnTo>
                <a:lnTo>
                  <a:pt x="415981" y="320078"/>
                </a:lnTo>
                <a:lnTo>
                  <a:pt x="431476" y="323177"/>
                </a:lnTo>
                <a:lnTo>
                  <a:pt x="442574" y="325307"/>
                </a:lnTo>
                <a:lnTo>
                  <a:pt x="452105" y="326958"/>
                </a:lnTo>
                <a:lnTo>
                  <a:pt x="462898" y="328621"/>
                </a:lnTo>
                <a:lnTo>
                  <a:pt x="477783" y="330786"/>
                </a:lnTo>
                <a:lnTo>
                  <a:pt x="495981" y="333338"/>
                </a:lnTo>
                <a:lnTo>
                  <a:pt x="507300" y="334838"/>
                </a:lnTo>
                <a:lnTo>
                  <a:pt x="516922" y="335954"/>
                </a:lnTo>
                <a:lnTo>
                  <a:pt x="527578" y="336998"/>
                </a:lnTo>
                <a:lnTo>
                  <a:pt x="542003" y="33828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8" name="object 6128"/>
          <p:cNvSpPr/>
          <p:nvPr/>
        </p:nvSpPr>
        <p:spPr>
          <a:xfrm>
            <a:off x="5383359" y="618370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9" name="object 6129"/>
          <p:cNvSpPr/>
          <p:nvPr/>
        </p:nvSpPr>
        <p:spPr>
          <a:xfrm>
            <a:off x="5383358" y="620965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0"/>
                </a:moveTo>
                <a:lnTo>
                  <a:pt x="101726" y="0"/>
                </a:lnTo>
                <a:lnTo>
                  <a:pt x="101409" y="0"/>
                </a:lnTo>
                <a:lnTo>
                  <a:pt x="90677" y="1600"/>
                </a:lnTo>
                <a:lnTo>
                  <a:pt x="80733" y="3200"/>
                </a:lnTo>
                <a:lnTo>
                  <a:pt x="80251" y="3200"/>
                </a:lnTo>
                <a:lnTo>
                  <a:pt x="70802" y="6413"/>
                </a:lnTo>
                <a:lnTo>
                  <a:pt x="62483" y="9296"/>
                </a:lnTo>
                <a:lnTo>
                  <a:pt x="61836" y="9461"/>
                </a:lnTo>
                <a:lnTo>
                  <a:pt x="54470" y="13944"/>
                </a:lnTo>
                <a:lnTo>
                  <a:pt x="48386" y="17627"/>
                </a:lnTo>
                <a:lnTo>
                  <a:pt x="43091" y="23545"/>
                </a:lnTo>
                <a:lnTo>
                  <a:pt x="32664" y="35570"/>
                </a:lnTo>
                <a:lnTo>
                  <a:pt x="25169" y="44337"/>
                </a:lnTo>
                <a:lnTo>
                  <a:pt x="18975" y="51859"/>
                </a:lnTo>
                <a:lnTo>
                  <a:pt x="12452" y="60145"/>
                </a:lnTo>
                <a:lnTo>
                  <a:pt x="3968" y="71208"/>
                </a:lnTo>
                <a:lnTo>
                  <a:pt x="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0" name="object 6130"/>
          <p:cNvSpPr/>
          <p:nvPr/>
        </p:nvSpPr>
        <p:spPr>
          <a:xfrm>
            <a:off x="4847496" y="6013729"/>
            <a:ext cx="535863" cy="272338"/>
          </a:xfrm>
          <a:custGeom>
            <a:avLst/>
            <a:gdLst/>
            <a:ahLst/>
            <a:cxnLst/>
            <a:rect l="l" t="t" r="r" b="b"/>
            <a:pathLst>
              <a:path w="535863" h="272338">
                <a:moveTo>
                  <a:pt x="535863" y="272338"/>
                </a:moveTo>
                <a:lnTo>
                  <a:pt x="520108" y="270951"/>
                </a:lnTo>
                <a:lnTo>
                  <a:pt x="508788" y="269880"/>
                </a:lnTo>
                <a:lnTo>
                  <a:pt x="499168" y="268811"/>
                </a:lnTo>
                <a:lnTo>
                  <a:pt x="488514" y="267431"/>
                </a:lnTo>
                <a:lnTo>
                  <a:pt x="474091" y="265426"/>
                </a:lnTo>
                <a:lnTo>
                  <a:pt x="469696" y="264807"/>
                </a:lnTo>
                <a:lnTo>
                  <a:pt x="454060" y="262537"/>
                </a:lnTo>
                <a:lnTo>
                  <a:pt x="442887" y="260828"/>
                </a:lnTo>
                <a:lnTo>
                  <a:pt x="433353" y="259183"/>
                </a:lnTo>
                <a:lnTo>
                  <a:pt x="422633" y="257105"/>
                </a:lnTo>
                <a:lnTo>
                  <a:pt x="407901" y="254096"/>
                </a:lnTo>
                <a:lnTo>
                  <a:pt x="405460" y="253593"/>
                </a:lnTo>
                <a:lnTo>
                  <a:pt x="390039" y="250465"/>
                </a:lnTo>
                <a:lnTo>
                  <a:pt x="379105" y="248159"/>
                </a:lnTo>
                <a:lnTo>
                  <a:pt x="369679" y="245977"/>
                </a:lnTo>
                <a:lnTo>
                  <a:pt x="358780" y="243226"/>
                </a:lnTo>
                <a:lnTo>
                  <a:pt x="343941" y="239344"/>
                </a:lnTo>
                <a:lnTo>
                  <a:pt x="328834" y="235301"/>
                </a:lnTo>
                <a:lnTo>
                  <a:pt x="318206" y="232346"/>
                </a:lnTo>
                <a:lnTo>
                  <a:pt x="308925" y="229529"/>
                </a:lnTo>
                <a:lnTo>
                  <a:pt x="297863" y="225899"/>
                </a:lnTo>
                <a:lnTo>
                  <a:pt x="285470" y="221716"/>
                </a:lnTo>
                <a:lnTo>
                  <a:pt x="270783" y="216820"/>
                </a:lnTo>
                <a:lnTo>
                  <a:pt x="260523" y="213245"/>
                </a:lnTo>
                <a:lnTo>
                  <a:pt x="251360" y="209762"/>
                </a:lnTo>
                <a:lnTo>
                  <a:pt x="239964" y="205137"/>
                </a:lnTo>
                <a:lnTo>
                  <a:pt x="230835" y="201371"/>
                </a:lnTo>
                <a:lnTo>
                  <a:pt x="216684" y="195390"/>
                </a:lnTo>
                <a:lnTo>
                  <a:pt x="206935" y="191119"/>
                </a:lnTo>
                <a:lnTo>
                  <a:pt x="197972" y="186864"/>
                </a:lnTo>
                <a:lnTo>
                  <a:pt x="186179" y="180936"/>
                </a:lnTo>
                <a:lnTo>
                  <a:pt x="167222" y="171185"/>
                </a:lnTo>
                <a:lnTo>
                  <a:pt x="158027" y="166197"/>
                </a:lnTo>
                <a:lnTo>
                  <a:pt x="149248" y="160970"/>
                </a:lnTo>
                <a:lnTo>
                  <a:pt x="137019" y="153295"/>
                </a:lnTo>
                <a:lnTo>
                  <a:pt x="122915" y="144329"/>
                </a:lnTo>
                <a:lnTo>
                  <a:pt x="114401" y="138608"/>
                </a:lnTo>
                <a:lnTo>
                  <a:pt x="105848" y="132261"/>
                </a:lnTo>
                <a:lnTo>
                  <a:pt x="95631" y="124320"/>
                </a:lnTo>
                <a:lnTo>
                  <a:pt x="84116" y="115229"/>
                </a:lnTo>
                <a:lnTo>
                  <a:pt x="76438" y="108680"/>
                </a:lnTo>
                <a:lnTo>
                  <a:pt x="68184" y="100802"/>
                </a:lnTo>
                <a:lnTo>
                  <a:pt x="61823" y="94526"/>
                </a:lnTo>
                <a:lnTo>
                  <a:pt x="51643" y="84263"/>
                </a:lnTo>
                <a:lnTo>
                  <a:pt x="44923" y="76835"/>
                </a:lnTo>
                <a:lnTo>
                  <a:pt x="37309" y="67166"/>
                </a:lnTo>
                <a:lnTo>
                  <a:pt x="25616" y="51598"/>
                </a:lnTo>
                <a:lnTo>
                  <a:pt x="20173" y="43220"/>
                </a:lnTo>
                <a:lnTo>
                  <a:pt x="13617" y="31334"/>
                </a:lnTo>
                <a:lnTo>
                  <a:pt x="6656" y="18110"/>
                </a:lnTo>
                <a:lnTo>
                  <a:pt x="2788" y="841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1" name="object 6131"/>
          <p:cNvSpPr/>
          <p:nvPr/>
        </p:nvSpPr>
        <p:spPr>
          <a:xfrm>
            <a:off x="483739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3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2" name="object 6132"/>
          <p:cNvSpPr/>
          <p:nvPr/>
        </p:nvSpPr>
        <p:spPr>
          <a:xfrm>
            <a:off x="4877605" y="5802910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78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3" name="object 6133"/>
          <p:cNvSpPr/>
          <p:nvPr/>
        </p:nvSpPr>
        <p:spPr>
          <a:xfrm>
            <a:off x="4990227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4" name="object 6134"/>
          <p:cNvSpPr/>
          <p:nvPr/>
        </p:nvSpPr>
        <p:spPr>
          <a:xfrm>
            <a:off x="4903876" y="5911842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291" y="3200"/>
                </a:lnTo>
                <a:lnTo>
                  <a:pt x="50952" y="4965"/>
                </a:lnTo>
                <a:lnTo>
                  <a:pt x="51587" y="5130"/>
                </a:lnTo>
                <a:lnTo>
                  <a:pt x="51587" y="5283"/>
                </a:lnTo>
                <a:lnTo>
                  <a:pt x="52222" y="5613"/>
                </a:lnTo>
                <a:lnTo>
                  <a:pt x="55118" y="7531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5" name="object 6135"/>
          <p:cNvSpPr/>
          <p:nvPr/>
        </p:nvSpPr>
        <p:spPr>
          <a:xfrm>
            <a:off x="4903870" y="5938273"/>
            <a:ext cx="58000" cy="9448"/>
          </a:xfrm>
          <a:custGeom>
            <a:avLst/>
            <a:gdLst/>
            <a:ahLst/>
            <a:cxnLst/>
            <a:rect l="l" t="t" r="r" b="b"/>
            <a:pathLst>
              <a:path w="58000" h="9448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48"/>
                </a:lnTo>
                <a:lnTo>
                  <a:pt x="24523" y="9448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6" name="object 6136"/>
          <p:cNvSpPr/>
          <p:nvPr/>
        </p:nvSpPr>
        <p:spPr>
          <a:xfrm>
            <a:off x="4908203" y="5937794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0" y="4965"/>
                </a:moveTo>
                <a:lnTo>
                  <a:pt x="1765" y="3848"/>
                </a:lnTo>
                <a:lnTo>
                  <a:pt x="2082" y="3683"/>
                </a:lnTo>
                <a:lnTo>
                  <a:pt x="4000" y="3048"/>
                </a:lnTo>
                <a:lnTo>
                  <a:pt x="9131" y="1600"/>
                </a:lnTo>
                <a:lnTo>
                  <a:pt x="9296" y="1435"/>
                </a:lnTo>
                <a:lnTo>
                  <a:pt x="14579" y="800"/>
                </a:lnTo>
                <a:lnTo>
                  <a:pt x="20193" y="0"/>
                </a:lnTo>
                <a:lnTo>
                  <a:pt x="20345" y="0"/>
                </a:lnTo>
                <a:lnTo>
                  <a:pt x="25958" y="317"/>
                </a:lnTo>
                <a:lnTo>
                  <a:pt x="31559" y="482"/>
                </a:lnTo>
                <a:lnTo>
                  <a:pt x="31711" y="482"/>
                </a:lnTo>
                <a:lnTo>
                  <a:pt x="37160" y="1765"/>
                </a:lnTo>
                <a:lnTo>
                  <a:pt x="41973" y="2717"/>
                </a:lnTo>
                <a:lnTo>
                  <a:pt x="42125" y="2882"/>
                </a:lnTo>
                <a:lnTo>
                  <a:pt x="46621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7" name="object 6137"/>
          <p:cNvSpPr/>
          <p:nvPr/>
        </p:nvSpPr>
        <p:spPr>
          <a:xfrm>
            <a:off x="4986380" y="5910394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097" y="1612"/>
                </a:lnTo>
                <a:lnTo>
                  <a:pt x="14427" y="1612"/>
                </a:lnTo>
                <a:lnTo>
                  <a:pt x="19875" y="965"/>
                </a:lnTo>
                <a:lnTo>
                  <a:pt x="26111" y="165"/>
                </a:lnTo>
                <a:lnTo>
                  <a:pt x="26441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8" name="object 6138"/>
          <p:cNvSpPr/>
          <p:nvPr/>
        </p:nvSpPr>
        <p:spPr>
          <a:xfrm>
            <a:off x="4986380" y="5938913"/>
            <a:ext cx="62801" cy="10248"/>
          </a:xfrm>
          <a:custGeom>
            <a:avLst/>
            <a:gdLst/>
            <a:ahLst/>
            <a:cxnLst/>
            <a:rect l="l" t="t" r="r" b="b"/>
            <a:pathLst>
              <a:path w="62801" h="10248">
                <a:moveTo>
                  <a:pt x="62801" y="0"/>
                </a:moveTo>
                <a:lnTo>
                  <a:pt x="59435" y="2882"/>
                </a:lnTo>
                <a:lnTo>
                  <a:pt x="59118" y="3200"/>
                </a:lnTo>
                <a:lnTo>
                  <a:pt x="55105" y="4965"/>
                </a:lnTo>
                <a:lnTo>
                  <a:pt x="50304" y="7200"/>
                </a:lnTo>
                <a:lnTo>
                  <a:pt x="49987" y="7200"/>
                </a:lnTo>
                <a:lnTo>
                  <a:pt x="44703" y="8496"/>
                </a:lnTo>
                <a:lnTo>
                  <a:pt x="38925" y="9766"/>
                </a:lnTo>
                <a:lnTo>
                  <a:pt x="38607" y="9766"/>
                </a:lnTo>
                <a:lnTo>
                  <a:pt x="32689" y="9931"/>
                </a:lnTo>
                <a:lnTo>
                  <a:pt x="26758" y="10248"/>
                </a:lnTo>
                <a:lnTo>
                  <a:pt x="26428" y="10248"/>
                </a:lnTo>
                <a:lnTo>
                  <a:pt x="20345" y="9448"/>
                </a:lnTo>
                <a:lnTo>
                  <a:pt x="14744" y="8648"/>
                </a:lnTo>
                <a:lnTo>
                  <a:pt x="14414" y="8648"/>
                </a:lnTo>
                <a:lnTo>
                  <a:pt x="8978" y="6883"/>
                </a:lnTo>
                <a:lnTo>
                  <a:pt x="4483" y="5448"/>
                </a:lnTo>
                <a:lnTo>
                  <a:pt x="4013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9" name="object 6139"/>
          <p:cNvSpPr/>
          <p:nvPr/>
        </p:nvSpPr>
        <p:spPr>
          <a:xfrm>
            <a:off x="4988784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7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0" name="object 6140"/>
          <p:cNvSpPr/>
          <p:nvPr/>
        </p:nvSpPr>
        <p:spPr>
          <a:xfrm>
            <a:off x="5251676" y="6061790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1" name="object 6141"/>
          <p:cNvSpPr/>
          <p:nvPr/>
        </p:nvSpPr>
        <p:spPr>
          <a:xfrm>
            <a:off x="5264010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0" y="1435"/>
                </a:moveTo>
                <a:lnTo>
                  <a:pt x="317" y="952"/>
                </a:lnTo>
                <a:lnTo>
                  <a:pt x="800" y="800"/>
                </a:lnTo>
                <a:lnTo>
                  <a:pt x="1282" y="469"/>
                </a:lnTo>
                <a:lnTo>
                  <a:pt x="1435" y="469"/>
                </a:lnTo>
                <a:lnTo>
                  <a:pt x="1917" y="317"/>
                </a:lnTo>
                <a:lnTo>
                  <a:pt x="3365" y="0"/>
                </a:lnTo>
                <a:lnTo>
                  <a:pt x="48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2" name="object 6142"/>
          <p:cNvSpPr/>
          <p:nvPr/>
        </p:nvSpPr>
        <p:spPr>
          <a:xfrm>
            <a:off x="5268812" y="5995308"/>
            <a:ext cx="50139" cy="4318"/>
          </a:xfrm>
          <a:custGeom>
            <a:avLst/>
            <a:gdLst/>
            <a:ahLst/>
            <a:cxnLst/>
            <a:rect l="l" t="t" r="r" b="b"/>
            <a:pathLst>
              <a:path w="50139" h="4317">
                <a:moveTo>
                  <a:pt x="0" y="0"/>
                </a:moveTo>
                <a:lnTo>
                  <a:pt x="14825" y="1014"/>
                </a:lnTo>
                <a:lnTo>
                  <a:pt x="24898" y="1704"/>
                </a:lnTo>
                <a:lnTo>
                  <a:pt x="35834" y="2457"/>
                </a:lnTo>
                <a:lnTo>
                  <a:pt x="46621" y="3200"/>
                </a:lnTo>
                <a:lnTo>
                  <a:pt x="47421" y="3200"/>
                </a:lnTo>
                <a:lnTo>
                  <a:pt x="48056" y="3365"/>
                </a:lnTo>
                <a:lnTo>
                  <a:pt x="49187" y="3682"/>
                </a:lnTo>
                <a:lnTo>
                  <a:pt x="49187" y="3848"/>
                </a:lnTo>
                <a:lnTo>
                  <a:pt x="50139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3" name="object 6143"/>
          <p:cNvSpPr/>
          <p:nvPr/>
        </p:nvSpPr>
        <p:spPr>
          <a:xfrm>
            <a:off x="5278907" y="6003794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4" name="object 6144"/>
          <p:cNvSpPr/>
          <p:nvPr/>
        </p:nvSpPr>
        <p:spPr>
          <a:xfrm>
            <a:off x="5265936" y="6054587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8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69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5" name="object 6145"/>
          <p:cNvSpPr/>
          <p:nvPr/>
        </p:nvSpPr>
        <p:spPr>
          <a:xfrm>
            <a:off x="5310304" y="5673144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0" y="0"/>
                </a:moveTo>
                <a:lnTo>
                  <a:pt x="3848" y="9296"/>
                </a:lnTo>
                <a:lnTo>
                  <a:pt x="4483" y="10414"/>
                </a:lnTo>
                <a:lnTo>
                  <a:pt x="10896" y="18097"/>
                </a:lnTo>
                <a:lnTo>
                  <a:pt x="18097" y="27076"/>
                </a:lnTo>
                <a:lnTo>
                  <a:pt x="18910" y="27711"/>
                </a:lnTo>
                <a:lnTo>
                  <a:pt x="28359" y="34759"/>
                </a:lnTo>
                <a:lnTo>
                  <a:pt x="38742" y="42001"/>
                </a:lnTo>
                <a:lnTo>
                  <a:pt x="48623" y="47483"/>
                </a:lnTo>
                <a:lnTo>
                  <a:pt x="51904" y="49339"/>
                </a:lnTo>
                <a:lnTo>
                  <a:pt x="56718" y="52222"/>
                </a:lnTo>
                <a:lnTo>
                  <a:pt x="56870" y="52222"/>
                </a:lnTo>
                <a:lnTo>
                  <a:pt x="62166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6" name="object 6146"/>
          <p:cNvSpPr/>
          <p:nvPr/>
        </p:nvSpPr>
        <p:spPr>
          <a:xfrm>
            <a:off x="5310304" y="5595451"/>
            <a:ext cx="37172" cy="40208"/>
          </a:xfrm>
          <a:custGeom>
            <a:avLst/>
            <a:gdLst/>
            <a:ahLst/>
            <a:cxnLst/>
            <a:rect l="l" t="t" r="r" b="b"/>
            <a:pathLst>
              <a:path w="37172" h="40208">
                <a:moveTo>
                  <a:pt x="0" y="40208"/>
                </a:moveTo>
                <a:lnTo>
                  <a:pt x="3848" y="30911"/>
                </a:lnTo>
                <a:lnTo>
                  <a:pt x="4483" y="29794"/>
                </a:lnTo>
                <a:lnTo>
                  <a:pt x="10896" y="22110"/>
                </a:lnTo>
                <a:lnTo>
                  <a:pt x="18097" y="13131"/>
                </a:lnTo>
                <a:lnTo>
                  <a:pt x="19227" y="13131"/>
                </a:lnTo>
                <a:lnTo>
                  <a:pt x="28359" y="5448"/>
                </a:lnTo>
                <a:lnTo>
                  <a:pt x="32042" y="2235"/>
                </a:lnTo>
                <a:lnTo>
                  <a:pt x="32524" y="1917"/>
                </a:lnTo>
                <a:lnTo>
                  <a:pt x="371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7" name="object 6147"/>
          <p:cNvSpPr/>
          <p:nvPr/>
        </p:nvSpPr>
        <p:spPr>
          <a:xfrm>
            <a:off x="5439423" y="5746355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113106" y="0"/>
                </a:moveTo>
                <a:lnTo>
                  <a:pt x="103339" y="1765"/>
                </a:lnTo>
                <a:lnTo>
                  <a:pt x="103174" y="1765"/>
                </a:lnTo>
                <a:lnTo>
                  <a:pt x="93408" y="2565"/>
                </a:lnTo>
                <a:lnTo>
                  <a:pt x="79459" y="3691"/>
                </a:lnTo>
                <a:lnTo>
                  <a:pt x="69490" y="4213"/>
                </a:lnTo>
                <a:lnTo>
                  <a:pt x="56553" y="4330"/>
                </a:lnTo>
                <a:lnTo>
                  <a:pt x="42578" y="4186"/>
                </a:lnTo>
                <a:lnTo>
                  <a:pt x="32646" y="3621"/>
                </a:lnTo>
                <a:lnTo>
                  <a:pt x="19545" y="2565"/>
                </a:lnTo>
                <a:lnTo>
                  <a:pt x="9779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8" name="object 6148"/>
          <p:cNvSpPr/>
          <p:nvPr/>
        </p:nvSpPr>
        <p:spPr>
          <a:xfrm>
            <a:off x="5445674" y="5722484"/>
            <a:ext cx="100609" cy="4694"/>
          </a:xfrm>
          <a:custGeom>
            <a:avLst/>
            <a:gdLst/>
            <a:ahLst/>
            <a:cxnLst/>
            <a:rect l="l" t="t" r="r" b="b"/>
            <a:pathLst>
              <a:path w="100609" h="4694">
                <a:moveTo>
                  <a:pt x="0" y="0"/>
                </a:moveTo>
                <a:lnTo>
                  <a:pt x="7848" y="1765"/>
                </a:lnTo>
                <a:lnTo>
                  <a:pt x="8013" y="1765"/>
                </a:lnTo>
                <a:lnTo>
                  <a:pt x="16179" y="2565"/>
                </a:lnTo>
                <a:lnTo>
                  <a:pt x="29436" y="3968"/>
                </a:lnTo>
                <a:lnTo>
                  <a:pt x="40063" y="4540"/>
                </a:lnTo>
                <a:lnTo>
                  <a:pt x="46939" y="4648"/>
                </a:lnTo>
                <a:lnTo>
                  <a:pt x="60254" y="4694"/>
                </a:lnTo>
                <a:lnTo>
                  <a:pt x="70892" y="3954"/>
                </a:lnTo>
                <a:lnTo>
                  <a:pt x="77698" y="3365"/>
                </a:lnTo>
                <a:lnTo>
                  <a:pt x="89230" y="2400"/>
                </a:lnTo>
                <a:lnTo>
                  <a:pt x="89395" y="2400"/>
                </a:lnTo>
                <a:lnTo>
                  <a:pt x="10060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9" name="object 6149"/>
          <p:cNvSpPr/>
          <p:nvPr/>
        </p:nvSpPr>
        <p:spPr>
          <a:xfrm>
            <a:off x="5484126" y="6013563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0" name="object 6150"/>
          <p:cNvSpPr/>
          <p:nvPr/>
        </p:nvSpPr>
        <p:spPr>
          <a:xfrm>
            <a:off x="5507836" y="6017411"/>
            <a:ext cx="9045" cy="106692"/>
          </a:xfrm>
          <a:custGeom>
            <a:avLst/>
            <a:gdLst/>
            <a:ahLst/>
            <a:cxnLst/>
            <a:rect l="l" t="t" r="r" b="b"/>
            <a:pathLst>
              <a:path w="9045" h="106692">
                <a:moveTo>
                  <a:pt x="0" y="0"/>
                </a:moveTo>
                <a:lnTo>
                  <a:pt x="800" y="635"/>
                </a:lnTo>
                <a:lnTo>
                  <a:pt x="965" y="965"/>
                </a:lnTo>
                <a:lnTo>
                  <a:pt x="1282" y="1930"/>
                </a:lnTo>
                <a:lnTo>
                  <a:pt x="4483" y="13779"/>
                </a:lnTo>
                <a:lnTo>
                  <a:pt x="6731" y="14427"/>
                </a:lnTo>
                <a:lnTo>
                  <a:pt x="7365" y="25641"/>
                </a:lnTo>
                <a:lnTo>
                  <a:pt x="8255" y="41874"/>
                </a:lnTo>
                <a:lnTo>
                  <a:pt x="8815" y="54176"/>
                </a:lnTo>
                <a:lnTo>
                  <a:pt x="9045" y="64332"/>
                </a:lnTo>
                <a:lnTo>
                  <a:pt x="8945" y="74127"/>
                </a:lnTo>
                <a:lnTo>
                  <a:pt x="8514" y="85347"/>
                </a:lnTo>
                <a:lnTo>
                  <a:pt x="7754" y="99776"/>
                </a:lnTo>
                <a:lnTo>
                  <a:pt x="7365" y="10669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1" name="object 6151"/>
          <p:cNvSpPr/>
          <p:nvPr/>
        </p:nvSpPr>
        <p:spPr>
          <a:xfrm>
            <a:off x="5484125" y="6094467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23710" y="3848"/>
                </a:moveTo>
                <a:lnTo>
                  <a:pt x="22745" y="2882"/>
                </a:lnTo>
                <a:lnTo>
                  <a:pt x="22580" y="2730"/>
                </a:lnTo>
                <a:lnTo>
                  <a:pt x="21297" y="2082"/>
                </a:lnTo>
                <a:lnTo>
                  <a:pt x="19697" y="1282"/>
                </a:lnTo>
                <a:lnTo>
                  <a:pt x="17945" y="800"/>
                </a:lnTo>
                <a:lnTo>
                  <a:pt x="16014" y="317"/>
                </a:lnTo>
                <a:lnTo>
                  <a:pt x="15849" y="317"/>
                </a:lnTo>
                <a:lnTo>
                  <a:pt x="13944" y="165"/>
                </a:lnTo>
                <a:lnTo>
                  <a:pt x="11849" y="0"/>
                </a:lnTo>
                <a:lnTo>
                  <a:pt x="9766" y="165"/>
                </a:lnTo>
                <a:lnTo>
                  <a:pt x="7848" y="317"/>
                </a:lnTo>
                <a:lnTo>
                  <a:pt x="7683" y="317"/>
                </a:lnTo>
                <a:lnTo>
                  <a:pt x="5765" y="800"/>
                </a:lnTo>
                <a:lnTo>
                  <a:pt x="4000" y="1282"/>
                </a:lnTo>
                <a:lnTo>
                  <a:pt x="2400" y="2082"/>
                </a:lnTo>
                <a:lnTo>
                  <a:pt x="1117" y="2730"/>
                </a:lnTo>
                <a:lnTo>
                  <a:pt x="965" y="2882"/>
                </a:lnTo>
                <a:lnTo>
                  <a:pt x="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2" name="object 6152"/>
          <p:cNvSpPr/>
          <p:nvPr/>
        </p:nvSpPr>
        <p:spPr>
          <a:xfrm>
            <a:off x="5495982" y="6209498"/>
            <a:ext cx="112610" cy="76568"/>
          </a:xfrm>
          <a:custGeom>
            <a:avLst/>
            <a:gdLst/>
            <a:ahLst/>
            <a:cxnLst/>
            <a:rect l="l" t="t" r="r" b="b"/>
            <a:pathLst>
              <a:path w="112610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8" y="35722"/>
                </a:lnTo>
                <a:lnTo>
                  <a:pt x="87407" y="44490"/>
                </a:lnTo>
                <a:lnTo>
                  <a:pt x="93576" y="52011"/>
                </a:lnTo>
                <a:lnTo>
                  <a:pt x="100095" y="60298"/>
                </a:lnTo>
                <a:lnTo>
                  <a:pt x="108614" y="71360"/>
                </a:lnTo>
                <a:lnTo>
                  <a:pt x="112610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3" name="object 6153"/>
          <p:cNvSpPr/>
          <p:nvPr/>
        </p:nvSpPr>
        <p:spPr>
          <a:xfrm>
            <a:off x="5608598" y="5921446"/>
            <a:ext cx="546318" cy="338670"/>
          </a:xfrm>
          <a:custGeom>
            <a:avLst/>
            <a:gdLst/>
            <a:ahLst/>
            <a:cxnLst/>
            <a:rect l="l" t="t" r="r" b="b"/>
            <a:pathLst>
              <a:path w="546318" h="338670">
                <a:moveTo>
                  <a:pt x="0" y="338670"/>
                </a:moveTo>
                <a:lnTo>
                  <a:pt x="15786" y="337204"/>
                </a:lnTo>
                <a:lnTo>
                  <a:pt x="27115" y="336090"/>
                </a:lnTo>
                <a:lnTo>
                  <a:pt x="36736" y="335013"/>
                </a:lnTo>
                <a:lnTo>
                  <a:pt x="47395" y="333657"/>
                </a:lnTo>
                <a:lnTo>
                  <a:pt x="61841" y="331707"/>
                </a:lnTo>
                <a:lnTo>
                  <a:pt x="66001" y="331139"/>
                </a:lnTo>
                <a:lnTo>
                  <a:pt x="80520" y="328978"/>
                </a:lnTo>
                <a:lnTo>
                  <a:pt x="90387" y="327179"/>
                </a:lnTo>
                <a:lnTo>
                  <a:pt x="101572" y="325031"/>
                </a:lnTo>
                <a:lnTo>
                  <a:pt x="110375" y="323456"/>
                </a:lnTo>
                <a:lnTo>
                  <a:pt x="120319" y="321691"/>
                </a:lnTo>
                <a:lnTo>
                  <a:pt x="120472" y="322173"/>
                </a:lnTo>
                <a:lnTo>
                  <a:pt x="130238" y="320090"/>
                </a:lnTo>
                <a:lnTo>
                  <a:pt x="145591" y="316794"/>
                </a:lnTo>
                <a:lnTo>
                  <a:pt x="156520" y="314465"/>
                </a:lnTo>
                <a:lnTo>
                  <a:pt x="165930" y="312344"/>
                </a:lnTo>
                <a:lnTo>
                  <a:pt x="176727" y="309673"/>
                </a:lnTo>
                <a:lnTo>
                  <a:pt x="191922" y="305663"/>
                </a:lnTo>
                <a:lnTo>
                  <a:pt x="207040" y="301625"/>
                </a:lnTo>
                <a:lnTo>
                  <a:pt x="217676" y="298683"/>
                </a:lnTo>
                <a:lnTo>
                  <a:pt x="226966" y="295891"/>
                </a:lnTo>
                <a:lnTo>
                  <a:pt x="238045" y="292305"/>
                </a:lnTo>
                <a:lnTo>
                  <a:pt x="250393" y="288201"/>
                </a:lnTo>
                <a:lnTo>
                  <a:pt x="265050" y="283247"/>
                </a:lnTo>
                <a:lnTo>
                  <a:pt x="275270" y="279664"/>
                </a:lnTo>
                <a:lnTo>
                  <a:pt x="284403" y="276184"/>
                </a:lnTo>
                <a:lnTo>
                  <a:pt x="295800" y="271539"/>
                </a:lnTo>
                <a:lnTo>
                  <a:pt x="305028" y="267703"/>
                </a:lnTo>
                <a:lnTo>
                  <a:pt x="319116" y="261784"/>
                </a:lnTo>
                <a:lnTo>
                  <a:pt x="328866" y="257512"/>
                </a:lnTo>
                <a:lnTo>
                  <a:pt x="337860" y="253227"/>
                </a:lnTo>
                <a:lnTo>
                  <a:pt x="349681" y="247270"/>
                </a:lnTo>
                <a:lnTo>
                  <a:pt x="368641" y="237512"/>
                </a:lnTo>
                <a:lnTo>
                  <a:pt x="377836" y="232524"/>
                </a:lnTo>
                <a:lnTo>
                  <a:pt x="386615" y="227300"/>
                </a:lnTo>
                <a:lnTo>
                  <a:pt x="398844" y="219628"/>
                </a:lnTo>
                <a:lnTo>
                  <a:pt x="400342" y="218681"/>
                </a:lnTo>
                <a:lnTo>
                  <a:pt x="412990" y="210729"/>
                </a:lnTo>
                <a:lnTo>
                  <a:pt x="421511" y="205030"/>
                </a:lnTo>
                <a:lnTo>
                  <a:pt x="430072" y="198640"/>
                </a:lnTo>
                <a:lnTo>
                  <a:pt x="440067" y="190804"/>
                </a:lnTo>
                <a:lnTo>
                  <a:pt x="451568" y="181683"/>
                </a:lnTo>
                <a:lnTo>
                  <a:pt x="459283" y="175158"/>
                </a:lnTo>
                <a:lnTo>
                  <a:pt x="467514" y="167334"/>
                </a:lnTo>
                <a:lnTo>
                  <a:pt x="474040" y="160845"/>
                </a:lnTo>
                <a:lnTo>
                  <a:pt x="484221" y="150656"/>
                </a:lnTo>
                <a:lnTo>
                  <a:pt x="490943" y="143206"/>
                </a:lnTo>
                <a:lnTo>
                  <a:pt x="498560" y="133493"/>
                </a:lnTo>
                <a:lnTo>
                  <a:pt x="510303" y="117980"/>
                </a:lnTo>
                <a:lnTo>
                  <a:pt x="515798" y="109574"/>
                </a:lnTo>
                <a:lnTo>
                  <a:pt x="522340" y="97653"/>
                </a:lnTo>
                <a:lnTo>
                  <a:pt x="529360" y="84196"/>
                </a:lnTo>
                <a:lnTo>
                  <a:pt x="533302" y="74905"/>
                </a:lnTo>
                <a:lnTo>
                  <a:pt x="537311" y="62801"/>
                </a:lnTo>
                <a:lnTo>
                  <a:pt x="541369" y="49620"/>
                </a:lnTo>
                <a:lnTo>
                  <a:pt x="543407" y="39591"/>
                </a:lnTo>
                <a:lnTo>
                  <a:pt x="544842" y="28524"/>
                </a:lnTo>
                <a:lnTo>
                  <a:pt x="546318" y="15543"/>
                </a:lnTo>
                <a:lnTo>
                  <a:pt x="545877" y="4289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4" name="object 6154"/>
          <p:cNvSpPr/>
          <p:nvPr/>
        </p:nvSpPr>
        <p:spPr>
          <a:xfrm>
            <a:off x="5608593" y="5921452"/>
            <a:ext cx="545838" cy="364617"/>
          </a:xfrm>
          <a:custGeom>
            <a:avLst/>
            <a:gdLst/>
            <a:ahLst/>
            <a:cxnLst/>
            <a:rect l="l" t="t" r="r" b="b"/>
            <a:pathLst>
              <a:path w="545838" h="364616">
                <a:moveTo>
                  <a:pt x="545490" y="0"/>
                </a:moveTo>
                <a:lnTo>
                  <a:pt x="545642" y="9931"/>
                </a:lnTo>
                <a:lnTo>
                  <a:pt x="545490" y="19875"/>
                </a:lnTo>
                <a:lnTo>
                  <a:pt x="545756" y="33704"/>
                </a:lnTo>
                <a:lnTo>
                  <a:pt x="545838" y="43763"/>
                </a:lnTo>
                <a:lnTo>
                  <a:pt x="544855" y="54470"/>
                </a:lnTo>
                <a:lnTo>
                  <a:pt x="543081" y="68099"/>
                </a:lnTo>
                <a:lnTo>
                  <a:pt x="540704" y="78068"/>
                </a:lnTo>
                <a:lnTo>
                  <a:pt x="537324" y="88747"/>
                </a:lnTo>
                <a:lnTo>
                  <a:pt x="532904" y="101891"/>
                </a:lnTo>
                <a:lnTo>
                  <a:pt x="528819" y="111169"/>
                </a:lnTo>
                <a:lnTo>
                  <a:pt x="522897" y="122389"/>
                </a:lnTo>
                <a:lnTo>
                  <a:pt x="516164" y="134804"/>
                </a:lnTo>
                <a:lnTo>
                  <a:pt x="510751" y="143222"/>
                </a:lnTo>
                <a:lnTo>
                  <a:pt x="502594" y="154123"/>
                </a:lnTo>
                <a:lnTo>
                  <a:pt x="492986" y="166612"/>
                </a:lnTo>
                <a:lnTo>
                  <a:pt x="486454" y="174188"/>
                </a:lnTo>
                <a:lnTo>
                  <a:pt x="477803" y="183038"/>
                </a:lnTo>
                <a:lnTo>
                  <a:pt x="463586" y="197031"/>
                </a:lnTo>
                <a:lnTo>
                  <a:pt x="456091" y="203817"/>
                </a:lnTo>
                <a:lnTo>
                  <a:pt x="447222" y="211002"/>
                </a:lnTo>
                <a:lnTo>
                  <a:pt x="440080" y="216598"/>
                </a:lnTo>
                <a:lnTo>
                  <a:pt x="428377" y="225744"/>
                </a:lnTo>
                <a:lnTo>
                  <a:pt x="420139" y="231802"/>
                </a:lnTo>
                <a:lnTo>
                  <a:pt x="411218" y="237720"/>
                </a:lnTo>
                <a:lnTo>
                  <a:pt x="400342" y="244627"/>
                </a:lnTo>
                <a:lnTo>
                  <a:pt x="387561" y="252631"/>
                </a:lnTo>
                <a:lnTo>
                  <a:pt x="378580" y="257959"/>
                </a:lnTo>
                <a:lnTo>
                  <a:pt x="369579" y="262863"/>
                </a:lnTo>
                <a:lnTo>
                  <a:pt x="356742" y="269595"/>
                </a:lnTo>
                <a:lnTo>
                  <a:pt x="342182" y="276847"/>
                </a:lnTo>
                <a:lnTo>
                  <a:pt x="333150" y="280903"/>
                </a:lnTo>
                <a:lnTo>
                  <a:pt x="323026" y="285304"/>
                </a:lnTo>
                <a:lnTo>
                  <a:pt x="314159" y="289318"/>
                </a:lnTo>
                <a:lnTo>
                  <a:pt x="309511" y="291414"/>
                </a:lnTo>
                <a:lnTo>
                  <a:pt x="309664" y="291719"/>
                </a:lnTo>
                <a:lnTo>
                  <a:pt x="305028" y="293649"/>
                </a:lnTo>
                <a:lnTo>
                  <a:pt x="290619" y="299249"/>
                </a:lnTo>
                <a:lnTo>
                  <a:pt x="280564" y="303235"/>
                </a:lnTo>
                <a:lnTo>
                  <a:pt x="271493" y="306704"/>
                </a:lnTo>
                <a:lnTo>
                  <a:pt x="260042" y="310753"/>
                </a:lnTo>
                <a:lnTo>
                  <a:pt x="250393" y="313994"/>
                </a:lnTo>
                <a:lnTo>
                  <a:pt x="235605" y="318979"/>
                </a:lnTo>
                <a:lnTo>
                  <a:pt x="225126" y="322380"/>
                </a:lnTo>
                <a:lnTo>
                  <a:pt x="215828" y="325150"/>
                </a:lnTo>
                <a:lnTo>
                  <a:pt x="204582" y="328239"/>
                </a:lnTo>
                <a:lnTo>
                  <a:pt x="191922" y="331622"/>
                </a:lnTo>
                <a:lnTo>
                  <a:pt x="176767" y="335587"/>
                </a:lnTo>
                <a:lnTo>
                  <a:pt x="165956" y="338310"/>
                </a:lnTo>
                <a:lnTo>
                  <a:pt x="156527" y="340481"/>
                </a:lnTo>
                <a:lnTo>
                  <a:pt x="145513" y="342792"/>
                </a:lnTo>
                <a:lnTo>
                  <a:pt x="130251" y="345871"/>
                </a:lnTo>
                <a:lnTo>
                  <a:pt x="114766" y="349043"/>
                </a:lnTo>
                <a:lnTo>
                  <a:pt x="103671" y="351217"/>
                </a:lnTo>
                <a:lnTo>
                  <a:pt x="94142" y="352892"/>
                </a:lnTo>
                <a:lnTo>
                  <a:pt x="83355" y="354563"/>
                </a:lnTo>
                <a:lnTo>
                  <a:pt x="68485" y="356727"/>
                </a:lnTo>
                <a:lnTo>
                  <a:pt x="50296" y="359294"/>
                </a:lnTo>
                <a:lnTo>
                  <a:pt x="39008" y="360800"/>
                </a:lnTo>
                <a:lnTo>
                  <a:pt x="29390" y="361917"/>
                </a:lnTo>
                <a:lnTo>
                  <a:pt x="18697" y="362962"/>
                </a:lnTo>
                <a:lnTo>
                  <a:pt x="4181" y="364251"/>
                </a:lnTo>
                <a:lnTo>
                  <a:pt x="0" y="3646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5" name="object 6155"/>
          <p:cNvSpPr/>
          <p:nvPr/>
        </p:nvSpPr>
        <p:spPr>
          <a:xfrm>
            <a:off x="5495982" y="6183699"/>
            <a:ext cx="112610" cy="76415"/>
          </a:xfrm>
          <a:custGeom>
            <a:avLst/>
            <a:gdLst/>
            <a:ahLst/>
            <a:cxnLst/>
            <a:rect l="l" t="t" r="r" b="b"/>
            <a:pathLst>
              <a:path w="112610" h="76415">
                <a:moveTo>
                  <a:pt x="0" y="0"/>
                </a:moveTo>
                <a:lnTo>
                  <a:pt x="10731" y="0"/>
                </a:lnTo>
                <a:lnTo>
                  <a:pt x="11214" y="0"/>
                </a:lnTo>
                <a:lnTo>
                  <a:pt x="21780" y="1600"/>
                </a:lnTo>
                <a:lnTo>
                  <a:pt x="31876" y="3200"/>
                </a:lnTo>
                <a:lnTo>
                  <a:pt x="32359" y="3200"/>
                </a:lnTo>
                <a:lnTo>
                  <a:pt x="41808" y="6413"/>
                </a:lnTo>
                <a:lnTo>
                  <a:pt x="50139" y="9296"/>
                </a:lnTo>
                <a:lnTo>
                  <a:pt x="50774" y="9448"/>
                </a:lnTo>
                <a:lnTo>
                  <a:pt x="58153" y="13931"/>
                </a:lnTo>
                <a:lnTo>
                  <a:pt x="64236" y="17780"/>
                </a:lnTo>
                <a:lnTo>
                  <a:pt x="64884" y="18262"/>
                </a:lnTo>
                <a:lnTo>
                  <a:pt x="69519" y="23710"/>
                </a:lnTo>
                <a:lnTo>
                  <a:pt x="79954" y="35673"/>
                </a:lnTo>
                <a:lnTo>
                  <a:pt x="87431" y="44402"/>
                </a:lnTo>
                <a:lnTo>
                  <a:pt x="93610" y="51911"/>
                </a:lnTo>
                <a:lnTo>
                  <a:pt x="100150" y="60216"/>
                </a:lnTo>
                <a:lnTo>
                  <a:pt x="108709" y="71331"/>
                </a:lnTo>
                <a:lnTo>
                  <a:pt x="11261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6" name="object 6156"/>
          <p:cNvSpPr/>
          <p:nvPr/>
        </p:nvSpPr>
        <p:spPr>
          <a:xfrm>
            <a:off x="5619492" y="5673147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0" y="54305"/>
                </a:moveTo>
                <a:lnTo>
                  <a:pt x="5295" y="52222"/>
                </a:lnTo>
                <a:lnTo>
                  <a:pt x="5448" y="52222"/>
                </a:lnTo>
                <a:lnTo>
                  <a:pt x="10248" y="49339"/>
                </a:lnTo>
                <a:lnTo>
                  <a:pt x="21582" y="43052"/>
                </a:lnTo>
                <a:lnTo>
                  <a:pt x="30859" y="36967"/>
                </a:lnTo>
                <a:lnTo>
                  <a:pt x="33807" y="34759"/>
                </a:lnTo>
                <a:lnTo>
                  <a:pt x="43091" y="27711"/>
                </a:lnTo>
                <a:lnTo>
                  <a:pt x="44056" y="27076"/>
                </a:lnTo>
                <a:lnTo>
                  <a:pt x="51269" y="18097"/>
                </a:lnTo>
                <a:lnTo>
                  <a:pt x="57670" y="10414"/>
                </a:lnTo>
                <a:lnTo>
                  <a:pt x="58305" y="9283"/>
                </a:lnTo>
                <a:lnTo>
                  <a:pt x="6200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7" name="object 6157"/>
          <p:cNvSpPr/>
          <p:nvPr/>
        </p:nvSpPr>
        <p:spPr>
          <a:xfrm>
            <a:off x="5658896" y="5949488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30924" y="0"/>
                </a:moveTo>
                <a:lnTo>
                  <a:pt x="26924" y="9613"/>
                </a:lnTo>
                <a:lnTo>
                  <a:pt x="26276" y="10731"/>
                </a:lnTo>
                <a:lnTo>
                  <a:pt x="19710" y="18745"/>
                </a:lnTo>
                <a:lnTo>
                  <a:pt x="11331" y="27592"/>
                </a:lnTo>
                <a:lnTo>
                  <a:pt x="2226" y="35475"/>
                </a:lnTo>
                <a:lnTo>
                  <a:pt x="1447" y="36207"/>
                </a:lnTo>
                <a:lnTo>
                  <a:pt x="812" y="36677"/>
                </a:lnTo>
                <a:lnTo>
                  <a:pt x="647" y="36842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8" name="object 6158"/>
          <p:cNvSpPr/>
          <p:nvPr/>
        </p:nvSpPr>
        <p:spPr>
          <a:xfrm>
            <a:off x="5643841" y="5594967"/>
            <a:ext cx="37655" cy="40690"/>
          </a:xfrm>
          <a:custGeom>
            <a:avLst/>
            <a:gdLst/>
            <a:ahLst/>
            <a:cxnLst/>
            <a:rect l="l" t="t" r="r" b="b"/>
            <a:pathLst>
              <a:path w="37655" h="40690">
                <a:moveTo>
                  <a:pt x="0" y="0"/>
                </a:moveTo>
                <a:lnTo>
                  <a:pt x="4813" y="2082"/>
                </a:lnTo>
                <a:lnTo>
                  <a:pt x="5295" y="2400"/>
                </a:lnTo>
                <a:lnTo>
                  <a:pt x="9448" y="5930"/>
                </a:lnTo>
                <a:lnTo>
                  <a:pt x="18580" y="13614"/>
                </a:lnTo>
                <a:lnTo>
                  <a:pt x="19710" y="13614"/>
                </a:lnTo>
                <a:lnTo>
                  <a:pt x="26924" y="22593"/>
                </a:lnTo>
                <a:lnTo>
                  <a:pt x="33324" y="30276"/>
                </a:lnTo>
                <a:lnTo>
                  <a:pt x="33959" y="31394"/>
                </a:lnTo>
                <a:lnTo>
                  <a:pt x="37655" y="406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9" name="object 6159"/>
          <p:cNvSpPr/>
          <p:nvPr/>
        </p:nvSpPr>
        <p:spPr>
          <a:xfrm>
            <a:off x="5657783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0" name="object 6160"/>
          <p:cNvSpPr/>
          <p:nvPr/>
        </p:nvSpPr>
        <p:spPr>
          <a:xfrm>
            <a:off x="5927879" y="5802908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1" name="object 6161"/>
          <p:cNvSpPr/>
          <p:nvPr/>
        </p:nvSpPr>
        <p:spPr>
          <a:xfrm>
            <a:off x="611435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2" name="object 6162"/>
          <p:cNvSpPr/>
          <p:nvPr/>
        </p:nvSpPr>
        <p:spPr>
          <a:xfrm>
            <a:off x="5688700" y="6063551"/>
            <a:ext cx="4965" cy="1435"/>
          </a:xfrm>
          <a:custGeom>
            <a:avLst/>
            <a:gdLst/>
            <a:ahLst/>
            <a:cxnLst/>
            <a:rect l="l" t="t" r="r" b="b"/>
            <a:pathLst>
              <a:path w="4965" h="1435">
                <a:moveTo>
                  <a:pt x="0" y="0"/>
                </a:moveTo>
                <a:lnTo>
                  <a:pt x="482" y="482"/>
                </a:lnTo>
                <a:lnTo>
                  <a:pt x="965" y="635"/>
                </a:lnTo>
                <a:lnTo>
                  <a:pt x="1435" y="965"/>
                </a:lnTo>
                <a:lnTo>
                  <a:pt x="2082" y="1117"/>
                </a:lnTo>
                <a:lnTo>
                  <a:pt x="3517" y="1435"/>
                </a:lnTo>
                <a:lnTo>
                  <a:pt x="496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3" name="object 6163"/>
          <p:cNvSpPr/>
          <p:nvPr/>
        </p:nvSpPr>
        <p:spPr>
          <a:xfrm>
            <a:off x="5723145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4800" y="1435"/>
                </a:moveTo>
                <a:lnTo>
                  <a:pt x="4483" y="952"/>
                </a:lnTo>
                <a:lnTo>
                  <a:pt x="4000" y="800"/>
                </a:lnTo>
                <a:lnTo>
                  <a:pt x="3517" y="469"/>
                </a:lnTo>
                <a:lnTo>
                  <a:pt x="3365" y="469"/>
                </a:lnTo>
                <a:lnTo>
                  <a:pt x="2882" y="317"/>
                </a:lnTo>
                <a:lnTo>
                  <a:pt x="1435" y="0"/>
                </a:lnTo>
                <a:lnTo>
                  <a:pt x="1282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4" name="object 6164"/>
          <p:cNvSpPr/>
          <p:nvPr/>
        </p:nvSpPr>
        <p:spPr>
          <a:xfrm>
            <a:off x="5672841" y="5995308"/>
            <a:ext cx="50304" cy="4318"/>
          </a:xfrm>
          <a:custGeom>
            <a:avLst/>
            <a:gdLst/>
            <a:ahLst/>
            <a:cxnLst/>
            <a:rect l="l" t="t" r="r" b="b"/>
            <a:pathLst>
              <a:path w="50304" h="4317">
                <a:moveTo>
                  <a:pt x="50304" y="0"/>
                </a:moveTo>
                <a:lnTo>
                  <a:pt x="35479" y="1014"/>
                </a:lnTo>
                <a:lnTo>
                  <a:pt x="25406" y="1704"/>
                </a:lnTo>
                <a:lnTo>
                  <a:pt x="14470" y="2457"/>
                </a:lnTo>
                <a:lnTo>
                  <a:pt x="3683" y="3200"/>
                </a:lnTo>
                <a:lnTo>
                  <a:pt x="2882" y="3200"/>
                </a:lnTo>
                <a:lnTo>
                  <a:pt x="2247" y="3365"/>
                </a:lnTo>
                <a:lnTo>
                  <a:pt x="1117" y="3682"/>
                </a:lnTo>
                <a:lnTo>
                  <a:pt x="965" y="3848"/>
                </a:lnTo>
                <a:lnTo>
                  <a:pt x="0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5" name="object 6165"/>
          <p:cNvSpPr/>
          <p:nvPr/>
        </p:nvSpPr>
        <p:spPr>
          <a:xfrm>
            <a:off x="5690782" y="6003799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6" name="object 6166"/>
          <p:cNvSpPr/>
          <p:nvPr/>
        </p:nvSpPr>
        <p:spPr>
          <a:xfrm>
            <a:off x="5703757" y="6053936"/>
            <a:ext cx="23228" cy="2413"/>
          </a:xfrm>
          <a:custGeom>
            <a:avLst/>
            <a:gdLst/>
            <a:ahLst/>
            <a:cxnLst/>
            <a:rect l="l" t="t" r="r" b="b"/>
            <a:pathLst>
              <a:path w="23228" h="2412">
                <a:moveTo>
                  <a:pt x="23228" y="0"/>
                </a:moveTo>
                <a:lnTo>
                  <a:pt x="22263" y="647"/>
                </a:lnTo>
                <a:lnTo>
                  <a:pt x="22110" y="647"/>
                </a:lnTo>
                <a:lnTo>
                  <a:pt x="20993" y="1130"/>
                </a:lnTo>
                <a:lnTo>
                  <a:pt x="20510" y="1282"/>
                </a:lnTo>
                <a:lnTo>
                  <a:pt x="20345" y="1282"/>
                </a:lnTo>
                <a:lnTo>
                  <a:pt x="19710" y="1282"/>
                </a:lnTo>
                <a:lnTo>
                  <a:pt x="11214" y="1930"/>
                </a:lnTo>
                <a:lnTo>
                  <a:pt x="11214" y="2082"/>
                </a:lnTo>
                <a:lnTo>
                  <a:pt x="2882" y="2413"/>
                </a:lnTo>
                <a:lnTo>
                  <a:pt x="1447" y="2413"/>
                </a:lnTo>
                <a:lnTo>
                  <a:pt x="1282" y="2413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7" name="object 6167"/>
          <p:cNvSpPr/>
          <p:nvPr/>
        </p:nvSpPr>
        <p:spPr>
          <a:xfrm>
            <a:off x="5948702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0" y="6413"/>
                </a:moveTo>
                <a:lnTo>
                  <a:pt x="2882" y="4495"/>
                </a:lnTo>
                <a:lnTo>
                  <a:pt x="3200" y="4330"/>
                </a:lnTo>
                <a:lnTo>
                  <a:pt x="6565" y="3365"/>
                </a:lnTo>
                <a:lnTo>
                  <a:pt x="12014" y="1600"/>
                </a:lnTo>
                <a:lnTo>
                  <a:pt x="12331" y="1447"/>
                </a:lnTo>
                <a:lnTo>
                  <a:pt x="17945" y="812"/>
                </a:lnTo>
                <a:lnTo>
                  <a:pt x="24028" y="0"/>
                </a:lnTo>
                <a:lnTo>
                  <a:pt x="24193" y="0"/>
                </a:lnTo>
                <a:lnTo>
                  <a:pt x="30276" y="330"/>
                </a:lnTo>
                <a:lnTo>
                  <a:pt x="36207" y="482"/>
                </a:lnTo>
                <a:lnTo>
                  <a:pt x="36525" y="482"/>
                </a:lnTo>
                <a:lnTo>
                  <a:pt x="42291" y="1765"/>
                </a:lnTo>
                <a:lnTo>
                  <a:pt x="47574" y="3047"/>
                </a:lnTo>
                <a:lnTo>
                  <a:pt x="47574" y="3365"/>
                </a:lnTo>
                <a:lnTo>
                  <a:pt x="52705" y="5295"/>
                </a:lnTo>
                <a:lnTo>
                  <a:pt x="53505" y="5613"/>
                </a:lnTo>
                <a:lnTo>
                  <a:pt x="53822" y="5778"/>
                </a:lnTo>
                <a:lnTo>
                  <a:pt x="5447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8" name="object 6168"/>
          <p:cNvSpPr/>
          <p:nvPr/>
        </p:nvSpPr>
        <p:spPr>
          <a:xfrm>
            <a:off x="5946142" y="5910394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9" name="object 6169"/>
          <p:cNvSpPr/>
          <p:nvPr/>
        </p:nvSpPr>
        <p:spPr>
          <a:xfrm>
            <a:off x="5946148" y="5938913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0" name="object 6170"/>
          <p:cNvSpPr/>
          <p:nvPr/>
        </p:nvSpPr>
        <p:spPr>
          <a:xfrm>
            <a:off x="6033128" y="5911838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1" name="object 6171"/>
          <p:cNvSpPr/>
          <p:nvPr/>
        </p:nvSpPr>
        <p:spPr>
          <a:xfrm>
            <a:off x="6033127" y="5940680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2" name="object 6172"/>
          <p:cNvSpPr/>
          <p:nvPr/>
        </p:nvSpPr>
        <p:spPr>
          <a:xfrm>
            <a:off x="6037611" y="5937787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00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3" name="object 6173"/>
          <p:cNvSpPr/>
          <p:nvPr/>
        </p:nvSpPr>
        <p:spPr>
          <a:xfrm>
            <a:off x="5495982" y="6183699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4" name="object 6174"/>
          <p:cNvSpPr/>
          <p:nvPr/>
        </p:nvSpPr>
        <p:spPr>
          <a:xfrm>
            <a:off x="4990227" y="5714947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5" name="object 6175"/>
          <p:cNvSpPr/>
          <p:nvPr/>
        </p:nvSpPr>
        <p:spPr>
          <a:xfrm>
            <a:off x="4896504" y="5918890"/>
            <a:ext cx="7378" cy="16662"/>
          </a:xfrm>
          <a:custGeom>
            <a:avLst/>
            <a:gdLst/>
            <a:ahLst/>
            <a:cxnLst/>
            <a:rect l="l" t="t" r="r" b="b"/>
            <a:pathLst>
              <a:path w="7378" h="16662">
                <a:moveTo>
                  <a:pt x="1930" y="16662"/>
                </a:moveTo>
                <a:lnTo>
                  <a:pt x="0" y="10896"/>
                </a:lnTo>
                <a:lnTo>
                  <a:pt x="1930" y="5130"/>
                </a:lnTo>
                <a:lnTo>
                  <a:pt x="737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6" name="object 6176"/>
          <p:cNvSpPr/>
          <p:nvPr/>
        </p:nvSpPr>
        <p:spPr>
          <a:xfrm>
            <a:off x="4961878" y="5921452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7" name="object 6177"/>
          <p:cNvSpPr/>
          <p:nvPr/>
        </p:nvSpPr>
        <p:spPr>
          <a:xfrm>
            <a:off x="4898428" y="5935549"/>
            <a:ext cx="5448" cy="5130"/>
          </a:xfrm>
          <a:custGeom>
            <a:avLst/>
            <a:gdLst/>
            <a:ahLst/>
            <a:cxnLst/>
            <a:rect l="l" t="t" r="r" b="b"/>
            <a:pathLst>
              <a:path w="5448" h="5130">
                <a:moveTo>
                  <a:pt x="5448" y="51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8" name="object 6178"/>
          <p:cNvSpPr/>
          <p:nvPr/>
        </p:nvSpPr>
        <p:spPr>
          <a:xfrm>
            <a:off x="4954822" y="5942600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9" name="object 6179"/>
          <p:cNvSpPr/>
          <p:nvPr/>
        </p:nvSpPr>
        <p:spPr>
          <a:xfrm>
            <a:off x="4926145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0" name="object 6180"/>
          <p:cNvSpPr/>
          <p:nvPr/>
        </p:nvSpPr>
        <p:spPr>
          <a:xfrm>
            <a:off x="4978366" y="5918094"/>
            <a:ext cx="8013" cy="23545"/>
          </a:xfrm>
          <a:custGeom>
            <a:avLst/>
            <a:gdLst/>
            <a:ahLst/>
            <a:cxnLst/>
            <a:rect l="l" t="t" r="r" b="b"/>
            <a:pathLst>
              <a:path w="8013" h="23545">
                <a:moveTo>
                  <a:pt x="8013" y="23545"/>
                </a:moveTo>
                <a:lnTo>
                  <a:pt x="2082" y="17945"/>
                </a:lnTo>
                <a:lnTo>
                  <a:pt x="0" y="11683"/>
                </a:lnTo>
                <a:lnTo>
                  <a:pt x="2082" y="5448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1" name="object 6181"/>
          <p:cNvSpPr/>
          <p:nvPr/>
        </p:nvSpPr>
        <p:spPr>
          <a:xfrm>
            <a:off x="5049182" y="5920651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2" name="object 6182"/>
          <p:cNvSpPr/>
          <p:nvPr/>
        </p:nvSpPr>
        <p:spPr>
          <a:xfrm>
            <a:off x="4990227" y="5714956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0" y="0"/>
                </a:moveTo>
                <a:lnTo>
                  <a:pt x="0" y="25946"/>
                </a:lnTo>
                <a:lnTo>
                  <a:pt x="68402" y="71285"/>
                </a:lnTo>
                <a:lnTo>
                  <a:pt x="78981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3" name="object 6183"/>
          <p:cNvSpPr/>
          <p:nvPr/>
        </p:nvSpPr>
        <p:spPr>
          <a:xfrm>
            <a:off x="5248469" y="606082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4" name="object 6184"/>
          <p:cNvSpPr/>
          <p:nvPr/>
        </p:nvSpPr>
        <p:spPr>
          <a:xfrm>
            <a:off x="5247669" y="6139967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00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5" name="object 6185"/>
          <p:cNvSpPr/>
          <p:nvPr/>
        </p:nvSpPr>
        <p:spPr>
          <a:xfrm>
            <a:off x="5247509" y="6059063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6" name="object 6186"/>
          <p:cNvSpPr/>
          <p:nvPr/>
        </p:nvSpPr>
        <p:spPr>
          <a:xfrm>
            <a:off x="5303097" y="6001232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7" name="object 6187"/>
          <p:cNvSpPr/>
          <p:nvPr/>
        </p:nvSpPr>
        <p:spPr>
          <a:xfrm>
            <a:off x="5247509" y="599674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16027" y="647"/>
                </a:lnTo>
                <a:lnTo>
                  <a:pt x="164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8" name="object 6188"/>
          <p:cNvSpPr/>
          <p:nvPr/>
        </p:nvSpPr>
        <p:spPr>
          <a:xfrm>
            <a:off x="5318958" y="5999629"/>
            <a:ext cx="635" cy="1600"/>
          </a:xfrm>
          <a:custGeom>
            <a:avLst/>
            <a:gdLst/>
            <a:ahLst/>
            <a:cxnLst/>
            <a:rect l="l" t="t" r="r" b="b"/>
            <a:pathLst>
              <a:path w="635" h="1600">
                <a:moveTo>
                  <a:pt x="0" y="0"/>
                </a:moveTo>
                <a:lnTo>
                  <a:pt x="482" y="812"/>
                </a:lnTo>
                <a:lnTo>
                  <a:pt x="635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9" name="object 6189"/>
          <p:cNvSpPr/>
          <p:nvPr/>
        </p:nvSpPr>
        <p:spPr>
          <a:xfrm>
            <a:off x="5278266" y="6004440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0" name="object 6190"/>
          <p:cNvSpPr/>
          <p:nvPr/>
        </p:nvSpPr>
        <p:spPr>
          <a:xfrm>
            <a:off x="5264496" y="6004278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1" name="object 6191"/>
          <p:cNvSpPr/>
          <p:nvPr/>
        </p:nvSpPr>
        <p:spPr>
          <a:xfrm>
            <a:off x="5288196" y="6005716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2" name="object 6192"/>
          <p:cNvSpPr/>
          <p:nvPr/>
        </p:nvSpPr>
        <p:spPr>
          <a:xfrm>
            <a:off x="5298293" y="5654401"/>
            <a:ext cx="34759" cy="332092"/>
          </a:xfrm>
          <a:custGeom>
            <a:avLst/>
            <a:gdLst/>
            <a:ahLst/>
            <a:cxnLst/>
            <a:rect l="l" t="t" r="r" b="b"/>
            <a:pathLst>
              <a:path w="34759" h="332092">
                <a:moveTo>
                  <a:pt x="34759" y="332092"/>
                </a:moveTo>
                <a:lnTo>
                  <a:pt x="33324" y="331292"/>
                </a:lnTo>
                <a:lnTo>
                  <a:pt x="15062" y="313829"/>
                </a:lnTo>
                <a:lnTo>
                  <a:pt x="3835" y="295084"/>
                </a:lnTo>
                <a:lnTo>
                  <a:pt x="0" y="275386"/>
                </a:lnTo>
                <a:lnTo>
                  <a:pt x="8496" y="0"/>
                </a:lnTo>
                <a:lnTo>
                  <a:pt x="12014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3" name="object 6193"/>
          <p:cNvSpPr/>
          <p:nvPr/>
        </p:nvSpPr>
        <p:spPr>
          <a:xfrm>
            <a:off x="5352919" y="5644635"/>
            <a:ext cx="27393" cy="82816"/>
          </a:xfrm>
          <a:custGeom>
            <a:avLst/>
            <a:gdLst/>
            <a:ahLst/>
            <a:cxnLst/>
            <a:rect l="l" t="t" r="r" b="b"/>
            <a:pathLst>
              <a:path w="27393" h="82816">
                <a:moveTo>
                  <a:pt x="19545" y="82816"/>
                </a:moveTo>
                <a:lnTo>
                  <a:pt x="27393" y="52539"/>
                </a:lnTo>
                <a:lnTo>
                  <a:pt x="15062" y="42278"/>
                </a:lnTo>
                <a:lnTo>
                  <a:pt x="4330" y="27546"/>
                </a:lnTo>
                <a:lnTo>
                  <a:pt x="0" y="11849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4" name="object 6194"/>
          <p:cNvSpPr/>
          <p:nvPr/>
        </p:nvSpPr>
        <p:spPr>
          <a:xfrm>
            <a:off x="5301655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5" name="object 6195"/>
          <p:cNvSpPr/>
          <p:nvPr/>
        </p:nvSpPr>
        <p:spPr>
          <a:xfrm>
            <a:off x="5301655" y="6006037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6" name="object 6196"/>
          <p:cNvSpPr/>
          <p:nvPr/>
        </p:nvSpPr>
        <p:spPr>
          <a:xfrm>
            <a:off x="5306783" y="5635656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7" name="object 6197"/>
          <p:cNvSpPr/>
          <p:nvPr/>
        </p:nvSpPr>
        <p:spPr>
          <a:xfrm>
            <a:off x="5330973" y="5922735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8" name="object 6198"/>
          <p:cNvSpPr/>
          <p:nvPr/>
        </p:nvSpPr>
        <p:spPr>
          <a:xfrm>
            <a:off x="5343627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0" y="0"/>
                </a:moveTo>
                <a:lnTo>
                  <a:pt x="59118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9" name="object 6199"/>
          <p:cNvSpPr/>
          <p:nvPr/>
        </p:nvSpPr>
        <p:spPr>
          <a:xfrm>
            <a:off x="5345864" y="6006679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8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0" name="object 6200"/>
          <p:cNvSpPr/>
          <p:nvPr/>
        </p:nvSpPr>
        <p:spPr>
          <a:xfrm>
            <a:off x="5366857" y="5965510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1" name="object 6201"/>
          <p:cNvSpPr/>
          <p:nvPr/>
        </p:nvSpPr>
        <p:spPr>
          <a:xfrm>
            <a:off x="5383359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2" name="object 6202"/>
          <p:cNvSpPr/>
          <p:nvPr/>
        </p:nvSpPr>
        <p:spPr>
          <a:xfrm>
            <a:off x="5380314" y="5697170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5765" y="22604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3" name="object 6203"/>
          <p:cNvSpPr/>
          <p:nvPr/>
        </p:nvSpPr>
        <p:spPr>
          <a:xfrm>
            <a:off x="5372464" y="5727452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0" y="0"/>
                </a:moveTo>
                <a:lnTo>
                  <a:pt x="4483" y="1973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4" name="object 6204"/>
          <p:cNvSpPr/>
          <p:nvPr/>
        </p:nvSpPr>
        <p:spPr>
          <a:xfrm>
            <a:off x="5377912" y="5922737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5" name="object 6205"/>
          <p:cNvSpPr/>
          <p:nvPr/>
        </p:nvSpPr>
        <p:spPr>
          <a:xfrm>
            <a:off x="5404191" y="6009410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2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6" name="object 6206"/>
          <p:cNvSpPr/>
          <p:nvPr/>
        </p:nvSpPr>
        <p:spPr>
          <a:xfrm>
            <a:off x="5404182" y="5925138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7" name="object 6207"/>
          <p:cNvSpPr/>
          <p:nvPr/>
        </p:nvSpPr>
        <p:spPr>
          <a:xfrm>
            <a:off x="5412837" y="6027986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2400" y="0"/>
                </a:moveTo>
                <a:lnTo>
                  <a:pt x="2400" y="14744"/>
                </a:lnTo>
                <a:lnTo>
                  <a:pt x="0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8" name="object 6208"/>
          <p:cNvSpPr/>
          <p:nvPr/>
        </p:nvSpPr>
        <p:spPr>
          <a:xfrm>
            <a:off x="5552536" y="5746351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9" name="object 6209"/>
          <p:cNvSpPr/>
          <p:nvPr/>
        </p:nvSpPr>
        <p:spPr>
          <a:xfrm>
            <a:off x="5432226" y="5746355"/>
            <a:ext cx="7200" cy="218668"/>
          </a:xfrm>
          <a:custGeom>
            <a:avLst/>
            <a:gdLst/>
            <a:ahLst/>
            <a:cxnLst/>
            <a:rect l="l" t="t" r="r" b="b"/>
            <a:pathLst>
              <a:path w="7200" h="218668">
                <a:moveTo>
                  <a:pt x="7200" y="0"/>
                </a:moveTo>
                <a:lnTo>
                  <a:pt x="0" y="2186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0" name="object 6210"/>
          <p:cNvSpPr/>
          <p:nvPr/>
        </p:nvSpPr>
        <p:spPr>
          <a:xfrm>
            <a:off x="5439427" y="5722479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23875"/>
                </a:moveTo>
                <a:lnTo>
                  <a:pt x="62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1" name="object 6211"/>
          <p:cNvSpPr/>
          <p:nvPr/>
        </p:nvSpPr>
        <p:spPr>
          <a:xfrm>
            <a:off x="5546281" y="5722484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0"/>
                </a:moveTo>
                <a:lnTo>
                  <a:pt x="6248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2" name="object 6212"/>
          <p:cNvSpPr/>
          <p:nvPr/>
        </p:nvSpPr>
        <p:spPr>
          <a:xfrm>
            <a:off x="5458170" y="6017414"/>
            <a:ext cx="25958" cy="105410"/>
          </a:xfrm>
          <a:custGeom>
            <a:avLst/>
            <a:gdLst/>
            <a:ahLst/>
            <a:cxnLst/>
            <a:rect l="l" t="t" r="r" b="b"/>
            <a:pathLst>
              <a:path w="25958" h="105410">
                <a:moveTo>
                  <a:pt x="0" y="105410"/>
                </a:moveTo>
                <a:lnTo>
                  <a:pt x="0" y="24511"/>
                </a:lnTo>
                <a:lnTo>
                  <a:pt x="18580" y="25628"/>
                </a:lnTo>
                <a:lnTo>
                  <a:pt x="24663" y="1917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3" name="object 6213"/>
          <p:cNvSpPr/>
          <p:nvPr/>
        </p:nvSpPr>
        <p:spPr>
          <a:xfrm>
            <a:off x="5507838" y="6098312"/>
            <a:ext cx="7365" cy="25793"/>
          </a:xfrm>
          <a:custGeom>
            <a:avLst/>
            <a:gdLst/>
            <a:ahLst/>
            <a:cxnLst/>
            <a:rect l="l" t="t" r="r" b="b"/>
            <a:pathLst>
              <a:path w="7365" h="25793">
                <a:moveTo>
                  <a:pt x="7365" y="25793"/>
                </a:moveTo>
                <a:lnTo>
                  <a:pt x="1282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4" name="object 6214"/>
          <p:cNvSpPr/>
          <p:nvPr/>
        </p:nvSpPr>
        <p:spPr>
          <a:xfrm>
            <a:off x="5458167" y="6098315"/>
            <a:ext cx="25958" cy="25793"/>
          </a:xfrm>
          <a:custGeom>
            <a:avLst/>
            <a:gdLst/>
            <a:ahLst/>
            <a:cxnLst/>
            <a:rect l="l" t="t" r="r" b="b"/>
            <a:pathLst>
              <a:path w="25958" h="25793">
                <a:moveTo>
                  <a:pt x="25958" y="0"/>
                </a:moveTo>
                <a:lnTo>
                  <a:pt x="24676" y="2082"/>
                </a:lnTo>
                <a:lnTo>
                  <a:pt x="18580" y="25793"/>
                </a:lnTo>
                <a:lnTo>
                  <a:pt x="0" y="245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5" name="object 6215"/>
          <p:cNvSpPr/>
          <p:nvPr/>
        </p:nvSpPr>
        <p:spPr>
          <a:xfrm>
            <a:off x="5458169" y="5949163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57035" y="174942"/>
                </a:moveTo>
                <a:lnTo>
                  <a:pt x="75615" y="173659"/>
                </a:lnTo>
                <a:lnTo>
                  <a:pt x="75615" y="92760"/>
                </a:lnTo>
                <a:lnTo>
                  <a:pt x="51739" y="0"/>
                </a:lnTo>
                <a:lnTo>
                  <a:pt x="23875" y="0"/>
                </a:lnTo>
                <a:lnTo>
                  <a:pt x="0" y="927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6" name="object 6216"/>
          <p:cNvSpPr/>
          <p:nvPr/>
        </p:nvSpPr>
        <p:spPr>
          <a:xfrm>
            <a:off x="5476753" y="6043042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7" name="object 6217"/>
          <p:cNvSpPr/>
          <p:nvPr/>
        </p:nvSpPr>
        <p:spPr>
          <a:xfrm>
            <a:off x="5608598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8" name="object 6218"/>
          <p:cNvSpPr/>
          <p:nvPr/>
        </p:nvSpPr>
        <p:spPr>
          <a:xfrm>
            <a:off x="5515204" y="6041917"/>
            <a:ext cx="18580" cy="1130"/>
          </a:xfrm>
          <a:custGeom>
            <a:avLst/>
            <a:gdLst/>
            <a:ahLst/>
            <a:cxnLst/>
            <a:rect l="l" t="t" r="r" b="b"/>
            <a:pathLst>
              <a:path w="18580" h="1130">
                <a:moveTo>
                  <a:pt x="0" y="1130"/>
                </a:moveTo>
                <a:lnTo>
                  <a:pt x="185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9" name="object 6219"/>
          <p:cNvSpPr/>
          <p:nvPr/>
        </p:nvSpPr>
        <p:spPr>
          <a:xfrm>
            <a:off x="5540994" y="5925139"/>
            <a:ext cx="46939" cy="127038"/>
          </a:xfrm>
          <a:custGeom>
            <a:avLst/>
            <a:gdLst/>
            <a:ahLst/>
            <a:cxnLst/>
            <a:rect l="l" t="t" r="r" b="b"/>
            <a:pathLst>
              <a:path w="46939" h="127038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  <a:lnTo>
                  <a:pt x="11049" y="1270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0" name="object 6220"/>
          <p:cNvSpPr/>
          <p:nvPr/>
        </p:nvSpPr>
        <p:spPr>
          <a:xfrm>
            <a:off x="5566153" y="6009405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1" name="object 6221"/>
          <p:cNvSpPr/>
          <p:nvPr/>
        </p:nvSpPr>
        <p:spPr>
          <a:xfrm>
            <a:off x="5576879" y="6027986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0" y="0"/>
                </a:moveTo>
                <a:lnTo>
                  <a:pt x="0" y="14744"/>
                </a:lnTo>
                <a:lnTo>
                  <a:pt x="2413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2" name="object 6222"/>
          <p:cNvSpPr/>
          <p:nvPr/>
        </p:nvSpPr>
        <p:spPr>
          <a:xfrm>
            <a:off x="5576884" y="5922737"/>
            <a:ext cx="48374" cy="45173"/>
          </a:xfrm>
          <a:custGeom>
            <a:avLst/>
            <a:gdLst/>
            <a:ahLst/>
            <a:cxnLst/>
            <a:rect l="l" t="t" r="r" b="b"/>
            <a:pathLst>
              <a:path w="48374" h="45173">
                <a:moveTo>
                  <a:pt x="11049" y="45173"/>
                </a:moveTo>
                <a:lnTo>
                  <a:pt x="48374" y="42773"/>
                </a:lnTo>
                <a:lnTo>
                  <a:pt x="37312" y="0"/>
                </a:ln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3" name="object 6223"/>
          <p:cNvSpPr/>
          <p:nvPr/>
        </p:nvSpPr>
        <p:spPr>
          <a:xfrm>
            <a:off x="5589370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4" name="object 6224"/>
          <p:cNvSpPr/>
          <p:nvPr/>
        </p:nvSpPr>
        <p:spPr>
          <a:xfrm>
            <a:off x="5605876" y="5697170"/>
            <a:ext cx="13614" cy="227329"/>
          </a:xfrm>
          <a:custGeom>
            <a:avLst/>
            <a:gdLst/>
            <a:ahLst/>
            <a:cxnLst/>
            <a:rect l="l" t="t" r="r" b="b"/>
            <a:pathLst>
              <a:path w="13614" h="227329">
                <a:moveTo>
                  <a:pt x="0" y="226047"/>
                </a:moveTo>
                <a:lnTo>
                  <a:pt x="5765" y="0"/>
                </a:lnTo>
                <a:lnTo>
                  <a:pt x="13614" y="30276"/>
                </a:lnTo>
                <a:lnTo>
                  <a:pt x="9131" y="2273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5" name="object 6225"/>
          <p:cNvSpPr/>
          <p:nvPr/>
        </p:nvSpPr>
        <p:spPr>
          <a:xfrm>
            <a:off x="5625260" y="6006685"/>
            <a:ext cx="20828" cy="42443"/>
          </a:xfrm>
          <a:custGeom>
            <a:avLst/>
            <a:gdLst/>
            <a:ahLst/>
            <a:cxnLst/>
            <a:rect l="l" t="t" r="r" b="b"/>
            <a:pathLst>
              <a:path w="20827" h="42443">
                <a:moveTo>
                  <a:pt x="20827" y="39242"/>
                </a:moveTo>
                <a:lnTo>
                  <a:pt x="3682" y="965"/>
                </a:lnTo>
                <a:lnTo>
                  <a:pt x="2730" y="152"/>
                </a:lnTo>
                <a:lnTo>
                  <a:pt x="1435" y="0"/>
                </a:lnTo>
                <a:lnTo>
                  <a:pt x="482" y="634"/>
                </a:lnTo>
                <a:lnTo>
                  <a:pt x="0" y="1752"/>
                </a:lnTo>
                <a:lnTo>
                  <a:pt x="0" y="4244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6" name="object 6226"/>
          <p:cNvSpPr/>
          <p:nvPr/>
        </p:nvSpPr>
        <p:spPr>
          <a:xfrm>
            <a:off x="5625259" y="5965510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0" y="0"/>
                </a:moveTo>
                <a:lnTo>
                  <a:pt x="35890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7" name="object 6227"/>
          <p:cNvSpPr/>
          <p:nvPr/>
        </p:nvSpPr>
        <p:spPr>
          <a:xfrm>
            <a:off x="5614200" y="5922736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35890" y="792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8" name="object 6228"/>
          <p:cNvSpPr/>
          <p:nvPr/>
        </p:nvSpPr>
        <p:spPr>
          <a:xfrm>
            <a:off x="5681493" y="5654399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0" y="18745"/>
                </a:moveTo>
                <a:lnTo>
                  <a:pt x="3682" y="0"/>
                </a:lnTo>
                <a:lnTo>
                  <a:pt x="12014" y="275386"/>
                </a:lnTo>
                <a:lnTo>
                  <a:pt x="8331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9" name="object 6229"/>
          <p:cNvSpPr/>
          <p:nvPr/>
        </p:nvSpPr>
        <p:spPr>
          <a:xfrm>
            <a:off x="5611646" y="5641426"/>
            <a:ext cx="27241" cy="55740"/>
          </a:xfrm>
          <a:custGeom>
            <a:avLst/>
            <a:gdLst/>
            <a:ahLst/>
            <a:cxnLst/>
            <a:rect l="l" t="t" r="r" b="b"/>
            <a:pathLst>
              <a:path w="27241" h="55740">
                <a:moveTo>
                  <a:pt x="24828" y="0"/>
                </a:moveTo>
                <a:lnTo>
                  <a:pt x="27241" y="15214"/>
                </a:lnTo>
                <a:lnTo>
                  <a:pt x="22593" y="31394"/>
                </a:lnTo>
                <a:lnTo>
                  <a:pt x="11048" y="46774"/>
                </a:lnTo>
                <a:lnTo>
                  <a:pt x="0" y="55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0" name="object 6230"/>
          <p:cNvSpPr/>
          <p:nvPr/>
        </p:nvSpPr>
        <p:spPr>
          <a:xfrm>
            <a:off x="5681493" y="5635659"/>
            <a:ext cx="3682" cy="18745"/>
          </a:xfrm>
          <a:custGeom>
            <a:avLst/>
            <a:gdLst/>
            <a:ahLst/>
            <a:cxnLst/>
            <a:rect l="l" t="t" r="r" b="b"/>
            <a:pathLst>
              <a:path w="3683" h="18745">
                <a:moveTo>
                  <a:pt x="0" y="0"/>
                </a:moveTo>
                <a:lnTo>
                  <a:pt x="3682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1" name="object 6231"/>
          <p:cNvSpPr/>
          <p:nvPr/>
        </p:nvSpPr>
        <p:spPr>
          <a:xfrm>
            <a:off x="5917948" y="5714956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2" name="object 6232"/>
          <p:cNvSpPr/>
          <p:nvPr/>
        </p:nvSpPr>
        <p:spPr>
          <a:xfrm>
            <a:off x="5672359" y="6001242"/>
            <a:ext cx="16344" cy="62306"/>
          </a:xfrm>
          <a:custGeom>
            <a:avLst/>
            <a:gdLst/>
            <a:ahLst/>
            <a:cxnLst/>
            <a:rect l="l" t="t" r="r" b="b"/>
            <a:pathLst>
              <a:path w="16344" h="62306">
                <a:moveTo>
                  <a:pt x="0" y="45326"/>
                </a:moveTo>
                <a:lnTo>
                  <a:pt x="0" y="0"/>
                </a:lnTo>
                <a:lnTo>
                  <a:pt x="16027" y="61671"/>
                </a:lnTo>
                <a:lnTo>
                  <a:pt x="16344" y="6230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3" name="object 6233"/>
          <p:cNvSpPr/>
          <p:nvPr/>
        </p:nvSpPr>
        <p:spPr>
          <a:xfrm>
            <a:off x="5693667" y="5996753"/>
            <a:ext cx="50622" cy="68237"/>
          </a:xfrm>
          <a:custGeom>
            <a:avLst/>
            <a:gdLst/>
            <a:ahLst/>
            <a:cxnLst/>
            <a:rect l="l" t="t" r="r" b="b"/>
            <a:pathLst>
              <a:path w="50622" h="68237">
                <a:moveTo>
                  <a:pt x="0" y="68237"/>
                </a:moveTo>
                <a:lnTo>
                  <a:pt x="46609" y="65036"/>
                </a:lnTo>
                <a:lnTo>
                  <a:pt x="49174" y="64388"/>
                </a:lnTo>
                <a:lnTo>
                  <a:pt x="50139" y="63919"/>
                </a:lnTo>
                <a:lnTo>
                  <a:pt x="50622" y="63106"/>
                </a:lnTo>
                <a:lnTo>
                  <a:pt x="50622" y="62306"/>
                </a:lnTo>
                <a:lnTo>
                  <a:pt x="34759" y="634"/>
                </a:lnTo>
                <a:lnTo>
                  <a:pt x="3427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4" name="object 6234"/>
          <p:cNvSpPr/>
          <p:nvPr/>
        </p:nvSpPr>
        <p:spPr>
          <a:xfrm>
            <a:off x="5672357" y="5999629"/>
            <a:ext cx="482" cy="1600"/>
          </a:xfrm>
          <a:custGeom>
            <a:avLst/>
            <a:gdLst/>
            <a:ahLst/>
            <a:cxnLst/>
            <a:rect l="l" t="t" r="r" b="b"/>
            <a:pathLst>
              <a:path w="482" h="1600">
                <a:moveTo>
                  <a:pt x="482" y="0"/>
                </a:moveTo>
                <a:lnTo>
                  <a:pt x="0" y="812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5" name="object 6235"/>
          <p:cNvSpPr/>
          <p:nvPr/>
        </p:nvSpPr>
        <p:spPr>
          <a:xfrm>
            <a:off x="5690141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6" name="object 6236"/>
          <p:cNvSpPr/>
          <p:nvPr/>
        </p:nvSpPr>
        <p:spPr>
          <a:xfrm>
            <a:off x="5689347" y="6005713"/>
            <a:ext cx="5600" cy="24193"/>
          </a:xfrm>
          <a:custGeom>
            <a:avLst/>
            <a:gdLst/>
            <a:ahLst/>
            <a:cxnLst/>
            <a:rect l="l" t="t" r="r" b="b"/>
            <a:pathLst>
              <a:path w="5600" h="24193">
                <a:moveTo>
                  <a:pt x="5600" y="24193"/>
                </a:moveTo>
                <a:lnTo>
                  <a:pt x="0" y="2095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7" name="object 6237"/>
          <p:cNvSpPr/>
          <p:nvPr/>
        </p:nvSpPr>
        <p:spPr>
          <a:xfrm>
            <a:off x="5713051" y="6004276"/>
            <a:ext cx="14414" cy="49657"/>
          </a:xfrm>
          <a:custGeom>
            <a:avLst/>
            <a:gdLst/>
            <a:ahLst/>
            <a:cxnLst/>
            <a:rect l="l" t="t" r="r" b="b"/>
            <a:pathLst>
              <a:path w="14414" h="49657">
                <a:moveTo>
                  <a:pt x="0" y="0"/>
                </a:moveTo>
                <a:lnTo>
                  <a:pt x="1917" y="965"/>
                </a:lnTo>
                <a:lnTo>
                  <a:pt x="2400" y="1765"/>
                </a:lnTo>
                <a:lnTo>
                  <a:pt x="14414" y="48221"/>
                </a:lnTo>
                <a:lnTo>
                  <a:pt x="14414" y="49022"/>
                </a:lnTo>
                <a:lnTo>
                  <a:pt x="13931" y="4965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8" name="object 6238"/>
          <p:cNvSpPr/>
          <p:nvPr/>
        </p:nvSpPr>
        <p:spPr>
          <a:xfrm>
            <a:off x="5694942" y="6029911"/>
            <a:ext cx="8813" cy="26111"/>
          </a:xfrm>
          <a:custGeom>
            <a:avLst/>
            <a:gdLst/>
            <a:ahLst/>
            <a:cxnLst/>
            <a:rect l="l" t="t" r="r" b="b"/>
            <a:pathLst>
              <a:path w="8813" h="26111">
                <a:moveTo>
                  <a:pt x="8813" y="26111"/>
                </a:moveTo>
                <a:lnTo>
                  <a:pt x="6731" y="25145"/>
                </a:lnTo>
                <a:lnTo>
                  <a:pt x="6413" y="2434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9" name="object 6239"/>
          <p:cNvSpPr/>
          <p:nvPr/>
        </p:nvSpPr>
        <p:spPr>
          <a:xfrm>
            <a:off x="5690301" y="6006035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0" name="object 6240"/>
          <p:cNvSpPr/>
          <p:nvPr/>
        </p:nvSpPr>
        <p:spPr>
          <a:xfrm>
            <a:off x="5702962" y="6139967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41325" y="0"/>
                </a:moveTo>
                <a:lnTo>
                  <a:pt x="41325" y="965"/>
                </a:lnTo>
                <a:lnTo>
                  <a:pt x="40843" y="1600"/>
                </a:lnTo>
                <a:lnTo>
                  <a:pt x="39890" y="2235"/>
                </a:lnTo>
                <a:lnTo>
                  <a:pt x="37312" y="2882"/>
                </a:lnTo>
                <a:lnTo>
                  <a:pt x="0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1" name="object 6241"/>
          <p:cNvSpPr/>
          <p:nvPr/>
        </p:nvSpPr>
        <p:spPr>
          <a:xfrm>
            <a:off x="5713531" y="6004436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2" name="object 6242"/>
          <p:cNvSpPr/>
          <p:nvPr/>
        </p:nvSpPr>
        <p:spPr>
          <a:xfrm>
            <a:off x="5743328" y="6060829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0"/>
                </a:move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3" name="object 6243"/>
          <p:cNvSpPr/>
          <p:nvPr/>
        </p:nvSpPr>
        <p:spPr>
          <a:xfrm>
            <a:off x="5744288" y="605906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4" name="object 6244"/>
          <p:cNvSpPr/>
          <p:nvPr/>
        </p:nvSpPr>
        <p:spPr>
          <a:xfrm>
            <a:off x="5922596" y="5714956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79133" y="0"/>
                </a:moveTo>
                <a:lnTo>
                  <a:pt x="79133" y="25946"/>
                </a:lnTo>
                <a:lnTo>
                  <a:pt x="10731" y="71285"/>
                </a:ln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5" name="object 6245"/>
          <p:cNvSpPr/>
          <p:nvPr/>
        </p:nvSpPr>
        <p:spPr>
          <a:xfrm>
            <a:off x="5938293" y="5918094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6" name="object 6246"/>
          <p:cNvSpPr/>
          <p:nvPr/>
        </p:nvSpPr>
        <p:spPr>
          <a:xfrm>
            <a:off x="6008937" y="5920651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7" name="object 6247"/>
          <p:cNvSpPr/>
          <p:nvPr/>
        </p:nvSpPr>
        <p:spPr>
          <a:xfrm>
            <a:off x="6084233" y="5921449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8" name="object 6248"/>
          <p:cNvSpPr/>
          <p:nvPr/>
        </p:nvSpPr>
        <p:spPr>
          <a:xfrm>
            <a:off x="6025761" y="5918890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5" h="21780">
                <a:moveTo>
                  <a:pt x="7365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5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9" name="object 6249"/>
          <p:cNvSpPr/>
          <p:nvPr/>
        </p:nvSpPr>
        <p:spPr>
          <a:xfrm>
            <a:off x="6084233" y="5942608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0" name="object 6250"/>
          <p:cNvSpPr/>
          <p:nvPr/>
        </p:nvSpPr>
        <p:spPr>
          <a:xfrm>
            <a:off x="6065652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1" name="object 6251"/>
          <p:cNvSpPr/>
          <p:nvPr/>
        </p:nvSpPr>
        <p:spPr>
          <a:xfrm>
            <a:off x="5343307" y="6123305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2" name="object 6252"/>
          <p:cNvSpPr/>
          <p:nvPr/>
        </p:nvSpPr>
        <p:spPr>
          <a:xfrm>
            <a:off x="5347150" y="6101676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3" name="object 6253"/>
          <p:cNvSpPr/>
          <p:nvPr/>
        </p:nvSpPr>
        <p:spPr>
          <a:xfrm>
            <a:off x="534715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13"/>
                </a:lnTo>
                <a:lnTo>
                  <a:pt x="48704" y="5448"/>
                </a:lnTo>
                <a:lnTo>
                  <a:pt x="45338" y="4013"/>
                </a:lnTo>
                <a:lnTo>
                  <a:pt x="41325" y="2247"/>
                </a:lnTo>
                <a:lnTo>
                  <a:pt x="41008" y="2247"/>
                </a:lnTo>
                <a:lnTo>
                  <a:pt x="36525" y="1282"/>
                </a:lnTo>
                <a:lnTo>
                  <a:pt x="31724" y="330"/>
                </a:lnTo>
                <a:lnTo>
                  <a:pt x="31559" y="330"/>
                </a:lnTo>
                <a:lnTo>
                  <a:pt x="26593" y="165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95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4" name="object 6254"/>
          <p:cNvSpPr/>
          <p:nvPr/>
        </p:nvSpPr>
        <p:spPr>
          <a:xfrm>
            <a:off x="5288199" y="6110330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149148" y="48856"/>
                </a:lnTo>
                <a:lnTo>
                  <a:pt x="149148" y="52069"/>
                </a:lnTo>
                <a:lnTo>
                  <a:pt x="0" y="42125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5" name="object 6255"/>
          <p:cNvSpPr/>
          <p:nvPr/>
        </p:nvSpPr>
        <p:spPr>
          <a:xfrm>
            <a:off x="5319600" y="5986331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6" name="object 6256"/>
          <p:cNvSpPr/>
          <p:nvPr/>
        </p:nvSpPr>
        <p:spPr>
          <a:xfrm>
            <a:off x="5399050" y="6109696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3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7" name="object 6257"/>
          <p:cNvSpPr/>
          <p:nvPr/>
        </p:nvSpPr>
        <p:spPr>
          <a:xfrm>
            <a:off x="5341223" y="6108410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2082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8" name="object 6258"/>
          <p:cNvSpPr/>
          <p:nvPr/>
        </p:nvSpPr>
        <p:spPr>
          <a:xfrm>
            <a:off x="5399054" y="6112891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3848" y="7213"/>
                </a:moveTo>
                <a:lnTo>
                  <a:pt x="3695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9" name="object 6259"/>
          <p:cNvSpPr/>
          <p:nvPr/>
        </p:nvSpPr>
        <p:spPr>
          <a:xfrm>
            <a:off x="534138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0"/>
                </a:moveTo>
                <a:lnTo>
                  <a:pt x="1117" y="4648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0" name="object 6260"/>
          <p:cNvSpPr/>
          <p:nvPr/>
        </p:nvSpPr>
        <p:spPr>
          <a:xfrm>
            <a:off x="5352440" y="6009402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1" name="object 6261"/>
          <p:cNvSpPr/>
          <p:nvPr/>
        </p:nvSpPr>
        <p:spPr>
          <a:xfrm>
            <a:off x="5353240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0"/>
                </a:move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2" name="object 6262"/>
          <p:cNvSpPr/>
          <p:nvPr/>
        </p:nvSpPr>
        <p:spPr>
          <a:xfrm>
            <a:off x="5437347" y="6082450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3" name="object 6263"/>
          <p:cNvSpPr/>
          <p:nvPr/>
        </p:nvSpPr>
        <p:spPr>
          <a:xfrm>
            <a:off x="5437347" y="6079091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4" name="object 6264"/>
          <p:cNvSpPr/>
          <p:nvPr/>
        </p:nvSpPr>
        <p:spPr>
          <a:xfrm>
            <a:off x="5444394" y="5993381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0" y="0"/>
                </a:moveTo>
                <a:lnTo>
                  <a:pt x="25793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2" name="object 5742"/>
          <p:cNvSpPr/>
          <p:nvPr/>
        </p:nvSpPr>
        <p:spPr>
          <a:xfrm>
            <a:off x="469900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3" name="object 5743"/>
          <p:cNvSpPr/>
          <p:nvPr/>
        </p:nvSpPr>
        <p:spPr>
          <a:xfrm>
            <a:off x="1149590" y="1685383"/>
            <a:ext cx="1880619" cy="234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3875493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4384281" y="1744444"/>
            <a:ext cx="2223084" cy="1500771"/>
          </a:xfrm>
          <a:custGeom>
            <a:avLst/>
            <a:gdLst/>
            <a:ahLst/>
            <a:cxnLst/>
            <a:rect l="l" t="t" r="r" b="b"/>
            <a:pathLst>
              <a:path w="2223084" h="1500771">
                <a:moveTo>
                  <a:pt x="2206447" y="1295247"/>
                </a:moveTo>
                <a:lnTo>
                  <a:pt x="2198992" y="1288008"/>
                </a:lnTo>
                <a:lnTo>
                  <a:pt x="2198992" y="1275689"/>
                </a:lnTo>
                <a:lnTo>
                  <a:pt x="2208174" y="1192530"/>
                </a:lnTo>
                <a:lnTo>
                  <a:pt x="2211311" y="1125474"/>
                </a:lnTo>
                <a:lnTo>
                  <a:pt x="2221242" y="1120495"/>
                </a:lnTo>
                <a:lnTo>
                  <a:pt x="2223084" y="1116825"/>
                </a:lnTo>
                <a:lnTo>
                  <a:pt x="2223084" y="1104950"/>
                </a:lnTo>
                <a:lnTo>
                  <a:pt x="2219401" y="1099439"/>
                </a:lnTo>
                <a:lnTo>
                  <a:pt x="2211311" y="1096416"/>
                </a:lnTo>
                <a:lnTo>
                  <a:pt x="2208174" y="1029347"/>
                </a:lnTo>
                <a:lnTo>
                  <a:pt x="2198243" y="934961"/>
                </a:lnTo>
                <a:lnTo>
                  <a:pt x="2206447" y="926528"/>
                </a:lnTo>
                <a:lnTo>
                  <a:pt x="2206447" y="914654"/>
                </a:lnTo>
                <a:lnTo>
                  <a:pt x="2200935" y="907199"/>
                </a:lnTo>
                <a:lnTo>
                  <a:pt x="2192845" y="906119"/>
                </a:lnTo>
                <a:lnTo>
                  <a:pt x="2169401" y="809459"/>
                </a:lnTo>
                <a:lnTo>
                  <a:pt x="2150503" y="748334"/>
                </a:lnTo>
                <a:lnTo>
                  <a:pt x="2156015" y="743038"/>
                </a:lnTo>
                <a:lnTo>
                  <a:pt x="2156548" y="728027"/>
                </a:lnTo>
                <a:lnTo>
                  <a:pt x="2151049" y="722515"/>
                </a:lnTo>
                <a:lnTo>
                  <a:pt x="2139810" y="720788"/>
                </a:lnTo>
                <a:lnTo>
                  <a:pt x="2117674" y="667118"/>
                </a:lnTo>
                <a:lnTo>
                  <a:pt x="2104923" y="639254"/>
                </a:lnTo>
                <a:lnTo>
                  <a:pt x="2075129" y="580288"/>
                </a:lnTo>
                <a:lnTo>
                  <a:pt x="2072525" y="572935"/>
                </a:lnTo>
                <a:lnTo>
                  <a:pt x="2075230" y="569912"/>
                </a:lnTo>
                <a:lnTo>
                  <a:pt x="2075230" y="554367"/>
                </a:lnTo>
                <a:lnTo>
                  <a:pt x="2069719" y="548741"/>
                </a:lnTo>
                <a:lnTo>
                  <a:pt x="2056650" y="547014"/>
                </a:lnTo>
                <a:lnTo>
                  <a:pt x="2001469" y="463753"/>
                </a:lnTo>
                <a:lnTo>
                  <a:pt x="1965934" y="417855"/>
                </a:lnTo>
                <a:lnTo>
                  <a:pt x="1966252" y="399161"/>
                </a:lnTo>
                <a:lnTo>
                  <a:pt x="1962480" y="393661"/>
                </a:lnTo>
                <a:lnTo>
                  <a:pt x="1958809" y="391718"/>
                </a:lnTo>
                <a:lnTo>
                  <a:pt x="1942058" y="389991"/>
                </a:lnTo>
                <a:lnTo>
                  <a:pt x="1931162" y="376923"/>
                </a:lnTo>
                <a:lnTo>
                  <a:pt x="1919922" y="364172"/>
                </a:lnTo>
                <a:lnTo>
                  <a:pt x="1857070" y="301320"/>
                </a:lnTo>
                <a:lnTo>
                  <a:pt x="1831149" y="278955"/>
                </a:lnTo>
                <a:lnTo>
                  <a:pt x="1831251" y="266217"/>
                </a:lnTo>
                <a:lnTo>
                  <a:pt x="1827695" y="258660"/>
                </a:lnTo>
                <a:lnTo>
                  <a:pt x="1823910" y="256933"/>
                </a:lnTo>
                <a:lnTo>
                  <a:pt x="1805559" y="256933"/>
                </a:lnTo>
                <a:lnTo>
                  <a:pt x="1772069" y="231114"/>
                </a:lnTo>
                <a:lnTo>
                  <a:pt x="1727682" y="199796"/>
                </a:lnTo>
                <a:lnTo>
                  <a:pt x="1676069" y="166433"/>
                </a:lnTo>
                <a:lnTo>
                  <a:pt x="1674329" y="155194"/>
                </a:lnTo>
                <a:lnTo>
                  <a:pt x="1668716" y="147955"/>
                </a:lnTo>
                <a:lnTo>
                  <a:pt x="1665046" y="146011"/>
                </a:lnTo>
                <a:lnTo>
                  <a:pt x="1655000" y="146011"/>
                </a:lnTo>
                <a:lnTo>
                  <a:pt x="1650352" y="148932"/>
                </a:lnTo>
                <a:lnTo>
                  <a:pt x="1646466" y="150126"/>
                </a:lnTo>
                <a:lnTo>
                  <a:pt x="1598409" y="123977"/>
                </a:lnTo>
                <a:lnTo>
                  <a:pt x="1541170" y="98069"/>
                </a:lnTo>
                <a:lnTo>
                  <a:pt x="1501749" y="82080"/>
                </a:lnTo>
                <a:lnTo>
                  <a:pt x="1500555" y="73977"/>
                </a:lnTo>
                <a:lnTo>
                  <a:pt x="1494942" y="66636"/>
                </a:lnTo>
                <a:lnTo>
                  <a:pt x="1489430" y="64693"/>
                </a:lnTo>
                <a:lnTo>
                  <a:pt x="1483283" y="64693"/>
                </a:lnTo>
                <a:lnTo>
                  <a:pt x="1477657" y="66522"/>
                </a:lnTo>
                <a:lnTo>
                  <a:pt x="1474431" y="71069"/>
                </a:lnTo>
                <a:lnTo>
                  <a:pt x="1461566" y="68580"/>
                </a:lnTo>
                <a:lnTo>
                  <a:pt x="1395145" y="48272"/>
                </a:lnTo>
                <a:lnTo>
                  <a:pt x="1316964" y="30353"/>
                </a:lnTo>
                <a:lnTo>
                  <a:pt x="1313942" y="20408"/>
                </a:lnTo>
                <a:lnTo>
                  <a:pt x="1310271" y="16624"/>
                </a:lnTo>
                <a:lnTo>
                  <a:pt x="1293317" y="17170"/>
                </a:lnTo>
                <a:lnTo>
                  <a:pt x="1287907" y="24841"/>
                </a:lnTo>
                <a:lnTo>
                  <a:pt x="1201178" y="14897"/>
                </a:lnTo>
                <a:lnTo>
                  <a:pt x="1130769" y="11341"/>
                </a:lnTo>
                <a:lnTo>
                  <a:pt x="1126769" y="9829"/>
                </a:lnTo>
                <a:lnTo>
                  <a:pt x="1121803" y="1943"/>
                </a:lnTo>
                <a:lnTo>
                  <a:pt x="1118133" y="0"/>
                </a:lnTo>
                <a:lnTo>
                  <a:pt x="1104417" y="0"/>
                </a:lnTo>
                <a:lnTo>
                  <a:pt x="1100747" y="1943"/>
                </a:lnTo>
                <a:lnTo>
                  <a:pt x="1095883" y="9931"/>
                </a:lnTo>
                <a:lnTo>
                  <a:pt x="1082281" y="11226"/>
                </a:lnTo>
                <a:lnTo>
                  <a:pt x="1043508" y="13068"/>
                </a:lnTo>
                <a:lnTo>
                  <a:pt x="980643" y="18580"/>
                </a:lnTo>
                <a:lnTo>
                  <a:pt x="934643" y="24841"/>
                </a:lnTo>
                <a:lnTo>
                  <a:pt x="931291" y="18681"/>
                </a:lnTo>
                <a:lnTo>
                  <a:pt x="927836" y="16624"/>
                </a:lnTo>
                <a:lnTo>
                  <a:pt x="912177" y="16624"/>
                </a:lnTo>
                <a:lnTo>
                  <a:pt x="908608" y="20408"/>
                </a:lnTo>
                <a:lnTo>
                  <a:pt x="905586" y="30353"/>
                </a:lnTo>
                <a:lnTo>
                  <a:pt x="897483" y="31534"/>
                </a:lnTo>
                <a:lnTo>
                  <a:pt x="827392" y="48272"/>
                </a:lnTo>
                <a:lnTo>
                  <a:pt x="753529" y="70523"/>
                </a:lnTo>
                <a:lnTo>
                  <a:pt x="748017" y="71069"/>
                </a:lnTo>
                <a:lnTo>
                  <a:pt x="744880" y="66522"/>
                </a:lnTo>
                <a:lnTo>
                  <a:pt x="739152" y="64693"/>
                </a:lnTo>
                <a:lnTo>
                  <a:pt x="733107" y="64693"/>
                </a:lnTo>
                <a:lnTo>
                  <a:pt x="727494" y="66636"/>
                </a:lnTo>
                <a:lnTo>
                  <a:pt x="722426" y="72682"/>
                </a:lnTo>
                <a:lnTo>
                  <a:pt x="720801" y="82080"/>
                </a:lnTo>
                <a:lnTo>
                  <a:pt x="681380" y="98069"/>
                </a:lnTo>
                <a:lnTo>
                  <a:pt x="614845" y="129489"/>
                </a:lnTo>
                <a:lnTo>
                  <a:pt x="576084" y="150126"/>
                </a:lnTo>
                <a:lnTo>
                  <a:pt x="573163" y="149796"/>
                </a:lnTo>
                <a:lnTo>
                  <a:pt x="567550" y="146011"/>
                </a:lnTo>
                <a:lnTo>
                  <a:pt x="557390" y="146011"/>
                </a:lnTo>
                <a:lnTo>
                  <a:pt x="553834" y="147955"/>
                </a:lnTo>
                <a:lnTo>
                  <a:pt x="548754" y="154012"/>
                </a:lnTo>
                <a:lnTo>
                  <a:pt x="547243" y="165341"/>
                </a:lnTo>
                <a:lnTo>
                  <a:pt x="487959" y="204012"/>
                </a:lnTo>
                <a:lnTo>
                  <a:pt x="416890" y="256933"/>
                </a:lnTo>
                <a:lnTo>
                  <a:pt x="398526" y="256933"/>
                </a:lnTo>
                <a:lnTo>
                  <a:pt x="394855" y="258660"/>
                </a:lnTo>
                <a:lnTo>
                  <a:pt x="391718" y="264820"/>
                </a:lnTo>
                <a:lnTo>
                  <a:pt x="392049" y="277888"/>
                </a:lnTo>
                <a:lnTo>
                  <a:pt x="363537" y="303149"/>
                </a:lnTo>
                <a:lnTo>
                  <a:pt x="316230" y="350139"/>
                </a:lnTo>
                <a:lnTo>
                  <a:pt x="297764" y="370433"/>
                </a:lnTo>
                <a:lnTo>
                  <a:pt x="280377" y="389991"/>
                </a:lnTo>
                <a:lnTo>
                  <a:pt x="262343" y="392366"/>
                </a:lnTo>
                <a:lnTo>
                  <a:pt x="256832" y="397865"/>
                </a:lnTo>
                <a:lnTo>
                  <a:pt x="257162" y="416445"/>
                </a:lnTo>
                <a:lnTo>
                  <a:pt x="212763" y="475843"/>
                </a:lnTo>
                <a:lnTo>
                  <a:pt x="165785" y="547014"/>
                </a:lnTo>
                <a:lnTo>
                  <a:pt x="152831" y="548741"/>
                </a:lnTo>
                <a:lnTo>
                  <a:pt x="147967" y="553275"/>
                </a:lnTo>
                <a:lnTo>
                  <a:pt x="148183" y="570992"/>
                </a:lnTo>
                <a:lnTo>
                  <a:pt x="150012" y="575310"/>
                </a:lnTo>
                <a:lnTo>
                  <a:pt x="140728" y="592162"/>
                </a:lnTo>
                <a:lnTo>
                  <a:pt x="103035" y="670890"/>
                </a:lnTo>
                <a:lnTo>
                  <a:pt x="82727" y="720788"/>
                </a:lnTo>
                <a:lnTo>
                  <a:pt x="71501" y="722515"/>
                </a:lnTo>
                <a:lnTo>
                  <a:pt x="66751" y="726948"/>
                </a:lnTo>
                <a:lnTo>
                  <a:pt x="66535" y="743038"/>
                </a:lnTo>
                <a:lnTo>
                  <a:pt x="72047" y="748334"/>
                </a:lnTo>
                <a:lnTo>
                  <a:pt x="57353" y="795210"/>
                </a:lnTo>
                <a:lnTo>
                  <a:pt x="29705" y="906119"/>
                </a:lnTo>
                <a:lnTo>
                  <a:pt x="21602" y="907199"/>
                </a:lnTo>
                <a:lnTo>
                  <a:pt x="16637" y="913358"/>
                </a:lnTo>
                <a:lnTo>
                  <a:pt x="16852" y="927608"/>
                </a:lnTo>
                <a:lnTo>
                  <a:pt x="24307" y="934961"/>
                </a:lnTo>
                <a:lnTo>
                  <a:pt x="24091" y="944892"/>
                </a:lnTo>
                <a:lnTo>
                  <a:pt x="16205" y="1007211"/>
                </a:lnTo>
                <a:lnTo>
                  <a:pt x="11239" y="1096416"/>
                </a:lnTo>
                <a:lnTo>
                  <a:pt x="3136" y="1099439"/>
                </a:lnTo>
                <a:lnTo>
                  <a:pt x="0" y="1103655"/>
                </a:lnTo>
                <a:lnTo>
                  <a:pt x="0" y="1118120"/>
                </a:lnTo>
                <a:lnTo>
                  <a:pt x="2171" y="1121575"/>
                </a:lnTo>
                <a:lnTo>
                  <a:pt x="11239" y="1125474"/>
                </a:lnTo>
                <a:lnTo>
                  <a:pt x="14909" y="1193825"/>
                </a:lnTo>
                <a:lnTo>
                  <a:pt x="24307" y="1286929"/>
                </a:lnTo>
                <a:lnTo>
                  <a:pt x="16852" y="1294168"/>
                </a:lnTo>
                <a:lnTo>
                  <a:pt x="16637" y="1308417"/>
                </a:lnTo>
                <a:lnTo>
                  <a:pt x="20421" y="1313929"/>
                </a:lnTo>
                <a:lnTo>
                  <a:pt x="29705" y="1315770"/>
                </a:lnTo>
                <a:lnTo>
                  <a:pt x="53682" y="1413725"/>
                </a:lnTo>
                <a:lnTo>
                  <a:pt x="72263" y="1472692"/>
                </a:lnTo>
                <a:lnTo>
                  <a:pt x="66535" y="1478737"/>
                </a:lnTo>
                <a:lnTo>
                  <a:pt x="66751" y="1494929"/>
                </a:lnTo>
                <a:lnTo>
                  <a:pt x="68592" y="1496771"/>
                </a:lnTo>
                <a:lnTo>
                  <a:pt x="75933" y="1500771"/>
                </a:lnTo>
                <a:lnTo>
                  <a:pt x="78625" y="1499908"/>
                </a:lnTo>
                <a:lnTo>
                  <a:pt x="68592" y="1493100"/>
                </a:lnTo>
                <a:lnTo>
                  <a:pt x="68376" y="1480578"/>
                </a:lnTo>
                <a:lnTo>
                  <a:pt x="74091" y="1475066"/>
                </a:lnTo>
                <a:lnTo>
                  <a:pt x="74206" y="1471066"/>
                </a:lnTo>
                <a:lnTo>
                  <a:pt x="55524" y="1411884"/>
                </a:lnTo>
                <a:lnTo>
                  <a:pt x="31546" y="1313929"/>
                </a:lnTo>
                <a:lnTo>
                  <a:pt x="22250" y="1312087"/>
                </a:lnTo>
                <a:lnTo>
                  <a:pt x="18478" y="1306588"/>
                </a:lnTo>
                <a:lnTo>
                  <a:pt x="18694" y="1295996"/>
                </a:lnTo>
                <a:lnTo>
                  <a:pt x="27876" y="1288008"/>
                </a:lnTo>
                <a:lnTo>
                  <a:pt x="24206" y="1264031"/>
                </a:lnTo>
                <a:lnTo>
                  <a:pt x="16751" y="1191882"/>
                </a:lnTo>
                <a:lnTo>
                  <a:pt x="13081" y="1123632"/>
                </a:lnTo>
                <a:lnTo>
                  <a:pt x="4000" y="1119746"/>
                </a:lnTo>
                <a:lnTo>
                  <a:pt x="1841" y="1116291"/>
                </a:lnTo>
                <a:lnTo>
                  <a:pt x="1841" y="1105484"/>
                </a:lnTo>
                <a:lnTo>
                  <a:pt x="4978" y="1101280"/>
                </a:lnTo>
                <a:lnTo>
                  <a:pt x="13081" y="1098245"/>
                </a:lnTo>
                <a:lnTo>
                  <a:pt x="18046" y="1009040"/>
                </a:lnTo>
                <a:lnTo>
                  <a:pt x="27660" y="933119"/>
                </a:lnTo>
                <a:lnTo>
                  <a:pt x="18694" y="925779"/>
                </a:lnTo>
                <a:lnTo>
                  <a:pt x="18478" y="915187"/>
                </a:lnTo>
                <a:lnTo>
                  <a:pt x="23444" y="909040"/>
                </a:lnTo>
                <a:lnTo>
                  <a:pt x="31546" y="907948"/>
                </a:lnTo>
                <a:lnTo>
                  <a:pt x="59194" y="797039"/>
                </a:lnTo>
                <a:lnTo>
                  <a:pt x="74206" y="750811"/>
                </a:lnTo>
                <a:lnTo>
                  <a:pt x="74091" y="746810"/>
                </a:lnTo>
                <a:lnTo>
                  <a:pt x="68376" y="741197"/>
                </a:lnTo>
                <a:lnTo>
                  <a:pt x="68592" y="728776"/>
                </a:lnTo>
                <a:lnTo>
                  <a:pt x="73342" y="724357"/>
                </a:lnTo>
                <a:lnTo>
                  <a:pt x="84569" y="722630"/>
                </a:lnTo>
                <a:lnTo>
                  <a:pt x="104876" y="672731"/>
                </a:lnTo>
                <a:lnTo>
                  <a:pt x="142570" y="594106"/>
                </a:lnTo>
                <a:lnTo>
                  <a:pt x="153479" y="572719"/>
                </a:lnTo>
                <a:lnTo>
                  <a:pt x="149809" y="569163"/>
                </a:lnTo>
                <a:lnTo>
                  <a:pt x="149809" y="555117"/>
                </a:lnTo>
                <a:lnTo>
                  <a:pt x="154660" y="550684"/>
                </a:lnTo>
                <a:lnTo>
                  <a:pt x="167728" y="548970"/>
                </a:lnTo>
                <a:lnTo>
                  <a:pt x="214706" y="477685"/>
                </a:lnTo>
                <a:lnTo>
                  <a:pt x="260934" y="416560"/>
                </a:lnTo>
                <a:lnTo>
                  <a:pt x="258775" y="410400"/>
                </a:lnTo>
                <a:lnTo>
                  <a:pt x="258660" y="399707"/>
                </a:lnTo>
                <a:lnTo>
                  <a:pt x="264172" y="394195"/>
                </a:lnTo>
                <a:lnTo>
                  <a:pt x="280263" y="393763"/>
                </a:lnTo>
                <a:lnTo>
                  <a:pt x="315366" y="354774"/>
                </a:lnTo>
                <a:lnTo>
                  <a:pt x="365366" y="304990"/>
                </a:lnTo>
                <a:lnTo>
                  <a:pt x="395605" y="278104"/>
                </a:lnTo>
                <a:lnTo>
                  <a:pt x="393560" y="273672"/>
                </a:lnTo>
                <a:lnTo>
                  <a:pt x="393560" y="266763"/>
                </a:lnTo>
                <a:lnTo>
                  <a:pt x="396697" y="260489"/>
                </a:lnTo>
                <a:lnTo>
                  <a:pt x="400367" y="258762"/>
                </a:lnTo>
                <a:lnTo>
                  <a:pt x="412356" y="258762"/>
                </a:lnTo>
                <a:lnTo>
                  <a:pt x="414299" y="260604"/>
                </a:lnTo>
                <a:lnTo>
                  <a:pt x="416991" y="260819"/>
                </a:lnTo>
                <a:lnTo>
                  <a:pt x="479958" y="212648"/>
                </a:lnTo>
                <a:lnTo>
                  <a:pt x="550811" y="166966"/>
                </a:lnTo>
                <a:lnTo>
                  <a:pt x="550595" y="155841"/>
                </a:lnTo>
                <a:lnTo>
                  <a:pt x="555663" y="149796"/>
                </a:lnTo>
                <a:lnTo>
                  <a:pt x="559346" y="147853"/>
                </a:lnTo>
                <a:lnTo>
                  <a:pt x="565607" y="147853"/>
                </a:lnTo>
                <a:lnTo>
                  <a:pt x="571220" y="151625"/>
                </a:lnTo>
                <a:lnTo>
                  <a:pt x="578015" y="151853"/>
                </a:lnTo>
                <a:lnTo>
                  <a:pt x="624039" y="127660"/>
                </a:lnTo>
                <a:lnTo>
                  <a:pt x="683221" y="99898"/>
                </a:lnTo>
                <a:lnTo>
                  <a:pt x="722630" y="83921"/>
                </a:lnTo>
                <a:lnTo>
                  <a:pt x="724255" y="74523"/>
                </a:lnTo>
                <a:lnTo>
                  <a:pt x="729335" y="68465"/>
                </a:lnTo>
                <a:lnTo>
                  <a:pt x="737323" y="66522"/>
                </a:lnTo>
                <a:lnTo>
                  <a:pt x="743051" y="68465"/>
                </a:lnTo>
                <a:lnTo>
                  <a:pt x="746721" y="74091"/>
                </a:lnTo>
                <a:lnTo>
                  <a:pt x="753960" y="72682"/>
                </a:lnTo>
                <a:lnTo>
                  <a:pt x="829233" y="50114"/>
                </a:lnTo>
                <a:lnTo>
                  <a:pt x="899439" y="33375"/>
                </a:lnTo>
                <a:lnTo>
                  <a:pt x="907427" y="32181"/>
                </a:lnTo>
                <a:lnTo>
                  <a:pt x="910450" y="22250"/>
                </a:lnTo>
                <a:lnTo>
                  <a:pt x="914006" y="18465"/>
                </a:lnTo>
                <a:lnTo>
                  <a:pt x="925995" y="18465"/>
                </a:lnTo>
                <a:lnTo>
                  <a:pt x="929449" y="20523"/>
                </a:lnTo>
                <a:lnTo>
                  <a:pt x="932586" y="26568"/>
                </a:lnTo>
                <a:lnTo>
                  <a:pt x="966495" y="22898"/>
                </a:lnTo>
                <a:lnTo>
                  <a:pt x="1045337" y="14897"/>
                </a:lnTo>
                <a:lnTo>
                  <a:pt x="1084110" y="13068"/>
                </a:lnTo>
                <a:lnTo>
                  <a:pt x="1097724" y="11772"/>
                </a:lnTo>
                <a:lnTo>
                  <a:pt x="1102575" y="3784"/>
                </a:lnTo>
                <a:lnTo>
                  <a:pt x="1106246" y="1943"/>
                </a:lnTo>
                <a:lnTo>
                  <a:pt x="1116291" y="1943"/>
                </a:lnTo>
                <a:lnTo>
                  <a:pt x="1119974" y="3784"/>
                </a:lnTo>
                <a:lnTo>
                  <a:pt x="1124940" y="11658"/>
                </a:lnTo>
                <a:lnTo>
                  <a:pt x="1128928" y="13169"/>
                </a:lnTo>
                <a:lnTo>
                  <a:pt x="1177099" y="14897"/>
                </a:lnTo>
                <a:lnTo>
                  <a:pt x="1289850" y="26568"/>
                </a:lnTo>
                <a:lnTo>
                  <a:pt x="1295247" y="19011"/>
                </a:lnTo>
                <a:lnTo>
                  <a:pt x="1308430" y="18465"/>
                </a:lnTo>
                <a:lnTo>
                  <a:pt x="1312100" y="22250"/>
                </a:lnTo>
                <a:lnTo>
                  <a:pt x="1315123" y="32181"/>
                </a:lnTo>
                <a:lnTo>
                  <a:pt x="1393317" y="50114"/>
                </a:lnTo>
                <a:lnTo>
                  <a:pt x="1472806" y="74307"/>
                </a:lnTo>
                <a:lnTo>
                  <a:pt x="1475828" y="74091"/>
                </a:lnTo>
                <a:lnTo>
                  <a:pt x="1479499" y="68465"/>
                </a:lnTo>
                <a:lnTo>
                  <a:pt x="1487487" y="66522"/>
                </a:lnTo>
                <a:lnTo>
                  <a:pt x="1493113" y="68465"/>
                </a:lnTo>
                <a:lnTo>
                  <a:pt x="1498727" y="75819"/>
                </a:lnTo>
                <a:lnTo>
                  <a:pt x="1499908" y="83921"/>
                </a:lnTo>
                <a:lnTo>
                  <a:pt x="1539328" y="99898"/>
                </a:lnTo>
                <a:lnTo>
                  <a:pt x="1596567" y="125818"/>
                </a:lnTo>
                <a:lnTo>
                  <a:pt x="1644523" y="151853"/>
                </a:lnTo>
                <a:lnTo>
                  <a:pt x="1651215" y="151625"/>
                </a:lnTo>
                <a:lnTo>
                  <a:pt x="1656943" y="147853"/>
                </a:lnTo>
                <a:lnTo>
                  <a:pt x="1663103" y="147853"/>
                </a:lnTo>
                <a:lnTo>
                  <a:pt x="1666875" y="149796"/>
                </a:lnTo>
                <a:lnTo>
                  <a:pt x="1672501" y="157137"/>
                </a:lnTo>
                <a:lnTo>
                  <a:pt x="1671637" y="166966"/>
                </a:lnTo>
                <a:lnTo>
                  <a:pt x="1725853" y="201637"/>
                </a:lnTo>
                <a:lnTo>
                  <a:pt x="1770240" y="232956"/>
                </a:lnTo>
                <a:lnTo>
                  <a:pt x="1805559" y="260819"/>
                </a:lnTo>
                <a:lnTo>
                  <a:pt x="1808149" y="260604"/>
                </a:lnTo>
                <a:lnTo>
                  <a:pt x="1810194" y="258762"/>
                </a:lnTo>
                <a:lnTo>
                  <a:pt x="1822081" y="258762"/>
                </a:lnTo>
                <a:lnTo>
                  <a:pt x="1827580" y="262445"/>
                </a:lnTo>
                <a:lnTo>
                  <a:pt x="1829638" y="272376"/>
                </a:lnTo>
                <a:lnTo>
                  <a:pt x="1827263" y="276047"/>
                </a:lnTo>
                <a:lnTo>
                  <a:pt x="1827479" y="279069"/>
                </a:lnTo>
                <a:lnTo>
                  <a:pt x="1855228" y="303149"/>
                </a:lnTo>
                <a:lnTo>
                  <a:pt x="1899729" y="347332"/>
                </a:lnTo>
                <a:lnTo>
                  <a:pt x="1925650" y="375081"/>
                </a:lnTo>
                <a:lnTo>
                  <a:pt x="1942287" y="393763"/>
                </a:lnTo>
                <a:lnTo>
                  <a:pt x="1956968" y="393661"/>
                </a:lnTo>
                <a:lnTo>
                  <a:pt x="1960638" y="395490"/>
                </a:lnTo>
                <a:lnTo>
                  <a:pt x="1964423" y="401002"/>
                </a:lnTo>
                <a:lnTo>
                  <a:pt x="1964423" y="409219"/>
                </a:lnTo>
                <a:lnTo>
                  <a:pt x="1962264" y="412775"/>
                </a:lnTo>
                <a:lnTo>
                  <a:pt x="1962480" y="417525"/>
                </a:lnTo>
                <a:lnTo>
                  <a:pt x="1999526" y="465582"/>
                </a:lnTo>
                <a:lnTo>
                  <a:pt x="2054821" y="548970"/>
                </a:lnTo>
                <a:lnTo>
                  <a:pt x="2067890" y="550684"/>
                </a:lnTo>
                <a:lnTo>
                  <a:pt x="2073389" y="556196"/>
                </a:lnTo>
                <a:lnTo>
                  <a:pt x="2073389" y="568083"/>
                </a:lnTo>
                <a:lnTo>
                  <a:pt x="2068969" y="572719"/>
                </a:lnTo>
                <a:lnTo>
                  <a:pt x="2103094" y="641083"/>
                </a:lnTo>
                <a:lnTo>
                  <a:pt x="2115832" y="668947"/>
                </a:lnTo>
                <a:lnTo>
                  <a:pt x="2137867" y="722630"/>
                </a:lnTo>
                <a:lnTo>
                  <a:pt x="2149208" y="724357"/>
                </a:lnTo>
                <a:lnTo>
                  <a:pt x="2154707" y="729869"/>
                </a:lnTo>
                <a:lnTo>
                  <a:pt x="2154174" y="741197"/>
                </a:lnTo>
                <a:lnTo>
                  <a:pt x="2148344" y="746810"/>
                </a:lnTo>
                <a:lnTo>
                  <a:pt x="2148992" y="752221"/>
                </a:lnTo>
                <a:lnTo>
                  <a:pt x="2167572" y="811288"/>
                </a:lnTo>
                <a:lnTo>
                  <a:pt x="2191004" y="907948"/>
                </a:lnTo>
                <a:lnTo>
                  <a:pt x="2199106" y="909040"/>
                </a:lnTo>
                <a:lnTo>
                  <a:pt x="2204618" y="916482"/>
                </a:lnTo>
                <a:lnTo>
                  <a:pt x="2204618" y="924699"/>
                </a:lnTo>
                <a:lnTo>
                  <a:pt x="2194890" y="933119"/>
                </a:lnTo>
                <a:lnTo>
                  <a:pt x="2197049" y="948029"/>
                </a:lnTo>
                <a:lnTo>
                  <a:pt x="2206332" y="1031189"/>
                </a:lnTo>
                <a:lnTo>
                  <a:pt x="2209469" y="1098245"/>
                </a:lnTo>
                <a:lnTo>
                  <a:pt x="2217572" y="1101280"/>
                </a:lnTo>
                <a:lnTo>
                  <a:pt x="2221242" y="1106779"/>
                </a:lnTo>
                <a:lnTo>
                  <a:pt x="2221242" y="1114996"/>
                </a:lnTo>
                <a:lnTo>
                  <a:pt x="2219299" y="1118666"/>
                </a:lnTo>
                <a:lnTo>
                  <a:pt x="2209469" y="1123632"/>
                </a:lnTo>
                <a:lnTo>
                  <a:pt x="2206332" y="1190701"/>
                </a:lnTo>
                <a:lnTo>
                  <a:pt x="2198890" y="1262735"/>
                </a:lnTo>
                <a:lnTo>
                  <a:pt x="2194674" y="1288008"/>
                </a:lnTo>
                <a:lnTo>
                  <a:pt x="2204618" y="1297076"/>
                </a:lnTo>
                <a:lnTo>
                  <a:pt x="2204618" y="1305394"/>
                </a:lnTo>
                <a:lnTo>
                  <a:pt x="2200186" y="1312087"/>
                </a:lnTo>
                <a:lnTo>
                  <a:pt x="2191004" y="1313929"/>
                </a:lnTo>
                <a:lnTo>
                  <a:pt x="2171128" y="1395679"/>
                </a:lnTo>
                <a:lnTo>
                  <a:pt x="2150833" y="1462214"/>
                </a:lnTo>
                <a:lnTo>
                  <a:pt x="2148344" y="1475066"/>
                </a:lnTo>
                <a:lnTo>
                  <a:pt x="2150833" y="1476578"/>
                </a:lnTo>
                <a:lnTo>
                  <a:pt x="2154707" y="1481874"/>
                </a:lnTo>
                <a:lnTo>
                  <a:pt x="2153958" y="1493100"/>
                </a:lnTo>
                <a:lnTo>
                  <a:pt x="2143912" y="1499908"/>
                </a:lnTo>
                <a:lnTo>
                  <a:pt x="2146503" y="1500771"/>
                </a:lnTo>
                <a:lnTo>
                  <a:pt x="2154821" y="1495793"/>
                </a:lnTo>
                <a:lnTo>
                  <a:pt x="2156548" y="1493850"/>
                </a:lnTo>
                <a:lnTo>
                  <a:pt x="2156548" y="1480032"/>
                </a:lnTo>
                <a:lnTo>
                  <a:pt x="2152561" y="1474520"/>
                </a:lnTo>
                <a:lnTo>
                  <a:pt x="2150287" y="1472793"/>
                </a:lnTo>
                <a:lnTo>
                  <a:pt x="2172970" y="1397520"/>
                </a:lnTo>
                <a:lnTo>
                  <a:pt x="2192845" y="1315770"/>
                </a:lnTo>
                <a:lnTo>
                  <a:pt x="2202014" y="1313929"/>
                </a:lnTo>
                <a:lnTo>
                  <a:pt x="2206447" y="1307236"/>
                </a:lnTo>
                <a:lnTo>
                  <a:pt x="2206447" y="1295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4386117" y="1746382"/>
            <a:ext cx="2219413" cy="2217458"/>
          </a:xfrm>
          <a:custGeom>
            <a:avLst/>
            <a:gdLst/>
            <a:ahLst/>
            <a:cxnLst/>
            <a:rect l="l" t="t" r="r" b="b"/>
            <a:pathLst>
              <a:path w="2219413" h="2217458">
                <a:moveTo>
                  <a:pt x="2171" y="1117803"/>
                </a:moveTo>
                <a:lnTo>
                  <a:pt x="11239" y="1121689"/>
                </a:lnTo>
                <a:lnTo>
                  <a:pt x="14909" y="1189951"/>
                </a:lnTo>
                <a:lnTo>
                  <a:pt x="22364" y="1262087"/>
                </a:lnTo>
                <a:lnTo>
                  <a:pt x="26034" y="1286065"/>
                </a:lnTo>
                <a:lnTo>
                  <a:pt x="16852" y="1294066"/>
                </a:lnTo>
                <a:lnTo>
                  <a:pt x="16636" y="1304645"/>
                </a:lnTo>
                <a:lnTo>
                  <a:pt x="20421" y="1310157"/>
                </a:lnTo>
                <a:lnTo>
                  <a:pt x="29705" y="1311986"/>
                </a:lnTo>
                <a:lnTo>
                  <a:pt x="53682" y="1409941"/>
                </a:lnTo>
                <a:lnTo>
                  <a:pt x="72364" y="1469123"/>
                </a:lnTo>
                <a:lnTo>
                  <a:pt x="72262" y="1473123"/>
                </a:lnTo>
                <a:lnTo>
                  <a:pt x="66535" y="1478635"/>
                </a:lnTo>
                <a:lnTo>
                  <a:pt x="66751" y="1491157"/>
                </a:lnTo>
                <a:lnTo>
                  <a:pt x="76796" y="1497964"/>
                </a:lnTo>
                <a:lnTo>
                  <a:pt x="78206" y="1497863"/>
                </a:lnTo>
                <a:lnTo>
                  <a:pt x="81546" y="1496237"/>
                </a:lnTo>
                <a:lnTo>
                  <a:pt x="83388" y="1498396"/>
                </a:lnTo>
                <a:lnTo>
                  <a:pt x="90627" y="1518919"/>
                </a:lnTo>
                <a:lnTo>
                  <a:pt x="125717" y="1596567"/>
                </a:lnTo>
                <a:lnTo>
                  <a:pt x="151739" y="1646250"/>
                </a:lnTo>
                <a:lnTo>
                  <a:pt x="147967" y="1650682"/>
                </a:lnTo>
                <a:lnTo>
                  <a:pt x="147967" y="1664830"/>
                </a:lnTo>
                <a:lnTo>
                  <a:pt x="151739" y="1668500"/>
                </a:lnTo>
                <a:lnTo>
                  <a:pt x="164706" y="1670227"/>
                </a:lnTo>
                <a:lnTo>
                  <a:pt x="203593" y="1729308"/>
                </a:lnTo>
                <a:lnTo>
                  <a:pt x="259105" y="1803387"/>
                </a:lnTo>
                <a:lnTo>
                  <a:pt x="256933" y="1809445"/>
                </a:lnTo>
                <a:lnTo>
                  <a:pt x="256832" y="1820240"/>
                </a:lnTo>
                <a:lnTo>
                  <a:pt x="262343" y="1825752"/>
                </a:lnTo>
                <a:lnTo>
                  <a:pt x="277355" y="1825421"/>
                </a:lnTo>
                <a:lnTo>
                  <a:pt x="294093" y="1843887"/>
                </a:lnTo>
                <a:lnTo>
                  <a:pt x="303275" y="1855012"/>
                </a:lnTo>
                <a:lnTo>
                  <a:pt x="353275" y="1904911"/>
                </a:lnTo>
                <a:lnTo>
                  <a:pt x="393776" y="1941741"/>
                </a:lnTo>
                <a:lnTo>
                  <a:pt x="391718" y="1946274"/>
                </a:lnTo>
                <a:lnTo>
                  <a:pt x="391718" y="1953183"/>
                </a:lnTo>
                <a:lnTo>
                  <a:pt x="393776" y="1958581"/>
                </a:lnTo>
                <a:lnTo>
                  <a:pt x="397230" y="1960638"/>
                </a:lnTo>
                <a:lnTo>
                  <a:pt x="411594" y="1960206"/>
                </a:lnTo>
                <a:lnTo>
                  <a:pt x="414185" y="1958581"/>
                </a:lnTo>
                <a:lnTo>
                  <a:pt x="482549" y="2010206"/>
                </a:lnTo>
                <a:lnTo>
                  <a:pt x="548970" y="2052980"/>
                </a:lnTo>
                <a:lnTo>
                  <a:pt x="548754" y="2064105"/>
                </a:lnTo>
                <a:lnTo>
                  <a:pt x="550913" y="2067559"/>
                </a:lnTo>
                <a:lnTo>
                  <a:pt x="556209" y="2071446"/>
                </a:lnTo>
                <a:lnTo>
                  <a:pt x="565061" y="2071547"/>
                </a:lnTo>
                <a:lnTo>
                  <a:pt x="570572" y="2067445"/>
                </a:lnTo>
                <a:lnTo>
                  <a:pt x="574789" y="2067445"/>
                </a:lnTo>
                <a:lnTo>
                  <a:pt x="576948" y="2069287"/>
                </a:lnTo>
                <a:lnTo>
                  <a:pt x="659777" y="2110104"/>
                </a:lnTo>
                <a:lnTo>
                  <a:pt x="720801" y="2136025"/>
                </a:lnTo>
                <a:lnTo>
                  <a:pt x="722414" y="2145423"/>
                </a:lnTo>
                <a:lnTo>
                  <a:pt x="724585" y="2148878"/>
                </a:lnTo>
                <a:lnTo>
                  <a:pt x="731812" y="2152878"/>
                </a:lnTo>
                <a:lnTo>
                  <a:pt x="736777" y="2152878"/>
                </a:lnTo>
                <a:lnTo>
                  <a:pt x="743051" y="2149640"/>
                </a:lnTo>
                <a:lnTo>
                  <a:pt x="745642" y="2145207"/>
                </a:lnTo>
                <a:lnTo>
                  <a:pt x="787222" y="2158276"/>
                </a:lnTo>
                <a:lnTo>
                  <a:pt x="840790" y="2173071"/>
                </a:lnTo>
                <a:lnTo>
                  <a:pt x="905586" y="2187765"/>
                </a:lnTo>
                <a:lnTo>
                  <a:pt x="907211" y="2195322"/>
                </a:lnTo>
                <a:lnTo>
                  <a:pt x="911097" y="2200719"/>
                </a:lnTo>
                <a:lnTo>
                  <a:pt x="925461" y="2200935"/>
                </a:lnTo>
                <a:lnTo>
                  <a:pt x="930744" y="2193264"/>
                </a:lnTo>
                <a:lnTo>
                  <a:pt x="1018235" y="2202560"/>
                </a:lnTo>
                <a:lnTo>
                  <a:pt x="1095882" y="2208060"/>
                </a:lnTo>
                <a:lnTo>
                  <a:pt x="1099667" y="2215413"/>
                </a:lnTo>
                <a:lnTo>
                  <a:pt x="1103121" y="2217458"/>
                </a:lnTo>
                <a:lnTo>
                  <a:pt x="1115758" y="2217458"/>
                </a:lnTo>
                <a:lnTo>
                  <a:pt x="1119962" y="2214333"/>
                </a:lnTo>
                <a:lnTo>
                  <a:pt x="1122997" y="2208174"/>
                </a:lnTo>
                <a:lnTo>
                  <a:pt x="1130338" y="2206231"/>
                </a:lnTo>
                <a:lnTo>
                  <a:pt x="1199349" y="2203094"/>
                </a:lnTo>
                <a:lnTo>
                  <a:pt x="1288021" y="2193264"/>
                </a:lnTo>
                <a:lnTo>
                  <a:pt x="1293418" y="2200935"/>
                </a:lnTo>
                <a:lnTo>
                  <a:pt x="1307782" y="2200719"/>
                </a:lnTo>
                <a:lnTo>
                  <a:pt x="1312100" y="2194026"/>
                </a:lnTo>
                <a:lnTo>
                  <a:pt x="1313294" y="2187765"/>
                </a:lnTo>
                <a:lnTo>
                  <a:pt x="1406270" y="2166162"/>
                </a:lnTo>
                <a:lnTo>
                  <a:pt x="1473123" y="2145207"/>
                </a:lnTo>
                <a:lnTo>
                  <a:pt x="1476590" y="2150719"/>
                </a:lnTo>
                <a:lnTo>
                  <a:pt x="1481988" y="2152878"/>
                </a:lnTo>
                <a:lnTo>
                  <a:pt x="1486954" y="2152878"/>
                </a:lnTo>
                <a:lnTo>
                  <a:pt x="1494294" y="2148878"/>
                </a:lnTo>
                <a:lnTo>
                  <a:pt x="1496885" y="2144128"/>
                </a:lnTo>
                <a:lnTo>
                  <a:pt x="1498079" y="2136025"/>
                </a:lnTo>
                <a:lnTo>
                  <a:pt x="1558988" y="2110104"/>
                </a:lnTo>
                <a:lnTo>
                  <a:pt x="1600453" y="2090673"/>
                </a:lnTo>
                <a:lnTo>
                  <a:pt x="1643989" y="2067445"/>
                </a:lnTo>
                <a:lnTo>
                  <a:pt x="1648307" y="2067445"/>
                </a:lnTo>
                <a:lnTo>
                  <a:pt x="1653705" y="2071547"/>
                </a:lnTo>
                <a:lnTo>
                  <a:pt x="1662671" y="2071446"/>
                </a:lnTo>
                <a:lnTo>
                  <a:pt x="1668716" y="2066480"/>
                </a:lnTo>
                <a:lnTo>
                  <a:pt x="1670659" y="2062810"/>
                </a:lnTo>
                <a:lnTo>
                  <a:pt x="1669795" y="2052980"/>
                </a:lnTo>
                <a:lnTo>
                  <a:pt x="1730705" y="2013877"/>
                </a:lnTo>
                <a:lnTo>
                  <a:pt x="1777796" y="1979650"/>
                </a:lnTo>
                <a:lnTo>
                  <a:pt x="1805558" y="1958581"/>
                </a:lnTo>
                <a:lnTo>
                  <a:pt x="1807286" y="1960206"/>
                </a:lnTo>
                <a:lnTo>
                  <a:pt x="1821535" y="1960638"/>
                </a:lnTo>
                <a:lnTo>
                  <a:pt x="1825752" y="1957501"/>
                </a:lnTo>
                <a:lnTo>
                  <a:pt x="1827796" y="1947570"/>
                </a:lnTo>
                <a:lnTo>
                  <a:pt x="1825104" y="1941741"/>
                </a:lnTo>
                <a:lnTo>
                  <a:pt x="1853399" y="1916785"/>
                </a:lnTo>
                <a:lnTo>
                  <a:pt x="1918093" y="1852091"/>
                </a:lnTo>
                <a:lnTo>
                  <a:pt x="1941525" y="1825421"/>
                </a:lnTo>
                <a:lnTo>
                  <a:pt x="1956422" y="1825752"/>
                </a:lnTo>
                <a:lnTo>
                  <a:pt x="1961934" y="1820240"/>
                </a:lnTo>
                <a:lnTo>
                  <a:pt x="1962581" y="1810727"/>
                </a:lnTo>
                <a:lnTo>
                  <a:pt x="1959775" y="1803488"/>
                </a:lnTo>
                <a:lnTo>
                  <a:pt x="2003082" y="1746681"/>
                </a:lnTo>
                <a:lnTo>
                  <a:pt x="2054059" y="1670227"/>
                </a:lnTo>
                <a:lnTo>
                  <a:pt x="2067128" y="1668500"/>
                </a:lnTo>
                <a:lnTo>
                  <a:pt x="2071560" y="1663750"/>
                </a:lnTo>
                <a:lnTo>
                  <a:pt x="2071560" y="1651749"/>
                </a:lnTo>
                <a:lnTo>
                  <a:pt x="2067128" y="1646250"/>
                </a:lnTo>
                <a:lnTo>
                  <a:pt x="2093582" y="1595272"/>
                </a:lnTo>
                <a:lnTo>
                  <a:pt x="2110219" y="1560169"/>
                </a:lnTo>
                <a:lnTo>
                  <a:pt x="2136254" y="1497101"/>
                </a:lnTo>
                <a:lnTo>
                  <a:pt x="2139810" y="1496783"/>
                </a:lnTo>
                <a:lnTo>
                  <a:pt x="2142083" y="1497964"/>
                </a:lnTo>
                <a:lnTo>
                  <a:pt x="2152129" y="1491157"/>
                </a:lnTo>
                <a:lnTo>
                  <a:pt x="2152878" y="1479930"/>
                </a:lnTo>
                <a:lnTo>
                  <a:pt x="2148992" y="1474635"/>
                </a:lnTo>
                <a:lnTo>
                  <a:pt x="2146503" y="1473123"/>
                </a:lnTo>
                <a:lnTo>
                  <a:pt x="2148992" y="1460271"/>
                </a:lnTo>
                <a:lnTo>
                  <a:pt x="2169299" y="1393748"/>
                </a:lnTo>
                <a:lnTo>
                  <a:pt x="2189162" y="1311986"/>
                </a:lnTo>
                <a:lnTo>
                  <a:pt x="2198344" y="1310157"/>
                </a:lnTo>
                <a:lnTo>
                  <a:pt x="2202776" y="1303451"/>
                </a:lnTo>
                <a:lnTo>
                  <a:pt x="2202776" y="1295145"/>
                </a:lnTo>
                <a:lnTo>
                  <a:pt x="2192832" y="1286065"/>
                </a:lnTo>
                <a:lnTo>
                  <a:pt x="2197049" y="1260792"/>
                </a:lnTo>
                <a:lnTo>
                  <a:pt x="2204504" y="1188758"/>
                </a:lnTo>
                <a:lnTo>
                  <a:pt x="2207641" y="1121689"/>
                </a:lnTo>
                <a:lnTo>
                  <a:pt x="2217458" y="1116723"/>
                </a:lnTo>
                <a:lnTo>
                  <a:pt x="2219413" y="1113053"/>
                </a:lnTo>
                <a:lnTo>
                  <a:pt x="2219413" y="1104849"/>
                </a:lnTo>
                <a:lnTo>
                  <a:pt x="2215730" y="1099337"/>
                </a:lnTo>
                <a:lnTo>
                  <a:pt x="2207641" y="1096314"/>
                </a:lnTo>
                <a:lnTo>
                  <a:pt x="2204504" y="1029246"/>
                </a:lnTo>
                <a:lnTo>
                  <a:pt x="2195220" y="946086"/>
                </a:lnTo>
                <a:lnTo>
                  <a:pt x="2193061" y="931176"/>
                </a:lnTo>
                <a:lnTo>
                  <a:pt x="2202776" y="922756"/>
                </a:lnTo>
                <a:lnTo>
                  <a:pt x="2202776" y="914552"/>
                </a:lnTo>
                <a:lnTo>
                  <a:pt x="2197265" y="907097"/>
                </a:lnTo>
                <a:lnTo>
                  <a:pt x="2189162" y="906017"/>
                </a:lnTo>
                <a:lnTo>
                  <a:pt x="2165730" y="809358"/>
                </a:lnTo>
                <a:lnTo>
                  <a:pt x="2147163" y="750277"/>
                </a:lnTo>
                <a:lnTo>
                  <a:pt x="2146503" y="744880"/>
                </a:lnTo>
                <a:lnTo>
                  <a:pt x="2152332" y="739266"/>
                </a:lnTo>
                <a:lnTo>
                  <a:pt x="2152878" y="727925"/>
                </a:lnTo>
                <a:lnTo>
                  <a:pt x="2147379" y="722414"/>
                </a:lnTo>
                <a:lnTo>
                  <a:pt x="2136025" y="720686"/>
                </a:lnTo>
                <a:lnTo>
                  <a:pt x="2114003" y="667016"/>
                </a:lnTo>
                <a:lnTo>
                  <a:pt x="2101253" y="639152"/>
                </a:lnTo>
                <a:lnTo>
                  <a:pt x="2067128" y="570788"/>
                </a:lnTo>
                <a:lnTo>
                  <a:pt x="2071560" y="566140"/>
                </a:lnTo>
                <a:lnTo>
                  <a:pt x="2071560" y="554266"/>
                </a:lnTo>
                <a:lnTo>
                  <a:pt x="2066048" y="548754"/>
                </a:lnTo>
                <a:lnTo>
                  <a:pt x="2052980" y="547027"/>
                </a:lnTo>
                <a:lnTo>
                  <a:pt x="1997684" y="463651"/>
                </a:lnTo>
                <a:lnTo>
                  <a:pt x="1960638" y="415582"/>
                </a:lnTo>
                <a:lnTo>
                  <a:pt x="1960422" y="410832"/>
                </a:lnTo>
                <a:lnTo>
                  <a:pt x="1962581" y="407276"/>
                </a:lnTo>
                <a:lnTo>
                  <a:pt x="1962581" y="399059"/>
                </a:lnTo>
                <a:lnTo>
                  <a:pt x="1958797" y="393560"/>
                </a:lnTo>
                <a:lnTo>
                  <a:pt x="1955126" y="391718"/>
                </a:lnTo>
                <a:lnTo>
                  <a:pt x="1940445" y="391833"/>
                </a:lnTo>
                <a:lnTo>
                  <a:pt x="1923808" y="373151"/>
                </a:lnTo>
                <a:lnTo>
                  <a:pt x="1897887" y="345389"/>
                </a:lnTo>
                <a:lnTo>
                  <a:pt x="1853399" y="301218"/>
                </a:lnTo>
                <a:lnTo>
                  <a:pt x="1825637" y="277126"/>
                </a:lnTo>
                <a:lnTo>
                  <a:pt x="1825421" y="274104"/>
                </a:lnTo>
                <a:lnTo>
                  <a:pt x="1827796" y="270433"/>
                </a:lnTo>
                <a:lnTo>
                  <a:pt x="1825752" y="260502"/>
                </a:lnTo>
                <a:lnTo>
                  <a:pt x="1820240" y="256832"/>
                </a:lnTo>
                <a:lnTo>
                  <a:pt x="1808365" y="256832"/>
                </a:lnTo>
                <a:lnTo>
                  <a:pt x="1806308" y="258660"/>
                </a:lnTo>
                <a:lnTo>
                  <a:pt x="1803717" y="258876"/>
                </a:lnTo>
                <a:lnTo>
                  <a:pt x="1768398" y="231012"/>
                </a:lnTo>
                <a:lnTo>
                  <a:pt x="1724012" y="199694"/>
                </a:lnTo>
                <a:lnTo>
                  <a:pt x="1669795" y="165036"/>
                </a:lnTo>
                <a:lnTo>
                  <a:pt x="1670659" y="155206"/>
                </a:lnTo>
                <a:lnTo>
                  <a:pt x="1665046" y="147853"/>
                </a:lnTo>
                <a:lnTo>
                  <a:pt x="1661261" y="145910"/>
                </a:lnTo>
                <a:lnTo>
                  <a:pt x="1655102" y="145910"/>
                </a:lnTo>
                <a:lnTo>
                  <a:pt x="1649387" y="149694"/>
                </a:lnTo>
                <a:lnTo>
                  <a:pt x="1642694" y="149910"/>
                </a:lnTo>
                <a:lnTo>
                  <a:pt x="1594738" y="123888"/>
                </a:lnTo>
                <a:lnTo>
                  <a:pt x="1537500" y="97967"/>
                </a:lnTo>
                <a:lnTo>
                  <a:pt x="1498079" y="81978"/>
                </a:lnTo>
                <a:lnTo>
                  <a:pt x="1496885" y="73875"/>
                </a:lnTo>
                <a:lnTo>
                  <a:pt x="1491272" y="66535"/>
                </a:lnTo>
                <a:lnTo>
                  <a:pt x="1485658" y="64592"/>
                </a:lnTo>
                <a:lnTo>
                  <a:pt x="1477670" y="66535"/>
                </a:lnTo>
                <a:lnTo>
                  <a:pt x="1473987" y="72148"/>
                </a:lnTo>
                <a:lnTo>
                  <a:pt x="1470964" y="72364"/>
                </a:lnTo>
                <a:lnTo>
                  <a:pt x="1391475" y="48171"/>
                </a:lnTo>
                <a:lnTo>
                  <a:pt x="1313294" y="30251"/>
                </a:lnTo>
                <a:lnTo>
                  <a:pt x="1310258" y="20307"/>
                </a:lnTo>
                <a:lnTo>
                  <a:pt x="1306588" y="16522"/>
                </a:lnTo>
                <a:lnTo>
                  <a:pt x="1293418" y="17068"/>
                </a:lnTo>
                <a:lnTo>
                  <a:pt x="1288021" y="24625"/>
                </a:lnTo>
                <a:lnTo>
                  <a:pt x="1175257" y="12966"/>
                </a:lnTo>
                <a:lnTo>
                  <a:pt x="1127099" y="11239"/>
                </a:lnTo>
                <a:lnTo>
                  <a:pt x="1123099" y="9728"/>
                </a:lnTo>
                <a:lnTo>
                  <a:pt x="1118133" y="1841"/>
                </a:lnTo>
                <a:lnTo>
                  <a:pt x="1114463" y="0"/>
                </a:lnTo>
                <a:lnTo>
                  <a:pt x="1104417" y="0"/>
                </a:lnTo>
                <a:lnTo>
                  <a:pt x="1100747" y="1841"/>
                </a:lnTo>
                <a:lnTo>
                  <a:pt x="1095882" y="9829"/>
                </a:lnTo>
                <a:lnTo>
                  <a:pt x="1082281" y="11125"/>
                </a:lnTo>
                <a:lnTo>
                  <a:pt x="1043508" y="12966"/>
                </a:lnTo>
                <a:lnTo>
                  <a:pt x="964666" y="20954"/>
                </a:lnTo>
                <a:lnTo>
                  <a:pt x="930744" y="24625"/>
                </a:lnTo>
                <a:lnTo>
                  <a:pt x="927620" y="18580"/>
                </a:lnTo>
                <a:lnTo>
                  <a:pt x="924166" y="16522"/>
                </a:lnTo>
                <a:lnTo>
                  <a:pt x="912177" y="16522"/>
                </a:lnTo>
                <a:lnTo>
                  <a:pt x="908608" y="20307"/>
                </a:lnTo>
                <a:lnTo>
                  <a:pt x="905586" y="30251"/>
                </a:lnTo>
                <a:lnTo>
                  <a:pt x="897597" y="31432"/>
                </a:lnTo>
                <a:lnTo>
                  <a:pt x="827392" y="48171"/>
                </a:lnTo>
                <a:lnTo>
                  <a:pt x="752119" y="70738"/>
                </a:lnTo>
                <a:lnTo>
                  <a:pt x="744880" y="72148"/>
                </a:lnTo>
                <a:lnTo>
                  <a:pt x="741210" y="66535"/>
                </a:lnTo>
                <a:lnTo>
                  <a:pt x="735482" y="64592"/>
                </a:lnTo>
                <a:lnTo>
                  <a:pt x="727494" y="66535"/>
                </a:lnTo>
                <a:lnTo>
                  <a:pt x="722414" y="72580"/>
                </a:lnTo>
                <a:lnTo>
                  <a:pt x="720801" y="81978"/>
                </a:lnTo>
                <a:lnTo>
                  <a:pt x="681380" y="97967"/>
                </a:lnTo>
                <a:lnTo>
                  <a:pt x="622198" y="125717"/>
                </a:lnTo>
                <a:lnTo>
                  <a:pt x="576186" y="149910"/>
                </a:lnTo>
                <a:lnTo>
                  <a:pt x="569379" y="149694"/>
                </a:lnTo>
                <a:lnTo>
                  <a:pt x="563765" y="145910"/>
                </a:lnTo>
                <a:lnTo>
                  <a:pt x="557504" y="145910"/>
                </a:lnTo>
                <a:lnTo>
                  <a:pt x="553834" y="147853"/>
                </a:lnTo>
                <a:lnTo>
                  <a:pt x="548754" y="153911"/>
                </a:lnTo>
                <a:lnTo>
                  <a:pt x="548970" y="165036"/>
                </a:lnTo>
                <a:lnTo>
                  <a:pt x="478129" y="210718"/>
                </a:lnTo>
                <a:lnTo>
                  <a:pt x="415162" y="258876"/>
                </a:lnTo>
                <a:lnTo>
                  <a:pt x="412457" y="258660"/>
                </a:lnTo>
                <a:lnTo>
                  <a:pt x="410514" y="256832"/>
                </a:lnTo>
                <a:lnTo>
                  <a:pt x="398525" y="256832"/>
                </a:lnTo>
                <a:lnTo>
                  <a:pt x="394855" y="258559"/>
                </a:lnTo>
                <a:lnTo>
                  <a:pt x="391718" y="264820"/>
                </a:lnTo>
                <a:lnTo>
                  <a:pt x="391718" y="271729"/>
                </a:lnTo>
                <a:lnTo>
                  <a:pt x="393776" y="276161"/>
                </a:lnTo>
                <a:lnTo>
                  <a:pt x="363537" y="303047"/>
                </a:lnTo>
                <a:lnTo>
                  <a:pt x="313524" y="352844"/>
                </a:lnTo>
                <a:lnTo>
                  <a:pt x="278434" y="391833"/>
                </a:lnTo>
                <a:lnTo>
                  <a:pt x="262343" y="392264"/>
                </a:lnTo>
                <a:lnTo>
                  <a:pt x="256832" y="397763"/>
                </a:lnTo>
                <a:lnTo>
                  <a:pt x="256933" y="408457"/>
                </a:lnTo>
                <a:lnTo>
                  <a:pt x="259105" y="414616"/>
                </a:lnTo>
                <a:lnTo>
                  <a:pt x="212877" y="475741"/>
                </a:lnTo>
                <a:lnTo>
                  <a:pt x="165887" y="547027"/>
                </a:lnTo>
                <a:lnTo>
                  <a:pt x="152831" y="548754"/>
                </a:lnTo>
                <a:lnTo>
                  <a:pt x="147967" y="553173"/>
                </a:lnTo>
                <a:lnTo>
                  <a:pt x="147967" y="567220"/>
                </a:lnTo>
                <a:lnTo>
                  <a:pt x="151637" y="570788"/>
                </a:lnTo>
                <a:lnTo>
                  <a:pt x="140728" y="592175"/>
                </a:lnTo>
                <a:lnTo>
                  <a:pt x="103035" y="670788"/>
                </a:lnTo>
                <a:lnTo>
                  <a:pt x="82740" y="720686"/>
                </a:lnTo>
                <a:lnTo>
                  <a:pt x="71500" y="722414"/>
                </a:lnTo>
                <a:lnTo>
                  <a:pt x="66751" y="726846"/>
                </a:lnTo>
                <a:lnTo>
                  <a:pt x="66535" y="739266"/>
                </a:lnTo>
                <a:lnTo>
                  <a:pt x="72262" y="744880"/>
                </a:lnTo>
                <a:lnTo>
                  <a:pt x="72364" y="748880"/>
                </a:lnTo>
                <a:lnTo>
                  <a:pt x="57353" y="795096"/>
                </a:lnTo>
                <a:lnTo>
                  <a:pt x="29705" y="906017"/>
                </a:lnTo>
                <a:lnTo>
                  <a:pt x="21602" y="907097"/>
                </a:lnTo>
                <a:lnTo>
                  <a:pt x="16636" y="913256"/>
                </a:lnTo>
                <a:lnTo>
                  <a:pt x="16852" y="923836"/>
                </a:lnTo>
                <a:lnTo>
                  <a:pt x="25819" y="931176"/>
                </a:lnTo>
                <a:lnTo>
                  <a:pt x="16205" y="1007109"/>
                </a:lnTo>
                <a:lnTo>
                  <a:pt x="11239" y="1096314"/>
                </a:lnTo>
                <a:lnTo>
                  <a:pt x="3136" y="1099337"/>
                </a:lnTo>
                <a:lnTo>
                  <a:pt x="0" y="1103553"/>
                </a:lnTo>
                <a:lnTo>
                  <a:pt x="0" y="1114348"/>
                </a:lnTo>
                <a:lnTo>
                  <a:pt x="2171" y="111780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4474897" y="2649275"/>
            <a:ext cx="20955" cy="271716"/>
          </a:xfrm>
          <a:custGeom>
            <a:avLst/>
            <a:gdLst/>
            <a:ahLst/>
            <a:cxnLst/>
            <a:rect l="l" t="t" r="r" b="b"/>
            <a:pathLst>
              <a:path w="20954" h="271716">
                <a:moveTo>
                  <a:pt x="6807" y="81965"/>
                </a:moveTo>
                <a:lnTo>
                  <a:pt x="1943" y="128841"/>
                </a:lnTo>
                <a:lnTo>
                  <a:pt x="0" y="180568"/>
                </a:lnTo>
                <a:lnTo>
                  <a:pt x="0" y="242773"/>
                </a:lnTo>
                <a:lnTo>
                  <a:pt x="2159" y="271716"/>
                </a:lnTo>
                <a:lnTo>
                  <a:pt x="2921" y="260591"/>
                </a:lnTo>
                <a:lnTo>
                  <a:pt x="2159" y="240296"/>
                </a:lnTo>
                <a:lnTo>
                  <a:pt x="1079" y="223545"/>
                </a:lnTo>
                <a:lnTo>
                  <a:pt x="2921" y="153466"/>
                </a:lnTo>
                <a:lnTo>
                  <a:pt x="6807" y="96761"/>
                </a:lnTo>
                <a:lnTo>
                  <a:pt x="20955" y="0"/>
                </a:lnTo>
                <a:lnTo>
                  <a:pt x="16637" y="14147"/>
                </a:lnTo>
                <a:lnTo>
                  <a:pt x="6807" y="81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4475976" y="1835914"/>
            <a:ext cx="2039150" cy="2038832"/>
          </a:xfrm>
          <a:custGeom>
            <a:avLst/>
            <a:gdLst/>
            <a:ahLst/>
            <a:cxnLst/>
            <a:rect l="l" t="t" r="r" b="b"/>
            <a:pathLst>
              <a:path w="2039150" h="2038832">
                <a:moveTo>
                  <a:pt x="1946490" y="1304315"/>
                </a:moveTo>
                <a:lnTo>
                  <a:pt x="1968093" y="1220520"/>
                </a:lnTo>
                <a:lnTo>
                  <a:pt x="1976081" y="1220622"/>
                </a:lnTo>
                <a:lnTo>
                  <a:pt x="2015502" y="1229690"/>
                </a:lnTo>
                <a:lnTo>
                  <a:pt x="2028024" y="1173746"/>
                </a:lnTo>
                <a:lnTo>
                  <a:pt x="2028786" y="1171803"/>
                </a:lnTo>
                <a:lnTo>
                  <a:pt x="2029218" y="1159713"/>
                </a:lnTo>
                <a:lnTo>
                  <a:pt x="2030298" y="1158951"/>
                </a:lnTo>
                <a:lnTo>
                  <a:pt x="2034616" y="1104201"/>
                </a:lnTo>
                <a:lnTo>
                  <a:pt x="2036991" y="1084427"/>
                </a:lnTo>
                <a:lnTo>
                  <a:pt x="2038070" y="1051712"/>
                </a:lnTo>
                <a:lnTo>
                  <a:pt x="2039150" y="1044473"/>
                </a:lnTo>
                <a:lnTo>
                  <a:pt x="2037638" y="953858"/>
                </a:lnTo>
                <a:lnTo>
                  <a:pt x="2036559" y="953109"/>
                </a:lnTo>
                <a:lnTo>
                  <a:pt x="2028786" y="867143"/>
                </a:lnTo>
                <a:lnTo>
                  <a:pt x="2028024" y="865085"/>
                </a:lnTo>
                <a:lnTo>
                  <a:pt x="2026513" y="855903"/>
                </a:lnTo>
                <a:lnTo>
                  <a:pt x="2015388" y="807846"/>
                </a:lnTo>
                <a:lnTo>
                  <a:pt x="1981047" y="815949"/>
                </a:lnTo>
                <a:lnTo>
                  <a:pt x="1968093" y="816482"/>
                </a:lnTo>
                <a:lnTo>
                  <a:pt x="1940979" y="717981"/>
                </a:lnTo>
                <a:lnTo>
                  <a:pt x="1909546" y="634834"/>
                </a:lnTo>
                <a:lnTo>
                  <a:pt x="1867217" y="549617"/>
                </a:lnTo>
                <a:lnTo>
                  <a:pt x="1820989" y="473913"/>
                </a:lnTo>
                <a:lnTo>
                  <a:pt x="1761921" y="396252"/>
                </a:lnTo>
                <a:lnTo>
                  <a:pt x="1711807" y="341071"/>
                </a:lnTo>
                <a:lnTo>
                  <a:pt x="1680591" y="311264"/>
                </a:lnTo>
                <a:lnTo>
                  <a:pt x="1641817" y="276161"/>
                </a:lnTo>
                <a:lnTo>
                  <a:pt x="1558442" y="213525"/>
                </a:lnTo>
                <a:lnTo>
                  <a:pt x="1478953" y="165569"/>
                </a:lnTo>
                <a:lnTo>
                  <a:pt x="1388452" y="123024"/>
                </a:lnTo>
                <a:lnTo>
                  <a:pt x="1307122" y="93421"/>
                </a:lnTo>
                <a:lnTo>
                  <a:pt x="1222133" y="71399"/>
                </a:lnTo>
                <a:lnTo>
                  <a:pt x="1222133" y="57035"/>
                </a:lnTo>
                <a:lnTo>
                  <a:pt x="1230122" y="22898"/>
                </a:lnTo>
                <a:lnTo>
                  <a:pt x="1152690" y="8216"/>
                </a:lnTo>
                <a:lnTo>
                  <a:pt x="1150632" y="7454"/>
                </a:lnTo>
                <a:lnTo>
                  <a:pt x="1139723" y="6375"/>
                </a:lnTo>
                <a:lnTo>
                  <a:pt x="1137780" y="5626"/>
                </a:lnTo>
                <a:lnTo>
                  <a:pt x="1073200" y="1841"/>
                </a:lnTo>
                <a:lnTo>
                  <a:pt x="1063802" y="876"/>
                </a:lnTo>
                <a:lnTo>
                  <a:pt x="1017790" y="0"/>
                </a:lnTo>
                <a:lnTo>
                  <a:pt x="1010234" y="0"/>
                </a:lnTo>
                <a:lnTo>
                  <a:pt x="988199" y="876"/>
                </a:lnTo>
                <a:lnTo>
                  <a:pt x="967790" y="1841"/>
                </a:lnTo>
                <a:lnTo>
                  <a:pt x="938199" y="2273"/>
                </a:lnTo>
                <a:lnTo>
                  <a:pt x="937437" y="3352"/>
                </a:lnTo>
                <a:lnTo>
                  <a:pt x="908062" y="7238"/>
                </a:lnTo>
                <a:lnTo>
                  <a:pt x="849528" y="13398"/>
                </a:lnTo>
                <a:lnTo>
                  <a:pt x="838517" y="15239"/>
                </a:lnTo>
                <a:lnTo>
                  <a:pt x="807300" y="23113"/>
                </a:lnTo>
                <a:lnTo>
                  <a:pt x="810221" y="28625"/>
                </a:lnTo>
                <a:lnTo>
                  <a:pt x="815619" y="54660"/>
                </a:lnTo>
                <a:lnTo>
                  <a:pt x="817562" y="69989"/>
                </a:lnTo>
                <a:lnTo>
                  <a:pt x="815301" y="71500"/>
                </a:lnTo>
                <a:lnTo>
                  <a:pt x="731926" y="93421"/>
                </a:lnTo>
                <a:lnTo>
                  <a:pt x="650595" y="123024"/>
                </a:lnTo>
                <a:lnTo>
                  <a:pt x="556425" y="167398"/>
                </a:lnTo>
                <a:lnTo>
                  <a:pt x="483082" y="212229"/>
                </a:lnTo>
                <a:lnTo>
                  <a:pt x="398195" y="275183"/>
                </a:lnTo>
                <a:lnTo>
                  <a:pt x="342036" y="326275"/>
                </a:lnTo>
                <a:lnTo>
                  <a:pt x="308775" y="361378"/>
                </a:lnTo>
                <a:lnTo>
                  <a:pt x="277241" y="396252"/>
                </a:lnTo>
                <a:lnTo>
                  <a:pt x="219024" y="472935"/>
                </a:lnTo>
                <a:lnTo>
                  <a:pt x="170853" y="552322"/>
                </a:lnTo>
                <a:lnTo>
                  <a:pt x="130149" y="633641"/>
                </a:lnTo>
                <a:lnTo>
                  <a:pt x="96875" y="722198"/>
                </a:lnTo>
                <a:lnTo>
                  <a:pt x="71069" y="818426"/>
                </a:lnTo>
                <a:lnTo>
                  <a:pt x="61785" y="817778"/>
                </a:lnTo>
                <a:lnTo>
                  <a:pt x="22250" y="809790"/>
                </a:lnTo>
                <a:lnTo>
                  <a:pt x="19875" y="813358"/>
                </a:lnTo>
                <a:lnTo>
                  <a:pt x="5727" y="910120"/>
                </a:lnTo>
                <a:lnTo>
                  <a:pt x="1841" y="966825"/>
                </a:lnTo>
                <a:lnTo>
                  <a:pt x="0" y="1036916"/>
                </a:lnTo>
                <a:lnTo>
                  <a:pt x="762" y="1037666"/>
                </a:lnTo>
                <a:lnTo>
                  <a:pt x="1079" y="1053655"/>
                </a:lnTo>
                <a:lnTo>
                  <a:pt x="1841" y="1073950"/>
                </a:lnTo>
                <a:lnTo>
                  <a:pt x="2590" y="1074610"/>
                </a:lnTo>
                <a:lnTo>
                  <a:pt x="2921" y="1086916"/>
                </a:lnTo>
                <a:lnTo>
                  <a:pt x="4546" y="1113383"/>
                </a:lnTo>
                <a:lnTo>
                  <a:pt x="13716" y="1179906"/>
                </a:lnTo>
                <a:lnTo>
                  <a:pt x="22148" y="1230883"/>
                </a:lnTo>
                <a:lnTo>
                  <a:pt x="59397" y="1222463"/>
                </a:lnTo>
                <a:lnTo>
                  <a:pt x="70954" y="1222463"/>
                </a:lnTo>
                <a:lnTo>
                  <a:pt x="93103" y="1305623"/>
                </a:lnTo>
                <a:lnTo>
                  <a:pt x="124637" y="1392453"/>
                </a:lnTo>
                <a:lnTo>
                  <a:pt x="165239" y="1477340"/>
                </a:lnTo>
                <a:lnTo>
                  <a:pt x="215138" y="1560601"/>
                </a:lnTo>
                <a:lnTo>
                  <a:pt x="270649" y="1634477"/>
                </a:lnTo>
                <a:lnTo>
                  <a:pt x="287172" y="1652943"/>
                </a:lnTo>
                <a:lnTo>
                  <a:pt x="318820" y="1687829"/>
                </a:lnTo>
                <a:lnTo>
                  <a:pt x="328002" y="1698955"/>
                </a:lnTo>
                <a:lnTo>
                  <a:pt x="398310" y="1763648"/>
                </a:lnTo>
                <a:lnTo>
                  <a:pt x="474014" y="1820887"/>
                </a:lnTo>
                <a:lnTo>
                  <a:pt x="553288" y="1869160"/>
                </a:lnTo>
                <a:lnTo>
                  <a:pt x="636447" y="1909775"/>
                </a:lnTo>
                <a:lnTo>
                  <a:pt x="719505" y="1941195"/>
                </a:lnTo>
                <a:lnTo>
                  <a:pt x="793483" y="1961616"/>
                </a:lnTo>
                <a:lnTo>
                  <a:pt x="817562" y="1968842"/>
                </a:lnTo>
                <a:lnTo>
                  <a:pt x="817448" y="1980501"/>
                </a:lnTo>
                <a:lnTo>
                  <a:pt x="809028" y="2016048"/>
                </a:lnTo>
                <a:lnTo>
                  <a:pt x="837869" y="2022525"/>
                </a:lnTo>
                <a:lnTo>
                  <a:pt x="935824" y="2035378"/>
                </a:lnTo>
                <a:lnTo>
                  <a:pt x="965962" y="2036991"/>
                </a:lnTo>
                <a:lnTo>
                  <a:pt x="986370" y="2038070"/>
                </a:lnTo>
                <a:lnTo>
                  <a:pt x="1021359" y="2038832"/>
                </a:lnTo>
                <a:lnTo>
                  <a:pt x="1028915" y="2038832"/>
                </a:lnTo>
                <a:lnTo>
                  <a:pt x="1063802" y="2038070"/>
                </a:lnTo>
                <a:lnTo>
                  <a:pt x="1073200" y="2036991"/>
                </a:lnTo>
                <a:lnTo>
                  <a:pt x="1154417" y="2031060"/>
                </a:lnTo>
                <a:lnTo>
                  <a:pt x="1175359" y="2026196"/>
                </a:lnTo>
                <a:lnTo>
                  <a:pt x="1231849" y="2015820"/>
                </a:lnTo>
                <a:lnTo>
                  <a:pt x="1229474" y="2011502"/>
                </a:lnTo>
                <a:lnTo>
                  <a:pt x="1222133" y="1976297"/>
                </a:lnTo>
                <a:lnTo>
                  <a:pt x="1221486" y="1968957"/>
                </a:lnTo>
                <a:lnTo>
                  <a:pt x="1245679" y="1961616"/>
                </a:lnTo>
                <a:lnTo>
                  <a:pt x="1323759" y="1939899"/>
                </a:lnTo>
                <a:lnTo>
                  <a:pt x="1405077" y="1908467"/>
                </a:lnTo>
                <a:lnTo>
                  <a:pt x="1484782" y="1869922"/>
                </a:lnTo>
                <a:lnTo>
                  <a:pt x="1565998" y="1820024"/>
                </a:lnTo>
                <a:lnTo>
                  <a:pt x="1643659" y="1760842"/>
                </a:lnTo>
                <a:lnTo>
                  <a:pt x="1697012" y="1712671"/>
                </a:lnTo>
                <a:lnTo>
                  <a:pt x="1728647" y="1679511"/>
                </a:lnTo>
                <a:lnTo>
                  <a:pt x="1760943" y="1643545"/>
                </a:lnTo>
                <a:lnTo>
                  <a:pt x="1774012" y="1627022"/>
                </a:lnTo>
                <a:lnTo>
                  <a:pt x="1824443" y="1559204"/>
                </a:lnTo>
                <a:lnTo>
                  <a:pt x="1876285" y="1472476"/>
                </a:lnTo>
                <a:lnTo>
                  <a:pt x="1915058" y="1391157"/>
                </a:lnTo>
                <a:lnTo>
                  <a:pt x="1946490" y="13043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4532247" y="1890575"/>
            <a:ext cx="1927161" cy="1928977"/>
          </a:xfrm>
          <a:custGeom>
            <a:avLst/>
            <a:gdLst/>
            <a:ahLst/>
            <a:cxnLst/>
            <a:rect l="l" t="t" r="r" b="b"/>
            <a:pathLst>
              <a:path w="1927161" h="1928977">
                <a:moveTo>
                  <a:pt x="1025461" y="1828"/>
                </a:moveTo>
                <a:lnTo>
                  <a:pt x="930630" y="0"/>
                </a:lnTo>
                <a:lnTo>
                  <a:pt x="856767" y="5499"/>
                </a:lnTo>
                <a:lnTo>
                  <a:pt x="792073" y="14795"/>
                </a:lnTo>
                <a:lnTo>
                  <a:pt x="723709" y="29476"/>
                </a:lnTo>
                <a:lnTo>
                  <a:pt x="660857" y="48056"/>
                </a:lnTo>
                <a:lnTo>
                  <a:pt x="600481" y="70726"/>
                </a:lnTo>
                <a:lnTo>
                  <a:pt x="538924" y="97955"/>
                </a:lnTo>
                <a:lnTo>
                  <a:pt x="474230" y="133045"/>
                </a:lnTo>
                <a:lnTo>
                  <a:pt x="410070" y="174193"/>
                </a:lnTo>
                <a:lnTo>
                  <a:pt x="341922" y="226148"/>
                </a:lnTo>
                <a:lnTo>
                  <a:pt x="308775" y="255739"/>
                </a:lnTo>
                <a:lnTo>
                  <a:pt x="296786" y="265988"/>
                </a:lnTo>
                <a:lnTo>
                  <a:pt x="293763" y="270319"/>
                </a:lnTo>
                <a:lnTo>
                  <a:pt x="253263" y="311137"/>
                </a:lnTo>
                <a:lnTo>
                  <a:pt x="232092" y="336194"/>
                </a:lnTo>
                <a:lnTo>
                  <a:pt x="203479" y="370319"/>
                </a:lnTo>
                <a:lnTo>
                  <a:pt x="167297" y="419252"/>
                </a:lnTo>
                <a:lnTo>
                  <a:pt x="131432" y="475627"/>
                </a:lnTo>
                <a:lnTo>
                  <a:pt x="96113" y="541934"/>
                </a:lnTo>
                <a:lnTo>
                  <a:pt x="66535" y="608469"/>
                </a:lnTo>
                <a:lnTo>
                  <a:pt x="43840" y="672617"/>
                </a:lnTo>
                <a:lnTo>
                  <a:pt x="23863" y="743254"/>
                </a:lnTo>
                <a:lnTo>
                  <a:pt x="12318" y="801890"/>
                </a:lnTo>
                <a:lnTo>
                  <a:pt x="3136" y="868426"/>
                </a:lnTo>
                <a:lnTo>
                  <a:pt x="0" y="920699"/>
                </a:lnTo>
                <a:lnTo>
                  <a:pt x="0" y="1012494"/>
                </a:lnTo>
                <a:lnTo>
                  <a:pt x="7340" y="1095654"/>
                </a:lnTo>
                <a:lnTo>
                  <a:pt x="18465" y="1160348"/>
                </a:lnTo>
                <a:lnTo>
                  <a:pt x="34988" y="1228813"/>
                </a:lnTo>
                <a:lnTo>
                  <a:pt x="55410" y="1291564"/>
                </a:lnTo>
                <a:lnTo>
                  <a:pt x="81216" y="1356258"/>
                </a:lnTo>
                <a:lnTo>
                  <a:pt x="112750" y="1420837"/>
                </a:lnTo>
                <a:lnTo>
                  <a:pt x="149580" y="1483702"/>
                </a:lnTo>
                <a:lnTo>
                  <a:pt x="192125" y="1544713"/>
                </a:lnTo>
                <a:lnTo>
                  <a:pt x="236626" y="1600009"/>
                </a:lnTo>
                <a:lnTo>
                  <a:pt x="273672" y="1638782"/>
                </a:lnTo>
                <a:lnTo>
                  <a:pt x="282854" y="1649907"/>
                </a:lnTo>
                <a:lnTo>
                  <a:pt x="338251" y="1699691"/>
                </a:lnTo>
                <a:lnTo>
                  <a:pt x="393661" y="1744078"/>
                </a:lnTo>
                <a:lnTo>
                  <a:pt x="445503" y="1779079"/>
                </a:lnTo>
                <a:lnTo>
                  <a:pt x="502526" y="1812658"/>
                </a:lnTo>
                <a:lnTo>
                  <a:pt x="561708" y="1842147"/>
                </a:lnTo>
                <a:lnTo>
                  <a:pt x="633742" y="1871738"/>
                </a:lnTo>
                <a:lnTo>
                  <a:pt x="696493" y="1892147"/>
                </a:lnTo>
                <a:lnTo>
                  <a:pt x="772312" y="1910613"/>
                </a:lnTo>
                <a:lnTo>
                  <a:pt x="853630" y="1923478"/>
                </a:lnTo>
                <a:lnTo>
                  <a:pt x="899858" y="1927148"/>
                </a:lnTo>
                <a:lnTo>
                  <a:pt x="945972" y="1928977"/>
                </a:lnTo>
                <a:lnTo>
                  <a:pt x="997165" y="1928977"/>
                </a:lnTo>
                <a:lnTo>
                  <a:pt x="1069848" y="1924011"/>
                </a:lnTo>
                <a:lnTo>
                  <a:pt x="1145019" y="1912454"/>
                </a:lnTo>
                <a:lnTo>
                  <a:pt x="1215758" y="1896364"/>
                </a:lnTo>
                <a:lnTo>
                  <a:pt x="1280452" y="1875955"/>
                </a:lnTo>
                <a:lnTo>
                  <a:pt x="1346974" y="1850136"/>
                </a:lnTo>
                <a:lnTo>
                  <a:pt x="1410804" y="1819795"/>
                </a:lnTo>
                <a:lnTo>
                  <a:pt x="1467294" y="1787499"/>
                </a:lnTo>
                <a:lnTo>
                  <a:pt x="1533817" y="1743227"/>
                </a:lnTo>
                <a:lnTo>
                  <a:pt x="1576260" y="1709851"/>
                </a:lnTo>
                <a:lnTo>
                  <a:pt x="1629727" y="1663522"/>
                </a:lnTo>
                <a:lnTo>
                  <a:pt x="1660283" y="1631327"/>
                </a:lnTo>
                <a:lnTo>
                  <a:pt x="1681454" y="1609953"/>
                </a:lnTo>
                <a:lnTo>
                  <a:pt x="1731238" y="1548930"/>
                </a:lnTo>
                <a:lnTo>
                  <a:pt x="1773250" y="1489316"/>
                </a:lnTo>
                <a:lnTo>
                  <a:pt x="1807057" y="1432610"/>
                </a:lnTo>
                <a:lnTo>
                  <a:pt x="1839785" y="1367282"/>
                </a:lnTo>
                <a:lnTo>
                  <a:pt x="1865706" y="1306360"/>
                </a:lnTo>
                <a:lnTo>
                  <a:pt x="1890102" y="1232916"/>
                </a:lnTo>
                <a:lnTo>
                  <a:pt x="1905012" y="1177620"/>
                </a:lnTo>
                <a:lnTo>
                  <a:pt x="1917979" y="1107313"/>
                </a:lnTo>
                <a:lnTo>
                  <a:pt x="1925320" y="1044575"/>
                </a:lnTo>
                <a:lnTo>
                  <a:pt x="1927161" y="1007630"/>
                </a:lnTo>
                <a:lnTo>
                  <a:pt x="1927161" y="918311"/>
                </a:lnTo>
                <a:lnTo>
                  <a:pt x="1919808" y="835164"/>
                </a:lnTo>
                <a:lnTo>
                  <a:pt x="1904898" y="753935"/>
                </a:lnTo>
                <a:lnTo>
                  <a:pt x="1886432" y="683742"/>
                </a:lnTo>
                <a:lnTo>
                  <a:pt x="1864296" y="618947"/>
                </a:lnTo>
                <a:lnTo>
                  <a:pt x="1834819" y="550570"/>
                </a:lnTo>
                <a:lnTo>
                  <a:pt x="1803387" y="489661"/>
                </a:lnTo>
                <a:lnTo>
                  <a:pt x="1764614" y="426808"/>
                </a:lnTo>
                <a:lnTo>
                  <a:pt x="1724113" y="371182"/>
                </a:lnTo>
                <a:lnTo>
                  <a:pt x="1685239" y="325069"/>
                </a:lnTo>
                <a:lnTo>
                  <a:pt x="1646466" y="284353"/>
                </a:lnTo>
                <a:lnTo>
                  <a:pt x="1637284" y="273227"/>
                </a:lnTo>
                <a:lnTo>
                  <a:pt x="1624317" y="262216"/>
                </a:lnTo>
                <a:lnTo>
                  <a:pt x="1598396" y="238137"/>
                </a:lnTo>
                <a:lnTo>
                  <a:pt x="1565033" y="210591"/>
                </a:lnTo>
                <a:lnTo>
                  <a:pt x="1513192" y="171932"/>
                </a:lnTo>
                <a:lnTo>
                  <a:pt x="1461566" y="138557"/>
                </a:lnTo>
                <a:lnTo>
                  <a:pt x="1395044" y="101625"/>
                </a:lnTo>
                <a:lnTo>
                  <a:pt x="1334020" y="73863"/>
                </a:lnTo>
                <a:lnTo>
                  <a:pt x="1276781" y="51727"/>
                </a:lnTo>
                <a:lnTo>
                  <a:pt x="1193622" y="27749"/>
                </a:lnTo>
                <a:lnTo>
                  <a:pt x="1121587" y="12954"/>
                </a:lnTo>
                <a:lnTo>
                  <a:pt x="1071689" y="5499"/>
                </a:lnTo>
                <a:lnTo>
                  <a:pt x="1025461" y="1828"/>
                </a:lnTo>
                <a:close/>
              </a:path>
            </a:pathLst>
          </a:custGeom>
          <a:solidFill>
            <a:srgbClr val="3E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4551795" y="1940134"/>
            <a:ext cx="1887512" cy="1888489"/>
          </a:xfrm>
          <a:custGeom>
            <a:avLst/>
            <a:gdLst/>
            <a:ahLst/>
            <a:cxnLst/>
            <a:rect l="l" t="t" r="r" b="b"/>
            <a:pathLst>
              <a:path w="1887512" h="1888489">
                <a:moveTo>
                  <a:pt x="1176667" y="1841"/>
                </a:moveTo>
                <a:lnTo>
                  <a:pt x="1184440" y="5943"/>
                </a:lnTo>
                <a:lnTo>
                  <a:pt x="1189507" y="5080"/>
                </a:lnTo>
                <a:lnTo>
                  <a:pt x="1176667" y="1841"/>
                </a:lnTo>
                <a:close/>
              </a:path>
              <a:path w="1887512" h="1888489">
                <a:moveTo>
                  <a:pt x="788073" y="-12623"/>
                </a:moveTo>
                <a:lnTo>
                  <a:pt x="777163" y="-12839"/>
                </a:lnTo>
                <a:lnTo>
                  <a:pt x="772096" y="-11976"/>
                </a:lnTo>
                <a:lnTo>
                  <a:pt x="775017" y="-10680"/>
                </a:lnTo>
                <a:lnTo>
                  <a:pt x="766152" y="-11010"/>
                </a:lnTo>
                <a:lnTo>
                  <a:pt x="760971" y="-10147"/>
                </a:lnTo>
                <a:lnTo>
                  <a:pt x="763993" y="-8851"/>
                </a:lnTo>
                <a:lnTo>
                  <a:pt x="755142" y="-9067"/>
                </a:lnTo>
                <a:lnTo>
                  <a:pt x="747788" y="-8204"/>
                </a:lnTo>
                <a:lnTo>
                  <a:pt x="752983" y="-6362"/>
                </a:lnTo>
                <a:lnTo>
                  <a:pt x="745744" y="-7442"/>
                </a:lnTo>
                <a:lnTo>
                  <a:pt x="740562" y="-6362"/>
                </a:lnTo>
                <a:lnTo>
                  <a:pt x="743585" y="-5181"/>
                </a:lnTo>
                <a:lnTo>
                  <a:pt x="738505" y="-5613"/>
                </a:lnTo>
                <a:lnTo>
                  <a:pt x="734936" y="-4419"/>
                </a:lnTo>
                <a:lnTo>
                  <a:pt x="736028" y="-3454"/>
                </a:lnTo>
                <a:lnTo>
                  <a:pt x="731164" y="-3670"/>
                </a:lnTo>
                <a:lnTo>
                  <a:pt x="720255" y="-749"/>
                </a:lnTo>
                <a:lnTo>
                  <a:pt x="723277" y="1092"/>
                </a:lnTo>
                <a:lnTo>
                  <a:pt x="718197" y="0"/>
                </a:lnTo>
                <a:lnTo>
                  <a:pt x="715937" y="2171"/>
                </a:lnTo>
                <a:lnTo>
                  <a:pt x="711606" y="2705"/>
                </a:lnTo>
                <a:lnTo>
                  <a:pt x="710857" y="1409"/>
                </a:lnTo>
                <a:lnTo>
                  <a:pt x="697903" y="5080"/>
                </a:lnTo>
                <a:lnTo>
                  <a:pt x="702970" y="5943"/>
                </a:lnTo>
                <a:lnTo>
                  <a:pt x="703402" y="1826831"/>
                </a:lnTo>
                <a:lnTo>
                  <a:pt x="708482" y="1825637"/>
                </a:lnTo>
                <a:lnTo>
                  <a:pt x="705459" y="1827580"/>
                </a:lnTo>
                <a:lnTo>
                  <a:pt x="710755" y="1828660"/>
                </a:lnTo>
                <a:lnTo>
                  <a:pt x="715822" y="1827580"/>
                </a:lnTo>
                <a:lnTo>
                  <a:pt x="712914" y="1829409"/>
                </a:lnTo>
                <a:lnTo>
                  <a:pt x="718197" y="1830501"/>
                </a:lnTo>
                <a:lnTo>
                  <a:pt x="723277" y="1829409"/>
                </a:lnTo>
                <a:lnTo>
                  <a:pt x="720255" y="1831251"/>
                </a:lnTo>
                <a:lnTo>
                  <a:pt x="731164" y="1834057"/>
                </a:lnTo>
                <a:lnTo>
                  <a:pt x="736028" y="1833092"/>
                </a:lnTo>
                <a:lnTo>
                  <a:pt x="734936" y="1834921"/>
                </a:lnTo>
                <a:lnTo>
                  <a:pt x="738505" y="1836115"/>
                </a:lnTo>
                <a:lnTo>
                  <a:pt x="743585" y="1834921"/>
                </a:lnTo>
                <a:lnTo>
                  <a:pt x="740562" y="1836864"/>
                </a:lnTo>
                <a:lnTo>
                  <a:pt x="745744" y="1837956"/>
                </a:lnTo>
                <a:lnTo>
                  <a:pt x="752983" y="1836864"/>
                </a:lnTo>
                <a:lnTo>
                  <a:pt x="747788" y="1838604"/>
                </a:lnTo>
                <a:lnTo>
                  <a:pt x="755142" y="1839569"/>
                </a:lnTo>
                <a:lnTo>
                  <a:pt x="764108" y="1838706"/>
                </a:lnTo>
                <a:lnTo>
                  <a:pt x="760971" y="1840534"/>
                </a:lnTo>
                <a:lnTo>
                  <a:pt x="766038" y="1841512"/>
                </a:lnTo>
                <a:lnTo>
                  <a:pt x="775119" y="1840649"/>
                </a:lnTo>
                <a:lnTo>
                  <a:pt x="770039" y="1842376"/>
                </a:lnTo>
                <a:lnTo>
                  <a:pt x="777379" y="1843239"/>
                </a:lnTo>
                <a:lnTo>
                  <a:pt x="788073" y="1842490"/>
                </a:lnTo>
                <a:lnTo>
                  <a:pt x="783005" y="1844217"/>
                </a:lnTo>
                <a:lnTo>
                  <a:pt x="790232" y="1845183"/>
                </a:lnTo>
                <a:lnTo>
                  <a:pt x="799198" y="1844319"/>
                </a:lnTo>
                <a:lnTo>
                  <a:pt x="794131" y="1846059"/>
                </a:lnTo>
                <a:lnTo>
                  <a:pt x="801357" y="1847024"/>
                </a:lnTo>
                <a:lnTo>
                  <a:pt x="810221" y="1846160"/>
                </a:lnTo>
                <a:lnTo>
                  <a:pt x="807186" y="1847989"/>
                </a:lnTo>
                <a:lnTo>
                  <a:pt x="812380" y="1848853"/>
                </a:lnTo>
                <a:lnTo>
                  <a:pt x="823175" y="1847989"/>
                </a:lnTo>
                <a:lnTo>
                  <a:pt x="818095" y="1849831"/>
                </a:lnTo>
                <a:lnTo>
                  <a:pt x="825334" y="1850694"/>
                </a:lnTo>
                <a:lnTo>
                  <a:pt x="834301" y="1849831"/>
                </a:lnTo>
                <a:lnTo>
                  <a:pt x="831164" y="1851660"/>
                </a:lnTo>
                <a:lnTo>
                  <a:pt x="836358" y="1852536"/>
                </a:lnTo>
                <a:lnTo>
                  <a:pt x="847255" y="1851774"/>
                </a:lnTo>
                <a:lnTo>
                  <a:pt x="842187" y="1853501"/>
                </a:lnTo>
                <a:lnTo>
                  <a:pt x="855141" y="1854365"/>
                </a:lnTo>
                <a:lnTo>
                  <a:pt x="858164" y="1855558"/>
                </a:lnTo>
                <a:lnTo>
                  <a:pt x="897483" y="1856638"/>
                </a:lnTo>
                <a:lnTo>
                  <a:pt x="898131" y="1855558"/>
                </a:lnTo>
                <a:lnTo>
                  <a:pt x="915517" y="1855444"/>
                </a:lnTo>
                <a:lnTo>
                  <a:pt x="948029" y="1859114"/>
                </a:lnTo>
                <a:lnTo>
                  <a:pt x="1029246" y="1855558"/>
                </a:lnTo>
                <a:lnTo>
                  <a:pt x="1032370" y="1854365"/>
                </a:lnTo>
                <a:lnTo>
                  <a:pt x="1045337" y="1853501"/>
                </a:lnTo>
                <a:lnTo>
                  <a:pt x="1040257" y="1851774"/>
                </a:lnTo>
                <a:lnTo>
                  <a:pt x="1051052" y="1852536"/>
                </a:lnTo>
                <a:lnTo>
                  <a:pt x="1056233" y="1851660"/>
                </a:lnTo>
                <a:lnTo>
                  <a:pt x="1053211" y="1849831"/>
                </a:lnTo>
                <a:lnTo>
                  <a:pt x="1062075" y="1850694"/>
                </a:lnTo>
                <a:lnTo>
                  <a:pt x="1069314" y="1849831"/>
                </a:lnTo>
                <a:lnTo>
                  <a:pt x="1064234" y="1847989"/>
                </a:lnTo>
                <a:lnTo>
                  <a:pt x="1075143" y="1848853"/>
                </a:lnTo>
                <a:lnTo>
                  <a:pt x="1080325" y="1847989"/>
                </a:lnTo>
                <a:lnTo>
                  <a:pt x="1077188" y="1846160"/>
                </a:lnTo>
                <a:lnTo>
                  <a:pt x="1086154" y="1847024"/>
                </a:lnTo>
                <a:lnTo>
                  <a:pt x="1093393" y="1846160"/>
                </a:lnTo>
                <a:lnTo>
                  <a:pt x="1088313" y="1844319"/>
                </a:lnTo>
                <a:lnTo>
                  <a:pt x="1097280" y="1845081"/>
                </a:lnTo>
                <a:lnTo>
                  <a:pt x="1106462" y="1844217"/>
                </a:lnTo>
                <a:lnTo>
                  <a:pt x="1099337" y="1842490"/>
                </a:lnTo>
                <a:lnTo>
                  <a:pt x="1110246" y="1843354"/>
                </a:lnTo>
                <a:lnTo>
                  <a:pt x="1115428" y="1842376"/>
                </a:lnTo>
                <a:lnTo>
                  <a:pt x="1112291" y="1840534"/>
                </a:lnTo>
                <a:lnTo>
                  <a:pt x="1121371" y="1841512"/>
                </a:lnTo>
                <a:lnTo>
                  <a:pt x="1126439" y="1840534"/>
                </a:lnTo>
                <a:lnTo>
                  <a:pt x="1123416" y="1838706"/>
                </a:lnTo>
                <a:lnTo>
                  <a:pt x="1132268" y="1839569"/>
                </a:lnTo>
                <a:lnTo>
                  <a:pt x="1139621" y="1838604"/>
                </a:lnTo>
                <a:lnTo>
                  <a:pt x="1134541" y="1836864"/>
                </a:lnTo>
                <a:lnTo>
                  <a:pt x="1141666" y="1837956"/>
                </a:lnTo>
                <a:lnTo>
                  <a:pt x="1146962" y="1836864"/>
                </a:lnTo>
                <a:lnTo>
                  <a:pt x="1143939" y="1834921"/>
                </a:lnTo>
                <a:lnTo>
                  <a:pt x="1149007" y="1836115"/>
                </a:lnTo>
                <a:lnTo>
                  <a:pt x="1152474" y="1834921"/>
                </a:lnTo>
                <a:lnTo>
                  <a:pt x="1151394" y="1833092"/>
                </a:lnTo>
                <a:lnTo>
                  <a:pt x="1156360" y="1834057"/>
                </a:lnTo>
                <a:lnTo>
                  <a:pt x="1167155" y="1831251"/>
                </a:lnTo>
                <a:lnTo>
                  <a:pt x="1164234" y="1829409"/>
                </a:lnTo>
                <a:lnTo>
                  <a:pt x="1169212" y="1830501"/>
                </a:lnTo>
                <a:lnTo>
                  <a:pt x="1176553" y="1828990"/>
                </a:lnTo>
                <a:lnTo>
                  <a:pt x="1171587" y="1827580"/>
                </a:lnTo>
                <a:lnTo>
                  <a:pt x="1175791" y="1827796"/>
                </a:lnTo>
                <a:lnTo>
                  <a:pt x="1171587" y="2273"/>
                </a:lnTo>
                <a:lnTo>
                  <a:pt x="1174610" y="1092"/>
                </a:lnTo>
                <a:lnTo>
                  <a:pt x="1169314" y="-101"/>
                </a:lnTo>
                <a:lnTo>
                  <a:pt x="1168450" y="977"/>
                </a:lnTo>
                <a:lnTo>
                  <a:pt x="1164234" y="330"/>
                </a:lnTo>
                <a:lnTo>
                  <a:pt x="1167269" y="-749"/>
                </a:lnTo>
                <a:lnTo>
                  <a:pt x="1156360" y="-3670"/>
                </a:lnTo>
                <a:lnTo>
                  <a:pt x="1151496" y="-3454"/>
                </a:lnTo>
                <a:lnTo>
                  <a:pt x="1152474" y="-4419"/>
                </a:lnTo>
                <a:lnTo>
                  <a:pt x="1149007" y="-5613"/>
                </a:lnTo>
                <a:lnTo>
                  <a:pt x="1143939" y="-5181"/>
                </a:lnTo>
                <a:lnTo>
                  <a:pt x="1146962" y="-6362"/>
                </a:lnTo>
                <a:lnTo>
                  <a:pt x="1141666" y="-7442"/>
                </a:lnTo>
                <a:lnTo>
                  <a:pt x="1140917" y="-6476"/>
                </a:lnTo>
                <a:lnTo>
                  <a:pt x="1134541" y="-7010"/>
                </a:lnTo>
                <a:lnTo>
                  <a:pt x="1139621" y="-8204"/>
                </a:lnTo>
                <a:lnTo>
                  <a:pt x="1132382" y="-9067"/>
                </a:lnTo>
                <a:lnTo>
                  <a:pt x="1123530" y="-8851"/>
                </a:lnTo>
                <a:lnTo>
                  <a:pt x="1126439" y="-10147"/>
                </a:lnTo>
                <a:lnTo>
                  <a:pt x="1121371" y="-11010"/>
                </a:lnTo>
                <a:lnTo>
                  <a:pt x="1112405" y="-10680"/>
                </a:lnTo>
                <a:lnTo>
                  <a:pt x="1115428" y="-11976"/>
                </a:lnTo>
                <a:lnTo>
                  <a:pt x="1110246" y="-12839"/>
                </a:lnTo>
                <a:lnTo>
                  <a:pt x="1099439" y="-12522"/>
                </a:lnTo>
                <a:lnTo>
                  <a:pt x="1104404" y="-13817"/>
                </a:lnTo>
                <a:lnTo>
                  <a:pt x="1097178" y="-14681"/>
                </a:lnTo>
                <a:lnTo>
                  <a:pt x="1088428" y="-14363"/>
                </a:lnTo>
                <a:lnTo>
                  <a:pt x="1091336" y="-15659"/>
                </a:lnTo>
                <a:lnTo>
                  <a:pt x="1086269" y="-16522"/>
                </a:lnTo>
                <a:lnTo>
                  <a:pt x="1077302" y="-16192"/>
                </a:lnTo>
                <a:lnTo>
                  <a:pt x="1080211" y="-17487"/>
                </a:lnTo>
                <a:lnTo>
                  <a:pt x="1075143" y="-18351"/>
                </a:lnTo>
                <a:lnTo>
                  <a:pt x="1064336" y="-18135"/>
                </a:lnTo>
                <a:lnTo>
                  <a:pt x="1069314" y="-19329"/>
                </a:lnTo>
                <a:lnTo>
                  <a:pt x="1062075" y="-20192"/>
                </a:lnTo>
                <a:lnTo>
                  <a:pt x="1053325" y="-19977"/>
                </a:lnTo>
                <a:lnTo>
                  <a:pt x="1056233" y="-21158"/>
                </a:lnTo>
                <a:lnTo>
                  <a:pt x="1051052" y="-22136"/>
                </a:lnTo>
                <a:lnTo>
                  <a:pt x="1040257" y="-21805"/>
                </a:lnTo>
                <a:lnTo>
                  <a:pt x="1045337" y="-22999"/>
                </a:lnTo>
                <a:lnTo>
                  <a:pt x="1032370" y="-23863"/>
                </a:lnTo>
                <a:lnTo>
                  <a:pt x="1028052" y="-25590"/>
                </a:lnTo>
                <a:lnTo>
                  <a:pt x="944892" y="-29375"/>
                </a:lnTo>
                <a:lnTo>
                  <a:pt x="859358" y="-25590"/>
                </a:lnTo>
                <a:lnTo>
                  <a:pt x="855141" y="-23863"/>
                </a:lnTo>
                <a:lnTo>
                  <a:pt x="842187" y="-22999"/>
                </a:lnTo>
                <a:lnTo>
                  <a:pt x="847153" y="-21805"/>
                </a:lnTo>
                <a:lnTo>
                  <a:pt x="836358" y="-22136"/>
                </a:lnTo>
                <a:lnTo>
                  <a:pt x="831164" y="-21158"/>
                </a:lnTo>
                <a:lnTo>
                  <a:pt x="834186" y="-19977"/>
                </a:lnTo>
                <a:lnTo>
                  <a:pt x="825334" y="-20192"/>
                </a:lnTo>
                <a:lnTo>
                  <a:pt x="818095" y="-19329"/>
                </a:lnTo>
                <a:lnTo>
                  <a:pt x="823175" y="-18135"/>
                </a:lnTo>
                <a:lnTo>
                  <a:pt x="812380" y="-18351"/>
                </a:lnTo>
                <a:lnTo>
                  <a:pt x="807186" y="-17487"/>
                </a:lnTo>
                <a:lnTo>
                  <a:pt x="810107" y="-16192"/>
                </a:lnTo>
                <a:lnTo>
                  <a:pt x="801357" y="-16522"/>
                </a:lnTo>
                <a:lnTo>
                  <a:pt x="794131" y="-15659"/>
                </a:lnTo>
                <a:lnTo>
                  <a:pt x="799198" y="-14363"/>
                </a:lnTo>
                <a:lnTo>
                  <a:pt x="790232" y="-14681"/>
                </a:lnTo>
                <a:lnTo>
                  <a:pt x="781062" y="-13715"/>
                </a:lnTo>
                <a:lnTo>
                  <a:pt x="788073" y="-12623"/>
                </a:lnTo>
                <a:close/>
              </a:path>
              <a:path w="1887512" h="1888489">
                <a:moveTo>
                  <a:pt x="711403" y="330"/>
                </a:moveTo>
                <a:lnTo>
                  <a:pt x="710857" y="1409"/>
                </a:lnTo>
                <a:lnTo>
                  <a:pt x="715937" y="2171"/>
                </a:lnTo>
                <a:lnTo>
                  <a:pt x="718197" y="0"/>
                </a:lnTo>
                <a:lnTo>
                  <a:pt x="711403" y="330"/>
                </a:lnTo>
                <a:close/>
              </a:path>
              <a:path w="1887512" h="1888489">
                <a:moveTo>
                  <a:pt x="915517" y="1855444"/>
                </a:moveTo>
                <a:lnTo>
                  <a:pt x="897483" y="1856638"/>
                </a:lnTo>
                <a:lnTo>
                  <a:pt x="898131" y="1857717"/>
                </a:lnTo>
                <a:lnTo>
                  <a:pt x="948029" y="1859114"/>
                </a:lnTo>
                <a:lnTo>
                  <a:pt x="915517" y="1855444"/>
                </a:lnTo>
                <a:close/>
              </a:path>
              <a:path w="1887512" h="1888489">
                <a:moveTo>
                  <a:pt x="216966" y="1511681"/>
                </a:moveTo>
                <a:lnTo>
                  <a:pt x="215785" y="1513408"/>
                </a:lnTo>
                <a:lnTo>
                  <a:pt x="216966" y="1517294"/>
                </a:lnTo>
                <a:lnTo>
                  <a:pt x="220967" y="1520215"/>
                </a:lnTo>
                <a:lnTo>
                  <a:pt x="222808" y="1519135"/>
                </a:lnTo>
                <a:lnTo>
                  <a:pt x="223342" y="1522476"/>
                </a:lnTo>
                <a:lnTo>
                  <a:pt x="233718" y="1537487"/>
                </a:lnTo>
                <a:lnTo>
                  <a:pt x="237604" y="1540522"/>
                </a:lnTo>
                <a:lnTo>
                  <a:pt x="239445" y="1539443"/>
                </a:lnTo>
                <a:lnTo>
                  <a:pt x="239763" y="1542999"/>
                </a:lnTo>
                <a:lnTo>
                  <a:pt x="240944" y="1546783"/>
                </a:lnTo>
                <a:lnTo>
                  <a:pt x="274535" y="1579283"/>
                </a:lnTo>
                <a:lnTo>
                  <a:pt x="276161" y="1578317"/>
                </a:lnTo>
                <a:lnTo>
                  <a:pt x="290842" y="1593011"/>
                </a:lnTo>
                <a:lnTo>
                  <a:pt x="290957" y="1596682"/>
                </a:lnTo>
                <a:lnTo>
                  <a:pt x="320548" y="1624330"/>
                </a:lnTo>
                <a:lnTo>
                  <a:pt x="326161" y="1627454"/>
                </a:lnTo>
                <a:lnTo>
                  <a:pt x="327888" y="1626273"/>
                </a:lnTo>
                <a:lnTo>
                  <a:pt x="331558" y="1629943"/>
                </a:lnTo>
                <a:lnTo>
                  <a:pt x="330479" y="1631556"/>
                </a:lnTo>
                <a:lnTo>
                  <a:pt x="333400" y="1635442"/>
                </a:lnTo>
                <a:lnTo>
                  <a:pt x="339115" y="1638579"/>
                </a:lnTo>
                <a:lnTo>
                  <a:pt x="342569" y="1638909"/>
                </a:lnTo>
                <a:lnTo>
                  <a:pt x="342569" y="1643011"/>
                </a:lnTo>
                <a:lnTo>
                  <a:pt x="346456" y="1644091"/>
                </a:lnTo>
                <a:lnTo>
                  <a:pt x="350024" y="1644421"/>
                </a:lnTo>
                <a:lnTo>
                  <a:pt x="350024" y="1648523"/>
                </a:lnTo>
                <a:lnTo>
                  <a:pt x="355752" y="1651546"/>
                </a:lnTo>
                <a:lnTo>
                  <a:pt x="359206" y="1651863"/>
                </a:lnTo>
                <a:lnTo>
                  <a:pt x="359321" y="1655864"/>
                </a:lnTo>
                <a:lnTo>
                  <a:pt x="364934" y="1658886"/>
                </a:lnTo>
                <a:lnTo>
                  <a:pt x="368503" y="1659204"/>
                </a:lnTo>
                <a:lnTo>
                  <a:pt x="368503" y="1663319"/>
                </a:lnTo>
                <a:lnTo>
                  <a:pt x="387070" y="1677898"/>
                </a:lnTo>
                <a:lnTo>
                  <a:pt x="475627" y="1735353"/>
                </a:lnTo>
                <a:lnTo>
                  <a:pt x="551345" y="1774126"/>
                </a:lnTo>
                <a:lnTo>
                  <a:pt x="621538" y="1801876"/>
                </a:lnTo>
                <a:lnTo>
                  <a:pt x="655447" y="1813763"/>
                </a:lnTo>
                <a:lnTo>
                  <a:pt x="660311" y="1812671"/>
                </a:lnTo>
                <a:lnTo>
                  <a:pt x="659231" y="1814626"/>
                </a:lnTo>
                <a:lnTo>
                  <a:pt x="662686" y="1815706"/>
                </a:lnTo>
                <a:lnTo>
                  <a:pt x="667867" y="1814626"/>
                </a:lnTo>
                <a:lnTo>
                  <a:pt x="664743" y="1816569"/>
                </a:lnTo>
                <a:lnTo>
                  <a:pt x="670140" y="1817535"/>
                </a:lnTo>
                <a:lnTo>
                  <a:pt x="675220" y="1816455"/>
                </a:lnTo>
                <a:lnTo>
                  <a:pt x="672198" y="1818297"/>
                </a:lnTo>
                <a:lnTo>
                  <a:pt x="683107" y="1821205"/>
                </a:lnTo>
                <a:lnTo>
                  <a:pt x="688174" y="1820125"/>
                </a:lnTo>
                <a:lnTo>
                  <a:pt x="685152" y="1822081"/>
                </a:lnTo>
                <a:lnTo>
                  <a:pt x="690448" y="1823148"/>
                </a:lnTo>
                <a:lnTo>
                  <a:pt x="695528" y="1821967"/>
                </a:lnTo>
                <a:lnTo>
                  <a:pt x="692607" y="1823808"/>
                </a:lnTo>
                <a:lnTo>
                  <a:pt x="697242" y="1826069"/>
                </a:lnTo>
                <a:lnTo>
                  <a:pt x="703402" y="1826831"/>
                </a:lnTo>
                <a:lnTo>
                  <a:pt x="702970" y="5943"/>
                </a:lnTo>
                <a:lnTo>
                  <a:pt x="698766" y="6375"/>
                </a:lnTo>
                <a:lnTo>
                  <a:pt x="697903" y="5080"/>
                </a:lnTo>
                <a:lnTo>
                  <a:pt x="692492" y="6591"/>
                </a:lnTo>
                <a:lnTo>
                  <a:pt x="695528" y="7785"/>
                </a:lnTo>
                <a:lnTo>
                  <a:pt x="690448" y="7353"/>
                </a:lnTo>
                <a:lnTo>
                  <a:pt x="686993" y="8534"/>
                </a:lnTo>
                <a:lnTo>
                  <a:pt x="687959" y="9512"/>
                </a:lnTo>
                <a:lnTo>
                  <a:pt x="683107" y="9296"/>
                </a:lnTo>
                <a:lnTo>
                  <a:pt x="672198" y="12204"/>
                </a:lnTo>
                <a:lnTo>
                  <a:pt x="675220" y="14046"/>
                </a:lnTo>
                <a:lnTo>
                  <a:pt x="670140" y="12852"/>
                </a:lnTo>
                <a:lnTo>
                  <a:pt x="664743" y="13944"/>
                </a:lnTo>
                <a:lnTo>
                  <a:pt x="667766" y="15125"/>
                </a:lnTo>
                <a:lnTo>
                  <a:pt x="662686" y="14693"/>
                </a:lnTo>
                <a:lnTo>
                  <a:pt x="659231" y="15887"/>
                </a:lnTo>
                <a:lnTo>
                  <a:pt x="660209" y="16852"/>
                </a:lnTo>
                <a:lnTo>
                  <a:pt x="652322" y="16852"/>
                </a:lnTo>
                <a:lnTo>
                  <a:pt x="564299" y="50761"/>
                </a:lnTo>
                <a:lnTo>
                  <a:pt x="476821" y="94500"/>
                </a:lnTo>
                <a:lnTo>
                  <a:pt x="392480" y="148717"/>
                </a:lnTo>
                <a:lnTo>
                  <a:pt x="342684" y="187604"/>
                </a:lnTo>
                <a:lnTo>
                  <a:pt x="312445" y="212763"/>
                </a:lnTo>
                <a:lnTo>
                  <a:pt x="247650" y="277355"/>
                </a:lnTo>
                <a:lnTo>
                  <a:pt x="212547" y="319900"/>
                </a:lnTo>
                <a:lnTo>
                  <a:pt x="181978" y="357708"/>
                </a:lnTo>
                <a:lnTo>
                  <a:pt x="129273" y="438048"/>
                </a:lnTo>
                <a:lnTo>
                  <a:pt x="83921" y="525640"/>
                </a:lnTo>
                <a:lnTo>
                  <a:pt x="68580" y="563867"/>
                </a:lnTo>
                <a:lnTo>
                  <a:pt x="46012" y="624141"/>
                </a:lnTo>
                <a:lnTo>
                  <a:pt x="46977" y="624890"/>
                </a:lnTo>
                <a:lnTo>
                  <a:pt x="47193" y="629107"/>
                </a:lnTo>
                <a:lnTo>
                  <a:pt x="45250" y="626186"/>
                </a:lnTo>
                <a:lnTo>
                  <a:pt x="44170" y="631482"/>
                </a:lnTo>
                <a:lnTo>
                  <a:pt x="45148" y="632345"/>
                </a:lnTo>
                <a:lnTo>
                  <a:pt x="45250" y="636562"/>
                </a:lnTo>
                <a:lnTo>
                  <a:pt x="43408" y="633539"/>
                </a:lnTo>
                <a:lnTo>
                  <a:pt x="40500" y="644448"/>
                </a:lnTo>
                <a:lnTo>
                  <a:pt x="41478" y="645198"/>
                </a:lnTo>
                <a:lnTo>
                  <a:pt x="41579" y="649516"/>
                </a:lnTo>
                <a:lnTo>
                  <a:pt x="39636" y="646493"/>
                </a:lnTo>
                <a:lnTo>
                  <a:pt x="38658" y="651789"/>
                </a:lnTo>
                <a:lnTo>
                  <a:pt x="39636" y="652653"/>
                </a:lnTo>
                <a:lnTo>
                  <a:pt x="39751" y="656869"/>
                </a:lnTo>
                <a:lnTo>
                  <a:pt x="37909" y="653834"/>
                </a:lnTo>
                <a:lnTo>
                  <a:pt x="34988" y="664743"/>
                </a:lnTo>
                <a:lnTo>
                  <a:pt x="35852" y="665607"/>
                </a:lnTo>
                <a:lnTo>
                  <a:pt x="36068" y="669721"/>
                </a:lnTo>
                <a:lnTo>
                  <a:pt x="34239" y="668629"/>
                </a:lnTo>
                <a:lnTo>
                  <a:pt x="33058" y="672084"/>
                </a:lnTo>
                <a:lnTo>
                  <a:pt x="34023" y="672960"/>
                </a:lnTo>
                <a:lnTo>
                  <a:pt x="34239" y="677164"/>
                </a:lnTo>
                <a:lnTo>
                  <a:pt x="32296" y="674141"/>
                </a:lnTo>
                <a:lnTo>
                  <a:pt x="31216" y="679538"/>
                </a:lnTo>
                <a:lnTo>
                  <a:pt x="32181" y="680402"/>
                </a:lnTo>
                <a:lnTo>
                  <a:pt x="32397" y="684618"/>
                </a:lnTo>
                <a:lnTo>
                  <a:pt x="30454" y="681596"/>
                </a:lnTo>
                <a:lnTo>
                  <a:pt x="27647" y="692505"/>
                </a:lnTo>
                <a:lnTo>
                  <a:pt x="28511" y="693369"/>
                </a:lnTo>
                <a:lnTo>
                  <a:pt x="28727" y="697357"/>
                </a:lnTo>
                <a:lnTo>
                  <a:pt x="26784" y="696277"/>
                </a:lnTo>
                <a:lnTo>
                  <a:pt x="25704" y="699846"/>
                </a:lnTo>
                <a:lnTo>
                  <a:pt x="26682" y="700608"/>
                </a:lnTo>
                <a:lnTo>
                  <a:pt x="26784" y="704926"/>
                </a:lnTo>
                <a:lnTo>
                  <a:pt x="24955" y="701903"/>
                </a:lnTo>
                <a:lnTo>
                  <a:pt x="23863" y="707186"/>
                </a:lnTo>
                <a:lnTo>
                  <a:pt x="24841" y="708050"/>
                </a:lnTo>
                <a:lnTo>
                  <a:pt x="24955" y="712266"/>
                </a:lnTo>
                <a:lnTo>
                  <a:pt x="23114" y="709345"/>
                </a:lnTo>
                <a:lnTo>
                  <a:pt x="20307" y="720153"/>
                </a:lnTo>
                <a:lnTo>
                  <a:pt x="20955" y="720801"/>
                </a:lnTo>
                <a:lnTo>
                  <a:pt x="21170" y="729119"/>
                </a:lnTo>
                <a:lnTo>
                  <a:pt x="19329" y="725982"/>
                </a:lnTo>
                <a:lnTo>
                  <a:pt x="18364" y="731164"/>
                </a:lnTo>
                <a:lnTo>
                  <a:pt x="19113" y="731926"/>
                </a:lnTo>
                <a:lnTo>
                  <a:pt x="19227" y="742073"/>
                </a:lnTo>
                <a:lnTo>
                  <a:pt x="17500" y="736993"/>
                </a:lnTo>
                <a:lnTo>
                  <a:pt x="16637" y="744232"/>
                </a:lnTo>
                <a:lnTo>
                  <a:pt x="17386" y="744880"/>
                </a:lnTo>
                <a:lnTo>
                  <a:pt x="17500" y="753084"/>
                </a:lnTo>
                <a:lnTo>
                  <a:pt x="15659" y="750062"/>
                </a:lnTo>
                <a:lnTo>
                  <a:pt x="14681" y="755142"/>
                </a:lnTo>
                <a:lnTo>
                  <a:pt x="15557" y="755904"/>
                </a:lnTo>
                <a:lnTo>
                  <a:pt x="15557" y="764209"/>
                </a:lnTo>
                <a:lnTo>
                  <a:pt x="13830" y="759129"/>
                </a:lnTo>
                <a:lnTo>
                  <a:pt x="12852" y="766267"/>
                </a:lnTo>
                <a:lnTo>
                  <a:pt x="13716" y="767029"/>
                </a:lnTo>
                <a:lnTo>
                  <a:pt x="13716" y="777176"/>
                </a:lnTo>
                <a:lnTo>
                  <a:pt x="12103" y="768210"/>
                </a:lnTo>
                <a:lnTo>
                  <a:pt x="11125" y="779335"/>
                </a:lnTo>
                <a:lnTo>
                  <a:pt x="11874" y="779983"/>
                </a:lnTo>
                <a:lnTo>
                  <a:pt x="11874" y="788187"/>
                </a:lnTo>
                <a:lnTo>
                  <a:pt x="10045" y="783107"/>
                </a:lnTo>
                <a:lnTo>
                  <a:pt x="9182" y="790346"/>
                </a:lnTo>
                <a:lnTo>
                  <a:pt x="9931" y="791108"/>
                </a:lnTo>
                <a:lnTo>
                  <a:pt x="10045" y="799312"/>
                </a:lnTo>
                <a:lnTo>
                  <a:pt x="8204" y="796290"/>
                </a:lnTo>
                <a:lnTo>
                  <a:pt x="7340" y="801370"/>
                </a:lnTo>
                <a:lnTo>
                  <a:pt x="8102" y="802233"/>
                </a:lnTo>
                <a:lnTo>
                  <a:pt x="8204" y="812279"/>
                </a:lnTo>
                <a:lnTo>
                  <a:pt x="6375" y="807199"/>
                </a:lnTo>
                <a:lnTo>
                  <a:pt x="5511" y="814438"/>
                </a:lnTo>
                <a:lnTo>
                  <a:pt x="6261" y="815187"/>
                </a:lnTo>
                <a:lnTo>
                  <a:pt x="6261" y="838085"/>
                </a:lnTo>
                <a:lnTo>
                  <a:pt x="4648" y="823722"/>
                </a:lnTo>
                <a:lnTo>
                  <a:pt x="3670" y="840359"/>
                </a:lnTo>
                <a:lnTo>
                  <a:pt x="4432" y="841006"/>
                </a:lnTo>
                <a:lnTo>
                  <a:pt x="4432" y="873188"/>
                </a:lnTo>
                <a:lnTo>
                  <a:pt x="2806" y="856983"/>
                </a:lnTo>
                <a:lnTo>
                  <a:pt x="1841" y="875449"/>
                </a:lnTo>
                <a:lnTo>
                  <a:pt x="2590" y="876109"/>
                </a:lnTo>
                <a:lnTo>
                  <a:pt x="2590" y="908291"/>
                </a:lnTo>
                <a:lnTo>
                  <a:pt x="977" y="895756"/>
                </a:lnTo>
                <a:lnTo>
                  <a:pt x="0" y="910551"/>
                </a:lnTo>
                <a:lnTo>
                  <a:pt x="762" y="911199"/>
                </a:lnTo>
                <a:lnTo>
                  <a:pt x="0" y="919949"/>
                </a:lnTo>
                <a:lnTo>
                  <a:pt x="977" y="934745"/>
                </a:lnTo>
                <a:lnTo>
                  <a:pt x="2590" y="922223"/>
                </a:lnTo>
                <a:lnTo>
                  <a:pt x="1841" y="955052"/>
                </a:lnTo>
                <a:lnTo>
                  <a:pt x="2806" y="979030"/>
                </a:lnTo>
                <a:lnTo>
                  <a:pt x="4432" y="957313"/>
                </a:lnTo>
                <a:lnTo>
                  <a:pt x="3670" y="990142"/>
                </a:lnTo>
                <a:lnTo>
                  <a:pt x="4648" y="1006779"/>
                </a:lnTo>
                <a:lnTo>
                  <a:pt x="6261" y="992416"/>
                </a:lnTo>
                <a:lnTo>
                  <a:pt x="5511" y="1015961"/>
                </a:lnTo>
                <a:lnTo>
                  <a:pt x="6375" y="1023302"/>
                </a:lnTo>
                <a:lnTo>
                  <a:pt x="8204" y="1018222"/>
                </a:lnTo>
                <a:lnTo>
                  <a:pt x="7340" y="1029030"/>
                </a:lnTo>
                <a:lnTo>
                  <a:pt x="8204" y="1034211"/>
                </a:lnTo>
                <a:lnTo>
                  <a:pt x="10045" y="1031189"/>
                </a:lnTo>
                <a:lnTo>
                  <a:pt x="9283" y="1040053"/>
                </a:lnTo>
                <a:lnTo>
                  <a:pt x="10261" y="1049337"/>
                </a:lnTo>
                <a:lnTo>
                  <a:pt x="11874" y="1042200"/>
                </a:lnTo>
                <a:lnTo>
                  <a:pt x="11023" y="1051179"/>
                </a:lnTo>
                <a:lnTo>
                  <a:pt x="11988" y="1060348"/>
                </a:lnTo>
                <a:lnTo>
                  <a:pt x="13716" y="1053325"/>
                </a:lnTo>
                <a:lnTo>
                  <a:pt x="12852" y="1064234"/>
                </a:lnTo>
                <a:lnTo>
                  <a:pt x="13830" y="1069314"/>
                </a:lnTo>
                <a:lnTo>
                  <a:pt x="15659" y="1066292"/>
                </a:lnTo>
                <a:lnTo>
                  <a:pt x="14681" y="1075258"/>
                </a:lnTo>
                <a:lnTo>
                  <a:pt x="15659" y="1080439"/>
                </a:lnTo>
                <a:lnTo>
                  <a:pt x="17500" y="1077417"/>
                </a:lnTo>
                <a:lnTo>
                  <a:pt x="16637" y="1086269"/>
                </a:lnTo>
                <a:lnTo>
                  <a:pt x="17500" y="1093508"/>
                </a:lnTo>
                <a:lnTo>
                  <a:pt x="19227" y="1088428"/>
                </a:lnTo>
                <a:lnTo>
                  <a:pt x="18364" y="1099223"/>
                </a:lnTo>
                <a:lnTo>
                  <a:pt x="19329" y="1104417"/>
                </a:lnTo>
                <a:lnTo>
                  <a:pt x="21170" y="1101394"/>
                </a:lnTo>
                <a:lnTo>
                  <a:pt x="20307" y="1110348"/>
                </a:lnTo>
                <a:lnTo>
                  <a:pt x="23114" y="1121156"/>
                </a:lnTo>
                <a:lnTo>
                  <a:pt x="24955" y="1118133"/>
                </a:lnTo>
                <a:lnTo>
                  <a:pt x="23863" y="1123315"/>
                </a:lnTo>
                <a:lnTo>
                  <a:pt x="24955" y="1128610"/>
                </a:lnTo>
                <a:lnTo>
                  <a:pt x="26784" y="1125575"/>
                </a:lnTo>
                <a:lnTo>
                  <a:pt x="25704" y="1130655"/>
                </a:lnTo>
                <a:lnTo>
                  <a:pt x="26784" y="1134110"/>
                </a:lnTo>
                <a:lnTo>
                  <a:pt x="28727" y="1133144"/>
                </a:lnTo>
                <a:lnTo>
                  <a:pt x="27647" y="1138008"/>
                </a:lnTo>
                <a:lnTo>
                  <a:pt x="30454" y="1148905"/>
                </a:lnTo>
                <a:lnTo>
                  <a:pt x="32397" y="1145882"/>
                </a:lnTo>
                <a:lnTo>
                  <a:pt x="31216" y="1150962"/>
                </a:lnTo>
                <a:lnTo>
                  <a:pt x="32296" y="1156258"/>
                </a:lnTo>
                <a:lnTo>
                  <a:pt x="34239" y="1153236"/>
                </a:lnTo>
                <a:lnTo>
                  <a:pt x="33058" y="1158417"/>
                </a:lnTo>
                <a:lnTo>
                  <a:pt x="34124" y="1163701"/>
                </a:lnTo>
                <a:lnTo>
                  <a:pt x="36068" y="1160678"/>
                </a:lnTo>
                <a:lnTo>
                  <a:pt x="34886" y="1165758"/>
                </a:lnTo>
                <a:lnTo>
                  <a:pt x="35750" y="1171917"/>
                </a:lnTo>
                <a:lnTo>
                  <a:pt x="37909" y="1176566"/>
                </a:lnTo>
                <a:lnTo>
                  <a:pt x="39751" y="1173645"/>
                </a:lnTo>
                <a:lnTo>
                  <a:pt x="38658" y="1178712"/>
                </a:lnTo>
                <a:lnTo>
                  <a:pt x="39636" y="1184008"/>
                </a:lnTo>
                <a:lnTo>
                  <a:pt x="41579" y="1180985"/>
                </a:lnTo>
                <a:lnTo>
                  <a:pt x="40386" y="1186065"/>
                </a:lnTo>
                <a:lnTo>
                  <a:pt x="41579" y="1189634"/>
                </a:lnTo>
                <a:lnTo>
                  <a:pt x="43522" y="1188542"/>
                </a:lnTo>
                <a:lnTo>
                  <a:pt x="42443" y="1193406"/>
                </a:lnTo>
                <a:lnTo>
                  <a:pt x="45250" y="1204315"/>
                </a:lnTo>
                <a:lnTo>
                  <a:pt x="47193" y="1201293"/>
                </a:lnTo>
                <a:lnTo>
                  <a:pt x="46012" y="1206360"/>
                </a:lnTo>
                <a:lnTo>
                  <a:pt x="56159" y="1234668"/>
                </a:lnTo>
                <a:lnTo>
                  <a:pt x="76466" y="1288224"/>
                </a:lnTo>
                <a:lnTo>
                  <a:pt x="124637" y="1384236"/>
                </a:lnTo>
                <a:lnTo>
                  <a:pt x="154330" y="1431328"/>
                </a:lnTo>
                <a:lnTo>
                  <a:pt x="155956" y="1428623"/>
                </a:lnTo>
                <a:lnTo>
                  <a:pt x="157899" y="1432191"/>
                </a:lnTo>
                <a:lnTo>
                  <a:pt x="156603" y="1434134"/>
                </a:lnTo>
                <a:lnTo>
                  <a:pt x="176466" y="1465351"/>
                </a:lnTo>
                <a:lnTo>
                  <a:pt x="195046" y="1488782"/>
                </a:lnTo>
                <a:lnTo>
                  <a:pt x="196672" y="1487703"/>
                </a:lnTo>
                <a:lnTo>
                  <a:pt x="200342" y="1491272"/>
                </a:lnTo>
                <a:lnTo>
                  <a:pt x="199148" y="1493100"/>
                </a:lnTo>
                <a:lnTo>
                  <a:pt x="200342" y="1496987"/>
                </a:lnTo>
                <a:lnTo>
                  <a:pt x="204343" y="1499806"/>
                </a:lnTo>
                <a:lnTo>
                  <a:pt x="205955" y="1498828"/>
                </a:lnTo>
                <a:lnTo>
                  <a:pt x="209626" y="1502397"/>
                </a:lnTo>
                <a:lnTo>
                  <a:pt x="208445" y="1504124"/>
                </a:lnTo>
                <a:lnTo>
                  <a:pt x="209524" y="1508010"/>
                </a:lnTo>
                <a:lnTo>
                  <a:pt x="213296" y="1508010"/>
                </a:lnTo>
                <a:lnTo>
                  <a:pt x="216966" y="1511681"/>
                </a:lnTo>
                <a:close/>
              </a:path>
              <a:path w="1887512" h="1888489">
                <a:moveTo>
                  <a:pt x="1194917" y="6591"/>
                </a:moveTo>
                <a:lnTo>
                  <a:pt x="1189507" y="5080"/>
                </a:lnTo>
                <a:lnTo>
                  <a:pt x="1188758" y="6375"/>
                </a:lnTo>
                <a:lnTo>
                  <a:pt x="1184440" y="5943"/>
                </a:lnTo>
                <a:lnTo>
                  <a:pt x="1176667" y="1841"/>
                </a:lnTo>
                <a:lnTo>
                  <a:pt x="1175791" y="2819"/>
                </a:lnTo>
                <a:lnTo>
                  <a:pt x="1171587" y="2273"/>
                </a:lnTo>
                <a:lnTo>
                  <a:pt x="1175791" y="1827796"/>
                </a:lnTo>
                <a:lnTo>
                  <a:pt x="1176553" y="1828990"/>
                </a:lnTo>
                <a:lnTo>
                  <a:pt x="1181950" y="1827580"/>
                </a:lnTo>
                <a:lnTo>
                  <a:pt x="1179042" y="1825637"/>
                </a:lnTo>
                <a:lnTo>
                  <a:pt x="1184008" y="1826831"/>
                </a:lnTo>
                <a:lnTo>
                  <a:pt x="1194269" y="1824558"/>
                </a:lnTo>
                <a:lnTo>
                  <a:pt x="1194917" y="1823808"/>
                </a:lnTo>
                <a:lnTo>
                  <a:pt x="1191996" y="1821967"/>
                </a:lnTo>
                <a:lnTo>
                  <a:pt x="1197076" y="1823148"/>
                </a:lnTo>
                <a:lnTo>
                  <a:pt x="1202372" y="1822081"/>
                </a:lnTo>
                <a:lnTo>
                  <a:pt x="1199337" y="1820125"/>
                </a:lnTo>
                <a:lnTo>
                  <a:pt x="1204315" y="1821205"/>
                </a:lnTo>
                <a:lnTo>
                  <a:pt x="1215212" y="1818297"/>
                </a:lnTo>
                <a:lnTo>
                  <a:pt x="1212303" y="1816455"/>
                </a:lnTo>
                <a:lnTo>
                  <a:pt x="1217371" y="1817535"/>
                </a:lnTo>
                <a:lnTo>
                  <a:pt x="1222667" y="1816569"/>
                </a:lnTo>
                <a:lnTo>
                  <a:pt x="1219644" y="1814626"/>
                </a:lnTo>
                <a:lnTo>
                  <a:pt x="1224724" y="1815706"/>
                </a:lnTo>
                <a:lnTo>
                  <a:pt x="1228293" y="1814626"/>
                </a:lnTo>
                <a:lnTo>
                  <a:pt x="1227201" y="1812671"/>
                </a:lnTo>
                <a:lnTo>
                  <a:pt x="1232065" y="1813763"/>
                </a:lnTo>
                <a:lnTo>
                  <a:pt x="1265872" y="1801876"/>
                </a:lnTo>
                <a:lnTo>
                  <a:pt x="1336078" y="1774126"/>
                </a:lnTo>
                <a:lnTo>
                  <a:pt x="1424520" y="1727682"/>
                </a:lnTo>
                <a:lnTo>
                  <a:pt x="1501203" y="1676920"/>
                </a:lnTo>
                <a:lnTo>
                  <a:pt x="1548396" y="1639125"/>
                </a:lnTo>
                <a:lnTo>
                  <a:pt x="1583499" y="1609534"/>
                </a:lnTo>
                <a:lnTo>
                  <a:pt x="1647113" y="1545590"/>
                </a:lnTo>
                <a:lnTo>
                  <a:pt x="1699920" y="1480248"/>
                </a:lnTo>
                <a:lnTo>
                  <a:pt x="1735785" y="1427340"/>
                </a:lnTo>
                <a:lnTo>
                  <a:pt x="1763534" y="1383055"/>
                </a:lnTo>
                <a:lnTo>
                  <a:pt x="1809115" y="1291894"/>
                </a:lnTo>
                <a:lnTo>
                  <a:pt x="1831784" y="1233258"/>
                </a:lnTo>
                <a:lnTo>
                  <a:pt x="1841398" y="1206360"/>
                </a:lnTo>
                <a:lnTo>
                  <a:pt x="1841080" y="1201293"/>
                </a:lnTo>
                <a:lnTo>
                  <a:pt x="1842160" y="1204315"/>
                </a:lnTo>
                <a:lnTo>
                  <a:pt x="1845068" y="1193406"/>
                </a:lnTo>
                <a:lnTo>
                  <a:pt x="1844852" y="1188542"/>
                </a:lnTo>
                <a:lnTo>
                  <a:pt x="1845830" y="1189634"/>
                </a:lnTo>
                <a:lnTo>
                  <a:pt x="1847011" y="1186065"/>
                </a:lnTo>
                <a:lnTo>
                  <a:pt x="1846580" y="1180985"/>
                </a:lnTo>
                <a:lnTo>
                  <a:pt x="1847773" y="1184008"/>
                </a:lnTo>
                <a:lnTo>
                  <a:pt x="1848853" y="1178712"/>
                </a:lnTo>
                <a:lnTo>
                  <a:pt x="1847672" y="1173645"/>
                </a:lnTo>
                <a:lnTo>
                  <a:pt x="1849615" y="1176566"/>
                </a:lnTo>
                <a:lnTo>
                  <a:pt x="1852422" y="1165656"/>
                </a:lnTo>
                <a:lnTo>
                  <a:pt x="1852307" y="1160894"/>
                </a:lnTo>
                <a:lnTo>
                  <a:pt x="1853285" y="1161872"/>
                </a:lnTo>
                <a:lnTo>
                  <a:pt x="1854365" y="1158417"/>
                </a:lnTo>
                <a:lnTo>
                  <a:pt x="1853933" y="1153236"/>
                </a:lnTo>
                <a:lnTo>
                  <a:pt x="1855228" y="1156360"/>
                </a:lnTo>
                <a:lnTo>
                  <a:pt x="1856193" y="1150962"/>
                </a:lnTo>
                <a:lnTo>
                  <a:pt x="1855114" y="1145882"/>
                </a:lnTo>
                <a:lnTo>
                  <a:pt x="1856955" y="1148905"/>
                </a:lnTo>
                <a:lnTo>
                  <a:pt x="1859864" y="1138008"/>
                </a:lnTo>
                <a:lnTo>
                  <a:pt x="1859661" y="1133144"/>
                </a:lnTo>
                <a:lnTo>
                  <a:pt x="1860626" y="1134110"/>
                </a:lnTo>
                <a:lnTo>
                  <a:pt x="1861807" y="1130655"/>
                </a:lnTo>
                <a:lnTo>
                  <a:pt x="1861388" y="1125575"/>
                </a:lnTo>
                <a:lnTo>
                  <a:pt x="1862569" y="1128610"/>
                </a:lnTo>
                <a:lnTo>
                  <a:pt x="1863648" y="1123315"/>
                </a:lnTo>
                <a:lnTo>
                  <a:pt x="1862467" y="1118133"/>
                </a:lnTo>
                <a:lnTo>
                  <a:pt x="1864410" y="1121156"/>
                </a:lnTo>
                <a:lnTo>
                  <a:pt x="1867217" y="1110348"/>
                </a:lnTo>
                <a:lnTo>
                  <a:pt x="1866887" y="1101496"/>
                </a:lnTo>
                <a:lnTo>
                  <a:pt x="1868182" y="1104417"/>
                </a:lnTo>
                <a:lnTo>
                  <a:pt x="1869046" y="1099223"/>
                </a:lnTo>
                <a:lnTo>
                  <a:pt x="1868728" y="1088428"/>
                </a:lnTo>
                <a:lnTo>
                  <a:pt x="1870024" y="1093508"/>
                </a:lnTo>
                <a:lnTo>
                  <a:pt x="1870887" y="1086269"/>
                </a:lnTo>
                <a:lnTo>
                  <a:pt x="1870557" y="1077417"/>
                </a:lnTo>
                <a:lnTo>
                  <a:pt x="1871865" y="1080439"/>
                </a:lnTo>
                <a:lnTo>
                  <a:pt x="1872716" y="1075359"/>
                </a:lnTo>
                <a:lnTo>
                  <a:pt x="1872513" y="1066292"/>
                </a:lnTo>
                <a:lnTo>
                  <a:pt x="1873694" y="1071372"/>
                </a:lnTo>
                <a:lnTo>
                  <a:pt x="1874659" y="1064133"/>
                </a:lnTo>
                <a:lnTo>
                  <a:pt x="1874342" y="1053325"/>
                </a:lnTo>
                <a:lnTo>
                  <a:pt x="1875307" y="1062291"/>
                </a:lnTo>
                <a:lnTo>
                  <a:pt x="1876399" y="1051179"/>
                </a:lnTo>
                <a:lnTo>
                  <a:pt x="1876171" y="1042200"/>
                </a:lnTo>
                <a:lnTo>
                  <a:pt x="1877364" y="1047394"/>
                </a:lnTo>
                <a:lnTo>
                  <a:pt x="1878228" y="1040053"/>
                </a:lnTo>
                <a:lnTo>
                  <a:pt x="1878012" y="1031303"/>
                </a:lnTo>
                <a:lnTo>
                  <a:pt x="1879193" y="1034211"/>
                </a:lnTo>
                <a:lnTo>
                  <a:pt x="1880171" y="1029030"/>
                </a:lnTo>
                <a:lnTo>
                  <a:pt x="1879854" y="1018222"/>
                </a:lnTo>
                <a:lnTo>
                  <a:pt x="1881035" y="1023302"/>
                </a:lnTo>
                <a:lnTo>
                  <a:pt x="1882013" y="1015961"/>
                </a:lnTo>
                <a:lnTo>
                  <a:pt x="1881797" y="992416"/>
                </a:lnTo>
                <a:lnTo>
                  <a:pt x="1882762" y="1006779"/>
                </a:lnTo>
                <a:lnTo>
                  <a:pt x="1883841" y="990142"/>
                </a:lnTo>
                <a:lnTo>
                  <a:pt x="1883638" y="957313"/>
                </a:lnTo>
                <a:lnTo>
                  <a:pt x="1884603" y="973518"/>
                </a:lnTo>
                <a:lnTo>
                  <a:pt x="1885683" y="955052"/>
                </a:lnTo>
                <a:lnTo>
                  <a:pt x="1885467" y="922223"/>
                </a:lnTo>
                <a:lnTo>
                  <a:pt x="1886546" y="934745"/>
                </a:lnTo>
                <a:lnTo>
                  <a:pt x="1887512" y="919949"/>
                </a:lnTo>
                <a:lnTo>
                  <a:pt x="1886546" y="895756"/>
                </a:lnTo>
                <a:lnTo>
                  <a:pt x="1885467" y="908291"/>
                </a:lnTo>
                <a:lnTo>
                  <a:pt x="1885683" y="875449"/>
                </a:lnTo>
                <a:lnTo>
                  <a:pt x="1884603" y="851484"/>
                </a:lnTo>
                <a:lnTo>
                  <a:pt x="1883638" y="873188"/>
                </a:lnTo>
                <a:lnTo>
                  <a:pt x="1883841" y="840359"/>
                </a:lnTo>
                <a:lnTo>
                  <a:pt x="1882762" y="823722"/>
                </a:lnTo>
                <a:lnTo>
                  <a:pt x="1881797" y="838085"/>
                </a:lnTo>
                <a:lnTo>
                  <a:pt x="1882013" y="814438"/>
                </a:lnTo>
                <a:lnTo>
                  <a:pt x="1881035" y="807199"/>
                </a:lnTo>
                <a:lnTo>
                  <a:pt x="1879854" y="812165"/>
                </a:lnTo>
                <a:lnTo>
                  <a:pt x="1880171" y="801370"/>
                </a:lnTo>
                <a:lnTo>
                  <a:pt x="1879193" y="796290"/>
                </a:lnTo>
                <a:lnTo>
                  <a:pt x="1878012" y="799211"/>
                </a:lnTo>
                <a:lnTo>
                  <a:pt x="1878228" y="790460"/>
                </a:lnTo>
                <a:lnTo>
                  <a:pt x="1877263" y="781164"/>
                </a:lnTo>
                <a:lnTo>
                  <a:pt x="1876171" y="788187"/>
                </a:lnTo>
                <a:lnTo>
                  <a:pt x="1876501" y="779221"/>
                </a:lnTo>
                <a:lnTo>
                  <a:pt x="1875536" y="770051"/>
                </a:lnTo>
                <a:lnTo>
                  <a:pt x="1874342" y="777176"/>
                </a:lnTo>
                <a:lnTo>
                  <a:pt x="1874558" y="766267"/>
                </a:lnTo>
                <a:lnTo>
                  <a:pt x="1873694" y="761187"/>
                </a:lnTo>
                <a:lnTo>
                  <a:pt x="1872399" y="764108"/>
                </a:lnTo>
                <a:lnTo>
                  <a:pt x="1872716" y="755142"/>
                </a:lnTo>
                <a:lnTo>
                  <a:pt x="1871865" y="750062"/>
                </a:lnTo>
                <a:lnTo>
                  <a:pt x="1870557" y="752983"/>
                </a:lnTo>
                <a:lnTo>
                  <a:pt x="1870887" y="744232"/>
                </a:lnTo>
                <a:lnTo>
                  <a:pt x="1870024" y="736993"/>
                </a:lnTo>
                <a:lnTo>
                  <a:pt x="1868728" y="741959"/>
                </a:lnTo>
                <a:lnTo>
                  <a:pt x="1869046" y="731164"/>
                </a:lnTo>
                <a:lnTo>
                  <a:pt x="1868182" y="725982"/>
                </a:lnTo>
                <a:lnTo>
                  <a:pt x="1866887" y="729005"/>
                </a:lnTo>
                <a:lnTo>
                  <a:pt x="1867217" y="720153"/>
                </a:lnTo>
                <a:lnTo>
                  <a:pt x="1864410" y="709345"/>
                </a:lnTo>
                <a:lnTo>
                  <a:pt x="1863217" y="712266"/>
                </a:lnTo>
                <a:lnTo>
                  <a:pt x="1862569" y="708050"/>
                </a:lnTo>
                <a:lnTo>
                  <a:pt x="1863648" y="707186"/>
                </a:lnTo>
                <a:lnTo>
                  <a:pt x="1862569" y="701903"/>
                </a:lnTo>
                <a:lnTo>
                  <a:pt x="1861388" y="704926"/>
                </a:lnTo>
                <a:lnTo>
                  <a:pt x="1861807" y="699846"/>
                </a:lnTo>
                <a:lnTo>
                  <a:pt x="1860626" y="696277"/>
                </a:lnTo>
                <a:lnTo>
                  <a:pt x="1859661" y="697357"/>
                </a:lnTo>
                <a:lnTo>
                  <a:pt x="1859864" y="692505"/>
                </a:lnTo>
                <a:lnTo>
                  <a:pt x="1856955" y="681596"/>
                </a:lnTo>
                <a:lnTo>
                  <a:pt x="1855876" y="684618"/>
                </a:lnTo>
                <a:lnTo>
                  <a:pt x="1855228" y="680402"/>
                </a:lnTo>
                <a:lnTo>
                  <a:pt x="1856193" y="679437"/>
                </a:lnTo>
                <a:lnTo>
                  <a:pt x="1855114" y="674255"/>
                </a:lnTo>
                <a:lnTo>
                  <a:pt x="1853933" y="677164"/>
                </a:lnTo>
                <a:lnTo>
                  <a:pt x="1853387" y="672960"/>
                </a:lnTo>
                <a:lnTo>
                  <a:pt x="1854365" y="672084"/>
                </a:lnTo>
                <a:lnTo>
                  <a:pt x="1853285" y="666800"/>
                </a:lnTo>
                <a:lnTo>
                  <a:pt x="1852091" y="669823"/>
                </a:lnTo>
                <a:lnTo>
                  <a:pt x="1851558" y="665607"/>
                </a:lnTo>
                <a:lnTo>
                  <a:pt x="1852523" y="664743"/>
                </a:lnTo>
                <a:lnTo>
                  <a:pt x="1850263" y="654596"/>
                </a:lnTo>
                <a:lnTo>
                  <a:pt x="1849501" y="653948"/>
                </a:lnTo>
                <a:lnTo>
                  <a:pt x="1848421" y="656869"/>
                </a:lnTo>
                <a:lnTo>
                  <a:pt x="1847888" y="652653"/>
                </a:lnTo>
                <a:lnTo>
                  <a:pt x="1848853" y="651789"/>
                </a:lnTo>
                <a:lnTo>
                  <a:pt x="1847773" y="646493"/>
                </a:lnTo>
                <a:lnTo>
                  <a:pt x="1846580" y="649516"/>
                </a:lnTo>
                <a:lnTo>
                  <a:pt x="1847011" y="644448"/>
                </a:lnTo>
                <a:lnTo>
                  <a:pt x="1843989" y="633539"/>
                </a:lnTo>
                <a:lnTo>
                  <a:pt x="1842909" y="636562"/>
                </a:lnTo>
                <a:lnTo>
                  <a:pt x="1842262" y="632345"/>
                </a:lnTo>
                <a:lnTo>
                  <a:pt x="1843341" y="631482"/>
                </a:lnTo>
                <a:lnTo>
                  <a:pt x="1842262" y="626186"/>
                </a:lnTo>
                <a:lnTo>
                  <a:pt x="1841080" y="629107"/>
                </a:lnTo>
                <a:lnTo>
                  <a:pt x="1841398" y="624141"/>
                </a:lnTo>
                <a:lnTo>
                  <a:pt x="1824558" y="576719"/>
                </a:lnTo>
                <a:lnTo>
                  <a:pt x="1802307" y="523151"/>
                </a:lnTo>
                <a:lnTo>
                  <a:pt x="1759750" y="440105"/>
                </a:lnTo>
                <a:lnTo>
                  <a:pt x="1706397" y="358571"/>
                </a:lnTo>
                <a:lnTo>
                  <a:pt x="1665681" y="308775"/>
                </a:lnTo>
                <a:lnTo>
                  <a:pt x="1639874" y="277355"/>
                </a:lnTo>
                <a:lnTo>
                  <a:pt x="1575066" y="212763"/>
                </a:lnTo>
                <a:lnTo>
                  <a:pt x="1497418" y="149910"/>
                </a:lnTo>
                <a:lnTo>
                  <a:pt x="1410589" y="94500"/>
                </a:lnTo>
                <a:lnTo>
                  <a:pt x="1371815" y="74206"/>
                </a:lnTo>
                <a:lnTo>
                  <a:pt x="1321816" y="50228"/>
                </a:lnTo>
                <a:lnTo>
                  <a:pt x="1235202" y="16852"/>
                </a:lnTo>
                <a:lnTo>
                  <a:pt x="1227201" y="16852"/>
                </a:lnTo>
                <a:lnTo>
                  <a:pt x="1228293" y="15887"/>
                </a:lnTo>
                <a:lnTo>
                  <a:pt x="1224724" y="14693"/>
                </a:lnTo>
                <a:lnTo>
                  <a:pt x="1219644" y="15125"/>
                </a:lnTo>
                <a:lnTo>
                  <a:pt x="1222667" y="13944"/>
                </a:lnTo>
                <a:lnTo>
                  <a:pt x="1217371" y="12852"/>
                </a:lnTo>
                <a:lnTo>
                  <a:pt x="1216520" y="13944"/>
                </a:lnTo>
                <a:lnTo>
                  <a:pt x="1212303" y="13296"/>
                </a:lnTo>
                <a:lnTo>
                  <a:pt x="1215212" y="12204"/>
                </a:lnTo>
                <a:lnTo>
                  <a:pt x="1204315" y="9182"/>
                </a:lnTo>
                <a:lnTo>
                  <a:pt x="1199337" y="9613"/>
                </a:lnTo>
                <a:lnTo>
                  <a:pt x="1202372" y="8432"/>
                </a:lnTo>
                <a:lnTo>
                  <a:pt x="1197076" y="7353"/>
                </a:lnTo>
                <a:lnTo>
                  <a:pt x="1196098" y="8318"/>
                </a:lnTo>
                <a:lnTo>
                  <a:pt x="1191895" y="7785"/>
                </a:lnTo>
                <a:lnTo>
                  <a:pt x="1194917" y="659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4579659" y="2536416"/>
            <a:ext cx="380060" cy="1056449"/>
          </a:xfrm>
          <a:custGeom>
            <a:avLst/>
            <a:gdLst/>
            <a:ahLst/>
            <a:cxnLst/>
            <a:rect l="l" t="t" r="r" b="b"/>
            <a:pathLst>
              <a:path w="380060" h="1056449">
                <a:moveTo>
                  <a:pt x="7988" y="305739"/>
                </a:moveTo>
                <a:lnTo>
                  <a:pt x="7988" y="332193"/>
                </a:lnTo>
                <a:lnTo>
                  <a:pt x="0" y="396354"/>
                </a:lnTo>
                <a:lnTo>
                  <a:pt x="22783" y="475729"/>
                </a:lnTo>
                <a:lnTo>
                  <a:pt x="28193" y="557060"/>
                </a:lnTo>
                <a:lnTo>
                  <a:pt x="63512" y="627151"/>
                </a:lnTo>
                <a:lnTo>
                  <a:pt x="80035" y="697458"/>
                </a:lnTo>
                <a:lnTo>
                  <a:pt x="83705" y="708583"/>
                </a:lnTo>
                <a:lnTo>
                  <a:pt x="129920" y="771334"/>
                </a:lnTo>
                <a:lnTo>
                  <a:pt x="163410" y="846924"/>
                </a:lnTo>
                <a:lnTo>
                  <a:pt x="194830" y="876515"/>
                </a:lnTo>
                <a:lnTo>
                  <a:pt x="218808" y="898664"/>
                </a:lnTo>
                <a:lnTo>
                  <a:pt x="233603" y="920800"/>
                </a:lnTo>
                <a:lnTo>
                  <a:pt x="266865" y="968971"/>
                </a:lnTo>
                <a:lnTo>
                  <a:pt x="335343" y="1014971"/>
                </a:lnTo>
                <a:lnTo>
                  <a:pt x="342582" y="1024369"/>
                </a:lnTo>
                <a:lnTo>
                  <a:pt x="364832" y="1046505"/>
                </a:lnTo>
                <a:lnTo>
                  <a:pt x="372173" y="1056119"/>
                </a:lnTo>
                <a:lnTo>
                  <a:pt x="373900" y="1056449"/>
                </a:lnTo>
                <a:lnTo>
                  <a:pt x="380060" y="1045971"/>
                </a:lnTo>
                <a:lnTo>
                  <a:pt x="322275" y="1000290"/>
                </a:lnTo>
                <a:lnTo>
                  <a:pt x="292684" y="972527"/>
                </a:lnTo>
                <a:lnTo>
                  <a:pt x="244627" y="924572"/>
                </a:lnTo>
                <a:lnTo>
                  <a:pt x="187490" y="854278"/>
                </a:lnTo>
                <a:lnTo>
                  <a:pt x="133705" y="771334"/>
                </a:lnTo>
                <a:lnTo>
                  <a:pt x="92989" y="693788"/>
                </a:lnTo>
                <a:lnTo>
                  <a:pt x="55943" y="597776"/>
                </a:lnTo>
                <a:lnTo>
                  <a:pt x="31965" y="507161"/>
                </a:lnTo>
                <a:lnTo>
                  <a:pt x="17284" y="414705"/>
                </a:lnTo>
                <a:lnTo>
                  <a:pt x="13500" y="346354"/>
                </a:lnTo>
                <a:lnTo>
                  <a:pt x="13500" y="291490"/>
                </a:lnTo>
                <a:lnTo>
                  <a:pt x="17284" y="223113"/>
                </a:lnTo>
                <a:lnTo>
                  <a:pt x="33375" y="124726"/>
                </a:lnTo>
                <a:lnTo>
                  <a:pt x="59728" y="29146"/>
                </a:lnTo>
                <a:lnTo>
                  <a:pt x="71285" y="0"/>
                </a:lnTo>
                <a:lnTo>
                  <a:pt x="66535" y="850"/>
                </a:lnTo>
                <a:lnTo>
                  <a:pt x="63512" y="10680"/>
                </a:lnTo>
                <a:lnTo>
                  <a:pt x="28193" y="78943"/>
                </a:lnTo>
                <a:lnTo>
                  <a:pt x="22783" y="162204"/>
                </a:lnTo>
                <a:lnTo>
                  <a:pt x="431" y="236080"/>
                </a:lnTo>
                <a:lnTo>
                  <a:pt x="7988" y="305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4593165" y="2536416"/>
            <a:ext cx="366979" cy="1045972"/>
          </a:xfrm>
          <a:custGeom>
            <a:avLst/>
            <a:gdLst/>
            <a:ahLst/>
            <a:cxnLst/>
            <a:rect l="l" t="t" r="r" b="b"/>
            <a:pathLst>
              <a:path w="366979" h="1045972">
                <a:moveTo>
                  <a:pt x="59931" y="203"/>
                </a:moveTo>
                <a:lnTo>
                  <a:pt x="19875" y="124726"/>
                </a:lnTo>
                <a:lnTo>
                  <a:pt x="3771" y="223113"/>
                </a:lnTo>
                <a:lnTo>
                  <a:pt x="0" y="291490"/>
                </a:lnTo>
                <a:lnTo>
                  <a:pt x="0" y="346354"/>
                </a:lnTo>
                <a:lnTo>
                  <a:pt x="3771" y="414705"/>
                </a:lnTo>
                <a:lnTo>
                  <a:pt x="18465" y="507161"/>
                </a:lnTo>
                <a:lnTo>
                  <a:pt x="42430" y="597776"/>
                </a:lnTo>
                <a:lnTo>
                  <a:pt x="79476" y="693788"/>
                </a:lnTo>
                <a:lnTo>
                  <a:pt x="120205" y="771321"/>
                </a:lnTo>
                <a:lnTo>
                  <a:pt x="173989" y="854278"/>
                </a:lnTo>
                <a:lnTo>
                  <a:pt x="231114" y="924585"/>
                </a:lnTo>
                <a:lnTo>
                  <a:pt x="279171" y="972540"/>
                </a:lnTo>
                <a:lnTo>
                  <a:pt x="308762" y="1000290"/>
                </a:lnTo>
                <a:lnTo>
                  <a:pt x="366547" y="1045972"/>
                </a:lnTo>
                <a:lnTo>
                  <a:pt x="366979" y="1044244"/>
                </a:lnTo>
                <a:lnTo>
                  <a:pt x="360387" y="1037437"/>
                </a:lnTo>
                <a:lnTo>
                  <a:pt x="310603" y="998448"/>
                </a:lnTo>
                <a:lnTo>
                  <a:pt x="281114" y="970699"/>
                </a:lnTo>
                <a:lnTo>
                  <a:pt x="233057" y="922743"/>
                </a:lnTo>
                <a:lnTo>
                  <a:pt x="175818" y="852436"/>
                </a:lnTo>
                <a:lnTo>
                  <a:pt x="122034" y="769493"/>
                </a:lnTo>
                <a:lnTo>
                  <a:pt x="81318" y="691946"/>
                </a:lnTo>
                <a:lnTo>
                  <a:pt x="44272" y="595934"/>
                </a:lnTo>
                <a:lnTo>
                  <a:pt x="20408" y="505320"/>
                </a:lnTo>
                <a:lnTo>
                  <a:pt x="5613" y="412877"/>
                </a:lnTo>
                <a:lnTo>
                  <a:pt x="1943" y="344512"/>
                </a:lnTo>
                <a:lnTo>
                  <a:pt x="1943" y="293433"/>
                </a:lnTo>
                <a:lnTo>
                  <a:pt x="5613" y="225056"/>
                </a:lnTo>
                <a:lnTo>
                  <a:pt x="21704" y="126568"/>
                </a:lnTo>
                <a:lnTo>
                  <a:pt x="48056" y="30988"/>
                </a:lnTo>
                <a:lnTo>
                  <a:pt x="5993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4595100" y="2130538"/>
            <a:ext cx="373900" cy="1450124"/>
          </a:xfrm>
          <a:custGeom>
            <a:avLst/>
            <a:gdLst/>
            <a:ahLst/>
            <a:cxnLst/>
            <a:rect l="l" t="t" r="r" b="b"/>
            <a:pathLst>
              <a:path w="373900" h="1450124">
                <a:moveTo>
                  <a:pt x="364070" y="761"/>
                </a:moveTo>
                <a:lnTo>
                  <a:pt x="325196" y="32194"/>
                </a:lnTo>
                <a:lnTo>
                  <a:pt x="296900" y="55625"/>
                </a:lnTo>
                <a:lnTo>
                  <a:pt x="239445" y="112763"/>
                </a:lnTo>
                <a:lnTo>
                  <a:pt x="213740" y="142455"/>
                </a:lnTo>
                <a:lnTo>
                  <a:pt x="203796" y="153365"/>
                </a:lnTo>
                <a:lnTo>
                  <a:pt x="203796" y="156286"/>
                </a:lnTo>
                <a:lnTo>
                  <a:pt x="205092" y="157149"/>
                </a:lnTo>
                <a:lnTo>
                  <a:pt x="303161" y="284594"/>
                </a:lnTo>
                <a:lnTo>
                  <a:pt x="307479" y="293446"/>
                </a:lnTo>
                <a:lnTo>
                  <a:pt x="310286" y="293979"/>
                </a:lnTo>
                <a:lnTo>
                  <a:pt x="309206" y="296786"/>
                </a:lnTo>
                <a:lnTo>
                  <a:pt x="311365" y="299059"/>
                </a:lnTo>
                <a:lnTo>
                  <a:pt x="313956" y="299275"/>
                </a:lnTo>
                <a:lnTo>
                  <a:pt x="313093" y="302615"/>
                </a:lnTo>
                <a:lnTo>
                  <a:pt x="315467" y="303263"/>
                </a:lnTo>
                <a:lnTo>
                  <a:pt x="321627" y="318071"/>
                </a:lnTo>
                <a:lnTo>
                  <a:pt x="320116" y="326593"/>
                </a:lnTo>
                <a:lnTo>
                  <a:pt x="321525" y="326491"/>
                </a:lnTo>
                <a:lnTo>
                  <a:pt x="323354" y="323354"/>
                </a:lnTo>
                <a:lnTo>
                  <a:pt x="322389" y="334263"/>
                </a:lnTo>
                <a:lnTo>
                  <a:pt x="323570" y="337616"/>
                </a:lnTo>
                <a:lnTo>
                  <a:pt x="325196" y="336537"/>
                </a:lnTo>
                <a:lnTo>
                  <a:pt x="325196" y="346468"/>
                </a:lnTo>
                <a:lnTo>
                  <a:pt x="323468" y="343446"/>
                </a:lnTo>
                <a:lnTo>
                  <a:pt x="322491" y="348627"/>
                </a:lnTo>
                <a:lnTo>
                  <a:pt x="323253" y="349389"/>
                </a:lnTo>
                <a:lnTo>
                  <a:pt x="323468" y="357593"/>
                </a:lnTo>
                <a:lnTo>
                  <a:pt x="321525" y="354571"/>
                </a:lnTo>
                <a:lnTo>
                  <a:pt x="320116" y="354355"/>
                </a:lnTo>
                <a:lnTo>
                  <a:pt x="320649" y="359968"/>
                </a:lnTo>
                <a:lnTo>
                  <a:pt x="322173" y="362026"/>
                </a:lnTo>
                <a:lnTo>
                  <a:pt x="320116" y="365048"/>
                </a:lnTo>
                <a:lnTo>
                  <a:pt x="319570" y="368071"/>
                </a:lnTo>
                <a:lnTo>
                  <a:pt x="315798" y="377037"/>
                </a:lnTo>
                <a:lnTo>
                  <a:pt x="313093" y="378332"/>
                </a:lnTo>
                <a:lnTo>
                  <a:pt x="314172" y="380809"/>
                </a:lnTo>
                <a:lnTo>
                  <a:pt x="311149" y="382003"/>
                </a:lnTo>
                <a:lnTo>
                  <a:pt x="312127" y="384378"/>
                </a:lnTo>
                <a:lnTo>
                  <a:pt x="302945" y="398094"/>
                </a:lnTo>
                <a:lnTo>
                  <a:pt x="299808" y="398627"/>
                </a:lnTo>
                <a:lnTo>
                  <a:pt x="293649" y="407161"/>
                </a:lnTo>
                <a:lnTo>
                  <a:pt x="287502" y="409752"/>
                </a:lnTo>
                <a:lnTo>
                  <a:pt x="285127" y="413435"/>
                </a:lnTo>
                <a:lnTo>
                  <a:pt x="269786" y="421741"/>
                </a:lnTo>
                <a:lnTo>
                  <a:pt x="266865" y="420776"/>
                </a:lnTo>
                <a:lnTo>
                  <a:pt x="267842" y="423367"/>
                </a:lnTo>
                <a:lnTo>
                  <a:pt x="264388" y="423583"/>
                </a:lnTo>
                <a:lnTo>
                  <a:pt x="257581" y="426935"/>
                </a:lnTo>
                <a:lnTo>
                  <a:pt x="249910" y="426821"/>
                </a:lnTo>
                <a:lnTo>
                  <a:pt x="246240" y="425957"/>
                </a:lnTo>
                <a:lnTo>
                  <a:pt x="244728" y="427799"/>
                </a:lnTo>
                <a:lnTo>
                  <a:pt x="247764" y="428980"/>
                </a:lnTo>
                <a:lnTo>
                  <a:pt x="220319" y="428764"/>
                </a:lnTo>
                <a:lnTo>
                  <a:pt x="212978" y="426173"/>
                </a:lnTo>
                <a:lnTo>
                  <a:pt x="207467" y="426059"/>
                </a:lnTo>
                <a:lnTo>
                  <a:pt x="58000" y="406082"/>
                </a:lnTo>
                <a:lnTo>
                  <a:pt x="46126" y="436867"/>
                </a:lnTo>
                <a:lnTo>
                  <a:pt x="19773" y="532447"/>
                </a:lnTo>
                <a:lnTo>
                  <a:pt x="3670" y="630935"/>
                </a:lnTo>
                <a:lnTo>
                  <a:pt x="0" y="699312"/>
                </a:lnTo>
                <a:lnTo>
                  <a:pt x="0" y="750392"/>
                </a:lnTo>
                <a:lnTo>
                  <a:pt x="3670" y="818756"/>
                </a:lnTo>
                <a:lnTo>
                  <a:pt x="18478" y="911199"/>
                </a:lnTo>
                <a:lnTo>
                  <a:pt x="42341" y="1001814"/>
                </a:lnTo>
                <a:lnTo>
                  <a:pt x="79387" y="1097826"/>
                </a:lnTo>
                <a:lnTo>
                  <a:pt x="120103" y="1175372"/>
                </a:lnTo>
                <a:lnTo>
                  <a:pt x="173888" y="1258315"/>
                </a:lnTo>
                <a:lnTo>
                  <a:pt x="231127" y="1328623"/>
                </a:lnTo>
                <a:lnTo>
                  <a:pt x="279184" y="1376578"/>
                </a:lnTo>
                <a:lnTo>
                  <a:pt x="308673" y="1404327"/>
                </a:lnTo>
                <a:lnTo>
                  <a:pt x="358457" y="1443316"/>
                </a:lnTo>
                <a:lnTo>
                  <a:pt x="365048" y="1450124"/>
                </a:lnTo>
                <a:lnTo>
                  <a:pt x="366445" y="1449577"/>
                </a:lnTo>
                <a:lnTo>
                  <a:pt x="373900" y="1433817"/>
                </a:lnTo>
                <a:lnTo>
                  <a:pt x="340093" y="1407998"/>
                </a:lnTo>
                <a:lnTo>
                  <a:pt x="281025" y="1354429"/>
                </a:lnTo>
                <a:lnTo>
                  <a:pt x="256933" y="1330464"/>
                </a:lnTo>
                <a:lnTo>
                  <a:pt x="247764" y="1319339"/>
                </a:lnTo>
                <a:lnTo>
                  <a:pt x="207035" y="1273111"/>
                </a:lnTo>
                <a:lnTo>
                  <a:pt x="157035" y="1203121"/>
                </a:lnTo>
                <a:lnTo>
                  <a:pt x="110807" y="1121803"/>
                </a:lnTo>
                <a:lnTo>
                  <a:pt x="73761" y="1036802"/>
                </a:lnTo>
                <a:lnTo>
                  <a:pt x="47853" y="957427"/>
                </a:lnTo>
                <a:lnTo>
                  <a:pt x="29489" y="872426"/>
                </a:lnTo>
                <a:lnTo>
                  <a:pt x="20307" y="791108"/>
                </a:lnTo>
                <a:lnTo>
                  <a:pt x="18478" y="682675"/>
                </a:lnTo>
                <a:lnTo>
                  <a:pt x="27647" y="590219"/>
                </a:lnTo>
                <a:lnTo>
                  <a:pt x="46012" y="499617"/>
                </a:lnTo>
                <a:lnTo>
                  <a:pt x="71399" y="419696"/>
                </a:lnTo>
                <a:lnTo>
                  <a:pt x="79387" y="419696"/>
                </a:lnTo>
                <a:lnTo>
                  <a:pt x="219887" y="438162"/>
                </a:lnTo>
                <a:lnTo>
                  <a:pt x="247002" y="438162"/>
                </a:lnTo>
                <a:lnTo>
                  <a:pt x="267296" y="432650"/>
                </a:lnTo>
                <a:lnTo>
                  <a:pt x="281889" y="426821"/>
                </a:lnTo>
                <a:lnTo>
                  <a:pt x="305104" y="409435"/>
                </a:lnTo>
                <a:lnTo>
                  <a:pt x="321525" y="386968"/>
                </a:lnTo>
                <a:lnTo>
                  <a:pt x="330809" y="364934"/>
                </a:lnTo>
                <a:lnTo>
                  <a:pt x="332536" y="351866"/>
                </a:lnTo>
                <a:lnTo>
                  <a:pt x="332536" y="329196"/>
                </a:lnTo>
                <a:lnTo>
                  <a:pt x="327024" y="305104"/>
                </a:lnTo>
                <a:lnTo>
                  <a:pt x="310616" y="277139"/>
                </a:lnTo>
                <a:lnTo>
                  <a:pt x="223672" y="164604"/>
                </a:lnTo>
                <a:lnTo>
                  <a:pt x="223570" y="156070"/>
                </a:lnTo>
                <a:lnTo>
                  <a:pt x="274535" y="101638"/>
                </a:lnTo>
                <a:lnTo>
                  <a:pt x="296900" y="79705"/>
                </a:lnTo>
                <a:lnTo>
                  <a:pt x="352297" y="31648"/>
                </a:lnTo>
                <a:lnTo>
                  <a:pt x="373900" y="15773"/>
                </a:lnTo>
                <a:lnTo>
                  <a:pt x="366445" y="0"/>
                </a:lnTo>
                <a:lnTo>
                  <a:pt x="36407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4959711" y="3580124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1841" y="0"/>
                </a:moveTo>
                <a:lnTo>
                  <a:pt x="0" y="2260"/>
                </a:lnTo>
                <a:lnTo>
                  <a:pt x="12420" y="11988"/>
                </a:lnTo>
                <a:lnTo>
                  <a:pt x="93751" y="63715"/>
                </a:lnTo>
                <a:lnTo>
                  <a:pt x="173774" y="102488"/>
                </a:lnTo>
                <a:lnTo>
                  <a:pt x="175069" y="100329"/>
                </a:lnTo>
                <a:lnTo>
                  <a:pt x="95694" y="61874"/>
                </a:lnTo>
                <a:lnTo>
                  <a:pt x="14363" y="10147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4613578" y="2146317"/>
            <a:ext cx="357149" cy="1418031"/>
          </a:xfrm>
          <a:custGeom>
            <a:avLst/>
            <a:gdLst/>
            <a:ahLst/>
            <a:cxnLst/>
            <a:rect l="l" t="t" r="r" b="b"/>
            <a:pathLst>
              <a:path w="357149" h="1418031">
                <a:moveTo>
                  <a:pt x="1828" y="668731"/>
                </a:moveTo>
                <a:lnTo>
                  <a:pt x="11010" y="576287"/>
                </a:lnTo>
                <a:lnTo>
                  <a:pt x="29375" y="485673"/>
                </a:lnTo>
                <a:lnTo>
                  <a:pt x="54965" y="405638"/>
                </a:lnTo>
                <a:lnTo>
                  <a:pt x="199466" y="424218"/>
                </a:lnTo>
                <a:lnTo>
                  <a:pt x="230365" y="424218"/>
                </a:lnTo>
                <a:lnTo>
                  <a:pt x="250659" y="418706"/>
                </a:lnTo>
                <a:lnTo>
                  <a:pt x="265239" y="412877"/>
                </a:lnTo>
                <a:lnTo>
                  <a:pt x="288467" y="395490"/>
                </a:lnTo>
                <a:lnTo>
                  <a:pt x="304876" y="373138"/>
                </a:lnTo>
                <a:lnTo>
                  <a:pt x="314172" y="350989"/>
                </a:lnTo>
                <a:lnTo>
                  <a:pt x="315899" y="337921"/>
                </a:lnTo>
                <a:lnTo>
                  <a:pt x="315899" y="311467"/>
                </a:lnTo>
                <a:lnTo>
                  <a:pt x="310388" y="287489"/>
                </a:lnTo>
                <a:lnTo>
                  <a:pt x="293966" y="259511"/>
                </a:lnTo>
                <a:lnTo>
                  <a:pt x="206921" y="146875"/>
                </a:lnTo>
                <a:lnTo>
                  <a:pt x="206819" y="142227"/>
                </a:lnTo>
                <a:lnTo>
                  <a:pt x="257898" y="87693"/>
                </a:lnTo>
                <a:lnTo>
                  <a:pt x="280250" y="65760"/>
                </a:lnTo>
                <a:lnTo>
                  <a:pt x="335661" y="17703"/>
                </a:lnTo>
                <a:lnTo>
                  <a:pt x="357149" y="2260"/>
                </a:lnTo>
                <a:lnTo>
                  <a:pt x="355422" y="0"/>
                </a:lnTo>
                <a:lnTo>
                  <a:pt x="333819" y="15874"/>
                </a:lnTo>
                <a:lnTo>
                  <a:pt x="278422" y="63931"/>
                </a:lnTo>
                <a:lnTo>
                  <a:pt x="256057" y="85851"/>
                </a:lnTo>
                <a:lnTo>
                  <a:pt x="205092" y="140284"/>
                </a:lnTo>
                <a:lnTo>
                  <a:pt x="205193" y="148818"/>
                </a:lnTo>
                <a:lnTo>
                  <a:pt x="292138" y="261353"/>
                </a:lnTo>
                <a:lnTo>
                  <a:pt x="308546" y="289331"/>
                </a:lnTo>
                <a:lnTo>
                  <a:pt x="314058" y="313410"/>
                </a:lnTo>
                <a:lnTo>
                  <a:pt x="314058" y="336092"/>
                </a:lnTo>
                <a:lnTo>
                  <a:pt x="312331" y="349161"/>
                </a:lnTo>
                <a:lnTo>
                  <a:pt x="303047" y="371195"/>
                </a:lnTo>
                <a:lnTo>
                  <a:pt x="286626" y="393649"/>
                </a:lnTo>
                <a:lnTo>
                  <a:pt x="263410" y="411048"/>
                </a:lnTo>
                <a:lnTo>
                  <a:pt x="248818" y="416877"/>
                </a:lnTo>
                <a:lnTo>
                  <a:pt x="228523" y="422376"/>
                </a:lnTo>
                <a:lnTo>
                  <a:pt x="201422" y="422376"/>
                </a:lnTo>
                <a:lnTo>
                  <a:pt x="60909" y="403910"/>
                </a:lnTo>
                <a:lnTo>
                  <a:pt x="52908" y="403910"/>
                </a:lnTo>
                <a:lnTo>
                  <a:pt x="27533" y="483831"/>
                </a:lnTo>
                <a:lnTo>
                  <a:pt x="9169" y="574446"/>
                </a:lnTo>
                <a:lnTo>
                  <a:pt x="0" y="666889"/>
                </a:lnTo>
                <a:lnTo>
                  <a:pt x="1828" y="775322"/>
                </a:lnTo>
                <a:lnTo>
                  <a:pt x="11010" y="856653"/>
                </a:lnTo>
                <a:lnTo>
                  <a:pt x="29375" y="941641"/>
                </a:lnTo>
                <a:lnTo>
                  <a:pt x="55283" y="1021029"/>
                </a:lnTo>
                <a:lnTo>
                  <a:pt x="92329" y="1106017"/>
                </a:lnTo>
                <a:lnTo>
                  <a:pt x="138557" y="1187348"/>
                </a:lnTo>
                <a:lnTo>
                  <a:pt x="188556" y="1257338"/>
                </a:lnTo>
                <a:lnTo>
                  <a:pt x="229273" y="1303553"/>
                </a:lnTo>
                <a:lnTo>
                  <a:pt x="238455" y="1314678"/>
                </a:lnTo>
                <a:lnTo>
                  <a:pt x="262547" y="1338656"/>
                </a:lnTo>
                <a:lnTo>
                  <a:pt x="321614" y="1392224"/>
                </a:lnTo>
                <a:lnTo>
                  <a:pt x="355422" y="1418031"/>
                </a:lnTo>
                <a:lnTo>
                  <a:pt x="357149" y="1416202"/>
                </a:lnTo>
                <a:lnTo>
                  <a:pt x="323456" y="1390383"/>
                </a:lnTo>
                <a:lnTo>
                  <a:pt x="264375" y="1336814"/>
                </a:lnTo>
                <a:lnTo>
                  <a:pt x="240296" y="1312849"/>
                </a:lnTo>
                <a:lnTo>
                  <a:pt x="231114" y="1301724"/>
                </a:lnTo>
                <a:lnTo>
                  <a:pt x="190398" y="1255496"/>
                </a:lnTo>
                <a:lnTo>
                  <a:pt x="140398" y="1185506"/>
                </a:lnTo>
                <a:lnTo>
                  <a:pt x="94170" y="1104188"/>
                </a:lnTo>
                <a:lnTo>
                  <a:pt x="57238" y="1019187"/>
                </a:lnTo>
                <a:lnTo>
                  <a:pt x="31203" y="939812"/>
                </a:lnTo>
                <a:lnTo>
                  <a:pt x="12852" y="854811"/>
                </a:lnTo>
                <a:lnTo>
                  <a:pt x="3670" y="773379"/>
                </a:lnTo>
                <a:lnTo>
                  <a:pt x="1828" y="668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4615404" y="1990139"/>
            <a:ext cx="1760829" cy="1732114"/>
          </a:xfrm>
          <a:custGeom>
            <a:avLst/>
            <a:gdLst/>
            <a:ahLst/>
            <a:cxnLst/>
            <a:rect l="l" t="t" r="r" b="b"/>
            <a:pathLst>
              <a:path w="1760829" h="1732114">
                <a:moveTo>
                  <a:pt x="1668500" y="1259078"/>
                </a:moveTo>
                <a:lnTo>
                  <a:pt x="1705330" y="1174076"/>
                </a:lnTo>
                <a:lnTo>
                  <a:pt x="1731352" y="1094689"/>
                </a:lnTo>
                <a:lnTo>
                  <a:pt x="1749818" y="1009700"/>
                </a:lnTo>
                <a:lnTo>
                  <a:pt x="1759000" y="928369"/>
                </a:lnTo>
                <a:lnTo>
                  <a:pt x="1760829" y="826096"/>
                </a:lnTo>
                <a:lnTo>
                  <a:pt x="1751660" y="733755"/>
                </a:lnTo>
                <a:lnTo>
                  <a:pt x="1733194" y="643255"/>
                </a:lnTo>
                <a:lnTo>
                  <a:pt x="1707159" y="561822"/>
                </a:lnTo>
                <a:lnTo>
                  <a:pt x="1562544" y="580402"/>
                </a:lnTo>
                <a:lnTo>
                  <a:pt x="1531772" y="580402"/>
                </a:lnTo>
                <a:lnTo>
                  <a:pt x="1511350" y="574890"/>
                </a:lnTo>
                <a:lnTo>
                  <a:pt x="1496885" y="569061"/>
                </a:lnTo>
                <a:lnTo>
                  <a:pt x="1474635" y="552538"/>
                </a:lnTo>
                <a:lnTo>
                  <a:pt x="1457794" y="530504"/>
                </a:lnTo>
                <a:lnTo>
                  <a:pt x="1448498" y="508355"/>
                </a:lnTo>
                <a:lnTo>
                  <a:pt x="1446771" y="495401"/>
                </a:lnTo>
                <a:lnTo>
                  <a:pt x="1446771" y="466458"/>
                </a:lnTo>
                <a:lnTo>
                  <a:pt x="1452384" y="442480"/>
                </a:lnTo>
                <a:lnTo>
                  <a:pt x="1469021" y="414832"/>
                </a:lnTo>
                <a:lnTo>
                  <a:pt x="1555965" y="301967"/>
                </a:lnTo>
                <a:lnTo>
                  <a:pt x="1554238" y="297434"/>
                </a:lnTo>
                <a:lnTo>
                  <a:pt x="1533715" y="275297"/>
                </a:lnTo>
                <a:lnTo>
                  <a:pt x="1520647" y="260718"/>
                </a:lnTo>
                <a:lnTo>
                  <a:pt x="1483931" y="223558"/>
                </a:lnTo>
                <a:lnTo>
                  <a:pt x="1470964" y="212547"/>
                </a:lnTo>
                <a:lnTo>
                  <a:pt x="1426476" y="173888"/>
                </a:lnTo>
                <a:lnTo>
                  <a:pt x="1404975" y="158114"/>
                </a:lnTo>
                <a:lnTo>
                  <a:pt x="1403464" y="158546"/>
                </a:lnTo>
                <a:lnTo>
                  <a:pt x="1402384" y="161569"/>
                </a:lnTo>
                <a:lnTo>
                  <a:pt x="1358099" y="239217"/>
                </a:lnTo>
                <a:lnTo>
                  <a:pt x="1337906" y="263309"/>
                </a:lnTo>
                <a:lnTo>
                  <a:pt x="1313713" y="279831"/>
                </a:lnTo>
                <a:lnTo>
                  <a:pt x="1283589" y="288480"/>
                </a:lnTo>
                <a:lnTo>
                  <a:pt x="1267498" y="288480"/>
                </a:lnTo>
                <a:lnTo>
                  <a:pt x="1247076" y="286740"/>
                </a:lnTo>
                <a:lnTo>
                  <a:pt x="1219441" y="275513"/>
                </a:lnTo>
                <a:lnTo>
                  <a:pt x="1195565" y="256933"/>
                </a:lnTo>
                <a:lnTo>
                  <a:pt x="1178941" y="231012"/>
                </a:lnTo>
                <a:lnTo>
                  <a:pt x="1171371" y="203479"/>
                </a:lnTo>
                <a:lnTo>
                  <a:pt x="1171486" y="181876"/>
                </a:lnTo>
                <a:lnTo>
                  <a:pt x="1173213" y="165138"/>
                </a:lnTo>
                <a:lnTo>
                  <a:pt x="1186281" y="133819"/>
                </a:lnTo>
                <a:lnTo>
                  <a:pt x="1228826" y="59943"/>
                </a:lnTo>
                <a:lnTo>
                  <a:pt x="1229372" y="57251"/>
                </a:lnTo>
                <a:lnTo>
                  <a:pt x="1200962" y="44602"/>
                </a:lnTo>
                <a:lnTo>
                  <a:pt x="1117803" y="16852"/>
                </a:lnTo>
                <a:lnTo>
                  <a:pt x="1045222" y="0"/>
                </a:lnTo>
                <a:lnTo>
                  <a:pt x="1044041" y="209638"/>
                </a:lnTo>
                <a:lnTo>
                  <a:pt x="1011745" y="208978"/>
                </a:lnTo>
                <a:lnTo>
                  <a:pt x="1042200" y="207797"/>
                </a:lnTo>
                <a:lnTo>
                  <a:pt x="1042200" y="181228"/>
                </a:lnTo>
                <a:lnTo>
                  <a:pt x="1008189" y="181228"/>
                </a:lnTo>
                <a:lnTo>
                  <a:pt x="1006246" y="202831"/>
                </a:lnTo>
                <a:lnTo>
                  <a:pt x="1006246" y="204558"/>
                </a:lnTo>
                <a:lnTo>
                  <a:pt x="1008824" y="205422"/>
                </a:lnTo>
                <a:lnTo>
                  <a:pt x="1008824" y="209524"/>
                </a:lnTo>
                <a:lnTo>
                  <a:pt x="1006246" y="210286"/>
                </a:lnTo>
                <a:lnTo>
                  <a:pt x="1006894" y="212661"/>
                </a:lnTo>
                <a:lnTo>
                  <a:pt x="1006132" y="284048"/>
                </a:lnTo>
                <a:lnTo>
                  <a:pt x="1006348" y="285991"/>
                </a:lnTo>
                <a:lnTo>
                  <a:pt x="1009370" y="287832"/>
                </a:lnTo>
                <a:lnTo>
                  <a:pt x="1006348" y="289661"/>
                </a:lnTo>
                <a:lnTo>
                  <a:pt x="1006894" y="292138"/>
                </a:lnTo>
                <a:lnTo>
                  <a:pt x="1006246" y="330276"/>
                </a:lnTo>
                <a:lnTo>
                  <a:pt x="1006246" y="332105"/>
                </a:lnTo>
                <a:lnTo>
                  <a:pt x="1008824" y="332866"/>
                </a:lnTo>
                <a:lnTo>
                  <a:pt x="1008824" y="336969"/>
                </a:lnTo>
                <a:lnTo>
                  <a:pt x="1006246" y="337718"/>
                </a:lnTo>
                <a:lnTo>
                  <a:pt x="1006894" y="340207"/>
                </a:lnTo>
                <a:lnTo>
                  <a:pt x="1006132" y="411594"/>
                </a:lnTo>
                <a:lnTo>
                  <a:pt x="1006348" y="413423"/>
                </a:lnTo>
                <a:lnTo>
                  <a:pt x="1009370" y="415264"/>
                </a:lnTo>
                <a:lnTo>
                  <a:pt x="1006348" y="417207"/>
                </a:lnTo>
                <a:lnTo>
                  <a:pt x="1006132" y="419049"/>
                </a:lnTo>
                <a:lnTo>
                  <a:pt x="1008189" y="433197"/>
                </a:lnTo>
                <a:lnTo>
                  <a:pt x="1042200" y="433197"/>
                </a:lnTo>
                <a:lnTo>
                  <a:pt x="1042200" y="415810"/>
                </a:lnTo>
                <a:lnTo>
                  <a:pt x="1011745" y="414070"/>
                </a:lnTo>
                <a:lnTo>
                  <a:pt x="1044041" y="413969"/>
                </a:lnTo>
                <a:lnTo>
                  <a:pt x="1044041" y="588492"/>
                </a:lnTo>
                <a:lnTo>
                  <a:pt x="716254" y="588492"/>
                </a:lnTo>
                <a:lnTo>
                  <a:pt x="716254" y="476821"/>
                </a:lnTo>
                <a:lnTo>
                  <a:pt x="748449" y="476935"/>
                </a:lnTo>
                <a:lnTo>
                  <a:pt x="718096" y="478663"/>
                </a:lnTo>
                <a:lnTo>
                  <a:pt x="718096" y="497878"/>
                </a:lnTo>
                <a:lnTo>
                  <a:pt x="752119" y="497878"/>
                </a:lnTo>
                <a:lnTo>
                  <a:pt x="754062" y="483742"/>
                </a:lnTo>
                <a:lnTo>
                  <a:pt x="753948" y="481901"/>
                </a:lnTo>
                <a:lnTo>
                  <a:pt x="751357" y="481139"/>
                </a:lnTo>
                <a:lnTo>
                  <a:pt x="751357" y="477037"/>
                </a:lnTo>
                <a:lnTo>
                  <a:pt x="753948" y="476173"/>
                </a:lnTo>
                <a:lnTo>
                  <a:pt x="753948" y="400570"/>
                </a:lnTo>
                <a:lnTo>
                  <a:pt x="751357" y="399707"/>
                </a:lnTo>
                <a:lnTo>
                  <a:pt x="751357" y="397662"/>
                </a:lnTo>
                <a:lnTo>
                  <a:pt x="753948" y="396798"/>
                </a:lnTo>
                <a:lnTo>
                  <a:pt x="754062" y="394957"/>
                </a:lnTo>
                <a:lnTo>
                  <a:pt x="752119" y="373367"/>
                </a:lnTo>
                <a:lnTo>
                  <a:pt x="718096" y="373367"/>
                </a:lnTo>
                <a:lnTo>
                  <a:pt x="718096" y="398094"/>
                </a:lnTo>
                <a:lnTo>
                  <a:pt x="748449" y="399275"/>
                </a:lnTo>
                <a:lnTo>
                  <a:pt x="716254" y="399923"/>
                </a:lnTo>
                <a:lnTo>
                  <a:pt x="716254" y="221843"/>
                </a:lnTo>
                <a:lnTo>
                  <a:pt x="748449" y="221945"/>
                </a:lnTo>
                <a:lnTo>
                  <a:pt x="718096" y="223672"/>
                </a:lnTo>
                <a:lnTo>
                  <a:pt x="718096" y="239217"/>
                </a:lnTo>
                <a:lnTo>
                  <a:pt x="752119" y="239217"/>
                </a:lnTo>
                <a:lnTo>
                  <a:pt x="754062" y="228752"/>
                </a:lnTo>
                <a:lnTo>
                  <a:pt x="753948" y="226910"/>
                </a:lnTo>
                <a:lnTo>
                  <a:pt x="751357" y="226161"/>
                </a:lnTo>
                <a:lnTo>
                  <a:pt x="751357" y="222046"/>
                </a:lnTo>
                <a:lnTo>
                  <a:pt x="753948" y="221183"/>
                </a:lnTo>
                <a:lnTo>
                  <a:pt x="753948" y="145592"/>
                </a:lnTo>
                <a:lnTo>
                  <a:pt x="751357" y="144830"/>
                </a:lnTo>
                <a:lnTo>
                  <a:pt x="751357" y="140728"/>
                </a:lnTo>
                <a:lnTo>
                  <a:pt x="753948" y="139966"/>
                </a:lnTo>
                <a:lnTo>
                  <a:pt x="754062" y="138137"/>
                </a:lnTo>
                <a:lnTo>
                  <a:pt x="752119" y="116535"/>
                </a:lnTo>
                <a:lnTo>
                  <a:pt x="718096" y="116535"/>
                </a:lnTo>
                <a:lnTo>
                  <a:pt x="718096" y="143103"/>
                </a:lnTo>
                <a:lnTo>
                  <a:pt x="748449" y="144297"/>
                </a:lnTo>
                <a:lnTo>
                  <a:pt x="716254" y="144945"/>
                </a:lnTo>
                <a:lnTo>
                  <a:pt x="715073" y="0"/>
                </a:lnTo>
                <a:lnTo>
                  <a:pt x="642493" y="16852"/>
                </a:lnTo>
                <a:lnTo>
                  <a:pt x="559333" y="44602"/>
                </a:lnTo>
                <a:lnTo>
                  <a:pt x="530821" y="57251"/>
                </a:lnTo>
                <a:lnTo>
                  <a:pt x="531037" y="58648"/>
                </a:lnTo>
                <a:lnTo>
                  <a:pt x="574675" y="135115"/>
                </a:lnTo>
                <a:lnTo>
                  <a:pt x="587629" y="166433"/>
                </a:lnTo>
                <a:lnTo>
                  <a:pt x="589356" y="183172"/>
                </a:lnTo>
                <a:lnTo>
                  <a:pt x="589356" y="202183"/>
                </a:lnTo>
                <a:lnTo>
                  <a:pt x="582015" y="229933"/>
                </a:lnTo>
                <a:lnTo>
                  <a:pt x="565378" y="255752"/>
                </a:lnTo>
                <a:lnTo>
                  <a:pt x="543242" y="274320"/>
                </a:lnTo>
                <a:lnTo>
                  <a:pt x="513105" y="286740"/>
                </a:lnTo>
                <a:lnTo>
                  <a:pt x="492696" y="288480"/>
                </a:lnTo>
                <a:lnTo>
                  <a:pt x="476605" y="288480"/>
                </a:lnTo>
                <a:lnTo>
                  <a:pt x="448856" y="281241"/>
                </a:lnTo>
                <a:lnTo>
                  <a:pt x="423252" y="264287"/>
                </a:lnTo>
                <a:lnTo>
                  <a:pt x="402945" y="240309"/>
                </a:lnTo>
                <a:lnTo>
                  <a:pt x="355320" y="158445"/>
                </a:lnTo>
                <a:lnTo>
                  <a:pt x="333832" y="173888"/>
                </a:lnTo>
                <a:lnTo>
                  <a:pt x="278422" y="221945"/>
                </a:lnTo>
                <a:lnTo>
                  <a:pt x="256070" y="243865"/>
                </a:lnTo>
                <a:lnTo>
                  <a:pt x="204990" y="298411"/>
                </a:lnTo>
                <a:lnTo>
                  <a:pt x="205092" y="303047"/>
                </a:lnTo>
                <a:lnTo>
                  <a:pt x="292150" y="415696"/>
                </a:lnTo>
                <a:lnTo>
                  <a:pt x="308559" y="443661"/>
                </a:lnTo>
                <a:lnTo>
                  <a:pt x="314071" y="467639"/>
                </a:lnTo>
                <a:lnTo>
                  <a:pt x="314071" y="494106"/>
                </a:lnTo>
                <a:lnTo>
                  <a:pt x="312343" y="507174"/>
                </a:lnTo>
                <a:lnTo>
                  <a:pt x="303047" y="529310"/>
                </a:lnTo>
                <a:lnTo>
                  <a:pt x="286639" y="551675"/>
                </a:lnTo>
                <a:lnTo>
                  <a:pt x="263410" y="569061"/>
                </a:lnTo>
                <a:lnTo>
                  <a:pt x="248843" y="574890"/>
                </a:lnTo>
                <a:lnTo>
                  <a:pt x="228536" y="580402"/>
                </a:lnTo>
                <a:lnTo>
                  <a:pt x="197637" y="580402"/>
                </a:lnTo>
                <a:lnTo>
                  <a:pt x="53136" y="561822"/>
                </a:lnTo>
                <a:lnTo>
                  <a:pt x="27546" y="641845"/>
                </a:lnTo>
                <a:lnTo>
                  <a:pt x="9182" y="732459"/>
                </a:lnTo>
                <a:lnTo>
                  <a:pt x="0" y="824903"/>
                </a:lnTo>
                <a:lnTo>
                  <a:pt x="1841" y="929563"/>
                </a:lnTo>
                <a:lnTo>
                  <a:pt x="11023" y="1010996"/>
                </a:lnTo>
                <a:lnTo>
                  <a:pt x="29375" y="1095984"/>
                </a:lnTo>
                <a:lnTo>
                  <a:pt x="55410" y="1175372"/>
                </a:lnTo>
                <a:lnTo>
                  <a:pt x="92341" y="1260360"/>
                </a:lnTo>
                <a:lnTo>
                  <a:pt x="138569" y="1341691"/>
                </a:lnTo>
                <a:lnTo>
                  <a:pt x="188569" y="1411668"/>
                </a:lnTo>
                <a:lnTo>
                  <a:pt x="229285" y="1457896"/>
                </a:lnTo>
                <a:lnTo>
                  <a:pt x="238467" y="1469021"/>
                </a:lnTo>
                <a:lnTo>
                  <a:pt x="262547" y="1492999"/>
                </a:lnTo>
                <a:lnTo>
                  <a:pt x="321627" y="1546567"/>
                </a:lnTo>
                <a:lnTo>
                  <a:pt x="355320" y="1572374"/>
                </a:lnTo>
                <a:lnTo>
                  <a:pt x="356831" y="1571942"/>
                </a:lnTo>
                <a:lnTo>
                  <a:pt x="382651" y="1525397"/>
                </a:lnTo>
                <a:lnTo>
                  <a:pt x="404787" y="1488465"/>
                </a:lnTo>
                <a:lnTo>
                  <a:pt x="425094" y="1464373"/>
                </a:lnTo>
                <a:lnTo>
                  <a:pt x="450151" y="1448714"/>
                </a:lnTo>
                <a:lnTo>
                  <a:pt x="477901" y="1441475"/>
                </a:lnTo>
                <a:lnTo>
                  <a:pt x="511810" y="1443215"/>
                </a:lnTo>
                <a:lnTo>
                  <a:pt x="539572" y="1454340"/>
                </a:lnTo>
                <a:lnTo>
                  <a:pt x="563867" y="1472476"/>
                </a:lnTo>
                <a:lnTo>
                  <a:pt x="582015" y="1500555"/>
                </a:lnTo>
                <a:lnTo>
                  <a:pt x="589356" y="1528305"/>
                </a:lnTo>
                <a:lnTo>
                  <a:pt x="589356" y="1547317"/>
                </a:lnTo>
                <a:lnTo>
                  <a:pt x="587629" y="1564055"/>
                </a:lnTo>
                <a:lnTo>
                  <a:pt x="580186" y="1584261"/>
                </a:lnTo>
                <a:lnTo>
                  <a:pt x="530821" y="1673250"/>
                </a:lnTo>
                <a:lnTo>
                  <a:pt x="548754" y="1681568"/>
                </a:lnTo>
                <a:lnTo>
                  <a:pt x="633641" y="1711261"/>
                </a:lnTo>
                <a:lnTo>
                  <a:pt x="720471" y="1731568"/>
                </a:lnTo>
                <a:lnTo>
                  <a:pt x="729869" y="1732114"/>
                </a:lnTo>
                <a:lnTo>
                  <a:pt x="788949" y="1591602"/>
                </a:lnTo>
                <a:lnTo>
                  <a:pt x="803846" y="1567840"/>
                </a:lnTo>
                <a:lnTo>
                  <a:pt x="825334" y="1548612"/>
                </a:lnTo>
                <a:lnTo>
                  <a:pt x="849210" y="1537385"/>
                </a:lnTo>
                <a:lnTo>
                  <a:pt x="869734" y="1533817"/>
                </a:lnTo>
                <a:lnTo>
                  <a:pt x="890574" y="1533817"/>
                </a:lnTo>
                <a:lnTo>
                  <a:pt x="910983" y="1537385"/>
                </a:lnTo>
                <a:lnTo>
                  <a:pt x="934961" y="1548612"/>
                </a:lnTo>
                <a:lnTo>
                  <a:pt x="957313" y="1568704"/>
                </a:lnTo>
                <a:lnTo>
                  <a:pt x="971892" y="1592897"/>
                </a:lnTo>
                <a:lnTo>
                  <a:pt x="1030427" y="1732114"/>
                </a:lnTo>
                <a:lnTo>
                  <a:pt x="1039723" y="1731568"/>
                </a:lnTo>
                <a:lnTo>
                  <a:pt x="1126553" y="1711261"/>
                </a:lnTo>
                <a:lnTo>
                  <a:pt x="1211440" y="1681568"/>
                </a:lnTo>
                <a:lnTo>
                  <a:pt x="1229474" y="1673250"/>
                </a:lnTo>
                <a:lnTo>
                  <a:pt x="1180655" y="1585556"/>
                </a:lnTo>
                <a:lnTo>
                  <a:pt x="1173213" y="1565351"/>
                </a:lnTo>
                <a:lnTo>
                  <a:pt x="1171486" y="1548612"/>
                </a:lnTo>
                <a:lnTo>
                  <a:pt x="1171371" y="1526908"/>
                </a:lnTo>
                <a:lnTo>
                  <a:pt x="1178941" y="1499374"/>
                </a:lnTo>
                <a:lnTo>
                  <a:pt x="1197406" y="1471714"/>
                </a:lnTo>
                <a:lnTo>
                  <a:pt x="1220724" y="1454340"/>
                </a:lnTo>
                <a:lnTo>
                  <a:pt x="1248371" y="1443215"/>
                </a:lnTo>
                <a:lnTo>
                  <a:pt x="1282293" y="1441475"/>
                </a:lnTo>
                <a:lnTo>
                  <a:pt x="1310043" y="1448714"/>
                </a:lnTo>
                <a:lnTo>
                  <a:pt x="1336078" y="1465237"/>
                </a:lnTo>
                <a:lnTo>
                  <a:pt x="1356372" y="1489329"/>
                </a:lnTo>
                <a:lnTo>
                  <a:pt x="1378407" y="1526374"/>
                </a:lnTo>
                <a:lnTo>
                  <a:pt x="1403464" y="1571942"/>
                </a:lnTo>
                <a:lnTo>
                  <a:pt x="1404975" y="1572374"/>
                </a:lnTo>
                <a:lnTo>
                  <a:pt x="1439430" y="1545590"/>
                </a:lnTo>
                <a:lnTo>
                  <a:pt x="1485544" y="1504873"/>
                </a:lnTo>
                <a:lnTo>
                  <a:pt x="1507896" y="1482839"/>
                </a:lnTo>
                <a:lnTo>
                  <a:pt x="1523784" y="1465453"/>
                </a:lnTo>
                <a:lnTo>
                  <a:pt x="1555203" y="1430362"/>
                </a:lnTo>
                <a:lnTo>
                  <a:pt x="1568056" y="1415554"/>
                </a:lnTo>
                <a:lnTo>
                  <a:pt x="1622272" y="1340396"/>
                </a:lnTo>
                <a:lnTo>
                  <a:pt x="1668500" y="12590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5134778" y="3525791"/>
            <a:ext cx="721004" cy="219354"/>
          </a:xfrm>
          <a:custGeom>
            <a:avLst/>
            <a:gdLst/>
            <a:ahLst/>
            <a:cxnLst/>
            <a:rect l="l" t="t" r="r" b="b"/>
            <a:pathLst>
              <a:path w="721004" h="219354">
                <a:moveTo>
                  <a:pt x="450684" y="59080"/>
                </a:moveTo>
                <a:lnTo>
                  <a:pt x="436105" y="34886"/>
                </a:lnTo>
                <a:lnTo>
                  <a:pt x="413753" y="14795"/>
                </a:lnTo>
                <a:lnTo>
                  <a:pt x="389775" y="3568"/>
                </a:lnTo>
                <a:lnTo>
                  <a:pt x="369366" y="0"/>
                </a:lnTo>
                <a:lnTo>
                  <a:pt x="352183" y="0"/>
                </a:lnTo>
                <a:lnTo>
                  <a:pt x="331673" y="3568"/>
                </a:lnTo>
                <a:lnTo>
                  <a:pt x="307797" y="14795"/>
                </a:lnTo>
                <a:lnTo>
                  <a:pt x="286308" y="34023"/>
                </a:lnTo>
                <a:lnTo>
                  <a:pt x="271411" y="57886"/>
                </a:lnTo>
                <a:lnTo>
                  <a:pt x="212331" y="198285"/>
                </a:lnTo>
                <a:lnTo>
                  <a:pt x="199364" y="197751"/>
                </a:lnTo>
                <a:lnTo>
                  <a:pt x="112433" y="177444"/>
                </a:lnTo>
                <a:lnTo>
                  <a:pt x="27546" y="147853"/>
                </a:lnTo>
                <a:lnTo>
                  <a:pt x="9715" y="139763"/>
                </a:lnTo>
                <a:lnTo>
                  <a:pt x="0" y="154660"/>
                </a:lnTo>
                <a:lnTo>
                  <a:pt x="99580" y="192239"/>
                </a:lnTo>
                <a:lnTo>
                  <a:pt x="173456" y="210705"/>
                </a:lnTo>
                <a:lnTo>
                  <a:pt x="214807" y="219354"/>
                </a:lnTo>
                <a:lnTo>
                  <a:pt x="270865" y="85001"/>
                </a:lnTo>
                <a:lnTo>
                  <a:pt x="271614" y="84239"/>
                </a:lnTo>
                <a:lnTo>
                  <a:pt x="272592" y="80568"/>
                </a:lnTo>
                <a:lnTo>
                  <a:pt x="282308" y="55841"/>
                </a:lnTo>
                <a:lnTo>
                  <a:pt x="286740" y="52819"/>
                </a:lnTo>
                <a:lnTo>
                  <a:pt x="287502" y="48069"/>
                </a:lnTo>
                <a:lnTo>
                  <a:pt x="292353" y="45681"/>
                </a:lnTo>
                <a:lnTo>
                  <a:pt x="291604" y="41147"/>
                </a:lnTo>
                <a:lnTo>
                  <a:pt x="295706" y="40068"/>
                </a:lnTo>
                <a:lnTo>
                  <a:pt x="297980" y="37795"/>
                </a:lnTo>
                <a:lnTo>
                  <a:pt x="299161" y="33908"/>
                </a:lnTo>
                <a:lnTo>
                  <a:pt x="308559" y="28943"/>
                </a:lnTo>
                <a:lnTo>
                  <a:pt x="311048" y="26682"/>
                </a:lnTo>
                <a:lnTo>
                  <a:pt x="312013" y="23977"/>
                </a:lnTo>
                <a:lnTo>
                  <a:pt x="314718" y="25272"/>
                </a:lnTo>
                <a:lnTo>
                  <a:pt x="317842" y="20523"/>
                </a:lnTo>
                <a:lnTo>
                  <a:pt x="328866" y="14909"/>
                </a:lnTo>
                <a:lnTo>
                  <a:pt x="332854" y="16090"/>
                </a:lnTo>
                <a:lnTo>
                  <a:pt x="331889" y="12636"/>
                </a:lnTo>
                <a:lnTo>
                  <a:pt x="336740" y="13715"/>
                </a:lnTo>
                <a:lnTo>
                  <a:pt x="340410" y="14262"/>
                </a:lnTo>
                <a:lnTo>
                  <a:pt x="339229" y="10807"/>
                </a:lnTo>
                <a:lnTo>
                  <a:pt x="344093" y="11887"/>
                </a:lnTo>
                <a:lnTo>
                  <a:pt x="347764" y="12318"/>
                </a:lnTo>
                <a:lnTo>
                  <a:pt x="346468" y="9067"/>
                </a:lnTo>
                <a:lnTo>
                  <a:pt x="375094" y="9182"/>
                </a:lnTo>
                <a:lnTo>
                  <a:pt x="372059" y="10909"/>
                </a:lnTo>
                <a:lnTo>
                  <a:pt x="373570" y="12750"/>
                </a:lnTo>
                <a:lnTo>
                  <a:pt x="377253" y="11887"/>
                </a:lnTo>
                <a:lnTo>
                  <a:pt x="384047" y="11239"/>
                </a:lnTo>
                <a:lnTo>
                  <a:pt x="384479" y="12420"/>
                </a:lnTo>
                <a:lnTo>
                  <a:pt x="389445" y="12750"/>
                </a:lnTo>
                <a:lnTo>
                  <a:pt x="388581" y="16090"/>
                </a:lnTo>
                <a:lnTo>
                  <a:pt x="393560" y="15011"/>
                </a:lnTo>
                <a:lnTo>
                  <a:pt x="393992" y="17716"/>
                </a:lnTo>
                <a:lnTo>
                  <a:pt x="397230" y="16852"/>
                </a:lnTo>
                <a:lnTo>
                  <a:pt x="397662" y="19443"/>
                </a:lnTo>
                <a:lnTo>
                  <a:pt x="400799" y="18910"/>
                </a:lnTo>
                <a:lnTo>
                  <a:pt x="409867" y="24193"/>
                </a:lnTo>
                <a:lnTo>
                  <a:pt x="410832" y="27000"/>
                </a:lnTo>
                <a:lnTo>
                  <a:pt x="417321" y="29705"/>
                </a:lnTo>
                <a:lnTo>
                  <a:pt x="423367" y="37909"/>
                </a:lnTo>
                <a:lnTo>
                  <a:pt x="428332" y="40614"/>
                </a:lnTo>
                <a:lnTo>
                  <a:pt x="434162" y="47955"/>
                </a:lnTo>
                <a:lnTo>
                  <a:pt x="434809" y="52920"/>
                </a:lnTo>
                <a:lnTo>
                  <a:pt x="437616" y="53466"/>
                </a:lnTo>
                <a:lnTo>
                  <a:pt x="436651" y="56705"/>
                </a:lnTo>
                <a:lnTo>
                  <a:pt x="439343" y="57353"/>
                </a:lnTo>
                <a:lnTo>
                  <a:pt x="441502" y="60921"/>
                </a:lnTo>
                <a:lnTo>
                  <a:pt x="446150" y="73342"/>
                </a:lnTo>
                <a:lnTo>
                  <a:pt x="447662" y="78308"/>
                </a:lnTo>
                <a:lnTo>
                  <a:pt x="448957" y="80683"/>
                </a:lnTo>
                <a:lnTo>
                  <a:pt x="449935" y="84239"/>
                </a:lnTo>
                <a:lnTo>
                  <a:pt x="506628" y="219240"/>
                </a:lnTo>
                <a:lnTo>
                  <a:pt x="579856" y="203695"/>
                </a:lnTo>
                <a:lnTo>
                  <a:pt x="670572" y="176148"/>
                </a:lnTo>
                <a:lnTo>
                  <a:pt x="721004" y="154660"/>
                </a:lnTo>
                <a:lnTo>
                  <a:pt x="713231" y="139865"/>
                </a:lnTo>
                <a:lnTo>
                  <a:pt x="711720" y="139433"/>
                </a:lnTo>
                <a:lnTo>
                  <a:pt x="693902" y="147853"/>
                </a:lnTo>
                <a:lnTo>
                  <a:pt x="609015" y="177444"/>
                </a:lnTo>
                <a:lnTo>
                  <a:pt x="522185" y="197751"/>
                </a:lnTo>
                <a:lnTo>
                  <a:pt x="509219" y="198285"/>
                </a:lnTo>
                <a:lnTo>
                  <a:pt x="450684" y="590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5848014" y="3564347"/>
            <a:ext cx="181546" cy="116103"/>
          </a:xfrm>
          <a:custGeom>
            <a:avLst/>
            <a:gdLst/>
            <a:ahLst/>
            <a:cxnLst/>
            <a:rect l="l" t="t" r="r" b="b"/>
            <a:pathLst>
              <a:path w="181546" h="116103">
                <a:moveTo>
                  <a:pt x="181546" y="15773"/>
                </a:moveTo>
                <a:lnTo>
                  <a:pt x="174091" y="0"/>
                </a:lnTo>
                <a:lnTo>
                  <a:pt x="171716" y="863"/>
                </a:lnTo>
                <a:lnTo>
                  <a:pt x="142240" y="23215"/>
                </a:lnTo>
                <a:lnTo>
                  <a:pt x="75603" y="63728"/>
                </a:lnTo>
                <a:lnTo>
                  <a:pt x="32512" y="85216"/>
                </a:lnTo>
                <a:lnTo>
                  <a:pt x="0" y="101307"/>
                </a:lnTo>
                <a:lnTo>
                  <a:pt x="7772" y="116103"/>
                </a:lnTo>
                <a:lnTo>
                  <a:pt x="47840" y="98818"/>
                </a:lnTo>
                <a:lnTo>
                  <a:pt x="130238" y="51841"/>
                </a:lnTo>
                <a:lnTo>
                  <a:pt x="181546" y="157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5331661" y="2404113"/>
            <a:ext cx="327787" cy="174523"/>
          </a:xfrm>
          <a:custGeom>
            <a:avLst/>
            <a:gdLst/>
            <a:ahLst/>
            <a:cxnLst/>
            <a:rect l="l" t="t" r="r" b="b"/>
            <a:pathLst>
              <a:path w="327787" h="174523">
                <a:moveTo>
                  <a:pt x="1841" y="64681"/>
                </a:moveTo>
                <a:lnTo>
                  <a:pt x="32194" y="62953"/>
                </a:lnTo>
                <a:lnTo>
                  <a:pt x="0" y="62852"/>
                </a:lnTo>
                <a:lnTo>
                  <a:pt x="0" y="174523"/>
                </a:lnTo>
                <a:lnTo>
                  <a:pt x="327786" y="174523"/>
                </a:lnTo>
                <a:lnTo>
                  <a:pt x="327786" y="0"/>
                </a:lnTo>
                <a:lnTo>
                  <a:pt x="295490" y="101"/>
                </a:lnTo>
                <a:lnTo>
                  <a:pt x="325945" y="1828"/>
                </a:lnTo>
                <a:lnTo>
                  <a:pt x="325945" y="19215"/>
                </a:lnTo>
                <a:lnTo>
                  <a:pt x="291922" y="19215"/>
                </a:lnTo>
                <a:lnTo>
                  <a:pt x="289877" y="5067"/>
                </a:lnTo>
                <a:lnTo>
                  <a:pt x="289013" y="131965"/>
                </a:lnTo>
                <a:lnTo>
                  <a:pt x="38773" y="131965"/>
                </a:lnTo>
                <a:lnTo>
                  <a:pt x="37807" y="69761"/>
                </a:lnTo>
                <a:lnTo>
                  <a:pt x="35852" y="83908"/>
                </a:lnTo>
                <a:lnTo>
                  <a:pt x="1841" y="83908"/>
                </a:lnTo>
                <a:lnTo>
                  <a:pt x="1841" y="64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6022108" y="2131841"/>
            <a:ext cx="374434" cy="1448816"/>
          </a:xfrm>
          <a:custGeom>
            <a:avLst/>
            <a:gdLst/>
            <a:ahLst/>
            <a:cxnLst/>
            <a:rect l="l" t="t" r="r" b="b"/>
            <a:pathLst>
              <a:path w="374434" h="1448815">
                <a:moveTo>
                  <a:pt x="70738" y="396036"/>
                </a:moveTo>
                <a:lnTo>
                  <a:pt x="69976" y="391820"/>
                </a:lnTo>
                <a:lnTo>
                  <a:pt x="67284" y="391287"/>
                </a:lnTo>
                <a:lnTo>
                  <a:pt x="58318" y="377672"/>
                </a:lnTo>
                <a:lnTo>
                  <a:pt x="58102" y="374116"/>
                </a:lnTo>
                <a:lnTo>
                  <a:pt x="55841" y="370433"/>
                </a:lnTo>
                <a:lnTo>
                  <a:pt x="57124" y="367842"/>
                </a:lnTo>
                <a:lnTo>
                  <a:pt x="54216" y="367195"/>
                </a:lnTo>
                <a:lnTo>
                  <a:pt x="55295" y="362343"/>
                </a:lnTo>
                <a:lnTo>
                  <a:pt x="52374" y="361581"/>
                </a:lnTo>
                <a:lnTo>
                  <a:pt x="51841" y="356400"/>
                </a:lnTo>
                <a:lnTo>
                  <a:pt x="50761" y="356069"/>
                </a:lnTo>
                <a:lnTo>
                  <a:pt x="51409" y="343763"/>
                </a:lnTo>
                <a:lnTo>
                  <a:pt x="51409" y="336524"/>
                </a:lnTo>
                <a:lnTo>
                  <a:pt x="50761" y="322275"/>
                </a:lnTo>
                <a:lnTo>
                  <a:pt x="51841" y="321945"/>
                </a:lnTo>
                <a:lnTo>
                  <a:pt x="52374" y="316865"/>
                </a:lnTo>
                <a:lnTo>
                  <a:pt x="55194" y="316014"/>
                </a:lnTo>
                <a:lnTo>
                  <a:pt x="54432" y="311365"/>
                </a:lnTo>
                <a:lnTo>
                  <a:pt x="56591" y="309206"/>
                </a:lnTo>
                <a:lnTo>
                  <a:pt x="58102" y="301967"/>
                </a:lnTo>
                <a:lnTo>
                  <a:pt x="60807" y="301205"/>
                </a:lnTo>
                <a:lnTo>
                  <a:pt x="60375" y="297218"/>
                </a:lnTo>
                <a:lnTo>
                  <a:pt x="170319" y="153466"/>
                </a:lnTo>
                <a:lnTo>
                  <a:pt x="170535" y="151739"/>
                </a:lnTo>
                <a:lnTo>
                  <a:pt x="99148" y="74739"/>
                </a:lnTo>
                <a:lnTo>
                  <a:pt x="28943" y="13716"/>
                </a:lnTo>
                <a:lnTo>
                  <a:pt x="7772" y="0"/>
                </a:lnTo>
                <a:lnTo>
                  <a:pt x="0" y="14465"/>
                </a:lnTo>
                <a:lnTo>
                  <a:pt x="21602" y="30353"/>
                </a:lnTo>
                <a:lnTo>
                  <a:pt x="66090" y="69011"/>
                </a:lnTo>
                <a:lnTo>
                  <a:pt x="79057" y="80022"/>
                </a:lnTo>
                <a:lnTo>
                  <a:pt x="108546" y="109613"/>
                </a:lnTo>
                <a:lnTo>
                  <a:pt x="151091" y="155841"/>
                </a:lnTo>
                <a:lnTo>
                  <a:pt x="150990" y="162102"/>
                </a:lnTo>
                <a:lnTo>
                  <a:pt x="64147" y="274967"/>
                </a:lnTo>
                <a:lnTo>
                  <a:pt x="47523" y="302615"/>
                </a:lnTo>
                <a:lnTo>
                  <a:pt x="41897" y="326593"/>
                </a:lnTo>
                <a:lnTo>
                  <a:pt x="41897" y="351866"/>
                </a:lnTo>
                <a:lnTo>
                  <a:pt x="43624" y="364820"/>
                </a:lnTo>
                <a:lnTo>
                  <a:pt x="52920" y="386956"/>
                </a:lnTo>
                <a:lnTo>
                  <a:pt x="69773" y="408990"/>
                </a:lnTo>
                <a:lnTo>
                  <a:pt x="92011" y="425513"/>
                </a:lnTo>
                <a:lnTo>
                  <a:pt x="106489" y="431355"/>
                </a:lnTo>
                <a:lnTo>
                  <a:pt x="126898" y="436867"/>
                </a:lnTo>
                <a:lnTo>
                  <a:pt x="154012" y="436867"/>
                </a:lnTo>
                <a:lnTo>
                  <a:pt x="294411" y="418388"/>
                </a:lnTo>
                <a:lnTo>
                  <a:pt x="302399" y="418388"/>
                </a:lnTo>
                <a:lnTo>
                  <a:pt x="328320" y="499605"/>
                </a:lnTo>
                <a:lnTo>
                  <a:pt x="346786" y="590219"/>
                </a:lnTo>
                <a:lnTo>
                  <a:pt x="355968" y="682561"/>
                </a:lnTo>
                <a:lnTo>
                  <a:pt x="354139" y="788504"/>
                </a:lnTo>
                <a:lnTo>
                  <a:pt x="344957" y="869835"/>
                </a:lnTo>
                <a:lnTo>
                  <a:pt x="326491" y="954824"/>
                </a:lnTo>
                <a:lnTo>
                  <a:pt x="300456" y="1034211"/>
                </a:lnTo>
                <a:lnTo>
                  <a:pt x="263626" y="1119200"/>
                </a:lnTo>
                <a:lnTo>
                  <a:pt x="217411" y="1200531"/>
                </a:lnTo>
                <a:lnTo>
                  <a:pt x="163296" y="1275702"/>
                </a:lnTo>
                <a:lnTo>
                  <a:pt x="118910" y="1325587"/>
                </a:lnTo>
                <a:lnTo>
                  <a:pt x="80670" y="1365008"/>
                </a:lnTo>
                <a:lnTo>
                  <a:pt x="34670" y="1405724"/>
                </a:lnTo>
                <a:lnTo>
                  <a:pt x="0" y="1432509"/>
                </a:lnTo>
                <a:lnTo>
                  <a:pt x="7454" y="1448282"/>
                </a:lnTo>
                <a:lnTo>
                  <a:pt x="8851" y="1448816"/>
                </a:lnTo>
                <a:lnTo>
                  <a:pt x="18148" y="1440942"/>
                </a:lnTo>
                <a:lnTo>
                  <a:pt x="43954" y="1420634"/>
                </a:lnTo>
                <a:lnTo>
                  <a:pt x="97307" y="1374190"/>
                </a:lnTo>
                <a:lnTo>
                  <a:pt x="165887" y="1300530"/>
                </a:lnTo>
                <a:lnTo>
                  <a:pt x="227990" y="1216621"/>
                </a:lnTo>
                <a:lnTo>
                  <a:pt x="275945" y="1133462"/>
                </a:lnTo>
                <a:lnTo>
                  <a:pt x="315252" y="1045222"/>
                </a:lnTo>
                <a:lnTo>
                  <a:pt x="344957" y="954824"/>
                </a:lnTo>
                <a:lnTo>
                  <a:pt x="363423" y="869835"/>
                </a:lnTo>
                <a:lnTo>
                  <a:pt x="374434" y="770039"/>
                </a:lnTo>
                <a:lnTo>
                  <a:pt x="374434" y="677049"/>
                </a:lnTo>
                <a:lnTo>
                  <a:pt x="363423" y="577265"/>
                </a:lnTo>
                <a:lnTo>
                  <a:pt x="341172" y="479412"/>
                </a:lnTo>
                <a:lnTo>
                  <a:pt x="316115" y="404571"/>
                </a:lnTo>
                <a:lnTo>
                  <a:pt x="151637" y="427355"/>
                </a:lnTo>
                <a:lnTo>
                  <a:pt x="124523" y="427456"/>
                </a:lnTo>
                <a:lnTo>
                  <a:pt x="125501" y="426605"/>
                </a:lnTo>
                <a:lnTo>
                  <a:pt x="122148" y="425411"/>
                </a:lnTo>
                <a:lnTo>
                  <a:pt x="117182" y="425627"/>
                </a:lnTo>
                <a:lnTo>
                  <a:pt x="118148" y="424649"/>
                </a:lnTo>
                <a:lnTo>
                  <a:pt x="113944" y="424548"/>
                </a:lnTo>
                <a:lnTo>
                  <a:pt x="110274" y="422503"/>
                </a:lnTo>
                <a:lnTo>
                  <a:pt x="104647" y="422389"/>
                </a:lnTo>
                <a:lnTo>
                  <a:pt x="100761" y="418503"/>
                </a:lnTo>
                <a:lnTo>
                  <a:pt x="95249" y="416775"/>
                </a:lnTo>
                <a:lnTo>
                  <a:pt x="92443" y="412343"/>
                </a:lnTo>
                <a:lnTo>
                  <a:pt x="89966" y="413423"/>
                </a:lnTo>
                <a:lnTo>
                  <a:pt x="88887" y="410730"/>
                </a:lnTo>
                <a:lnTo>
                  <a:pt x="86398" y="408571"/>
                </a:lnTo>
                <a:lnTo>
                  <a:pt x="76682" y="402082"/>
                </a:lnTo>
                <a:lnTo>
                  <a:pt x="73875" y="397332"/>
                </a:lnTo>
                <a:lnTo>
                  <a:pt x="70738" y="3960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5369463" y="2067261"/>
            <a:ext cx="252285" cy="468820"/>
          </a:xfrm>
          <a:custGeom>
            <a:avLst/>
            <a:gdLst/>
            <a:ahLst/>
            <a:cxnLst/>
            <a:rect l="l" t="t" r="r" b="b"/>
            <a:pathLst>
              <a:path w="252285" h="468820">
                <a:moveTo>
                  <a:pt x="102057" y="310489"/>
                </a:moveTo>
                <a:lnTo>
                  <a:pt x="65773" y="309841"/>
                </a:lnTo>
                <a:lnTo>
                  <a:pt x="65011" y="308660"/>
                </a:lnTo>
                <a:lnTo>
                  <a:pt x="52704" y="308114"/>
                </a:lnTo>
                <a:lnTo>
                  <a:pt x="52704" y="288899"/>
                </a:lnTo>
                <a:lnTo>
                  <a:pt x="63182" y="288353"/>
                </a:lnTo>
                <a:lnTo>
                  <a:pt x="59397" y="242239"/>
                </a:lnTo>
                <a:lnTo>
                  <a:pt x="54546" y="241592"/>
                </a:lnTo>
                <a:lnTo>
                  <a:pt x="54546" y="227876"/>
                </a:lnTo>
                <a:lnTo>
                  <a:pt x="57454" y="227114"/>
                </a:lnTo>
                <a:lnTo>
                  <a:pt x="53886" y="179387"/>
                </a:lnTo>
                <a:lnTo>
                  <a:pt x="52704" y="178625"/>
                </a:lnTo>
                <a:lnTo>
                  <a:pt x="52489" y="166319"/>
                </a:lnTo>
                <a:lnTo>
                  <a:pt x="52489" y="160807"/>
                </a:lnTo>
                <a:lnTo>
                  <a:pt x="39204" y="0"/>
                </a:lnTo>
                <a:lnTo>
                  <a:pt x="977" y="647"/>
                </a:lnTo>
                <a:lnTo>
                  <a:pt x="0" y="61010"/>
                </a:lnTo>
                <a:lnTo>
                  <a:pt x="0" y="406615"/>
                </a:lnTo>
                <a:lnTo>
                  <a:pt x="977" y="468820"/>
                </a:lnTo>
                <a:lnTo>
                  <a:pt x="251205" y="468820"/>
                </a:lnTo>
                <a:lnTo>
                  <a:pt x="252069" y="341922"/>
                </a:lnTo>
                <a:lnTo>
                  <a:pt x="252285" y="340093"/>
                </a:lnTo>
                <a:lnTo>
                  <a:pt x="252285" y="336308"/>
                </a:lnTo>
                <a:lnTo>
                  <a:pt x="252069" y="334467"/>
                </a:lnTo>
                <a:lnTo>
                  <a:pt x="252069" y="214376"/>
                </a:lnTo>
                <a:lnTo>
                  <a:pt x="252285" y="212534"/>
                </a:lnTo>
                <a:lnTo>
                  <a:pt x="252285" y="208864"/>
                </a:lnTo>
                <a:lnTo>
                  <a:pt x="252069" y="206921"/>
                </a:lnTo>
                <a:lnTo>
                  <a:pt x="252183" y="125704"/>
                </a:lnTo>
                <a:lnTo>
                  <a:pt x="251205" y="647"/>
                </a:lnTo>
                <a:lnTo>
                  <a:pt x="212864" y="0"/>
                </a:lnTo>
                <a:lnTo>
                  <a:pt x="198729" y="166204"/>
                </a:lnTo>
                <a:lnTo>
                  <a:pt x="197751" y="177444"/>
                </a:lnTo>
                <a:lnTo>
                  <a:pt x="194614" y="225386"/>
                </a:lnTo>
                <a:lnTo>
                  <a:pt x="199478" y="226034"/>
                </a:lnTo>
                <a:lnTo>
                  <a:pt x="199478" y="243420"/>
                </a:lnTo>
                <a:lnTo>
                  <a:pt x="192671" y="243967"/>
                </a:lnTo>
                <a:lnTo>
                  <a:pt x="188785" y="289979"/>
                </a:lnTo>
                <a:lnTo>
                  <a:pt x="197535" y="290728"/>
                </a:lnTo>
                <a:lnTo>
                  <a:pt x="197535" y="306285"/>
                </a:lnTo>
                <a:lnTo>
                  <a:pt x="186956" y="307035"/>
                </a:lnTo>
                <a:lnTo>
                  <a:pt x="186410" y="309956"/>
                </a:lnTo>
                <a:lnTo>
                  <a:pt x="148615" y="310489"/>
                </a:lnTo>
                <a:lnTo>
                  <a:pt x="150660" y="352399"/>
                </a:lnTo>
                <a:lnTo>
                  <a:pt x="199478" y="353479"/>
                </a:lnTo>
                <a:lnTo>
                  <a:pt x="199478" y="370865"/>
                </a:lnTo>
                <a:lnTo>
                  <a:pt x="150660" y="371944"/>
                </a:lnTo>
                <a:lnTo>
                  <a:pt x="149466" y="380047"/>
                </a:lnTo>
                <a:lnTo>
                  <a:pt x="147751" y="463308"/>
                </a:lnTo>
                <a:lnTo>
                  <a:pt x="104432" y="463308"/>
                </a:lnTo>
                <a:lnTo>
                  <a:pt x="101523" y="436638"/>
                </a:lnTo>
                <a:lnTo>
                  <a:pt x="52704" y="435559"/>
                </a:lnTo>
                <a:lnTo>
                  <a:pt x="52704" y="418172"/>
                </a:lnTo>
                <a:lnTo>
                  <a:pt x="101523" y="417093"/>
                </a:lnTo>
                <a:lnTo>
                  <a:pt x="103250" y="398513"/>
                </a:lnTo>
                <a:lnTo>
                  <a:pt x="103250" y="325831"/>
                </a:lnTo>
                <a:lnTo>
                  <a:pt x="102057" y="31048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4650943" y="2488669"/>
            <a:ext cx="20510" cy="47955"/>
          </a:xfrm>
          <a:custGeom>
            <a:avLst/>
            <a:gdLst/>
            <a:ahLst/>
            <a:cxnLst/>
            <a:rect l="l" t="t" r="r" b="b"/>
            <a:pathLst>
              <a:path w="20510" h="47955">
                <a:moveTo>
                  <a:pt x="2159" y="47955"/>
                </a:moveTo>
                <a:lnTo>
                  <a:pt x="20510" y="431"/>
                </a:lnTo>
                <a:lnTo>
                  <a:pt x="18681" y="0"/>
                </a:lnTo>
                <a:lnTo>
                  <a:pt x="0" y="47739"/>
                </a:lnTo>
                <a:lnTo>
                  <a:pt x="2159" y="4795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6073507" y="2447846"/>
            <a:ext cx="3898" cy="46329"/>
          </a:xfrm>
          <a:custGeom>
            <a:avLst/>
            <a:gdLst/>
            <a:ahLst/>
            <a:cxnLst/>
            <a:rect l="l" t="t" r="r" b="b"/>
            <a:pathLst>
              <a:path w="3898" h="46329">
                <a:moveTo>
                  <a:pt x="977" y="863"/>
                </a:moveTo>
                <a:lnTo>
                  <a:pt x="444" y="5956"/>
                </a:lnTo>
                <a:lnTo>
                  <a:pt x="0" y="20523"/>
                </a:lnTo>
                <a:lnTo>
                  <a:pt x="0" y="27762"/>
                </a:lnTo>
                <a:lnTo>
                  <a:pt x="444" y="40385"/>
                </a:lnTo>
                <a:lnTo>
                  <a:pt x="977" y="45580"/>
                </a:lnTo>
                <a:lnTo>
                  <a:pt x="3898" y="46329"/>
                </a:lnTo>
                <a:lnTo>
                  <a:pt x="3467" y="8750"/>
                </a:lnTo>
                <a:lnTo>
                  <a:pt x="3784" y="0"/>
                </a:lnTo>
                <a:lnTo>
                  <a:pt x="977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4653107" y="2447852"/>
            <a:ext cx="186728" cy="111455"/>
          </a:xfrm>
          <a:custGeom>
            <a:avLst/>
            <a:gdLst/>
            <a:ahLst/>
            <a:cxnLst/>
            <a:rect l="l" t="t" r="r" b="b"/>
            <a:pathLst>
              <a:path w="186728" h="111455">
                <a:moveTo>
                  <a:pt x="91795" y="49352"/>
                </a:moveTo>
                <a:lnTo>
                  <a:pt x="80556" y="48704"/>
                </a:lnTo>
                <a:lnTo>
                  <a:pt x="20192" y="40170"/>
                </a:lnTo>
                <a:lnTo>
                  <a:pt x="18351" y="41249"/>
                </a:lnTo>
                <a:lnTo>
                  <a:pt x="0" y="88772"/>
                </a:lnTo>
                <a:lnTo>
                  <a:pt x="149466" y="108750"/>
                </a:lnTo>
                <a:lnTo>
                  <a:pt x="154330" y="107772"/>
                </a:lnTo>
                <a:lnTo>
                  <a:pt x="154978" y="108864"/>
                </a:lnTo>
                <a:lnTo>
                  <a:pt x="162318" y="111455"/>
                </a:lnTo>
                <a:lnTo>
                  <a:pt x="186728" y="110477"/>
                </a:lnTo>
                <a:lnTo>
                  <a:pt x="186397" y="109397"/>
                </a:lnTo>
                <a:lnTo>
                  <a:pt x="165455" y="108000"/>
                </a:lnTo>
                <a:lnTo>
                  <a:pt x="145148" y="102374"/>
                </a:lnTo>
                <a:lnTo>
                  <a:pt x="125056" y="91147"/>
                </a:lnTo>
                <a:lnTo>
                  <a:pt x="110261" y="76250"/>
                </a:lnTo>
                <a:lnTo>
                  <a:pt x="100749" y="61772"/>
                </a:lnTo>
                <a:lnTo>
                  <a:pt x="95249" y="46977"/>
                </a:lnTo>
                <a:lnTo>
                  <a:pt x="93522" y="35852"/>
                </a:lnTo>
                <a:lnTo>
                  <a:pt x="93840" y="0"/>
                </a:lnTo>
                <a:lnTo>
                  <a:pt x="92328" y="647"/>
                </a:lnTo>
                <a:lnTo>
                  <a:pt x="90601" y="5397"/>
                </a:lnTo>
                <a:lnTo>
                  <a:pt x="89954" y="7556"/>
                </a:lnTo>
                <a:lnTo>
                  <a:pt x="89852" y="40817"/>
                </a:lnTo>
                <a:lnTo>
                  <a:pt x="91795" y="49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5349598" y="3578613"/>
            <a:ext cx="90398" cy="173875"/>
          </a:xfrm>
          <a:custGeom>
            <a:avLst/>
            <a:gdLst/>
            <a:ahLst/>
            <a:cxnLst/>
            <a:rect l="l" t="t" r="r" b="b"/>
            <a:pathLst>
              <a:path w="90398" h="173875">
                <a:moveTo>
                  <a:pt x="80670" y="104101"/>
                </a:moveTo>
                <a:lnTo>
                  <a:pt x="84454" y="107886"/>
                </a:lnTo>
                <a:lnTo>
                  <a:pt x="90398" y="111124"/>
                </a:lnTo>
                <a:lnTo>
                  <a:pt x="77215" y="94818"/>
                </a:lnTo>
                <a:lnTo>
                  <a:pt x="67602" y="78409"/>
                </a:lnTo>
                <a:lnTo>
                  <a:pt x="63931" y="69227"/>
                </a:lnTo>
                <a:lnTo>
                  <a:pt x="62204" y="57988"/>
                </a:lnTo>
                <a:lnTo>
                  <a:pt x="62204" y="30886"/>
                </a:lnTo>
                <a:lnTo>
                  <a:pt x="65874" y="16078"/>
                </a:lnTo>
                <a:lnTo>
                  <a:pt x="71920" y="0"/>
                </a:lnTo>
                <a:lnTo>
                  <a:pt x="67500" y="3022"/>
                </a:lnTo>
                <a:lnTo>
                  <a:pt x="57772" y="27749"/>
                </a:lnTo>
                <a:lnTo>
                  <a:pt x="58419" y="28397"/>
                </a:lnTo>
                <a:lnTo>
                  <a:pt x="58419" y="42227"/>
                </a:lnTo>
                <a:lnTo>
                  <a:pt x="56807" y="31419"/>
                </a:lnTo>
                <a:lnTo>
                  <a:pt x="56045" y="32181"/>
                </a:lnTo>
                <a:lnTo>
                  <a:pt x="0" y="166535"/>
                </a:lnTo>
                <a:lnTo>
                  <a:pt x="8521" y="167068"/>
                </a:lnTo>
                <a:lnTo>
                  <a:pt x="35090" y="171932"/>
                </a:lnTo>
                <a:lnTo>
                  <a:pt x="49237" y="172580"/>
                </a:lnTo>
                <a:lnTo>
                  <a:pt x="51828" y="173875"/>
                </a:lnTo>
                <a:lnTo>
                  <a:pt x="80670" y="1041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5422160" y="2318680"/>
            <a:ext cx="146786" cy="211899"/>
          </a:xfrm>
          <a:custGeom>
            <a:avLst/>
            <a:gdLst/>
            <a:ahLst/>
            <a:cxnLst/>
            <a:rect l="l" t="t" r="r" b="b"/>
            <a:pathLst>
              <a:path w="146786" h="211899">
                <a:moveTo>
                  <a:pt x="95046" y="211899"/>
                </a:moveTo>
                <a:lnTo>
                  <a:pt x="96773" y="128625"/>
                </a:lnTo>
                <a:lnTo>
                  <a:pt x="97967" y="120523"/>
                </a:lnTo>
                <a:lnTo>
                  <a:pt x="146786" y="119443"/>
                </a:lnTo>
                <a:lnTo>
                  <a:pt x="146786" y="102057"/>
                </a:lnTo>
                <a:lnTo>
                  <a:pt x="97967" y="100977"/>
                </a:lnTo>
                <a:lnTo>
                  <a:pt x="95910" y="59080"/>
                </a:lnTo>
                <a:lnTo>
                  <a:pt x="95910" y="1841"/>
                </a:lnTo>
                <a:lnTo>
                  <a:pt x="94081" y="0"/>
                </a:lnTo>
                <a:lnTo>
                  <a:pt x="94081" y="75603"/>
                </a:lnTo>
                <a:lnTo>
                  <a:pt x="94830" y="76352"/>
                </a:lnTo>
                <a:lnTo>
                  <a:pt x="94081" y="127444"/>
                </a:lnTo>
                <a:lnTo>
                  <a:pt x="93103" y="210058"/>
                </a:lnTo>
                <a:lnTo>
                  <a:pt x="53568" y="210058"/>
                </a:lnTo>
                <a:lnTo>
                  <a:pt x="52603" y="201422"/>
                </a:lnTo>
                <a:lnTo>
                  <a:pt x="52603" y="72034"/>
                </a:lnTo>
                <a:lnTo>
                  <a:pt x="50876" y="58966"/>
                </a:lnTo>
                <a:lnTo>
                  <a:pt x="49364" y="59080"/>
                </a:lnTo>
                <a:lnTo>
                  <a:pt x="50558" y="74409"/>
                </a:lnTo>
                <a:lnTo>
                  <a:pt x="50558" y="147091"/>
                </a:lnTo>
                <a:lnTo>
                  <a:pt x="48818" y="165671"/>
                </a:lnTo>
                <a:lnTo>
                  <a:pt x="0" y="166751"/>
                </a:lnTo>
                <a:lnTo>
                  <a:pt x="0" y="184137"/>
                </a:lnTo>
                <a:lnTo>
                  <a:pt x="48818" y="185216"/>
                </a:lnTo>
                <a:lnTo>
                  <a:pt x="51739" y="211899"/>
                </a:lnTo>
                <a:lnTo>
                  <a:pt x="95046" y="2118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4659151" y="2315333"/>
            <a:ext cx="105079" cy="173342"/>
          </a:xfrm>
          <a:custGeom>
            <a:avLst/>
            <a:gdLst/>
            <a:ahLst/>
            <a:cxnLst/>
            <a:rect l="l" t="t" r="r" b="b"/>
            <a:pathLst>
              <a:path w="105079" h="173342">
                <a:moveTo>
                  <a:pt x="10477" y="173342"/>
                </a:moveTo>
                <a:lnTo>
                  <a:pt x="19011" y="155955"/>
                </a:lnTo>
                <a:lnTo>
                  <a:pt x="58864" y="79489"/>
                </a:lnTo>
                <a:lnTo>
                  <a:pt x="105079" y="8635"/>
                </a:lnTo>
                <a:lnTo>
                  <a:pt x="100545" y="1727"/>
                </a:lnTo>
                <a:lnTo>
                  <a:pt x="96113" y="0"/>
                </a:lnTo>
                <a:lnTo>
                  <a:pt x="84670" y="11010"/>
                </a:lnTo>
                <a:lnTo>
                  <a:pt x="51727" y="85216"/>
                </a:lnTo>
                <a:lnTo>
                  <a:pt x="7124" y="146011"/>
                </a:lnTo>
                <a:lnTo>
                  <a:pt x="1828" y="157251"/>
                </a:lnTo>
                <a:lnTo>
                  <a:pt x="0" y="170751"/>
                </a:lnTo>
                <a:lnTo>
                  <a:pt x="10477" y="173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5396786" y="3682715"/>
            <a:ext cx="197967" cy="88455"/>
          </a:xfrm>
          <a:custGeom>
            <a:avLst/>
            <a:gdLst/>
            <a:ahLst/>
            <a:cxnLst/>
            <a:rect l="l" t="t" r="r" b="b"/>
            <a:pathLst>
              <a:path w="197967" h="88455">
                <a:moveTo>
                  <a:pt x="62966" y="22580"/>
                </a:moveTo>
                <a:lnTo>
                  <a:pt x="55194" y="17068"/>
                </a:lnTo>
                <a:lnTo>
                  <a:pt x="54330" y="14478"/>
                </a:lnTo>
                <a:lnTo>
                  <a:pt x="51943" y="15557"/>
                </a:lnTo>
                <a:lnTo>
                  <a:pt x="50863" y="12852"/>
                </a:lnTo>
                <a:lnTo>
                  <a:pt x="48387" y="10591"/>
                </a:lnTo>
                <a:lnTo>
                  <a:pt x="44069" y="10045"/>
                </a:lnTo>
                <a:lnTo>
                  <a:pt x="43205" y="7023"/>
                </a:lnTo>
                <a:lnTo>
                  <a:pt x="37261" y="3784"/>
                </a:lnTo>
                <a:lnTo>
                  <a:pt x="33477" y="0"/>
                </a:lnTo>
                <a:lnTo>
                  <a:pt x="4648" y="69773"/>
                </a:lnTo>
                <a:lnTo>
                  <a:pt x="15557" y="71615"/>
                </a:lnTo>
                <a:lnTo>
                  <a:pt x="44716" y="72263"/>
                </a:lnTo>
                <a:lnTo>
                  <a:pt x="16421" y="72682"/>
                </a:lnTo>
                <a:lnTo>
                  <a:pt x="93853" y="79603"/>
                </a:lnTo>
                <a:lnTo>
                  <a:pt x="103682" y="79603"/>
                </a:lnTo>
                <a:lnTo>
                  <a:pt x="181876" y="88239"/>
                </a:lnTo>
                <a:lnTo>
                  <a:pt x="180797" y="85648"/>
                </a:lnTo>
                <a:lnTo>
                  <a:pt x="181229" y="75717"/>
                </a:lnTo>
                <a:lnTo>
                  <a:pt x="181978" y="86398"/>
                </a:lnTo>
                <a:lnTo>
                  <a:pt x="195694" y="83388"/>
                </a:lnTo>
                <a:lnTo>
                  <a:pt x="197967" y="81330"/>
                </a:lnTo>
                <a:lnTo>
                  <a:pt x="196024" y="77863"/>
                </a:lnTo>
                <a:lnTo>
                  <a:pt x="194830" y="72047"/>
                </a:lnTo>
                <a:lnTo>
                  <a:pt x="193001" y="71069"/>
                </a:lnTo>
                <a:lnTo>
                  <a:pt x="178638" y="70307"/>
                </a:lnTo>
                <a:lnTo>
                  <a:pt x="192887" y="69773"/>
                </a:lnTo>
                <a:lnTo>
                  <a:pt x="164706" y="215"/>
                </a:lnTo>
                <a:lnTo>
                  <a:pt x="156489" y="5080"/>
                </a:lnTo>
                <a:lnTo>
                  <a:pt x="154114" y="8648"/>
                </a:lnTo>
                <a:lnTo>
                  <a:pt x="149047" y="12852"/>
                </a:lnTo>
                <a:lnTo>
                  <a:pt x="135115" y="20637"/>
                </a:lnTo>
                <a:lnTo>
                  <a:pt x="132092" y="19659"/>
                </a:lnTo>
                <a:lnTo>
                  <a:pt x="133172" y="22364"/>
                </a:lnTo>
                <a:lnTo>
                  <a:pt x="128193" y="21932"/>
                </a:lnTo>
                <a:lnTo>
                  <a:pt x="127762" y="24409"/>
                </a:lnTo>
                <a:lnTo>
                  <a:pt x="124206" y="25273"/>
                </a:lnTo>
                <a:lnTo>
                  <a:pt x="123875" y="26352"/>
                </a:lnTo>
                <a:lnTo>
                  <a:pt x="119240" y="26898"/>
                </a:lnTo>
                <a:lnTo>
                  <a:pt x="115341" y="27660"/>
                </a:lnTo>
                <a:lnTo>
                  <a:pt x="96774" y="28625"/>
                </a:lnTo>
                <a:lnTo>
                  <a:pt x="107569" y="29705"/>
                </a:lnTo>
                <a:lnTo>
                  <a:pt x="90284" y="30137"/>
                </a:lnTo>
                <a:lnTo>
                  <a:pt x="87591" y="27762"/>
                </a:lnTo>
                <a:lnTo>
                  <a:pt x="81000" y="27762"/>
                </a:lnTo>
                <a:lnTo>
                  <a:pt x="81965" y="26784"/>
                </a:lnTo>
                <a:lnTo>
                  <a:pt x="77762" y="26682"/>
                </a:lnTo>
                <a:lnTo>
                  <a:pt x="72796" y="23977"/>
                </a:lnTo>
                <a:lnTo>
                  <a:pt x="68148" y="24625"/>
                </a:lnTo>
                <a:lnTo>
                  <a:pt x="67614" y="23444"/>
                </a:lnTo>
                <a:lnTo>
                  <a:pt x="62966" y="22580"/>
                </a:lnTo>
                <a:close/>
              </a:path>
              <a:path w="197967" h="88455">
                <a:moveTo>
                  <a:pt x="93853" y="79603"/>
                </a:moveTo>
                <a:lnTo>
                  <a:pt x="16421" y="72682"/>
                </a:lnTo>
                <a:lnTo>
                  <a:pt x="15557" y="71615"/>
                </a:lnTo>
                <a:lnTo>
                  <a:pt x="4432" y="71170"/>
                </a:lnTo>
                <a:lnTo>
                  <a:pt x="2806" y="71932"/>
                </a:lnTo>
                <a:lnTo>
                  <a:pt x="0" y="80251"/>
                </a:lnTo>
                <a:lnTo>
                  <a:pt x="0" y="83273"/>
                </a:lnTo>
                <a:lnTo>
                  <a:pt x="14147" y="88138"/>
                </a:lnTo>
                <a:lnTo>
                  <a:pt x="15659" y="88455"/>
                </a:lnTo>
                <a:lnTo>
                  <a:pt x="93853" y="796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076975" y="2387591"/>
            <a:ext cx="168694" cy="168249"/>
          </a:xfrm>
          <a:custGeom>
            <a:avLst/>
            <a:gdLst/>
            <a:ahLst/>
            <a:cxnLst/>
            <a:rect l="l" t="t" r="r" b="b"/>
            <a:pathLst>
              <a:path w="168694" h="168249">
                <a:moveTo>
                  <a:pt x="3670" y="56045"/>
                </a:moveTo>
                <a:lnTo>
                  <a:pt x="317" y="60261"/>
                </a:lnTo>
                <a:lnTo>
                  <a:pt x="0" y="68999"/>
                </a:lnTo>
                <a:lnTo>
                  <a:pt x="431" y="106591"/>
                </a:lnTo>
                <a:lnTo>
                  <a:pt x="1828" y="107340"/>
                </a:lnTo>
                <a:lnTo>
                  <a:pt x="2260" y="112102"/>
                </a:lnTo>
                <a:lnTo>
                  <a:pt x="3568" y="112852"/>
                </a:lnTo>
                <a:lnTo>
                  <a:pt x="7238" y="122034"/>
                </a:lnTo>
                <a:lnTo>
                  <a:pt x="13169" y="130886"/>
                </a:lnTo>
                <a:lnTo>
                  <a:pt x="15112" y="136067"/>
                </a:lnTo>
                <a:lnTo>
                  <a:pt x="17170" y="138226"/>
                </a:lnTo>
                <a:lnTo>
                  <a:pt x="19011" y="141579"/>
                </a:lnTo>
                <a:lnTo>
                  <a:pt x="24295" y="143852"/>
                </a:lnTo>
                <a:lnTo>
                  <a:pt x="31534" y="152806"/>
                </a:lnTo>
                <a:lnTo>
                  <a:pt x="34023" y="154978"/>
                </a:lnTo>
                <a:lnTo>
                  <a:pt x="37579" y="156591"/>
                </a:lnTo>
                <a:lnTo>
                  <a:pt x="40716" y="156921"/>
                </a:lnTo>
                <a:lnTo>
                  <a:pt x="51612" y="162648"/>
                </a:lnTo>
                <a:lnTo>
                  <a:pt x="71920" y="168249"/>
                </a:lnTo>
                <a:lnTo>
                  <a:pt x="95465" y="168249"/>
                </a:lnTo>
                <a:lnTo>
                  <a:pt x="118262" y="161340"/>
                </a:lnTo>
                <a:lnTo>
                  <a:pt x="135966" y="151409"/>
                </a:lnTo>
                <a:lnTo>
                  <a:pt x="150660" y="136499"/>
                </a:lnTo>
                <a:lnTo>
                  <a:pt x="160705" y="120738"/>
                </a:lnTo>
                <a:lnTo>
                  <a:pt x="166319" y="105943"/>
                </a:lnTo>
                <a:lnTo>
                  <a:pt x="168046" y="94818"/>
                </a:lnTo>
                <a:lnTo>
                  <a:pt x="168694" y="71488"/>
                </a:lnTo>
                <a:lnTo>
                  <a:pt x="167614" y="70739"/>
                </a:lnTo>
                <a:lnTo>
                  <a:pt x="167182" y="60261"/>
                </a:lnTo>
                <a:lnTo>
                  <a:pt x="164160" y="57442"/>
                </a:lnTo>
                <a:lnTo>
                  <a:pt x="162432" y="51828"/>
                </a:lnTo>
                <a:lnTo>
                  <a:pt x="161785" y="45567"/>
                </a:lnTo>
                <a:lnTo>
                  <a:pt x="157899" y="39624"/>
                </a:lnTo>
                <a:lnTo>
                  <a:pt x="155295" y="38760"/>
                </a:lnTo>
                <a:lnTo>
                  <a:pt x="146989" y="25158"/>
                </a:lnTo>
                <a:lnTo>
                  <a:pt x="137375" y="15646"/>
                </a:lnTo>
                <a:lnTo>
                  <a:pt x="133159" y="14782"/>
                </a:lnTo>
                <a:lnTo>
                  <a:pt x="123875" y="9283"/>
                </a:lnTo>
                <a:lnTo>
                  <a:pt x="122466" y="6578"/>
                </a:lnTo>
                <a:lnTo>
                  <a:pt x="118795" y="4749"/>
                </a:lnTo>
                <a:lnTo>
                  <a:pt x="115023" y="3340"/>
                </a:lnTo>
                <a:lnTo>
                  <a:pt x="113398" y="2908"/>
                </a:lnTo>
                <a:lnTo>
                  <a:pt x="99682" y="0"/>
                </a:lnTo>
                <a:lnTo>
                  <a:pt x="67716" y="0"/>
                </a:lnTo>
                <a:lnTo>
                  <a:pt x="52920" y="3670"/>
                </a:lnTo>
                <a:lnTo>
                  <a:pt x="36283" y="12954"/>
                </a:lnTo>
                <a:lnTo>
                  <a:pt x="24193" y="22885"/>
                </a:lnTo>
                <a:lnTo>
                  <a:pt x="5943" y="45453"/>
                </a:lnTo>
                <a:lnTo>
                  <a:pt x="3670" y="5604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4746636" y="2387586"/>
            <a:ext cx="168579" cy="169659"/>
          </a:xfrm>
          <a:custGeom>
            <a:avLst/>
            <a:gdLst/>
            <a:ahLst/>
            <a:cxnLst/>
            <a:rect l="l" t="t" r="r" b="b"/>
            <a:pathLst>
              <a:path w="168579" h="169659">
                <a:moveTo>
                  <a:pt x="5499" y="50431"/>
                </a:moveTo>
                <a:lnTo>
                  <a:pt x="4102" y="51193"/>
                </a:lnTo>
                <a:lnTo>
                  <a:pt x="3886" y="56159"/>
                </a:lnTo>
                <a:lnTo>
                  <a:pt x="317" y="60261"/>
                </a:lnTo>
                <a:lnTo>
                  <a:pt x="0" y="96126"/>
                </a:lnTo>
                <a:lnTo>
                  <a:pt x="1714" y="107238"/>
                </a:lnTo>
                <a:lnTo>
                  <a:pt x="7226" y="122034"/>
                </a:lnTo>
                <a:lnTo>
                  <a:pt x="16725" y="136512"/>
                </a:lnTo>
                <a:lnTo>
                  <a:pt x="31534" y="151409"/>
                </a:lnTo>
                <a:lnTo>
                  <a:pt x="51625" y="162648"/>
                </a:lnTo>
                <a:lnTo>
                  <a:pt x="71920" y="168262"/>
                </a:lnTo>
                <a:lnTo>
                  <a:pt x="92875" y="169659"/>
                </a:lnTo>
                <a:lnTo>
                  <a:pt x="94703" y="168909"/>
                </a:lnTo>
                <a:lnTo>
                  <a:pt x="115328" y="163728"/>
                </a:lnTo>
                <a:lnTo>
                  <a:pt x="130568" y="155092"/>
                </a:lnTo>
                <a:lnTo>
                  <a:pt x="133591" y="155092"/>
                </a:lnTo>
                <a:lnTo>
                  <a:pt x="135966" y="152704"/>
                </a:lnTo>
                <a:lnTo>
                  <a:pt x="144056" y="142887"/>
                </a:lnTo>
                <a:lnTo>
                  <a:pt x="148272" y="141579"/>
                </a:lnTo>
                <a:lnTo>
                  <a:pt x="157022" y="126364"/>
                </a:lnTo>
                <a:lnTo>
                  <a:pt x="159613" y="124955"/>
                </a:lnTo>
                <a:lnTo>
                  <a:pt x="161556" y="121284"/>
                </a:lnTo>
                <a:lnTo>
                  <a:pt x="162420" y="115125"/>
                </a:lnTo>
                <a:lnTo>
                  <a:pt x="168579" y="97307"/>
                </a:lnTo>
                <a:lnTo>
                  <a:pt x="168579" y="69545"/>
                </a:lnTo>
                <a:lnTo>
                  <a:pt x="162420" y="51841"/>
                </a:lnTo>
                <a:lnTo>
                  <a:pt x="161556" y="45567"/>
                </a:lnTo>
                <a:lnTo>
                  <a:pt x="159829" y="42011"/>
                </a:lnTo>
                <a:lnTo>
                  <a:pt x="157670" y="39738"/>
                </a:lnTo>
                <a:lnTo>
                  <a:pt x="155943" y="36398"/>
                </a:lnTo>
                <a:lnTo>
                  <a:pt x="151510" y="33146"/>
                </a:lnTo>
                <a:lnTo>
                  <a:pt x="142341" y="22034"/>
                </a:lnTo>
                <a:lnTo>
                  <a:pt x="131102" y="12953"/>
                </a:lnTo>
                <a:lnTo>
                  <a:pt x="114579" y="3670"/>
                </a:lnTo>
                <a:lnTo>
                  <a:pt x="99669" y="0"/>
                </a:lnTo>
                <a:lnTo>
                  <a:pt x="67703" y="0"/>
                </a:lnTo>
                <a:lnTo>
                  <a:pt x="44805" y="6591"/>
                </a:lnTo>
                <a:lnTo>
                  <a:pt x="43510" y="9182"/>
                </a:lnTo>
                <a:lnTo>
                  <a:pt x="35636" y="12090"/>
                </a:lnTo>
                <a:lnTo>
                  <a:pt x="34442" y="14897"/>
                </a:lnTo>
                <a:lnTo>
                  <a:pt x="30124" y="16090"/>
                </a:lnTo>
                <a:lnTo>
                  <a:pt x="27851" y="19329"/>
                </a:lnTo>
                <a:lnTo>
                  <a:pt x="18999" y="26568"/>
                </a:lnTo>
                <a:lnTo>
                  <a:pt x="16941" y="29260"/>
                </a:lnTo>
                <a:lnTo>
                  <a:pt x="16725" y="32080"/>
                </a:lnTo>
                <a:lnTo>
                  <a:pt x="13487" y="34670"/>
                </a:lnTo>
                <a:lnTo>
                  <a:pt x="13055" y="37579"/>
                </a:lnTo>
                <a:lnTo>
                  <a:pt x="5930" y="45567"/>
                </a:lnTo>
                <a:lnTo>
                  <a:pt x="5499" y="50431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5411807" y="3537785"/>
            <a:ext cx="168033" cy="169125"/>
          </a:xfrm>
          <a:custGeom>
            <a:avLst/>
            <a:gdLst/>
            <a:ahLst/>
            <a:cxnLst/>
            <a:rect l="l" t="t" r="r" b="b"/>
            <a:pathLst>
              <a:path w="168033" h="169125">
                <a:moveTo>
                  <a:pt x="28181" y="151955"/>
                </a:moveTo>
                <a:lnTo>
                  <a:pt x="31635" y="152285"/>
                </a:lnTo>
                <a:lnTo>
                  <a:pt x="33362" y="155524"/>
                </a:lnTo>
                <a:lnTo>
                  <a:pt x="35852" y="157784"/>
                </a:lnTo>
                <a:lnTo>
                  <a:pt x="39306" y="159410"/>
                </a:lnTo>
                <a:lnTo>
                  <a:pt x="42544" y="159626"/>
                </a:lnTo>
                <a:lnTo>
                  <a:pt x="53454" y="165455"/>
                </a:lnTo>
                <a:lnTo>
                  <a:pt x="68249" y="169125"/>
                </a:lnTo>
                <a:lnTo>
                  <a:pt x="99136" y="169125"/>
                </a:lnTo>
                <a:lnTo>
                  <a:pt x="113182" y="166852"/>
                </a:lnTo>
                <a:lnTo>
                  <a:pt x="117068" y="164591"/>
                </a:lnTo>
                <a:lnTo>
                  <a:pt x="134023" y="154012"/>
                </a:lnTo>
                <a:lnTo>
                  <a:pt x="136080" y="152285"/>
                </a:lnTo>
                <a:lnTo>
                  <a:pt x="139103" y="152285"/>
                </a:lnTo>
                <a:lnTo>
                  <a:pt x="141477" y="150012"/>
                </a:lnTo>
                <a:lnTo>
                  <a:pt x="158318" y="126682"/>
                </a:lnTo>
                <a:lnTo>
                  <a:pt x="166319" y="108864"/>
                </a:lnTo>
                <a:lnTo>
                  <a:pt x="168033" y="97624"/>
                </a:lnTo>
                <a:lnTo>
                  <a:pt x="168033" y="73012"/>
                </a:lnTo>
                <a:lnTo>
                  <a:pt x="164376" y="58204"/>
                </a:lnTo>
                <a:lnTo>
                  <a:pt x="159613" y="44703"/>
                </a:lnTo>
                <a:lnTo>
                  <a:pt x="157784" y="40932"/>
                </a:lnTo>
                <a:lnTo>
                  <a:pt x="153466" y="37795"/>
                </a:lnTo>
                <a:lnTo>
                  <a:pt x="149682" y="32181"/>
                </a:lnTo>
                <a:lnTo>
                  <a:pt x="148818" y="28079"/>
                </a:lnTo>
                <a:lnTo>
                  <a:pt x="146329" y="25920"/>
                </a:lnTo>
                <a:lnTo>
                  <a:pt x="142341" y="24942"/>
                </a:lnTo>
                <a:lnTo>
                  <a:pt x="133807" y="15011"/>
                </a:lnTo>
                <a:lnTo>
                  <a:pt x="122034" y="10147"/>
                </a:lnTo>
                <a:lnTo>
                  <a:pt x="120637" y="7454"/>
                </a:lnTo>
                <a:lnTo>
                  <a:pt x="116954" y="5727"/>
                </a:lnTo>
                <a:lnTo>
                  <a:pt x="112102" y="5295"/>
                </a:lnTo>
                <a:lnTo>
                  <a:pt x="111556" y="4102"/>
                </a:lnTo>
                <a:lnTo>
                  <a:pt x="96545" y="749"/>
                </a:lnTo>
                <a:lnTo>
                  <a:pt x="94818" y="0"/>
                </a:lnTo>
                <a:lnTo>
                  <a:pt x="70726" y="317"/>
                </a:lnTo>
                <a:lnTo>
                  <a:pt x="63385" y="2273"/>
                </a:lnTo>
                <a:lnTo>
                  <a:pt x="55829" y="4102"/>
                </a:lnTo>
                <a:lnTo>
                  <a:pt x="46329" y="9182"/>
                </a:lnTo>
                <a:lnTo>
                  <a:pt x="37680" y="13284"/>
                </a:lnTo>
                <a:lnTo>
                  <a:pt x="34010" y="14681"/>
                </a:lnTo>
                <a:lnTo>
                  <a:pt x="31534" y="16954"/>
                </a:lnTo>
                <a:lnTo>
                  <a:pt x="26123" y="23977"/>
                </a:lnTo>
                <a:lnTo>
                  <a:pt x="20942" y="25806"/>
                </a:lnTo>
                <a:lnTo>
                  <a:pt x="18681" y="28079"/>
                </a:lnTo>
                <a:lnTo>
                  <a:pt x="18681" y="31102"/>
                </a:lnTo>
                <a:lnTo>
                  <a:pt x="15328" y="33693"/>
                </a:lnTo>
                <a:lnTo>
                  <a:pt x="14897" y="36715"/>
                </a:lnTo>
                <a:lnTo>
                  <a:pt x="9715" y="40817"/>
                </a:lnTo>
                <a:lnTo>
                  <a:pt x="3670" y="56908"/>
                </a:lnTo>
                <a:lnTo>
                  <a:pt x="0" y="71716"/>
                </a:lnTo>
                <a:lnTo>
                  <a:pt x="0" y="98818"/>
                </a:lnTo>
                <a:lnTo>
                  <a:pt x="1727" y="110045"/>
                </a:lnTo>
                <a:lnTo>
                  <a:pt x="5397" y="119227"/>
                </a:lnTo>
                <a:lnTo>
                  <a:pt x="14998" y="135648"/>
                </a:lnTo>
                <a:lnTo>
                  <a:pt x="28181" y="15195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5474760" y="2075246"/>
            <a:ext cx="41478" cy="453491"/>
          </a:xfrm>
          <a:custGeom>
            <a:avLst/>
            <a:gdLst/>
            <a:ahLst/>
            <a:cxnLst/>
            <a:rect l="l" t="t" r="r" b="b"/>
            <a:pathLst>
              <a:path w="41478" h="453491">
                <a:moveTo>
                  <a:pt x="41478" y="64046"/>
                </a:moveTo>
                <a:lnTo>
                  <a:pt x="40500" y="0"/>
                </a:lnTo>
                <a:lnTo>
                  <a:pt x="977" y="0"/>
                </a:lnTo>
                <a:lnTo>
                  <a:pt x="0" y="8636"/>
                </a:lnTo>
                <a:lnTo>
                  <a:pt x="0" y="444855"/>
                </a:lnTo>
                <a:lnTo>
                  <a:pt x="977" y="453491"/>
                </a:lnTo>
                <a:lnTo>
                  <a:pt x="40500" y="453491"/>
                </a:lnTo>
                <a:lnTo>
                  <a:pt x="41478" y="370878"/>
                </a:lnTo>
                <a:lnTo>
                  <a:pt x="41478" y="64046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5408669" y="2067255"/>
            <a:ext cx="173659" cy="225399"/>
          </a:xfrm>
          <a:custGeom>
            <a:avLst/>
            <a:gdLst/>
            <a:ahLst/>
            <a:cxnLst/>
            <a:rect l="l" t="t" r="r" b="b"/>
            <a:pathLst>
              <a:path w="173659" h="225399">
                <a:moveTo>
                  <a:pt x="62306" y="52374"/>
                </a:moveTo>
                <a:lnTo>
                  <a:pt x="13500" y="51295"/>
                </a:lnTo>
                <a:lnTo>
                  <a:pt x="13500" y="33909"/>
                </a:lnTo>
                <a:lnTo>
                  <a:pt x="62306" y="32727"/>
                </a:lnTo>
                <a:lnTo>
                  <a:pt x="64261" y="14795"/>
                </a:lnTo>
                <a:lnTo>
                  <a:pt x="65227" y="6159"/>
                </a:lnTo>
                <a:lnTo>
                  <a:pt x="108534" y="6159"/>
                </a:lnTo>
                <a:lnTo>
                  <a:pt x="109410" y="70205"/>
                </a:lnTo>
                <a:lnTo>
                  <a:pt x="110261" y="70840"/>
                </a:lnTo>
                <a:lnTo>
                  <a:pt x="111455" y="97409"/>
                </a:lnTo>
                <a:lnTo>
                  <a:pt x="160274" y="98501"/>
                </a:lnTo>
                <a:lnTo>
                  <a:pt x="160274" y="115887"/>
                </a:lnTo>
                <a:lnTo>
                  <a:pt x="111455" y="116967"/>
                </a:lnTo>
                <a:lnTo>
                  <a:pt x="109410" y="125704"/>
                </a:lnTo>
                <a:lnTo>
                  <a:pt x="109410" y="197751"/>
                </a:lnTo>
                <a:lnTo>
                  <a:pt x="110261" y="198399"/>
                </a:lnTo>
                <a:lnTo>
                  <a:pt x="111455" y="224967"/>
                </a:lnTo>
                <a:lnTo>
                  <a:pt x="155409" y="225399"/>
                </a:lnTo>
                <a:lnTo>
                  <a:pt x="158546" y="177444"/>
                </a:lnTo>
                <a:lnTo>
                  <a:pt x="144716" y="176911"/>
                </a:lnTo>
                <a:lnTo>
                  <a:pt x="144716" y="163195"/>
                </a:lnTo>
                <a:lnTo>
                  <a:pt x="158330" y="163296"/>
                </a:lnTo>
                <a:lnTo>
                  <a:pt x="159512" y="166217"/>
                </a:lnTo>
                <a:lnTo>
                  <a:pt x="173659" y="0"/>
                </a:lnTo>
                <a:lnTo>
                  <a:pt x="0" y="0"/>
                </a:lnTo>
                <a:lnTo>
                  <a:pt x="13284" y="160807"/>
                </a:lnTo>
                <a:lnTo>
                  <a:pt x="62306" y="160274"/>
                </a:lnTo>
                <a:lnTo>
                  <a:pt x="64261" y="142341"/>
                </a:lnTo>
                <a:lnTo>
                  <a:pt x="64261" y="70307"/>
                </a:lnTo>
                <a:lnTo>
                  <a:pt x="62306" y="5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082483" y="2285312"/>
            <a:ext cx="141478" cy="147739"/>
          </a:xfrm>
          <a:custGeom>
            <a:avLst/>
            <a:gdLst/>
            <a:ahLst/>
            <a:cxnLst/>
            <a:rect l="l" t="t" r="r" b="b"/>
            <a:pathLst>
              <a:path w="141477" h="147739">
                <a:moveTo>
                  <a:pt x="96545" y="98272"/>
                </a:moveTo>
                <a:lnTo>
                  <a:pt x="101625" y="93624"/>
                </a:lnTo>
                <a:lnTo>
                  <a:pt x="141046" y="42227"/>
                </a:lnTo>
                <a:lnTo>
                  <a:pt x="141477" y="40601"/>
                </a:lnTo>
                <a:lnTo>
                  <a:pt x="110921" y="647"/>
                </a:lnTo>
                <a:lnTo>
                  <a:pt x="109943" y="0"/>
                </a:lnTo>
                <a:lnTo>
                  <a:pt x="0" y="143738"/>
                </a:lnTo>
                <a:lnTo>
                  <a:pt x="431" y="147739"/>
                </a:lnTo>
                <a:lnTo>
                  <a:pt x="18681" y="125171"/>
                </a:lnTo>
                <a:lnTo>
                  <a:pt x="30772" y="115227"/>
                </a:lnTo>
                <a:lnTo>
                  <a:pt x="47409" y="105943"/>
                </a:lnTo>
                <a:lnTo>
                  <a:pt x="62204" y="102273"/>
                </a:lnTo>
                <a:lnTo>
                  <a:pt x="94170" y="102273"/>
                </a:lnTo>
                <a:lnTo>
                  <a:pt x="107886" y="105181"/>
                </a:lnTo>
                <a:lnTo>
                  <a:pt x="108864" y="102057"/>
                </a:lnTo>
                <a:lnTo>
                  <a:pt x="105625" y="102704"/>
                </a:lnTo>
                <a:lnTo>
                  <a:pt x="103352" y="100761"/>
                </a:lnTo>
                <a:lnTo>
                  <a:pt x="96659" y="99466"/>
                </a:lnTo>
                <a:lnTo>
                  <a:pt x="91693" y="98602"/>
                </a:lnTo>
                <a:lnTo>
                  <a:pt x="96545" y="9827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6111962" y="2422683"/>
            <a:ext cx="97853" cy="80568"/>
          </a:xfrm>
          <a:custGeom>
            <a:avLst/>
            <a:gdLst/>
            <a:ahLst/>
            <a:cxnLst/>
            <a:rect l="l" t="t" r="r" b="b"/>
            <a:pathLst>
              <a:path w="97853" h="80568">
                <a:moveTo>
                  <a:pt x="1841" y="62966"/>
                </a:moveTo>
                <a:lnTo>
                  <a:pt x="7454" y="73977"/>
                </a:lnTo>
                <a:lnTo>
                  <a:pt x="11557" y="78727"/>
                </a:lnTo>
                <a:lnTo>
                  <a:pt x="10261" y="71500"/>
                </a:lnTo>
                <a:lnTo>
                  <a:pt x="6159" y="63830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717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6398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546" y="16522"/>
                </a:lnTo>
                <a:lnTo>
                  <a:pt x="88773" y="25920"/>
                </a:lnTo>
                <a:lnTo>
                  <a:pt x="94284" y="40716"/>
                </a:lnTo>
                <a:lnTo>
                  <a:pt x="94183" y="55841"/>
                </a:lnTo>
                <a:lnTo>
                  <a:pt x="93091" y="56692"/>
                </a:lnTo>
                <a:lnTo>
                  <a:pt x="92671" y="63614"/>
                </a:lnTo>
                <a:lnTo>
                  <a:pt x="89319" y="67170"/>
                </a:lnTo>
                <a:lnTo>
                  <a:pt x="87160" y="71500"/>
                </a:lnTo>
                <a:lnTo>
                  <a:pt x="84137" y="80568"/>
                </a:lnTo>
                <a:lnTo>
                  <a:pt x="88773" y="76352"/>
                </a:lnTo>
                <a:lnTo>
                  <a:pt x="96227" y="59829"/>
                </a:lnTo>
                <a:lnTo>
                  <a:pt x="97853" y="47955"/>
                </a:lnTo>
                <a:lnTo>
                  <a:pt x="94284" y="31432"/>
                </a:lnTo>
                <a:lnTo>
                  <a:pt x="87160" y="18249"/>
                </a:lnTo>
                <a:lnTo>
                  <a:pt x="77762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341" y="17386"/>
                </a:lnTo>
                <a:lnTo>
                  <a:pt x="3784" y="30137"/>
                </a:lnTo>
                <a:lnTo>
                  <a:pt x="0" y="46875"/>
                </a:lnTo>
                <a:lnTo>
                  <a:pt x="1841" y="6296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4781618" y="2422683"/>
            <a:ext cx="81762" cy="78727"/>
          </a:xfrm>
          <a:custGeom>
            <a:avLst/>
            <a:gdLst/>
            <a:ahLst/>
            <a:cxnLst/>
            <a:rect l="l" t="t" r="r" b="b"/>
            <a:pathLst>
              <a:path w="81762" h="78727">
                <a:moveTo>
                  <a:pt x="8102" y="67716"/>
                </a:moveTo>
                <a:lnTo>
                  <a:pt x="5410" y="64909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602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2613" y="5511"/>
                </a:lnTo>
                <a:lnTo>
                  <a:pt x="38239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762" y="14363"/>
                </a:lnTo>
                <a:lnTo>
                  <a:pt x="77647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239" y="17386"/>
                </a:lnTo>
                <a:lnTo>
                  <a:pt x="3670" y="30137"/>
                </a:lnTo>
                <a:lnTo>
                  <a:pt x="0" y="46875"/>
                </a:lnTo>
                <a:lnTo>
                  <a:pt x="1841" y="61125"/>
                </a:lnTo>
                <a:lnTo>
                  <a:pt x="7454" y="73977"/>
                </a:lnTo>
                <a:lnTo>
                  <a:pt x="11455" y="78727"/>
                </a:lnTo>
                <a:lnTo>
                  <a:pt x="8102" y="67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4961555" y="3564352"/>
            <a:ext cx="182943" cy="116103"/>
          </a:xfrm>
          <a:custGeom>
            <a:avLst/>
            <a:gdLst/>
            <a:ahLst/>
            <a:cxnLst/>
            <a:rect l="l" t="t" r="r" b="b"/>
            <a:pathLst>
              <a:path w="182943" h="116103">
                <a:moveTo>
                  <a:pt x="10579" y="1943"/>
                </a:moveTo>
                <a:lnTo>
                  <a:pt x="7442" y="0"/>
                </a:lnTo>
                <a:lnTo>
                  <a:pt x="0" y="15773"/>
                </a:lnTo>
                <a:lnTo>
                  <a:pt x="12522" y="25920"/>
                </a:lnTo>
                <a:lnTo>
                  <a:pt x="93840" y="77647"/>
                </a:lnTo>
                <a:lnTo>
                  <a:pt x="173228" y="116103"/>
                </a:lnTo>
                <a:lnTo>
                  <a:pt x="182943" y="101193"/>
                </a:lnTo>
                <a:lnTo>
                  <a:pt x="117602" y="70523"/>
                </a:lnTo>
                <a:lnTo>
                  <a:pt x="40170" y="24091"/>
                </a:lnTo>
                <a:lnTo>
                  <a:pt x="10579" y="194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5446793" y="3593613"/>
            <a:ext cx="97853" cy="78193"/>
          </a:xfrm>
          <a:custGeom>
            <a:avLst/>
            <a:gdLst/>
            <a:ahLst/>
            <a:cxnLst/>
            <a:rect l="l" t="t" r="r" b="b"/>
            <a:pathLst>
              <a:path w="97853" h="78193">
                <a:moveTo>
                  <a:pt x="10477" y="444"/>
                </a:moveTo>
                <a:lnTo>
                  <a:pt x="3238" y="11671"/>
                </a:lnTo>
                <a:lnTo>
                  <a:pt x="0" y="28955"/>
                </a:lnTo>
                <a:lnTo>
                  <a:pt x="1841" y="43205"/>
                </a:lnTo>
                <a:lnTo>
                  <a:pt x="7454" y="56057"/>
                </a:lnTo>
                <a:lnTo>
                  <a:pt x="16852" y="66967"/>
                </a:lnTo>
                <a:lnTo>
                  <a:pt x="33261" y="76365"/>
                </a:lnTo>
                <a:lnTo>
                  <a:pt x="46329" y="78193"/>
                </a:lnTo>
                <a:lnTo>
                  <a:pt x="53035" y="78193"/>
                </a:lnTo>
                <a:lnTo>
                  <a:pt x="64261" y="76365"/>
                </a:lnTo>
                <a:lnTo>
                  <a:pt x="80683" y="66967"/>
                </a:lnTo>
                <a:lnTo>
                  <a:pt x="90081" y="56057"/>
                </a:lnTo>
                <a:lnTo>
                  <a:pt x="96227" y="41795"/>
                </a:lnTo>
                <a:lnTo>
                  <a:pt x="97853" y="29921"/>
                </a:lnTo>
                <a:lnTo>
                  <a:pt x="94284" y="11671"/>
                </a:lnTo>
                <a:lnTo>
                  <a:pt x="87045" y="444"/>
                </a:lnTo>
                <a:lnTo>
                  <a:pt x="85966" y="0"/>
                </a:lnTo>
                <a:lnTo>
                  <a:pt x="87160" y="7353"/>
                </a:lnTo>
                <a:lnTo>
                  <a:pt x="89319" y="11569"/>
                </a:lnTo>
                <a:lnTo>
                  <a:pt x="92659" y="13182"/>
                </a:lnTo>
                <a:lnTo>
                  <a:pt x="93090" y="22034"/>
                </a:lnTo>
                <a:lnTo>
                  <a:pt x="94183" y="22898"/>
                </a:lnTo>
                <a:lnTo>
                  <a:pt x="94284" y="38125"/>
                </a:lnTo>
                <a:lnTo>
                  <a:pt x="92557" y="45580"/>
                </a:lnTo>
                <a:lnTo>
                  <a:pt x="88239" y="54114"/>
                </a:lnTo>
                <a:lnTo>
                  <a:pt x="77863" y="65989"/>
                </a:lnTo>
                <a:lnTo>
                  <a:pt x="69011" y="70103"/>
                </a:lnTo>
                <a:lnTo>
                  <a:pt x="68249" y="71183"/>
                </a:lnTo>
                <a:lnTo>
                  <a:pt x="60591" y="74523"/>
                </a:lnTo>
                <a:lnTo>
                  <a:pt x="36931" y="74523"/>
                </a:lnTo>
                <a:lnTo>
                  <a:pt x="20523" y="66967"/>
                </a:lnTo>
                <a:lnTo>
                  <a:pt x="9283" y="54114"/>
                </a:lnTo>
                <a:lnTo>
                  <a:pt x="5511" y="46875"/>
                </a:lnTo>
                <a:lnTo>
                  <a:pt x="3670" y="39433"/>
                </a:lnTo>
                <a:lnTo>
                  <a:pt x="3784" y="21501"/>
                </a:lnTo>
                <a:lnTo>
                  <a:pt x="5727" y="12103"/>
                </a:lnTo>
                <a:lnTo>
                  <a:pt x="8204" y="11569"/>
                </a:lnTo>
                <a:lnTo>
                  <a:pt x="10375" y="7353"/>
                </a:lnTo>
                <a:lnTo>
                  <a:pt x="11556" y="0"/>
                </a:lnTo>
                <a:lnTo>
                  <a:pt x="10477" y="4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5217941" y="3002743"/>
            <a:ext cx="256070" cy="549833"/>
          </a:xfrm>
          <a:custGeom>
            <a:avLst/>
            <a:gdLst/>
            <a:ahLst/>
            <a:cxnLst/>
            <a:rect l="l" t="t" r="r" b="b"/>
            <a:pathLst>
              <a:path w="256070" h="549833">
                <a:moveTo>
                  <a:pt x="127330" y="73342"/>
                </a:moveTo>
                <a:lnTo>
                  <a:pt x="126466" y="84467"/>
                </a:lnTo>
                <a:lnTo>
                  <a:pt x="125717" y="86410"/>
                </a:lnTo>
                <a:lnTo>
                  <a:pt x="124841" y="99479"/>
                </a:lnTo>
                <a:lnTo>
                  <a:pt x="123545" y="102400"/>
                </a:lnTo>
                <a:lnTo>
                  <a:pt x="109512" y="101536"/>
                </a:lnTo>
                <a:lnTo>
                  <a:pt x="107569" y="100774"/>
                </a:lnTo>
                <a:lnTo>
                  <a:pt x="96545" y="99695"/>
                </a:lnTo>
                <a:lnTo>
                  <a:pt x="94602" y="98933"/>
                </a:lnTo>
                <a:lnTo>
                  <a:pt x="81762" y="97853"/>
                </a:lnTo>
                <a:lnTo>
                  <a:pt x="79806" y="97104"/>
                </a:lnTo>
                <a:lnTo>
                  <a:pt x="67068" y="96024"/>
                </a:lnTo>
                <a:lnTo>
                  <a:pt x="65011" y="95262"/>
                </a:lnTo>
                <a:lnTo>
                  <a:pt x="57670" y="95161"/>
                </a:lnTo>
                <a:lnTo>
                  <a:pt x="55410" y="97536"/>
                </a:lnTo>
                <a:lnTo>
                  <a:pt x="54317" y="102831"/>
                </a:lnTo>
                <a:lnTo>
                  <a:pt x="53568" y="104876"/>
                </a:lnTo>
                <a:lnTo>
                  <a:pt x="52590" y="115887"/>
                </a:lnTo>
                <a:lnTo>
                  <a:pt x="51841" y="117843"/>
                </a:lnTo>
                <a:lnTo>
                  <a:pt x="50647" y="130683"/>
                </a:lnTo>
                <a:lnTo>
                  <a:pt x="49898" y="132626"/>
                </a:lnTo>
                <a:lnTo>
                  <a:pt x="48818" y="143535"/>
                </a:lnTo>
                <a:lnTo>
                  <a:pt x="48056" y="145592"/>
                </a:lnTo>
                <a:lnTo>
                  <a:pt x="46977" y="158343"/>
                </a:lnTo>
                <a:lnTo>
                  <a:pt x="46228" y="160388"/>
                </a:lnTo>
                <a:lnTo>
                  <a:pt x="45148" y="173126"/>
                </a:lnTo>
                <a:lnTo>
                  <a:pt x="44386" y="175082"/>
                </a:lnTo>
                <a:lnTo>
                  <a:pt x="43307" y="186093"/>
                </a:lnTo>
                <a:lnTo>
                  <a:pt x="42557" y="188036"/>
                </a:lnTo>
                <a:lnTo>
                  <a:pt x="41465" y="200888"/>
                </a:lnTo>
                <a:lnTo>
                  <a:pt x="40716" y="202831"/>
                </a:lnTo>
                <a:lnTo>
                  <a:pt x="39636" y="213842"/>
                </a:lnTo>
                <a:lnTo>
                  <a:pt x="38874" y="215785"/>
                </a:lnTo>
                <a:lnTo>
                  <a:pt x="37795" y="228536"/>
                </a:lnTo>
                <a:lnTo>
                  <a:pt x="37045" y="230593"/>
                </a:lnTo>
                <a:lnTo>
                  <a:pt x="36715" y="242798"/>
                </a:lnTo>
                <a:lnTo>
                  <a:pt x="35534" y="244957"/>
                </a:lnTo>
                <a:lnTo>
                  <a:pt x="41465" y="250786"/>
                </a:lnTo>
                <a:lnTo>
                  <a:pt x="42341" y="251320"/>
                </a:lnTo>
                <a:lnTo>
                  <a:pt x="41465" y="261797"/>
                </a:lnTo>
                <a:lnTo>
                  <a:pt x="40716" y="263855"/>
                </a:lnTo>
                <a:lnTo>
                  <a:pt x="39636" y="274764"/>
                </a:lnTo>
                <a:lnTo>
                  <a:pt x="38874" y="276707"/>
                </a:lnTo>
                <a:lnTo>
                  <a:pt x="37795" y="289560"/>
                </a:lnTo>
                <a:lnTo>
                  <a:pt x="37045" y="291503"/>
                </a:lnTo>
                <a:lnTo>
                  <a:pt x="35966" y="304355"/>
                </a:lnTo>
                <a:lnTo>
                  <a:pt x="35204" y="306298"/>
                </a:lnTo>
                <a:lnTo>
                  <a:pt x="34023" y="317309"/>
                </a:lnTo>
                <a:lnTo>
                  <a:pt x="33261" y="319252"/>
                </a:lnTo>
                <a:lnTo>
                  <a:pt x="32181" y="332003"/>
                </a:lnTo>
                <a:lnTo>
                  <a:pt x="31432" y="334048"/>
                </a:lnTo>
                <a:lnTo>
                  <a:pt x="30340" y="344957"/>
                </a:lnTo>
                <a:lnTo>
                  <a:pt x="29591" y="347014"/>
                </a:lnTo>
                <a:lnTo>
                  <a:pt x="28511" y="359752"/>
                </a:lnTo>
                <a:lnTo>
                  <a:pt x="27749" y="361696"/>
                </a:lnTo>
                <a:lnTo>
                  <a:pt x="26670" y="374548"/>
                </a:lnTo>
                <a:lnTo>
                  <a:pt x="25920" y="376504"/>
                </a:lnTo>
                <a:lnTo>
                  <a:pt x="24841" y="387515"/>
                </a:lnTo>
                <a:lnTo>
                  <a:pt x="24079" y="389458"/>
                </a:lnTo>
                <a:lnTo>
                  <a:pt x="22999" y="402196"/>
                </a:lnTo>
                <a:lnTo>
                  <a:pt x="22250" y="404253"/>
                </a:lnTo>
                <a:lnTo>
                  <a:pt x="21170" y="415264"/>
                </a:lnTo>
                <a:lnTo>
                  <a:pt x="15113" y="421106"/>
                </a:lnTo>
                <a:lnTo>
                  <a:pt x="11874" y="424345"/>
                </a:lnTo>
                <a:lnTo>
                  <a:pt x="11226" y="426288"/>
                </a:lnTo>
                <a:lnTo>
                  <a:pt x="10045" y="439242"/>
                </a:lnTo>
                <a:lnTo>
                  <a:pt x="9283" y="441185"/>
                </a:lnTo>
                <a:lnTo>
                  <a:pt x="8204" y="452208"/>
                </a:lnTo>
                <a:lnTo>
                  <a:pt x="7454" y="454152"/>
                </a:lnTo>
                <a:lnTo>
                  <a:pt x="6375" y="466890"/>
                </a:lnTo>
                <a:lnTo>
                  <a:pt x="5613" y="468947"/>
                </a:lnTo>
                <a:lnTo>
                  <a:pt x="4533" y="481685"/>
                </a:lnTo>
                <a:lnTo>
                  <a:pt x="3784" y="483628"/>
                </a:lnTo>
                <a:lnTo>
                  <a:pt x="2705" y="494652"/>
                </a:lnTo>
                <a:lnTo>
                  <a:pt x="1943" y="496595"/>
                </a:lnTo>
                <a:lnTo>
                  <a:pt x="762" y="509447"/>
                </a:lnTo>
                <a:lnTo>
                  <a:pt x="114" y="511390"/>
                </a:lnTo>
                <a:lnTo>
                  <a:pt x="0" y="520674"/>
                </a:lnTo>
                <a:lnTo>
                  <a:pt x="4102" y="524675"/>
                </a:lnTo>
                <a:lnTo>
                  <a:pt x="16954" y="525754"/>
                </a:lnTo>
                <a:lnTo>
                  <a:pt x="19011" y="526503"/>
                </a:lnTo>
                <a:lnTo>
                  <a:pt x="29921" y="527583"/>
                </a:lnTo>
                <a:lnTo>
                  <a:pt x="31864" y="528345"/>
                </a:lnTo>
                <a:lnTo>
                  <a:pt x="44716" y="529424"/>
                </a:lnTo>
                <a:lnTo>
                  <a:pt x="46659" y="530186"/>
                </a:lnTo>
                <a:lnTo>
                  <a:pt x="57670" y="531266"/>
                </a:lnTo>
                <a:lnTo>
                  <a:pt x="59613" y="532015"/>
                </a:lnTo>
                <a:lnTo>
                  <a:pt x="72466" y="533095"/>
                </a:lnTo>
                <a:lnTo>
                  <a:pt x="74409" y="533857"/>
                </a:lnTo>
                <a:lnTo>
                  <a:pt x="87160" y="535038"/>
                </a:lnTo>
                <a:lnTo>
                  <a:pt x="89204" y="535686"/>
                </a:lnTo>
                <a:lnTo>
                  <a:pt x="100114" y="536879"/>
                </a:lnTo>
                <a:lnTo>
                  <a:pt x="102171" y="537629"/>
                </a:lnTo>
                <a:lnTo>
                  <a:pt x="114909" y="538708"/>
                </a:lnTo>
                <a:lnTo>
                  <a:pt x="116852" y="539470"/>
                </a:lnTo>
                <a:lnTo>
                  <a:pt x="127876" y="540550"/>
                </a:lnTo>
                <a:lnTo>
                  <a:pt x="129819" y="541312"/>
                </a:lnTo>
                <a:lnTo>
                  <a:pt x="142671" y="542391"/>
                </a:lnTo>
                <a:lnTo>
                  <a:pt x="144614" y="543140"/>
                </a:lnTo>
                <a:lnTo>
                  <a:pt x="155625" y="544220"/>
                </a:lnTo>
                <a:lnTo>
                  <a:pt x="157568" y="544982"/>
                </a:lnTo>
                <a:lnTo>
                  <a:pt x="170319" y="546061"/>
                </a:lnTo>
                <a:lnTo>
                  <a:pt x="172364" y="546811"/>
                </a:lnTo>
                <a:lnTo>
                  <a:pt x="185115" y="547890"/>
                </a:lnTo>
                <a:lnTo>
                  <a:pt x="187159" y="548640"/>
                </a:lnTo>
                <a:lnTo>
                  <a:pt x="198183" y="549833"/>
                </a:lnTo>
                <a:lnTo>
                  <a:pt x="200558" y="548436"/>
                </a:lnTo>
                <a:lnTo>
                  <a:pt x="201422" y="537311"/>
                </a:lnTo>
                <a:lnTo>
                  <a:pt x="202171" y="535254"/>
                </a:lnTo>
                <a:lnTo>
                  <a:pt x="203250" y="522516"/>
                </a:lnTo>
                <a:lnTo>
                  <a:pt x="204012" y="520560"/>
                </a:lnTo>
                <a:lnTo>
                  <a:pt x="205193" y="509549"/>
                </a:lnTo>
                <a:lnTo>
                  <a:pt x="205854" y="507606"/>
                </a:lnTo>
                <a:lnTo>
                  <a:pt x="207035" y="494753"/>
                </a:lnTo>
                <a:lnTo>
                  <a:pt x="207797" y="492810"/>
                </a:lnTo>
                <a:lnTo>
                  <a:pt x="208876" y="479958"/>
                </a:lnTo>
                <a:lnTo>
                  <a:pt x="209626" y="478015"/>
                </a:lnTo>
                <a:lnTo>
                  <a:pt x="210705" y="467106"/>
                </a:lnTo>
                <a:lnTo>
                  <a:pt x="211467" y="465061"/>
                </a:lnTo>
                <a:lnTo>
                  <a:pt x="212547" y="452310"/>
                </a:lnTo>
                <a:lnTo>
                  <a:pt x="213296" y="450265"/>
                </a:lnTo>
                <a:lnTo>
                  <a:pt x="214376" y="439356"/>
                </a:lnTo>
                <a:lnTo>
                  <a:pt x="215138" y="437413"/>
                </a:lnTo>
                <a:lnTo>
                  <a:pt x="216217" y="424561"/>
                </a:lnTo>
                <a:lnTo>
                  <a:pt x="216966" y="422605"/>
                </a:lnTo>
                <a:lnTo>
                  <a:pt x="218059" y="409765"/>
                </a:lnTo>
                <a:lnTo>
                  <a:pt x="218808" y="407822"/>
                </a:lnTo>
                <a:lnTo>
                  <a:pt x="219887" y="396798"/>
                </a:lnTo>
                <a:lnTo>
                  <a:pt x="220649" y="394855"/>
                </a:lnTo>
                <a:lnTo>
                  <a:pt x="221830" y="382117"/>
                </a:lnTo>
                <a:lnTo>
                  <a:pt x="222580" y="380060"/>
                </a:lnTo>
                <a:lnTo>
                  <a:pt x="223672" y="369150"/>
                </a:lnTo>
                <a:lnTo>
                  <a:pt x="224320" y="367093"/>
                </a:lnTo>
                <a:lnTo>
                  <a:pt x="228307" y="327139"/>
                </a:lnTo>
                <a:lnTo>
                  <a:pt x="256070" y="121513"/>
                </a:lnTo>
                <a:lnTo>
                  <a:pt x="253580" y="119240"/>
                </a:lnTo>
                <a:lnTo>
                  <a:pt x="246024" y="118160"/>
                </a:lnTo>
                <a:lnTo>
                  <a:pt x="244182" y="117411"/>
                </a:lnTo>
                <a:lnTo>
                  <a:pt x="233057" y="116319"/>
                </a:lnTo>
                <a:lnTo>
                  <a:pt x="231228" y="115570"/>
                </a:lnTo>
                <a:lnTo>
                  <a:pt x="218478" y="114490"/>
                </a:lnTo>
                <a:lnTo>
                  <a:pt x="216535" y="113728"/>
                </a:lnTo>
                <a:lnTo>
                  <a:pt x="205625" y="112649"/>
                </a:lnTo>
                <a:lnTo>
                  <a:pt x="203581" y="111899"/>
                </a:lnTo>
                <a:lnTo>
                  <a:pt x="190614" y="111036"/>
                </a:lnTo>
                <a:lnTo>
                  <a:pt x="187490" y="109626"/>
                </a:lnTo>
                <a:lnTo>
                  <a:pt x="188353" y="104876"/>
                </a:lnTo>
                <a:lnTo>
                  <a:pt x="189433" y="100990"/>
                </a:lnTo>
                <a:lnTo>
                  <a:pt x="189649" y="90728"/>
                </a:lnTo>
                <a:lnTo>
                  <a:pt x="190830" y="90081"/>
                </a:lnTo>
                <a:lnTo>
                  <a:pt x="192125" y="77127"/>
                </a:lnTo>
                <a:lnTo>
                  <a:pt x="192989" y="75285"/>
                </a:lnTo>
                <a:lnTo>
                  <a:pt x="193319" y="63080"/>
                </a:lnTo>
                <a:lnTo>
                  <a:pt x="194500" y="62433"/>
                </a:lnTo>
                <a:lnTo>
                  <a:pt x="195148" y="48285"/>
                </a:lnTo>
                <a:lnTo>
                  <a:pt x="196342" y="47637"/>
                </a:lnTo>
                <a:lnTo>
                  <a:pt x="195808" y="36944"/>
                </a:lnTo>
                <a:lnTo>
                  <a:pt x="168046" y="22148"/>
                </a:lnTo>
                <a:lnTo>
                  <a:pt x="140398" y="0"/>
                </a:lnTo>
                <a:lnTo>
                  <a:pt x="138455" y="546"/>
                </a:lnTo>
                <a:lnTo>
                  <a:pt x="128841" y="69126"/>
                </a:lnTo>
                <a:lnTo>
                  <a:pt x="127114" y="70319"/>
                </a:lnTo>
                <a:lnTo>
                  <a:pt x="127330" y="73342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5421957" y="2233472"/>
            <a:ext cx="1828" cy="12420"/>
          </a:xfrm>
          <a:custGeom>
            <a:avLst/>
            <a:gdLst/>
            <a:ahLst/>
            <a:cxnLst/>
            <a:rect l="l" t="t" r="r" b="b"/>
            <a:pathLst>
              <a:path w="1828" h="12420">
                <a:moveTo>
                  <a:pt x="0" y="101"/>
                </a:moveTo>
                <a:lnTo>
                  <a:pt x="215" y="12420"/>
                </a:lnTo>
                <a:lnTo>
                  <a:pt x="1828" y="11341"/>
                </a:lnTo>
                <a:lnTo>
                  <a:pt x="863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5516232" y="2191129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0" y="75717"/>
                </a:moveTo>
                <a:lnTo>
                  <a:pt x="1841" y="73875"/>
                </a:lnTo>
                <a:lnTo>
                  <a:pt x="1841" y="1828"/>
                </a:lnTo>
                <a:lnTo>
                  <a:pt x="0" y="0"/>
                </a:lnTo>
                <a:lnTo>
                  <a:pt x="0" y="757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5422163" y="2355615"/>
            <a:ext cx="12319" cy="20307"/>
          </a:xfrm>
          <a:custGeom>
            <a:avLst/>
            <a:gdLst/>
            <a:ahLst/>
            <a:cxnLst/>
            <a:rect l="l" t="t" r="r" b="b"/>
            <a:pathLst>
              <a:path w="12319" h="20307">
                <a:moveTo>
                  <a:pt x="10693" y="1739"/>
                </a:moveTo>
                <a:lnTo>
                  <a:pt x="10477" y="0"/>
                </a:lnTo>
                <a:lnTo>
                  <a:pt x="0" y="546"/>
                </a:lnTo>
                <a:lnTo>
                  <a:pt x="0" y="19773"/>
                </a:lnTo>
                <a:lnTo>
                  <a:pt x="12319" y="20307"/>
                </a:lnTo>
                <a:lnTo>
                  <a:pt x="12319" y="18465"/>
                </a:lnTo>
                <a:lnTo>
                  <a:pt x="1841" y="17830"/>
                </a:lnTo>
                <a:lnTo>
                  <a:pt x="1841" y="2374"/>
                </a:lnTo>
                <a:lnTo>
                  <a:pt x="10693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4669623" y="2323965"/>
            <a:ext cx="96227" cy="164706"/>
          </a:xfrm>
          <a:custGeom>
            <a:avLst/>
            <a:gdLst/>
            <a:ahLst/>
            <a:cxnLst/>
            <a:rect l="l" t="t" r="r" b="b"/>
            <a:pathLst>
              <a:path w="96227" h="164706">
                <a:moveTo>
                  <a:pt x="53136" y="68148"/>
                </a:moveTo>
                <a:lnTo>
                  <a:pt x="96227" y="1841"/>
                </a:lnTo>
                <a:lnTo>
                  <a:pt x="94602" y="0"/>
                </a:lnTo>
                <a:lnTo>
                  <a:pt x="48386" y="70853"/>
                </a:lnTo>
                <a:lnTo>
                  <a:pt x="8534" y="147319"/>
                </a:lnTo>
                <a:lnTo>
                  <a:pt x="0" y="164706"/>
                </a:lnTo>
                <a:lnTo>
                  <a:pt x="3670" y="164058"/>
                </a:lnTo>
                <a:lnTo>
                  <a:pt x="6692" y="154774"/>
                </a:lnTo>
                <a:lnTo>
                  <a:pt x="53136" y="681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5442261" y="3117333"/>
            <a:ext cx="106591" cy="252514"/>
          </a:xfrm>
          <a:custGeom>
            <a:avLst/>
            <a:gdLst/>
            <a:ahLst/>
            <a:cxnLst/>
            <a:rect l="l" t="t" r="r" b="b"/>
            <a:pathLst>
              <a:path w="106591" h="252514">
                <a:moveTo>
                  <a:pt x="31749" y="6921"/>
                </a:moveTo>
                <a:lnTo>
                  <a:pt x="3987" y="212547"/>
                </a:lnTo>
                <a:lnTo>
                  <a:pt x="0" y="252514"/>
                </a:lnTo>
                <a:lnTo>
                  <a:pt x="2260" y="247764"/>
                </a:lnTo>
                <a:lnTo>
                  <a:pt x="28613" y="250139"/>
                </a:lnTo>
                <a:lnTo>
                  <a:pt x="30454" y="244627"/>
                </a:lnTo>
                <a:lnTo>
                  <a:pt x="39090" y="182956"/>
                </a:lnTo>
                <a:lnTo>
                  <a:pt x="48806" y="174320"/>
                </a:lnTo>
                <a:lnTo>
                  <a:pt x="56375" y="173672"/>
                </a:lnTo>
                <a:lnTo>
                  <a:pt x="65874" y="180911"/>
                </a:lnTo>
                <a:lnTo>
                  <a:pt x="69329" y="188569"/>
                </a:lnTo>
                <a:lnTo>
                  <a:pt x="76466" y="246024"/>
                </a:lnTo>
                <a:lnTo>
                  <a:pt x="77977" y="250139"/>
                </a:lnTo>
                <a:lnTo>
                  <a:pt x="104432" y="247548"/>
                </a:lnTo>
                <a:lnTo>
                  <a:pt x="106591" y="248729"/>
                </a:lnTo>
                <a:lnTo>
                  <a:pt x="85864" y="83273"/>
                </a:lnTo>
                <a:lnTo>
                  <a:pt x="76669" y="13068"/>
                </a:lnTo>
                <a:lnTo>
                  <a:pt x="74739" y="6921"/>
                </a:lnTo>
                <a:lnTo>
                  <a:pt x="74841" y="1625"/>
                </a:lnTo>
                <a:lnTo>
                  <a:pt x="73329" y="0"/>
                </a:lnTo>
                <a:lnTo>
                  <a:pt x="32181" y="660"/>
                </a:lnTo>
                <a:lnTo>
                  <a:pt x="31749" y="6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5575416" y="3752486"/>
            <a:ext cx="14363" cy="1295"/>
          </a:xfrm>
          <a:custGeom>
            <a:avLst/>
            <a:gdLst/>
            <a:ahLst/>
            <a:cxnLst/>
            <a:rect l="l" t="t" r="r" b="b"/>
            <a:pathLst>
              <a:path w="14363" h="1295">
                <a:moveTo>
                  <a:pt x="0" y="546"/>
                </a:moveTo>
                <a:lnTo>
                  <a:pt x="14363" y="1295"/>
                </a:lnTo>
                <a:lnTo>
                  <a:pt x="14262" y="0"/>
                </a:lnTo>
                <a:lnTo>
                  <a:pt x="0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673296" y="2325806"/>
            <a:ext cx="138785" cy="171399"/>
          </a:xfrm>
          <a:custGeom>
            <a:avLst/>
            <a:gdLst/>
            <a:ahLst/>
            <a:cxnLst/>
            <a:rect l="l" t="t" r="r" b="b"/>
            <a:pathLst>
              <a:path w="138785" h="171399">
                <a:moveTo>
                  <a:pt x="92557" y="0"/>
                </a:moveTo>
                <a:lnTo>
                  <a:pt x="49466" y="66319"/>
                </a:lnTo>
                <a:lnTo>
                  <a:pt x="3022" y="152933"/>
                </a:lnTo>
                <a:lnTo>
                  <a:pt x="0" y="162217"/>
                </a:lnTo>
                <a:lnTo>
                  <a:pt x="60375" y="170751"/>
                </a:lnTo>
                <a:lnTo>
                  <a:pt x="71602" y="171399"/>
                </a:lnTo>
                <a:lnTo>
                  <a:pt x="69659" y="162864"/>
                </a:lnTo>
                <a:lnTo>
                  <a:pt x="69773" y="129603"/>
                </a:lnTo>
                <a:lnTo>
                  <a:pt x="70421" y="127444"/>
                </a:lnTo>
                <a:lnTo>
                  <a:pt x="70954" y="122796"/>
                </a:lnTo>
                <a:lnTo>
                  <a:pt x="73660" y="122047"/>
                </a:lnTo>
                <a:lnTo>
                  <a:pt x="72898" y="117398"/>
                </a:lnTo>
                <a:lnTo>
                  <a:pt x="74955" y="113512"/>
                </a:lnTo>
                <a:lnTo>
                  <a:pt x="77444" y="112966"/>
                </a:lnTo>
                <a:lnTo>
                  <a:pt x="76352" y="108000"/>
                </a:lnTo>
                <a:lnTo>
                  <a:pt x="79273" y="107353"/>
                </a:lnTo>
                <a:lnTo>
                  <a:pt x="78841" y="103251"/>
                </a:lnTo>
                <a:lnTo>
                  <a:pt x="84340" y="97307"/>
                </a:lnTo>
                <a:lnTo>
                  <a:pt x="86829" y="96443"/>
                </a:lnTo>
                <a:lnTo>
                  <a:pt x="85750" y="93103"/>
                </a:lnTo>
                <a:lnTo>
                  <a:pt x="90284" y="91046"/>
                </a:lnTo>
                <a:lnTo>
                  <a:pt x="92341" y="88341"/>
                </a:lnTo>
                <a:lnTo>
                  <a:pt x="95580" y="82842"/>
                </a:lnTo>
                <a:lnTo>
                  <a:pt x="100330" y="78295"/>
                </a:lnTo>
                <a:lnTo>
                  <a:pt x="103466" y="77863"/>
                </a:lnTo>
                <a:lnTo>
                  <a:pt x="106705" y="72898"/>
                </a:lnTo>
                <a:lnTo>
                  <a:pt x="108978" y="73875"/>
                </a:lnTo>
                <a:lnTo>
                  <a:pt x="109728" y="71285"/>
                </a:lnTo>
                <a:lnTo>
                  <a:pt x="115989" y="67386"/>
                </a:lnTo>
                <a:lnTo>
                  <a:pt x="118148" y="68364"/>
                </a:lnTo>
                <a:lnTo>
                  <a:pt x="118910" y="65659"/>
                </a:lnTo>
                <a:lnTo>
                  <a:pt x="131114" y="60693"/>
                </a:lnTo>
                <a:lnTo>
                  <a:pt x="136613" y="59728"/>
                </a:lnTo>
                <a:lnTo>
                  <a:pt x="138785" y="57785"/>
                </a:lnTo>
                <a:lnTo>
                  <a:pt x="134353" y="54216"/>
                </a:lnTo>
                <a:lnTo>
                  <a:pt x="93853" y="0"/>
                </a:lnTo>
                <a:lnTo>
                  <a:pt x="925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5424003" y="2357342"/>
            <a:ext cx="10477" cy="16738"/>
          </a:xfrm>
          <a:custGeom>
            <a:avLst/>
            <a:gdLst/>
            <a:ahLst/>
            <a:cxnLst/>
            <a:rect l="l" t="t" r="r" b="b"/>
            <a:pathLst>
              <a:path w="10477" h="16738">
                <a:moveTo>
                  <a:pt x="0" y="647"/>
                </a:moveTo>
                <a:lnTo>
                  <a:pt x="0" y="16090"/>
                </a:lnTo>
                <a:lnTo>
                  <a:pt x="10477" y="16738"/>
                </a:lnTo>
                <a:lnTo>
                  <a:pt x="886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5520015" y="2422250"/>
            <a:ext cx="3568" cy="14465"/>
          </a:xfrm>
          <a:custGeom>
            <a:avLst/>
            <a:gdLst/>
            <a:ahLst/>
            <a:cxnLst/>
            <a:rect l="l" t="t" r="r" b="b"/>
            <a:pathLst>
              <a:path w="3568" h="14465">
                <a:moveTo>
                  <a:pt x="0" y="215"/>
                </a:moveTo>
                <a:lnTo>
                  <a:pt x="0" y="14262"/>
                </a:lnTo>
                <a:lnTo>
                  <a:pt x="3136" y="14465"/>
                </a:lnTo>
                <a:lnTo>
                  <a:pt x="3568" y="12954"/>
                </a:lnTo>
                <a:lnTo>
                  <a:pt x="3568" y="1524"/>
                </a:lnTo>
                <a:lnTo>
                  <a:pt x="3136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5575416" y="1956344"/>
            <a:ext cx="18148" cy="2374"/>
          </a:xfrm>
          <a:custGeom>
            <a:avLst/>
            <a:gdLst/>
            <a:ahLst/>
            <a:cxnLst/>
            <a:rect l="l" t="t" r="r" b="b"/>
            <a:pathLst>
              <a:path w="18148" h="2374">
                <a:moveTo>
                  <a:pt x="0" y="749"/>
                </a:moveTo>
                <a:lnTo>
                  <a:pt x="16205" y="2374"/>
                </a:lnTo>
                <a:lnTo>
                  <a:pt x="1814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5422168" y="2082044"/>
            <a:ext cx="51625" cy="55524"/>
          </a:xfrm>
          <a:custGeom>
            <a:avLst/>
            <a:gdLst/>
            <a:ahLst/>
            <a:cxnLst/>
            <a:rect l="l" t="t" r="r" b="b"/>
            <a:pathLst>
              <a:path w="51625" h="55524">
                <a:moveTo>
                  <a:pt x="0" y="19126"/>
                </a:moveTo>
                <a:lnTo>
                  <a:pt x="0" y="36512"/>
                </a:lnTo>
                <a:lnTo>
                  <a:pt x="48818" y="37592"/>
                </a:lnTo>
                <a:lnTo>
                  <a:pt x="50761" y="55524"/>
                </a:lnTo>
                <a:lnTo>
                  <a:pt x="51625" y="53797"/>
                </a:lnTo>
                <a:lnTo>
                  <a:pt x="51625" y="1841"/>
                </a:lnTo>
                <a:lnTo>
                  <a:pt x="50761" y="0"/>
                </a:lnTo>
                <a:lnTo>
                  <a:pt x="48818" y="17932"/>
                </a:lnTo>
                <a:lnTo>
                  <a:pt x="0" y="1912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4970299" y="2045116"/>
            <a:ext cx="174523" cy="103466"/>
          </a:xfrm>
          <a:custGeom>
            <a:avLst/>
            <a:gdLst/>
            <a:ahLst/>
            <a:cxnLst/>
            <a:rect l="l" t="t" r="r" b="b"/>
            <a:pathLst>
              <a:path w="174523" h="103466">
                <a:moveTo>
                  <a:pt x="174523" y="1943"/>
                </a:moveTo>
                <a:lnTo>
                  <a:pt x="121170" y="24625"/>
                </a:lnTo>
                <a:lnTo>
                  <a:pt x="46012" y="67716"/>
                </a:lnTo>
                <a:lnTo>
                  <a:pt x="9283" y="93853"/>
                </a:lnTo>
                <a:lnTo>
                  <a:pt x="0" y="101739"/>
                </a:lnTo>
                <a:lnTo>
                  <a:pt x="431" y="103466"/>
                </a:lnTo>
                <a:lnTo>
                  <a:pt x="47840" y="69545"/>
                </a:lnTo>
                <a:lnTo>
                  <a:pt x="123012" y="26454"/>
                </a:lnTo>
                <a:lnTo>
                  <a:pt x="174523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5517319" y="2138103"/>
            <a:ext cx="51625" cy="54864"/>
          </a:xfrm>
          <a:custGeom>
            <a:avLst/>
            <a:gdLst/>
            <a:ahLst/>
            <a:cxnLst/>
            <a:rect l="l" t="t" r="r" b="b"/>
            <a:pathLst>
              <a:path w="51625" h="54863">
                <a:moveTo>
                  <a:pt x="2806" y="26568"/>
                </a:moveTo>
                <a:lnTo>
                  <a:pt x="1612" y="0"/>
                </a:lnTo>
                <a:lnTo>
                  <a:pt x="0" y="1193"/>
                </a:lnTo>
                <a:lnTo>
                  <a:pt x="0" y="53136"/>
                </a:lnTo>
                <a:lnTo>
                  <a:pt x="749" y="54863"/>
                </a:lnTo>
                <a:lnTo>
                  <a:pt x="2806" y="46113"/>
                </a:lnTo>
                <a:lnTo>
                  <a:pt x="51625" y="45034"/>
                </a:lnTo>
                <a:lnTo>
                  <a:pt x="51625" y="27647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5421955" y="2209603"/>
            <a:ext cx="51841" cy="55397"/>
          </a:xfrm>
          <a:custGeom>
            <a:avLst/>
            <a:gdLst/>
            <a:ahLst/>
            <a:cxnLst/>
            <a:rect l="l" t="t" r="r" b="b"/>
            <a:pathLst>
              <a:path w="51841" h="55397">
                <a:moveTo>
                  <a:pt x="0" y="23977"/>
                </a:moveTo>
                <a:lnTo>
                  <a:pt x="863" y="23863"/>
                </a:lnTo>
                <a:lnTo>
                  <a:pt x="2159" y="20840"/>
                </a:lnTo>
                <a:lnTo>
                  <a:pt x="49034" y="20840"/>
                </a:lnTo>
                <a:lnTo>
                  <a:pt x="49034" y="34556"/>
                </a:lnTo>
                <a:lnTo>
                  <a:pt x="1841" y="35204"/>
                </a:lnTo>
                <a:lnTo>
                  <a:pt x="1397" y="37045"/>
                </a:lnTo>
                <a:lnTo>
                  <a:pt x="49034" y="37477"/>
                </a:lnTo>
                <a:lnTo>
                  <a:pt x="50977" y="55397"/>
                </a:lnTo>
                <a:lnTo>
                  <a:pt x="51841" y="53670"/>
                </a:lnTo>
                <a:lnTo>
                  <a:pt x="51841" y="1727"/>
                </a:lnTo>
                <a:lnTo>
                  <a:pt x="50977" y="0"/>
                </a:lnTo>
                <a:lnTo>
                  <a:pt x="49034" y="17932"/>
                </a:lnTo>
                <a:lnTo>
                  <a:pt x="0" y="18465"/>
                </a:lnTo>
                <a:lnTo>
                  <a:pt x="0" y="23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5517319" y="2265653"/>
            <a:ext cx="46761" cy="54864"/>
          </a:xfrm>
          <a:custGeom>
            <a:avLst/>
            <a:gdLst/>
            <a:ahLst/>
            <a:cxnLst/>
            <a:rect l="l" t="t" r="r" b="b"/>
            <a:pathLst>
              <a:path w="46761" h="54863">
                <a:moveTo>
                  <a:pt x="2806" y="26568"/>
                </a:moveTo>
                <a:lnTo>
                  <a:pt x="1612" y="0"/>
                </a:lnTo>
                <a:lnTo>
                  <a:pt x="0" y="1079"/>
                </a:lnTo>
                <a:lnTo>
                  <a:pt x="0" y="53022"/>
                </a:lnTo>
                <a:lnTo>
                  <a:pt x="749" y="54863"/>
                </a:lnTo>
                <a:lnTo>
                  <a:pt x="2806" y="46113"/>
                </a:lnTo>
                <a:lnTo>
                  <a:pt x="44818" y="45580"/>
                </a:lnTo>
                <a:lnTo>
                  <a:pt x="44818" y="43738"/>
                </a:lnTo>
                <a:lnTo>
                  <a:pt x="2806" y="43192"/>
                </a:lnTo>
                <a:lnTo>
                  <a:pt x="2806" y="29476"/>
                </a:lnTo>
                <a:lnTo>
                  <a:pt x="46659" y="28727"/>
                </a:lnTo>
                <a:lnTo>
                  <a:pt x="46761" y="27000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6174177" y="238358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330"/>
                </a:moveTo>
                <a:lnTo>
                  <a:pt x="4965" y="1193"/>
                </a:lnTo>
                <a:lnTo>
                  <a:pt x="4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6115641" y="2433481"/>
            <a:ext cx="20942" cy="53035"/>
          </a:xfrm>
          <a:custGeom>
            <a:avLst/>
            <a:gdLst/>
            <a:ahLst/>
            <a:cxnLst/>
            <a:rect l="l" t="t" r="r" b="b"/>
            <a:pathLst>
              <a:path w="20942" h="53035">
                <a:moveTo>
                  <a:pt x="0" y="46545"/>
                </a:moveTo>
                <a:lnTo>
                  <a:pt x="2476" y="53035"/>
                </a:lnTo>
                <a:lnTo>
                  <a:pt x="1943" y="30454"/>
                </a:lnTo>
                <a:lnTo>
                  <a:pt x="5714" y="19443"/>
                </a:lnTo>
                <a:lnTo>
                  <a:pt x="12306" y="9398"/>
                </a:lnTo>
                <a:lnTo>
                  <a:pt x="20942" y="0"/>
                </a:lnTo>
                <a:lnTo>
                  <a:pt x="18033" y="114"/>
                </a:lnTo>
                <a:lnTo>
                  <a:pt x="10363" y="7556"/>
                </a:lnTo>
                <a:lnTo>
                  <a:pt x="3771" y="17602"/>
                </a:lnTo>
                <a:lnTo>
                  <a:pt x="0" y="28625"/>
                </a:lnTo>
                <a:lnTo>
                  <a:pt x="0" y="46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4785291" y="2433482"/>
            <a:ext cx="20955" cy="56921"/>
          </a:xfrm>
          <a:custGeom>
            <a:avLst/>
            <a:gdLst/>
            <a:ahLst/>
            <a:cxnLst/>
            <a:rect l="l" t="t" r="r" b="b"/>
            <a:pathLst>
              <a:path w="20954" h="56921">
                <a:moveTo>
                  <a:pt x="1727" y="54114"/>
                </a:moveTo>
                <a:lnTo>
                  <a:pt x="4432" y="56921"/>
                </a:lnTo>
                <a:lnTo>
                  <a:pt x="1841" y="44716"/>
                </a:lnTo>
                <a:lnTo>
                  <a:pt x="1943" y="32296"/>
                </a:lnTo>
                <a:lnTo>
                  <a:pt x="3670" y="22999"/>
                </a:lnTo>
                <a:lnTo>
                  <a:pt x="11341" y="10261"/>
                </a:lnTo>
                <a:lnTo>
                  <a:pt x="20954" y="0"/>
                </a:lnTo>
                <a:lnTo>
                  <a:pt x="17932" y="114"/>
                </a:lnTo>
                <a:lnTo>
                  <a:pt x="10363" y="7556"/>
                </a:lnTo>
                <a:lnTo>
                  <a:pt x="3784" y="17602"/>
                </a:lnTo>
                <a:lnTo>
                  <a:pt x="0" y="28625"/>
                </a:lnTo>
                <a:lnTo>
                  <a:pt x="0" y="46545"/>
                </a:lnTo>
                <a:lnTo>
                  <a:pt x="1727" y="54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4970730" y="3562517"/>
            <a:ext cx="174091" cy="103035"/>
          </a:xfrm>
          <a:custGeom>
            <a:avLst/>
            <a:gdLst/>
            <a:ahLst/>
            <a:cxnLst/>
            <a:rect l="l" t="t" r="r" b="b"/>
            <a:pathLst>
              <a:path w="174091" h="103035">
                <a:moveTo>
                  <a:pt x="141693" y="85204"/>
                </a:moveTo>
                <a:lnTo>
                  <a:pt x="100977" y="64909"/>
                </a:lnTo>
                <a:lnTo>
                  <a:pt x="32829" y="24079"/>
                </a:lnTo>
                <a:lnTo>
                  <a:pt x="3238" y="1943"/>
                </a:lnTo>
                <a:lnTo>
                  <a:pt x="0" y="0"/>
                </a:lnTo>
                <a:lnTo>
                  <a:pt x="1409" y="3771"/>
                </a:lnTo>
                <a:lnTo>
                  <a:pt x="30987" y="25920"/>
                </a:lnTo>
                <a:lnTo>
                  <a:pt x="108432" y="72351"/>
                </a:lnTo>
                <a:lnTo>
                  <a:pt x="173774" y="103035"/>
                </a:lnTo>
                <a:lnTo>
                  <a:pt x="174091" y="101295"/>
                </a:lnTo>
                <a:lnTo>
                  <a:pt x="141693" y="852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5450466" y="3605175"/>
            <a:ext cx="65341" cy="62966"/>
          </a:xfrm>
          <a:custGeom>
            <a:avLst/>
            <a:gdLst/>
            <a:ahLst/>
            <a:cxnLst/>
            <a:rect l="l" t="t" r="r" b="b"/>
            <a:pathLst>
              <a:path w="65341" h="62966">
                <a:moveTo>
                  <a:pt x="56921" y="62966"/>
                </a:moveTo>
                <a:lnTo>
                  <a:pt x="64579" y="59613"/>
                </a:lnTo>
                <a:lnTo>
                  <a:pt x="65341" y="58534"/>
                </a:lnTo>
                <a:lnTo>
                  <a:pt x="53136" y="61125"/>
                </a:lnTo>
                <a:lnTo>
                  <a:pt x="35102" y="61125"/>
                </a:lnTo>
                <a:lnTo>
                  <a:pt x="18681" y="53568"/>
                </a:lnTo>
                <a:lnTo>
                  <a:pt x="7454" y="40716"/>
                </a:lnTo>
                <a:lnTo>
                  <a:pt x="3670" y="33477"/>
                </a:lnTo>
                <a:lnTo>
                  <a:pt x="1943" y="24079"/>
                </a:lnTo>
                <a:lnTo>
                  <a:pt x="1943" y="11772"/>
                </a:lnTo>
                <a:lnTo>
                  <a:pt x="4533" y="0"/>
                </a:lnTo>
                <a:lnTo>
                  <a:pt x="2044" y="546"/>
                </a:lnTo>
                <a:lnTo>
                  <a:pt x="101" y="9931"/>
                </a:lnTo>
                <a:lnTo>
                  <a:pt x="0" y="27863"/>
                </a:lnTo>
                <a:lnTo>
                  <a:pt x="1841" y="35318"/>
                </a:lnTo>
                <a:lnTo>
                  <a:pt x="5613" y="42545"/>
                </a:lnTo>
                <a:lnTo>
                  <a:pt x="16840" y="55397"/>
                </a:lnTo>
                <a:lnTo>
                  <a:pt x="33261" y="62966"/>
                </a:lnTo>
                <a:lnTo>
                  <a:pt x="56921" y="62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5589681" y="3745029"/>
            <a:ext cx="51841" cy="9728"/>
          </a:xfrm>
          <a:custGeom>
            <a:avLst/>
            <a:gdLst/>
            <a:ahLst/>
            <a:cxnLst/>
            <a:rect l="l" t="t" r="r" b="b"/>
            <a:pathLst>
              <a:path w="51841" h="9728">
                <a:moveTo>
                  <a:pt x="0" y="7454"/>
                </a:moveTo>
                <a:lnTo>
                  <a:pt x="1943" y="9728"/>
                </a:lnTo>
                <a:lnTo>
                  <a:pt x="51841" y="1409"/>
                </a:lnTo>
                <a:lnTo>
                  <a:pt x="51727" y="0"/>
                </a:lnTo>
                <a:lnTo>
                  <a:pt x="0" y="745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6117576" y="2428078"/>
            <a:ext cx="87477" cy="85217"/>
          </a:xfrm>
          <a:custGeom>
            <a:avLst/>
            <a:gdLst/>
            <a:ahLst/>
            <a:cxnLst/>
            <a:rect l="l" t="t" r="r" b="b"/>
            <a:pathLst>
              <a:path w="87477" h="85217">
                <a:moveTo>
                  <a:pt x="59296" y="1409"/>
                </a:moveTo>
                <a:lnTo>
                  <a:pt x="32626" y="0"/>
                </a:lnTo>
                <a:lnTo>
                  <a:pt x="23342" y="3352"/>
                </a:lnTo>
                <a:lnTo>
                  <a:pt x="19011" y="5410"/>
                </a:lnTo>
                <a:lnTo>
                  <a:pt x="10375" y="14808"/>
                </a:lnTo>
                <a:lnTo>
                  <a:pt x="3784" y="24841"/>
                </a:lnTo>
                <a:lnTo>
                  <a:pt x="0" y="35864"/>
                </a:lnTo>
                <a:lnTo>
                  <a:pt x="546" y="58432"/>
                </a:lnTo>
                <a:lnTo>
                  <a:pt x="4648" y="66103"/>
                </a:lnTo>
                <a:lnTo>
                  <a:pt x="15341" y="78955"/>
                </a:lnTo>
                <a:lnTo>
                  <a:pt x="29489" y="85216"/>
                </a:lnTo>
                <a:lnTo>
                  <a:pt x="54863" y="85102"/>
                </a:lnTo>
                <a:lnTo>
                  <a:pt x="61569" y="84569"/>
                </a:lnTo>
                <a:lnTo>
                  <a:pt x="75818" y="72796"/>
                </a:lnTo>
                <a:lnTo>
                  <a:pt x="81546" y="66103"/>
                </a:lnTo>
                <a:lnTo>
                  <a:pt x="83705" y="61785"/>
                </a:lnTo>
                <a:lnTo>
                  <a:pt x="87477" y="51307"/>
                </a:lnTo>
                <a:lnTo>
                  <a:pt x="86842" y="37160"/>
                </a:lnTo>
                <a:lnTo>
                  <a:pt x="81330" y="22364"/>
                </a:lnTo>
                <a:lnTo>
                  <a:pt x="74091" y="12966"/>
                </a:lnTo>
                <a:lnTo>
                  <a:pt x="63398" y="3670"/>
                </a:lnTo>
                <a:lnTo>
                  <a:pt x="59296" y="1409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4787129" y="2428193"/>
            <a:ext cx="87579" cy="85102"/>
          </a:xfrm>
          <a:custGeom>
            <a:avLst/>
            <a:gdLst/>
            <a:ahLst/>
            <a:cxnLst/>
            <a:rect l="l" t="t" r="r" b="b"/>
            <a:pathLst>
              <a:path w="87579" h="85102">
                <a:moveTo>
                  <a:pt x="59397" y="1295"/>
                </a:moveTo>
                <a:lnTo>
                  <a:pt x="34556" y="0"/>
                </a:lnTo>
                <a:lnTo>
                  <a:pt x="23444" y="3238"/>
                </a:lnTo>
                <a:lnTo>
                  <a:pt x="19113" y="5295"/>
                </a:lnTo>
                <a:lnTo>
                  <a:pt x="9499" y="15557"/>
                </a:lnTo>
                <a:lnTo>
                  <a:pt x="1841" y="28295"/>
                </a:lnTo>
                <a:lnTo>
                  <a:pt x="101" y="37579"/>
                </a:lnTo>
                <a:lnTo>
                  <a:pt x="0" y="49999"/>
                </a:lnTo>
                <a:lnTo>
                  <a:pt x="2590" y="62204"/>
                </a:lnTo>
                <a:lnTo>
                  <a:pt x="3784" y="62852"/>
                </a:lnTo>
                <a:lnTo>
                  <a:pt x="13601" y="76898"/>
                </a:lnTo>
                <a:lnTo>
                  <a:pt x="29591" y="85102"/>
                </a:lnTo>
                <a:lnTo>
                  <a:pt x="54965" y="84988"/>
                </a:lnTo>
                <a:lnTo>
                  <a:pt x="61671" y="84454"/>
                </a:lnTo>
                <a:lnTo>
                  <a:pt x="75819" y="72682"/>
                </a:lnTo>
                <a:lnTo>
                  <a:pt x="81648" y="65989"/>
                </a:lnTo>
                <a:lnTo>
                  <a:pt x="83807" y="61671"/>
                </a:lnTo>
                <a:lnTo>
                  <a:pt x="87579" y="51193"/>
                </a:lnTo>
                <a:lnTo>
                  <a:pt x="86944" y="37045"/>
                </a:lnTo>
                <a:lnTo>
                  <a:pt x="83807" y="23431"/>
                </a:lnTo>
                <a:lnTo>
                  <a:pt x="70523" y="9067"/>
                </a:lnTo>
                <a:lnTo>
                  <a:pt x="63500" y="3555"/>
                </a:lnTo>
                <a:lnTo>
                  <a:pt x="59397" y="1295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5452405" y="3578717"/>
            <a:ext cx="87477" cy="87591"/>
          </a:xfrm>
          <a:custGeom>
            <a:avLst/>
            <a:gdLst/>
            <a:ahLst/>
            <a:cxnLst/>
            <a:rect l="l" t="t" r="r" b="b"/>
            <a:pathLst>
              <a:path w="87477" h="87591">
                <a:moveTo>
                  <a:pt x="61023" y="3886"/>
                </a:moveTo>
                <a:lnTo>
                  <a:pt x="48602" y="0"/>
                </a:lnTo>
                <a:lnTo>
                  <a:pt x="25171" y="3886"/>
                </a:lnTo>
                <a:lnTo>
                  <a:pt x="20955" y="6045"/>
                </a:lnTo>
                <a:lnTo>
                  <a:pt x="15989" y="9931"/>
                </a:lnTo>
                <a:lnTo>
                  <a:pt x="4749" y="22250"/>
                </a:lnTo>
                <a:lnTo>
                  <a:pt x="2590" y="26454"/>
                </a:lnTo>
                <a:lnTo>
                  <a:pt x="0" y="38227"/>
                </a:lnTo>
                <a:lnTo>
                  <a:pt x="0" y="50546"/>
                </a:lnTo>
                <a:lnTo>
                  <a:pt x="1727" y="59944"/>
                </a:lnTo>
                <a:lnTo>
                  <a:pt x="5511" y="67170"/>
                </a:lnTo>
                <a:lnTo>
                  <a:pt x="16738" y="80022"/>
                </a:lnTo>
                <a:lnTo>
                  <a:pt x="33159" y="87591"/>
                </a:lnTo>
                <a:lnTo>
                  <a:pt x="51193" y="87591"/>
                </a:lnTo>
                <a:lnTo>
                  <a:pt x="63398" y="84988"/>
                </a:lnTo>
                <a:lnTo>
                  <a:pt x="79489" y="69659"/>
                </a:lnTo>
                <a:lnTo>
                  <a:pt x="85001" y="58534"/>
                </a:lnTo>
                <a:lnTo>
                  <a:pt x="86829" y="51193"/>
                </a:lnTo>
                <a:lnTo>
                  <a:pt x="87477" y="36931"/>
                </a:lnTo>
                <a:lnTo>
                  <a:pt x="83705" y="26454"/>
                </a:lnTo>
                <a:lnTo>
                  <a:pt x="81546" y="22250"/>
                </a:lnTo>
                <a:lnTo>
                  <a:pt x="70205" y="9931"/>
                </a:lnTo>
                <a:lnTo>
                  <a:pt x="65239" y="6045"/>
                </a:lnTo>
                <a:lnTo>
                  <a:pt x="61023" y="3886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5786784" y="2047064"/>
            <a:ext cx="232092" cy="231546"/>
          </a:xfrm>
          <a:custGeom>
            <a:avLst/>
            <a:gdLst/>
            <a:ahLst/>
            <a:cxnLst/>
            <a:rect l="l" t="t" r="r" b="b"/>
            <a:pathLst>
              <a:path w="232092" h="231546">
                <a:moveTo>
                  <a:pt x="110909" y="24510"/>
                </a:moveTo>
                <a:lnTo>
                  <a:pt x="59397" y="0"/>
                </a:lnTo>
                <a:lnTo>
                  <a:pt x="57988" y="317"/>
                </a:lnTo>
                <a:lnTo>
                  <a:pt x="57454" y="3022"/>
                </a:lnTo>
                <a:lnTo>
                  <a:pt x="14897" y="76885"/>
                </a:lnTo>
                <a:lnTo>
                  <a:pt x="1828" y="108216"/>
                </a:lnTo>
                <a:lnTo>
                  <a:pt x="101" y="124955"/>
                </a:lnTo>
                <a:lnTo>
                  <a:pt x="0" y="146557"/>
                </a:lnTo>
                <a:lnTo>
                  <a:pt x="7556" y="174091"/>
                </a:lnTo>
                <a:lnTo>
                  <a:pt x="24180" y="200012"/>
                </a:lnTo>
                <a:lnTo>
                  <a:pt x="48056" y="218579"/>
                </a:lnTo>
                <a:lnTo>
                  <a:pt x="75704" y="229819"/>
                </a:lnTo>
                <a:lnTo>
                  <a:pt x="96113" y="231546"/>
                </a:lnTo>
                <a:lnTo>
                  <a:pt x="112204" y="231546"/>
                </a:lnTo>
                <a:lnTo>
                  <a:pt x="142341" y="222910"/>
                </a:lnTo>
                <a:lnTo>
                  <a:pt x="166535" y="206374"/>
                </a:lnTo>
                <a:lnTo>
                  <a:pt x="186728" y="182295"/>
                </a:lnTo>
                <a:lnTo>
                  <a:pt x="231000" y="104647"/>
                </a:lnTo>
                <a:lnTo>
                  <a:pt x="232092" y="101625"/>
                </a:lnTo>
                <a:lnTo>
                  <a:pt x="223875" y="94602"/>
                </a:lnTo>
                <a:lnTo>
                  <a:pt x="188569" y="68897"/>
                </a:lnTo>
                <a:lnTo>
                  <a:pt x="110909" y="2451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5424004" y="2109800"/>
            <a:ext cx="46977" cy="0"/>
          </a:xfrm>
          <a:custGeom>
            <a:avLst/>
            <a:gdLst/>
            <a:ahLst/>
            <a:cxnLst/>
            <a:rect l="l" t="t" r="r" b="b"/>
            <a:pathLst>
              <a:path w="46977">
                <a:moveTo>
                  <a:pt x="0" y="0"/>
                </a:moveTo>
                <a:lnTo>
                  <a:pt x="46977" y="0"/>
                </a:lnTo>
              </a:path>
            </a:pathLst>
          </a:custGeom>
          <a:ln w="14884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5520118" y="2174443"/>
            <a:ext cx="46875" cy="0"/>
          </a:xfrm>
          <a:custGeom>
            <a:avLst/>
            <a:gdLst/>
            <a:ahLst/>
            <a:cxnLst/>
            <a:rect l="l" t="t" r="r" b="b"/>
            <a:pathLst>
              <a:path w="46875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14986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5422812" y="2230445"/>
            <a:ext cx="48171" cy="14363"/>
          </a:xfrm>
          <a:custGeom>
            <a:avLst/>
            <a:gdLst/>
            <a:ahLst/>
            <a:cxnLst/>
            <a:rect l="l" t="t" r="r" b="b"/>
            <a:pathLst>
              <a:path w="48171" h="14363">
                <a:moveTo>
                  <a:pt x="48171" y="13716"/>
                </a:moveTo>
                <a:lnTo>
                  <a:pt x="48171" y="0"/>
                </a:lnTo>
                <a:lnTo>
                  <a:pt x="1295" y="0"/>
                </a:lnTo>
                <a:lnTo>
                  <a:pt x="0" y="3022"/>
                </a:lnTo>
                <a:lnTo>
                  <a:pt x="977" y="14363"/>
                </a:lnTo>
                <a:lnTo>
                  <a:pt x="48171" y="13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4767144" y="2287680"/>
            <a:ext cx="135432" cy="136296"/>
          </a:xfrm>
          <a:custGeom>
            <a:avLst/>
            <a:gdLst/>
            <a:ahLst/>
            <a:cxnLst/>
            <a:rect l="l" t="t" r="r" b="b"/>
            <a:pathLst>
              <a:path w="135432" h="136296">
                <a:moveTo>
                  <a:pt x="40500" y="92341"/>
                </a:moveTo>
                <a:lnTo>
                  <a:pt x="44932" y="95910"/>
                </a:lnTo>
                <a:lnTo>
                  <a:pt x="49784" y="96227"/>
                </a:lnTo>
                <a:lnTo>
                  <a:pt x="44932" y="97091"/>
                </a:lnTo>
                <a:lnTo>
                  <a:pt x="42773" y="97853"/>
                </a:lnTo>
                <a:lnTo>
                  <a:pt x="37261" y="98818"/>
                </a:lnTo>
                <a:lnTo>
                  <a:pt x="25057" y="103797"/>
                </a:lnTo>
                <a:lnTo>
                  <a:pt x="24307" y="106489"/>
                </a:lnTo>
                <a:lnTo>
                  <a:pt x="47205" y="99898"/>
                </a:lnTo>
                <a:lnTo>
                  <a:pt x="79171" y="99898"/>
                </a:lnTo>
                <a:lnTo>
                  <a:pt x="94068" y="103568"/>
                </a:lnTo>
                <a:lnTo>
                  <a:pt x="110591" y="112864"/>
                </a:lnTo>
                <a:lnTo>
                  <a:pt x="121831" y="121932"/>
                </a:lnTo>
                <a:lnTo>
                  <a:pt x="131013" y="133057"/>
                </a:lnTo>
                <a:lnTo>
                  <a:pt x="135432" y="136296"/>
                </a:lnTo>
                <a:lnTo>
                  <a:pt x="131114" y="127444"/>
                </a:lnTo>
                <a:lnTo>
                  <a:pt x="33058" y="0"/>
                </a:lnTo>
                <a:lnTo>
                  <a:pt x="30568" y="0"/>
                </a:lnTo>
                <a:lnTo>
                  <a:pt x="8216" y="25819"/>
                </a:lnTo>
                <a:lnTo>
                  <a:pt x="0" y="38125"/>
                </a:lnTo>
                <a:lnTo>
                  <a:pt x="40500" y="923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5520131" y="2294379"/>
            <a:ext cx="43840" cy="15011"/>
          </a:xfrm>
          <a:custGeom>
            <a:avLst/>
            <a:gdLst/>
            <a:ahLst/>
            <a:cxnLst/>
            <a:rect l="l" t="t" r="r" b="b"/>
            <a:pathLst>
              <a:path w="43840" h="15011">
                <a:moveTo>
                  <a:pt x="43192" y="1295"/>
                </a:moveTo>
                <a:lnTo>
                  <a:pt x="43840" y="0"/>
                </a:lnTo>
                <a:lnTo>
                  <a:pt x="0" y="749"/>
                </a:lnTo>
                <a:lnTo>
                  <a:pt x="0" y="14465"/>
                </a:lnTo>
                <a:lnTo>
                  <a:pt x="41998" y="15011"/>
                </a:lnTo>
                <a:lnTo>
                  <a:pt x="4319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5432861" y="2357344"/>
            <a:ext cx="38125" cy="16738"/>
          </a:xfrm>
          <a:custGeom>
            <a:avLst/>
            <a:gdLst/>
            <a:ahLst/>
            <a:cxnLst/>
            <a:rect l="l" t="t" r="r" b="b"/>
            <a:pathLst>
              <a:path w="38125" h="16738">
                <a:moveTo>
                  <a:pt x="0" y="0"/>
                </a:moveTo>
                <a:lnTo>
                  <a:pt x="1625" y="16738"/>
                </a:lnTo>
                <a:lnTo>
                  <a:pt x="38125" y="16090"/>
                </a:lnTo>
                <a:lnTo>
                  <a:pt x="38125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518066" y="2311224"/>
            <a:ext cx="44069" cy="66535"/>
          </a:xfrm>
          <a:custGeom>
            <a:avLst/>
            <a:gdLst/>
            <a:ahLst/>
            <a:cxnLst/>
            <a:rect l="l" t="t" r="r" b="b"/>
            <a:pathLst>
              <a:path w="44069" h="66535">
                <a:moveTo>
                  <a:pt x="35318" y="62318"/>
                </a:moveTo>
                <a:lnTo>
                  <a:pt x="35318" y="46761"/>
                </a:lnTo>
                <a:lnTo>
                  <a:pt x="40182" y="46012"/>
                </a:lnTo>
                <a:lnTo>
                  <a:pt x="44068" y="0"/>
                </a:lnTo>
                <a:lnTo>
                  <a:pt x="2057" y="546"/>
                </a:lnTo>
                <a:lnTo>
                  <a:pt x="0" y="9296"/>
                </a:lnTo>
                <a:lnTo>
                  <a:pt x="0" y="66535"/>
                </a:lnTo>
                <a:lnTo>
                  <a:pt x="37807" y="65989"/>
                </a:lnTo>
                <a:lnTo>
                  <a:pt x="38353" y="63080"/>
                </a:lnTo>
                <a:lnTo>
                  <a:pt x="35318" y="623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6114562" y="2458968"/>
            <a:ext cx="223659" cy="100228"/>
          </a:xfrm>
          <a:custGeom>
            <a:avLst/>
            <a:gdLst/>
            <a:ahLst/>
            <a:cxnLst/>
            <a:rect l="l" t="t" r="r" b="b"/>
            <a:pathLst>
              <a:path w="223659" h="100228">
                <a:moveTo>
                  <a:pt x="133375" y="7670"/>
                </a:moveTo>
                <a:lnTo>
                  <a:pt x="132410" y="0"/>
                </a:lnTo>
                <a:lnTo>
                  <a:pt x="131114" y="114"/>
                </a:lnTo>
                <a:lnTo>
                  <a:pt x="130454" y="23444"/>
                </a:lnTo>
                <a:lnTo>
                  <a:pt x="128727" y="34556"/>
                </a:lnTo>
                <a:lnTo>
                  <a:pt x="123113" y="49364"/>
                </a:lnTo>
                <a:lnTo>
                  <a:pt x="113068" y="65125"/>
                </a:lnTo>
                <a:lnTo>
                  <a:pt x="98386" y="80035"/>
                </a:lnTo>
                <a:lnTo>
                  <a:pt x="80670" y="89966"/>
                </a:lnTo>
                <a:lnTo>
                  <a:pt x="57886" y="96875"/>
                </a:lnTo>
                <a:lnTo>
                  <a:pt x="34340" y="96875"/>
                </a:lnTo>
                <a:lnTo>
                  <a:pt x="14033" y="91262"/>
                </a:lnTo>
                <a:lnTo>
                  <a:pt x="3124" y="85534"/>
                </a:lnTo>
                <a:lnTo>
                  <a:pt x="0" y="85217"/>
                </a:lnTo>
                <a:lnTo>
                  <a:pt x="2806" y="89636"/>
                </a:lnTo>
                <a:lnTo>
                  <a:pt x="8318" y="91376"/>
                </a:lnTo>
                <a:lnTo>
                  <a:pt x="12192" y="95262"/>
                </a:lnTo>
                <a:lnTo>
                  <a:pt x="17818" y="95364"/>
                </a:lnTo>
                <a:lnTo>
                  <a:pt x="21488" y="97421"/>
                </a:lnTo>
                <a:lnTo>
                  <a:pt x="25692" y="97523"/>
                </a:lnTo>
                <a:lnTo>
                  <a:pt x="29692" y="98285"/>
                </a:lnTo>
                <a:lnTo>
                  <a:pt x="33045" y="99479"/>
                </a:lnTo>
                <a:lnTo>
                  <a:pt x="59182" y="100228"/>
                </a:lnTo>
                <a:lnTo>
                  <a:pt x="223659" y="77444"/>
                </a:lnTo>
                <a:lnTo>
                  <a:pt x="209943" y="45034"/>
                </a:lnTo>
                <a:lnTo>
                  <a:pt x="203149" y="29489"/>
                </a:lnTo>
                <a:lnTo>
                  <a:pt x="142875" y="37693"/>
                </a:lnTo>
                <a:lnTo>
                  <a:pt x="130022" y="37909"/>
                </a:lnTo>
                <a:lnTo>
                  <a:pt x="131000" y="36830"/>
                </a:lnTo>
                <a:lnTo>
                  <a:pt x="131546" y="31432"/>
                </a:lnTo>
                <a:lnTo>
                  <a:pt x="132511" y="26136"/>
                </a:lnTo>
                <a:lnTo>
                  <a:pt x="133375" y="18364"/>
                </a:lnTo>
                <a:lnTo>
                  <a:pt x="134454" y="15011"/>
                </a:lnTo>
                <a:lnTo>
                  <a:pt x="134454" y="11023"/>
                </a:lnTo>
                <a:lnTo>
                  <a:pt x="133375" y="7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4797173" y="2505082"/>
            <a:ext cx="64477" cy="13715"/>
          </a:xfrm>
          <a:custGeom>
            <a:avLst/>
            <a:gdLst/>
            <a:ahLst/>
            <a:cxnLst/>
            <a:rect l="l" t="t" r="r" b="b"/>
            <a:pathLst>
              <a:path w="64477" h="13716">
                <a:moveTo>
                  <a:pt x="54102" y="9944"/>
                </a:moveTo>
                <a:lnTo>
                  <a:pt x="63398" y="4330"/>
                </a:lnTo>
                <a:lnTo>
                  <a:pt x="64477" y="2273"/>
                </a:lnTo>
                <a:lnTo>
                  <a:pt x="51625" y="7569"/>
                </a:lnTo>
                <a:lnTo>
                  <a:pt x="48818" y="10261"/>
                </a:lnTo>
                <a:lnTo>
                  <a:pt x="37477" y="11887"/>
                </a:lnTo>
                <a:lnTo>
                  <a:pt x="28829" y="11887"/>
                </a:lnTo>
                <a:lnTo>
                  <a:pt x="17716" y="10160"/>
                </a:lnTo>
                <a:lnTo>
                  <a:pt x="4965" y="2489"/>
                </a:lnTo>
                <a:lnTo>
                  <a:pt x="3568" y="0"/>
                </a:lnTo>
                <a:lnTo>
                  <a:pt x="0" y="431"/>
                </a:lnTo>
                <a:lnTo>
                  <a:pt x="3022" y="4330"/>
                </a:lnTo>
                <a:lnTo>
                  <a:pt x="12204" y="9944"/>
                </a:lnTo>
                <a:lnTo>
                  <a:pt x="23215" y="13716"/>
                </a:lnTo>
                <a:lnTo>
                  <a:pt x="43091" y="13716"/>
                </a:lnTo>
                <a:lnTo>
                  <a:pt x="54102" y="99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6129348" y="2507026"/>
            <a:ext cx="62649" cy="11772"/>
          </a:xfrm>
          <a:custGeom>
            <a:avLst/>
            <a:gdLst/>
            <a:ahLst/>
            <a:cxnLst/>
            <a:rect l="l" t="t" r="r" b="b"/>
            <a:pathLst>
              <a:path w="62649" h="11772">
                <a:moveTo>
                  <a:pt x="52285" y="8000"/>
                </a:moveTo>
                <a:lnTo>
                  <a:pt x="61556" y="2374"/>
                </a:lnTo>
                <a:lnTo>
                  <a:pt x="62649" y="330"/>
                </a:lnTo>
                <a:lnTo>
                  <a:pt x="49784" y="5626"/>
                </a:lnTo>
                <a:lnTo>
                  <a:pt x="46977" y="8318"/>
                </a:lnTo>
                <a:lnTo>
                  <a:pt x="35636" y="9944"/>
                </a:lnTo>
                <a:lnTo>
                  <a:pt x="25171" y="9944"/>
                </a:lnTo>
                <a:lnTo>
                  <a:pt x="15875" y="8216"/>
                </a:lnTo>
                <a:lnTo>
                  <a:pt x="4978" y="2374"/>
                </a:lnTo>
                <a:lnTo>
                  <a:pt x="3568" y="0"/>
                </a:lnTo>
                <a:lnTo>
                  <a:pt x="0" y="330"/>
                </a:lnTo>
                <a:lnTo>
                  <a:pt x="1092" y="2374"/>
                </a:lnTo>
                <a:lnTo>
                  <a:pt x="10477" y="8000"/>
                </a:lnTo>
                <a:lnTo>
                  <a:pt x="21501" y="11772"/>
                </a:lnTo>
                <a:lnTo>
                  <a:pt x="41262" y="11772"/>
                </a:lnTo>
                <a:lnTo>
                  <a:pt x="52285" y="800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5466016" y="3575696"/>
            <a:ext cx="58966" cy="10147"/>
          </a:xfrm>
          <a:custGeom>
            <a:avLst/>
            <a:gdLst/>
            <a:ahLst/>
            <a:cxnLst/>
            <a:rect l="l" t="t" r="r" b="b"/>
            <a:pathLst>
              <a:path w="58966" h="10147">
                <a:moveTo>
                  <a:pt x="15125" y="3556"/>
                </a:moveTo>
                <a:lnTo>
                  <a:pt x="34239" y="2044"/>
                </a:lnTo>
                <a:lnTo>
                  <a:pt x="34988" y="3022"/>
                </a:lnTo>
                <a:lnTo>
                  <a:pt x="43853" y="3556"/>
                </a:lnTo>
                <a:lnTo>
                  <a:pt x="47421" y="6908"/>
                </a:lnTo>
                <a:lnTo>
                  <a:pt x="51625" y="9080"/>
                </a:lnTo>
                <a:lnTo>
                  <a:pt x="58966" y="10147"/>
                </a:lnTo>
                <a:lnTo>
                  <a:pt x="52920" y="5511"/>
                </a:lnTo>
                <a:lnTo>
                  <a:pt x="40068" y="0"/>
                </a:lnTo>
                <a:lnTo>
                  <a:pt x="19011" y="0"/>
                </a:lnTo>
                <a:lnTo>
                  <a:pt x="6159" y="5511"/>
                </a:lnTo>
                <a:lnTo>
                  <a:pt x="0" y="10147"/>
                </a:lnTo>
                <a:lnTo>
                  <a:pt x="7340" y="9080"/>
                </a:lnTo>
                <a:lnTo>
                  <a:pt x="11557" y="6908"/>
                </a:lnTo>
                <a:lnTo>
                  <a:pt x="15125" y="355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5553288" y="3582503"/>
            <a:ext cx="88125" cy="169989"/>
          </a:xfrm>
          <a:custGeom>
            <a:avLst/>
            <a:gdLst/>
            <a:ahLst/>
            <a:cxnLst/>
            <a:rect l="l" t="t" r="r" b="b"/>
            <a:pathLst>
              <a:path w="88125" h="169989">
                <a:moveTo>
                  <a:pt x="8204" y="100431"/>
                </a:moveTo>
                <a:lnTo>
                  <a:pt x="36385" y="169989"/>
                </a:lnTo>
                <a:lnTo>
                  <a:pt x="88125" y="162534"/>
                </a:lnTo>
                <a:lnTo>
                  <a:pt x="31419" y="27533"/>
                </a:lnTo>
                <a:lnTo>
                  <a:pt x="30225" y="34658"/>
                </a:lnTo>
                <a:lnTo>
                  <a:pt x="30441" y="23964"/>
                </a:lnTo>
                <a:lnTo>
                  <a:pt x="27965" y="21374"/>
                </a:lnTo>
                <a:lnTo>
                  <a:pt x="27647" y="16624"/>
                </a:lnTo>
                <a:lnTo>
                  <a:pt x="22999" y="4203"/>
                </a:lnTo>
                <a:lnTo>
                  <a:pt x="20840" y="635"/>
                </a:lnTo>
                <a:lnTo>
                  <a:pt x="18135" y="0"/>
                </a:lnTo>
                <a:lnTo>
                  <a:pt x="22898" y="13487"/>
                </a:lnTo>
                <a:lnTo>
                  <a:pt x="26555" y="28282"/>
                </a:lnTo>
                <a:lnTo>
                  <a:pt x="26555" y="52908"/>
                </a:lnTo>
                <a:lnTo>
                  <a:pt x="24828" y="64147"/>
                </a:lnTo>
                <a:lnTo>
                  <a:pt x="16840" y="81965"/>
                </a:lnTo>
                <a:lnTo>
                  <a:pt x="0" y="105295"/>
                </a:lnTo>
                <a:lnTo>
                  <a:pt x="8204" y="100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5516996" y="3002537"/>
            <a:ext cx="257149" cy="549071"/>
          </a:xfrm>
          <a:custGeom>
            <a:avLst/>
            <a:gdLst/>
            <a:ahLst/>
            <a:cxnLst/>
            <a:rect l="l" t="t" r="r" b="b"/>
            <a:pathLst>
              <a:path w="257149" h="549071">
                <a:moveTo>
                  <a:pt x="220751" y="242023"/>
                </a:moveTo>
                <a:lnTo>
                  <a:pt x="220103" y="239979"/>
                </a:lnTo>
                <a:lnTo>
                  <a:pt x="219125" y="228955"/>
                </a:lnTo>
                <a:lnTo>
                  <a:pt x="218376" y="226910"/>
                </a:lnTo>
                <a:lnTo>
                  <a:pt x="217296" y="214160"/>
                </a:lnTo>
                <a:lnTo>
                  <a:pt x="216534" y="212115"/>
                </a:lnTo>
                <a:lnTo>
                  <a:pt x="215455" y="201206"/>
                </a:lnTo>
                <a:lnTo>
                  <a:pt x="214693" y="199262"/>
                </a:lnTo>
                <a:lnTo>
                  <a:pt x="213626" y="186410"/>
                </a:lnTo>
                <a:lnTo>
                  <a:pt x="212864" y="184467"/>
                </a:lnTo>
                <a:lnTo>
                  <a:pt x="211670" y="171615"/>
                </a:lnTo>
                <a:lnTo>
                  <a:pt x="210921" y="169659"/>
                </a:lnTo>
                <a:lnTo>
                  <a:pt x="209842" y="158648"/>
                </a:lnTo>
                <a:lnTo>
                  <a:pt x="209080" y="156705"/>
                </a:lnTo>
                <a:lnTo>
                  <a:pt x="208000" y="143967"/>
                </a:lnTo>
                <a:lnTo>
                  <a:pt x="207251" y="141909"/>
                </a:lnTo>
                <a:lnTo>
                  <a:pt x="206171" y="131000"/>
                </a:lnTo>
                <a:lnTo>
                  <a:pt x="205409" y="128955"/>
                </a:lnTo>
                <a:lnTo>
                  <a:pt x="204330" y="116204"/>
                </a:lnTo>
                <a:lnTo>
                  <a:pt x="203580" y="114261"/>
                </a:lnTo>
                <a:lnTo>
                  <a:pt x="202603" y="101193"/>
                </a:lnTo>
                <a:lnTo>
                  <a:pt x="200012" y="96113"/>
                </a:lnTo>
                <a:lnTo>
                  <a:pt x="198500" y="95465"/>
                </a:lnTo>
                <a:lnTo>
                  <a:pt x="191046" y="95465"/>
                </a:lnTo>
                <a:lnTo>
                  <a:pt x="189102" y="96227"/>
                </a:lnTo>
                <a:lnTo>
                  <a:pt x="176364" y="97307"/>
                </a:lnTo>
                <a:lnTo>
                  <a:pt x="174307" y="98056"/>
                </a:lnTo>
                <a:lnTo>
                  <a:pt x="161569" y="99136"/>
                </a:lnTo>
                <a:lnTo>
                  <a:pt x="159511" y="99898"/>
                </a:lnTo>
                <a:lnTo>
                  <a:pt x="148602" y="100977"/>
                </a:lnTo>
                <a:lnTo>
                  <a:pt x="146545" y="101739"/>
                </a:lnTo>
                <a:lnTo>
                  <a:pt x="132410" y="102603"/>
                </a:lnTo>
                <a:lnTo>
                  <a:pt x="131978" y="99898"/>
                </a:lnTo>
                <a:lnTo>
                  <a:pt x="131432" y="97739"/>
                </a:lnTo>
                <a:lnTo>
                  <a:pt x="130454" y="84772"/>
                </a:lnTo>
                <a:lnTo>
                  <a:pt x="129705" y="82829"/>
                </a:lnTo>
                <a:lnTo>
                  <a:pt x="128193" y="70307"/>
                </a:lnTo>
                <a:lnTo>
                  <a:pt x="118262" y="101"/>
                </a:lnTo>
                <a:lnTo>
                  <a:pt x="115989" y="0"/>
                </a:lnTo>
                <a:lnTo>
                  <a:pt x="101942" y="12522"/>
                </a:lnTo>
                <a:lnTo>
                  <a:pt x="107454" y="20624"/>
                </a:lnTo>
                <a:lnTo>
                  <a:pt x="107568" y="25057"/>
                </a:lnTo>
                <a:lnTo>
                  <a:pt x="67817" y="48602"/>
                </a:lnTo>
                <a:lnTo>
                  <a:pt x="64795" y="48488"/>
                </a:lnTo>
                <a:lnTo>
                  <a:pt x="60045" y="40385"/>
                </a:lnTo>
                <a:lnTo>
                  <a:pt x="64795" y="74307"/>
                </a:lnTo>
                <a:lnTo>
                  <a:pt x="66738" y="101193"/>
                </a:lnTo>
                <a:lnTo>
                  <a:pt x="68579" y="103898"/>
                </a:lnTo>
                <a:lnTo>
                  <a:pt x="68579" y="109943"/>
                </a:lnTo>
                <a:lnTo>
                  <a:pt x="65557" y="111239"/>
                </a:lnTo>
                <a:lnTo>
                  <a:pt x="52489" y="112102"/>
                </a:lnTo>
                <a:lnTo>
                  <a:pt x="50533" y="112852"/>
                </a:lnTo>
                <a:lnTo>
                  <a:pt x="39522" y="113944"/>
                </a:lnTo>
                <a:lnTo>
                  <a:pt x="37579" y="114693"/>
                </a:lnTo>
                <a:lnTo>
                  <a:pt x="24841" y="115773"/>
                </a:lnTo>
                <a:lnTo>
                  <a:pt x="22999" y="116535"/>
                </a:lnTo>
                <a:lnTo>
                  <a:pt x="11988" y="117614"/>
                </a:lnTo>
                <a:lnTo>
                  <a:pt x="10032" y="118363"/>
                </a:lnTo>
                <a:lnTo>
                  <a:pt x="2489" y="119443"/>
                </a:lnTo>
                <a:lnTo>
                  <a:pt x="0" y="121716"/>
                </a:lnTo>
                <a:lnTo>
                  <a:pt x="1943" y="127863"/>
                </a:lnTo>
                <a:lnTo>
                  <a:pt x="11125" y="198069"/>
                </a:lnTo>
                <a:lnTo>
                  <a:pt x="31864" y="363524"/>
                </a:lnTo>
                <a:lnTo>
                  <a:pt x="33362" y="366229"/>
                </a:lnTo>
                <a:lnTo>
                  <a:pt x="33578" y="378434"/>
                </a:lnTo>
                <a:lnTo>
                  <a:pt x="35204" y="381025"/>
                </a:lnTo>
                <a:lnTo>
                  <a:pt x="35420" y="393230"/>
                </a:lnTo>
                <a:lnTo>
                  <a:pt x="37045" y="395820"/>
                </a:lnTo>
                <a:lnTo>
                  <a:pt x="37261" y="406184"/>
                </a:lnTo>
                <a:lnTo>
                  <a:pt x="38874" y="408774"/>
                </a:lnTo>
                <a:lnTo>
                  <a:pt x="39090" y="420979"/>
                </a:lnTo>
                <a:lnTo>
                  <a:pt x="40716" y="423570"/>
                </a:lnTo>
                <a:lnTo>
                  <a:pt x="40932" y="433831"/>
                </a:lnTo>
                <a:lnTo>
                  <a:pt x="42544" y="436537"/>
                </a:lnTo>
                <a:lnTo>
                  <a:pt x="42875" y="448627"/>
                </a:lnTo>
                <a:lnTo>
                  <a:pt x="44386" y="451218"/>
                </a:lnTo>
                <a:lnTo>
                  <a:pt x="44703" y="463422"/>
                </a:lnTo>
                <a:lnTo>
                  <a:pt x="46215" y="466013"/>
                </a:lnTo>
                <a:lnTo>
                  <a:pt x="46545" y="476389"/>
                </a:lnTo>
                <a:lnTo>
                  <a:pt x="48171" y="478980"/>
                </a:lnTo>
                <a:lnTo>
                  <a:pt x="48386" y="491185"/>
                </a:lnTo>
                <a:lnTo>
                  <a:pt x="49999" y="493775"/>
                </a:lnTo>
                <a:lnTo>
                  <a:pt x="50215" y="504139"/>
                </a:lnTo>
                <a:lnTo>
                  <a:pt x="51841" y="506729"/>
                </a:lnTo>
                <a:lnTo>
                  <a:pt x="52057" y="518833"/>
                </a:lnTo>
                <a:lnTo>
                  <a:pt x="53670" y="521538"/>
                </a:lnTo>
                <a:lnTo>
                  <a:pt x="53886" y="533628"/>
                </a:lnTo>
                <a:lnTo>
                  <a:pt x="55511" y="536219"/>
                </a:lnTo>
                <a:lnTo>
                  <a:pt x="55613" y="546696"/>
                </a:lnTo>
                <a:lnTo>
                  <a:pt x="57988" y="549071"/>
                </a:lnTo>
                <a:lnTo>
                  <a:pt x="69011" y="548855"/>
                </a:lnTo>
                <a:lnTo>
                  <a:pt x="70954" y="548093"/>
                </a:lnTo>
                <a:lnTo>
                  <a:pt x="83807" y="547014"/>
                </a:lnTo>
                <a:lnTo>
                  <a:pt x="85750" y="546265"/>
                </a:lnTo>
                <a:lnTo>
                  <a:pt x="98602" y="545185"/>
                </a:lnTo>
                <a:lnTo>
                  <a:pt x="100545" y="544423"/>
                </a:lnTo>
                <a:lnTo>
                  <a:pt x="111556" y="543344"/>
                </a:lnTo>
                <a:lnTo>
                  <a:pt x="113512" y="542594"/>
                </a:lnTo>
                <a:lnTo>
                  <a:pt x="126250" y="541515"/>
                </a:lnTo>
                <a:lnTo>
                  <a:pt x="128295" y="540753"/>
                </a:lnTo>
                <a:lnTo>
                  <a:pt x="139204" y="539673"/>
                </a:lnTo>
                <a:lnTo>
                  <a:pt x="141147" y="538911"/>
                </a:lnTo>
                <a:lnTo>
                  <a:pt x="154000" y="537844"/>
                </a:lnTo>
                <a:lnTo>
                  <a:pt x="155955" y="537082"/>
                </a:lnTo>
                <a:lnTo>
                  <a:pt x="166966" y="535889"/>
                </a:lnTo>
                <a:lnTo>
                  <a:pt x="168909" y="535241"/>
                </a:lnTo>
                <a:lnTo>
                  <a:pt x="181762" y="534060"/>
                </a:lnTo>
                <a:lnTo>
                  <a:pt x="183705" y="533298"/>
                </a:lnTo>
                <a:lnTo>
                  <a:pt x="196456" y="532218"/>
                </a:lnTo>
                <a:lnTo>
                  <a:pt x="198500" y="531469"/>
                </a:lnTo>
                <a:lnTo>
                  <a:pt x="209410" y="530390"/>
                </a:lnTo>
                <a:lnTo>
                  <a:pt x="211454" y="529628"/>
                </a:lnTo>
                <a:lnTo>
                  <a:pt x="224205" y="528548"/>
                </a:lnTo>
                <a:lnTo>
                  <a:pt x="226148" y="527799"/>
                </a:lnTo>
                <a:lnTo>
                  <a:pt x="237172" y="526719"/>
                </a:lnTo>
                <a:lnTo>
                  <a:pt x="239102" y="525957"/>
                </a:lnTo>
                <a:lnTo>
                  <a:pt x="252171" y="524979"/>
                </a:lnTo>
                <a:lnTo>
                  <a:pt x="257035" y="522287"/>
                </a:lnTo>
                <a:lnTo>
                  <a:pt x="257149" y="520877"/>
                </a:lnTo>
                <a:lnTo>
                  <a:pt x="256070" y="509765"/>
                </a:lnTo>
                <a:lnTo>
                  <a:pt x="255308" y="507809"/>
                </a:lnTo>
                <a:lnTo>
                  <a:pt x="254228" y="494957"/>
                </a:lnTo>
                <a:lnTo>
                  <a:pt x="253479" y="493013"/>
                </a:lnTo>
                <a:lnTo>
                  <a:pt x="252387" y="480161"/>
                </a:lnTo>
                <a:lnTo>
                  <a:pt x="251637" y="478218"/>
                </a:lnTo>
                <a:lnTo>
                  <a:pt x="250558" y="467309"/>
                </a:lnTo>
                <a:lnTo>
                  <a:pt x="249796" y="465264"/>
                </a:lnTo>
                <a:lnTo>
                  <a:pt x="248729" y="452513"/>
                </a:lnTo>
                <a:lnTo>
                  <a:pt x="247967" y="450468"/>
                </a:lnTo>
                <a:lnTo>
                  <a:pt x="246887" y="439559"/>
                </a:lnTo>
                <a:lnTo>
                  <a:pt x="246125" y="437616"/>
                </a:lnTo>
                <a:lnTo>
                  <a:pt x="244944" y="424649"/>
                </a:lnTo>
                <a:lnTo>
                  <a:pt x="244500" y="423252"/>
                </a:lnTo>
                <a:lnTo>
                  <a:pt x="240842" y="421309"/>
                </a:lnTo>
                <a:lnTo>
                  <a:pt x="235000" y="415480"/>
                </a:lnTo>
                <a:lnTo>
                  <a:pt x="233921" y="404456"/>
                </a:lnTo>
                <a:lnTo>
                  <a:pt x="233171" y="402412"/>
                </a:lnTo>
                <a:lnTo>
                  <a:pt x="232092" y="389661"/>
                </a:lnTo>
                <a:lnTo>
                  <a:pt x="231330" y="387718"/>
                </a:lnTo>
                <a:lnTo>
                  <a:pt x="230250" y="376707"/>
                </a:lnTo>
                <a:lnTo>
                  <a:pt x="229501" y="374751"/>
                </a:lnTo>
                <a:lnTo>
                  <a:pt x="228307" y="361911"/>
                </a:lnTo>
                <a:lnTo>
                  <a:pt x="227545" y="359956"/>
                </a:lnTo>
                <a:lnTo>
                  <a:pt x="226466" y="347217"/>
                </a:lnTo>
                <a:lnTo>
                  <a:pt x="225717" y="345173"/>
                </a:lnTo>
                <a:lnTo>
                  <a:pt x="224637" y="334251"/>
                </a:lnTo>
                <a:lnTo>
                  <a:pt x="223875" y="332206"/>
                </a:lnTo>
                <a:lnTo>
                  <a:pt x="222796" y="319468"/>
                </a:lnTo>
                <a:lnTo>
                  <a:pt x="222046" y="317525"/>
                </a:lnTo>
                <a:lnTo>
                  <a:pt x="220967" y="306501"/>
                </a:lnTo>
                <a:lnTo>
                  <a:pt x="220205" y="304558"/>
                </a:lnTo>
                <a:lnTo>
                  <a:pt x="219125" y="291706"/>
                </a:lnTo>
                <a:lnTo>
                  <a:pt x="218376" y="289763"/>
                </a:lnTo>
                <a:lnTo>
                  <a:pt x="217296" y="276910"/>
                </a:lnTo>
                <a:lnTo>
                  <a:pt x="216534" y="274967"/>
                </a:lnTo>
                <a:lnTo>
                  <a:pt x="215455" y="264058"/>
                </a:lnTo>
                <a:lnTo>
                  <a:pt x="214693" y="262000"/>
                </a:lnTo>
                <a:lnTo>
                  <a:pt x="214693" y="250990"/>
                </a:lnTo>
                <a:lnTo>
                  <a:pt x="220649" y="245046"/>
                </a:lnTo>
                <a:lnTo>
                  <a:pt x="220751" y="242023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5593568" y="1956341"/>
            <a:ext cx="262648" cy="73977"/>
          </a:xfrm>
          <a:custGeom>
            <a:avLst/>
            <a:gdLst/>
            <a:ahLst/>
            <a:cxnLst/>
            <a:rect l="l" t="t" r="r" b="b"/>
            <a:pathLst>
              <a:path w="262648" h="73977">
                <a:moveTo>
                  <a:pt x="1079" y="2489"/>
                </a:moveTo>
                <a:lnTo>
                  <a:pt x="17703" y="4432"/>
                </a:lnTo>
                <a:lnTo>
                  <a:pt x="106375" y="21056"/>
                </a:lnTo>
                <a:lnTo>
                  <a:pt x="208114" y="50545"/>
                </a:lnTo>
                <a:lnTo>
                  <a:pt x="262216" y="73977"/>
                </a:lnTo>
                <a:lnTo>
                  <a:pt x="262648" y="72250"/>
                </a:lnTo>
                <a:lnTo>
                  <a:pt x="209943" y="48704"/>
                </a:lnTo>
                <a:lnTo>
                  <a:pt x="108216" y="19227"/>
                </a:lnTo>
                <a:lnTo>
                  <a:pt x="19545" y="2590"/>
                </a:lnTo>
                <a:lnTo>
                  <a:pt x="0" y="0"/>
                </a:lnTo>
                <a:lnTo>
                  <a:pt x="1079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5144500" y="1988310"/>
            <a:ext cx="264172" cy="146773"/>
          </a:xfrm>
          <a:custGeom>
            <a:avLst/>
            <a:gdLst/>
            <a:ahLst/>
            <a:cxnLst/>
            <a:rect l="l" t="t" r="r" b="b"/>
            <a:pathLst>
              <a:path w="264172" h="146773">
                <a:moveTo>
                  <a:pt x="264172" y="78943"/>
                </a:moveTo>
                <a:lnTo>
                  <a:pt x="264058" y="77216"/>
                </a:lnTo>
                <a:lnTo>
                  <a:pt x="222262" y="77647"/>
                </a:lnTo>
                <a:lnTo>
                  <a:pt x="221183" y="115443"/>
                </a:lnTo>
                <a:lnTo>
                  <a:pt x="189001" y="115443"/>
                </a:lnTo>
                <a:lnTo>
                  <a:pt x="187807" y="0"/>
                </a:lnTo>
                <a:lnTo>
                  <a:pt x="181762" y="101"/>
                </a:lnTo>
                <a:lnTo>
                  <a:pt x="111455" y="16840"/>
                </a:lnTo>
                <a:lnTo>
                  <a:pt x="28397" y="44602"/>
                </a:lnTo>
                <a:lnTo>
                  <a:pt x="0" y="57238"/>
                </a:lnTo>
                <a:lnTo>
                  <a:pt x="1727" y="59080"/>
                </a:lnTo>
                <a:lnTo>
                  <a:pt x="30238" y="46431"/>
                </a:lnTo>
                <a:lnTo>
                  <a:pt x="113398" y="18681"/>
                </a:lnTo>
                <a:lnTo>
                  <a:pt x="185978" y="1828"/>
                </a:lnTo>
                <a:lnTo>
                  <a:pt x="187159" y="146773"/>
                </a:lnTo>
                <a:lnTo>
                  <a:pt x="219354" y="146126"/>
                </a:lnTo>
                <a:lnTo>
                  <a:pt x="189001" y="144932"/>
                </a:lnTo>
                <a:lnTo>
                  <a:pt x="189001" y="118364"/>
                </a:lnTo>
                <a:lnTo>
                  <a:pt x="223024" y="118364"/>
                </a:lnTo>
                <a:lnTo>
                  <a:pt x="224967" y="139966"/>
                </a:lnTo>
                <a:lnTo>
                  <a:pt x="225932" y="79590"/>
                </a:lnTo>
                <a:lnTo>
                  <a:pt x="264172" y="78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4796951" y="2128384"/>
            <a:ext cx="163195" cy="155511"/>
          </a:xfrm>
          <a:custGeom>
            <a:avLst/>
            <a:gdLst/>
            <a:ahLst/>
            <a:cxnLst/>
            <a:rect l="l" t="t" r="r" b="b"/>
            <a:pathLst>
              <a:path w="163195" h="155511">
                <a:moveTo>
                  <a:pt x="0" y="153568"/>
                </a:moveTo>
                <a:lnTo>
                  <a:pt x="1955" y="155511"/>
                </a:lnTo>
                <a:lnTo>
                  <a:pt x="11887" y="144614"/>
                </a:lnTo>
                <a:lnTo>
                  <a:pt x="37592" y="114909"/>
                </a:lnTo>
                <a:lnTo>
                  <a:pt x="95046" y="57784"/>
                </a:lnTo>
                <a:lnTo>
                  <a:pt x="123342" y="34340"/>
                </a:lnTo>
                <a:lnTo>
                  <a:pt x="162217" y="2920"/>
                </a:lnTo>
                <a:lnTo>
                  <a:pt x="163195" y="1727"/>
                </a:lnTo>
                <a:lnTo>
                  <a:pt x="121500" y="32511"/>
                </a:lnTo>
                <a:lnTo>
                  <a:pt x="93103" y="55943"/>
                </a:lnTo>
                <a:lnTo>
                  <a:pt x="33807" y="114909"/>
                </a:lnTo>
                <a:lnTo>
                  <a:pt x="8750" y="145262"/>
                </a:lnTo>
                <a:lnTo>
                  <a:pt x="0" y="15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5424003" y="2294387"/>
            <a:ext cx="4864" cy="15113"/>
          </a:xfrm>
          <a:custGeom>
            <a:avLst/>
            <a:gdLst/>
            <a:ahLst/>
            <a:cxnLst/>
            <a:rect l="l" t="t" r="r" b="b"/>
            <a:pathLst>
              <a:path w="4864" h="15112">
                <a:moveTo>
                  <a:pt x="1841" y="12522"/>
                </a:moveTo>
                <a:lnTo>
                  <a:pt x="1943" y="2590"/>
                </a:lnTo>
                <a:lnTo>
                  <a:pt x="2921" y="0"/>
                </a:lnTo>
                <a:lnTo>
                  <a:pt x="0" y="749"/>
                </a:lnTo>
                <a:lnTo>
                  <a:pt x="0" y="14465"/>
                </a:lnTo>
                <a:lnTo>
                  <a:pt x="4864" y="15112"/>
                </a:lnTo>
                <a:lnTo>
                  <a:pt x="4864" y="13271"/>
                </a:lnTo>
                <a:lnTo>
                  <a:pt x="184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4495853" y="2643976"/>
            <a:ext cx="2374" cy="5295"/>
          </a:xfrm>
          <a:custGeom>
            <a:avLst/>
            <a:gdLst/>
            <a:ahLst/>
            <a:cxnLst/>
            <a:rect l="l" t="t" r="r" b="b"/>
            <a:pathLst>
              <a:path w="2374" h="5295">
                <a:moveTo>
                  <a:pt x="0" y="5295"/>
                </a:moveTo>
                <a:lnTo>
                  <a:pt x="2374" y="1727"/>
                </a:lnTo>
                <a:lnTo>
                  <a:pt x="1625" y="0"/>
                </a:lnTo>
                <a:lnTo>
                  <a:pt x="0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4477812" y="2922836"/>
            <a:ext cx="20307" cy="145465"/>
          </a:xfrm>
          <a:custGeom>
            <a:avLst/>
            <a:gdLst/>
            <a:ahLst/>
            <a:cxnLst/>
            <a:rect l="l" t="t" r="r" b="b"/>
            <a:pathLst>
              <a:path w="20307" h="145465">
                <a:moveTo>
                  <a:pt x="17284" y="143205"/>
                </a:moveTo>
                <a:lnTo>
                  <a:pt x="20091" y="145465"/>
                </a:lnTo>
                <a:lnTo>
                  <a:pt x="20307" y="143954"/>
                </a:lnTo>
                <a:lnTo>
                  <a:pt x="11887" y="92989"/>
                </a:lnTo>
                <a:lnTo>
                  <a:pt x="2705" y="26454"/>
                </a:lnTo>
                <a:lnTo>
                  <a:pt x="1079" y="0"/>
                </a:lnTo>
                <a:lnTo>
                  <a:pt x="0" y="101"/>
                </a:lnTo>
                <a:lnTo>
                  <a:pt x="863" y="28295"/>
                </a:lnTo>
                <a:lnTo>
                  <a:pt x="2705" y="50533"/>
                </a:lnTo>
                <a:lnTo>
                  <a:pt x="17284" y="1432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5162317" y="3239161"/>
            <a:ext cx="91262" cy="187921"/>
          </a:xfrm>
          <a:custGeom>
            <a:avLst/>
            <a:gdLst/>
            <a:ahLst/>
            <a:cxnLst/>
            <a:rect l="l" t="t" r="r" b="b"/>
            <a:pathLst>
              <a:path w="91262" h="187921">
                <a:moveTo>
                  <a:pt x="0" y="161569"/>
                </a:moveTo>
                <a:lnTo>
                  <a:pt x="0" y="175717"/>
                </a:lnTo>
                <a:lnTo>
                  <a:pt x="3568" y="177774"/>
                </a:lnTo>
                <a:lnTo>
                  <a:pt x="59080" y="185013"/>
                </a:lnTo>
                <a:lnTo>
                  <a:pt x="67500" y="187921"/>
                </a:lnTo>
                <a:lnTo>
                  <a:pt x="70738" y="184683"/>
                </a:lnTo>
                <a:lnTo>
                  <a:pt x="5410" y="175933"/>
                </a:lnTo>
                <a:lnTo>
                  <a:pt x="1841" y="173888"/>
                </a:lnTo>
                <a:lnTo>
                  <a:pt x="1841" y="163410"/>
                </a:lnTo>
                <a:lnTo>
                  <a:pt x="23228" y="3784"/>
                </a:lnTo>
                <a:lnTo>
                  <a:pt x="25057" y="1841"/>
                </a:lnTo>
                <a:lnTo>
                  <a:pt x="36944" y="2057"/>
                </a:lnTo>
                <a:lnTo>
                  <a:pt x="77546" y="7670"/>
                </a:lnTo>
                <a:lnTo>
                  <a:pt x="91160" y="8534"/>
                </a:lnTo>
                <a:lnTo>
                  <a:pt x="91262" y="7023"/>
                </a:lnTo>
                <a:lnTo>
                  <a:pt x="38773" y="215"/>
                </a:lnTo>
                <a:lnTo>
                  <a:pt x="23228" y="0"/>
                </a:lnTo>
                <a:lnTo>
                  <a:pt x="21386" y="1943"/>
                </a:lnTo>
                <a:lnTo>
                  <a:pt x="0" y="1615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5144499" y="3523954"/>
            <a:ext cx="702005" cy="200126"/>
          </a:xfrm>
          <a:custGeom>
            <a:avLst/>
            <a:gdLst/>
            <a:ahLst/>
            <a:cxnLst/>
            <a:rect l="l" t="t" r="r" b="b"/>
            <a:pathLst>
              <a:path w="702005" h="200126">
                <a:moveTo>
                  <a:pt x="17818" y="149694"/>
                </a:moveTo>
                <a:lnTo>
                  <a:pt x="102704" y="179285"/>
                </a:lnTo>
                <a:lnTo>
                  <a:pt x="189649" y="199593"/>
                </a:lnTo>
                <a:lnTo>
                  <a:pt x="202603" y="200126"/>
                </a:lnTo>
                <a:lnTo>
                  <a:pt x="261683" y="59728"/>
                </a:lnTo>
                <a:lnTo>
                  <a:pt x="276593" y="35864"/>
                </a:lnTo>
                <a:lnTo>
                  <a:pt x="298081" y="16636"/>
                </a:lnTo>
                <a:lnTo>
                  <a:pt x="321944" y="5410"/>
                </a:lnTo>
                <a:lnTo>
                  <a:pt x="342468" y="1841"/>
                </a:lnTo>
                <a:lnTo>
                  <a:pt x="359638" y="1841"/>
                </a:lnTo>
                <a:lnTo>
                  <a:pt x="380060" y="5410"/>
                </a:lnTo>
                <a:lnTo>
                  <a:pt x="404037" y="16636"/>
                </a:lnTo>
                <a:lnTo>
                  <a:pt x="426389" y="36728"/>
                </a:lnTo>
                <a:lnTo>
                  <a:pt x="440969" y="60921"/>
                </a:lnTo>
                <a:lnTo>
                  <a:pt x="499503" y="200126"/>
                </a:lnTo>
                <a:lnTo>
                  <a:pt x="512457" y="199593"/>
                </a:lnTo>
                <a:lnTo>
                  <a:pt x="599300" y="179285"/>
                </a:lnTo>
                <a:lnTo>
                  <a:pt x="684187" y="149694"/>
                </a:lnTo>
                <a:lnTo>
                  <a:pt x="702005" y="141274"/>
                </a:lnTo>
                <a:lnTo>
                  <a:pt x="700379" y="139433"/>
                </a:lnTo>
                <a:lnTo>
                  <a:pt x="682345" y="147751"/>
                </a:lnTo>
                <a:lnTo>
                  <a:pt x="597458" y="177457"/>
                </a:lnTo>
                <a:lnTo>
                  <a:pt x="510628" y="197751"/>
                </a:lnTo>
                <a:lnTo>
                  <a:pt x="501345" y="198297"/>
                </a:lnTo>
                <a:lnTo>
                  <a:pt x="442798" y="59080"/>
                </a:lnTo>
                <a:lnTo>
                  <a:pt x="428218" y="34886"/>
                </a:lnTo>
                <a:lnTo>
                  <a:pt x="405866" y="14795"/>
                </a:lnTo>
                <a:lnTo>
                  <a:pt x="381888" y="3568"/>
                </a:lnTo>
                <a:lnTo>
                  <a:pt x="361480" y="0"/>
                </a:lnTo>
                <a:lnTo>
                  <a:pt x="340639" y="0"/>
                </a:lnTo>
                <a:lnTo>
                  <a:pt x="320116" y="3568"/>
                </a:lnTo>
                <a:lnTo>
                  <a:pt x="296240" y="14795"/>
                </a:lnTo>
                <a:lnTo>
                  <a:pt x="274751" y="34023"/>
                </a:lnTo>
                <a:lnTo>
                  <a:pt x="259854" y="57784"/>
                </a:lnTo>
                <a:lnTo>
                  <a:pt x="200774" y="198297"/>
                </a:lnTo>
                <a:lnTo>
                  <a:pt x="191376" y="197751"/>
                </a:lnTo>
                <a:lnTo>
                  <a:pt x="104546" y="177457"/>
                </a:lnTo>
                <a:lnTo>
                  <a:pt x="19659" y="147751"/>
                </a:lnTo>
                <a:lnTo>
                  <a:pt x="1727" y="139433"/>
                </a:lnTo>
                <a:lnTo>
                  <a:pt x="0" y="141592"/>
                </a:lnTo>
                <a:lnTo>
                  <a:pt x="17818" y="1496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5133699" y="3681754"/>
            <a:ext cx="215887" cy="65760"/>
          </a:xfrm>
          <a:custGeom>
            <a:avLst/>
            <a:gdLst/>
            <a:ahLst/>
            <a:cxnLst/>
            <a:rect l="l" t="t" r="r" b="b"/>
            <a:pathLst>
              <a:path w="215887" h="65760">
                <a:moveTo>
                  <a:pt x="215887" y="63385"/>
                </a:moveTo>
                <a:lnTo>
                  <a:pt x="174523" y="54749"/>
                </a:lnTo>
                <a:lnTo>
                  <a:pt x="100660" y="36283"/>
                </a:lnTo>
                <a:lnTo>
                  <a:pt x="8318" y="2908"/>
                </a:lnTo>
                <a:lnTo>
                  <a:pt x="1409" y="0"/>
                </a:lnTo>
                <a:lnTo>
                  <a:pt x="0" y="2260"/>
                </a:lnTo>
                <a:lnTo>
                  <a:pt x="98717" y="38112"/>
                </a:lnTo>
                <a:lnTo>
                  <a:pt x="187490" y="60261"/>
                </a:lnTo>
                <a:lnTo>
                  <a:pt x="209740" y="63817"/>
                </a:lnTo>
                <a:lnTo>
                  <a:pt x="214058" y="65760"/>
                </a:lnTo>
                <a:lnTo>
                  <a:pt x="215887" y="63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5641413" y="3680453"/>
            <a:ext cx="214807" cy="66954"/>
          </a:xfrm>
          <a:custGeom>
            <a:avLst/>
            <a:gdLst/>
            <a:ahLst/>
            <a:cxnLst/>
            <a:rect l="l" t="t" r="r" b="b"/>
            <a:pathLst>
              <a:path w="214807" h="66954">
                <a:moveTo>
                  <a:pt x="0" y="64579"/>
                </a:moveTo>
                <a:lnTo>
                  <a:pt x="1727" y="66954"/>
                </a:lnTo>
                <a:lnTo>
                  <a:pt x="4317" y="65125"/>
                </a:lnTo>
                <a:lnTo>
                  <a:pt x="75056" y="50863"/>
                </a:lnTo>
                <a:lnTo>
                  <a:pt x="165773" y="23329"/>
                </a:lnTo>
                <a:lnTo>
                  <a:pt x="213842" y="2806"/>
                </a:lnTo>
                <a:lnTo>
                  <a:pt x="214807" y="1727"/>
                </a:lnTo>
                <a:lnTo>
                  <a:pt x="214375" y="0"/>
                </a:lnTo>
                <a:lnTo>
                  <a:pt x="163931" y="21488"/>
                </a:lnTo>
                <a:lnTo>
                  <a:pt x="73215" y="49034"/>
                </a:lnTo>
                <a:lnTo>
                  <a:pt x="0" y="645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5539789" y="1835918"/>
            <a:ext cx="9398" cy="1828"/>
          </a:xfrm>
          <a:custGeom>
            <a:avLst/>
            <a:gdLst/>
            <a:ahLst/>
            <a:cxnLst/>
            <a:rect l="l" t="t" r="r" b="b"/>
            <a:pathLst>
              <a:path w="9398" h="1828">
                <a:moveTo>
                  <a:pt x="0" y="863"/>
                </a:moveTo>
                <a:lnTo>
                  <a:pt x="9398" y="1828"/>
                </a:lnTo>
                <a:lnTo>
                  <a:pt x="755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5128299" y="1945859"/>
            <a:ext cx="269671" cy="80898"/>
          </a:xfrm>
          <a:custGeom>
            <a:avLst/>
            <a:gdLst/>
            <a:ahLst/>
            <a:cxnLst/>
            <a:rect l="l" t="t" r="r" b="b"/>
            <a:pathLst>
              <a:path w="269671" h="80899">
                <a:moveTo>
                  <a:pt x="5397" y="80898"/>
                </a:moveTo>
                <a:lnTo>
                  <a:pt x="111023" y="42659"/>
                </a:lnTo>
                <a:lnTo>
                  <a:pt x="203479" y="20421"/>
                </a:lnTo>
                <a:lnTo>
                  <a:pt x="269354" y="11988"/>
                </a:lnTo>
                <a:lnTo>
                  <a:pt x="269671" y="10591"/>
                </a:lnTo>
                <a:lnTo>
                  <a:pt x="268706" y="0"/>
                </a:lnTo>
                <a:lnTo>
                  <a:pt x="220535" y="13614"/>
                </a:lnTo>
                <a:lnTo>
                  <a:pt x="205193" y="16751"/>
                </a:lnTo>
                <a:lnTo>
                  <a:pt x="127546" y="22148"/>
                </a:lnTo>
                <a:lnTo>
                  <a:pt x="57569" y="57454"/>
                </a:lnTo>
                <a:lnTo>
                  <a:pt x="1625" y="70205"/>
                </a:lnTo>
                <a:lnTo>
                  <a:pt x="0" y="71932"/>
                </a:lnTo>
                <a:lnTo>
                  <a:pt x="5397" y="808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5425845" y="2296760"/>
            <a:ext cx="3124" cy="10896"/>
          </a:xfrm>
          <a:custGeom>
            <a:avLst/>
            <a:gdLst/>
            <a:ahLst/>
            <a:cxnLst/>
            <a:rect l="l" t="t" r="r" b="b"/>
            <a:pathLst>
              <a:path w="3124" h="10896">
                <a:moveTo>
                  <a:pt x="101" y="215"/>
                </a:moveTo>
                <a:lnTo>
                  <a:pt x="0" y="10147"/>
                </a:lnTo>
                <a:lnTo>
                  <a:pt x="3009" y="10896"/>
                </a:lnTo>
                <a:lnTo>
                  <a:pt x="3124" y="0"/>
                </a:lnTo>
                <a:lnTo>
                  <a:pt x="101" y="2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6179024" y="2327540"/>
            <a:ext cx="138683" cy="169341"/>
          </a:xfrm>
          <a:custGeom>
            <a:avLst/>
            <a:gdLst/>
            <a:ahLst/>
            <a:cxnLst/>
            <a:rect l="l" t="t" r="r" b="b"/>
            <a:pathLst>
              <a:path w="138684" h="169341">
                <a:moveTo>
                  <a:pt x="59728" y="105613"/>
                </a:moveTo>
                <a:lnTo>
                  <a:pt x="62001" y="106159"/>
                </a:lnTo>
                <a:lnTo>
                  <a:pt x="66205" y="115557"/>
                </a:lnTo>
                <a:lnTo>
                  <a:pt x="65125" y="120307"/>
                </a:lnTo>
                <a:lnTo>
                  <a:pt x="67945" y="121069"/>
                </a:lnTo>
                <a:lnTo>
                  <a:pt x="66649" y="131546"/>
                </a:lnTo>
                <a:lnTo>
                  <a:pt x="67945" y="131432"/>
                </a:lnTo>
                <a:lnTo>
                  <a:pt x="69773" y="126352"/>
                </a:lnTo>
                <a:lnTo>
                  <a:pt x="68910" y="139103"/>
                </a:lnTo>
                <a:lnTo>
                  <a:pt x="69989" y="142443"/>
                </a:lnTo>
                <a:lnTo>
                  <a:pt x="71716" y="141363"/>
                </a:lnTo>
                <a:lnTo>
                  <a:pt x="71716" y="147523"/>
                </a:lnTo>
                <a:lnTo>
                  <a:pt x="69989" y="146443"/>
                </a:lnTo>
                <a:lnTo>
                  <a:pt x="68910" y="149796"/>
                </a:lnTo>
                <a:lnTo>
                  <a:pt x="69557" y="150444"/>
                </a:lnTo>
                <a:lnTo>
                  <a:pt x="69773" y="160591"/>
                </a:lnTo>
                <a:lnTo>
                  <a:pt x="68046" y="157568"/>
                </a:lnTo>
                <a:lnTo>
                  <a:pt x="67081" y="162864"/>
                </a:lnTo>
                <a:lnTo>
                  <a:pt x="68580" y="165023"/>
                </a:lnTo>
                <a:lnTo>
                  <a:pt x="66535" y="168262"/>
                </a:lnTo>
                <a:lnTo>
                  <a:pt x="65570" y="169341"/>
                </a:lnTo>
                <a:lnTo>
                  <a:pt x="78409" y="169125"/>
                </a:lnTo>
                <a:lnTo>
                  <a:pt x="138684" y="160921"/>
                </a:lnTo>
                <a:lnTo>
                  <a:pt x="112217" y="104432"/>
                </a:lnTo>
                <a:lnTo>
                  <a:pt x="64376" y="24726"/>
                </a:lnTo>
                <a:lnTo>
                  <a:pt x="45580" y="749"/>
                </a:lnTo>
                <a:lnTo>
                  <a:pt x="44500" y="0"/>
                </a:lnTo>
                <a:lnTo>
                  <a:pt x="5080" y="51409"/>
                </a:lnTo>
                <a:lnTo>
                  <a:pt x="0" y="56045"/>
                </a:lnTo>
                <a:lnTo>
                  <a:pt x="114" y="57238"/>
                </a:lnTo>
                <a:lnTo>
                  <a:pt x="6819" y="58534"/>
                </a:lnTo>
                <a:lnTo>
                  <a:pt x="9080" y="60477"/>
                </a:lnTo>
                <a:lnTo>
                  <a:pt x="12319" y="59829"/>
                </a:lnTo>
                <a:lnTo>
                  <a:pt x="11353" y="62953"/>
                </a:lnTo>
                <a:lnTo>
                  <a:pt x="12966" y="63385"/>
                </a:lnTo>
                <a:lnTo>
                  <a:pt x="16319" y="62090"/>
                </a:lnTo>
                <a:lnTo>
                  <a:pt x="16751" y="64795"/>
                </a:lnTo>
                <a:lnTo>
                  <a:pt x="19989" y="63931"/>
                </a:lnTo>
                <a:lnTo>
                  <a:pt x="20421" y="66636"/>
                </a:lnTo>
                <a:lnTo>
                  <a:pt x="23545" y="65874"/>
                </a:lnTo>
                <a:lnTo>
                  <a:pt x="34569" y="73215"/>
                </a:lnTo>
                <a:lnTo>
                  <a:pt x="35318" y="75704"/>
                </a:lnTo>
                <a:lnTo>
                  <a:pt x="44932" y="85204"/>
                </a:lnTo>
                <a:lnTo>
                  <a:pt x="47523" y="85852"/>
                </a:lnTo>
                <a:lnTo>
                  <a:pt x="56603" y="97091"/>
                </a:lnTo>
                <a:lnTo>
                  <a:pt x="55841" y="99682"/>
                </a:lnTo>
                <a:lnTo>
                  <a:pt x="59728" y="10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5412451" y="3050377"/>
            <a:ext cx="1828" cy="14795"/>
          </a:xfrm>
          <a:custGeom>
            <a:avLst/>
            <a:gdLst/>
            <a:ahLst/>
            <a:cxnLst/>
            <a:rect l="l" t="t" r="r" b="b"/>
            <a:pathLst>
              <a:path w="1828" h="14795">
                <a:moveTo>
                  <a:pt x="647" y="647"/>
                </a:moveTo>
                <a:lnTo>
                  <a:pt x="0" y="14795"/>
                </a:lnTo>
                <a:lnTo>
                  <a:pt x="1727" y="14693"/>
                </a:lnTo>
                <a:lnTo>
                  <a:pt x="1828" y="0"/>
                </a:lnTo>
                <a:lnTo>
                  <a:pt x="64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5410941" y="3065179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317" y="647"/>
                </a:moveTo>
                <a:lnTo>
                  <a:pt x="0" y="12839"/>
                </a:lnTo>
                <a:lnTo>
                  <a:pt x="1511" y="12839"/>
                </a:lnTo>
                <a:lnTo>
                  <a:pt x="1511" y="0"/>
                </a:lnTo>
                <a:lnTo>
                  <a:pt x="31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5408778" y="3079857"/>
            <a:ext cx="1727" cy="12966"/>
          </a:xfrm>
          <a:custGeom>
            <a:avLst/>
            <a:gdLst/>
            <a:ahLst/>
            <a:cxnLst/>
            <a:rect l="l" t="t" r="r" b="b"/>
            <a:pathLst>
              <a:path w="1727" h="12966">
                <a:moveTo>
                  <a:pt x="0" y="12966"/>
                </a:moveTo>
                <a:lnTo>
                  <a:pt x="1727" y="12852"/>
                </a:lnTo>
                <a:lnTo>
                  <a:pt x="1295" y="0"/>
                </a:lnTo>
                <a:lnTo>
                  <a:pt x="0" y="1296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5320008" y="3136672"/>
            <a:ext cx="97624" cy="16306"/>
          </a:xfrm>
          <a:custGeom>
            <a:avLst/>
            <a:gdLst/>
            <a:ahLst/>
            <a:cxnLst/>
            <a:rect l="l" t="t" r="r" b="b"/>
            <a:pathLst>
              <a:path w="97624" h="16306">
                <a:moveTo>
                  <a:pt x="49885" y="6375"/>
                </a:moveTo>
                <a:lnTo>
                  <a:pt x="47942" y="5613"/>
                </a:lnTo>
                <a:lnTo>
                  <a:pt x="35204" y="4533"/>
                </a:lnTo>
                <a:lnTo>
                  <a:pt x="33146" y="3784"/>
                </a:lnTo>
                <a:lnTo>
                  <a:pt x="20408" y="2692"/>
                </a:lnTo>
                <a:lnTo>
                  <a:pt x="18351" y="1943"/>
                </a:lnTo>
                <a:lnTo>
                  <a:pt x="7442" y="863"/>
                </a:lnTo>
                <a:lnTo>
                  <a:pt x="5397" y="0"/>
                </a:lnTo>
                <a:lnTo>
                  <a:pt x="101" y="2044"/>
                </a:lnTo>
                <a:lnTo>
                  <a:pt x="0" y="3670"/>
                </a:lnTo>
                <a:lnTo>
                  <a:pt x="88010" y="15875"/>
                </a:lnTo>
                <a:lnTo>
                  <a:pt x="97624" y="16306"/>
                </a:lnTo>
                <a:lnTo>
                  <a:pt x="97624" y="14249"/>
                </a:lnTo>
                <a:lnTo>
                  <a:pt x="90601" y="11988"/>
                </a:lnTo>
                <a:lnTo>
                  <a:pt x="88557" y="11226"/>
                </a:lnTo>
                <a:lnTo>
                  <a:pt x="77647" y="10045"/>
                </a:lnTo>
                <a:lnTo>
                  <a:pt x="75704" y="9283"/>
                </a:lnTo>
                <a:lnTo>
                  <a:pt x="62852" y="8204"/>
                </a:lnTo>
                <a:lnTo>
                  <a:pt x="60909" y="7442"/>
                </a:lnTo>
                <a:lnTo>
                  <a:pt x="49885" y="6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5276263" y="3139481"/>
            <a:ext cx="159410" cy="130136"/>
          </a:xfrm>
          <a:custGeom>
            <a:avLst/>
            <a:gdLst/>
            <a:ahLst/>
            <a:cxnLst/>
            <a:rect l="l" t="t" r="r" b="b"/>
            <a:pathLst>
              <a:path w="159410" h="130136">
                <a:moveTo>
                  <a:pt x="12953" y="0"/>
                </a:moveTo>
                <a:lnTo>
                  <a:pt x="1828" y="85102"/>
                </a:lnTo>
                <a:lnTo>
                  <a:pt x="0" y="111671"/>
                </a:lnTo>
                <a:lnTo>
                  <a:pt x="12204" y="114592"/>
                </a:lnTo>
                <a:lnTo>
                  <a:pt x="21488" y="115557"/>
                </a:lnTo>
                <a:lnTo>
                  <a:pt x="23545" y="116204"/>
                </a:lnTo>
                <a:lnTo>
                  <a:pt x="33908" y="116535"/>
                </a:lnTo>
                <a:lnTo>
                  <a:pt x="126999" y="129273"/>
                </a:lnTo>
                <a:lnTo>
                  <a:pt x="144830" y="130136"/>
                </a:lnTo>
                <a:lnTo>
                  <a:pt x="159410" y="18364"/>
                </a:lnTo>
                <a:lnTo>
                  <a:pt x="144716" y="16840"/>
                </a:lnTo>
                <a:lnTo>
                  <a:pt x="143421" y="15874"/>
                </a:lnTo>
                <a:lnTo>
                  <a:pt x="129920" y="14897"/>
                </a:lnTo>
                <a:lnTo>
                  <a:pt x="32613" y="1727"/>
                </a:lnTo>
                <a:lnTo>
                  <a:pt x="129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5557057" y="3139474"/>
            <a:ext cx="159626" cy="129603"/>
          </a:xfrm>
          <a:custGeom>
            <a:avLst/>
            <a:gdLst/>
            <a:ahLst/>
            <a:cxnLst/>
            <a:rect l="l" t="t" r="r" b="b"/>
            <a:pathLst>
              <a:path w="159626" h="129603">
                <a:moveTo>
                  <a:pt x="144830" y="0"/>
                </a:moveTo>
                <a:lnTo>
                  <a:pt x="125171" y="1727"/>
                </a:lnTo>
                <a:lnTo>
                  <a:pt x="54216" y="11772"/>
                </a:lnTo>
                <a:lnTo>
                  <a:pt x="15875" y="15659"/>
                </a:lnTo>
                <a:lnTo>
                  <a:pt x="13068" y="16967"/>
                </a:lnTo>
                <a:lnTo>
                  <a:pt x="0" y="18580"/>
                </a:lnTo>
                <a:lnTo>
                  <a:pt x="647" y="31534"/>
                </a:lnTo>
                <a:lnTo>
                  <a:pt x="13500" y="129603"/>
                </a:lnTo>
                <a:lnTo>
                  <a:pt x="30784" y="129285"/>
                </a:lnTo>
                <a:lnTo>
                  <a:pt x="123875" y="116535"/>
                </a:lnTo>
                <a:lnTo>
                  <a:pt x="134137" y="116217"/>
                </a:lnTo>
                <a:lnTo>
                  <a:pt x="136194" y="115569"/>
                </a:lnTo>
                <a:lnTo>
                  <a:pt x="145580" y="114592"/>
                </a:lnTo>
                <a:lnTo>
                  <a:pt x="159626" y="111137"/>
                </a:lnTo>
                <a:lnTo>
                  <a:pt x="1448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5731699" y="3241001"/>
            <a:ext cx="96012" cy="182841"/>
          </a:xfrm>
          <a:custGeom>
            <a:avLst/>
            <a:gdLst/>
            <a:ahLst/>
            <a:cxnLst/>
            <a:rect l="l" t="t" r="r" b="b"/>
            <a:pathLst>
              <a:path w="96012" h="182841">
                <a:moveTo>
                  <a:pt x="73761" y="1943"/>
                </a:moveTo>
                <a:lnTo>
                  <a:pt x="72034" y="0"/>
                </a:lnTo>
                <a:lnTo>
                  <a:pt x="60045" y="215"/>
                </a:lnTo>
                <a:lnTo>
                  <a:pt x="31102" y="4533"/>
                </a:lnTo>
                <a:lnTo>
                  <a:pt x="5943" y="6591"/>
                </a:lnTo>
                <a:lnTo>
                  <a:pt x="0" y="12522"/>
                </a:lnTo>
                <a:lnTo>
                  <a:pt x="0" y="23545"/>
                </a:lnTo>
                <a:lnTo>
                  <a:pt x="1511" y="26136"/>
                </a:lnTo>
                <a:lnTo>
                  <a:pt x="1841" y="36499"/>
                </a:lnTo>
                <a:lnTo>
                  <a:pt x="3454" y="39090"/>
                </a:lnTo>
                <a:lnTo>
                  <a:pt x="3670" y="51295"/>
                </a:lnTo>
                <a:lnTo>
                  <a:pt x="5283" y="53886"/>
                </a:lnTo>
                <a:lnTo>
                  <a:pt x="5511" y="66090"/>
                </a:lnTo>
                <a:lnTo>
                  <a:pt x="7124" y="68681"/>
                </a:lnTo>
                <a:lnTo>
                  <a:pt x="7340" y="79057"/>
                </a:lnTo>
                <a:lnTo>
                  <a:pt x="8966" y="81648"/>
                </a:lnTo>
                <a:lnTo>
                  <a:pt x="9182" y="93738"/>
                </a:lnTo>
                <a:lnTo>
                  <a:pt x="10794" y="96443"/>
                </a:lnTo>
                <a:lnTo>
                  <a:pt x="11010" y="106705"/>
                </a:lnTo>
                <a:lnTo>
                  <a:pt x="12636" y="109296"/>
                </a:lnTo>
                <a:lnTo>
                  <a:pt x="12852" y="121500"/>
                </a:lnTo>
                <a:lnTo>
                  <a:pt x="14465" y="124091"/>
                </a:lnTo>
                <a:lnTo>
                  <a:pt x="14795" y="136296"/>
                </a:lnTo>
                <a:lnTo>
                  <a:pt x="16306" y="138887"/>
                </a:lnTo>
                <a:lnTo>
                  <a:pt x="16624" y="149250"/>
                </a:lnTo>
                <a:lnTo>
                  <a:pt x="18148" y="151841"/>
                </a:lnTo>
                <a:lnTo>
                  <a:pt x="18465" y="163944"/>
                </a:lnTo>
                <a:lnTo>
                  <a:pt x="20091" y="166649"/>
                </a:lnTo>
                <a:lnTo>
                  <a:pt x="20307" y="177012"/>
                </a:lnTo>
                <a:lnTo>
                  <a:pt x="26136" y="182841"/>
                </a:lnTo>
                <a:lnTo>
                  <a:pt x="91579" y="174091"/>
                </a:lnTo>
                <a:lnTo>
                  <a:pt x="96011" y="170967"/>
                </a:lnTo>
                <a:lnTo>
                  <a:pt x="75488" y="9499"/>
                </a:lnTo>
                <a:lnTo>
                  <a:pt x="73761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5164160" y="3241003"/>
            <a:ext cx="95250" cy="182841"/>
          </a:xfrm>
          <a:custGeom>
            <a:avLst/>
            <a:gdLst/>
            <a:ahLst/>
            <a:cxnLst/>
            <a:rect l="l" t="t" r="r" b="b"/>
            <a:pathLst>
              <a:path w="95250" h="182841">
                <a:moveTo>
                  <a:pt x="75704" y="5829"/>
                </a:moveTo>
                <a:lnTo>
                  <a:pt x="35102" y="215"/>
                </a:lnTo>
                <a:lnTo>
                  <a:pt x="23215" y="0"/>
                </a:lnTo>
                <a:lnTo>
                  <a:pt x="21386" y="1943"/>
                </a:lnTo>
                <a:lnTo>
                  <a:pt x="0" y="161569"/>
                </a:lnTo>
                <a:lnTo>
                  <a:pt x="0" y="172034"/>
                </a:lnTo>
                <a:lnTo>
                  <a:pt x="3556" y="174091"/>
                </a:lnTo>
                <a:lnTo>
                  <a:pt x="68897" y="182841"/>
                </a:lnTo>
                <a:lnTo>
                  <a:pt x="74955" y="177012"/>
                </a:lnTo>
                <a:lnTo>
                  <a:pt x="76022" y="165988"/>
                </a:lnTo>
                <a:lnTo>
                  <a:pt x="76784" y="163944"/>
                </a:lnTo>
                <a:lnTo>
                  <a:pt x="77863" y="151193"/>
                </a:lnTo>
                <a:lnTo>
                  <a:pt x="78625" y="149250"/>
                </a:lnTo>
                <a:lnTo>
                  <a:pt x="79705" y="138239"/>
                </a:lnTo>
                <a:lnTo>
                  <a:pt x="80454" y="136296"/>
                </a:lnTo>
                <a:lnTo>
                  <a:pt x="81534" y="123443"/>
                </a:lnTo>
                <a:lnTo>
                  <a:pt x="82296" y="121500"/>
                </a:lnTo>
                <a:lnTo>
                  <a:pt x="83375" y="108750"/>
                </a:lnTo>
                <a:lnTo>
                  <a:pt x="84124" y="106705"/>
                </a:lnTo>
                <a:lnTo>
                  <a:pt x="85204" y="95796"/>
                </a:lnTo>
                <a:lnTo>
                  <a:pt x="85966" y="93738"/>
                </a:lnTo>
                <a:lnTo>
                  <a:pt x="87045" y="81000"/>
                </a:lnTo>
                <a:lnTo>
                  <a:pt x="87795" y="79057"/>
                </a:lnTo>
                <a:lnTo>
                  <a:pt x="88988" y="68033"/>
                </a:lnTo>
                <a:lnTo>
                  <a:pt x="89738" y="66090"/>
                </a:lnTo>
                <a:lnTo>
                  <a:pt x="90830" y="53238"/>
                </a:lnTo>
                <a:lnTo>
                  <a:pt x="91579" y="51295"/>
                </a:lnTo>
                <a:lnTo>
                  <a:pt x="92659" y="38442"/>
                </a:lnTo>
                <a:lnTo>
                  <a:pt x="93408" y="36499"/>
                </a:lnTo>
                <a:lnTo>
                  <a:pt x="94500" y="25590"/>
                </a:lnTo>
                <a:lnTo>
                  <a:pt x="95250" y="23533"/>
                </a:lnTo>
                <a:lnTo>
                  <a:pt x="95250" y="12522"/>
                </a:lnTo>
                <a:lnTo>
                  <a:pt x="89306" y="6692"/>
                </a:lnTo>
                <a:lnTo>
                  <a:pt x="75704" y="58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5622292" y="3402895"/>
            <a:ext cx="78740" cy="80137"/>
          </a:xfrm>
          <a:custGeom>
            <a:avLst/>
            <a:gdLst/>
            <a:ahLst/>
            <a:cxnLst/>
            <a:rect l="l" t="t" r="r" b="b"/>
            <a:pathLst>
              <a:path w="78739" h="80137">
                <a:moveTo>
                  <a:pt x="62966" y="6476"/>
                </a:moveTo>
                <a:lnTo>
                  <a:pt x="46875" y="0"/>
                </a:lnTo>
                <a:lnTo>
                  <a:pt x="32181" y="0"/>
                </a:lnTo>
                <a:lnTo>
                  <a:pt x="30238" y="647"/>
                </a:lnTo>
                <a:lnTo>
                  <a:pt x="22898" y="1828"/>
                </a:lnTo>
                <a:lnTo>
                  <a:pt x="9499" y="10909"/>
                </a:lnTo>
                <a:lnTo>
                  <a:pt x="431" y="28079"/>
                </a:lnTo>
                <a:lnTo>
                  <a:pt x="0" y="49136"/>
                </a:lnTo>
                <a:lnTo>
                  <a:pt x="3670" y="60159"/>
                </a:lnTo>
                <a:lnTo>
                  <a:pt x="15011" y="72897"/>
                </a:lnTo>
                <a:lnTo>
                  <a:pt x="32181" y="80136"/>
                </a:lnTo>
                <a:lnTo>
                  <a:pt x="43205" y="80136"/>
                </a:lnTo>
                <a:lnTo>
                  <a:pt x="45148" y="79489"/>
                </a:lnTo>
                <a:lnTo>
                  <a:pt x="52489" y="78295"/>
                </a:lnTo>
                <a:lnTo>
                  <a:pt x="65874" y="71056"/>
                </a:lnTo>
                <a:lnTo>
                  <a:pt x="76784" y="55613"/>
                </a:lnTo>
                <a:lnTo>
                  <a:pt x="78740" y="48272"/>
                </a:lnTo>
                <a:lnTo>
                  <a:pt x="78625" y="29908"/>
                </a:lnTo>
                <a:lnTo>
                  <a:pt x="70523" y="13601"/>
                </a:lnTo>
                <a:lnTo>
                  <a:pt x="62966" y="64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5290084" y="3402784"/>
            <a:ext cx="80238" cy="80238"/>
          </a:xfrm>
          <a:custGeom>
            <a:avLst/>
            <a:gdLst/>
            <a:ahLst/>
            <a:cxnLst/>
            <a:rect l="l" t="t" r="r" b="b"/>
            <a:pathLst>
              <a:path w="80238" h="80238">
                <a:moveTo>
                  <a:pt x="1625" y="49136"/>
                </a:moveTo>
                <a:lnTo>
                  <a:pt x="1841" y="55841"/>
                </a:lnTo>
                <a:lnTo>
                  <a:pt x="10909" y="69329"/>
                </a:lnTo>
                <a:lnTo>
                  <a:pt x="26250" y="78409"/>
                </a:lnTo>
                <a:lnTo>
                  <a:pt x="33477" y="79590"/>
                </a:lnTo>
                <a:lnTo>
                  <a:pt x="35534" y="80238"/>
                </a:lnTo>
                <a:lnTo>
                  <a:pt x="46545" y="80238"/>
                </a:lnTo>
                <a:lnTo>
                  <a:pt x="64579" y="72034"/>
                </a:lnTo>
                <a:lnTo>
                  <a:pt x="69989" y="68249"/>
                </a:lnTo>
                <a:lnTo>
                  <a:pt x="76784" y="54749"/>
                </a:lnTo>
                <a:lnTo>
                  <a:pt x="80136" y="46545"/>
                </a:lnTo>
                <a:lnTo>
                  <a:pt x="80238" y="33807"/>
                </a:lnTo>
                <a:lnTo>
                  <a:pt x="79489" y="31648"/>
                </a:lnTo>
                <a:lnTo>
                  <a:pt x="78193" y="26466"/>
                </a:lnTo>
                <a:lnTo>
                  <a:pt x="70205" y="11874"/>
                </a:lnTo>
                <a:lnTo>
                  <a:pt x="55727" y="1943"/>
                </a:lnTo>
                <a:lnTo>
                  <a:pt x="48488" y="749"/>
                </a:lnTo>
                <a:lnTo>
                  <a:pt x="46443" y="114"/>
                </a:lnTo>
                <a:lnTo>
                  <a:pt x="33693" y="0"/>
                </a:lnTo>
                <a:lnTo>
                  <a:pt x="26352" y="2044"/>
                </a:lnTo>
                <a:lnTo>
                  <a:pt x="10909" y="11010"/>
                </a:lnTo>
                <a:lnTo>
                  <a:pt x="0" y="31864"/>
                </a:lnTo>
                <a:lnTo>
                  <a:pt x="0" y="46545"/>
                </a:lnTo>
                <a:lnTo>
                  <a:pt x="1625" y="4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5539789" y="3872905"/>
            <a:ext cx="9398" cy="1943"/>
          </a:xfrm>
          <a:custGeom>
            <a:avLst/>
            <a:gdLst/>
            <a:ahLst/>
            <a:cxnLst/>
            <a:rect l="l" t="t" r="r" b="b"/>
            <a:pathLst>
              <a:path w="9398" h="1943">
                <a:moveTo>
                  <a:pt x="0" y="1079"/>
                </a:moveTo>
                <a:lnTo>
                  <a:pt x="7556" y="1943"/>
                </a:lnTo>
                <a:lnTo>
                  <a:pt x="939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5473792" y="2083887"/>
            <a:ext cx="977" cy="51955"/>
          </a:xfrm>
          <a:custGeom>
            <a:avLst/>
            <a:gdLst/>
            <a:ahLst/>
            <a:cxnLst/>
            <a:rect l="l" t="t" r="r" b="b"/>
            <a:pathLst>
              <a:path w="977" h="51955">
                <a:moveTo>
                  <a:pt x="0" y="0"/>
                </a:moveTo>
                <a:lnTo>
                  <a:pt x="0" y="51955"/>
                </a:lnTo>
                <a:lnTo>
                  <a:pt x="977" y="51828"/>
                </a:lnTo>
                <a:lnTo>
                  <a:pt x="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5516778" y="2139288"/>
            <a:ext cx="0" cy="51841"/>
          </a:xfrm>
          <a:custGeom>
            <a:avLst/>
            <a:gdLst/>
            <a:ahLst/>
            <a:cxnLst/>
            <a:rect l="l" t="t" r="r" b="b"/>
            <a:pathLst>
              <a:path h="51841">
                <a:moveTo>
                  <a:pt x="0" y="0"/>
                </a:moveTo>
                <a:lnTo>
                  <a:pt x="0" y="51841"/>
                </a:lnTo>
              </a:path>
            </a:pathLst>
          </a:custGeom>
          <a:ln w="2362">
            <a:solidFill>
              <a:srgbClr val="C4B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5473792" y="2211326"/>
            <a:ext cx="977" cy="51943"/>
          </a:xfrm>
          <a:custGeom>
            <a:avLst/>
            <a:gdLst/>
            <a:ahLst/>
            <a:cxnLst/>
            <a:rect l="l" t="t" r="r" b="b"/>
            <a:pathLst>
              <a:path w="977" h="51943">
                <a:moveTo>
                  <a:pt x="0" y="51943"/>
                </a:moveTo>
                <a:lnTo>
                  <a:pt x="977" y="51841"/>
                </a:lnTo>
                <a:lnTo>
                  <a:pt x="977" y="114"/>
                </a:lnTo>
                <a:lnTo>
                  <a:pt x="0" y="0"/>
                </a:lnTo>
                <a:lnTo>
                  <a:pt x="0" y="51943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5562130" y="2294378"/>
            <a:ext cx="4978" cy="15011"/>
          </a:xfrm>
          <a:custGeom>
            <a:avLst/>
            <a:gdLst/>
            <a:ahLst/>
            <a:cxnLst/>
            <a:rect l="l" t="t" r="r" b="b"/>
            <a:pathLst>
              <a:path w="4978" h="15011">
                <a:moveTo>
                  <a:pt x="1193" y="1295"/>
                </a:moveTo>
                <a:lnTo>
                  <a:pt x="0" y="15011"/>
                </a:lnTo>
                <a:lnTo>
                  <a:pt x="4978" y="14477"/>
                </a:lnTo>
                <a:lnTo>
                  <a:pt x="4978" y="863"/>
                </a:lnTo>
                <a:lnTo>
                  <a:pt x="1841" y="0"/>
                </a:lnTo>
                <a:lnTo>
                  <a:pt x="1193" y="1295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5516232" y="2266732"/>
            <a:ext cx="1092" cy="51943"/>
          </a:xfrm>
          <a:custGeom>
            <a:avLst/>
            <a:gdLst/>
            <a:ahLst/>
            <a:cxnLst/>
            <a:rect l="l" t="t" r="r" b="b"/>
            <a:pathLst>
              <a:path w="1092" h="51943">
                <a:moveTo>
                  <a:pt x="0" y="114"/>
                </a:moveTo>
                <a:lnTo>
                  <a:pt x="0" y="51943"/>
                </a:lnTo>
                <a:lnTo>
                  <a:pt x="1092" y="51943"/>
                </a:lnTo>
                <a:lnTo>
                  <a:pt x="109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5473043" y="2338878"/>
            <a:ext cx="1727" cy="51828"/>
          </a:xfrm>
          <a:custGeom>
            <a:avLst/>
            <a:gdLst/>
            <a:ahLst/>
            <a:cxnLst/>
            <a:rect l="l" t="t" r="r" b="b"/>
            <a:pathLst>
              <a:path w="1727" h="51828">
                <a:moveTo>
                  <a:pt x="749" y="0"/>
                </a:moveTo>
                <a:lnTo>
                  <a:pt x="0" y="38773"/>
                </a:lnTo>
                <a:lnTo>
                  <a:pt x="1727" y="51828"/>
                </a:lnTo>
                <a:lnTo>
                  <a:pt x="1727" y="0"/>
                </a:lnTo>
                <a:lnTo>
                  <a:pt x="749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5523152" y="2422253"/>
            <a:ext cx="43840" cy="14465"/>
          </a:xfrm>
          <a:custGeom>
            <a:avLst/>
            <a:gdLst/>
            <a:ahLst/>
            <a:cxnLst/>
            <a:rect l="l" t="t" r="r" b="b"/>
            <a:pathLst>
              <a:path w="43840" h="14465">
                <a:moveTo>
                  <a:pt x="0" y="0"/>
                </a:moveTo>
                <a:lnTo>
                  <a:pt x="431" y="1511"/>
                </a:lnTo>
                <a:lnTo>
                  <a:pt x="1295" y="2159"/>
                </a:lnTo>
                <a:lnTo>
                  <a:pt x="431" y="12966"/>
                </a:lnTo>
                <a:lnTo>
                  <a:pt x="0" y="14465"/>
                </a:lnTo>
                <a:lnTo>
                  <a:pt x="43840" y="14033"/>
                </a:lnTo>
                <a:lnTo>
                  <a:pt x="4384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5516232" y="2394273"/>
            <a:ext cx="762" cy="51841"/>
          </a:xfrm>
          <a:custGeom>
            <a:avLst/>
            <a:gdLst/>
            <a:ahLst/>
            <a:cxnLst/>
            <a:rect l="l" t="t" r="r" b="b"/>
            <a:pathLst>
              <a:path w="762" h="51841">
                <a:moveTo>
                  <a:pt x="0" y="51841"/>
                </a:moveTo>
                <a:lnTo>
                  <a:pt x="762" y="761"/>
                </a:lnTo>
                <a:lnTo>
                  <a:pt x="0" y="0"/>
                </a:lnTo>
                <a:lnTo>
                  <a:pt x="0" y="5184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5423998" y="2486831"/>
            <a:ext cx="43853" cy="14579"/>
          </a:xfrm>
          <a:custGeom>
            <a:avLst/>
            <a:gdLst/>
            <a:ahLst/>
            <a:cxnLst/>
            <a:rect l="l" t="t" r="r" b="b"/>
            <a:pathLst>
              <a:path w="43853" h="14579">
                <a:moveTo>
                  <a:pt x="0" y="431"/>
                </a:moveTo>
                <a:lnTo>
                  <a:pt x="0" y="14147"/>
                </a:lnTo>
                <a:lnTo>
                  <a:pt x="43853" y="14579"/>
                </a:lnTo>
                <a:lnTo>
                  <a:pt x="43421" y="12966"/>
                </a:lnTo>
                <a:lnTo>
                  <a:pt x="43421" y="1625"/>
                </a:lnTo>
                <a:lnTo>
                  <a:pt x="43853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5467414" y="2486826"/>
            <a:ext cx="3568" cy="14592"/>
          </a:xfrm>
          <a:custGeom>
            <a:avLst/>
            <a:gdLst/>
            <a:ahLst/>
            <a:cxnLst/>
            <a:rect l="l" t="t" r="r" b="b"/>
            <a:pathLst>
              <a:path w="3568" h="14592">
                <a:moveTo>
                  <a:pt x="0" y="1625"/>
                </a:moveTo>
                <a:lnTo>
                  <a:pt x="0" y="12979"/>
                </a:lnTo>
                <a:lnTo>
                  <a:pt x="431" y="14592"/>
                </a:lnTo>
                <a:lnTo>
                  <a:pt x="3568" y="14262"/>
                </a:lnTo>
                <a:lnTo>
                  <a:pt x="3568" y="330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5366004" y="2658664"/>
            <a:ext cx="47853" cy="35750"/>
          </a:xfrm>
          <a:custGeom>
            <a:avLst/>
            <a:gdLst/>
            <a:ahLst/>
            <a:cxnLst/>
            <a:rect l="l" t="t" r="r" b="b"/>
            <a:pathLst>
              <a:path w="47853" h="35750">
                <a:moveTo>
                  <a:pt x="215" y="24295"/>
                </a:moveTo>
                <a:lnTo>
                  <a:pt x="0" y="27546"/>
                </a:lnTo>
                <a:lnTo>
                  <a:pt x="5194" y="35750"/>
                </a:lnTo>
                <a:lnTo>
                  <a:pt x="9829" y="35636"/>
                </a:lnTo>
                <a:lnTo>
                  <a:pt x="31000" y="21488"/>
                </a:lnTo>
                <a:lnTo>
                  <a:pt x="47853" y="12306"/>
                </a:lnTo>
                <a:lnTo>
                  <a:pt x="45694" y="6159"/>
                </a:lnTo>
                <a:lnTo>
                  <a:pt x="42989" y="1511"/>
                </a:lnTo>
                <a:lnTo>
                  <a:pt x="42240" y="0"/>
                </a:lnTo>
                <a:lnTo>
                  <a:pt x="27431" y="7239"/>
                </a:lnTo>
                <a:lnTo>
                  <a:pt x="21716" y="12204"/>
                </a:lnTo>
                <a:lnTo>
                  <a:pt x="14909" y="14249"/>
                </a:lnTo>
                <a:lnTo>
                  <a:pt x="11772" y="15328"/>
                </a:lnTo>
                <a:lnTo>
                  <a:pt x="215" y="2429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5577046" y="3015058"/>
            <a:ext cx="47510" cy="36080"/>
          </a:xfrm>
          <a:custGeom>
            <a:avLst/>
            <a:gdLst/>
            <a:ahLst/>
            <a:cxnLst/>
            <a:rect l="l" t="t" r="r" b="b"/>
            <a:pathLst>
              <a:path w="47510" h="36080">
                <a:moveTo>
                  <a:pt x="47409" y="8102"/>
                </a:moveTo>
                <a:lnTo>
                  <a:pt x="41897" y="0"/>
                </a:lnTo>
                <a:lnTo>
                  <a:pt x="39192" y="660"/>
                </a:lnTo>
                <a:lnTo>
                  <a:pt x="29806" y="8001"/>
                </a:lnTo>
                <a:lnTo>
                  <a:pt x="965" y="23545"/>
                </a:lnTo>
                <a:lnTo>
                  <a:pt x="0" y="27863"/>
                </a:lnTo>
                <a:lnTo>
                  <a:pt x="4749" y="35966"/>
                </a:lnTo>
                <a:lnTo>
                  <a:pt x="7772" y="36080"/>
                </a:lnTo>
                <a:lnTo>
                  <a:pt x="47510" y="12534"/>
                </a:lnTo>
                <a:lnTo>
                  <a:pt x="47409" y="810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5698112" y="1858175"/>
            <a:ext cx="793800" cy="794219"/>
          </a:xfrm>
          <a:custGeom>
            <a:avLst/>
            <a:gdLst/>
            <a:ahLst/>
            <a:cxnLst/>
            <a:rect l="l" t="t" r="r" b="b"/>
            <a:pathLst>
              <a:path w="793800" h="794219">
                <a:moveTo>
                  <a:pt x="166319" y="100749"/>
                </a:moveTo>
                <a:lnTo>
                  <a:pt x="256819" y="143306"/>
                </a:lnTo>
                <a:lnTo>
                  <a:pt x="336308" y="191262"/>
                </a:lnTo>
                <a:lnTo>
                  <a:pt x="419684" y="253898"/>
                </a:lnTo>
                <a:lnTo>
                  <a:pt x="458457" y="289001"/>
                </a:lnTo>
                <a:lnTo>
                  <a:pt x="489673" y="318808"/>
                </a:lnTo>
                <a:lnTo>
                  <a:pt x="539788" y="374002"/>
                </a:lnTo>
                <a:lnTo>
                  <a:pt x="598855" y="451650"/>
                </a:lnTo>
                <a:lnTo>
                  <a:pt x="645083" y="527354"/>
                </a:lnTo>
                <a:lnTo>
                  <a:pt x="687412" y="612571"/>
                </a:lnTo>
                <a:lnTo>
                  <a:pt x="718845" y="695731"/>
                </a:lnTo>
                <a:lnTo>
                  <a:pt x="745959" y="794219"/>
                </a:lnTo>
                <a:lnTo>
                  <a:pt x="758913" y="793686"/>
                </a:lnTo>
                <a:lnTo>
                  <a:pt x="793254" y="785583"/>
                </a:lnTo>
                <a:lnTo>
                  <a:pt x="793800" y="783755"/>
                </a:lnTo>
                <a:lnTo>
                  <a:pt x="793254" y="778243"/>
                </a:lnTo>
                <a:lnTo>
                  <a:pt x="792175" y="777697"/>
                </a:lnTo>
                <a:lnTo>
                  <a:pt x="791844" y="770902"/>
                </a:lnTo>
                <a:lnTo>
                  <a:pt x="790994" y="768845"/>
                </a:lnTo>
                <a:lnTo>
                  <a:pt x="790016" y="763549"/>
                </a:lnTo>
                <a:lnTo>
                  <a:pt x="789266" y="759663"/>
                </a:lnTo>
                <a:lnTo>
                  <a:pt x="787425" y="750481"/>
                </a:lnTo>
                <a:lnTo>
                  <a:pt x="786244" y="745197"/>
                </a:lnTo>
                <a:lnTo>
                  <a:pt x="785698" y="742924"/>
                </a:lnTo>
                <a:lnTo>
                  <a:pt x="784072" y="738060"/>
                </a:lnTo>
                <a:lnTo>
                  <a:pt x="782777" y="735584"/>
                </a:lnTo>
                <a:lnTo>
                  <a:pt x="781811" y="732015"/>
                </a:lnTo>
                <a:lnTo>
                  <a:pt x="779106" y="722731"/>
                </a:lnTo>
                <a:lnTo>
                  <a:pt x="778141" y="719061"/>
                </a:lnTo>
                <a:lnTo>
                  <a:pt x="776947" y="715606"/>
                </a:lnTo>
                <a:lnTo>
                  <a:pt x="776185" y="713549"/>
                </a:lnTo>
                <a:lnTo>
                  <a:pt x="774788" y="708037"/>
                </a:lnTo>
                <a:lnTo>
                  <a:pt x="771118" y="695083"/>
                </a:lnTo>
                <a:lnTo>
                  <a:pt x="766038" y="680504"/>
                </a:lnTo>
                <a:lnTo>
                  <a:pt x="759345" y="660742"/>
                </a:lnTo>
                <a:lnTo>
                  <a:pt x="758164" y="652957"/>
                </a:lnTo>
                <a:lnTo>
                  <a:pt x="754265" y="643343"/>
                </a:lnTo>
                <a:lnTo>
                  <a:pt x="751890" y="640537"/>
                </a:lnTo>
                <a:lnTo>
                  <a:pt x="750811" y="634060"/>
                </a:lnTo>
                <a:lnTo>
                  <a:pt x="748220" y="631139"/>
                </a:lnTo>
                <a:lnTo>
                  <a:pt x="722414" y="570128"/>
                </a:lnTo>
                <a:lnTo>
                  <a:pt x="721220" y="564286"/>
                </a:lnTo>
                <a:lnTo>
                  <a:pt x="706107" y="534377"/>
                </a:lnTo>
                <a:lnTo>
                  <a:pt x="702106" y="529412"/>
                </a:lnTo>
                <a:lnTo>
                  <a:pt x="674992" y="477570"/>
                </a:lnTo>
                <a:lnTo>
                  <a:pt x="672833" y="473354"/>
                </a:lnTo>
                <a:lnTo>
                  <a:pt x="670890" y="472173"/>
                </a:lnTo>
                <a:lnTo>
                  <a:pt x="669493" y="468287"/>
                </a:lnTo>
                <a:lnTo>
                  <a:pt x="663651" y="458558"/>
                </a:lnTo>
                <a:lnTo>
                  <a:pt x="661606" y="457377"/>
                </a:lnTo>
                <a:lnTo>
                  <a:pt x="660311" y="453059"/>
                </a:lnTo>
                <a:lnTo>
                  <a:pt x="657821" y="451866"/>
                </a:lnTo>
                <a:lnTo>
                  <a:pt x="656640" y="447548"/>
                </a:lnTo>
                <a:lnTo>
                  <a:pt x="650697" y="440524"/>
                </a:lnTo>
                <a:lnTo>
                  <a:pt x="622833" y="400024"/>
                </a:lnTo>
                <a:lnTo>
                  <a:pt x="621423" y="395808"/>
                </a:lnTo>
                <a:lnTo>
                  <a:pt x="619048" y="394411"/>
                </a:lnTo>
                <a:lnTo>
                  <a:pt x="617753" y="390626"/>
                </a:lnTo>
                <a:lnTo>
                  <a:pt x="602856" y="371627"/>
                </a:lnTo>
                <a:lnTo>
                  <a:pt x="598754" y="368706"/>
                </a:lnTo>
                <a:lnTo>
                  <a:pt x="597458" y="364388"/>
                </a:lnTo>
                <a:lnTo>
                  <a:pt x="589572" y="357466"/>
                </a:lnTo>
                <a:lnTo>
                  <a:pt x="563752" y="326047"/>
                </a:lnTo>
                <a:lnTo>
                  <a:pt x="560514" y="320535"/>
                </a:lnTo>
                <a:lnTo>
                  <a:pt x="558469" y="317944"/>
                </a:lnTo>
                <a:lnTo>
                  <a:pt x="550684" y="311251"/>
                </a:lnTo>
                <a:lnTo>
                  <a:pt x="549389" y="307467"/>
                </a:lnTo>
                <a:lnTo>
                  <a:pt x="532549" y="290296"/>
                </a:lnTo>
                <a:lnTo>
                  <a:pt x="491718" y="252069"/>
                </a:lnTo>
                <a:lnTo>
                  <a:pt x="479412" y="238887"/>
                </a:lnTo>
                <a:lnTo>
                  <a:pt x="469582" y="229603"/>
                </a:lnTo>
                <a:lnTo>
                  <a:pt x="463753" y="226250"/>
                </a:lnTo>
                <a:lnTo>
                  <a:pt x="462775" y="224205"/>
                </a:lnTo>
                <a:lnTo>
                  <a:pt x="460184" y="222148"/>
                </a:lnTo>
                <a:lnTo>
                  <a:pt x="454672" y="218909"/>
                </a:lnTo>
                <a:lnTo>
                  <a:pt x="406730" y="180035"/>
                </a:lnTo>
                <a:lnTo>
                  <a:pt x="405320" y="177647"/>
                </a:lnTo>
                <a:lnTo>
                  <a:pt x="400888" y="176466"/>
                </a:lnTo>
                <a:lnTo>
                  <a:pt x="399922" y="174307"/>
                </a:lnTo>
                <a:lnTo>
                  <a:pt x="384581" y="163068"/>
                </a:lnTo>
                <a:lnTo>
                  <a:pt x="380809" y="161671"/>
                </a:lnTo>
                <a:lnTo>
                  <a:pt x="379399" y="159296"/>
                </a:lnTo>
                <a:lnTo>
                  <a:pt x="375081" y="158000"/>
                </a:lnTo>
                <a:lnTo>
                  <a:pt x="373887" y="155511"/>
                </a:lnTo>
                <a:lnTo>
                  <a:pt x="366115" y="152273"/>
                </a:lnTo>
                <a:lnTo>
                  <a:pt x="323570" y="124625"/>
                </a:lnTo>
                <a:lnTo>
                  <a:pt x="322160" y="122364"/>
                </a:lnTo>
                <a:lnTo>
                  <a:pt x="317842" y="120954"/>
                </a:lnTo>
                <a:lnTo>
                  <a:pt x="316649" y="119011"/>
                </a:lnTo>
                <a:lnTo>
                  <a:pt x="295909" y="107556"/>
                </a:lnTo>
                <a:lnTo>
                  <a:pt x="234568" y="76784"/>
                </a:lnTo>
                <a:lnTo>
                  <a:pt x="231660" y="74625"/>
                </a:lnTo>
                <a:lnTo>
                  <a:pt x="212763" y="65011"/>
                </a:lnTo>
                <a:lnTo>
                  <a:pt x="207683" y="63601"/>
                </a:lnTo>
                <a:lnTo>
                  <a:pt x="203365" y="61442"/>
                </a:lnTo>
                <a:lnTo>
                  <a:pt x="173659" y="50863"/>
                </a:lnTo>
                <a:lnTo>
                  <a:pt x="140296" y="38112"/>
                </a:lnTo>
                <a:lnTo>
                  <a:pt x="137477" y="35420"/>
                </a:lnTo>
                <a:lnTo>
                  <a:pt x="131864" y="34010"/>
                </a:lnTo>
                <a:lnTo>
                  <a:pt x="127647" y="31851"/>
                </a:lnTo>
                <a:lnTo>
                  <a:pt x="122681" y="29908"/>
                </a:lnTo>
                <a:lnTo>
                  <a:pt x="117068" y="28067"/>
                </a:lnTo>
                <a:lnTo>
                  <a:pt x="108965" y="27000"/>
                </a:lnTo>
                <a:lnTo>
                  <a:pt x="76250" y="16738"/>
                </a:lnTo>
                <a:lnTo>
                  <a:pt x="68897" y="14795"/>
                </a:lnTo>
                <a:lnTo>
                  <a:pt x="63499" y="13703"/>
                </a:lnTo>
                <a:lnTo>
                  <a:pt x="32181" y="4318"/>
                </a:lnTo>
                <a:lnTo>
                  <a:pt x="22783" y="1828"/>
                </a:lnTo>
                <a:lnTo>
                  <a:pt x="9829" y="0"/>
                </a:lnTo>
                <a:lnTo>
                  <a:pt x="7988" y="635"/>
                </a:lnTo>
                <a:lnTo>
                  <a:pt x="0" y="34772"/>
                </a:lnTo>
                <a:lnTo>
                  <a:pt x="0" y="49136"/>
                </a:lnTo>
                <a:lnTo>
                  <a:pt x="84988" y="71170"/>
                </a:lnTo>
                <a:lnTo>
                  <a:pt x="166319" y="100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4498007" y="1859028"/>
            <a:ext cx="795528" cy="795312"/>
          </a:xfrm>
          <a:custGeom>
            <a:avLst/>
            <a:gdLst/>
            <a:ahLst/>
            <a:cxnLst/>
            <a:rect l="l" t="t" r="r" b="b"/>
            <a:pathLst>
              <a:path w="795527" h="795312">
                <a:moveTo>
                  <a:pt x="215" y="786676"/>
                </a:moveTo>
                <a:lnTo>
                  <a:pt x="39751" y="794664"/>
                </a:lnTo>
                <a:lnTo>
                  <a:pt x="49034" y="795312"/>
                </a:lnTo>
                <a:lnTo>
                  <a:pt x="74853" y="699084"/>
                </a:lnTo>
                <a:lnTo>
                  <a:pt x="108115" y="610527"/>
                </a:lnTo>
                <a:lnTo>
                  <a:pt x="148831" y="529208"/>
                </a:lnTo>
                <a:lnTo>
                  <a:pt x="197002" y="449821"/>
                </a:lnTo>
                <a:lnTo>
                  <a:pt x="255206" y="373138"/>
                </a:lnTo>
                <a:lnTo>
                  <a:pt x="286740" y="338264"/>
                </a:lnTo>
                <a:lnTo>
                  <a:pt x="320001" y="303161"/>
                </a:lnTo>
                <a:lnTo>
                  <a:pt x="376161" y="252082"/>
                </a:lnTo>
                <a:lnTo>
                  <a:pt x="461060" y="189115"/>
                </a:lnTo>
                <a:lnTo>
                  <a:pt x="534390" y="144297"/>
                </a:lnTo>
                <a:lnTo>
                  <a:pt x="628561" y="99898"/>
                </a:lnTo>
                <a:lnTo>
                  <a:pt x="709891" y="70307"/>
                </a:lnTo>
                <a:lnTo>
                  <a:pt x="793267" y="48386"/>
                </a:lnTo>
                <a:lnTo>
                  <a:pt x="795528" y="46875"/>
                </a:lnTo>
                <a:lnTo>
                  <a:pt x="793584" y="31546"/>
                </a:lnTo>
                <a:lnTo>
                  <a:pt x="788187" y="5511"/>
                </a:lnTo>
                <a:lnTo>
                  <a:pt x="785266" y="0"/>
                </a:lnTo>
                <a:lnTo>
                  <a:pt x="782459" y="647"/>
                </a:lnTo>
                <a:lnTo>
                  <a:pt x="768540" y="2920"/>
                </a:lnTo>
                <a:lnTo>
                  <a:pt x="766483" y="3670"/>
                </a:lnTo>
                <a:lnTo>
                  <a:pt x="761187" y="4749"/>
                </a:lnTo>
                <a:lnTo>
                  <a:pt x="759028" y="5511"/>
                </a:lnTo>
                <a:lnTo>
                  <a:pt x="753732" y="6591"/>
                </a:lnTo>
                <a:lnTo>
                  <a:pt x="751687" y="7353"/>
                </a:lnTo>
                <a:lnTo>
                  <a:pt x="746391" y="8318"/>
                </a:lnTo>
                <a:lnTo>
                  <a:pt x="742391" y="9080"/>
                </a:lnTo>
                <a:lnTo>
                  <a:pt x="733107" y="11887"/>
                </a:lnTo>
                <a:lnTo>
                  <a:pt x="728256" y="12420"/>
                </a:lnTo>
                <a:lnTo>
                  <a:pt x="725652" y="13830"/>
                </a:lnTo>
                <a:lnTo>
                  <a:pt x="720801" y="14262"/>
                </a:lnTo>
                <a:lnTo>
                  <a:pt x="718413" y="15671"/>
                </a:lnTo>
                <a:lnTo>
                  <a:pt x="714743" y="16522"/>
                </a:lnTo>
                <a:lnTo>
                  <a:pt x="705675" y="19557"/>
                </a:lnTo>
                <a:lnTo>
                  <a:pt x="703618" y="20307"/>
                </a:lnTo>
                <a:lnTo>
                  <a:pt x="698220" y="21716"/>
                </a:lnTo>
                <a:lnTo>
                  <a:pt x="682028" y="27216"/>
                </a:lnTo>
                <a:lnTo>
                  <a:pt x="680948" y="28193"/>
                </a:lnTo>
                <a:lnTo>
                  <a:pt x="637209" y="42011"/>
                </a:lnTo>
                <a:lnTo>
                  <a:pt x="631583" y="43853"/>
                </a:lnTo>
                <a:lnTo>
                  <a:pt x="626618" y="45796"/>
                </a:lnTo>
                <a:lnTo>
                  <a:pt x="622401" y="47955"/>
                </a:lnTo>
                <a:lnTo>
                  <a:pt x="616902" y="49352"/>
                </a:lnTo>
                <a:lnTo>
                  <a:pt x="616038" y="50330"/>
                </a:lnTo>
                <a:lnTo>
                  <a:pt x="549071" y="81432"/>
                </a:lnTo>
                <a:lnTo>
                  <a:pt x="539673" y="84569"/>
                </a:lnTo>
                <a:lnTo>
                  <a:pt x="524446" y="92240"/>
                </a:lnTo>
                <a:lnTo>
                  <a:pt x="524014" y="93205"/>
                </a:lnTo>
                <a:lnTo>
                  <a:pt x="476072" y="120967"/>
                </a:lnTo>
                <a:lnTo>
                  <a:pt x="467207" y="125171"/>
                </a:lnTo>
                <a:lnTo>
                  <a:pt x="466674" y="126364"/>
                </a:lnTo>
                <a:lnTo>
                  <a:pt x="458470" y="130797"/>
                </a:lnTo>
                <a:lnTo>
                  <a:pt x="454253" y="132956"/>
                </a:lnTo>
                <a:lnTo>
                  <a:pt x="453821" y="133921"/>
                </a:lnTo>
                <a:lnTo>
                  <a:pt x="449173" y="136296"/>
                </a:lnTo>
                <a:lnTo>
                  <a:pt x="439458" y="142125"/>
                </a:lnTo>
                <a:lnTo>
                  <a:pt x="439127" y="143103"/>
                </a:lnTo>
                <a:lnTo>
                  <a:pt x="433946" y="145478"/>
                </a:lnTo>
                <a:lnTo>
                  <a:pt x="433298" y="146672"/>
                </a:lnTo>
                <a:lnTo>
                  <a:pt x="397446" y="173672"/>
                </a:lnTo>
                <a:lnTo>
                  <a:pt x="387731" y="178739"/>
                </a:lnTo>
                <a:lnTo>
                  <a:pt x="385673" y="182206"/>
                </a:lnTo>
                <a:lnTo>
                  <a:pt x="380377" y="184251"/>
                </a:lnTo>
                <a:lnTo>
                  <a:pt x="379844" y="185546"/>
                </a:lnTo>
                <a:lnTo>
                  <a:pt x="375310" y="188036"/>
                </a:lnTo>
                <a:lnTo>
                  <a:pt x="372491" y="191274"/>
                </a:lnTo>
                <a:lnTo>
                  <a:pt x="367957" y="193535"/>
                </a:lnTo>
                <a:lnTo>
                  <a:pt x="365366" y="195592"/>
                </a:lnTo>
                <a:lnTo>
                  <a:pt x="365150" y="196773"/>
                </a:lnTo>
                <a:lnTo>
                  <a:pt x="360502" y="199161"/>
                </a:lnTo>
                <a:lnTo>
                  <a:pt x="356184" y="202933"/>
                </a:lnTo>
                <a:lnTo>
                  <a:pt x="350139" y="209524"/>
                </a:lnTo>
                <a:lnTo>
                  <a:pt x="305968" y="248513"/>
                </a:lnTo>
                <a:lnTo>
                  <a:pt x="299491" y="252729"/>
                </a:lnTo>
                <a:lnTo>
                  <a:pt x="291490" y="260286"/>
                </a:lnTo>
                <a:lnTo>
                  <a:pt x="276479" y="276161"/>
                </a:lnTo>
                <a:lnTo>
                  <a:pt x="261467" y="292684"/>
                </a:lnTo>
                <a:lnTo>
                  <a:pt x="238150" y="315467"/>
                </a:lnTo>
                <a:lnTo>
                  <a:pt x="237604" y="318604"/>
                </a:lnTo>
                <a:lnTo>
                  <a:pt x="225399" y="330047"/>
                </a:lnTo>
                <a:lnTo>
                  <a:pt x="216001" y="339877"/>
                </a:lnTo>
                <a:lnTo>
                  <a:pt x="215468" y="342468"/>
                </a:lnTo>
                <a:lnTo>
                  <a:pt x="210388" y="346900"/>
                </a:lnTo>
                <a:lnTo>
                  <a:pt x="210273" y="348513"/>
                </a:lnTo>
                <a:lnTo>
                  <a:pt x="174637" y="396151"/>
                </a:lnTo>
                <a:lnTo>
                  <a:pt x="169773" y="400469"/>
                </a:lnTo>
                <a:lnTo>
                  <a:pt x="169240" y="403605"/>
                </a:lnTo>
                <a:lnTo>
                  <a:pt x="164160" y="407809"/>
                </a:lnTo>
                <a:lnTo>
                  <a:pt x="163741" y="411162"/>
                </a:lnTo>
                <a:lnTo>
                  <a:pt x="160820" y="413207"/>
                </a:lnTo>
                <a:lnTo>
                  <a:pt x="158661" y="417093"/>
                </a:lnTo>
                <a:lnTo>
                  <a:pt x="155206" y="420662"/>
                </a:lnTo>
                <a:lnTo>
                  <a:pt x="151422" y="426821"/>
                </a:lnTo>
                <a:lnTo>
                  <a:pt x="123990" y="472935"/>
                </a:lnTo>
                <a:lnTo>
                  <a:pt x="118046" y="479844"/>
                </a:lnTo>
                <a:lnTo>
                  <a:pt x="116967" y="484377"/>
                </a:lnTo>
                <a:lnTo>
                  <a:pt x="112433" y="489140"/>
                </a:lnTo>
                <a:lnTo>
                  <a:pt x="111887" y="492264"/>
                </a:lnTo>
                <a:lnTo>
                  <a:pt x="107353" y="498424"/>
                </a:lnTo>
                <a:lnTo>
                  <a:pt x="105194" y="502640"/>
                </a:lnTo>
                <a:lnTo>
                  <a:pt x="105092" y="503935"/>
                </a:lnTo>
                <a:lnTo>
                  <a:pt x="101739" y="507606"/>
                </a:lnTo>
                <a:lnTo>
                  <a:pt x="97739" y="515378"/>
                </a:lnTo>
                <a:lnTo>
                  <a:pt x="97205" y="518083"/>
                </a:lnTo>
                <a:lnTo>
                  <a:pt x="70421" y="572300"/>
                </a:lnTo>
                <a:lnTo>
                  <a:pt x="68262" y="576503"/>
                </a:lnTo>
                <a:lnTo>
                  <a:pt x="68148" y="577913"/>
                </a:lnTo>
                <a:lnTo>
                  <a:pt x="59296" y="596277"/>
                </a:lnTo>
                <a:lnTo>
                  <a:pt x="57137" y="600481"/>
                </a:lnTo>
                <a:lnTo>
                  <a:pt x="26898" y="686231"/>
                </a:lnTo>
                <a:lnTo>
                  <a:pt x="23761" y="690549"/>
                </a:lnTo>
                <a:lnTo>
                  <a:pt x="21932" y="696061"/>
                </a:lnTo>
                <a:lnTo>
                  <a:pt x="21285" y="702868"/>
                </a:lnTo>
                <a:lnTo>
                  <a:pt x="0" y="782891"/>
                </a:lnTo>
                <a:lnTo>
                  <a:pt x="215" y="78667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5592058" y="1917129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876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5388147" y="1917139"/>
            <a:ext cx="10807" cy="1181"/>
          </a:xfrm>
          <a:custGeom>
            <a:avLst/>
            <a:gdLst/>
            <a:ahLst/>
            <a:cxnLst/>
            <a:rect l="l" t="t" r="r" b="b"/>
            <a:pathLst>
              <a:path w="10807" h="1181">
                <a:moveTo>
                  <a:pt x="0" y="863"/>
                </a:moveTo>
                <a:lnTo>
                  <a:pt x="10807" y="1181"/>
                </a:lnTo>
                <a:lnTo>
                  <a:pt x="582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5605123" y="1918969"/>
            <a:ext cx="8750" cy="1193"/>
          </a:xfrm>
          <a:custGeom>
            <a:avLst/>
            <a:gdLst/>
            <a:ahLst/>
            <a:cxnLst/>
            <a:rect l="l" t="t" r="r" b="b"/>
            <a:pathLst>
              <a:path w="8750" h="1193">
                <a:moveTo>
                  <a:pt x="0" y="1193"/>
                </a:moveTo>
                <a:lnTo>
                  <a:pt x="8750" y="977"/>
                </a:lnTo>
                <a:lnTo>
                  <a:pt x="2908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5377129" y="1918968"/>
            <a:ext cx="8864" cy="1193"/>
          </a:xfrm>
          <a:custGeom>
            <a:avLst/>
            <a:gdLst/>
            <a:ahLst/>
            <a:cxnLst/>
            <a:rect l="l" t="t" r="r" b="b"/>
            <a:pathLst>
              <a:path w="8864" h="1193">
                <a:moveTo>
                  <a:pt x="0" y="977"/>
                </a:moveTo>
                <a:lnTo>
                  <a:pt x="8864" y="1193"/>
                </a:lnTo>
                <a:lnTo>
                  <a:pt x="582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5616141" y="1920798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97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5364179" y="1920808"/>
            <a:ext cx="10795" cy="1181"/>
          </a:xfrm>
          <a:custGeom>
            <a:avLst/>
            <a:gdLst/>
            <a:ahLst/>
            <a:cxnLst/>
            <a:rect l="l" t="t" r="r" b="b"/>
            <a:pathLst>
              <a:path w="10795" h="1181">
                <a:moveTo>
                  <a:pt x="0" y="977"/>
                </a:moveTo>
                <a:lnTo>
                  <a:pt x="10795" y="1181"/>
                </a:lnTo>
                <a:lnTo>
                  <a:pt x="571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5629103" y="1922639"/>
            <a:ext cx="8966" cy="1308"/>
          </a:xfrm>
          <a:custGeom>
            <a:avLst/>
            <a:gdLst/>
            <a:ahLst/>
            <a:cxnLst/>
            <a:rect l="l" t="t" r="r" b="b"/>
            <a:pathLst>
              <a:path w="8966" h="1308">
                <a:moveTo>
                  <a:pt x="0" y="1308"/>
                </a:moveTo>
                <a:lnTo>
                  <a:pt x="8966" y="977"/>
                </a:lnTo>
                <a:lnTo>
                  <a:pt x="2921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5353160" y="192265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965"/>
                </a:moveTo>
                <a:lnTo>
                  <a:pt x="8750" y="1295"/>
                </a:lnTo>
                <a:lnTo>
                  <a:pt x="582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5640213" y="192448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1295"/>
                </a:moveTo>
                <a:lnTo>
                  <a:pt x="8750" y="977"/>
                </a:lnTo>
                <a:lnTo>
                  <a:pt x="292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5342027" y="1924477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977"/>
                </a:moveTo>
                <a:lnTo>
                  <a:pt x="8978" y="1295"/>
                </a:lnTo>
                <a:lnTo>
                  <a:pt x="38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5651232" y="1926308"/>
            <a:ext cx="10807" cy="1308"/>
          </a:xfrm>
          <a:custGeom>
            <a:avLst/>
            <a:gdLst/>
            <a:ahLst/>
            <a:cxnLst/>
            <a:rect l="l" t="t" r="r" b="b"/>
            <a:pathLst>
              <a:path w="10807" h="1308">
                <a:moveTo>
                  <a:pt x="0" y="1308"/>
                </a:moveTo>
                <a:lnTo>
                  <a:pt x="10807" y="977"/>
                </a:lnTo>
                <a:lnTo>
                  <a:pt x="497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5328963" y="1926433"/>
            <a:ext cx="10909" cy="1066"/>
          </a:xfrm>
          <a:custGeom>
            <a:avLst/>
            <a:gdLst/>
            <a:ahLst/>
            <a:cxnLst/>
            <a:rect l="l" t="t" r="r" b="b"/>
            <a:pathLst>
              <a:path w="10909" h="1066">
                <a:moveTo>
                  <a:pt x="0" y="850"/>
                </a:moveTo>
                <a:lnTo>
                  <a:pt x="10909" y="1066"/>
                </a:lnTo>
                <a:lnTo>
                  <a:pt x="3898" y="0"/>
                </a:lnTo>
                <a:lnTo>
                  <a:pt x="0" y="8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5664193" y="1928149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1295"/>
                </a:moveTo>
                <a:lnTo>
                  <a:pt x="8978" y="977"/>
                </a:lnTo>
                <a:lnTo>
                  <a:pt x="3035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5317944" y="1928147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977"/>
                </a:moveTo>
                <a:lnTo>
                  <a:pt x="8851" y="1295"/>
                </a:lnTo>
                <a:lnTo>
                  <a:pt x="594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5675326" y="1929977"/>
            <a:ext cx="8851" cy="1308"/>
          </a:xfrm>
          <a:custGeom>
            <a:avLst/>
            <a:gdLst/>
            <a:ahLst/>
            <a:cxnLst/>
            <a:rect l="l" t="t" r="r" b="b"/>
            <a:pathLst>
              <a:path w="8851" h="1308">
                <a:moveTo>
                  <a:pt x="0" y="1308"/>
                </a:moveTo>
                <a:lnTo>
                  <a:pt x="8851" y="1092"/>
                </a:lnTo>
                <a:lnTo>
                  <a:pt x="290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5306937" y="1929988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1079"/>
                </a:moveTo>
                <a:lnTo>
                  <a:pt x="8851" y="1295"/>
                </a:lnTo>
                <a:lnTo>
                  <a:pt x="582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5686344" y="1931931"/>
            <a:ext cx="6362" cy="1727"/>
          </a:xfrm>
          <a:custGeom>
            <a:avLst/>
            <a:gdLst/>
            <a:ahLst/>
            <a:cxnLst/>
            <a:rect l="l" t="t" r="r" b="b"/>
            <a:pathLst>
              <a:path w="6362" h="1727">
                <a:moveTo>
                  <a:pt x="0" y="1193"/>
                </a:moveTo>
                <a:lnTo>
                  <a:pt x="6362" y="1727"/>
                </a:lnTo>
                <a:lnTo>
                  <a:pt x="506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5297530" y="1931929"/>
            <a:ext cx="7251" cy="1841"/>
          </a:xfrm>
          <a:custGeom>
            <a:avLst/>
            <a:gdLst/>
            <a:ahLst/>
            <a:cxnLst/>
            <a:rect l="l" t="t" r="r" b="b"/>
            <a:pathLst>
              <a:path w="7251" h="1841">
                <a:moveTo>
                  <a:pt x="0" y="761"/>
                </a:moveTo>
                <a:lnTo>
                  <a:pt x="7251" y="1841"/>
                </a:lnTo>
                <a:lnTo>
                  <a:pt x="2057" y="0"/>
                </a:lnTo>
                <a:lnTo>
                  <a:pt x="0" y="76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5695729" y="1933760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5290295" y="1933770"/>
            <a:ext cx="5092" cy="1181"/>
          </a:xfrm>
          <a:custGeom>
            <a:avLst/>
            <a:gdLst/>
            <a:ahLst/>
            <a:cxnLst/>
            <a:rect l="l" t="t" r="r" b="b"/>
            <a:pathLst>
              <a:path w="5092" h="1181">
                <a:moveTo>
                  <a:pt x="0" y="749"/>
                </a:moveTo>
                <a:lnTo>
                  <a:pt x="5092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5703295" y="193571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749"/>
                </a:lnTo>
                <a:lnTo>
                  <a:pt x="97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5282957" y="1935713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5716040" y="1939383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079"/>
                </a:moveTo>
                <a:lnTo>
                  <a:pt x="4203" y="1727"/>
                </a:lnTo>
                <a:lnTo>
                  <a:pt x="302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5269995" y="193939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749"/>
                </a:moveTo>
                <a:lnTo>
                  <a:pt x="5080" y="1828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5723378" y="1941212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193"/>
                </a:moveTo>
                <a:lnTo>
                  <a:pt x="4216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5262662" y="1941545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749" y="1295"/>
                </a:moveTo>
                <a:lnTo>
                  <a:pt x="5067" y="761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5736236" y="1945212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0" y="863"/>
                </a:moveTo>
                <a:lnTo>
                  <a:pt x="4318" y="1295"/>
                </a:lnTo>
                <a:lnTo>
                  <a:pt x="506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5249689" y="1945214"/>
            <a:ext cx="5080" cy="1295"/>
          </a:xfrm>
          <a:custGeom>
            <a:avLst/>
            <a:gdLst/>
            <a:ahLst/>
            <a:cxnLst/>
            <a:rect l="l" t="t" r="r" b="b"/>
            <a:pathLst>
              <a:path w="5079" h="1295">
                <a:moveTo>
                  <a:pt x="863" y="1295"/>
                </a:moveTo>
                <a:lnTo>
                  <a:pt x="5079" y="863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5743689" y="1946722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193"/>
                </a:moveTo>
                <a:lnTo>
                  <a:pt x="4203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5242243" y="194673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5751141" y="194856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1193"/>
                </a:moveTo>
                <a:lnTo>
                  <a:pt x="4965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5234894" y="194867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9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5764091" y="1952345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079"/>
                </a:moveTo>
                <a:lnTo>
                  <a:pt x="4216" y="1727"/>
                </a:lnTo>
                <a:lnTo>
                  <a:pt x="292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5221944" y="1952343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4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5771441" y="1954071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3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5412338" y="1955266"/>
            <a:ext cx="30988" cy="1193"/>
          </a:xfrm>
          <a:custGeom>
            <a:avLst/>
            <a:gdLst/>
            <a:ahLst/>
            <a:cxnLst/>
            <a:rect l="l" t="t" r="r" b="b"/>
            <a:pathLst>
              <a:path w="30987" h="1193">
                <a:moveTo>
                  <a:pt x="863" y="101"/>
                </a:moveTo>
                <a:lnTo>
                  <a:pt x="0" y="1193"/>
                </a:lnTo>
                <a:lnTo>
                  <a:pt x="30987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5214480" y="1954081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5778996" y="1956026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850"/>
                </a:lnTo>
                <a:lnTo>
                  <a:pt x="1092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5397977" y="1956442"/>
            <a:ext cx="14363" cy="2273"/>
          </a:xfrm>
          <a:custGeom>
            <a:avLst/>
            <a:gdLst/>
            <a:ahLst/>
            <a:cxnLst/>
            <a:rect l="l" t="t" r="r" b="b"/>
            <a:pathLst>
              <a:path w="14363" h="2273">
                <a:moveTo>
                  <a:pt x="0" y="0"/>
                </a:moveTo>
                <a:lnTo>
                  <a:pt x="1409" y="2273"/>
                </a:lnTo>
                <a:lnTo>
                  <a:pt x="14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5207245" y="1956013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863"/>
                </a:moveTo>
                <a:lnTo>
                  <a:pt x="4749" y="977"/>
                </a:lnTo>
                <a:lnTo>
                  <a:pt x="3784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5855787" y="2028153"/>
            <a:ext cx="175285" cy="102285"/>
          </a:xfrm>
          <a:custGeom>
            <a:avLst/>
            <a:gdLst/>
            <a:ahLst/>
            <a:cxnLst/>
            <a:rect l="l" t="t" r="r" b="b"/>
            <a:pathLst>
              <a:path w="175285" h="102285">
                <a:moveTo>
                  <a:pt x="1841" y="0"/>
                </a:moveTo>
                <a:lnTo>
                  <a:pt x="0" y="2171"/>
                </a:lnTo>
                <a:lnTo>
                  <a:pt x="28943" y="13944"/>
                </a:lnTo>
                <a:lnTo>
                  <a:pt x="115887" y="61887"/>
                </a:lnTo>
                <a:lnTo>
                  <a:pt x="173888" y="102285"/>
                </a:lnTo>
                <a:lnTo>
                  <a:pt x="175285" y="100126"/>
                </a:lnTo>
                <a:lnTo>
                  <a:pt x="117716" y="60058"/>
                </a:lnTo>
                <a:lnTo>
                  <a:pt x="30784" y="12103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5846178" y="2045114"/>
            <a:ext cx="174536" cy="103568"/>
          </a:xfrm>
          <a:custGeom>
            <a:avLst/>
            <a:gdLst/>
            <a:ahLst/>
            <a:cxnLst/>
            <a:rect l="l" t="t" r="r" b="b"/>
            <a:pathLst>
              <a:path w="174536" h="103568">
                <a:moveTo>
                  <a:pt x="51511" y="26466"/>
                </a:moveTo>
                <a:lnTo>
                  <a:pt x="129171" y="70853"/>
                </a:lnTo>
                <a:lnTo>
                  <a:pt x="164477" y="96558"/>
                </a:lnTo>
                <a:lnTo>
                  <a:pt x="172694" y="103568"/>
                </a:lnTo>
                <a:lnTo>
                  <a:pt x="174536" y="101625"/>
                </a:lnTo>
                <a:lnTo>
                  <a:pt x="164160" y="93103"/>
                </a:lnTo>
                <a:lnTo>
                  <a:pt x="131000" y="69011"/>
                </a:lnTo>
                <a:lnTo>
                  <a:pt x="53352" y="24625"/>
                </a:lnTo>
                <a:lnTo>
                  <a:pt x="1841" y="0"/>
                </a:lnTo>
                <a:lnTo>
                  <a:pt x="0" y="1943"/>
                </a:lnTo>
                <a:lnTo>
                  <a:pt x="51511" y="264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5408561" y="2065530"/>
            <a:ext cx="173875" cy="1727"/>
          </a:xfrm>
          <a:custGeom>
            <a:avLst/>
            <a:gdLst/>
            <a:ahLst/>
            <a:cxnLst/>
            <a:rect l="l" t="t" r="r" b="b"/>
            <a:pathLst>
              <a:path w="173875" h="1727">
                <a:moveTo>
                  <a:pt x="0" y="0"/>
                </a:moveTo>
                <a:lnTo>
                  <a:pt x="101" y="1727"/>
                </a:lnTo>
                <a:lnTo>
                  <a:pt x="173774" y="1727"/>
                </a:lnTo>
                <a:lnTo>
                  <a:pt x="173875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5553392" y="2109800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884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4959711" y="2028047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0" y="100329"/>
                </a:moveTo>
                <a:lnTo>
                  <a:pt x="1841" y="102488"/>
                </a:lnTo>
                <a:lnTo>
                  <a:pt x="25171" y="84785"/>
                </a:lnTo>
                <a:lnTo>
                  <a:pt x="106489" y="35001"/>
                </a:lnTo>
                <a:lnTo>
                  <a:pt x="175069" y="2273"/>
                </a:lnTo>
                <a:lnTo>
                  <a:pt x="173774" y="0"/>
                </a:lnTo>
                <a:lnTo>
                  <a:pt x="104648" y="33058"/>
                </a:lnTo>
                <a:lnTo>
                  <a:pt x="23329" y="82943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5424004" y="217444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5553391" y="2230446"/>
            <a:ext cx="14795" cy="14249"/>
          </a:xfrm>
          <a:custGeom>
            <a:avLst/>
            <a:gdLst/>
            <a:ahLst/>
            <a:cxnLst/>
            <a:rect l="l" t="t" r="r" b="b"/>
            <a:pathLst>
              <a:path w="14795" h="14249">
                <a:moveTo>
                  <a:pt x="14795" y="3022"/>
                </a:moveTo>
                <a:lnTo>
                  <a:pt x="13601" y="101"/>
                </a:lnTo>
                <a:lnTo>
                  <a:pt x="0" y="0"/>
                </a:lnTo>
                <a:lnTo>
                  <a:pt x="0" y="13716"/>
                </a:lnTo>
                <a:lnTo>
                  <a:pt x="13817" y="14249"/>
                </a:lnTo>
                <a:lnTo>
                  <a:pt x="14795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6193401" y="2283147"/>
            <a:ext cx="32397" cy="42773"/>
          </a:xfrm>
          <a:custGeom>
            <a:avLst/>
            <a:gdLst/>
            <a:ahLst/>
            <a:cxnLst/>
            <a:rect l="l" t="t" r="r" b="b"/>
            <a:pathLst>
              <a:path w="32397" h="42773">
                <a:moveTo>
                  <a:pt x="32397" y="40932"/>
                </a:moveTo>
                <a:lnTo>
                  <a:pt x="1828" y="863"/>
                </a:lnTo>
                <a:lnTo>
                  <a:pt x="647" y="0"/>
                </a:lnTo>
                <a:lnTo>
                  <a:pt x="0" y="2806"/>
                </a:lnTo>
                <a:lnTo>
                  <a:pt x="30556" y="42773"/>
                </a:lnTo>
                <a:lnTo>
                  <a:pt x="32397" y="4093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5426919" y="2294379"/>
            <a:ext cx="10795" cy="15125"/>
          </a:xfrm>
          <a:custGeom>
            <a:avLst/>
            <a:gdLst/>
            <a:ahLst/>
            <a:cxnLst/>
            <a:rect l="l" t="t" r="r" b="b"/>
            <a:pathLst>
              <a:path w="10795" h="15125">
                <a:moveTo>
                  <a:pt x="215" y="1511"/>
                </a:moveTo>
                <a:lnTo>
                  <a:pt x="2057" y="2374"/>
                </a:lnTo>
                <a:lnTo>
                  <a:pt x="8966" y="2603"/>
                </a:lnTo>
                <a:lnTo>
                  <a:pt x="8966" y="12636"/>
                </a:lnTo>
                <a:lnTo>
                  <a:pt x="1943" y="13284"/>
                </a:lnTo>
                <a:lnTo>
                  <a:pt x="1943" y="15125"/>
                </a:lnTo>
                <a:lnTo>
                  <a:pt x="10794" y="14478"/>
                </a:lnTo>
                <a:lnTo>
                  <a:pt x="10794" y="762"/>
                </a:lnTo>
                <a:lnTo>
                  <a:pt x="0" y="0"/>
                </a:lnTo>
                <a:lnTo>
                  <a:pt x="215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765196" y="2283581"/>
            <a:ext cx="33705" cy="42227"/>
          </a:xfrm>
          <a:custGeom>
            <a:avLst/>
            <a:gdLst/>
            <a:ahLst/>
            <a:cxnLst/>
            <a:rect l="l" t="t" r="r" b="b"/>
            <a:pathLst>
              <a:path w="33705" h="42227">
                <a:moveTo>
                  <a:pt x="0" y="40500"/>
                </a:moveTo>
                <a:lnTo>
                  <a:pt x="1955" y="42227"/>
                </a:lnTo>
                <a:lnTo>
                  <a:pt x="10159" y="29908"/>
                </a:lnTo>
                <a:lnTo>
                  <a:pt x="32511" y="4102"/>
                </a:lnTo>
                <a:lnTo>
                  <a:pt x="33705" y="3238"/>
                </a:lnTo>
                <a:lnTo>
                  <a:pt x="33705" y="317"/>
                </a:lnTo>
                <a:lnTo>
                  <a:pt x="32296" y="0"/>
                </a:lnTo>
                <a:lnTo>
                  <a:pt x="8318" y="28079"/>
                </a:lnTo>
                <a:lnTo>
                  <a:pt x="0" y="4050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5432645" y="2337037"/>
            <a:ext cx="41148" cy="40614"/>
          </a:xfrm>
          <a:custGeom>
            <a:avLst/>
            <a:gdLst/>
            <a:ahLst/>
            <a:cxnLst/>
            <a:rect l="l" t="t" r="r" b="b"/>
            <a:pathLst>
              <a:path w="41148" h="40614">
                <a:moveTo>
                  <a:pt x="0" y="18580"/>
                </a:moveTo>
                <a:lnTo>
                  <a:pt x="215" y="20307"/>
                </a:lnTo>
                <a:lnTo>
                  <a:pt x="38341" y="20955"/>
                </a:lnTo>
                <a:lnTo>
                  <a:pt x="38341" y="36398"/>
                </a:lnTo>
                <a:lnTo>
                  <a:pt x="1841" y="37045"/>
                </a:lnTo>
                <a:lnTo>
                  <a:pt x="1841" y="38887"/>
                </a:lnTo>
                <a:lnTo>
                  <a:pt x="38226" y="39522"/>
                </a:lnTo>
                <a:lnTo>
                  <a:pt x="40385" y="40614"/>
                </a:lnTo>
                <a:lnTo>
                  <a:pt x="41147" y="1841"/>
                </a:lnTo>
                <a:lnTo>
                  <a:pt x="40284" y="0"/>
                </a:lnTo>
                <a:lnTo>
                  <a:pt x="38341" y="17932"/>
                </a:lnTo>
                <a:lnTo>
                  <a:pt x="0" y="185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5553391" y="2357240"/>
            <a:ext cx="4864" cy="17056"/>
          </a:xfrm>
          <a:custGeom>
            <a:avLst/>
            <a:gdLst/>
            <a:ahLst/>
            <a:cxnLst/>
            <a:rect l="l" t="t" r="r" b="b"/>
            <a:pathLst>
              <a:path w="4864" h="17056">
                <a:moveTo>
                  <a:pt x="4864" y="1396"/>
                </a:moveTo>
                <a:lnTo>
                  <a:pt x="4864" y="0"/>
                </a:lnTo>
                <a:lnTo>
                  <a:pt x="0" y="749"/>
                </a:lnTo>
                <a:lnTo>
                  <a:pt x="0" y="16306"/>
                </a:lnTo>
                <a:lnTo>
                  <a:pt x="3022" y="17056"/>
                </a:lnTo>
                <a:lnTo>
                  <a:pt x="1943" y="14249"/>
                </a:lnTo>
                <a:lnTo>
                  <a:pt x="1943" y="2692"/>
                </a:lnTo>
                <a:lnTo>
                  <a:pt x="4864" y="13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4812075" y="2383589"/>
            <a:ext cx="4864" cy="1181"/>
          </a:xfrm>
          <a:custGeom>
            <a:avLst/>
            <a:gdLst/>
            <a:ahLst/>
            <a:cxnLst/>
            <a:rect l="l" t="t" r="r" b="b"/>
            <a:pathLst>
              <a:path w="4864" h="1181">
                <a:moveTo>
                  <a:pt x="0" y="1181"/>
                </a:moveTo>
                <a:lnTo>
                  <a:pt x="4864" y="317"/>
                </a:lnTo>
                <a:lnTo>
                  <a:pt x="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614091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7442" y="101"/>
                </a:moveTo>
                <a:lnTo>
                  <a:pt x="0" y="5181"/>
                </a:lnTo>
                <a:lnTo>
                  <a:pt x="9283" y="1828"/>
                </a:lnTo>
                <a:lnTo>
                  <a:pt x="35966" y="3238"/>
                </a:lnTo>
                <a:lnTo>
                  <a:pt x="32296" y="0"/>
                </a:lnTo>
                <a:lnTo>
                  <a:pt x="7442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481056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9283" y="101"/>
                </a:moveTo>
                <a:lnTo>
                  <a:pt x="3670" y="1943"/>
                </a:lnTo>
                <a:lnTo>
                  <a:pt x="0" y="5181"/>
                </a:lnTo>
                <a:lnTo>
                  <a:pt x="11125" y="1943"/>
                </a:lnTo>
                <a:lnTo>
                  <a:pt x="35966" y="3238"/>
                </a:lnTo>
                <a:lnTo>
                  <a:pt x="32296" y="0"/>
                </a:lnTo>
                <a:lnTo>
                  <a:pt x="928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6180971" y="2431752"/>
            <a:ext cx="25272" cy="47625"/>
          </a:xfrm>
          <a:custGeom>
            <a:avLst/>
            <a:gdLst/>
            <a:ahLst/>
            <a:cxnLst/>
            <a:rect l="l" t="t" r="r" b="b"/>
            <a:pathLst>
              <a:path w="25273" h="47625">
                <a:moveTo>
                  <a:pt x="3136" y="0"/>
                </a:moveTo>
                <a:lnTo>
                  <a:pt x="0" y="0"/>
                </a:lnTo>
                <a:lnTo>
                  <a:pt x="10693" y="9296"/>
                </a:lnTo>
                <a:lnTo>
                  <a:pt x="17932" y="18681"/>
                </a:lnTo>
                <a:lnTo>
                  <a:pt x="23444" y="33489"/>
                </a:lnTo>
                <a:lnTo>
                  <a:pt x="24091" y="47624"/>
                </a:lnTo>
                <a:lnTo>
                  <a:pt x="25171" y="46761"/>
                </a:lnTo>
                <a:lnTo>
                  <a:pt x="25273" y="31648"/>
                </a:lnTo>
                <a:lnTo>
                  <a:pt x="19761" y="16852"/>
                </a:lnTo>
                <a:lnTo>
                  <a:pt x="12534" y="7454"/>
                </a:lnTo>
                <a:lnTo>
                  <a:pt x="3136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4850626" y="2431751"/>
            <a:ext cx="20307" cy="19875"/>
          </a:xfrm>
          <a:custGeom>
            <a:avLst/>
            <a:gdLst/>
            <a:ahLst/>
            <a:cxnLst/>
            <a:rect l="l" t="t" r="r" b="b"/>
            <a:pathLst>
              <a:path w="20307" h="19875">
                <a:moveTo>
                  <a:pt x="14262" y="9296"/>
                </a:moveTo>
                <a:lnTo>
                  <a:pt x="12750" y="5295"/>
                </a:lnTo>
                <a:lnTo>
                  <a:pt x="3136" y="0"/>
                </a:lnTo>
                <a:lnTo>
                  <a:pt x="0" y="0"/>
                </a:lnTo>
                <a:lnTo>
                  <a:pt x="7023" y="5511"/>
                </a:lnTo>
                <a:lnTo>
                  <a:pt x="20307" y="19875"/>
                </a:lnTo>
                <a:lnTo>
                  <a:pt x="17932" y="13068"/>
                </a:lnTo>
                <a:lnTo>
                  <a:pt x="14262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4870935" y="2451623"/>
            <a:ext cx="4965" cy="27762"/>
          </a:xfrm>
          <a:custGeom>
            <a:avLst/>
            <a:gdLst/>
            <a:ahLst/>
            <a:cxnLst/>
            <a:rect l="l" t="t" r="r" b="b"/>
            <a:pathLst>
              <a:path w="4965" h="27762">
                <a:moveTo>
                  <a:pt x="3136" y="13614"/>
                </a:moveTo>
                <a:lnTo>
                  <a:pt x="3771" y="27762"/>
                </a:lnTo>
                <a:lnTo>
                  <a:pt x="4864" y="26898"/>
                </a:lnTo>
                <a:lnTo>
                  <a:pt x="4965" y="11772"/>
                </a:lnTo>
                <a:lnTo>
                  <a:pt x="1193" y="749"/>
                </a:lnTo>
                <a:lnTo>
                  <a:pt x="0" y="0"/>
                </a:lnTo>
                <a:lnTo>
                  <a:pt x="3136" y="136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6317703" y="2488457"/>
            <a:ext cx="22352" cy="47955"/>
          </a:xfrm>
          <a:custGeom>
            <a:avLst/>
            <a:gdLst/>
            <a:ahLst/>
            <a:cxnLst/>
            <a:rect l="l" t="t" r="r" b="b"/>
            <a:pathLst>
              <a:path w="22351" h="47955">
                <a:moveTo>
                  <a:pt x="17932" y="34023"/>
                </a:moveTo>
                <a:lnTo>
                  <a:pt x="4864" y="4432"/>
                </a:lnTo>
                <a:lnTo>
                  <a:pt x="3886" y="647"/>
                </a:lnTo>
                <a:lnTo>
                  <a:pt x="0" y="0"/>
                </a:lnTo>
                <a:lnTo>
                  <a:pt x="6807" y="15557"/>
                </a:lnTo>
                <a:lnTo>
                  <a:pt x="20523" y="47955"/>
                </a:lnTo>
                <a:lnTo>
                  <a:pt x="22352" y="47523"/>
                </a:lnTo>
                <a:lnTo>
                  <a:pt x="17932" y="34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6201277" y="2479393"/>
            <a:ext cx="3784" cy="10464"/>
          </a:xfrm>
          <a:custGeom>
            <a:avLst/>
            <a:gdLst/>
            <a:ahLst/>
            <a:cxnLst/>
            <a:rect l="l" t="t" r="r" b="b"/>
            <a:pathLst>
              <a:path w="3784" h="10464">
                <a:moveTo>
                  <a:pt x="0" y="10464"/>
                </a:moveTo>
                <a:lnTo>
                  <a:pt x="3352" y="6908"/>
                </a:lnTo>
                <a:lnTo>
                  <a:pt x="3784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870940" y="2479393"/>
            <a:ext cx="3771" cy="10464"/>
          </a:xfrm>
          <a:custGeom>
            <a:avLst/>
            <a:gdLst/>
            <a:ahLst/>
            <a:cxnLst/>
            <a:rect l="l" t="t" r="r" b="b"/>
            <a:pathLst>
              <a:path w="3771" h="10464">
                <a:moveTo>
                  <a:pt x="0" y="10464"/>
                </a:moveTo>
                <a:lnTo>
                  <a:pt x="3238" y="6908"/>
                </a:lnTo>
                <a:lnTo>
                  <a:pt x="3771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4789714" y="2490389"/>
            <a:ext cx="11023" cy="15125"/>
          </a:xfrm>
          <a:custGeom>
            <a:avLst/>
            <a:gdLst/>
            <a:ahLst/>
            <a:cxnLst/>
            <a:rect l="l" t="t" r="r" b="b"/>
            <a:pathLst>
              <a:path w="11023" h="15125">
                <a:moveTo>
                  <a:pt x="3352" y="11023"/>
                </a:moveTo>
                <a:lnTo>
                  <a:pt x="7454" y="15125"/>
                </a:lnTo>
                <a:lnTo>
                  <a:pt x="11023" y="14693"/>
                </a:lnTo>
                <a:lnTo>
                  <a:pt x="1193" y="660"/>
                </a:lnTo>
                <a:lnTo>
                  <a:pt x="0" y="0"/>
                </a:lnTo>
                <a:lnTo>
                  <a:pt x="3352" y="11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6122224" y="2494174"/>
            <a:ext cx="10693" cy="13182"/>
          </a:xfrm>
          <a:custGeom>
            <a:avLst/>
            <a:gdLst/>
            <a:ahLst/>
            <a:cxnLst/>
            <a:rect l="l" t="t" r="r" b="b"/>
            <a:pathLst>
              <a:path w="10693" h="13182">
                <a:moveTo>
                  <a:pt x="1295" y="7239"/>
                </a:moveTo>
                <a:lnTo>
                  <a:pt x="7124" y="13182"/>
                </a:lnTo>
                <a:lnTo>
                  <a:pt x="10693" y="12865"/>
                </a:lnTo>
                <a:lnTo>
                  <a:pt x="0" y="0"/>
                </a:lnTo>
                <a:lnTo>
                  <a:pt x="1295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4800733" y="2505097"/>
            <a:ext cx="48069" cy="11874"/>
          </a:xfrm>
          <a:custGeom>
            <a:avLst/>
            <a:gdLst/>
            <a:ahLst/>
            <a:cxnLst/>
            <a:rect l="l" t="t" r="r" b="b"/>
            <a:pathLst>
              <a:path w="48069" h="11874">
                <a:moveTo>
                  <a:pt x="41363" y="8089"/>
                </a:moveTo>
                <a:lnTo>
                  <a:pt x="15976" y="8204"/>
                </a:lnTo>
                <a:lnTo>
                  <a:pt x="0" y="0"/>
                </a:lnTo>
                <a:lnTo>
                  <a:pt x="1409" y="2476"/>
                </a:lnTo>
                <a:lnTo>
                  <a:pt x="14160" y="10147"/>
                </a:lnTo>
                <a:lnTo>
                  <a:pt x="25272" y="11874"/>
                </a:lnTo>
                <a:lnTo>
                  <a:pt x="33921" y="11874"/>
                </a:lnTo>
                <a:lnTo>
                  <a:pt x="45250" y="10248"/>
                </a:lnTo>
                <a:lnTo>
                  <a:pt x="48069" y="7556"/>
                </a:lnTo>
                <a:lnTo>
                  <a:pt x="41363" y="808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6132911" y="2507040"/>
            <a:ext cx="46228" cy="9931"/>
          </a:xfrm>
          <a:custGeom>
            <a:avLst/>
            <a:gdLst/>
            <a:ahLst/>
            <a:cxnLst/>
            <a:rect l="l" t="t" r="r" b="b"/>
            <a:pathLst>
              <a:path w="46227" h="9931">
                <a:moveTo>
                  <a:pt x="39522" y="6146"/>
                </a:moveTo>
                <a:lnTo>
                  <a:pt x="14160" y="6261"/>
                </a:lnTo>
                <a:lnTo>
                  <a:pt x="0" y="0"/>
                </a:lnTo>
                <a:lnTo>
                  <a:pt x="1409" y="2362"/>
                </a:lnTo>
                <a:lnTo>
                  <a:pt x="12318" y="8204"/>
                </a:lnTo>
                <a:lnTo>
                  <a:pt x="21602" y="9931"/>
                </a:lnTo>
                <a:lnTo>
                  <a:pt x="32080" y="9931"/>
                </a:lnTo>
                <a:lnTo>
                  <a:pt x="43421" y="8305"/>
                </a:lnTo>
                <a:lnTo>
                  <a:pt x="46227" y="5613"/>
                </a:lnTo>
                <a:lnTo>
                  <a:pt x="39522" y="614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6179143" y="2494183"/>
            <a:ext cx="19977" cy="18465"/>
          </a:xfrm>
          <a:custGeom>
            <a:avLst/>
            <a:gdLst/>
            <a:ahLst/>
            <a:cxnLst/>
            <a:rect l="l" t="t" r="r" b="b"/>
            <a:pathLst>
              <a:path w="19977" h="18465">
                <a:moveTo>
                  <a:pt x="16954" y="9067"/>
                </a:moveTo>
                <a:lnTo>
                  <a:pt x="19977" y="0"/>
                </a:lnTo>
                <a:lnTo>
                  <a:pt x="14262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954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4848791" y="2494183"/>
            <a:ext cx="19989" cy="18465"/>
          </a:xfrm>
          <a:custGeom>
            <a:avLst/>
            <a:gdLst/>
            <a:ahLst/>
            <a:cxnLst/>
            <a:rect l="l" t="t" r="r" b="b"/>
            <a:pathLst>
              <a:path w="19989" h="18465">
                <a:moveTo>
                  <a:pt x="16852" y="9067"/>
                </a:moveTo>
                <a:lnTo>
                  <a:pt x="19989" y="0"/>
                </a:lnTo>
                <a:lnTo>
                  <a:pt x="14160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852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4802577" y="2555631"/>
            <a:ext cx="5499" cy="1079"/>
          </a:xfrm>
          <a:custGeom>
            <a:avLst/>
            <a:gdLst/>
            <a:ahLst/>
            <a:cxnLst/>
            <a:rect l="l" t="t" r="r" b="b"/>
            <a:pathLst>
              <a:path w="5499" h="1079">
                <a:moveTo>
                  <a:pt x="0" y="977"/>
                </a:moveTo>
                <a:lnTo>
                  <a:pt x="5499" y="1079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6392879" y="2564273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0" y="4965"/>
                </a:moveTo>
                <a:lnTo>
                  <a:pt x="1181" y="2057"/>
                </a:lnTo>
                <a:lnTo>
                  <a:pt x="317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4597043" y="2565029"/>
            <a:ext cx="1955" cy="4203"/>
          </a:xfrm>
          <a:custGeom>
            <a:avLst/>
            <a:gdLst/>
            <a:ahLst/>
            <a:cxnLst/>
            <a:rect l="l" t="t" r="r" b="b"/>
            <a:pathLst>
              <a:path w="1955" h="4203">
                <a:moveTo>
                  <a:pt x="0" y="1295"/>
                </a:moveTo>
                <a:lnTo>
                  <a:pt x="1955" y="4203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6394056" y="2572485"/>
            <a:ext cx="1739" cy="4203"/>
          </a:xfrm>
          <a:custGeom>
            <a:avLst/>
            <a:gdLst/>
            <a:ahLst/>
            <a:cxnLst/>
            <a:rect l="l" t="t" r="r" b="b"/>
            <a:pathLst>
              <a:path w="1739" h="4203">
                <a:moveTo>
                  <a:pt x="0" y="0"/>
                </a:moveTo>
                <a:lnTo>
                  <a:pt x="647" y="4203"/>
                </a:lnTo>
                <a:lnTo>
                  <a:pt x="1739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4595214" y="2572480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6398376" y="2584573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44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4591431" y="2585328"/>
            <a:ext cx="1943" cy="4330"/>
          </a:xfrm>
          <a:custGeom>
            <a:avLst/>
            <a:gdLst/>
            <a:ahLst/>
            <a:cxnLst/>
            <a:rect l="l" t="t" r="r" b="b"/>
            <a:pathLst>
              <a:path w="1943" h="4330">
                <a:moveTo>
                  <a:pt x="0" y="1295"/>
                </a:moveTo>
                <a:lnTo>
                  <a:pt x="1943" y="4330"/>
                </a:lnTo>
                <a:lnTo>
                  <a:pt x="184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6399679" y="2592785"/>
            <a:ext cx="1612" cy="4203"/>
          </a:xfrm>
          <a:custGeom>
            <a:avLst/>
            <a:gdLst/>
            <a:ahLst/>
            <a:cxnLst/>
            <a:rect l="l" t="t" r="r" b="b"/>
            <a:pathLst>
              <a:path w="1612" h="4203">
                <a:moveTo>
                  <a:pt x="0" y="0"/>
                </a:moveTo>
                <a:lnTo>
                  <a:pt x="533" y="4203"/>
                </a:lnTo>
                <a:lnTo>
                  <a:pt x="1612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4589705" y="2592779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6403348" y="2605746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4586036" y="2604877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3886"/>
                </a:moveTo>
                <a:lnTo>
                  <a:pt x="1828" y="4965"/>
                </a:lnTo>
                <a:lnTo>
                  <a:pt x="1612" y="863"/>
                </a:lnTo>
                <a:lnTo>
                  <a:pt x="749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6405189" y="261308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4584081" y="2613079"/>
            <a:ext cx="1955" cy="4229"/>
          </a:xfrm>
          <a:custGeom>
            <a:avLst/>
            <a:gdLst/>
            <a:ahLst/>
            <a:cxnLst/>
            <a:rect l="l" t="t" r="r" b="b"/>
            <a:pathLst>
              <a:path w="1955" h="4229">
                <a:moveTo>
                  <a:pt x="0" y="1193"/>
                </a:moveTo>
                <a:lnTo>
                  <a:pt x="1955" y="4229"/>
                </a:lnTo>
                <a:lnTo>
                  <a:pt x="1739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6407017" y="2620537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4582252" y="2620531"/>
            <a:ext cx="1943" cy="4229"/>
          </a:xfrm>
          <a:custGeom>
            <a:avLst/>
            <a:gdLst/>
            <a:ahLst/>
            <a:cxnLst/>
            <a:rect l="l" t="t" r="r" b="b"/>
            <a:pathLst>
              <a:path w="1943" h="4229">
                <a:moveTo>
                  <a:pt x="0" y="1193"/>
                </a:moveTo>
                <a:lnTo>
                  <a:pt x="1943" y="4229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6411452" y="263263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771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4578583" y="2632641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3771"/>
                </a:moveTo>
                <a:lnTo>
                  <a:pt x="1943" y="4864"/>
                </a:lnTo>
                <a:lnTo>
                  <a:pt x="1727" y="863"/>
                </a:lnTo>
                <a:lnTo>
                  <a:pt x="863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6413178" y="2639974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57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4576743" y="2640728"/>
            <a:ext cx="1841" cy="4330"/>
          </a:xfrm>
          <a:custGeom>
            <a:avLst/>
            <a:gdLst/>
            <a:ahLst/>
            <a:cxnLst/>
            <a:rect l="l" t="t" r="r" b="b"/>
            <a:pathLst>
              <a:path w="1841" h="4330">
                <a:moveTo>
                  <a:pt x="0" y="1308"/>
                </a:moveTo>
                <a:lnTo>
                  <a:pt x="1841" y="4330"/>
                </a:lnTo>
                <a:lnTo>
                  <a:pt x="1739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6414367" y="2648186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47" y="4216"/>
                </a:lnTo>
                <a:lnTo>
                  <a:pt x="1828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4574903" y="2648182"/>
            <a:ext cx="1841" cy="4216"/>
          </a:xfrm>
          <a:custGeom>
            <a:avLst/>
            <a:gdLst/>
            <a:ahLst/>
            <a:cxnLst/>
            <a:rect l="l" t="t" r="r" b="b"/>
            <a:pathLst>
              <a:path w="1841" h="4216">
                <a:moveTo>
                  <a:pt x="0" y="1295"/>
                </a:moveTo>
                <a:lnTo>
                  <a:pt x="1841" y="4216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6418687" y="2660272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0" y="8864"/>
                </a:moveTo>
                <a:lnTo>
                  <a:pt x="1295" y="5841"/>
                </a:lnTo>
                <a:lnTo>
                  <a:pt x="317" y="0"/>
                </a:lnTo>
                <a:lnTo>
                  <a:pt x="0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4571131" y="2660290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5829"/>
                </a:moveTo>
                <a:lnTo>
                  <a:pt x="1828" y="8966"/>
                </a:lnTo>
                <a:lnTo>
                  <a:pt x="1625" y="634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6420528" y="2671304"/>
            <a:ext cx="1295" cy="10795"/>
          </a:xfrm>
          <a:custGeom>
            <a:avLst/>
            <a:gdLst/>
            <a:ahLst/>
            <a:cxnLst/>
            <a:rect l="l" t="t" r="r" b="b"/>
            <a:pathLst>
              <a:path w="1295" h="10794">
                <a:moveTo>
                  <a:pt x="0" y="10795"/>
                </a:moveTo>
                <a:lnTo>
                  <a:pt x="1295" y="5829"/>
                </a:lnTo>
                <a:lnTo>
                  <a:pt x="317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4569291" y="2671297"/>
            <a:ext cx="1727" cy="10922"/>
          </a:xfrm>
          <a:custGeom>
            <a:avLst/>
            <a:gdLst/>
            <a:ahLst/>
            <a:cxnLst/>
            <a:rect l="l" t="t" r="r" b="b"/>
            <a:pathLst>
              <a:path w="1727" h="10922">
                <a:moveTo>
                  <a:pt x="0" y="5829"/>
                </a:moveTo>
                <a:lnTo>
                  <a:pt x="1727" y="10921"/>
                </a:lnTo>
                <a:lnTo>
                  <a:pt x="1625" y="749"/>
                </a:lnTo>
                <a:lnTo>
                  <a:pt x="863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6422356" y="2684367"/>
            <a:ext cx="1295" cy="8750"/>
          </a:xfrm>
          <a:custGeom>
            <a:avLst/>
            <a:gdLst/>
            <a:ahLst/>
            <a:cxnLst/>
            <a:rect l="l" t="t" r="r" b="b"/>
            <a:pathLst>
              <a:path w="1295" h="8750">
                <a:moveTo>
                  <a:pt x="0" y="8750"/>
                </a:moveTo>
                <a:lnTo>
                  <a:pt x="1295" y="5841"/>
                </a:lnTo>
                <a:lnTo>
                  <a:pt x="317" y="0"/>
                </a:lnTo>
                <a:lnTo>
                  <a:pt x="0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4567462" y="268436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5842"/>
                </a:moveTo>
                <a:lnTo>
                  <a:pt x="1828" y="8864"/>
                </a:lnTo>
                <a:lnTo>
                  <a:pt x="1727" y="647"/>
                </a:lnTo>
                <a:lnTo>
                  <a:pt x="977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6424197" y="2695272"/>
            <a:ext cx="1295" cy="8966"/>
          </a:xfrm>
          <a:custGeom>
            <a:avLst/>
            <a:gdLst/>
            <a:ahLst/>
            <a:cxnLst/>
            <a:rect l="l" t="t" r="r" b="b"/>
            <a:pathLst>
              <a:path w="1295" h="8966">
                <a:moveTo>
                  <a:pt x="0" y="8966"/>
                </a:moveTo>
                <a:lnTo>
                  <a:pt x="1295" y="6057"/>
                </a:lnTo>
                <a:lnTo>
                  <a:pt x="317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4565622" y="2695279"/>
            <a:ext cx="1727" cy="9067"/>
          </a:xfrm>
          <a:custGeom>
            <a:avLst/>
            <a:gdLst/>
            <a:ahLst/>
            <a:cxnLst/>
            <a:rect l="l" t="t" r="r" b="b"/>
            <a:pathLst>
              <a:path w="1727" h="9067">
                <a:moveTo>
                  <a:pt x="0" y="3987"/>
                </a:moveTo>
                <a:lnTo>
                  <a:pt x="1727" y="9067"/>
                </a:lnTo>
                <a:lnTo>
                  <a:pt x="1727" y="749"/>
                </a:lnTo>
                <a:lnTo>
                  <a:pt x="863" y="0"/>
                </a:lnTo>
                <a:lnTo>
                  <a:pt x="0" y="398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6426140" y="2706405"/>
            <a:ext cx="1193" cy="10909"/>
          </a:xfrm>
          <a:custGeom>
            <a:avLst/>
            <a:gdLst/>
            <a:ahLst/>
            <a:cxnLst/>
            <a:rect l="l" t="t" r="r" b="b"/>
            <a:pathLst>
              <a:path w="1193" h="10909">
                <a:moveTo>
                  <a:pt x="0" y="10909"/>
                </a:moveTo>
                <a:lnTo>
                  <a:pt x="1193" y="3771"/>
                </a:lnTo>
                <a:lnTo>
                  <a:pt x="215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4563884" y="2707148"/>
            <a:ext cx="1625" cy="10172"/>
          </a:xfrm>
          <a:custGeom>
            <a:avLst/>
            <a:gdLst/>
            <a:ahLst/>
            <a:cxnLst/>
            <a:rect l="l" t="t" r="r" b="b"/>
            <a:pathLst>
              <a:path w="1625" h="10172">
                <a:moveTo>
                  <a:pt x="0" y="1193"/>
                </a:moveTo>
                <a:lnTo>
                  <a:pt x="1625" y="10172"/>
                </a:lnTo>
                <a:lnTo>
                  <a:pt x="162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6427969" y="2719355"/>
            <a:ext cx="1092" cy="8966"/>
          </a:xfrm>
          <a:custGeom>
            <a:avLst/>
            <a:gdLst/>
            <a:ahLst/>
            <a:cxnLst/>
            <a:rect l="l" t="t" r="r" b="b"/>
            <a:pathLst>
              <a:path w="1092" h="8966">
                <a:moveTo>
                  <a:pt x="0" y="8966"/>
                </a:moveTo>
                <a:lnTo>
                  <a:pt x="1092" y="1943"/>
                </a:lnTo>
                <a:lnTo>
                  <a:pt x="330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4561838" y="2719462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784"/>
                </a:moveTo>
                <a:lnTo>
                  <a:pt x="1828" y="8864"/>
                </a:lnTo>
                <a:lnTo>
                  <a:pt x="1828" y="647"/>
                </a:lnTo>
                <a:lnTo>
                  <a:pt x="107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6429809" y="2730602"/>
            <a:ext cx="1193" cy="8737"/>
          </a:xfrm>
          <a:custGeom>
            <a:avLst/>
            <a:gdLst/>
            <a:ahLst/>
            <a:cxnLst/>
            <a:rect l="l" t="t" r="r" b="b"/>
            <a:pathLst>
              <a:path w="1193" h="8737">
                <a:moveTo>
                  <a:pt x="0" y="8737"/>
                </a:moveTo>
                <a:lnTo>
                  <a:pt x="1193" y="5829"/>
                </a:lnTo>
                <a:lnTo>
                  <a:pt x="21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4559998" y="2730482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5943"/>
                </a:moveTo>
                <a:lnTo>
                  <a:pt x="1841" y="8966"/>
                </a:lnTo>
                <a:lnTo>
                  <a:pt x="1739" y="749"/>
                </a:lnTo>
                <a:lnTo>
                  <a:pt x="977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6431649" y="2741494"/>
            <a:ext cx="1181" cy="10807"/>
          </a:xfrm>
          <a:custGeom>
            <a:avLst/>
            <a:gdLst/>
            <a:ahLst/>
            <a:cxnLst/>
            <a:rect l="l" t="t" r="r" b="b"/>
            <a:pathLst>
              <a:path w="1181" h="10807">
                <a:moveTo>
                  <a:pt x="0" y="10807"/>
                </a:moveTo>
                <a:lnTo>
                  <a:pt x="1181" y="5841"/>
                </a:lnTo>
                <a:lnTo>
                  <a:pt x="317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4558169" y="2741500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5829"/>
                </a:moveTo>
                <a:lnTo>
                  <a:pt x="1828" y="10909"/>
                </a:lnTo>
                <a:lnTo>
                  <a:pt x="1727" y="863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6433592" y="2754565"/>
            <a:ext cx="977" cy="23660"/>
          </a:xfrm>
          <a:custGeom>
            <a:avLst/>
            <a:gdLst/>
            <a:ahLst/>
            <a:cxnLst/>
            <a:rect l="l" t="t" r="r" b="b"/>
            <a:pathLst>
              <a:path w="977" h="23660">
                <a:moveTo>
                  <a:pt x="0" y="23660"/>
                </a:moveTo>
                <a:lnTo>
                  <a:pt x="977" y="9296"/>
                </a:lnTo>
                <a:lnTo>
                  <a:pt x="215" y="0"/>
                </a:lnTo>
                <a:lnTo>
                  <a:pt x="0" y="2366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4556443" y="2754561"/>
            <a:ext cx="1625" cy="23660"/>
          </a:xfrm>
          <a:custGeom>
            <a:avLst/>
            <a:gdLst/>
            <a:ahLst/>
            <a:cxnLst/>
            <a:rect l="l" t="t" r="r" b="b"/>
            <a:pathLst>
              <a:path w="1625" h="23660">
                <a:moveTo>
                  <a:pt x="0" y="9296"/>
                </a:moveTo>
                <a:lnTo>
                  <a:pt x="1625" y="23660"/>
                </a:lnTo>
                <a:lnTo>
                  <a:pt x="1625" y="761"/>
                </a:lnTo>
                <a:lnTo>
                  <a:pt x="863" y="0"/>
                </a:lnTo>
                <a:lnTo>
                  <a:pt x="0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6435432" y="2780484"/>
            <a:ext cx="977" cy="32842"/>
          </a:xfrm>
          <a:custGeom>
            <a:avLst/>
            <a:gdLst/>
            <a:ahLst/>
            <a:cxnLst/>
            <a:rect l="l" t="t" r="r" b="b"/>
            <a:pathLst>
              <a:path w="977" h="32842">
                <a:moveTo>
                  <a:pt x="0" y="32842"/>
                </a:moveTo>
                <a:lnTo>
                  <a:pt x="977" y="11125"/>
                </a:lnTo>
                <a:lnTo>
                  <a:pt x="215" y="0"/>
                </a:lnTo>
                <a:lnTo>
                  <a:pt x="0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4554603" y="2780494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16624"/>
                </a:moveTo>
                <a:lnTo>
                  <a:pt x="1625" y="32829"/>
                </a:lnTo>
                <a:lnTo>
                  <a:pt x="1625" y="647"/>
                </a:lnTo>
                <a:lnTo>
                  <a:pt x="863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6437261" y="2815587"/>
            <a:ext cx="1079" cy="32829"/>
          </a:xfrm>
          <a:custGeom>
            <a:avLst/>
            <a:gdLst/>
            <a:ahLst/>
            <a:cxnLst/>
            <a:rect l="l" t="t" r="r" b="b"/>
            <a:pathLst>
              <a:path w="1079" h="32829">
                <a:moveTo>
                  <a:pt x="0" y="32829"/>
                </a:moveTo>
                <a:lnTo>
                  <a:pt x="1079" y="20307"/>
                </a:lnTo>
                <a:lnTo>
                  <a:pt x="215" y="0"/>
                </a:lnTo>
                <a:lnTo>
                  <a:pt x="0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4552774" y="2815595"/>
            <a:ext cx="1612" cy="32816"/>
          </a:xfrm>
          <a:custGeom>
            <a:avLst/>
            <a:gdLst/>
            <a:ahLst/>
            <a:cxnLst/>
            <a:rect l="l" t="t" r="r" b="b"/>
            <a:pathLst>
              <a:path w="1612" h="32816">
                <a:moveTo>
                  <a:pt x="0" y="20294"/>
                </a:moveTo>
                <a:lnTo>
                  <a:pt x="1612" y="32816"/>
                </a:lnTo>
                <a:lnTo>
                  <a:pt x="1612" y="634"/>
                </a:lnTo>
                <a:lnTo>
                  <a:pt x="850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4551791" y="2850688"/>
            <a:ext cx="762" cy="9398"/>
          </a:xfrm>
          <a:custGeom>
            <a:avLst/>
            <a:gdLst/>
            <a:ahLst/>
            <a:cxnLst/>
            <a:rect l="l" t="t" r="r" b="b"/>
            <a:pathLst>
              <a:path w="762" h="9398">
                <a:moveTo>
                  <a:pt x="0" y="9398"/>
                </a:moveTo>
                <a:lnTo>
                  <a:pt x="762" y="647"/>
                </a:lnTo>
                <a:lnTo>
                  <a:pt x="0" y="0"/>
                </a:lnTo>
                <a:lnTo>
                  <a:pt x="0" y="939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6514048" y="2880382"/>
            <a:ext cx="1841" cy="7353"/>
          </a:xfrm>
          <a:custGeom>
            <a:avLst/>
            <a:gdLst/>
            <a:ahLst/>
            <a:cxnLst/>
            <a:rect l="l" t="t" r="r" b="b"/>
            <a:pathLst>
              <a:path w="1841" h="7353">
                <a:moveTo>
                  <a:pt x="0" y="7239"/>
                </a:moveTo>
                <a:lnTo>
                  <a:pt x="965" y="7353"/>
                </a:lnTo>
                <a:lnTo>
                  <a:pt x="1841" y="1739"/>
                </a:lnTo>
                <a:lnTo>
                  <a:pt x="1092" y="0"/>
                </a:lnTo>
                <a:lnTo>
                  <a:pt x="0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6437262" y="2862346"/>
            <a:ext cx="1079" cy="32842"/>
          </a:xfrm>
          <a:custGeom>
            <a:avLst/>
            <a:gdLst/>
            <a:ahLst/>
            <a:cxnLst/>
            <a:rect l="l" t="t" r="r" b="b"/>
            <a:pathLst>
              <a:path w="1079" h="32842">
                <a:moveTo>
                  <a:pt x="215" y="32842"/>
                </a:moveTo>
                <a:lnTo>
                  <a:pt x="1079" y="12534"/>
                </a:lnTo>
                <a:lnTo>
                  <a:pt x="0" y="0"/>
                </a:lnTo>
                <a:lnTo>
                  <a:pt x="215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4552774" y="2862355"/>
            <a:ext cx="1612" cy="32829"/>
          </a:xfrm>
          <a:custGeom>
            <a:avLst/>
            <a:gdLst/>
            <a:ahLst/>
            <a:cxnLst/>
            <a:rect l="l" t="t" r="r" b="b"/>
            <a:pathLst>
              <a:path w="1612" h="32829">
                <a:moveTo>
                  <a:pt x="0" y="12522"/>
                </a:moveTo>
                <a:lnTo>
                  <a:pt x="850" y="32829"/>
                </a:lnTo>
                <a:lnTo>
                  <a:pt x="1612" y="0"/>
                </a:lnTo>
                <a:lnTo>
                  <a:pt x="0" y="125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6435435" y="2897449"/>
            <a:ext cx="965" cy="32829"/>
          </a:xfrm>
          <a:custGeom>
            <a:avLst/>
            <a:gdLst/>
            <a:ahLst/>
            <a:cxnLst/>
            <a:rect l="l" t="t" r="r" b="b"/>
            <a:pathLst>
              <a:path w="965" h="32829">
                <a:moveTo>
                  <a:pt x="203" y="32829"/>
                </a:moveTo>
                <a:lnTo>
                  <a:pt x="965" y="16192"/>
                </a:lnTo>
                <a:lnTo>
                  <a:pt x="0" y="0"/>
                </a:lnTo>
                <a:lnTo>
                  <a:pt x="203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4554603" y="2897452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21704"/>
                </a:moveTo>
                <a:lnTo>
                  <a:pt x="863" y="32829"/>
                </a:lnTo>
                <a:lnTo>
                  <a:pt x="1625" y="0"/>
                </a:lnTo>
                <a:lnTo>
                  <a:pt x="0" y="217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6433593" y="2932553"/>
            <a:ext cx="965" cy="23545"/>
          </a:xfrm>
          <a:custGeom>
            <a:avLst/>
            <a:gdLst/>
            <a:ahLst/>
            <a:cxnLst/>
            <a:rect l="l" t="t" r="r" b="b"/>
            <a:pathLst>
              <a:path w="965" h="23545">
                <a:moveTo>
                  <a:pt x="215" y="23545"/>
                </a:moveTo>
                <a:lnTo>
                  <a:pt x="965" y="14363"/>
                </a:lnTo>
                <a:lnTo>
                  <a:pt x="0" y="0"/>
                </a:lnTo>
                <a:lnTo>
                  <a:pt x="215" y="23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4556443" y="2932556"/>
            <a:ext cx="1625" cy="23545"/>
          </a:xfrm>
          <a:custGeom>
            <a:avLst/>
            <a:gdLst/>
            <a:ahLst/>
            <a:cxnLst/>
            <a:rect l="l" t="t" r="r" b="b"/>
            <a:pathLst>
              <a:path w="1625" h="23545">
                <a:moveTo>
                  <a:pt x="0" y="14363"/>
                </a:moveTo>
                <a:lnTo>
                  <a:pt x="863" y="23545"/>
                </a:lnTo>
                <a:lnTo>
                  <a:pt x="1625" y="0"/>
                </a:lnTo>
                <a:lnTo>
                  <a:pt x="0" y="143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6431652" y="2958368"/>
            <a:ext cx="1181" cy="10795"/>
          </a:xfrm>
          <a:custGeom>
            <a:avLst/>
            <a:gdLst/>
            <a:ahLst/>
            <a:cxnLst/>
            <a:rect l="l" t="t" r="r" b="b"/>
            <a:pathLst>
              <a:path w="1181" h="10794">
                <a:moveTo>
                  <a:pt x="317" y="10795"/>
                </a:moveTo>
                <a:lnTo>
                  <a:pt x="1181" y="5080"/>
                </a:lnTo>
                <a:lnTo>
                  <a:pt x="0" y="0"/>
                </a:lnTo>
                <a:lnTo>
                  <a:pt x="317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4558169" y="2958357"/>
            <a:ext cx="1828" cy="10807"/>
          </a:xfrm>
          <a:custGeom>
            <a:avLst/>
            <a:gdLst/>
            <a:ahLst/>
            <a:cxnLst/>
            <a:rect l="l" t="t" r="r" b="b"/>
            <a:pathLst>
              <a:path w="1828" h="10807">
                <a:moveTo>
                  <a:pt x="0" y="5079"/>
                </a:moveTo>
                <a:lnTo>
                  <a:pt x="977" y="10807"/>
                </a:lnTo>
                <a:lnTo>
                  <a:pt x="1828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6429810" y="2971431"/>
            <a:ext cx="1193" cy="8750"/>
          </a:xfrm>
          <a:custGeom>
            <a:avLst/>
            <a:gdLst/>
            <a:ahLst/>
            <a:cxnLst/>
            <a:rect l="l" t="t" r="r" b="b"/>
            <a:pathLst>
              <a:path w="1193" h="8750">
                <a:moveTo>
                  <a:pt x="215" y="8750"/>
                </a:moveTo>
                <a:lnTo>
                  <a:pt x="1193" y="2920"/>
                </a:lnTo>
                <a:lnTo>
                  <a:pt x="0" y="0"/>
                </a:lnTo>
                <a:lnTo>
                  <a:pt x="215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4559998" y="2971317"/>
            <a:ext cx="1841" cy="8864"/>
          </a:xfrm>
          <a:custGeom>
            <a:avLst/>
            <a:gdLst/>
            <a:ahLst/>
            <a:cxnLst/>
            <a:rect l="l" t="t" r="r" b="b"/>
            <a:pathLst>
              <a:path w="1841" h="8864">
                <a:moveTo>
                  <a:pt x="0" y="3035"/>
                </a:moveTo>
                <a:lnTo>
                  <a:pt x="1092" y="886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6427970" y="2982337"/>
            <a:ext cx="1193" cy="8966"/>
          </a:xfrm>
          <a:custGeom>
            <a:avLst/>
            <a:gdLst/>
            <a:ahLst/>
            <a:cxnLst/>
            <a:rect l="l" t="t" r="r" b="b"/>
            <a:pathLst>
              <a:path w="1193" h="8966">
                <a:moveTo>
                  <a:pt x="215" y="8966"/>
                </a:moveTo>
                <a:lnTo>
                  <a:pt x="1193" y="5181"/>
                </a:lnTo>
                <a:lnTo>
                  <a:pt x="0" y="0"/>
                </a:lnTo>
                <a:lnTo>
                  <a:pt x="215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4562055" y="2982338"/>
            <a:ext cx="1625" cy="8966"/>
          </a:xfrm>
          <a:custGeom>
            <a:avLst/>
            <a:gdLst/>
            <a:ahLst/>
            <a:cxnLst/>
            <a:rect l="l" t="t" r="r" b="b"/>
            <a:pathLst>
              <a:path w="1625" h="8966">
                <a:moveTo>
                  <a:pt x="0" y="7124"/>
                </a:moveTo>
                <a:lnTo>
                  <a:pt x="749" y="8966"/>
                </a:lnTo>
                <a:lnTo>
                  <a:pt x="1625" y="0"/>
                </a:lnTo>
                <a:lnTo>
                  <a:pt x="0" y="71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6426130" y="2993457"/>
            <a:ext cx="965" cy="10807"/>
          </a:xfrm>
          <a:custGeom>
            <a:avLst/>
            <a:gdLst/>
            <a:ahLst/>
            <a:cxnLst/>
            <a:rect l="l" t="t" r="r" b="b"/>
            <a:pathLst>
              <a:path w="965" h="10807">
                <a:moveTo>
                  <a:pt x="330" y="10807"/>
                </a:moveTo>
                <a:lnTo>
                  <a:pt x="965" y="8966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4563781" y="2993458"/>
            <a:ext cx="1739" cy="10909"/>
          </a:xfrm>
          <a:custGeom>
            <a:avLst/>
            <a:gdLst/>
            <a:ahLst/>
            <a:cxnLst/>
            <a:rect l="l" t="t" r="r" b="b"/>
            <a:pathLst>
              <a:path w="1739" h="10909">
                <a:moveTo>
                  <a:pt x="0" y="7023"/>
                </a:moveTo>
                <a:lnTo>
                  <a:pt x="863" y="10909"/>
                </a:lnTo>
                <a:lnTo>
                  <a:pt x="1739" y="0"/>
                </a:lnTo>
                <a:lnTo>
                  <a:pt x="0" y="7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6424301" y="3006420"/>
            <a:ext cx="1193" cy="9080"/>
          </a:xfrm>
          <a:custGeom>
            <a:avLst/>
            <a:gdLst/>
            <a:ahLst/>
            <a:cxnLst/>
            <a:rect l="l" t="t" r="r" b="b"/>
            <a:pathLst>
              <a:path w="1193" h="9080">
                <a:moveTo>
                  <a:pt x="215" y="9080"/>
                </a:moveTo>
                <a:lnTo>
                  <a:pt x="1193" y="5080"/>
                </a:lnTo>
                <a:lnTo>
                  <a:pt x="0" y="0"/>
                </a:lnTo>
                <a:lnTo>
                  <a:pt x="215" y="90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4565622" y="3006420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3022"/>
                </a:moveTo>
                <a:lnTo>
                  <a:pt x="863" y="8966"/>
                </a:lnTo>
                <a:lnTo>
                  <a:pt x="1841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6422359" y="3017540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3035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4567462" y="301754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035"/>
                </a:moveTo>
                <a:lnTo>
                  <a:pt x="977" y="8864"/>
                </a:lnTo>
                <a:lnTo>
                  <a:pt x="1828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6420518" y="3028558"/>
            <a:ext cx="1308" cy="10807"/>
          </a:xfrm>
          <a:custGeom>
            <a:avLst/>
            <a:gdLst/>
            <a:ahLst/>
            <a:cxnLst/>
            <a:rect l="l" t="t" r="r" b="b"/>
            <a:pathLst>
              <a:path w="1308" h="10807">
                <a:moveTo>
                  <a:pt x="330" y="10807"/>
                </a:moveTo>
                <a:lnTo>
                  <a:pt x="1308" y="5079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4569291" y="3028560"/>
            <a:ext cx="1727" cy="10795"/>
          </a:xfrm>
          <a:custGeom>
            <a:avLst/>
            <a:gdLst/>
            <a:ahLst/>
            <a:cxnLst/>
            <a:rect l="l" t="t" r="r" b="b"/>
            <a:pathLst>
              <a:path w="1727" h="10794">
                <a:moveTo>
                  <a:pt x="0" y="5079"/>
                </a:moveTo>
                <a:lnTo>
                  <a:pt x="863" y="10794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6418690" y="3041623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2920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4571131" y="3041521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3022"/>
                </a:moveTo>
                <a:lnTo>
                  <a:pt x="977" y="8966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5697458" y="3056426"/>
            <a:ext cx="794562" cy="796290"/>
          </a:xfrm>
          <a:custGeom>
            <a:avLst/>
            <a:gdLst/>
            <a:ahLst/>
            <a:cxnLst/>
            <a:rect l="l" t="t" r="r" b="b"/>
            <a:pathLst>
              <a:path w="794562" h="796289">
                <a:moveTo>
                  <a:pt x="102273" y="719391"/>
                </a:moveTo>
                <a:lnTo>
                  <a:pt x="24193" y="741095"/>
                </a:lnTo>
                <a:lnTo>
                  <a:pt x="0" y="748436"/>
                </a:lnTo>
                <a:lnTo>
                  <a:pt x="647" y="755789"/>
                </a:lnTo>
                <a:lnTo>
                  <a:pt x="8001" y="790994"/>
                </a:lnTo>
                <a:lnTo>
                  <a:pt x="10363" y="795312"/>
                </a:lnTo>
                <a:lnTo>
                  <a:pt x="12319" y="796289"/>
                </a:lnTo>
                <a:lnTo>
                  <a:pt x="16205" y="795312"/>
                </a:lnTo>
                <a:lnTo>
                  <a:pt x="21488" y="794346"/>
                </a:lnTo>
                <a:lnTo>
                  <a:pt x="25488" y="793584"/>
                </a:lnTo>
                <a:lnTo>
                  <a:pt x="34671" y="790778"/>
                </a:lnTo>
                <a:lnTo>
                  <a:pt x="38341" y="789812"/>
                </a:lnTo>
                <a:lnTo>
                  <a:pt x="41795" y="788720"/>
                </a:lnTo>
                <a:lnTo>
                  <a:pt x="45681" y="787971"/>
                </a:lnTo>
                <a:lnTo>
                  <a:pt x="49149" y="786790"/>
                </a:lnTo>
                <a:lnTo>
                  <a:pt x="51193" y="786028"/>
                </a:lnTo>
                <a:lnTo>
                  <a:pt x="62217" y="783221"/>
                </a:lnTo>
                <a:lnTo>
                  <a:pt x="65989" y="782459"/>
                </a:lnTo>
                <a:lnTo>
                  <a:pt x="69557" y="781265"/>
                </a:lnTo>
                <a:lnTo>
                  <a:pt x="71602" y="780516"/>
                </a:lnTo>
                <a:lnTo>
                  <a:pt x="76898" y="779437"/>
                </a:lnTo>
                <a:lnTo>
                  <a:pt x="79057" y="778789"/>
                </a:lnTo>
                <a:lnTo>
                  <a:pt x="85001" y="775982"/>
                </a:lnTo>
                <a:lnTo>
                  <a:pt x="89865" y="775766"/>
                </a:lnTo>
                <a:lnTo>
                  <a:pt x="91909" y="775017"/>
                </a:lnTo>
                <a:lnTo>
                  <a:pt x="97307" y="773493"/>
                </a:lnTo>
                <a:lnTo>
                  <a:pt x="104876" y="771766"/>
                </a:lnTo>
                <a:lnTo>
                  <a:pt x="110921" y="768642"/>
                </a:lnTo>
                <a:lnTo>
                  <a:pt x="114046" y="768527"/>
                </a:lnTo>
                <a:lnTo>
                  <a:pt x="208876" y="731596"/>
                </a:lnTo>
                <a:lnTo>
                  <a:pt x="213410" y="731050"/>
                </a:lnTo>
                <a:lnTo>
                  <a:pt x="221183" y="727062"/>
                </a:lnTo>
                <a:lnTo>
                  <a:pt x="304990" y="683640"/>
                </a:lnTo>
                <a:lnTo>
                  <a:pt x="307581" y="682993"/>
                </a:lnTo>
                <a:lnTo>
                  <a:pt x="317309" y="677163"/>
                </a:lnTo>
                <a:lnTo>
                  <a:pt x="319582" y="674357"/>
                </a:lnTo>
                <a:lnTo>
                  <a:pt x="322821" y="673811"/>
                </a:lnTo>
                <a:lnTo>
                  <a:pt x="330911" y="667118"/>
                </a:lnTo>
                <a:lnTo>
                  <a:pt x="388048" y="630072"/>
                </a:lnTo>
                <a:lnTo>
                  <a:pt x="391185" y="629424"/>
                </a:lnTo>
                <a:lnTo>
                  <a:pt x="393560" y="626186"/>
                </a:lnTo>
                <a:lnTo>
                  <a:pt x="396252" y="625754"/>
                </a:lnTo>
                <a:lnTo>
                  <a:pt x="398843" y="623696"/>
                </a:lnTo>
                <a:lnTo>
                  <a:pt x="402945" y="618947"/>
                </a:lnTo>
                <a:lnTo>
                  <a:pt x="405434" y="618299"/>
                </a:lnTo>
                <a:lnTo>
                  <a:pt x="408025" y="616356"/>
                </a:lnTo>
                <a:lnTo>
                  <a:pt x="412026" y="611606"/>
                </a:lnTo>
                <a:lnTo>
                  <a:pt x="415264" y="611073"/>
                </a:lnTo>
                <a:lnTo>
                  <a:pt x="421411" y="604265"/>
                </a:lnTo>
                <a:lnTo>
                  <a:pt x="465797" y="569048"/>
                </a:lnTo>
                <a:lnTo>
                  <a:pt x="468401" y="568401"/>
                </a:lnTo>
                <a:lnTo>
                  <a:pt x="476288" y="560958"/>
                </a:lnTo>
                <a:lnTo>
                  <a:pt x="504583" y="532231"/>
                </a:lnTo>
                <a:lnTo>
                  <a:pt x="520992" y="517220"/>
                </a:lnTo>
                <a:lnTo>
                  <a:pt x="544322" y="494753"/>
                </a:lnTo>
                <a:lnTo>
                  <a:pt x="550049" y="488594"/>
                </a:lnTo>
                <a:lnTo>
                  <a:pt x="554253" y="482003"/>
                </a:lnTo>
                <a:lnTo>
                  <a:pt x="557276" y="479958"/>
                </a:lnTo>
                <a:lnTo>
                  <a:pt x="561060" y="475640"/>
                </a:lnTo>
                <a:lnTo>
                  <a:pt x="565378" y="469150"/>
                </a:lnTo>
                <a:lnTo>
                  <a:pt x="570458" y="465048"/>
                </a:lnTo>
                <a:lnTo>
                  <a:pt x="572617" y="459866"/>
                </a:lnTo>
                <a:lnTo>
                  <a:pt x="606094" y="421309"/>
                </a:lnTo>
                <a:lnTo>
                  <a:pt x="609231" y="418388"/>
                </a:lnTo>
                <a:lnTo>
                  <a:pt x="611606" y="413753"/>
                </a:lnTo>
                <a:lnTo>
                  <a:pt x="612686" y="413423"/>
                </a:lnTo>
                <a:lnTo>
                  <a:pt x="618413" y="405434"/>
                </a:lnTo>
                <a:lnTo>
                  <a:pt x="620788" y="400900"/>
                </a:lnTo>
                <a:lnTo>
                  <a:pt x="622185" y="400354"/>
                </a:lnTo>
                <a:lnTo>
                  <a:pt x="623379" y="396036"/>
                </a:lnTo>
                <a:lnTo>
                  <a:pt x="625868" y="394855"/>
                </a:lnTo>
                <a:lnTo>
                  <a:pt x="631050" y="385241"/>
                </a:lnTo>
                <a:lnTo>
                  <a:pt x="663333" y="338150"/>
                </a:lnTo>
                <a:lnTo>
                  <a:pt x="664629" y="337502"/>
                </a:lnTo>
                <a:lnTo>
                  <a:pt x="667016" y="332422"/>
                </a:lnTo>
                <a:lnTo>
                  <a:pt x="677595" y="314934"/>
                </a:lnTo>
                <a:lnTo>
                  <a:pt x="716038" y="243331"/>
                </a:lnTo>
                <a:lnTo>
                  <a:pt x="721868" y="231774"/>
                </a:lnTo>
                <a:lnTo>
                  <a:pt x="724890" y="222262"/>
                </a:lnTo>
                <a:lnTo>
                  <a:pt x="727494" y="219354"/>
                </a:lnTo>
                <a:lnTo>
                  <a:pt x="729970" y="210718"/>
                </a:lnTo>
                <a:lnTo>
                  <a:pt x="754062" y="153466"/>
                </a:lnTo>
                <a:lnTo>
                  <a:pt x="754926" y="152819"/>
                </a:lnTo>
                <a:lnTo>
                  <a:pt x="759142" y="141592"/>
                </a:lnTo>
                <a:lnTo>
                  <a:pt x="760641" y="136080"/>
                </a:lnTo>
                <a:lnTo>
                  <a:pt x="785482" y="53784"/>
                </a:lnTo>
                <a:lnTo>
                  <a:pt x="786244" y="53136"/>
                </a:lnTo>
                <a:lnTo>
                  <a:pt x="788835" y="43637"/>
                </a:lnTo>
                <a:lnTo>
                  <a:pt x="789152" y="37160"/>
                </a:lnTo>
                <a:lnTo>
                  <a:pt x="790346" y="36398"/>
                </a:lnTo>
                <a:lnTo>
                  <a:pt x="794562" y="12420"/>
                </a:lnTo>
                <a:lnTo>
                  <a:pt x="794016" y="9182"/>
                </a:lnTo>
                <a:lnTo>
                  <a:pt x="754595" y="114"/>
                </a:lnTo>
                <a:lnTo>
                  <a:pt x="746607" y="0"/>
                </a:lnTo>
                <a:lnTo>
                  <a:pt x="725004" y="83807"/>
                </a:lnTo>
                <a:lnTo>
                  <a:pt x="693585" y="170637"/>
                </a:lnTo>
                <a:lnTo>
                  <a:pt x="654812" y="251967"/>
                </a:lnTo>
                <a:lnTo>
                  <a:pt x="602970" y="338683"/>
                </a:lnTo>
                <a:lnTo>
                  <a:pt x="552526" y="406514"/>
                </a:lnTo>
                <a:lnTo>
                  <a:pt x="539457" y="423036"/>
                </a:lnTo>
                <a:lnTo>
                  <a:pt x="507174" y="459003"/>
                </a:lnTo>
                <a:lnTo>
                  <a:pt x="475526" y="492163"/>
                </a:lnTo>
                <a:lnTo>
                  <a:pt x="422173" y="540321"/>
                </a:lnTo>
                <a:lnTo>
                  <a:pt x="344525" y="599503"/>
                </a:lnTo>
                <a:lnTo>
                  <a:pt x="263309" y="649401"/>
                </a:lnTo>
                <a:lnTo>
                  <a:pt x="183603" y="687958"/>
                </a:lnTo>
                <a:lnTo>
                  <a:pt x="102273" y="71939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6414246" y="3058255"/>
            <a:ext cx="1955" cy="5194"/>
          </a:xfrm>
          <a:custGeom>
            <a:avLst/>
            <a:gdLst/>
            <a:ahLst/>
            <a:cxnLst/>
            <a:rect l="l" t="t" r="r" b="b"/>
            <a:pathLst>
              <a:path w="1955" h="5194">
                <a:moveTo>
                  <a:pt x="1206" y="5194"/>
                </a:moveTo>
                <a:lnTo>
                  <a:pt x="1955" y="3035"/>
                </a:lnTo>
                <a:lnTo>
                  <a:pt x="0" y="0"/>
                </a:lnTo>
                <a:lnTo>
                  <a:pt x="1206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4574903" y="3058253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035"/>
                </a:moveTo>
                <a:lnTo>
                  <a:pt x="749" y="519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4497906" y="3058373"/>
            <a:ext cx="795629" cy="794016"/>
          </a:xfrm>
          <a:custGeom>
            <a:avLst/>
            <a:gdLst/>
            <a:ahLst/>
            <a:cxnLst/>
            <a:rect l="l" t="t" r="r" b="b"/>
            <a:pathLst>
              <a:path w="795629" h="794016">
                <a:moveTo>
                  <a:pt x="37464" y="0"/>
                </a:moveTo>
                <a:lnTo>
                  <a:pt x="215" y="8420"/>
                </a:lnTo>
                <a:lnTo>
                  <a:pt x="0" y="9931"/>
                </a:lnTo>
                <a:lnTo>
                  <a:pt x="1511" y="15773"/>
                </a:lnTo>
                <a:lnTo>
                  <a:pt x="2158" y="17932"/>
                </a:lnTo>
                <a:lnTo>
                  <a:pt x="3238" y="23215"/>
                </a:lnTo>
                <a:lnTo>
                  <a:pt x="3987" y="25273"/>
                </a:lnTo>
                <a:lnTo>
                  <a:pt x="5067" y="30556"/>
                </a:lnTo>
                <a:lnTo>
                  <a:pt x="6591" y="33375"/>
                </a:lnTo>
                <a:lnTo>
                  <a:pt x="8851" y="43522"/>
                </a:lnTo>
                <a:lnTo>
                  <a:pt x="9613" y="45580"/>
                </a:lnTo>
                <a:lnTo>
                  <a:pt x="10693" y="50863"/>
                </a:lnTo>
                <a:lnTo>
                  <a:pt x="11442" y="53022"/>
                </a:lnTo>
                <a:lnTo>
                  <a:pt x="12522" y="58318"/>
                </a:lnTo>
                <a:lnTo>
                  <a:pt x="13284" y="60375"/>
                </a:lnTo>
                <a:lnTo>
                  <a:pt x="16090" y="71285"/>
                </a:lnTo>
                <a:lnTo>
                  <a:pt x="16954" y="75171"/>
                </a:lnTo>
                <a:lnTo>
                  <a:pt x="18033" y="78625"/>
                </a:lnTo>
                <a:lnTo>
                  <a:pt x="18795" y="82511"/>
                </a:lnTo>
                <a:lnTo>
                  <a:pt x="19862" y="85966"/>
                </a:lnTo>
                <a:lnTo>
                  <a:pt x="20624" y="89954"/>
                </a:lnTo>
                <a:lnTo>
                  <a:pt x="21704" y="93421"/>
                </a:lnTo>
                <a:lnTo>
                  <a:pt x="22351" y="97307"/>
                </a:lnTo>
                <a:lnTo>
                  <a:pt x="25057" y="103466"/>
                </a:lnTo>
                <a:lnTo>
                  <a:pt x="27533" y="111569"/>
                </a:lnTo>
                <a:lnTo>
                  <a:pt x="58318" y="193967"/>
                </a:lnTo>
                <a:lnTo>
                  <a:pt x="87909" y="254876"/>
                </a:lnTo>
                <a:lnTo>
                  <a:pt x="90500" y="262978"/>
                </a:lnTo>
                <a:lnTo>
                  <a:pt x="92659" y="267296"/>
                </a:lnTo>
                <a:lnTo>
                  <a:pt x="99034" y="278968"/>
                </a:lnTo>
                <a:lnTo>
                  <a:pt x="134353" y="337934"/>
                </a:lnTo>
                <a:lnTo>
                  <a:pt x="138455" y="346684"/>
                </a:lnTo>
                <a:lnTo>
                  <a:pt x="139750" y="347218"/>
                </a:lnTo>
                <a:lnTo>
                  <a:pt x="150761" y="363956"/>
                </a:lnTo>
                <a:lnTo>
                  <a:pt x="153136" y="370763"/>
                </a:lnTo>
                <a:lnTo>
                  <a:pt x="154431" y="371297"/>
                </a:lnTo>
                <a:lnTo>
                  <a:pt x="189750" y="417309"/>
                </a:lnTo>
                <a:lnTo>
                  <a:pt x="192023" y="422490"/>
                </a:lnTo>
                <a:lnTo>
                  <a:pt x="195478" y="424548"/>
                </a:lnTo>
                <a:lnTo>
                  <a:pt x="197523" y="429844"/>
                </a:lnTo>
                <a:lnTo>
                  <a:pt x="200875" y="432104"/>
                </a:lnTo>
                <a:lnTo>
                  <a:pt x="217398" y="454355"/>
                </a:lnTo>
                <a:lnTo>
                  <a:pt x="234137" y="470877"/>
                </a:lnTo>
                <a:lnTo>
                  <a:pt x="236410" y="476059"/>
                </a:lnTo>
                <a:lnTo>
                  <a:pt x="258229" y="496684"/>
                </a:lnTo>
                <a:lnTo>
                  <a:pt x="260388" y="501878"/>
                </a:lnTo>
                <a:lnTo>
                  <a:pt x="282206" y="522617"/>
                </a:lnTo>
                <a:lnTo>
                  <a:pt x="284581" y="527583"/>
                </a:lnTo>
                <a:lnTo>
                  <a:pt x="287489" y="528332"/>
                </a:lnTo>
                <a:lnTo>
                  <a:pt x="333616" y="569048"/>
                </a:lnTo>
                <a:lnTo>
                  <a:pt x="347217" y="583196"/>
                </a:lnTo>
                <a:lnTo>
                  <a:pt x="350342" y="583742"/>
                </a:lnTo>
                <a:lnTo>
                  <a:pt x="354126" y="587413"/>
                </a:lnTo>
                <a:lnTo>
                  <a:pt x="370649" y="600481"/>
                </a:lnTo>
                <a:lnTo>
                  <a:pt x="374967" y="605345"/>
                </a:lnTo>
                <a:lnTo>
                  <a:pt x="378002" y="605980"/>
                </a:lnTo>
                <a:lnTo>
                  <a:pt x="416763" y="633742"/>
                </a:lnTo>
                <a:lnTo>
                  <a:pt x="421093" y="638594"/>
                </a:lnTo>
                <a:lnTo>
                  <a:pt x="424218" y="639254"/>
                </a:lnTo>
                <a:lnTo>
                  <a:pt x="439229" y="650151"/>
                </a:lnTo>
                <a:lnTo>
                  <a:pt x="543128" y="710742"/>
                </a:lnTo>
                <a:lnTo>
                  <a:pt x="548093" y="711174"/>
                </a:lnTo>
                <a:lnTo>
                  <a:pt x="616356" y="742823"/>
                </a:lnTo>
                <a:lnTo>
                  <a:pt x="719810" y="777925"/>
                </a:lnTo>
                <a:lnTo>
                  <a:pt x="751243" y="785266"/>
                </a:lnTo>
                <a:lnTo>
                  <a:pt x="783640" y="794016"/>
                </a:lnTo>
                <a:lnTo>
                  <a:pt x="787095" y="793584"/>
                </a:lnTo>
                <a:lnTo>
                  <a:pt x="795527" y="758050"/>
                </a:lnTo>
                <a:lnTo>
                  <a:pt x="795629" y="746379"/>
                </a:lnTo>
                <a:lnTo>
                  <a:pt x="771550" y="739152"/>
                </a:lnTo>
                <a:lnTo>
                  <a:pt x="697572" y="718731"/>
                </a:lnTo>
                <a:lnTo>
                  <a:pt x="614514" y="687311"/>
                </a:lnTo>
                <a:lnTo>
                  <a:pt x="531355" y="646709"/>
                </a:lnTo>
                <a:lnTo>
                  <a:pt x="452081" y="598424"/>
                </a:lnTo>
                <a:lnTo>
                  <a:pt x="376377" y="541185"/>
                </a:lnTo>
                <a:lnTo>
                  <a:pt x="306069" y="476491"/>
                </a:lnTo>
                <a:lnTo>
                  <a:pt x="296887" y="465366"/>
                </a:lnTo>
                <a:lnTo>
                  <a:pt x="265239" y="430491"/>
                </a:lnTo>
                <a:lnTo>
                  <a:pt x="248729" y="412013"/>
                </a:lnTo>
                <a:lnTo>
                  <a:pt x="193205" y="338150"/>
                </a:lnTo>
                <a:lnTo>
                  <a:pt x="143319" y="254876"/>
                </a:lnTo>
                <a:lnTo>
                  <a:pt x="102704" y="169989"/>
                </a:lnTo>
                <a:lnTo>
                  <a:pt x="71170" y="83159"/>
                </a:lnTo>
                <a:lnTo>
                  <a:pt x="49021" y="0"/>
                </a:lnTo>
                <a:lnTo>
                  <a:pt x="37464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6413181" y="3065707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31" y="5079"/>
                </a:moveTo>
                <a:lnTo>
                  <a:pt x="1181" y="3035"/>
                </a:lnTo>
                <a:lnTo>
                  <a:pt x="0" y="0"/>
                </a:lnTo>
                <a:lnTo>
                  <a:pt x="431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4576743" y="3065706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0" y="3035"/>
                </a:moveTo>
                <a:lnTo>
                  <a:pt x="749" y="5080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6411454" y="3073272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977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4578583" y="3073285"/>
            <a:ext cx="1943" cy="4851"/>
          </a:xfrm>
          <a:custGeom>
            <a:avLst/>
            <a:gdLst/>
            <a:ahLst/>
            <a:cxnLst/>
            <a:rect l="l" t="t" r="r" b="b"/>
            <a:pathLst>
              <a:path w="1943" h="4851">
                <a:moveTo>
                  <a:pt x="0" y="965"/>
                </a:moveTo>
                <a:lnTo>
                  <a:pt x="863" y="4851"/>
                </a:lnTo>
                <a:lnTo>
                  <a:pt x="1943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6406909" y="3086018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1079" y="5079"/>
                </a:moveTo>
                <a:lnTo>
                  <a:pt x="1841" y="3022"/>
                </a:lnTo>
                <a:lnTo>
                  <a:pt x="0" y="0"/>
                </a:lnTo>
                <a:lnTo>
                  <a:pt x="107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4582252" y="3086018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6405730" y="3093356"/>
            <a:ext cx="1282" cy="5194"/>
          </a:xfrm>
          <a:custGeom>
            <a:avLst/>
            <a:gdLst/>
            <a:ahLst/>
            <a:cxnLst/>
            <a:rect l="l" t="t" r="r" b="b"/>
            <a:pathLst>
              <a:path w="1282" h="5194">
                <a:moveTo>
                  <a:pt x="419" y="5194"/>
                </a:moveTo>
                <a:lnTo>
                  <a:pt x="1282" y="3136"/>
                </a:lnTo>
                <a:lnTo>
                  <a:pt x="0" y="0"/>
                </a:lnTo>
                <a:lnTo>
                  <a:pt x="419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4584081" y="3093368"/>
            <a:ext cx="1955" cy="5181"/>
          </a:xfrm>
          <a:custGeom>
            <a:avLst/>
            <a:gdLst/>
            <a:ahLst/>
            <a:cxnLst/>
            <a:rect l="l" t="t" r="r" b="b"/>
            <a:pathLst>
              <a:path w="1955" h="5181">
                <a:moveTo>
                  <a:pt x="0" y="3022"/>
                </a:moveTo>
                <a:lnTo>
                  <a:pt x="762" y="5181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6404103" y="3101036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114" y="4749"/>
                </a:moveTo>
                <a:lnTo>
                  <a:pt x="977" y="965"/>
                </a:lnTo>
                <a:lnTo>
                  <a:pt x="0" y="0"/>
                </a:lnTo>
                <a:lnTo>
                  <a:pt x="114" y="4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4585921" y="3100807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35"/>
                </a:moveTo>
                <a:lnTo>
                  <a:pt x="749" y="5080"/>
                </a:lnTo>
                <a:lnTo>
                  <a:pt x="1943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6399457" y="311377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1193" y="5079"/>
                </a:moveTo>
                <a:lnTo>
                  <a:pt x="1943" y="2920"/>
                </a:lnTo>
                <a:lnTo>
                  <a:pt x="0" y="0"/>
                </a:lnTo>
                <a:lnTo>
                  <a:pt x="1193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4589705" y="3113782"/>
            <a:ext cx="1828" cy="5067"/>
          </a:xfrm>
          <a:custGeom>
            <a:avLst/>
            <a:gdLst/>
            <a:ahLst/>
            <a:cxnLst/>
            <a:rect l="l" t="t" r="r" b="b"/>
            <a:pathLst>
              <a:path w="1828" h="5067">
                <a:moveTo>
                  <a:pt x="0" y="2908"/>
                </a:moveTo>
                <a:lnTo>
                  <a:pt x="749" y="5067"/>
                </a:lnTo>
                <a:lnTo>
                  <a:pt x="1828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6398392" y="3121120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19" y="5079"/>
                </a:moveTo>
                <a:lnTo>
                  <a:pt x="1181" y="3022"/>
                </a:lnTo>
                <a:lnTo>
                  <a:pt x="0" y="0"/>
                </a:lnTo>
                <a:lnTo>
                  <a:pt x="41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4591431" y="312112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6396652" y="3128674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1079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4593374" y="3128675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1079"/>
                </a:moveTo>
                <a:lnTo>
                  <a:pt x="863" y="4864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6392868" y="3141419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330" y="5079"/>
                </a:moveTo>
                <a:lnTo>
                  <a:pt x="1079" y="3035"/>
                </a:lnTo>
                <a:lnTo>
                  <a:pt x="0" y="0"/>
                </a:lnTo>
                <a:lnTo>
                  <a:pt x="33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4597043" y="3141418"/>
            <a:ext cx="1955" cy="5080"/>
          </a:xfrm>
          <a:custGeom>
            <a:avLst/>
            <a:gdLst/>
            <a:ahLst/>
            <a:cxnLst/>
            <a:rect l="l" t="t" r="r" b="b"/>
            <a:pathLst>
              <a:path w="1955" h="5080">
                <a:moveTo>
                  <a:pt x="0" y="3035"/>
                </a:moveTo>
                <a:lnTo>
                  <a:pt x="762" y="5080"/>
                </a:lnTo>
                <a:lnTo>
                  <a:pt x="1955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4706131" y="3368772"/>
            <a:ext cx="3568" cy="5499"/>
          </a:xfrm>
          <a:custGeom>
            <a:avLst/>
            <a:gdLst/>
            <a:ahLst/>
            <a:cxnLst/>
            <a:rect l="l" t="t" r="r" b="b"/>
            <a:pathLst>
              <a:path w="3568" h="5499">
                <a:moveTo>
                  <a:pt x="0" y="2692"/>
                </a:moveTo>
                <a:lnTo>
                  <a:pt x="2260" y="5499"/>
                </a:lnTo>
                <a:lnTo>
                  <a:pt x="3568" y="3555"/>
                </a:lnTo>
                <a:lnTo>
                  <a:pt x="1612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4746844" y="3427831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92"/>
                </a:moveTo>
                <a:lnTo>
                  <a:pt x="4102" y="5397"/>
                </a:lnTo>
                <a:lnTo>
                  <a:pt x="5295" y="3568"/>
                </a:lnTo>
                <a:lnTo>
                  <a:pt x="1625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4756125" y="3438965"/>
            <a:ext cx="5295" cy="5283"/>
          </a:xfrm>
          <a:custGeom>
            <a:avLst/>
            <a:gdLst/>
            <a:ahLst/>
            <a:cxnLst/>
            <a:rect l="l" t="t" r="r" b="b"/>
            <a:pathLst>
              <a:path w="5295" h="5283">
                <a:moveTo>
                  <a:pt x="0" y="965"/>
                </a:moveTo>
                <a:lnTo>
                  <a:pt x="4102" y="5283"/>
                </a:lnTo>
                <a:lnTo>
                  <a:pt x="5295" y="3556"/>
                </a:lnTo>
                <a:lnTo>
                  <a:pt x="162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4763475" y="3448143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79"/>
                </a:moveTo>
                <a:lnTo>
                  <a:pt x="4102" y="5397"/>
                </a:lnTo>
                <a:lnTo>
                  <a:pt x="5295" y="3670"/>
                </a:lnTo>
                <a:lnTo>
                  <a:pt x="162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4772767" y="3459265"/>
            <a:ext cx="3340" cy="3352"/>
          </a:xfrm>
          <a:custGeom>
            <a:avLst/>
            <a:gdLst/>
            <a:ahLst/>
            <a:cxnLst/>
            <a:rect l="l" t="t" r="r" b="b"/>
            <a:pathLst>
              <a:path w="3340" h="3352">
                <a:moveTo>
                  <a:pt x="0" y="1079"/>
                </a:moveTo>
                <a:lnTo>
                  <a:pt x="2374" y="3352"/>
                </a:lnTo>
                <a:lnTo>
                  <a:pt x="3340" y="1511"/>
                </a:lnTo>
                <a:lnTo>
                  <a:pt x="182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4789398" y="3479563"/>
            <a:ext cx="3352" cy="3568"/>
          </a:xfrm>
          <a:custGeom>
            <a:avLst/>
            <a:gdLst/>
            <a:ahLst/>
            <a:cxnLst/>
            <a:rect l="l" t="t" r="r" b="b"/>
            <a:pathLst>
              <a:path w="3352" h="3568">
                <a:moveTo>
                  <a:pt x="0" y="1092"/>
                </a:moveTo>
                <a:lnTo>
                  <a:pt x="2159" y="3568"/>
                </a:lnTo>
                <a:lnTo>
                  <a:pt x="3352" y="1511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4826336" y="3518460"/>
            <a:ext cx="16306" cy="16192"/>
          </a:xfrm>
          <a:custGeom>
            <a:avLst/>
            <a:gdLst/>
            <a:ahLst/>
            <a:cxnLst/>
            <a:rect l="l" t="t" r="r" b="b"/>
            <a:pathLst>
              <a:path w="16306" h="16192">
                <a:moveTo>
                  <a:pt x="16306" y="14681"/>
                </a:moveTo>
                <a:lnTo>
                  <a:pt x="1625" y="0"/>
                </a:lnTo>
                <a:lnTo>
                  <a:pt x="0" y="965"/>
                </a:lnTo>
                <a:lnTo>
                  <a:pt x="15328" y="16192"/>
                </a:lnTo>
                <a:lnTo>
                  <a:pt x="16306" y="146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4877958" y="3566398"/>
            <a:ext cx="5397" cy="5295"/>
          </a:xfrm>
          <a:custGeom>
            <a:avLst/>
            <a:gdLst/>
            <a:ahLst/>
            <a:cxnLst/>
            <a:rect l="l" t="t" r="r" b="b"/>
            <a:pathLst>
              <a:path w="5397" h="5295">
                <a:moveTo>
                  <a:pt x="0" y="1193"/>
                </a:moveTo>
                <a:lnTo>
                  <a:pt x="4318" y="5295"/>
                </a:lnTo>
                <a:lnTo>
                  <a:pt x="5397" y="3670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4890908" y="3577520"/>
            <a:ext cx="3467" cy="3352"/>
          </a:xfrm>
          <a:custGeom>
            <a:avLst/>
            <a:gdLst/>
            <a:ahLst/>
            <a:cxnLst/>
            <a:rect l="l" t="t" r="r" b="b"/>
            <a:pathLst>
              <a:path w="3467" h="3352">
                <a:moveTo>
                  <a:pt x="0" y="1193"/>
                </a:moveTo>
                <a:lnTo>
                  <a:pt x="2387" y="3352"/>
                </a:lnTo>
                <a:lnTo>
                  <a:pt x="3467" y="1511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5501011" y="3578713"/>
            <a:ext cx="12420" cy="3886"/>
          </a:xfrm>
          <a:custGeom>
            <a:avLst/>
            <a:gdLst/>
            <a:ahLst/>
            <a:cxnLst/>
            <a:rect l="l" t="t" r="r" b="b"/>
            <a:pathLst>
              <a:path w="12420" h="3886">
                <a:moveTo>
                  <a:pt x="12420" y="3886"/>
                </a:moveTo>
                <a:lnTo>
                  <a:pt x="8851" y="533"/>
                </a:lnTo>
                <a:lnTo>
                  <a:pt x="0" y="0"/>
                </a:lnTo>
                <a:lnTo>
                  <a:pt x="1242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5477573" y="3577739"/>
            <a:ext cx="23431" cy="4864"/>
          </a:xfrm>
          <a:custGeom>
            <a:avLst/>
            <a:gdLst/>
            <a:ahLst/>
            <a:cxnLst/>
            <a:rect l="l" t="t" r="r" b="b"/>
            <a:pathLst>
              <a:path w="23431" h="4864">
                <a:moveTo>
                  <a:pt x="3568" y="1511"/>
                </a:moveTo>
                <a:lnTo>
                  <a:pt x="0" y="4864"/>
                </a:lnTo>
                <a:lnTo>
                  <a:pt x="23431" y="977"/>
                </a:lnTo>
                <a:lnTo>
                  <a:pt x="22682" y="0"/>
                </a:lnTo>
                <a:lnTo>
                  <a:pt x="3568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4898257" y="3583029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93"/>
                </a:moveTo>
                <a:lnTo>
                  <a:pt x="2476" y="3352"/>
                </a:lnTo>
                <a:lnTo>
                  <a:pt x="3568" y="1524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5517645" y="3584765"/>
            <a:ext cx="16306" cy="16205"/>
          </a:xfrm>
          <a:custGeom>
            <a:avLst/>
            <a:gdLst/>
            <a:ahLst/>
            <a:cxnLst/>
            <a:rect l="l" t="t" r="r" b="b"/>
            <a:pathLst>
              <a:path w="16306" h="16205">
                <a:moveTo>
                  <a:pt x="7340" y="1079"/>
                </a:moveTo>
                <a:lnTo>
                  <a:pt x="0" y="0"/>
                </a:lnTo>
                <a:lnTo>
                  <a:pt x="4965" y="3886"/>
                </a:lnTo>
                <a:lnTo>
                  <a:pt x="16306" y="16205"/>
                </a:lnTo>
                <a:lnTo>
                  <a:pt x="15112" y="8851"/>
                </a:lnTo>
                <a:lnTo>
                  <a:pt x="734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4907550" y="3590481"/>
            <a:ext cx="3454" cy="3352"/>
          </a:xfrm>
          <a:custGeom>
            <a:avLst/>
            <a:gdLst/>
            <a:ahLst/>
            <a:cxnLst/>
            <a:rect l="l" t="t" r="r" b="b"/>
            <a:pathLst>
              <a:path w="3454" h="3352">
                <a:moveTo>
                  <a:pt x="0" y="1193"/>
                </a:moveTo>
                <a:lnTo>
                  <a:pt x="2476" y="3352"/>
                </a:lnTo>
                <a:lnTo>
                  <a:pt x="3454" y="1511"/>
                </a:lnTo>
                <a:lnTo>
                  <a:pt x="2044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4916728" y="3597832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81"/>
                </a:moveTo>
                <a:lnTo>
                  <a:pt x="2476" y="3352"/>
                </a:lnTo>
                <a:lnTo>
                  <a:pt x="3568" y="1511"/>
                </a:lnTo>
                <a:lnTo>
                  <a:pt x="2044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5457167" y="3584768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1226" y="3886"/>
                </a:moveTo>
                <a:lnTo>
                  <a:pt x="16192" y="0"/>
                </a:lnTo>
                <a:lnTo>
                  <a:pt x="8851" y="1079"/>
                </a:lnTo>
                <a:lnTo>
                  <a:pt x="1181" y="8851"/>
                </a:lnTo>
                <a:lnTo>
                  <a:pt x="0" y="16192"/>
                </a:lnTo>
                <a:lnTo>
                  <a:pt x="11226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5580927" y="3599134"/>
            <a:ext cx="1511" cy="4965"/>
          </a:xfrm>
          <a:custGeom>
            <a:avLst/>
            <a:gdLst/>
            <a:ahLst/>
            <a:cxnLst/>
            <a:rect l="l" t="t" r="r" b="b"/>
            <a:pathLst>
              <a:path w="1511" h="4965">
                <a:moveTo>
                  <a:pt x="330" y="4737"/>
                </a:moveTo>
                <a:lnTo>
                  <a:pt x="1511" y="4965"/>
                </a:lnTo>
                <a:lnTo>
                  <a:pt x="0" y="0"/>
                </a:lnTo>
                <a:lnTo>
                  <a:pt x="330" y="4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5536107" y="3605178"/>
            <a:ext cx="3784" cy="10477"/>
          </a:xfrm>
          <a:custGeom>
            <a:avLst/>
            <a:gdLst/>
            <a:ahLst/>
            <a:cxnLst/>
            <a:rect l="l" t="t" r="r" b="b"/>
            <a:pathLst>
              <a:path w="3784" h="10477">
                <a:moveTo>
                  <a:pt x="3784" y="10477"/>
                </a:moveTo>
                <a:lnTo>
                  <a:pt x="3352" y="1612"/>
                </a:lnTo>
                <a:lnTo>
                  <a:pt x="0" y="0"/>
                </a:lnTo>
                <a:lnTo>
                  <a:pt x="3784" y="104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5583520" y="3606483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10680"/>
                </a:moveTo>
                <a:lnTo>
                  <a:pt x="1193" y="3543"/>
                </a:lnTo>
                <a:lnTo>
                  <a:pt x="215" y="0"/>
                </a:lnTo>
                <a:lnTo>
                  <a:pt x="0" y="106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5406401" y="3606361"/>
            <a:ext cx="1625" cy="14477"/>
          </a:xfrm>
          <a:custGeom>
            <a:avLst/>
            <a:gdLst/>
            <a:ahLst/>
            <a:cxnLst/>
            <a:rect l="l" t="t" r="r" b="b"/>
            <a:pathLst>
              <a:path w="1625" h="14477">
                <a:moveTo>
                  <a:pt x="0" y="3670"/>
                </a:moveTo>
                <a:lnTo>
                  <a:pt x="1625" y="14477"/>
                </a:lnTo>
                <a:lnTo>
                  <a:pt x="1625" y="647"/>
                </a:lnTo>
                <a:lnTo>
                  <a:pt x="977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5515805" y="3615651"/>
            <a:ext cx="25273" cy="48056"/>
          </a:xfrm>
          <a:custGeom>
            <a:avLst/>
            <a:gdLst/>
            <a:ahLst/>
            <a:cxnLst/>
            <a:rect l="l" t="t" r="r" b="b"/>
            <a:pathLst>
              <a:path w="25273" h="48056">
                <a:moveTo>
                  <a:pt x="24079" y="0"/>
                </a:moveTo>
                <a:lnTo>
                  <a:pt x="23431" y="14262"/>
                </a:lnTo>
                <a:lnTo>
                  <a:pt x="21602" y="21602"/>
                </a:lnTo>
                <a:lnTo>
                  <a:pt x="16090" y="32715"/>
                </a:lnTo>
                <a:lnTo>
                  <a:pt x="0" y="48056"/>
                </a:lnTo>
                <a:lnTo>
                  <a:pt x="8851" y="43954"/>
                </a:lnTo>
                <a:lnTo>
                  <a:pt x="19227" y="32067"/>
                </a:lnTo>
                <a:lnTo>
                  <a:pt x="23545" y="23545"/>
                </a:lnTo>
                <a:lnTo>
                  <a:pt x="25273" y="16090"/>
                </a:lnTo>
                <a:lnTo>
                  <a:pt x="25171" y="863"/>
                </a:lnTo>
                <a:lnTo>
                  <a:pt x="24079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5846183" y="3563266"/>
            <a:ext cx="174523" cy="102387"/>
          </a:xfrm>
          <a:custGeom>
            <a:avLst/>
            <a:gdLst/>
            <a:ahLst/>
            <a:cxnLst/>
            <a:rect l="l" t="t" r="r" b="b"/>
            <a:pathLst>
              <a:path w="174523" h="102387">
                <a:moveTo>
                  <a:pt x="0" y="100444"/>
                </a:moveTo>
                <a:lnTo>
                  <a:pt x="34340" y="86296"/>
                </a:lnTo>
                <a:lnTo>
                  <a:pt x="77431" y="64808"/>
                </a:lnTo>
                <a:lnTo>
                  <a:pt x="144068" y="24307"/>
                </a:lnTo>
                <a:lnTo>
                  <a:pt x="173545" y="1955"/>
                </a:lnTo>
                <a:lnTo>
                  <a:pt x="174523" y="761"/>
                </a:lnTo>
                <a:lnTo>
                  <a:pt x="171716" y="0"/>
                </a:lnTo>
                <a:lnTo>
                  <a:pt x="142227" y="22466"/>
                </a:lnTo>
                <a:lnTo>
                  <a:pt x="75590" y="62864"/>
                </a:lnTo>
                <a:lnTo>
                  <a:pt x="32512" y="84454"/>
                </a:lnTo>
                <a:lnTo>
                  <a:pt x="0" y="10044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5855793" y="3580114"/>
            <a:ext cx="175602" cy="102501"/>
          </a:xfrm>
          <a:custGeom>
            <a:avLst/>
            <a:gdLst/>
            <a:ahLst/>
            <a:cxnLst/>
            <a:rect l="l" t="t" r="r" b="b"/>
            <a:pathLst>
              <a:path w="175602" h="102501">
                <a:moveTo>
                  <a:pt x="0" y="100329"/>
                </a:moveTo>
                <a:lnTo>
                  <a:pt x="1828" y="102501"/>
                </a:lnTo>
                <a:lnTo>
                  <a:pt x="42976" y="84023"/>
                </a:lnTo>
                <a:lnTo>
                  <a:pt x="124307" y="37909"/>
                </a:lnTo>
                <a:lnTo>
                  <a:pt x="175602" y="2273"/>
                </a:lnTo>
                <a:lnTo>
                  <a:pt x="173774" y="0"/>
                </a:lnTo>
                <a:lnTo>
                  <a:pt x="122466" y="36080"/>
                </a:lnTo>
                <a:lnTo>
                  <a:pt x="40068" y="83057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5349594" y="3745142"/>
            <a:ext cx="35102" cy="5397"/>
          </a:xfrm>
          <a:custGeom>
            <a:avLst/>
            <a:gdLst/>
            <a:ahLst/>
            <a:cxnLst/>
            <a:rect l="l" t="t" r="r" b="b"/>
            <a:pathLst>
              <a:path w="35102" h="5397">
                <a:moveTo>
                  <a:pt x="0" y="1409"/>
                </a:moveTo>
                <a:lnTo>
                  <a:pt x="6692" y="2374"/>
                </a:lnTo>
                <a:lnTo>
                  <a:pt x="35102" y="5397"/>
                </a:lnTo>
                <a:lnTo>
                  <a:pt x="8521" y="546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5384699" y="3750543"/>
            <a:ext cx="16725" cy="4102"/>
          </a:xfrm>
          <a:custGeom>
            <a:avLst/>
            <a:gdLst/>
            <a:ahLst/>
            <a:cxnLst/>
            <a:rect l="l" t="t" r="r" b="b"/>
            <a:pathLst>
              <a:path w="16725" h="4102">
                <a:moveTo>
                  <a:pt x="12306" y="2374"/>
                </a:moveTo>
                <a:lnTo>
                  <a:pt x="14897" y="4102"/>
                </a:lnTo>
                <a:lnTo>
                  <a:pt x="16725" y="1943"/>
                </a:lnTo>
                <a:lnTo>
                  <a:pt x="14135" y="647"/>
                </a:lnTo>
                <a:lnTo>
                  <a:pt x="0" y="0"/>
                </a:lnTo>
                <a:lnTo>
                  <a:pt x="12306" y="237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5778990" y="3752815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092" y="1943"/>
                </a:moveTo>
                <a:lnTo>
                  <a:pt x="4876" y="1079"/>
                </a:lnTo>
                <a:lnTo>
                  <a:pt x="0" y="0"/>
                </a:lnTo>
                <a:lnTo>
                  <a:pt x="109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5207245" y="375281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0" y="1079"/>
                </a:moveTo>
                <a:lnTo>
                  <a:pt x="3784" y="1943"/>
                </a:lnTo>
                <a:lnTo>
                  <a:pt x="486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5771434" y="3754758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35" y="1943"/>
                </a:moveTo>
                <a:lnTo>
                  <a:pt x="5079" y="1079"/>
                </a:lnTo>
                <a:lnTo>
                  <a:pt x="0" y="0"/>
                </a:lnTo>
                <a:lnTo>
                  <a:pt x="3035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5214480" y="3754753"/>
            <a:ext cx="5194" cy="1943"/>
          </a:xfrm>
          <a:custGeom>
            <a:avLst/>
            <a:gdLst/>
            <a:ahLst/>
            <a:cxnLst/>
            <a:rect l="l" t="t" r="r" b="b"/>
            <a:pathLst>
              <a:path w="5194" h="1943">
                <a:moveTo>
                  <a:pt x="0" y="1079"/>
                </a:moveTo>
                <a:lnTo>
                  <a:pt x="2057" y="1943"/>
                </a:lnTo>
                <a:lnTo>
                  <a:pt x="519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5764096" y="3756586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21" y="1841"/>
                </a:moveTo>
                <a:lnTo>
                  <a:pt x="5067" y="1092"/>
                </a:lnTo>
                <a:lnTo>
                  <a:pt x="0" y="0"/>
                </a:lnTo>
                <a:lnTo>
                  <a:pt x="2921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5221944" y="3756581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5751136" y="3760268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3022" y="1943"/>
                </a:moveTo>
                <a:lnTo>
                  <a:pt x="4965" y="1079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5234894" y="3760250"/>
            <a:ext cx="5080" cy="1955"/>
          </a:xfrm>
          <a:custGeom>
            <a:avLst/>
            <a:gdLst/>
            <a:ahLst/>
            <a:cxnLst/>
            <a:rect l="l" t="t" r="r" b="b"/>
            <a:pathLst>
              <a:path w="5079" h="1955">
                <a:moveTo>
                  <a:pt x="0" y="1092"/>
                </a:moveTo>
                <a:lnTo>
                  <a:pt x="2057" y="1955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5743798" y="3762108"/>
            <a:ext cx="5067" cy="1828"/>
          </a:xfrm>
          <a:custGeom>
            <a:avLst/>
            <a:gdLst/>
            <a:ahLst/>
            <a:cxnLst/>
            <a:rect l="l" t="t" r="r" b="b"/>
            <a:pathLst>
              <a:path w="5067" h="1828">
                <a:moveTo>
                  <a:pt x="2908" y="1828"/>
                </a:moveTo>
                <a:lnTo>
                  <a:pt x="5067" y="1181"/>
                </a:lnTo>
                <a:lnTo>
                  <a:pt x="0" y="0"/>
                </a:lnTo>
                <a:lnTo>
                  <a:pt x="2908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5242243" y="376210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1181"/>
                </a:moveTo>
                <a:lnTo>
                  <a:pt x="2159" y="1828"/>
                </a:lnTo>
                <a:lnTo>
                  <a:pt x="508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5730835" y="3765777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921" y="1943"/>
                </a:moveTo>
                <a:lnTo>
                  <a:pt x="4965" y="1193"/>
                </a:lnTo>
                <a:lnTo>
                  <a:pt x="0" y="0"/>
                </a:lnTo>
                <a:lnTo>
                  <a:pt x="2921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5255205" y="376577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0" y="1193"/>
                </a:moveTo>
                <a:lnTo>
                  <a:pt x="2044" y="1943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5723371" y="3767717"/>
            <a:ext cx="4978" cy="1397"/>
          </a:xfrm>
          <a:custGeom>
            <a:avLst/>
            <a:gdLst/>
            <a:ahLst/>
            <a:cxnLst/>
            <a:rect l="l" t="t" r="r" b="b"/>
            <a:pathLst>
              <a:path w="4978" h="1397">
                <a:moveTo>
                  <a:pt x="4978" y="1397"/>
                </a:moveTo>
                <a:lnTo>
                  <a:pt x="4229" y="215"/>
                </a:lnTo>
                <a:lnTo>
                  <a:pt x="0" y="0"/>
                </a:lnTo>
                <a:lnTo>
                  <a:pt x="4978" y="139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5262543" y="376770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159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5716046" y="3769547"/>
            <a:ext cx="4953" cy="1841"/>
          </a:xfrm>
          <a:custGeom>
            <a:avLst/>
            <a:gdLst/>
            <a:ahLst/>
            <a:cxnLst/>
            <a:rect l="l" t="t" r="r" b="b"/>
            <a:pathLst>
              <a:path w="4952" h="1841">
                <a:moveTo>
                  <a:pt x="2908" y="1841"/>
                </a:moveTo>
                <a:lnTo>
                  <a:pt x="4952" y="1092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5269995" y="376954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5703175" y="3773216"/>
            <a:ext cx="4978" cy="1841"/>
          </a:xfrm>
          <a:custGeom>
            <a:avLst/>
            <a:gdLst/>
            <a:ahLst/>
            <a:cxnLst/>
            <a:rect l="l" t="t" r="r" b="b"/>
            <a:pathLst>
              <a:path w="4978" h="1841">
                <a:moveTo>
                  <a:pt x="1092" y="1841"/>
                </a:moveTo>
                <a:lnTo>
                  <a:pt x="4978" y="977"/>
                </a:lnTo>
                <a:lnTo>
                  <a:pt x="0" y="0"/>
                </a:lnTo>
                <a:lnTo>
                  <a:pt x="109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5282957" y="3773223"/>
            <a:ext cx="4864" cy="1841"/>
          </a:xfrm>
          <a:custGeom>
            <a:avLst/>
            <a:gdLst/>
            <a:ahLst/>
            <a:cxnLst/>
            <a:rect l="l" t="t" r="r" b="b"/>
            <a:pathLst>
              <a:path w="4864" h="1841">
                <a:moveTo>
                  <a:pt x="0" y="977"/>
                </a:moveTo>
                <a:lnTo>
                  <a:pt x="3784" y="1841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5695735" y="3775058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5290295" y="3775053"/>
            <a:ext cx="5092" cy="1943"/>
          </a:xfrm>
          <a:custGeom>
            <a:avLst/>
            <a:gdLst/>
            <a:ahLst/>
            <a:cxnLst/>
            <a:rect l="l" t="t" r="r" b="b"/>
            <a:pathLst>
              <a:path w="5092" h="1943">
                <a:moveTo>
                  <a:pt x="0" y="1193"/>
                </a:moveTo>
                <a:lnTo>
                  <a:pt x="2057" y="1943"/>
                </a:lnTo>
                <a:lnTo>
                  <a:pt x="509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5686339" y="3777000"/>
            <a:ext cx="7124" cy="1727"/>
          </a:xfrm>
          <a:custGeom>
            <a:avLst/>
            <a:gdLst/>
            <a:ahLst/>
            <a:cxnLst/>
            <a:rect l="l" t="t" r="r" b="b"/>
            <a:pathLst>
              <a:path w="7124" h="1727">
                <a:moveTo>
                  <a:pt x="5079" y="1727"/>
                </a:moveTo>
                <a:lnTo>
                  <a:pt x="7124" y="1092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5297530" y="3776995"/>
            <a:ext cx="7251" cy="1727"/>
          </a:xfrm>
          <a:custGeom>
            <a:avLst/>
            <a:gdLst/>
            <a:ahLst/>
            <a:cxnLst/>
            <a:rect l="l" t="t" r="r" b="b"/>
            <a:pathLst>
              <a:path w="7251" h="1727">
                <a:moveTo>
                  <a:pt x="0" y="1092"/>
                </a:moveTo>
                <a:lnTo>
                  <a:pt x="2057" y="1727"/>
                </a:lnTo>
                <a:lnTo>
                  <a:pt x="725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5675218" y="3778841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3022" y="1828"/>
                </a:moveTo>
                <a:lnTo>
                  <a:pt x="8851" y="863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5306937" y="3778835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0" y="863"/>
                </a:moveTo>
                <a:lnTo>
                  <a:pt x="5829" y="1841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5664085" y="3780682"/>
            <a:ext cx="9080" cy="1828"/>
          </a:xfrm>
          <a:custGeom>
            <a:avLst/>
            <a:gdLst/>
            <a:ahLst/>
            <a:cxnLst/>
            <a:rect l="l" t="t" r="r" b="b"/>
            <a:pathLst>
              <a:path w="9080" h="1828">
                <a:moveTo>
                  <a:pt x="3136" y="1828"/>
                </a:moveTo>
                <a:lnTo>
                  <a:pt x="9080" y="965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5317841" y="3780790"/>
            <a:ext cx="9080" cy="1727"/>
          </a:xfrm>
          <a:custGeom>
            <a:avLst/>
            <a:gdLst/>
            <a:ahLst/>
            <a:cxnLst/>
            <a:rect l="l" t="t" r="r" b="b"/>
            <a:pathLst>
              <a:path w="9080" h="1727">
                <a:moveTo>
                  <a:pt x="0" y="863"/>
                </a:moveTo>
                <a:lnTo>
                  <a:pt x="3987" y="1727"/>
                </a:lnTo>
                <a:lnTo>
                  <a:pt x="908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5651124" y="3782623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7137" y="1727"/>
                </a:moveTo>
                <a:lnTo>
                  <a:pt x="10909" y="863"/>
                </a:lnTo>
                <a:lnTo>
                  <a:pt x="0" y="0"/>
                </a:lnTo>
                <a:lnTo>
                  <a:pt x="7137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5329180" y="3782630"/>
            <a:ext cx="10693" cy="1714"/>
          </a:xfrm>
          <a:custGeom>
            <a:avLst/>
            <a:gdLst/>
            <a:ahLst/>
            <a:cxnLst/>
            <a:rect l="l" t="t" r="r" b="b"/>
            <a:pathLst>
              <a:path w="10693" h="1714">
                <a:moveTo>
                  <a:pt x="0" y="749"/>
                </a:moveTo>
                <a:lnTo>
                  <a:pt x="5613" y="1714"/>
                </a:lnTo>
                <a:lnTo>
                  <a:pt x="106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5640116" y="3784452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5079" y="1841"/>
                </a:moveTo>
                <a:lnTo>
                  <a:pt x="8966" y="749"/>
                </a:lnTo>
                <a:lnTo>
                  <a:pt x="0" y="0"/>
                </a:lnTo>
                <a:lnTo>
                  <a:pt x="5079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5342027" y="3784459"/>
            <a:ext cx="8978" cy="1727"/>
          </a:xfrm>
          <a:custGeom>
            <a:avLst/>
            <a:gdLst/>
            <a:ahLst/>
            <a:cxnLst/>
            <a:rect l="l" t="t" r="r" b="b"/>
            <a:pathLst>
              <a:path w="8978" h="1727">
                <a:moveTo>
                  <a:pt x="0" y="863"/>
                </a:moveTo>
                <a:lnTo>
                  <a:pt x="3898" y="1727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5628984" y="3786294"/>
            <a:ext cx="8966" cy="1828"/>
          </a:xfrm>
          <a:custGeom>
            <a:avLst/>
            <a:gdLst/>
            <a:ahLst/>
            <a:cxnLst/>
            <a:rect l="l" t="t" r="r" b="b"/>
            <a:pathLst>
              <a:path w="8966" h="1828">
                <a:moveTo>
                  <a:pt x="3136" y="1828"/>
                </a:moveTo>
                <a:lnTo>
                  <a:pt x="8966" y="863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5353160" y="3786299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0" y="863"/>
                </a:moveTo>
                <a:lnTo>
                  <a:pt x="5829" y="1828"/>
                </a:lnTo>
                <a:lnTo>
                  <a:pt x="88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5616022" y="3788134"/>
            <a:ext cx="10909" cy="1828"/>
          </a:xfrm>
          <a:custGeom>
            <a:avLst/>
            <a:gdLst/>
            <a:ahLst/>
            <a:cxnLst/>
            <a:rect l="l" t="t" r="r" b="b"/>
            <a:pathLst>
              <a:path w="10909" h="1828">
                <a:moveTo>
                  <a:pt x="5079" y="1828"/>
                </a:moveTo>
                <a:lnTo>
                  <a:pt x="10909" y="863"/>
                </a:lnTo>
                <a:lnTo>
                  <a:pt x="0" y="0"/>
                </a:lnTo>
                <a:lnTo>
                  <a:pt x="5079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5578657" y="3770957"/>
            <a:ext cx="1193" cy="17919"/>
          </a:xfrm>
          <a:custGeom>
            <a:avLst/>
            <a:gdLst/>
            <a:ahLst/>
            <a:cxnLst/>
            <a:rect l="l" t="t" r="r" b="b"/>
            <a:pathLst>
              <a:path w="1193" h="17919">
                <a:moveTo>
                  <a:pt x="1193" y="17919"/>
                </a:moveTo>
                <a:lnTo>
                  <a:pt x="1193" y="647"/>
                </a:lnTo>
                <a:lnTo>
                  <a:pt x="0" y="0"/>
                </a:lnTo>
                <a:lnTo>
                  <a:pt x="1193" y="1791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5410944" y="3770856"/>
            <a:ext cx="1498" cy="18021"/>
          </a:xfrm>
          <a:custGeom>
            <a:avLst/>
            <a:gdLst/>
            <a:ahLst/>
            <a:cxnLst/>
            <a:rect l="l" t="t" r="r" b="b"/>
            <a:pathLst>
              <a:path w="1498" h="18021">
                <a:moveTo>
                  <a:pt x="863" y="18021"/>
                </a:moveTo>
                <a:lnTo>
                  <a:pt x="1498" y="317"/>
                </a:lnTo>
                <a:lnTo>
                  <a:pt x="0" y="0"/>
                </a:lnTo>
                <a:lnTo>
                  <a:pt x="863" y="1802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5364179" y="3788128"/>
            <a:ext cx="10795" cy="1828"/>
          </a:xfrm>
          <a:custGeom>
            <a:avLst/>
            <a:gdLst/>
            <a:ahLst/>
            <a:cxnLst/>
            <a:rect l="l" t="t" r="r" b="b"/>
            <a:pathLst>
              <a:path w="10795" h="1828">
                <a:moveTo>
                  <a:pt x="0" y="863"/>
                </a:moveTo>
                <a:lnTo>
                  <a:pt x="5715" y="1828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5605015" y="3789961"/>
            <a:ext cx="8851" cy="1841"/>
          </a:xfrm>
          <a:custGeom>
            <a:avLst/>
            <a:gdLst/>
            <a:ahLst/>
            <a:cxnLst/>
            <a:rect l="l" t="t" r="r" b="b"/>
            <a:pathLst>
              <a:path w="8851" h="1841">
                <a:moveTo>
                  <a:pt x="3022" y="1841"/>
                </a:moveTo>
                <a:lnTo>
                  <a:pt x="8851" y="86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5377129" y="3789968"/>
            <a:ext cx="8978" cy="1841"/>
          </a:xfrm>
          <a:custGeom>
            <a:avLst/>
            <a:gdLst/>
            <a:ahLst/>
            <a:cxnLst/>
            <a:rect l="l" t="t" r="r" b="b"/>
            <a:pathLst>
              <a:path w="8978" h="1841">
                <a:moveTo>
                  <a:pt x="0" y="863"/>
                </a:moveTo>
                <a:lnTo>
                  <a:pt x="5829" y="1841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5592053" y="3791905"/>
            <a:ext cx="10795" cy="1727"/>
          </a:xfrm>
          <a:custGeom>
            <a:avLst/>
            <a:gdLst/>
            <a:ahLst/>
            <a:cxnLst/>
            <a:rect l="l" t="t" r="r" b="b"/>
            <a:pathLst>
              <a:path w="10795" h="1727">
                <a:moveTo>
                  <a:pt x="5079" y="1727"/>
                </a:moveTo>
                <a:lnTo>
                  <a:pt x="10794" y="749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5388147" y="3791911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0" y="749"/>
                </a:moveTo>
                <a:lnTo>
                  <a:pt x="5829" y="1727"/>
                </a:lnTo>
                <a:lnTo>
                  <a:pt x="10909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5449279" y="3795575"/>
            <a:ext cx="18034" cy="1193"/>
          </a:xfrm>
          <a:custGeom>
            <a:avLst/>
            <a:gdLst/>
            <a:ahLst/>
            <a:cxnLst/>
            <a:rect l="l" t="t" r="r" b="b"/>
            <a:pathLst>
              <a:path w="18034" h="1193">
                <a:moveTo>
                  <a:pt x="647" y="114"/>
                </a:moveTo>
                <a:lnTo>
                  <a:pt x="0" y="1193"/>
                </a:lnTo>
                <a:lnTo>
                  <a:pt x="18033" y="0"/>
                </a:lnTo>
                <a:lnTo>
                  <a:pt x="647" y="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5848017" y="2030319"/>
            <a:ext cx="181864" cy="116420"/>
          </a:xfrm>
          <a:custGeom>
            <a:avLst/>
            <a:gdLst/>
            <a:ahLst/>
            <a:cxnLst/>
            <a:rect l="l" t="t" r="r" b="b"/>
            <a:pathLst>
              <a:path w="181863" h="116420">
                <a:moveTo>
                  <a:pt x="181648" y="100114"/>
                </a:moveTo>
                <a:lnTo>
                  <a:pt x="123659" y="59715"/>
                </a:lnTo>
                <a:lnTo>
                  <a:pt x="36715" y="11772"/>
                </a:lnTo>
                <a:lnTo>
                  <a:pt x="7772" y="0"/>
                </a:lnTo>
                <a:lnTo>
                  <a:pt x="0" y="14795"/>
                </a:lnTo>
                <a:lnTo>
                  <a:pt x="51511" y="39420"/>
                </a:lnTo>
                <a:lnTo>
                  <a:pt x="129171" y="83807"/>
                </a:lnTo>
                <a:lnTo>
                  <a:pt x="162318" y="107886"/>
                </a:lnTo>
                <a:lnTo>
                  <a:pt x="172681" y="116420"/>
                </a:lnTo>
                <a:lnTo>
                  <a:pt x="174091" y="115989"/>
                </a:lnTo>
                <a:lnTo>
                  <a:pt x="181864" y="101523"/>
                </a:lnTo>
                <a:lnTo>
                  <a:pt x="181648" y="1001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4961549" y="2030321"/>
            <a:ext cx="181546" cy="116535"/>
          </a:xfrm>
          <a:custGeom>
            <a:avLst/>
            <a:gdLst/>
            <a:ahLst/>
            <a:cxnLst/>
            <a:rect l="l" t="t" r="r" b="b"/>
            <a:pathLst>
              <a:path w="181546" h="116535">
                <a:moveTo>
                  <a:pt x="8750" y="116535"/>
                </a:moveTo>
                <a:lnTo>
                  <a:pt x="18034" y="108648"/>
                </a:lnTo>
                <a:lnTo>
                  <a:pt x="54762" y="82511"/>
                </a:lnTo>
                <a:lnTo>
                  <a:pt x="129921" y="39420"/>
                </a:lnTo>
                <a:lnTo>
                  <a:pt x="181546" y="14795"/>
                </a:lnTo>
                <a:lnTo>
                  <a:pt x="173228" y="0"/>
                </a:lnTo>
                <a:lnTo>
                  <a:pt x="104648" y="32727"/>
                </a:lnTo>
                <a:lnTo>
                  <a:pt x="23329" y="82511"/>
                </a:lnTo>
                <a:lnTo>
                  <a:pt x="0" y="100228"/>
                </a:lnTo>
                <a:lnTo>
                  <a:pt x="7454" y="115989"/>
                </a:lnTo>
                <a:lnTo>
                  <a:pt x="8750" y="11653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4970727" y="2047060"/>
            <a:ext cx="234035" cy="231546"/>
          </a:xfrm>
          <a:custGeom>
            <a:avLst/>
            <a:gdLst/>
            <a:ahLst/>
            <a:cxnLst/>
            <a:rect l="l" t="t" r="r" b="b"/>
            <a:pathLst>
              <a:path w="234035" h="231546">
                <a:moveTo>
                  <a:pt x="175717" y="1727"/>
                </a:moveTo>
                <a:lnTo>
                  <a:pt x="174091" y="0"/>
                </a:lnTo>
                <a:lnTo>
                  <a:pt x="122580" y="24510"/>
                </a:lnTo>
                <a:lnTo>
                  <a:pt x="47409" y="67614"/>
                </a:lnTo>
                <a:lnTo>
                  <a:pt x="0" y="101523"/>
                </a:lnTo>
                <a:lnTo>
                  <a:pt x="47625" y="183387"/>
                </a:lnTo>
                <a:lnTo>
                  <a:pt x="67932" y="207365"/>
                </a:lnTo>
                <a:lnTo>
                  <a:pt x="93522" y="224320"/>
                </a:lnTo>
                <a:lnTo>
                  <a:pt x="121285" y="231546"/>
                </a:lnTo>
                <a:lnTo>
                  <a:pt x="137375" y="231546"/>
                </a:lnTo>
                <a:lnTo>
                  <a:pt x="157784" y="229819"/>
                </a:lnTo>
                <a:lnTo>
                  <a:pt x="187921" y="217398"/>
                </a:lnTo>
                <a:lnTo>
                  <a:pt x="210058" y="198831"/>
                </a:lnTo>
                <a:lnTo>
                  <a:pt x="226695" y="173012"/>
                </a:lnTo>
                <a:lnTo>
                  <a:pt x="234035" y="145262"/>
                </a:lnTo>
                <a:lnTo>
                  <a:pt x="234035" y="126250"/>
                </a:lnTo>
                <a:lnTo>
                  <a:pt x="232308" y="109512"/>
                </a:lnTo>
                <a:lnTo>
                  <a:pt x="219354" y="78193"/>
                </a:lnTo>
                <a:lnTo>
                  <a:pt x="175717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5555221" y="2109800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5425833" y="2174493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5555221" y="2237308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02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5423354" y="2246643"/>
            <a:ext cx="49580" cy="108978"/>
          </a:xfrm>
          <a:custGeom>
            <a:avLst/>
            <a:gdLst/>
            <a:ahLst/>
            <a:cxnLst/>
            <a:rect l="l" t="t" r="r" b="b"/>
            <a:pathLst>
              <a:path w="49580" h="108978">
                <a:moveTo>
                  <a:pt x="47625" y="431"/>
                </a:moveTo>
                <a:lnTo>
                  <a:pt x="0" y="0"/>
                </a:lnTo>
                <a:lnTo>
                  <a:pt x="3568" y="47739"/>
                </a:lnTo>
                <a:lnTo>
                  <a:pt x="14363" y="48488"/>
                </a:lnTo>
                <a:lnTo>
                  <a:pt x="14363" y="62204"/>
                </a:lnTo>
                <a:lnTo>
                  <a:pt x="5511" y="62852"/>
                </a:lnTo>
                <a:lnTo>
                  <a:pt x="9283" y="108978"/>
                </a:lnTo>
                <a:lnTo>
                  <a:pt x="47625" y="108330"/>
                </a:lnTo>
                <a:lnTo>
                  <a:pt x="49580" y="90398"/>
                </a:lnTo>
                <a:lnTo>
                  <a:pt x="49580" y="18364"/>
                </a:lnTo>
                <a:lnTo>
                  <a:pt x="47625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5428861" y="2296754"/>
            <a:ext cx="7023" cy="10909"/>
          </a:xfrm>
          <a:custGeom>
            <a:avLst/>
            <a:gdLst/>
            <a:ahLst/>
            <a:cxnLst/>
            <a:rect l="l" t="t" r="r" b="b"/>
            <a:pathLst>
              <a:path w="7023" h="10909">
                <a:moveTo>
                  <a:pt x="0" y="10909"/>
                </a:moveTo>
                <a:lnTo>
                  <a:pt x="7023" y="10261"/>
                </a:lnTo>
                <a:lnTo>
                  <a:pt x="7023" y="228"/>
                </a:lnTo>
                <a:lnTo>
                  <a:pt x="114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5555334" y="2359615"/>
            <a:ext cx="1193" cy="12636"/>
          </a:xfrm>
          <a:custGeom>
            <a:avLst/>
            <a:gdLst/>
            <a:ahLst/>
            <a:cxnLst/>
            <a:rect l="l" t="t" r="r" b="b"/>
            <a:pathLst>
              <a:path w="1193" h="12636">
                <a:moveTo>
                  <a:pt x="0" y="317"/>
                </a:moveTo>
                <a:lnTo>
                  <a:pt x="0" y="11874"/>
                </a:lnTo>
                <a:lnTo>
                  <a:pt x="1193" y="12636"/>
                </a:lnTo>
                <a:lnTo>
                  <a:pt x="1079" y="0"/>
                </a:lnTo>
                <a:lnTo>
                  <a:pt x="0" y="31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5434477" y="2375918"/>
            <a:ext cx="37058" cy="1828"/>
          </a:xfrm>
          <a:custGeom>
            <a:avLst/>
            <a:gdLst/>
            <a:ahLst/>
            <a:cxnLst/>
            <a:rect l="l" t="t" r="r" b="b"/>
            <a:pathLst>
              <a:path w="37058" h="1828">
                <a:moveTo>
                  <a:pt x="762" y="1193"/>
                </a:moveTo>
                <a:lnTo>
                  <a:pt x="37058" y="1828"/>
                </a:lnTo>
                <a:lnTo>
                  <a:pt x="36398" y="647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6191996" y="2389635"/>
            <a:ext cx="3771" cy="2705"/>
          </a:xfrm>
          <a:custGeom>
            <a:avLst/>
            <a:gdLst/>
            <a:ahLst/>
            <a:cxnLst/>
            <a:rect l="l" t="t" r="r" b="b"/>
            <a:pathLst>
              <a:path w="3771" h="2705">
                <a:moveTo>
                  <a:pt x="0" y="1295"/>
                </a:moveTo>
                <a:lnTo>
                  <a:pt x="3771" y="2705"/>
                </a:lnTo>
                <a:lnTo>
                  <a:pt x="334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6195768" y="2391473"/>
            <a:ext cx="3682" cy="2705"/>
          </a:xfrm>
          <a:custGeom>
            <a:avLst/>
            <a:gdLst/>
            <a:ahLst/>
            <a:cxnLst/>
            <a:rect l="l" t="t" r="r" b="b"/>
            <a:pathLst>
              <a:path w="3683" h="2705">
                <a:moveTo>
                  <a:pt x="0" y="863"/>
                </a:moveTo>
                <a:lnTo>
                  <a:pt x="3682" y="2705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4782271" y="2393205"/>
            <a:ext cx="9169" cy="6477"/>
          </a:xfrm>
          <a:custGeom>
            <a:avLst/>
            <a:gdLst/>
            <a:ahLst/>
            <a:cxnLst/>
            <a:rect l="l" t="t" r="r" b="b"/>
            <a:pathLst>
              <a:path w="9169" h="6476">
                <a:moveTo>
                  <a:pt x="749" y="3886"/>
                </a:moveTo>
                <a:lnTo>
                  <a:pt x="0" y="6477"/>
                </a:lnTo>
                <a:lnTo>
                  <a:pt x="7886" y="3556"/>
                </a:lnTo>
                <a:lnTo>
                  <a:pt x="9169" y="977"/>
                </a:lnTo>
                <a:lnTo>
                  <a:pt x="7010" y="0"/>
                </a:lnTo>
                <a:lnTo>
                  <a:pt x="749" y="388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6199449" y="2393428"/>
            <a:ext cx="14909" cy="9817"/>
          </a:xfrm>
          <a:custGeom>
            <a:avLst/>
            <a:gdLst/>
            <a:ahLst/>
            <a:cxnLst/>
            <a:rect l="l" t="t" r="r" b="b"/>
            <a:pathLst>
              <a:path w="14909" h="9817">
                <a:moveTo>
                  <a:pt x="0" y="749"/>
                </a:moveTo>
                <a:lnTo>
                  <a:pt x="1397" y="3441"/>
                </a:lnTo>
                <a:lnTo>
                  <a:pt x="10680" y="8953"/>
                </a:lnTo>
                <a:lnTo>
                  <a:pt x="14909" y="9817"/>
                </a:lnTo>
                <a:lnTo>
                  <a:pt x="14147" y="7327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4776757" y="2398709"/>
            <a:ext cx="5511" cy="4965"/>
          </a:xfrm>
          <a:custGeom>
            <a:avLst/>
            <a:gdLst/>
            <a:ahLst/>
            <a:cxnLst/>
            <a:rect l="l" t="t" r="r" b="b"/>
            <a:pathLst>
              <a:path w="5511" h="4965">
                <a:moveTo>
                  <a:pt x="0" y="4965"/>
                </a:moveTo>
                <a:lnTo>
                  <a:pt x="4318" y="3771"/>
                </a:lnTo>
                <a:lnTo>
                  <a:pt x="5511" y="965"/>
                </a:lnTo>
                <a:lnTo>
                  <a:pt x="325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6223957" y="2412751"/>
            <a:ext cx="11671" cy="14465"/>
          </a:xfrm>
          <a:custGeom>
            <a:avLst/>
            <a:gdLst/>
            <a:ahLst/>
            <a:cxnLst/>
            <a:rect l="l" t="t" r="r" b="b"/>
            <a:pathLst>
              <a:path w="11671" h="14465">
                <a:moveTo>
                  <a:pt x="8318" y="13601"/>
                </a:moveTo>
                <a:lnTo>
                  <a:pt x="10909" y="14465"/>
                </a:lnTo>
                <a:lnTo>
                  <a:pt x="11671" y="11874"/>
                </a:lnTo>
                <a:lnTo>
                  <a:pt x="2590" y="635"/>
                </a:lnTo>
                <a:lnTo>
                  <a:pt x="0" y="0"/>
                </a:lnTo>
                <a:lnTo>
                  <a:pt x="8318" y="136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4765636" y="2403678"/>
            <a:ext cx="11125" cy="10477"/>
          </a:xfrm>
          <a:custGeom>
            <a:avLst/>
            <a:gdLst/>
            <a:ahLst/>
            <a:cxnLst/>
            <a:rect l="l" t="t" r="r" b="b"/>
            <a:pathLst>
              <a:path w="11125" h="10477">
                <a:moveTo>
                  <a:pt x="7988" y="431"/>
                </a:moveTo>
                <a:lnTo>
                  <a:pt x="3238" y="4965"/>
                </a:lnTo>
                <a:lnTo>
                  <a:pt x="0" y="10477"/>
                </a:lnTo>
                <a:lnTo>
                  <a:pt x="8851" y="3238"/>
                </a:lnTo>
                <a:lnTo>
                  <a:pt x="11125" y="0"/>
                </a:lnTo>
                <a:lnTo>
                  <a:pt x="7988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4759051" y="2416855"/>
            <a:ext cx="4521" cy="5397"/>
          </a:xfrm>
          <a:custGeom>
            <a:avLst/>
            <a:gdLst/>
            <a:ahLst/>
            <a:cxnLst/>
            <a:rect l="l" t="t" r="r" b="b"/>
            <a:pathLst>
              <a:path w="4521" h="5397">
                <a:moveTo>
                  <a:pt x="0" y="2044"/>
                </a:moveTo>
                <a:lnTo>
                  <a:pt x="1079" y="5397"/>
                </a:lnTo>
                <a:lnTo>
                  <a:pt x="4318" y="2806"/>
                </a:lnTo>
                <a:lnTo>
                  <a:pt x="4521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4902577" y="2423971"/>
            <a:ext cx="2819" cy="3352"/>
          </a:xfrm>
          <a:custGeom>
            <a:avLst/>
            <a:gdLst/>
            <a:ahLst/>
            <a:cxnLst/>
            <a:rect l="l" t="t" r="r" b="b"/>
            <a:pathLst>
              <a:path w="2819" h="3352">
                <a:moveTo>
                  <a:pt x="1727" y="3352"/>
                </a:moveTo>
                <a:lnTo>
                  <a:pt x="2819" y="546"/>
                </a:lnTo>
                <a:lnTo>
                  <a:pt x="0" y="0"/>
                </a:lnTo>
                <a:lnTo>
                  <a:pt x="1727" y="3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4752134" y="2422254"/>
            <a:ext cx="7988" cy="10896"/>
          </a:xfrm>
          <a:custGeom>
            <a:avLst/>
            <a:gdLst/>
            <a:ahLst/>
            <a:cxnLst/>
            <a:rect l="l" t="t" r="r" b="b"/>
            <a:pathLst>
              <a:path w="7988" h="10896">
                <a:moveTo>
                  <a:pt x="5511" y="863"/>
                </a:moveTo>
                <a:lnTo>
                  <a:pt x="0" y="6794"/>
                </a:lnTo>
                <a:lnTo>
                  <a:pt x="431" y="10896"/>
                </a:lnTo>
                <a:lnTo>
                  <a:pt x="7556" y="2908"/>
                </a:lnTo>
                <a:lnTo>
                  <a:pt x="7988" y="0"/>
                </a:lnTo>
                <a:lnTo>
                  <a:pt x="5511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4906462" y="2429597"/>
            <a:ext cx="2603" cy="3556"/>
          </a:xfrm>
          <a:custGeom>
            <a:avLst/>
            <a:gdLst/>
            <a:ahLst/>
            <a:cxnLst/>
            <a:rect l="l" t="t" r="r" b="b"/>
            <a:pathLst>
              <a:path w="2603" h="3556">
                <a:moveTo>
                  <a:pt x="1739" y="3555"/>
                </a:moveTo>
                <a:lnTo>
                  <a:pt x="2603" y="215"/>
                </a:lnTo>
                <a:lnTo>
                  <a:pt x="0" y="0"/>
                </a:lnTo>
                <a:lnTo>
                  <a:pt x="1739" y="355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6124924" y="2433703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55511" y="5613"/>
                </a:moveTo>
                <a:lnTo>
                  <a:pt x="36829" y="0"/>
                </a:lnTo>
                <a:lnTo>
                  <a:pt x="23977" y="2374"/>
                </a:lnTo>
                <a:lnTo>
                  <a:pt x="10477" y="9283"/>
                </a:lnTo>
                <a:lnTo>
                  <a:pt x="4864" y="16522"/>
                </a:lnTo>
                <a:lnTo>
                  <a:pt x="0" y="26454"/>
                </a:lnTo>
                <a:lnTo>
                  <a:pt x="0" y="48272"/>
                </a:lnTo>
                <a:lnTo>
                  <a:pt x="1841" y="53784"/>
                </a:lnTo>
                <a:lnTo>
                  <a:pt x="7556" y="62750"/>
                </a:lnTo>
                <a:lnTo>
                  <a:pt x="20192" y="72250"/>
                </a:lnTo>
                <a:lnTo>
                  <a:pt x="27762" y="74091"/>
                </a:lnTo>
                <a:lnTo>
                  <a:pt x="45681" y="74091"/>
                </a:lnTo>
                <a:lnTo>
                  <a:pt x="60261" y="66421"/>
                </a:lnTo>
                <a:lnTo>
                  <a:pt x="68478" y="56159"/>
                </a:lnTo>
                <a:lnTo>
                  <a:pt x="72148" y="46863"/>
                </a:lnTo>
                <a:lnTo>
                  <a:pt x="72250" y="27749"/>
                </a:lnTo>
                <a:lnTo>
                  <a:pt x="64909" y="14681"/>
                </a:lnTo>
                <a:lnTo>
                  <a:pt x="55511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4794477" y="2433694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48272" y="1841"/>
                </a:moveTo>
                <a:lnTo>
                  <a:pt x="32943" y="0"/>
                </a:lnTo>
                <a:lnTo>
                  <a:pt x="16192" y="5626"/>
                </a:lnTo>
                <a:lnTo>
                  <a:pt x="5829" y="15557"/>
                </a:lnTo>
                <a:lnTo>
                  <a:pt x="101" y="26466"/>
                </a:lnTo>
                <a:lnTo>
                  <a:pt x="0" y="48285"/>
                </a:lnTo>
                <a:lnTo>
                  <a:pt x="1943" y="53784"/>
                </a:lnTo>
                <a:lnTo>
                  <a:pt x="7658" y="62750"/>
                </a:lnTo>
                <a:lnTo>
                  <a:pt x="20294" y="72262"/>
                </a:lnTo>
                <a:lnTo>
                  <a:pt x="27749" y="74091"/>
                </a:lnTo>
                <a:lnTo>
                  <a:pt x="45783" y="74091"/>
                </a:lnTo>
                <a:lnTo>
                  <a:pt x="59499" y="67398"/>
                </a:lnTo>
                <a:lnTo>
                  <a:pt x="67919" y="57353"/>
                </a:lnTo>
                <a:lnTo>
                  <a:pt x="72250" y="46875"/>
                </a:lnTo>
                <a:lnTo>
                  <a:pt x="72250" y="27762"/>
                </a:lnTo>
                <a:lnTo>
                  <a:pt x="66624" y="16751"/>
                </a:lnTo>
                <a:lnTo>
                  <a:pt x="55613" y="5626"/>
                </a:lnTo>
                <a:lnTo>
                  <a:pt x="48272" y="18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6238760" y="2433154"/>
            <a:ext cx="6477" cy="14693"/>
          </a:xfrm>
          <a:custGeom>
            <a:avLst/>
            <a:gdLst/>
            <a:ahLst/>
            <a:cxnLst/>
            <a:rect l="l" t="t" r="r" b="b"/>
            <a:pathLst>
              <a:path w="6476" h="14693">
                <a:moveTo>
                  <a:pt x="647" y="6273"/>
                </a:moveTo>
                <a:lnTo>
                  <a:pt x="2374" y="11887"/>
                </a:lnTo>
                <a:lnTo>
                  <a:pt x="5397" y="14693"/>
                </a:lnTo>
                <a:lnTo>
                  <a:pt x="6476" y="9944"/>
                </a:lnTo>
                <a:lnTo>
                  <a:pt x="2273" y="546"/>
                </a:lnTo>
                <a:lnTo>
                  <a:pt x="0" y="0"/>
                </a:lnTo>
                <a:lnTo>
                  <a:pt x="647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4908195" y="2433154"/>
            <a:ext cx="8534" cy="23977"/>
          </a:xfrm>
          <a:custGeom>
            <a:avLst/>
            <a:gdLst/>
            <a:ahLst/>
            <a:cxnLst/>
            <a:rect l="l" t="t" r="r" b="b"/>
            <a:pathLst>
              <a:path w="8534" h="23977">
                <a:moveTo>
                  <a:pt x="863" y="6273"/>
                </a:moveTo>
                <a:lnTo>
                  <a:pt x="7023" y="23977"/>
                </a:lnTo>
                <a:lnTo>
                  <a:pt x="8534" y="15455"/>
                </a:lnTo>
                <a:lnTo>
                  <a:pt x="2374" y="647"/>
                </a:lnTo>
                <a:lnTo>
                  <a:pt x="0" y="0"/>
                </a:lnTo>
                <a:lnTo>
                  <a:pt x="863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4749645" y="2433157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1092" y="5613"/>
                </a:lnTo>
                <a:lnTo>
                  <a:pt x="2489" y="4864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4863379" y="2437048"/>
            <a:ext cx="16090" cy="66205"/>
          </a:xfrm>
          <a:custGeom>
            <a:avLst/>
            <a:gdLst/>
            <a:ahLst/>
            <a:cxnLst/>
            <a:rect l="l" t="t" r="r" b="b"/>
            <a:pathLst>
              <a:path w="16090" h="66205">
                <a:moveTo>
                  <a:pt x="5397" y="57137"/>
                </a:moveTo>
                <a:lnTo>
                  <a:pt x="2260" y="66205"/>
                </a:lnTo>
                <a:lnTo>
                  <a:pt x="7010" y="61988"/>
                </a:lnTo>
                <a:lnTo>
                  <a:pt x="14465" y="47307"/>
                </a:lnTo>
                <a:lnTo>
                  <a:pt x="16090" y="33591"/>
                </a:lnTo>
                <a:lnTo>
                  <a:pt x="12522" y="17056"/>
                </a:lnTo>
                <a:lnTo>
                  <a:pt x="5397" y="3886"/>
                </a:lnTo>
                <a:lnTo>
                  <a:pt x="0" y="0"/>
                </a:lnTo>
                <a:lnTo>
                  <a:pt x="1511" y="3987"/>
                </a:lnTo>
                <a:lnTo>
                  <a:pt x="5181" y="7772"/>
                </a:lnTo>
                <a:lnTo>
                  <a:pt x="7556" y="14579"/>
                </a:lnTo>
                <a:lnTo>
                  <a:pt x="8750" y="15328"/>
                </a:lnTo>
                <a:lnTo>
                  <a:pt x="12522" y="26352"/>
                </a:lnTo>
                <a:lnTo>
                  <a:pt x="12420" y="41478"/>
                </a:lnTo>
                <a:lnTo>
                  <a:pt x="11341" y="42329"/>
                </a:lnTo>
                <a:lnTo>
                  <a:pt x="10795" y="49250"/>
                </a:lnTo>
                <a:lnTo>
                  <a:pt x="7556" y="52806"/>
                </a:lnTo>
                <a:lnTo>
                  <a:pt x="5397" y="571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6076541" y="2433055"/>
            <a:ext cx="6362" cy="14795"/>
          </a:xfrm>
          <a:custGeom>
            <a:avLst/>
            <a:gdLst/>
            <a:ahLst/>
            <a:cxnLst/>
            <a:rect l="l" t="t" r="r" b="b"/>
            <a:pathLst>
              <a:path w="6362" h="14795">
                <a:moveTo>
                  <a:pt x="0" y="10147"/>
                </a:moveTo>
                <a:lnTo>
                  <a:pt x="749" y="14795"/>
                </a:lnTo>
                <a:lnTo>
                  <a:pt x="4102" y="10579"/>
                </a:lnTo>
                <a:lnTo>
                  <a:pt x="6362" y="0"/>
                </a:lnTo>
                <a:lnTo>
                  <a:pt x="3670" y="749"/>
                </a:lnTo>
                <a:lnTo>
                  <a:pt x="2158" y="7988"/>
                </a:lnTo>
                <a:lnTo>
                  <a:pt x="0" y="101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4746193" y="2438780"/>
            <a:ext cx="4533" cy="9067"/>
          </a:xfrm>
          <a:custGeom>
            <a:avLst/>
            <a:gdLst/>
            <a:ahLst/>
            <a:cxnLst/>
            <a:rect l="l" t="t" r="r" b="b"/>
            <a:pathLst>
              <a:path w="4533" h="9067">
                <a:moveTo>
                  <a:pt x="2057" y="533"/>
                </a:moveTo>
                <a:lnTo>
                  <a:pt x="0" y="4419"/>
                </a:lnTo>
                <a:lnTo>
                  <a:pt x="749" y="9067"/>
                </a:lnTo>
                <a:lnTo>
                  <a:pt x="4317" y="4965"/>
                </a:lnTo>
                <a:lnTo>
                  <a:pt x="4533" y="0"/>
                </a:lnTo>
                <a:lnTo>
                  <a:pt x="2057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6244154" y="2447844"/>
            <a:ext cx="2806" cy="11226"/>
          </a:xfrm>
          <a:custGeom>
            <a:avLst/>
            <a:gdLst/>
            <a:ahLst/>
            <a:cxnLst/>
            <a:rect l="l" t="t" r="r" b="b"/>
            <a:pathLst>
              <a:path w="2806" h="11226">
                <a:moveTo>
                  <a:pt x="431" y="10477"/>
                </a:moveTo>
                <a:lnTo>
                  <a:pt x="1511" y="11226"/>
                </a:lnTo>
                <a:lnTo>
                  <a:pt x="2806" y="749"/>
                </a:lnTo>
                <a:lnTo>
                  <a:pt x="0" y="0"/>
                </a:lnTo>
                <a:lnTo>
                  <a:pt x="431" y="1047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4915220" y="2457032"/>
            <a:ext cx="3454" cy="28067"/>
          </a:xfrm>
          <a:custGeom>
            <a:avLst/>
            <a:gdLst/>
            <a:ahLst/>
            <a:cxnLst/>
            <a:rect l="l" t="t" r="r" b="b"/>
            <a:pathLst>
              <a:path w="3454" h="28067">
                <a:moveTo>
                  <a:pt x="2374" y="22136"/>
                </a:moveTo>
                <a:lnTo>
                  <a:pt x="3340" y="16954"/>
                </a:lnTo>
                <a:lnTo>
                  <a:pt x="3454" y="11125"/>
                </a:lnTo>
                <a:lnTo>
                  <a:pt x="2260" y="7772"/>
                </a:lnTo>
                <a:lnTo>
                  <a:pt x="1409" y="0"/>
                </a:lnTo>
                <a:lnTo>
                  <a:pt x="0" y="101"/>
                </a:lnTo>
                <a:lnTo>
                  <a:pt x="0" y="27863"/>
                </a:lnTo>
                <a:lnTo>
                  <a:pt x="1409" y="28067"/>
                </a:lnTo>
                <a:lnTo>
                  <a:pt x="2374" y="2213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4908195" y="2484898"/>
            <a:ext cx="7556" cy="23964"/>
          </a:xfrm>
          <a:custGeom>
            <a:avLst/>
            <a:gdLst/>
            <a:ahLst/>
            <a:cxnLst/>
            <a:rect l="l" t="t" r="r" b="b"/>
            <a:pathLst>
              <a:path w="7556" h="23964">
                <a:moveTo>
                  <a:pt x="863" y="17818"/>
                </a:moveTo>
                <a:lnTo>
                  <a:pt x="0" y="23964"/>
                </a:lnTo>
                <a:lnTo>
                  <a:pt x="2705" y="22682"/>
                </a:lnTo>
                <a:lnTo>
                  <a:pt x="6476" y="13716"/>
                </a:lnTo>
                <a:lnTo>
                  <a:pt x="7010" y="10680"/>
                </a:lnTo>
                <a:lnTo>
                  <a:pt x="7556" y="5613"/>
                </a:lnTo>
                <a:lnTo>
                  <a:pt x="7010" y="0"/>
                </a:lnTo>
                <a:lnTo>
                  <a:pt x="863" y="178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6076325" y="2494172"/>
            <a:ext cx="2908" cy="5511"/>
          </a:xfrm>
          <a:custGeom>
            <a:avLst/>
            <a:gdLst/>
            <a:ahLst/>
            <a:cxnLst/>
            <a:rect l="l" t="t" r="r" b="b"/>
            <a:pathLst>
              <a:path w="2908" h="5511">
                <a:moveTo>
                  <a:pt x="0" y="4864"/>
                </a:moveTo>
                <a:lnTo>
                  <a:pt x="2908" y="5511"/>
                </a:lnTo>
                <a:lnTo>
                  <a:pt x="2476" y="762"/>
                </a:lnTo>
                <a:lnTo>
                  <a:pt x="107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6077946" y="2499691"/>
            <a:ext cx="14147" cy="23964"/>
          </a:xfrm>
          <a:custGeom>
            <a:avLst/>
            <a:gdLst/>
            <a:ahLst/>
            <a:cxnLst/>
            <a:rect l="l" t="t" r="r" b="b"/>
            <a:pathLst>
              <a:path w="14147" h="23964">
                <a:moveTo>
                  <a:pt x="6261" y="9931"/>
                </a:moveTo>
                <a:lnTo>
                  <a:pt x="2590" y="749"/>
                </a:lnTo>
                <a:lnTo>
                  <a:pt x="1295" y="0"/>
                </a:lnTo>
                <a:lnTo>
                  <a:pt x="0" y="2590"/>
                </a:lnTo>
                <a:lnTo>
                  <a:pt x="2260" y="6261"/>
                </a:lnTo>
                <a:lnTo>
                  <a:pt x="2489" y="9829"/>
                </a:lnTo>
                <a:lnTo>
                  <a:pt x="11442" y="23431"/>
                </a:lnTo>
                <a:lnTo>
                  <a:pt x="14147" y="23964"/>
                </a:lnTo>
                <a:lnTo>
                  <a:pt x="12204" y="18796"/>
                </a:lnTo>
                <a:lnTo>
                  <a:pt x="626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4906247" y="2508864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2489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4894914" y="2512531"/>
            <a:ext cx="12319" cy="16649"/>
          </a:xfrm>
          <a:custGeom>
            <a:avLst/>
            <a:gdLst/>
            <a:ahLst/>
            <a:cxnLst/>
            <a:rect l="l" t="t" r="r" b="b"/>
            <a:pathLst>
              <a:path w="12319" h="16649">
                <a:moveTo>
                  <a:pt x="8750" y="1409"/>
                </a:moveTo>
                <a:lnTo>
                  <a:pt x="0" y="16649"/>
                </a:lnTo>
                <a:lnTo>
                  <a:pt x="3124" y="16090"/>
                </a:lnTo>
                <a:lnTo>
                  <a:pt x="12319" y="2387"/>
                </a:lnTo>
                <a:lnTo>
                  <a:pt x="11328" y="0"/>
                </a:lnTo>
                <a:lnTo>
                  <a:pt x="8750" y="14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6092852" y="2525829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0" y="2044"/>
                </a:moveTo>
                <a:lnTo>
                  <a:pt x="3136" y="3352"/>
                </a:lnTo>
                <a:lnTo>
                  <a:pt x="1295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6095978" y="2529183"/>
            <a:ext cx="12534" cy="11214"/>
          </a:xfrm>
          <a:custGeom>
            <a:avLst/>
            <a:gdLst/>
            <a:ahLst/>
            <a:cxnLst/>
            <a:rect l="l" t="t" r="r" b="b"/>
            <a:pathLst>
              <a:path w="12534" h="11214">
                <a:moveTo>
                  <a:pt x="2806" y="4737"/>
                </a:moveTo>
                <a:lnTo>
                  <a:pt x="12534" y="11214"/>
                </a:lnTo>
                <a:lnTo>
                  <a:pt x="5295" y="2260"/>
                </a:lnTo>
                <a:lnTo>
                  <a:pt x="0" y="0"/>
                </a:lnTo>
                <a:lnTo>
                  <a:pt x="2806" y="47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4882600" y="2529173"/>
            <a:ext cx="12306" cy="11125"/>
          </a:xfrm>
          <a:custGeom>
            <a:avLst/>
            <a:gdLst/>
            <a:ahLst/>
            <a:cxnLst/>
            <a:rect l="l" t="t" r="r" b="b"/>
            <a:pathLst>
              <a:path w="12306" h="11125">
                <a:moveTo>
                  <a:pt x="8102" y="1295"/>
                </a:moveTo>
                <a:lnTo>
                  <a:pt x="0" y="11125"/>
                </a:lnTo>
                <a:lnTo>
                  <a:pt x="6159" y="8534"/>
                </a:lnTo>
                <a:lnTo>
                  <a:pt x="12306" y="0"/>
                </a:lnTo>
                <a:lnTo>
                  <a:pt x="810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6110987" y="2542566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1079" y="2692"/>
                </a:moveTo>
                <a:lnTo>
                  <a:pt x="3568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4861963" y="2542675"/>
            <a:ext cx="18262" cy="9613"/>
          </a:xfrm>
          <a:custGeom>
            <a:avLst/>
            <a:gdLst/>
            <a:ahLst/>
            <a:cxnLst/>
            <a:rect l="l" t="t" r="r" b="b"/>
            <a:pathLst>
              <a:path w="18262" h="9613">
                <a:moveTo>
                  <a:pt x="15239" y="0"/>
                </a:moveTo>
                <a:lnTo>
                  <a:pt x="0" y="8636"/>
                </a:lnTo>
                <a:lnTo>
                  <a:pt x="2933" y="9613"/>
                </a:lnTo>
                <a:lnTo>
                  <a:pt x="18262" y="1295"/>
                </a:lnTo>
                <a:lnTo>
                  <a:pt x="18262" y="0"/>
                </a:lnTo>
                <a:lnTo>
                  <a:pt x="15239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4841347" y="2551313"/>
            <a:ext cx="21602" cy="6146"/>
          </a:xfrm>
          <a:custGeom>
            <a:avLst/>
            <a:gdLst/>
            <a:ahLst/>
            <a:cxnLst/>
            <a:rect l="l" t="t" r="r" b="b"/>
            <a:pathLst>
              <a:path w="21602" h="6146">
                <a:moveTo>
                  <a:pt x="20624" y="0"/>
                </a:moveTo>
                <a:lnTo>
                  <a:pt x="0" y="5181"/>
                </a:lnTo>
                <a:lnTo>
                  <a:pt x="3670" y="6045"/>
                </a:lnTo>
                <a:lnTo>
                  <a:pt x="11341" y="6146"/>
                </a:lnTo>
                <a:lnTo>
                  <a:pt x="18135" y="2806"/>
                </a:lnTo>
                <a:lnTo>
                  <a:pt x="21602" y="2590"/>
                </a:lnTo>
                <a:lnTo>
                  <a:pt x="20624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5786777" y="3431618"/>
            <a:ext cx="232092" cy="232092"/>
          </a:xfrm>
          <a:custGeom>
            <a:avLst/>
            <a:gdLst/>
            <a:ahLst/>
            <a:cxnLst/>
            <a:rect l="l" t="t" r="r" b="b"/>
            <a:pathLst>
              <a:path w="232092" h="232092">
                <a:moveTo>
                  <a:pt x="138671" y="7239"/>
                </a:moveTo>
                <a:lnTo>
                  <a:pt x="110909" y="0"/>
                </a:lnTo>
                <a:lnTo>
                  <a:pt x="77000" y="1727"/>
                </a:lnTo>
                <a:lnTo>
                  <a:pt x="49352" y="12852"/>
                </a:lnTo>
                <a:lnTo>
                  <a:pt x="26022" y="30238"/>
                </a:lnTo>
                <a:lnTo>
                  <a:pt x="7556" y="57886"/>
                </a:lnTo>
                <a:lnTo>
                  <a:pt x="0" y="85432"/>
                </a:lnTo>
                <a:lnTo>
                  <a:pt x="114" y="107137"/>
                </a:lnTo>
                <a:lnTo>
                  <a:pt x="1828" y="123875"/>
                </a:lnTo>
                <a:lnTo>
                  <a:pt x="9283" y="144068"/>
                </a:lnTo>
                <a:lnTo>
                  <a:pt x="58102" y="231775"/>
                </a:lnTo>
                <a:lnTo>
                  <a:pt x="59397" y="232092"/>
                </a:lnTo>
                <a:lnTo>
                  <a:pt x="91909" y="216103"/>
                </a:lnTo>
                <a:lnTo>
                  <a:pt x="135000" y="194513"/>
                </a:lnTo>
                <a:lnTo>
                  <a:pt x="201637" y="154114"/>
                </a:lnTo>
                <a:lnTo>
                  <a:pt x="231114" y="131648"/>
                </a:lnTo>
                <a:lnTo>
                  <a:pt x="232092" y="130467"/>
                </a:lnTo>
                <a:lnTo>
                  <a:pt x="207035" y="84886"/>
                </a:lnTo>
                <a:lnTo>
                  <a:pt x="185000" y="47840"/>
                </a:lnTo>
                <a:lnTo>
                  <a:pt x="164706" y="23761"/>
                </a:lnTo>
                <a:lnTo>
                  <a:pt x="138671" y="723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4972241" y="3431620"/>
            <a:ext cx="232524" cy="232194"/>
          </a:xfrm>
          <a:custGeom>
            <a:avLst/>
            <a:gdLst/>
            <a:ahLst/>
            <a:cxnLst/>
            <a:rect l="l" t="t" r="r" b="b"/>
            <a:pathLst>
              <a:path w="232524" h="232194">
                <a:moveTo>
                  <a:pt x="154978" y="1727"/>
                </a:moveTo>
                <a:lnTo>
                  <a:pt x="121069" y="0"/>
                </a:lnTo>
                <a:lnTo>
                  <a:pt x="93306" y="7238"/>
                </a:lnTo>
                <a:lnTo>
                  <a:pt x="68249" y="22898"/>
                </a:lnTo>
                <a:lnTo>
                  <a:pt x="47955" y="46977"/>
                </a:lnTo>
                <a:lnTo>
                  <a:pt x="25806" y="83921"/>
                </a:lnTo>
                <a:lnTo>
                  <a:pt x="0" y="130467"/>
                </a:lnTo>
                <a:lnTo>
                  <a:pt x="1727" y="132841"/>
                </a:lnTo>
                <a:lnTo>
                  <a:pt x="31318" y="154978"/>
                </a:lnTo>
                <a:lnTo>
                  <a:pt x="99466" y="195795"/>
                </a:lnTo>
                <a:lnTo>
                  <a:pt x="140182" y="216103"/>
                </a:lnTo>
                <a:lnTo>
                  <a:pt x="172580" y="232194"/>
                </a:lnTo>
                <a:lnTo>
                  <a:pt x="173989" y="231762"/>
                </a:lnTo>
                <a:lnTo>
                  <a:pt x="223342" y="142773"/>
                </a:lnTo>
                <a:lnTo>
                  <a:pt x="230797" y="122580"/>
                </a:lnTo>
                <a:lnTo>
                  <a:pt x="232524" y="105841"/>
                </a:lnTo>
                <a:lnTo>
                  <a:pt x="232524" y="86829"/>
                </a:lnTo>
                <a:lnTo>
                  <a:pt x="225170" y="59080"/>
                </a:lnTo>
                <a:lnTo>
                  <a:pt x="207035" y="31000"/>
                </a:lnTo>
                <a:lnTo>
                  <a:pt x="182740" y="12852"/>
                </a:lnTo>
                <a:lnTo>
                  <a:pt x="154978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5482536" y="3536708"/>
            <a:ext cx="24295" cy="1397"/>
          </a:xfrm>
          <a:custGeom>
            <a:avLst/>
            <a:gdLst/>
            <a:ahLst/>
            <a:cxnLst/>
            <a:rect l="l" t="t" r="r" b="b"/>
            <a:pathLst>
              <a:path w="24295" h="1397">
                <a:moveTo>
                  <a:pt x="0" y="0"/>
                </a:moveTo>
                <a:lnTo>
                  <a:pt x="0" y="1397"/>
                </a:lnTo>
                <a:lnTo>
                  <a:pt x="24091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5508357" y="3537673"/>
            <a:ext cx="15875" cy="4216"/>
          </a:xfrm>
          <a:custGeom>
            <a:avLst/>
            <a:gdLst/>
            <a:ahLst/>
            <a:cxnLst/>
            <a:rect l="l" t="t" r="r" b="b"/>
            <a:pathLst>
              <a:path w="15875" h="4216">
                <a:moveTo>
                  <a:pt x="0" y="863"/>
                </a:moveTo>
                <a:lnTo>
                  <a:pt x="15011" y="4216"/>
                </a:lnTo>
                <a:lnTo>
                  <a:pt x="15875" y="863"/>
                </a:lnTo>
                <a:lnTo>
                  <a:pt x="10909" y="546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5475198" y="3537673"/>
            <a:ext cx="7340" cy="2387"/>
          </a:xfrm>
          <a:custGeom>
            <a:avLst/>
            <a:gdLst/>
            <a:ahLst/>
            <a:cxnLst/>
            <a:rect l="l" t="t" r="r" b="b"/>
            <a:pathLst>
              <a:path w="7340" h="2387">
                <a:moveTo>
                  <a:pt x="0" y="863"/>
                </a:moveTo>
                <a:lnTo>
                  <a:pt x="0" y="2387"/>
                </a:lnTo>
                <a:lnTo>
                  <a:pt x="7340" y="444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5467631" y="3539514"/>
            <a:ext cx="7569" cy="2374"/>
          </a:xfrm>
          <a:custGeom>
            <a:avLst/>
            <a:gdLst/>
            <a:ahLst/>
            <a:cxnLst/>
            <a:rect l="l" t="t" r="r" b="b"/>
            <a:pathLst>
              <a:path w="7569" h="2374">
                <a:moveTo>
                  <a:pt x="114" y="863"/>
                </a:moveTo>
                <a:lnTo>
                  <a:pt x="0" y="2374"/>
                </a:lnTo>
                <a:lnTo>
                  <a:pt x="7569" y="546"/>
                </a:lnTo>
                <a:lnTo>
                  <a:pt x="3886" y="0"/>
                </a:lnTo>
                <a:lnTo>
                  <a:pt x="114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5449487" y="3540696"/>
            <a:ext cx="18148" cy="10363"/>
          </a:xfrm>
          <a:custGeom>
            <a:avLst/>
            <a:gdLst/>
            <a:ahLst/>
            <a:cxnLst/>
            <a:rect l="l" t="t" r="r" b="b"/>
            <a:pathLst>
              <a:path w="18148" h="10363">
                <a:moveTo>
                  <a:pt x="3136" y="5613"/>
                </a:moveTo>
                <a:lnTo>
                  <a:pt x="0" y="10363"/>
                </a:lnTo>
                <a:lnTo>
                  <a:pt x="8648" y="6261"/>
                </a:lnTo>
                <a:lnTo>
                  <a:pt x="18148" y="1193"/>
                </a:lnTo>
                <a:lnTo>
                  <a:pt x="14160" y="0"/>
                </a:lnTo>
                <a:lnTo>
                  <a:pt x="3136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5523364" y="3540806"/>
            <a:ext cx="5397" cy="2705"/>
          </a:xfrm>
          <a:custGeom>
            <a:avLst/>
            <a:gdLst/>
            <a:ahLst/>
            <a:cxnLst/>
            <a:rect l="l" t="t" r="r" b="b"/>
            <a:pathLst>
              <a:path w="5397" h="2705">
                <a:moveTo>
                  <a:pt x="0" y="1079"/>
                </a:moveTo>
                <a:lnTo>
                  <a:pt x="533" y="2273"/>
                </a:lnTo>
                <a:lnTo>
                  <a:pt x="5397" y="2705"/>
                </a:lnTo>
                <a:lnTo>
                  <a:pt x="497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5528771" y="3542645"/>
            <a:ext cx="3670" cy="2590"/>
          </a:xfrm>
          <a:custGeom>
            <a:avLst/>
            <a:gdLst/>
            <a:ahLst/>
            <a:cxnLst/>
            <a:rect l="l" t="t" r="r" b="b"/>
            <a:pathLst>
              <a:path w="3670" h="2590">
                <a:moveTo>
                  <a:pt x="0" y="863"/>
                </a:moveTo>
                <a:lnTo>
                  <a:pt x="3670" y="2590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5532440" y="3544702"/>
            <a:ext cx="13182" cy="8089"/>
          </a:xfrm>
          <a:custGeom>
            <a:avLst/>
            <a:gdLst/>
            <a:ahLst/>
            <a:cxnLst/>
            <a:rect l="l" t="t" r="r" b="b"/>
            <a:pathLst>
              <a:path w="13182" h="8089">
                <a:moveTo>
                  <a:pt x="0" y="533"/>
                </a:moveTo>
                <a:lnTo>
                  <a:pt x="1409" y="3225"/>
                </a:lnTo>
                <a:lnTo>
                  <a:pt x="13182" y="8089"/>
                </a:lnTo>
                <a:lnTo>
                  <a:pt x="12204" y="5283"/>
                </a:lnTo>
                <a:lnTo>
                  <a:pt x="3136" y="0"/>
                </a:lnTo>
                <a:lnTo>
                  <a:pt x="0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5445823" y="3549778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82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5545623" y="3552803"/>
            <a:ext cx="12522" cy="10896"/>
          </a:xfrm>
          <a:custGeom>
            <a:avLst/>
            <a:gdLst/>
            <a:ahLst/>
            <a:cxnLst/>
            <a:rect l="l" t="t" r="r" b="b"/>
            <a:pathLst>
              <a:path w="12522" h="10896">
                <a:moveTo>
                  <a:pt x="8521" y="9931"/>
                </a:moveTo>
                <a:lnTo>
                  <a:pt x="12522" y="10896"/>
                </a:lnTo>
                <a:lnTo>
                  <a:pt x="6476" y="2692"/>
                </a:lnTo>
                <a:lnTo>
                  <a:pt x="0" y="0"/>
                </a:lnTo>
                <a:lnTo>
                  <a:pt x="852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5432755" y="3554740"/>
            <a:ext cx="10579" cy="8851"/>
          </a:xfrm>
          <a:custGeom>
            <a:avLst/>
            <a:gdLst/>
            <a:ahLst/>
            <a:cxnLst/>
            <a:rect l="l" t="t" r="r" b="b"/>
            <a:pathLst>
              <a:path w="10579" h="8851">
                <a:moveTo>
                  <a:pt x="1181" y="4965"/>
                </a:moveTo>
                <a:lnTo>
                  <a:pt x="0" y="8851"/>
                </a:lnTo>
                <a:lnTo>
                  <a:pt x="5181" y="7023"/>
                </a:lnTo>
                <a:lnTo>
                  <a:pt x="10579" y="0"/>
                </a:lnTo>
                <a:lnTo>
                  <a:pt x="1181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5560631" y="3565867"/>
            <a:ext cx="8953" cy="12839"/>
          </a:xfrm>
          <a:custGeom>
            <a:avLst/>
            <a:gdLst/>
            <a:ahLst/>
            <a:cxnLst/>
            <a:rect l="l" t="t" r="r" b="b"/>
            <a:pathLst>
              <a:path w="8953" h="12839">
                <a:moveTo>
                  <a:pt x="863" y="4102"/>
                </a:moveTo>
                <a:lnTo>
                  <a:pt x="4635" y="9715"/>
                </a:lnTo>
                <a:lnTo>
                  <a:pt x="8953" y="12839"/>
                </a:lnTo>
                <a:lnTo>
                  <a:pt x="8318" y="7886"/>
                </a:lnTo>
                <a:lnTo>
                  <a:pt x="2476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5426381" y="3565861"/>
            <a:ext cx="4102" cy="5613"/>
          </a:xfrm>
          <a:custGeom>
            <a:avLst/>
            <a:gdLst/>
            <a:ahLst/>
            <a:cxnLst/>
            <a:rect l="l" t="t" r="r" b="b"/>
            <a:pathLst>
              <a:path w="4102" h="5613">
                <a:moveTo>
                  <a:pt x="0" y="1079"/>
                </a:moveTo>
                <a:lnTo>
                  <a:pt x="749" y="5613"/>
                </a:lnTo>
                <a:lnTo>
                  <a:pt x="4102" y="3035"/>
                </a:lnTo>
                <a:lnTo>
                  <a:pt x="410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5421528" y="3571481"/>
            <a:ext cx="5613" cy="7124"/>
          </a:xfrm>
          <a:custGeom>
            <a:avLst/>
            <a:gdLst/>
            <a:ahLst/>
            <a:cxnLst/>
            <a:rect l="l" t="t" r="r" b="b"/>
            <a:pathLst>
              <a:path w="5613" h="7124">
                <a:moveTo>
                  <a:pt x="749" y="2374"/>
                </a:moveTo>
                <a:lnTo>
                  <a:pt x="0" y="7124"/>
                </a:lnTo>
                <a:lnTo>
                  <a:pt x="5168" y="3022"/>
                </a:lnTo>
                <a:lnTo>
                  <a:pt x="5613" y="0"/>
                </a:lnTo>
                <a:lnTo>
                  <a:pt x="749" y="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5569586" y="3578712"/>
            <a:ext cx="2819" cy="3784"/>
          </a:xfrm>
          <a:custGeom>
            <a:avLst/>
            <a:gdLst/>
            <a:ahLst/>
            <a:cxnLst/>
            <a:rect l="l" t="t" r="r" b="b"/>
            <a:pathLst>
              <a:path w="2819" h="3784">
                <a:moveTo>
                  <a:pt x="1841" y="3784"/>
                </a:moveTo>
                <a:lnTo>
                  <a:pt x="2819" y="533"/>
                </a:lnTo>
                <a:lnTo>
                  <a:pt x="0" y="0"/>
                </a:lnTo>
                <a:lnTo>
                  <a:pt x="1841" y="378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5459647" y="3586712"/>
            <a:ext cx="72364" cy="74091"/>
          </a:xfrm>
          <a:custGeom>
            <a:avLst/>
            <a:gdLst/>
            <a:ahLst/>
            <a:cxnLst/>
            <a:rect l="l" t="t" r="r" b="b"/>
            <a:pathLst>
              <a:path w="72364" h="74091">
                <a:moveTo>
                  <a:pt x="57454" y="5613"/>
                </a:moveTo>
                <a:lnTo>
                  <a:pt x="44500" y="0"/>
                </a:lnTo>
                <a:lnTo>
                  <a:pt x="29159" y="101"/>
                </a:lnTo>
                <a:lnTo>
                  <a:pt x="18034" y="3771"/>
                </a:lnTo>
                <a:lnTo>
                  <a:pt x="6908" y="13068"/>
                </a:lnTo>
                <a:lnTo>
                  <a:pt x="0" y="26454"/>
                </a:lnTo>
                <a:lnTo>
                  <a:pt x="0" y="46329"/>
                </a:lnTo>
                <a:lnTo>
                  <a:pt x="3886" y="57238"/>
                </a:lnTo>
                <a:lnTo>
                  <a:pt x="18796" y="70091"/>
                </a:lnTo>
                <a:lnTo>
                  <a:pt x="34556" y="74091"/>
                </a:lnTo>
                <a:lnTo>
                  <a:pt x="47625" y="72250"/>
                </a:lnTo>
                <a:lnTo>
                  <a:pt x="58534" y="66421"/>
                </a:lnTo>
                <a:lnTo>
                  <a:pt x="67932" y="55511"/>
                </a:lnTo>
                <a:lnTo>
                  <a:pt x="72364" y="46977"/>
                </a:lnTo>
                <a:lnTo>
                  <a:pt x="72250" y="27749"/>
                </a:lnTo>
                <a:lnTo>
                  <a:pt x="65011" y="12738"/>
                </a:lnTo>
                <a:lnTo>
                  <a:pt x="57454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5440000" y="3689739"/>
            <a:ext cx="5168" cy="3555"/>
          </a:xfrm>
          <a:custGeom>
            <a:avLst/>
            <a:gdLst/>
            <a:ahLst/>
            <a:cxnLst/>
            <a:rect l="l" t="t" r="r" b="b"/>
            <a:pathLst>
              <a:path w="5168" h="3555">
                <a:moveTo>
                  <a:pt x="850" y="3022"/>
                </a:moveTo>
                <a:lnTo>
                  <a:pt x="5168" y="3556"/>
                </a:lnTo>
                <a:lnTo>
                  <a:pt x="3441" y="330"/>
                </a:lnTo>
                <a:lnTo>
                  <a:pt x="0" y="0"/>
                </a:lnTo>
                <a:lnTo>
                  <a:pt x="850" y="302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5451114" y="3697194"/>
            <a:ext cx="73875" cy="14579"/>
          </a:xfrm>
          <a:custGeom>
            <a:avLst/>
            <a:gdLst/>
            <a:ahLst/>
            <a:cxnLst/>
            <a:rect l="l" t="t" r="r" b="b"/>
            <a:pathLst>
              <a:path w="73875" h="14579">
                <a:moveTo>
                  <a:pt x="28943" y="9715"/>
                </a:moveTo>
                <a:lnTo>
                  <a:pt x="14147" y="6045"/>
                </a:lnTo>
                <a:lnTo>
                  <a:pt x="3238" y="215"/>
                </a:lnTo>
                <a:lnTo>
                  <a:pt x="0" y="0"/>
                </a:lnTo>
                <a:lnTo>
                  <a:pt x="863" y="2590"/>
                </a:lnTo>
                <a:lnTo>
                  <a:pt x="8635" y="8102"/>
                </a:lnTo>
                <a:lnTo>
                  <a:pt x="13284" y="8966"/>
                </a:lnTo>
                <a:lnTo>
                  <a:pt x="18465" y="9499"/>
                </a:lnTo>
                <a:lnTo>
                  <a:pt x="23431" y="12204"/>
                </a:lnTo>
                <a:lnTo>
                  <a:pt x="27647" y="12318"/>
                </a:lnTo>
                <a:lnTo>
                  <a:pt x="33261" y="13284"/>
                </a:lnTo>
                <a:lnTo>
                  <a:pt x="35636" y="14579"/>
                </a:lnTo>
                <a:lnTo>
                  <a:pt x="42443" y="14147"/>
                </a:lnTo>
                <a:lnTo>
                  <a:pt x="61023" y="13169"/>
                </a:lnTo>
                <a:lnTo>
                  <a:pt x="64909" y="12420"/>
                </a:lnTo>
                <a:lnTo>
                  <a:pt x="69875" y="10794"/>
                </a:lnTo>
                <a:lnTo>
                  <a:pt x="73444" y="9931"/>
                </a:lnTo>
                <a:lnTo>
                  <a:pt x="73875" y="7442"/>
                </a:lnTo>
                <a:lnTo>
                  <a:pt x="59829" y="9715"/>
                </a:lnTo>
                <a:lnTo>
                  <a:pt x="28943" y="97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5447658" y="3695579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5528870" y="3690063"/>
            <a:ext cx="22034" cy="13284"/>
          </a:xfrm>
          <a:custGeom>
            <a:avLst/>
            <a:gdLst/>
            <a:ahLst/>
            <a:cxnLst/>
            <a:rect l="l" t="t" r="r" b="b"/>
            <a:pathLst>
              <a:path w="22034" h="13284">
                <a:moveTo>
                  <a:pt x="22034" y="1295"/>
                </a:moveTo>
                <a:lnTo>
                  <a:pt x="22034" y="0"/>
                </a:lnTo>
                <a:lnTo>
                  <a:pt x="19011" y="0"/>
                </a:lnTo>
                <a:lnTo>
                  <a:pt x="16954" y="1727"/>
                </a:lnTo>
                <a:lnTo>
                  <a:pt x="0" y="12318"/>
                </a:lnTo>
                <a:lnTo>
                  <a:pt x="3035" y="13284"/>
                </a:lnTo>
                <a:lnTo>
                  <a:pt x="16954" y="5499"/>
                </a:lnTo>
                <a:lnTo>
                  <a:pt x="22034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5524987" y="3702377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0" y="2260"/>
                </a:moveTo>
                <a:lnTo>
                  <a:pt x="4965" y="2692"/>
                </a:lnTo>
                <a:lnTo>
                  <a:pt x="3886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5699942" y="1896073"/>
            <a:ext cx="754062" cy="754595"/>
          </a:xfrm>
          <a:custGeom>
            <a:avLst/>
            <a:gdLst/>
            <a:ahLst/>
            <a:cxnLst/>
            <a:rect l="l" t="t" r="r" b="b"/>
            <a:pathLst>
              <a:path w="754062" h="754595">
                <a:moveTo>
                  <a:pt x="85001" y="31432"/>
                </a:moveTo>
                <a:lnTo>
                  <a:pt x="166319" y="61023"/>
                </a:lnTo>
                <a:lnTo>
                  <a:pt x="256832" y="103466"/>
                </a:lnTo>
                <a:lnTo>
                  <a:pt x="336321" y="151523"/>
                </a:lnTo>
                <a:lnTo>
                  <a:pt x="419696" y="214172"/>
                </a:lnTo>
                <a:lnTo>
                  <a:pt x="458457" y="249262"/>
                </a:lnTo>
                <a:lnTo>
                  <a:pt x="489673" y="279082"/>
                </a:lnTo>
                <a:lnTo>
                  <a:pt x="539788" y="334263"/>
                </a:lnTo>
                <a:lnTo>
                  <a:pt x="598868" y="411911"/>
                </a:lnTo>
                <a:lnTo>
                  <a:pt x="645083" y="487616"/>
                </a:lnTo>
                <a:lnTo>
                  <a:pt x="687425" y="572833"/>
                </a:lnTo>
                <a:lnTo>
                  <a:pt x="720585" y="661606"/>
                </a:lnTo>
                <a:lnTo>
                  <a:pt x="745959" y="754494"/>
                </a:lnTo>
                <a:lnTo>
                  <a:pt x="754062" y="754595"/>
                </a:lnTo>
                <a:lnTo>
                  <a:pt x="728027" y="652322"/>
                </a:lnTo>
                <a:lnTo>
                  <a:pt x="694766" y="565378"/>
                </a:lnTo>
                <a:lnTo>
                  <a:pt x="652538" y="480275"/>
                </a:lnTo>
                <a:lnTo>
                  <a:pt x="600811" y="397116"/>
                </a:lnTo>
                <a:lnTo>
                  <a:pt x="536117" y="313956"/>
                </a:lnTo>
                <a:lnTo>
                  <a:pt x="506526" y="284467"/>
                </a:lnTo>
                <a:lnTo>
                  <a:pt x="497230" y="273354"/>
                </a:lnTo>
                <a:lnTo>
                  <a:pt x="462025" y="238353"/>
                </a:lnTo>
                <a:lnTo>
                  <a:pt x="393877" y="180898"/>
                </a:lnTo>
                <a:lnTo>
                  <a:pt x="314172" y="125717"/>
                </a:lnTo>
                <a:lnTo>
                  <a:pt x="223672" y="75818"/>
                </a:lnTo>
                <a:lnTo>
                  <a:pt x="127546" y="35102"/>
                </a:lnTo>
                <a:lnTo>
                  <a:pt x="37045" y="7454"/>
                </a:lnTo>
                <a:lnTo>
                  <a:pt x="0" y="0"/>
                </a:lnTo>
                <a:lnTo>
                  <a:pt x="0" y="9397"/>
                </a:lnTo>
                <a:lnTo>
                  <a:pt x="85001" y="31432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4535275" y="1897913"/>
            <a:ext cx="756424" cy="754595"/>
          </a:xfrm>
          <a:custGeom>
            <a:avLst/>
            <a:gdLst/>
            <a:ahLst/>
            <a:cxnLst/>
            <a:rect l="l" t="t" r="r" b="b"/>
            <a:pathLst>
              <a:path w="756424" h="754595">
                <a:moveTo>
                  <a:pt x="4203" y="754049"/>
                </a:moveTo>
                <a:lnTo>
                  <a:pt x="9829" y="754595"/>
                </a:lnTo>
                <a:lnTo>
                  <a:pt x="35750" y="658368"/>
                </a:lnTo>
                <a:lnTo>
                  <a:pt x="69011" y="569696"/>
                </a:lnTo>
                <a:lnTo>
                  <a:pt x="109728" y="488480"/>
                </a:lnTo>
                <a:lnTo>
                  <a:pt x="157886" y="409105"/>
                </a:lnTo>
                <a:lnTo>
                  <a:pt x="216103" y="332422"/>
                </a:lnTo>
                <a:lnTo>
                  <a:pt x="247637" y="297535"/>
                </a:lnTo>
                <a:lnTo>
                  <a:pt x="280898" y="262432"/>
                </a:lnTo>
                <a:lnTo>
                  <a:pt x="337070" y="211353"/>
                </a:lnTo>
                <a:lnTo>
                  <a:pt x="421957" y="148386"/>
                </a:lnTo>
                <a:lnTo>
                  <a:pt x="495287" y="103568"/>
                </a:lnTo>
                <a:lnTo>
                  <a:pt x="589457" y="59182"/>
                </a:lnTo>
                <a:lnTo>
                  <a:pt x="670788" y="29591"/>
                </a:lnTo>
                <a:lnTo>
                  <a:pt x="754164" y="7556"/>
                </a:lnTo>
                <a:lnTo>
                  <a:pt x="756424" y="6159"/>
                </a:lnTo>
                <a:lnTo>
                  <a:pt x="755459" y="1079"/>
                </a:lnTo>
                <a:lnTo>
                  <a:pt x="754481" y="0"/>
                </a:lnTo>
                <a:lnTo>
                  <a:pt x="746594" y="114"/>
                </a:lnTo>
                <a:lnTo>
                  <a:pt x="718845" y="5613"/>
                </a:lnTo>
                <a:lnTo>
                  <a:pt x="628345" y="33261"/>
                </a:lnTo>
                <a:lnTo>
                  <a:pt x="534708" y="72682"/>
                </a:lnTo>
                <a:lnTo>
                  <a:pt x="441718" y="123875"/>
                </a:lnTo>
                <a:lnTo>
                  <a:pt x="362978" y="178193"/>
                </a:lnTo>
                <a:lnTo>
                  <a:pt x="293865" y="236524"/>
                </a:lnTo>
                <a:lnTo>
                  <a:pt x="265023" y="265023"/>
                </a:lnTo>
                <a:lnTo>
                  <a:pt x="220751" y="311251"/>
                </a:lnTo>
                <a:lnTo>
                  <a:pt x="156057" y="394411"/>
                </a:lnTo>
                <a:lnTo>
                  <a:pt x="104114" y="477354"/>
                </a:lnTo>
                <a:lnTo>
                  <a:pt x="61010" y="563537"/>
                </a:lnTo>
                <a:lnTo>
                  <a:pt x="26454" y="654697"/>
                </a:lnTo>
                <a:lnTo>
                  <a:pt x="0" y="752106"/>
                </a:lnTo>
                <a:lnTo>
                  <a:pt x="4203" y="754049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5699302" y="3058152"/>
            <a:ext cx="756208" cy="756539"/>
          </a:xfrm>
          <a:custGeom>
            <a:avLst/>
            <a:gdLst/>
            <a:ahLst/>
            <a:cxnLst/>
            <a:rect l="l" t="t" r="r" b="b"/>
            <a:pathLst>
              <a:path w="756208" h="756538">
                <a:moveTo>
                  <a:pt x="756208" y="1841"/>
                </a:moveTo>
                <a:lnTo>
                  <a:pt x="746709" y="0"/>
                </a:lnTo>
                <a:lnTo>
                  <a:pt x="725004" y="83921"/>
                </a:lnTo>
                <a:lnTo>
                  <a:pt x="693572" y="170751"/>
                </a:lnTo>
                <a:lnTo>
                  <a:pt x="654799" y="252082"/>
                </a:lnTo>
                <a:lnTo>
                  <a:pt x="602957" y="338797"/>
                </a:lnTo>
                <a:lnTo>
                  <a:pt x="552526" y="406628"/>
                </a:lnTo>
                <a:lnTo>
                  <a:pt x="507161" y="459219"/>
                </a:lnTo>
                <a:lnTo>
                  <a:pt x="475513" y="492264"/>
                </a:lnTo>
                <a:lnTo>
                  <a:pt x="422160" y="540435"/>
                </a:lnTo>
                <a:lnTo>
                  <a:pt x="344512" y="599617"/>
                </a:lnTo>
                <a:lnTo>
                  <a:pt x="263296" y="649516"/>
                </a:lnTo>
                <a:lnTo>
                  <a:pt x="183591" y="688187"/>
                </a:lnTo>
                <a:lnTo>
                  <a:pt x="102273" y="719493"/>
                </a:lnTo>
                <a:lnTo>
                  <a:pt x="24180" y="741210"/>
                </a:lnTo>
                <a:lnTo>
                  <a:pt x="0" y="748550"/>
                </a:lnTo>
                <a:lnTo>
                  <a:pt x="51942" y="744880"/>
                </a:lnTo>
                <a:lnTo>
                  <a:pt x="142989" y="715822"/>
                </a:lnTo>
                <a:lnTo>
                  <a:pt x="232956" y="676414"/>
                </a:lnTo>
                <a:lnTo>
                  <a:pt x="325183" y="624573"/>
                </a:lnTo>
                <a:lnTo>
                  <a:pt x="402729" y="569048"/>
                </a:lnTo>
                <a:lnTo>
                  <a:pt x="472058" y="509003"/>
                </a:lnTo>
                <a:lnTo>
                  <a:pt x="505104" y="475627"/>
                </a:lnTo>
                <a:lnTo>
                  <a:pt x="520115" y="459219"/>
                </a:lnTo>
                <a:lnTo>
                  <a:pt x="540207" y="438696"/>
                </a:lnTo>
                <a:lnTo>
                  <a:pt x="606742" y="351866"/>
                </a:lnTo>
                <a:lnTo>
                  <a:pt x="659764" y="264388"/>
                </a:lnTo>
                <a:lnTo>
                  <a:pt x="702856" y="174421"/>
                </a:lnTo>
                <a:lnTo>
                  <a:pt x="734288" y="87591"/>
                </a:lnTo>
                <a:lnTo>
                  <a:pt x="756208" y="1841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4537115" y="3060099"/>
            <a:ext cx="754481" cy="754710"/>
          </a:xfrm>
          <a:custGeom>
            <a:avLst/>
            <a:gdLst/>
            <a:ahLst/>
            <a:cxnLst/>
            <a:rect l="l" t="t" r="r" b="b"/>
            <a:pathLst>
              <a:path w="754481" h="754710">
                <a:moveTo>
                  <a:pt x="224193" y="430593"/>
                </a:moveTo>
                <a:lnTo>
                  <a:pt x="207568" y="412127"/>
                </a:lnTo>
                <a:lnTo>
                  <a:pt x="152158" y="338251"/>
                </a:lnTo>
                <a:lnTo>
                  <a:pt x="102273" y="255092"/>
                </a:lnTo>
                <a:lnTo>
                  <a:pt x="61658" y="170103"/>
                </a:lnTo>
                <a:lnTo>
                  <a:pt x="30124" y="83375"/>
                </a:lnTo>
                <a:lnTo>
                  <a:pt x="7988" y="114"/>
                </a:lnTo>
                <a:lnTo>
                  <a:pt x="0" y="0"/>
                </a:lnTo>
                <a:lnTo>
                  <a:pt x="20840" y="87045"/>
                </a:lnTo>
                <a:lnTo>
                  <a:pt x="52374" y="173774"/>
                </a:lnTo>
                <a:lnTo>
                  <a:pt x="96761" y="266115"/>
                </a:lnTo>
                <a:lnTo>
                  <a:pt x="148717" y="350888"/>
                </a:lnTo>
                <a:lnTo>
                  <a:pt x="215125" y="437832"/>
                </a:lnTo>
                <a:lnTo>
                  <a:pt x="241046" y="463651"/>
                </a:lnTo>
                <a:lnTo>
                  <a:pt x="250228" y="474764"/>
                </a:lnTo>
                <a:lnTo>
                  <a:pt x="281660" y="506196"/>
                </a:lnTo>
                <a:lnTo>
                  <a:pt x="311251" y="532015"/>
                </a:lnTo>
                <a:lnTo>
                  <a:pt x="351967" y="567105"/>
                </a:lnTo>
                <a:lnTo>
                  <a:pt x="429514" y="622617"/>
                </a:lnTo>
                <a:lnTo>
                  <a:pt x="521741" y="674458"/>
                </a:lnTo>
                <a:lnTo>
                  <a:pt x="614083" y="715175"/>
                </a:lnTo>
                <a:lnTo>
                  <a:pt x="708253" y="744766"/>
                </a:lnTo>
                <a:lnTo>
                  <a:pt x="754481" y="754710"/>
                </a:lnTo>
                <a:lnTo>
                  <a:pt x="754481" y="746493"/>
                </a:lnTo>
                <a:lnTo>
                  <a:pt x="730504" y="739254"/>
                </a:lnTo>
                <a:lnTo>
                  <a:pt x="656526" y="718845"/>
                </a:lnTo>
                <a:lnTo>
                  <a:pt x="573468" y="687425"/>
                </a:lnTo>
                <a:lnTo>
                  <a:pt x="490308" y="646811"/>
                </a:lnTo>
                <a:lnTo>
                  <a:pt x="411048" y="598538"/>
                </a:lnTo>
                <a:lnTo>
                  <a:pt x="335229" y="541299"/>
                </a:lnTo>
                <a:lnTo>
                  <a:pt x="265023" y="476605"/>
                </a:lnTo>
                <a:lnTo>
                  <a:pt x="255841" y="465480"/>
                </a:lnTo>
                <a:lnTo>
                  <a:pt x="224193" y="430593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5445606" y="1833335"/>
            <a:ext cx="101739" cy="3441"/>
          </a:xfrm>
          <a:custGeom>
            <a:avLst/>
            <a:gdLst/>
            <a:ahLst/>
            <a:cxnLst/>
            <a:rect l="l" t="t" r="r" b="b"/>
            <a:pathLst>
              <a:path w="101739" h="3441">
                <a:moveTo>
                  <a:pt x="0" y="2578"/>
                </a:moveTo>
                <a:lnTo>
                  <a:pt x="18567" y="3441"/>
                </a:lnTo>
                <a:lnTo>
                  <a:pt x="40614" y="2578"/>
                </a:lnTo>
                <a:lnTo>
                  <a:pt x="48171" y="2578"/>
                </a:lnTo>
                <a:lnTo>
                  <a:pt x="94170" y="3441"/>
                </a:lnTo>
                <a:lnTo>
                  <a:pt x="101739" y="2578"/>
                </a:lnTo>
                <a:lnTo>
                  <a:pt x="30226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5549173" y="1836674"/>
            <a:ext cx="64592" cy="4864"/>
          </a:xfrm>
          <a:custGeom>
            <a:avLst/>
            <a:gdLst/>
            <a:ahLst/>
            <a:cxnLst/>
            <a:rect l="l" t="t" r="r" b="b"/>
            <a:pathLst>
              <a:path w="64592" h="4864">
                <a:moveTo>
                  <a:pt x="0" y="1079"/>
                </a:moveTo>
                <a:lnTo>
                  <a:pt x="64592" y="4864"/>
                </a:lnTo>
                <a:lnTo>
                  <a:pt x="36283" y="330"/>
                </a:lnTo>
                <a:lnTo>
                  <a:pt x="0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5414178" y="1836783"/>
            <a:ext cx="29591" cy="1409"/>
          </a:xfrm>
          <a:custGeom>
            <a:avLst/>
            <a:gdLst/>
            <a:ahLst/>
            <a:cxnLst/>
            <a:rect l="l" t="t" r="r" b="b"/>
            <a:pathLst>
              <a:path w="29590" h="1409">
                <a:moveTo>
                  <a:pt x="863" y="330"/>
                </a:moveTo>
                <a:lnTo>
                  <a:pt x="0" y="1409"/>
                </a:lnTo>
                <a:lnTo>
                  <a:pt x="29590" y="965"/>
                </a:lnTo>
                <a:lnTo>
                  <a:pt x="29476" y="0"/>
                </a:lnTo>
                <a:lnTo>
                  <a:pt x="863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5628669" y="1844128"/>
            <a:ext cx="79260" cy="14693"/>
          </a:xfrm>
          <a:custGeom>
            <a:avLst/>
            <a:gdLst/>
            <a:ahLst/>
            <a:cxnLst/>
            <a:rect l="l" t="t" r="r" b="b"/>
            <a:pathLst>
              <a:path w="79260" h="14693">
                <a:moveTo>
                  <a:pt x="39954" y="3886"/>
                </a:moveTo>
                <a:lnTo>
                  <a:pt x="12204" y="215"/>
                </a:lnTo>
                <a:lnTo>
                  <a:pt x="0" y="0"/>
                </a:lnTo>
                <a:lnTo>
                  <a:pt x="77431" y="14693"/>
                </a:lnTo>
                <a:lnTo>
                  <a:pt x="79260" y="14033"/>
                </a:lnTo>
                <a:lnTo>
                  <a:pt x="77114" y="11226"/>
                </a:lnTo>
                <a:lnTo>
                  <a:pt x="39954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5167397" y="1816700"/>
            <a:ext cx="104114" cy="63500"/>
          </a:xfrm>
          <a:custGeom>
            <a:avLst/>
            <a:gdLst/>
            <a:ahLst/>
            <a:cxnLst/>
            <a:rect l="l" t="t" r="r" b="b"/>
            <a:pathLst>
              <a:path w="104114" h="63500">
                <a:moveTo>
                  <a:pt x="0" y="27533"/>
                </a:moveTo>
                <a:lnTo>
                  <a:pt x="11341" y="63500"/>
                </a:lnTo>
                <a:lnTo>
                  <a:pt x="13398" y="62953"/>
                </a:lnTo>
                <a:lnTo>
                  <a:pt x="3568" y="29591"/>
                </a:lnTo>
                <a:lnTo>
                  <a:pt x="104114" y="2159"/>
                </a:lnTo>
                <a:lnTo>
                  <a:pt x="103568" y="0"/>
                </a:lnTo>
                <a:lnTo>
                  <a:pt x="0" y="27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5325506" y="1838191"/>
            <a:ext cx="88671" cy="11112"/>
          </a:xfrm>
          <a:custGeom>
            <a:avLst/>
            <a:gdLst/>
            <a:ahLst/>
            <a:cxnLst/>
            <a:rect l="l" t="t" r="r" b="b"/>
            <a:pathLst>
              <a:path w="88671" h="11112">
                <a:moveTo>
                  <a:pt x="59829" y="647"/>
                </a:moveTo>
                <a:lnTo>
                  <a:pt x="24625" y="6159"/>
                </a:lnTo>
                <a:lnTo>
                  <a:pt x="0" y="11112"/>
                </a:lnTo>
                <a:lnTo>
                  <a:pt x="58534" y="4965"/>
                </a:lnTo>
                <a:lnTo>
                  <a:pt x="87909" y="1066"/>
                </a:lnTo>
                <a:lnTo>
                  <a:pt x="88671" y="0"/>
                </a:lnTo>
                <a:lnTo>
                  <a:pt x="59829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5281549" y="1851144"/>
            <a:ext cx="32943" cy="7886"/>
          </a:xfrm>
          <a:custGeom>
            <a:avLst/>
            <a:gdLst/>
            <a:ahLst/>
            <a:cxnLst/>
            <a:rect l="l" t="t" r="r" b="b"/>
            <a:pathLst>
              <a:path w="32943" h="7886">
                <a:moveTo>
                  <a:pt x="1727" y="7886"/>
                </a:moveTo>
                <a:lnTo>
                  <a:pt x="32943" y="0"/>
                </a:lnTo>
                <a:lnTo>
                  <a:pt x="21170" y="1193"/>
                </a:lnTo>
                <a:lnTo>
                  <a:pt x="2158" y="2705"/>
                </a:lnTo>
                <a:lnTo>
                  <a:pt x="660" y="647"/>
                </a:lnTo>
                <a:lnTo>
                  <a:pt x="0" y="7340"/>
                </a:lnTo>
                <a:lnTo>
                  <a:pt x="1727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5261463" y="186076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22" y="1943"/>
                </a:moveTo>
                <a:lnTo>
                  <a:pt x="5079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5730292" y="1862493"/>
            <a:ext cx="84886" cy="23749"/>
          </a:xfrm>
          <a:custGeom>
            <a:avLst/>
            <a:gdLst/>
            <a:ahLst/>
            <a:cxnLst/>
            <a:rect l="l" t="t" r="r" b="b"/>
            <a:pathLst>
              <a:path w="84886" h="23749">
                <a:moveTo>
                  <a:pt x="38125" y="7772"/>
                </a:moveTo>
                <a:lnTo>
                  <a:pt x="6692" y="317"/>
                </a:lnTo>
                <a:lnTo>
                  <a:pt x="0" y="0"/>
                </a:lnTo>
                <a:lnTo>
                  <a:pt x="31318" y="9397"/>
                </a:lnTo>
                <a:lnTo>
                  <a:pt x="36728" y="10464"/>
                </a:lnTo>
                <a:lnTo>
                  <a:pt x="44069" y="12420"/>
                </a:lnTo>
                <a:lnTo>
                  <a:pt x="76784" y="22682"/>
                </a:lnTo>
                <a:lnTo>
                  <a:pt x="84886" y="23748"/>
                </a:lnTo>
                <a:lnTo>
                  <a:pt x="38125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5254125" y="1862703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08" y="1841"/>
                </a:moveTo>
                <a:lnTo>
                  <a:pt x="5067" y="1079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5246662" y="1864545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3022" y="1828"/>
                </a:moveTo>
                <a:lnTo>
                  <a:pt x="5079" y="1079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5239425" y="1866372"/>
            <a:ext cx="4965" cy="1727"/>
          </a:xfrm>
          <a:custGeom>
            <a:avLst/>
            <a:gdLst/>
            <a:ahLst/>
            <a:cxnLst/>
            <a:rect l="l" t="t" r="r" b="b"/>
            <a:pathLst>
              <a:path w="4965" h="1727">
                <a:moveTo>
                  <a:pt x="977" y="1727"/>
                </a:moveTo>
                <a:lnTo>
                  <a:pt x="4965" y="977"/>
                </a:lnTo>
                <a:lnTo>
                  <a:pt x="0" y="0"/>
                </a:lnTo>
                <a:lnTo>
                  <a:pt x="977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5226253" y="1870369"/>
            <a:ext cx="4864" cy="1079"/>
          </a:xfrm>
          <a:custGeom>
            <a:avLst/>
            <a:gdLst/>
            <a:ahLst/>
            <a:cxnLst/>
            <a:rect l="l" t="t" r="r" b="b"/>
            <a:pathLst>
              <a:path w="4864" h="1079">
                <a:moveTo>
                  <a:pt x="0" y="1079"/>
                </a:moveTo>
                <a:lnTo>
                  <a:pt x="4864" y="546"/>
                </a:lnTo>
                <a:lnTo>
                  <a:pt x="43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5218800" y="1872095"/>
            <a:ext cx="4864" cy="1193"/>
          </a:xfrm>
          <a:custGeom>
            <a:avLst/>
            <a:gdLst/>
            <a:ahLst/>
            <a:cxnLst/>
            <a:rect l="l" t="t" r="r" b="b"/>
            <a:pathLst>
              <a:path w="4864" h="1193">
                <a:moveTo>
                  <a:pt x="0" y="1193"/>
                </a:moveTo>
                <a:lnTo>
                  <a:pt x="4864" y="762"/>
                </a:lnTo>
                <a:lnTo>
                  <a:pt x="431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5211776" y="1873723"/>
            <a:ext cx="4660" cy="1828"/>
          </a:xfrm>
          <a:custGeom>
            <a:avLst/>
            <a:gdLst/>
            <a:ahLst/>
            <a:cxnLst/>
            <a:rect l="l" t="t" r="r" b="b"/>
            <a:pathLst>
              <a:path w="4660" h="1828">
                <a:moveTo>
                  <a:pt x="977" y="1828"/>
                </a:moveTo>
                <a:lnTo>
                  <a:pt x="4660" y="965"/>
                </a:lnTo>
                <a:lnTo>
                  <a:pt x="0" y="0"/>
                </a:lnTo>
                <a:lnTo>
                  <a:pt x="977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5198610" y="1877392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5191272" y="1879332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5820789" y="1888091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749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5835595" y="1893589"/>
            <a:ext cx="65874" cy="26034"/>
          </a:xfrm>
          <a:custGeom>
            <a:avLst/>
            <a:gdLst/>
            <a:ahLst/>
            <a:cxnLst/>
            <a:rect l="l" t="t" r="r" b="b"/>
            <a:pathLst>
              <a:path w="65874" h="26035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443"/>
                </a:lnTo>
                <a:lnTo>
                  <a:pt x="65874" y="26035"/>
                </a:lnTo>
                <a:lnTo>
                  <a:pt x="58419" y="20955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5135214" y="1884850"/>
            <a:ext cx="44818" cy="16192"/>
          </a:xfrm>
          <a:custGeom>
            <a:avLst/>
            <a:gdLst/>
            <a:ahLst/>
            <a:cxnLst/>
            <a:rect l="l" t="t" r="r" b="b"/>
            <a:pathLst>
              <a:path w="44818" h="16192">
                <a:moveTo>
                  <a:pt x="44818" y="1397"/>
                </a:moveTo>
                <a:lnTo>
                  <a:pt x="39522" y="0"/>
                </a:lnTo>
                <a:lnTo>
                  <a:pt x="4317" y="13068"/>
                </a:lnTo>
                <a:lnTo>
                  <a:pt x="0" y="16192"/>
                </a:lnTo>
                <a:lnTo>
                  <a:pt x="43738" y="2362"/>
                </a:lnTo>
                <a:lnTo>
                  <a:pt x="44818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5124630" y="1902886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49"/>
                </a:moveTo>
                <a:lnTo>
                  <a:pt x="0" y="1943"/>
                </a:lnTo>
                <a:lnTo>
                  <a:pt x="4965" y="0"/>
                </a:lnTo>
                <a:lnTo>
                  <a:pt x="215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5905784" y="1921784"/>
            <a:ext cx="5080" cy="1397"/>
          </a:xfrm>
          <a:custGeom>
            <a:avLst/>
            <a:gdLst/>
            <a:ahLst/>
            <a:cxnLst/>
            <a:rect l="l" t="t" r="r" b="b"/>
            <a:pathLst>
              <a:path w="5079" h="1397">
                <a:moveTo>
                  <a:pt x="5079" y="1397"/>
                </a:moveTo>
                <a:lnTo>
                  <a:pt x="4762" y="215"/>
                </a:lnTo>
                <a:lnTo>
                  <a:pt x="0" y="0"/>
                </a:lnTo>
                <a:lnTo>
                  <a:pt x="5079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5929773" y="1932787"/>
            <a:ext cx="64262" cy="32943"/>
          </a:xfrm>
          <a:custGeom>
            <a:avLst/>
            <a:gdLst/>
            <a:ahLst/>
            <a:cxnLst/>
            <a:rect l="l" t="t" r="r" b="b"/>
            <a:pathLst>
              <a:path w="64262" h="32943">
                <a:moveTo>
                  <a:pt x="25158" y="9512"/>
                </a:moveTo>
                <a:lnTo>
                  <a:pt x="4965" y="114"/>
                </a:lnTo>
                <a:lnTo>
                  <a:pt x="0" y="0"/>
                </a:lnTo>
                <a:lnTo>
                  <a:pt x="2908" y="2171"/>
                </a:lnTo>
                <a:lnTo>
                  <a:pt x="64261" y="32943"/>
                </a:lnTo>
                <a:lnTo>
                  <a:pt x="62420" y="29705"/>
                </a:lnTo>
                <a:lnTo>
                  <a:pt x="25158" y="9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5037693" y="1908383"/>
            <a:ext cx="77215" cy="35217"/>
          </a:xfrm>
          <a:custGeom>
            <a:avLst/>
            <a:gdLst/>
            <a:ahLst/>
            <a:cxnLst/>
            <a:rect l="l" t="t" r="r" b="b"/>
            <a:pathLst>
              <a:path w="77215" h="35217">
                <a:moveTo>
                  <a:pt x="76352" y="977"/>
                </a:moveTo>
                <a:lnTo>
                  <a:pt x="77216" y="0"/>
                </a:lnTo>
                <a:lnTo>
                  <a:pt x="72136" y="546"/>
                </a:lnTo>
                <a:lnTo>
                  <a:pt x="63068" y="4432"/>
                </a:lnTo>
                <a:lnTo>
                  <a:pt x="7670" y="30251"/>
                </a:lnTo>
                <a:lnTo>
                  <a:pt x="0" y="35217"/>
                </a:lnTo>
                <a:lnTo>
                  <a:pt x="9385" y="32080"/>
                </a:lnTo>
                <a:lnTo>
                  <a:pt x="76352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6014763" y="1977188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0" y="0"/>
                </a:moveTo>
                <a:lnTo>
                  <a:pt x="1193" y="1943"/>
                </a:lnTo>
                <a:lnTo>
                  <a:pt x="5511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6020276" y="1980529"/>
            <a:ext cx="51727" cy="33159"/>
          </a:xfrm>
          <a:custGeom>
            <a:avLst/>
            <a:gdLst/>
            <a:ahLst/>
            <a:cxnLst/>
            <a:rect l="l" t="t" r="r" b="b"/>
            <a:pathLst>
              <a:path w="51727" h="33159">
                <a:moveTo>
                  <a:pt x="16090" y="7886"/>
                </a:moveTo>
                <a:lnTo>
                  <a:pt x="3124" y="546"/>
                </a:lnTo>
                <a:lnTo>
                  <a:pt x="0" y="0"/>
                </a:lnTo>
                <a:lnTo>
                  <a:pt x="1396" y="2273"/>
                </a:lnTo>
                <a:lnTo>
                  <a:pt x="43954" y="29921"/>
                </a:lnTo>
                <a:lnTo>
                  <a:pt x="51727" y="33159"/>
                </a:lnTo>
                <a:lnTo>
                  <a:pt x="47409" y="28295"/>
                </a:lnTo>
                <a:lnTo>
                  <a:pt x="16090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4965222" y="195126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101"/>
                </a:lnTo>
                <a:lnTo>
                  <a:pt x="46875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851" y="28727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5582328" y="1988303"/>
            <a:ext cx="264172" cy="211467"/>
          </a:xfrm>
          <a:custGeom>
            <a:avLst/>
            <a:gdLst/>
            <a:ahLst/>
            <a:cxnLst/>
            <a:rect l="l" t="t" r="r" b="b"/>
            <a:pathLst>
              <a:path w="264172" h="211467">
                <a:moveTo>
                  <a:pt x="38341" y="79603"/>
                </a:moveTo>
                <a:lnTo>
                  <a:pt x="39319" y="204660"/>
                </a:lnTo>
                <a:lnTo>
                  <a:pt x="41262" y="183057"/>
                </a:lnTo>
                <a:lnTo>
                  <a:pt x="75285" y="183057"/>
                </a:lnTo>
                <a:lnTo>
                  <a:pt x="75285" y="209638"/>
                </a:lnTo>
                <a:lnTo>
                  <a:pt x="44830" y="210819"/>
                </a:lnTo>
                <a:lnTo>
                  <a:pt x="77114" y="211467"/>
                </a:lnTo>
                <a:lnTo>
                  <a:pt x="78308" y="1841"/>
                </a:lnTo>
                <a:lnTo>
                  <a:pt x="150875" y="18694"/>
                </a:lnTo>
                <a:lnTo>
                  <a:pt x="234048" y="46443"/>
                </a:lnTo>
                <a:lnTo>
                  <a:pt x="262445" y="59080"/>
                </a:lnTo>
                <a:lnTo>
                  <a:pt x="264172" y="57251"/>
                </a:lnTo>
                <a:lnTo>
                  <a:pt x="235877" y="44602"/>
                </a:lnTo>
                <a:lnTo>
                  <a:pt x="152717" y="16852"/>
                </a:lnTo>
                <a:lnTo>
                  <a:pt x="82524" y="114"/>
                </a:lnTo>
                <a:lnTo>
                  <a:pt x="76365" y="0"/>
                </a:lnTo>
                <a:lnTo>
                  <a:pt x="75285" y="180047"/>
                </a:lnTo>
                <a:lnTo>
                  <a:pt x="43103" y="180047"/>
                </a:lnTo>
                <a:lnTo>
                  <a:pt x="42011" y="77660"/>
                </a:lnTo>
                <a:lnTo>
                  <a:pt x="114" y="77228"/>
                </a:lnTo>
                <a:lnTo>
                  <a:pt x="0" y="78955"/>
                </a:lnTo>
                <a:lnTo>
                  <a:pt x="38341" y="79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4956469" y="1984208"/>
            <a:ext cx="8763" cy="5613"/>
          </a:xfrm>
          <a:custGeom>
            <a:avLst/>
            <a:gdLst/>
            <a:ahLst/>
            <a:cxnLst/>
            <a:rect l="l" t="t" r="r" b="b"/>
            <a:pathLst>
              <a:path w="8762" h="5613">
                <a:moveTo>
                  <a:pt x="1727" y="2374"/>
                </a:moveTo>
                <a:lnTo>
                  <a:pt x="0" y="5613"/>
                </a:lnTo>
                <a:lnTo>
                  <a:pt x="8204" y="1181"/>
                </a:lnTo>
                <a:lnTo>
                  <a:pt x="8763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4947189" y="1991978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28" y="0"/>
                </a:moveTo>
                <a:lnTo>
                  <a:pt x="0" y="3352"/>
                </a:lnTo>
                <a:lnTo>
                  <a:pt x="4635" y="965"/>
                </a:lnTo>
                <a:lnTo>
                  <a:pt x="5080" y="0"/>
                </a:lnTo>
                <a:lnTo>
                  <a:pt x="182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4931956" y="2001156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2374" y="0"/>
                </a:moveTo>
                <a:lnTo>
                  <a:pt x="0" y="3352"/>
                </a:lnTo>
                <a:lnTo>
                  <a:pt x="5181" y="977"/>
                </a:lnTo>
                <a:lnTo>
                  <a:pt x="5511" y="0"/>
                </a:lnTo>
                <a:lnTo>
                  <a:pt x="23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6071999" y="2013686"/>
            <a:ext cx="5511" cy="3784"/>
          </a:xfrm>
          <a:custGeom>
            <a:avLst/>
            <a:gdLst/>
            <a:ahLst/>
            <a:cxnLst/>
            <a:rect l="l" t="t" r="r" b="b"/>
            <a:pathLst>
              <a:path w="5511" h="3784">
                <a:moveTo>
                  <a:pt x="1193" y="2489"/>
                </a:moveTo>
                <a:lnTo>
                  <a:pt x="5511" y="3784"/>
                </a:lnTo>
                <a:lnTo>
                  <a:pt x="3238" y="546"/>
                </a:lnTo>
                <a:lnTo>
                  <a:pt x="0" y="0"/>
                </a:lnTo>
                <a:lnTo>
                  <a:pt x="1193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6077510" y="2017469"/>
            <a:ext cx="5194" cy="3784"/>
          </a:xfrm>
          <a:custGeom>
            <a:avLst/>
            <a:gdLst/>
            <a:ahLst/>
            <a:cxnLst/>
            <a:rect l="l" t="t" r="r" b="b"/>
            <a:pathLst>
              <a:path w="5194" h="3784">
                <a:moveTo>
                  <a:pt x="1409" y="2374"/>
                </a:moveTo>
                <a:lnTo>
                  <a:pt x="5194" y="3784"/>
                </a:lnTo>
                <a:lnTo>
                  <a:pt x="3352" y="431"/>
                </a:lnTo>
                <a:lnTo>
                  <a:pt x="0" y="0"/>
                </a:lnTo>
                <a:lnTo>
                  <a:pt x="140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5133701" y="1957853"/>
            <a:ext cx="265353" cy="71056"/>
          </a:xfrm>
          <a:custGeom>
            <a:avLst/>
            <a:gdLst/>
            <a:ahLst/>
            <a:cxnLst/>
            <a:rect l="l" t="t" r="r" b="b"/>
            <a:pathLst>
              <a:path w="265353" h="71056">
                <a:moveTo>
                  <a:pt x="1409" y="71056"/>
                </a:moveTo>
                <a:lnTo>
                  <a:pt x="50215" y="52806"/>
                </a:lnTo>
                <a:lnTo>
                  <a:pt x="114909" y="30670"/>
                </a:lnTo>
                <a:lnTo>
                  <a:pt x="199910" y="10363"/>
                </a:lnTo>
                <a:lnTo>
                  <a:pt x="265353" y="2374"/>
                </a:lnTo>
                <a:lnTo>
                  <a:pt x="263956" y="0"/>
                </a:lnTo>
                <a:lnTo>
                  <a:pt x="198069" y="8420"/>
                </a:lnTo>
                <a:lnTo>
                  <a:pt x="105625" y="30670"/>
                </a:lnTo>
                <a:lnTo>
                  <a:pt x="0" y="68897"/>
                </a:lnTo>
                <a:lnTo>
                  <a:pt x="1409" y="710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6098024" y="2032476"/>
            <a:ext cx="5410" cy="3352"/>
          </a:xfrm>
          <a:custGeom>
            <a:avLst/>
            <a:gdLst/>
            <a:ahLst/>
            <a:cxnLst/>
            <a:rect l="l" t="t" r="r" b="b"/>
            <a:pathLst>
              <a:path w="5410" h="3352">
                <a:moveTo>
                  <a:pt x="977" y="2158"/>
                </a:moveTo>
                <a:lnTo>
                  <a:pt x="5410" y="3352"/>
                </a:lnTo>
                <a:lnTo>
                  <a:pt x="2920" y="114"/>
                </a:lnTo>
                <a:lnTo>
                  <a:pt x="0" y="0"/>
                </a:lnTo>
                <a:lnTo>
                  <a:pt x="977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6103430" y="2035834"/>
            <a:ext cx="54864" cy="44488"/>
          </a:xfrm>
          <a:custGeom>
            <a:avLst/>
            <a:gdLst/>
            <a:ahLst/>
            <a:cxnLst/>
            <a:rect l="l" t="t" r="r" b="b"/>
            <a:pathLst>
              <a:path w="54863" h="44488">
                <a:moveTo>
                  <a:pt x="34671" y="24510"/>
                </a:moveTo>
                <a:lnTo>
                  <a:pt x="3136" y="634"/>
                </a:lnTo>
                <a:lnTo>
                  <a:pt x="0" y="0"/>
                </a:lnTo>
                <a:lnTo>
                  <a:pt x="1409" y="2374"/>
                </a:lnTo>
                <a:lnTo>
                  <a:pt x="49352" y="41249"/>
                </a:lnTo>
                <a:lnTo>
                  <a:pt x="54864" y="44488"/>
                </a:lnTo>
                <a:lnTo>
                  <a:pt x="47625" y="35521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4885726" y="2004503"/>
            <a:ext cx="46228" cy="33261"/>
          </a:xfrm>
          <a:custGeom>
            <a:avLst/>
            <a:gdLst/>
            <a:ahLst/>
            <a:cxnLst/>
            <a:rect l="l" t="t" r="r" b="b"/>
            <a:pathLst>
              <a:path w="46227" h="33261">
                <a:moveTo>
                  <a:pt x="45580" y="1193"/>
                </a:moveTo>
                <a:lnTo>
                  <a:pt x="46227" y="0"/>
                </a:lnTo>
                <a:lnTo>
                  <a:pt x="37706" y="4330"/>
                </a:lnTo>
                <a:lnTo>
                  <a:pt x="6273" y="26466"/>
                </a:lnTo>
                <a:lnTo>
                  <a:pt x="0" y="33261"/>
                </a:lnTo>
                <a:lnTo>
                  <a:pt x="9728" y="28194"/>
                </a:lnTo>
                <a:lnTo>
                  <a:pt x="4558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4878382" y="2037769"/>
            <a:ext cx="7353" cy="5511"/>
          </a:xfrm>
          <a:custGeom>
            <a:avLst/>
            <a:gdLst/>
            <a:ahLst/>
            <a:cxnLst/>
            <a:rect l="l" t="t" r="r" b="b"/>
            <a:pathLst>
              <a:path w="7353" h="5511">
                <a:moveTo>
                  <a:pt x="4216" y="546"/>
                </a:moveTo>
                <a:lnTo>
                  <a:pt x="0" y="5511"/>
                </a:lnTo>
                <a:lnTo>
                  <a:pt x="5295" y="3454"/>
                </a:lnTo>
                <a:lnTo>
                  <a:pt x="7353" y="0"/>
                </a:lnTo>
                <a:lnTo>
                  <a:pt x="421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4873303" y="2043291"/>
            <a:ext cx="5080" cy="3771"/>
          </a:xfrm>
          <a:custGeom>
            <a:avLst/>
            <a:gdLst/>
            <a:ahLst/>
            <a:cxnLst/>
            <a:rect l="l" t="t" r="r" b="b"/>
            <a:pathLst>
              <a:path w="5079" h="3771">
                <a:moveTo>
                  <a:pt x="1739" y="419"/>
                </a:moveTo>
                <a:lnTo>
                  <a:pt x="0" y="3771"/>
                </a:lnTo>
                <a:lnTo>
                  <a:pt x="4533" y="1282"/>
                </a:lnTo>
                <a:lnTo>
                  <a:pt x="5080" y="0"/>
                </a:lnTo>
                <a:lnTo>
                  <a:pt x="1739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4865966" y="2049119"/>
            <a:ext cx="4864" cy="3454"/>
          </a:xfrm>
          <a:custGeom>
            <a:avLst/>
            <a:gdLst/>
            <a:ahLst/>
            <a:cxnLst/>
            <a:rect l="l" t="t" r="r" b="b"/>
            <a:pathLst>
              <a:path w="4864" h="3454">
                <a:moveTo>
                  <a:pt x="1841" y="203"/>
                </a:moveTo>
                <a:lnTo>
                  <a:pt x="0" y="3454"/>
                </a:lnTo>
                <a:lnTo>
                  <a:pt x="4533" y="1181"/>
                </a:lnTo>
                <a:lnTo>
                  <a:pt x="4864" y="0"/>
                </a:lnTo>
                <a:lnTo>
                  <a:pt x="184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4858514" y="2054616"/>
            <a:ext cx="4864" cy="3568"/>
          </a:xfrm>
          <a:custGeom>
            <a:avLst/>
            <a:gdLst/>
            <a:ahLst/>
            <a:cxnLst/>
            <a:rect l="l" t="t" r="r" b="b"/>
            <a:pathLst>
              <a:path w="4864" h="3568">
                <a:moveTo>
                  <a:pt x="1841" y="215"/>
                </a:moveTo>
                <a:lnTo>
                  <a:pt x="0" y="3568"/>
                </a:lnTo>
                <a:lnTo>
                  <a:pt x="4648" y="1181"/>
                </a:lnTo>
                <a:lnTo>
                  <a:pt x="4864" y="0"/>
                </a:lnTo>
                <a:lnTo>
                  <a:pt x="1841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6160889" y="2082378"/>
            <a:ext cx="6807" cy="5397"/>
          </a:xfrm>
          <a:custGeom>
            <a:avLst/>
            <a:gdLst/>
            <a:ahLst/>
            <a:cxnLst/>
            <a:rect l="l" t="t" r="r" b="b"/>
            <a:pathLst>
              <a:path w="6807" h="5397">
                <a:moveTo>
                  <a:pt x="977" y="2057"/>
                </a:moveTo>
                <a:lnTo>
                  <a:pt x="6807" y="5397"/>
                </a:lnTo>
                <a:lnTo>
                  <a:pt x="2806" y="215"/>
                </a:lnTo>
                <a:lnTo>
                  <a:pt x="0" y="0"/>
                </a:lnTo>
                <a:lnTo>
                  <a:pt x="977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5472929" y="2073405"/>
            <a:ext cx="45148" cy="65887"/>
          </a:xfrm>
          <a:custGeom>
            <a:avLst/>
            <a:gdLst/>
            <a:ahLst/>
            <a:cxnLst/>
            <a:rect l="l" t="t" r="r" b="b"/>
            <a:pathLst>
              <a:path w="45148" h="65887">
                <a:moveTo>
                  <a:pt x="44284" y="0"/>
                </a:moveTo>
                <a:lnTo>
                  <a:pt x="977" y="0"/>
                </a:lnTo>
                <a:lnTo>
                  <a:pt x="0" y="8648"/>
                </a:lnTo>
                <a:lnTo>
                  <a:pt x="1828" y="10477"/>
                </a:lnTo>
                <a:lnTo>
                  <a:pt x="2806" y="1841"/>
                </a:lnTo>
                <a:lnTo>
                  <a:pt x="42329" y="1841"/>
                </a:lnTo>
                <a:lnTo>
                  <a:pt x="43307" y="65887"/>
                </a:lnTo>
                <a:lnTo>
                  <a:pt x="45148" y="64046"/>
                </a:lnTo>
                <a:lnTo>
                  <a:pt x="4428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6177530" y="2097057"/>
            <a:ext cx="53124" cy="51409"/>
          </a:xfrm>
          <a:custGeom>
            <a:avLst/>
            <a:gdLst/>
            <a:ahLst/>
            <a:cxnLst/>
            <a:rect l="l" t="t" r="r" b="b"/>
            <a:pathLst>
              <a:path w="53124" h="51409">
                <a:moveTo>
                  <a:pt x="17703" y="13398"/>
                </a:moveTo>
                <a:lnTo>
                  <a:pt x="2794" y="330"/>
                </a:lnTo>
                <a:lnTo>
                  <a:pt x="0" y="0"/>
                </a:lnTo>
                <a:lnTo>
                  <a:pt x="12306" y="13182"/>
                </a:lnTo>
                <a:lnTo>
                  <a:pt x="53124" y="51409"/>
                </a:lnTo>
                <a:lnTo>
                  <a:pt x="51181" y="46342"/>
                </a:lnTo>
                <a:lnTo>
                  <a:pt x="17703" y="13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4797501" y="2061961"/>
            <a:ext cx="56692" cy="49784"/>
          </a:xfrm>
          <a:custGeom>
            <a:avLst/>
            <a:gdLst/>
            <a:ahLst/>
            <a:cxnLst/>
            <a:rect l="l" t="t" r="r" b="b"/>
            <a:pathLst>
              <a:path w="56692" h="49783">
                <a:moveTo>
                  <a:pt x="50647" y="6591"/>
                </a:moveTo>
                <a:lnTo>
                  <a:pt x="56692" y="0"/>
                </a:lnTo>
                <a:lnTo>
                  <a:pt x="53784" y="330"/>
                </a:lnTo>
                <a:lnTo>
                  <a:pt x="36068" y="14046"/>
                </a:lnTo>
                <a:lnTo>
                  <a:pt x="7442" y="40932"/>
                </a:lnTo>
                <a:lnTo>
                  <a:pt x="0" y="49784"/>
                </a:lnTo>
                <a:lnTo>
                  <a:pt x="6476" y="45580"/>
                </a:lnTo>
                <a:lnTo>
                  <a:pt x="50647" y="65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029891" y="2129674"/>
            <a:ext cx="164592" cy="153898"/>
          </a:xfrm>
          <a:custGeom>
            <a:avLst/>
            <a:gdLst/>
            <a:ahLst/>
            <a:cxnLst/>
            <a:rect l="l" t="t" r="r" b="b"/>
            <a:pathLst>
              <a:path w="164591" h="153898">
                <a:moveTo>
                  <a:pt x="1396" y="0"/>
                </a:moveTo>
                <a:lnTo>
                  <a:pt x="0" y="2171"/>
                </a:lnTo>
                <a:lnTo>
                  <a:pt x="21158" y="15887"/>
                </a:lnTo>
                <a:lnTo>
                  <a:pt x="91363" y="76898"/>
                </a:lnTo>
                <a:lnTo>
                  <a:pt x="162750" y="153898"/>
                </a:lnTo>
                <a:lnTo>
                  <a:pt x="164591" y="151955"/>
                </a:lnTo>
                <a:lnTo>
                  <a:pt x="93192" y="74955"/>
                </a:lnTo>
                <a:lnTo>
                  <a:pt x="22999" y="14046"/>
                </a:lnTo>
                <a:lnTo>
                  <a:pt x="139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5366762" y="2130115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749"/>
                </a:moveTo>
                <a:lnTo>
                  <a:pt x="0" y="4851"/>
                </a:lnTo>
                <a:lnTo>
                  <a:pt x="2590" y="5613"/>
                </a:lnTo>
                <a:lnTo>
                  <a:pt x="259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020377" y="2146312"/>
            <a:ext cx="357695" cy="1418043"/>
          </a:xfrm>
          <a:custGeom>
            <a:avLst/>
            <a:gdLst/>
            <a:ahLst/>
            <a:cxnLst/>
            <a:rect l="l" t="t" r="r" b="b"/>
            <a:pathLst>
              <a:path w="357695" h="1418043">
                <a:moveTo>
                  <a:pt x="1727" y="0"/>
                </a:moveTo>
                <a:lnTo>
                  <a:pt x="0" y="1943"/>
                </a:lnTo>
                <a:lnTo>
                  <a:pt x="21501" y="17716"/>
                </a:lnTo>
                <a:lnTo>
                  <a:pt x="65989" y="56375"/>
                </a:lnTo>
                <a:lnTo>
                  <a:pt x="78955" y="67386"/>
                </a:lnTo>
                <a:lnTo>
                  <a:pt x="115671" y="104546"/>
                </a:lnTo>
                <a:lnTo>
                  <a:pt x="128739" y="119126"/>
                </a:lnTo>
                <a:lnTo>
                  <a:pt x="149263" y="141262"/>
                </a:lnTo>
                <a:lnTo>
                  <a:pt x="150990" y="145796"/>
                </a:lnTo>
                <a:lnTo>
                  <a:pt x="64046" y="258660"/>
                </a:lnTo>
                <a:lnTo>
                  <a:pt x="47409" y="286308"/>
                </a:lnTo>
                <a:lnTo>
                  <a:pt x="41795" y="310286"/>
                </a:lnTo>
                <a:lnTo>
                  <a:pt x="41795" y="339229"/>
                </a:lnTo>
                <a:lnTo>
                  <a:pt x="43535" y="352183"/>
                </a:lnTo>
                <a:lnTo>
                  <a:pt x="52819" y="374332"/>
                </a:lnTo>
                <a:lnTo>
                  <a:pt x="69659" y="396354"/>
                </a:lnTo>
                <a:lnTo>
                  <a:pt x="91909" y="412889"/>
                </a:lnTo>
                <a:lnTo>
                  <a:pt x="106387" y="418719"/>
                </a:lnTo>
                <a:lnTo>
                  <a:pt x="126796" y="424218"/>
                </a:lnTo>
                <a:lnTo>
                  <a:pt x="157568" y="424218"/>
                </a:lnTo>
                <a:lnTo>
                  <a:pt x="302183" y="405650"/>
                </a:lnTo>
                <a:lnTo>
                  <a:pt x="328218" y="487083"/>
                </a:lnTo>
                <a:lnTo>
                  <a:pt x="346684" y="577583"/>
                </a:lnTo>
                <a:lnTo>
                  <a:pt x="355866" y="669925"/>
                </a:lnTo>
                <a:lnTo>
                  <a:pt x="354025" y="772198"/>
                </a:lnTo>
                <a:lnTo>
                  <a:pt x="344843" y="853516"/>
                </a:lnTo>
                <a:lnTo>
                  <a:pt x="326377" y="938517"/>
                </a:lnTo>
                <a:lnTo>
                  <a:pt x="300354" y="1017892"/>
                </a:lnTo>
                <a:lnTo>
                  <a:pt x="263524" y="1102893"/>
                </a:lnTo>
                <a:lnTo>
                  <a:pt x="217296" y="1184224"/>
                </a:lnTo>
                <a:lnTo>
                  <a:pt x="163080" y="1259382"/>
                </a:lnTo>
                <a:lnTo>
                  <a:pt x="118808" y="1309281"/>
                </a:lnTo>
                <a:lnTo>
                  <a:pt x="80568" y="1348701"/>
                </a:lnTo>
                <a:lnTo>
                  <a:pt x="34455" y="1389418"/>
                </a:lnTo>
                <a:lnTo>
                  <a:pt x="0" y="1416202"/>
                </a:lnTo>
                <a:lnTo>
                  <a:pt x="1727" y="1418043"/>
                </a:lnTo>
                <a:lnTo>
                  <a:pt x="36398" y="1391259"/>
                </a:lnTo>
                <a:lnTo>
                  <a:pt x="82410" y="1350543"/>
                </a:lnTo>
                <a:lnTo>
                  <a:pt x="120637" y="1311122"/>
                </a:lnTo>
                <a:lnTo>
                  <a:pt x="152069" y="1276019"/>
                </a:lnTo>
                <a:lnTo>
                  <a:pt x="219138" y="1186053"/>
                </a:lnTo>
                <a:lnTo>
                  <a:pt x="265353" y="1104734"/>
                </a:lnTo>
                <a:lnTo>
                  <a:pt x="302183" y="1019733"/>
                </a:lnTo>
                <a:lnTo>
                  <a:pt x="328218" y="940358"/>
                </a:lnTo>
                <a:lnTo>
                  <a:pt x="346684" y="855357"/>
                </a:lnTo>
                <a:lnTo>
                  <a:pt x="355866" y="774039"/>
                </a:lnTo>
                <a:lnTo>
                  <a:pt x="357695" y="668083"/>
                </a:lnTo>
                <a:lnTo>
                  <a:pt x="348526" y="575741"/>
                </a:lnTo>
                <a:lnTo>
                  <a:pt x="330047" y="485140"/>
                </a:lnTo>
                <a:lnTo>
                  <a:pt x="304126" y="403923"/>
                </a:lnTo>
                <a:lnTo>
                  <a:pt x="296138" y="403923"/>
                </a:lnTo>
                <a:lnTo>
                  <a:pt x="155740" y="422389"/>
                </a:lnTo>
                <a:lnTo>
                  <a:pt x="128638" y="422389"/>
                </a:lnTo>
                <a:lnTo>
                  <a:pt x="108216" y="416877"/>
                </a:lnTo>
                <a:lnTo>
                  <a:pt x="93751" y="411048"/>
                </a:lnTo>
                <a:lnTo>
                  <a:pt x="71500" y="394525"/>
                </a:lnTo>
                <a:lnTo>
                  <a:pt x="54648" y="372491"/>
                </a:lnTo>
                <a:lnTo>
                  <a:pt x="45364" y="350354"/>
                </a:lnTo>
                <a:lnTo>
                  <a:pt x="43637" y="337388"/>
                </a:lnTo>
                <a:lnTo>
                  <a:pt x="43637" y="312115"/>
                </a:lnTo>
                <a:lnTo>
                  <a:pt x="49250" y="288137"/>
                </a:lnTo>
                <a:lnTo>
                  <a:pt x="65887" y="260489"/>
                </a:lnTo>
                <a:lnTo>
                  <a:pt x="152717" y="147637"/>
                </a:lnTo>
                <a:lnTo>
                  <a:pt x="152819" y="141363"/>
                </a:lnTo>
                <a:lnTo>
                  <a:pt x="110274" y="95148"/>
                </a:lnTo>
                <a:lnTo>
                  <a:pt x="80784" y="65557"/>
                </a:lnTo>
                <a:lnTo>
                  <a:pt x="67830" y="54533"/>
                </a:lnTo>
                <a:lnTo>
                  <a:pt x="23329" y="15875"/>
                </a:lnTo>
                <a:lnTo>
                  <a:pt x="17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247495" y="2165645"/>
            <a:ext cx="9080" cy="10464"/>
          </a:xfrm>
          <a:custGeom>
            <a:avLst/>
            <a:gdLst/>
            <a:ahLst/>
            <a:cxnLst/>
            <a:rect l="l" t="t" r="r" b="b"/>
            <a:pathLst>
              <a:path w="9080" h="10464">
                <a:moveTo>
                  <a:pt x="1308" y="3771"/>
                </a:moveTo>
                <a:lnTo>
                  <a:pt x="9080" y="10464"/>
                </a:lnTo>
                <a:lnTo>
                  <a:pt x="7137" y="5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4736152" y="2119313"/>
            <a:ext cx="53352" cy="55181"/>
          </a:xfrm>
          <a:custGeom>
            <a:avLst/>
            <a:gdLst/>
            <a:ahLst/>
            <a:cxnLst/>
            <a:rect l="l" t="t" r="r" b="b"/>
            <a:pathLst>
              <a:path w="53352" h="55181">
                <a:moveTo>
                  <a:pt x="38341" y="15875"/>
                </a:moveTo>
                <a:lnTo>
                  <a:pt x="53352" y="0"/>
                </a:lnTo>
                <a:lnTo>
                  <a:pt x="50546" y="215"/>
                </a:lnTo>
                <a:lnTo>
                  <a:pt x="29057" y="21488"/>
                </a:lnTo>
                <a:lnTo>
                  <a:pt x="2159" y="49999"/>
                </a:lnTo>
                <a:lnTo>
                  <a:pt x="0" y="55181"/>
                </a:lnTo>
                <a:lnTo>
                  <a:pt x="23329" y="32397"/>
                </a:lnTo>
                <a:lnTo>
                  <a:pt x="38341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258636" y="2178704"/>
            <a:ext cx="36931" cy="43853"/>
          </a:xfrm>
          <a:custGeom>
            <a:avLst/>
            <a:gdLst/>
            <a:ahLst/>
            <a:cxnLst/>
            <a:rect l="l" t="t" r="r" b="b"/>
            <a:pathLst>
              <a:path w="36931" h="43853">
                <a:moveTo>
                  <a:pt x="12522" y="11023"/>
                </a:moveTo>
                <a:lnTo>
                  <a:pt x="1181" y="228"/>
                </a:lnTo>
                <a:lnTo>
                  <a:pt x="0" y="0"/>
                </a:lnTo>
                <a:lnTo>
                  <a:pt x="3238" y="5511"/>
                </a:lnTo>
                <a:lnTo>
                  <a:pt x="29044" y="36944"/>
                </a:lnTo>
                <a:lnTo>
                  <a:pt x="36931" y="43853"/>
                </a:lnTo>
                <a:lnTo>
                  <a:pt x="34772" y="38671"/>
                </a:lnTo>
                <a:lnTo>
                  <a:pt x="1252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4723408" y="2174495"/>
            <a:ext cx="12750" cy="14579"/>
          </a:xfrm>
          <a:custGeom>
            <a:avLst/>
            <a:gdLst/>
            <a:ahLst/>
            <a:cxnLst/>
            <a:rect l="l" t="t" r="r" b="b"/>
            <a:pathLst>
              <a:path w="12750" h="14579">
                <a:moveTo>
                  <a:pt x="12204" y="3136"/>
                </a:moveTo>
                <a:lnTo>
                  <a:pt x="12750" y="0"/>
                </a:lnTo>
                <a:lnTo>
                  <a:pt x="1943" y="9613"/>
                </a:lnTo>
                <a:lnTo>
                  <a:pt x="0" y="14579"/>
                </a:lnTo>
                <a:lnTo>
                  <a:pt x="12204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5621639" y="2194700"/>
            <a:ext cx="2590" cy="5715"/>
          </a:xfrm>
          <a:custGeom>
            <a:avLst/>
            <a:gdLst/>
            <a:ahLst/>
            <a:cxnLst/>
            <a:rect l="l" t="t" r="r" b="b"/>
            <a:pathLst>
              <a:path w="2590" h="5714">
                <a:moveTo>
                  <a:pt x="0" y="5715"/>
                </a:moveTo>
                <a:lnTo>
                  <a:pt x="2590" y="4965"/>
                </a:lnTo>
                <a:lnTo>
                  <a:pt x="2590" y="850"/>
                </a:lnTo>
                <a:lnTo>
                  <a:pt x="0" y="0"/>
                </a:lnTo>
                <a:lnTo>
                  <a:pt x="0" y="5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4708395" y="2198904"/>
            <a:ext cx="5626" cy="7023"/>
          </a:xfrm>
          <a:custGeom>
            <a:avLst/>
            <a:gdLst/>
            <a:ahLst/>
            <a:cxnLst/>
            <a:rect l="l" t="t" r="r" b="b"/>
            <a:pathLst>
              <a:path w="5626" h="7023">
                <a:moveTo>
                  <a:pt x="2159" y="1625"/>
                </a:moveTo>
                <a:lnTo>
                  <a:pt x="0" y="7023"/>
                </a:lnTo>
                <a:lnTo>
                  <a:pt x="5067" y="2590"/>
                </a:lnTo>
                <a:lnTo>
                  <a:pt x="5626" y="0"/>
                </a:lnTo>
                <a:lnTo>
                  <a:pt x="2159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472929" y="2135722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14"/>
                </a:moveTo>
                <a:lnTo>
                  <a:pt x="0" y="1841"/>
                </a:lnTo>
                <a:lnTo>
                  <a:pt x="0" y="73888"/>
                </a:lnTo>
                <a:lnTo>
                  <a:pt x="1841" y="75717"/>
                </a:lnTo>
                <a:lnTo>
                  <a:pt x="1841" y="0"/>
                </a:lnTo>
                <a:lnTo>
                  <a:pt x="86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366762" y="2211325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6295558" y="2222558"/>
            <a:ext cx="5410" cy="7239"/>
          </a:xfrm>
          <a:custGeom>
            <a:avLst/>
            <a:gdLst/>
            <a:ahLst/>
            <a:cxnLst/>
            <a:rect l="l" t="t" r="r" b="b"/>
            <a:pathLst>
              <a:path w="5410" h="7238">
                <a:moveTo>
                  <a:pt x="1308" y="4318"/>
                </a:moveTo>
                <a:lnTo>
                  <a:pt x="5410" y="7239"/>
                </a:lnTo>
                <a:lnTo>
                  <a:pt x="3467" y="2057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331670" y="2211971"/>
            <a:ext cx="37795" cy="178092"/>
          </a:xfrm>
          <a:custGeom>
            <a:avLst/>
            <a:gdLst/>
            <a:ahLst/>
            <a:cxnLst/>
            <a:rect l="l" t="t" r="r" b="b"/>
            <a:pathLst>
              <a:path w="37795" h="178092">
                <a:moveTo>
                  <a:pt x="1828" y="176263"/>
                </a:moveTo>
                <a:lnTo>
                  <a:pt x="1828" y="151523"/>
                </a:lnTo>
                <a:lnTo>
                  <a:pt x="35852" y="151523"/>
                </a:lnTo>
                <a:lnTo>
                  <a:pt x="37795" y="173126"/>
                </a:lnTo>
                <a:lnTo>
                  <a:pt x="37795" y="6921"/>
                </a:lnTo>
                <a:lnTo>
                  <a:pt x="35852" y="17398"/>
                </a:lnTo>
                <a:lnTo>
                  <a:pt x="1828" y="17398"/>
                </a:lnTo>
                <a:lnTo>
                  <a:pt x="1828" y="1841"/>
                </a:lnTo>
                <a:lnTo>
                  <a:pt x="32181" y="114"/>
                </a:lnTo>
                <a:lnTo>
                  <a:pt x="0" y="0"/>
                </a:lnTo>
                <a:lnTo>
                  <a:pt x="0" y="178092"/>
                </a:lnTo>
                <a:lnTo>
                  <a:pt x="32181" y="177444"/>
                </a:lnTo>
                <a:lnTo>
                  <a:pt x="1828" y="176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315871" y="2248797"/>
            <a:ext cx="3670" cy="5194"/>
          </a:xfrm>
          <a:custGeom>
            <a:avLst/>
            <a:gdLst/>
            <a:ahLst/>
            <a:cxnLst/>
            <a:rect l="l" t="t" r="r" b="b"/>
            <a:pathLst>
              <a:path w="3670" h="5194">
                <a:moveTo>
                  <a:pt x="1295" y="3784"/>
                </a:moveTo>
                <a:lnTo>
                  <a:pt x="3670" y="5194"/>
                </a:lnTo>
                <a:lnTo>
                  <a:pt x="3238" y="1841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319542" y="2253984"/>
            <a:ext cx="35204" cy="51739"/>
          </a:xfrm>
          <a:custGeom>
            <a:avLst/>
            <a:gdLst/>
            <a:ahLst/>
            <a:cxnLst/>
            <a:rect l="l" t="t" r="r" b="b"/>
            <a:pathLst>
              <a:path w="35204" h="51739">
                <a:moveTo>
                  <a:pt x="16306" y="18796"/>
                </a:moveTo>
                <a:lnTo>
                  <a:pt x="1295" y="546"/>
                </a:lnTo>
                <a:lnTo>
                  <a:pt x="0" y="0"/>
                </a:lnTo>
                <a:lnTo>
                  <a:pt x="1396" y="4216"/>
                </a:lnTo>
                <a:lnTo>
                  <a:pt x="29260" y="44716"/>
                </a:lnTo>
                <a:lnTo>
                  <a:pt x="35204" y="51739"/>
                </a:lnTo>
                <a:lnTo>
                  <a:pt x="32727" y="44932"/>
                </a:lnTo>
                <a:lnTo>
                  <a:pt x="16306" y="187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4667788" y="2205922"/>
            <a:ext cx="40601" cy="53568"/>
          </a:xfrm>
          <a:custGeom>
            <a:avLst/>
            <a:gdLst/>
            <a:ahLst/>
            <a:cxnLst/>
            <a:rect l="l" t="t" r="r" b="b"/>
            <a:pathLst>
              <a:path w="40601" h="53568">
                <a:moveTo>
                  <a:pt x="40500" y="1625"/>
                </a:moveTo>
                <a:lnTo>
                  <a:pt x="40601" y="0"/>
                </a:lnTo>
                <a:lnTo>
                  <a:pt x="33693" y="5943"/>
                </a:lnTo>
                <a:lnTo>
                  <a:pt x="5080" y="43853"/>
                </a:lnTo>
                <a:lnTo>
                  <a:pt x="0" y="53568"/>
                </a:lnTo>
                <a:lnTo>
                  <a:pt x="4864" y="49250"/>
                </a:lnTo>
                <a:lnTo>
                  <a:pt x="4050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4662172" y="2259498"/>
            <a:ext cx="5626" cy="7340"/>
          </a:xfrm>
          <a:custGeom>
            <a:avLst/>
            <a:gdLst/>
            <a:ahLst/>
            <a:cxnLst/>
            <a:rect l="l" t="t" r="r" b="b"/>
            <a:pathLst>
              <a:path w="5626" h="7340">
                <a:moveTo>
                  <a:pt x="2159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26" y="0"/>
                </a:lnTo>
                <a:lnTo>
                  <a:pt x="2159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4658827" y="2266843"/>
            <a:ext cx="3340" cy="5397"/>
          </a:xfrm>
          <a:custGeom>
            <a:avLst/>
            <a:gdLst/>
            <a:ahLst/>
            <a:cxnLst/>
            <a:rect l="l" t="t" r="r" b="b"/>
            <a:pathLst>
              <a:path w="3340" h="5397">
                <a:moveTo>
                  <a:pt x="863" y="1295"/>
                </a:moveTo>
                <a:lnTo>
                  <a:pt x="0" y="5397"/>
                </a:lnTo>
                <a:lnTo>
                  <a:pt x="2908" y="3340"/>
                </a:lnTo>
                <a:lnTo>
                  <a:pt x="334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5621536" y="2202252"/>
            <a:ext cx="749" cy="71932"/>
          </a:xfrm>
          <a:custGeom>
            <a:avLst/>
            <a:gdLst/>
            <a:ahLst/>
            <a:cxnLst/>
            <a:rect l="l" t="t" r="r" b="b"/>
            <a:pathLst>
              <a:path w="749" h="71932">
                <a:moveTo>
                  <a:pt x="0" y="71932"/>
                </a:moveTo>
                <a:lnTo>
                  <a:pt x="749" y="546"/>
                </a:lnTo>
                <a:lnTo>
                  <a:pt x="101" y="0"/>
                </a:lnTo>
                <a:lnTo>
                  <a:pt x="0" y="719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5627152" y="2276674"/>
            <a:ext cx="32296" cy="50647"/>
          </a:xfrm>
          <a:custGeom>
            <a:avLst/>
            <a:gdLst/>
            <a:ahLst/>
            <a:cxnLst/>
            <a:rect l="l" t="t" r="r" b="b"/>
            <a:pathLst>
              <a:path w="32296" h="50647">
                <a:moveTo>
                  <a:pt x="30454" y="1828"/>
                </a:moveTo>
                <a:lnTo>
                  <a:pt x="30454" y="48806"/>
                </a:lnTo>
                <a:lnTo>
                  <a:pt x="0" y="49999"/>
                </a:lnTo>
                <a:lnTo>
                  <a:pt x="32296" y="50647"/>
                </a:lnTo>
                <a:lnTo>
                  <a:pt x="32296" y="0"/>
                </a:lnTo>
                <a:lnTo>
                  <a:pt x="0" y="101"/>
                </a:lnTo>
                <a:lnTo>
                  <a:pt x="30454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5621754" y="2276127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1841"/>
                </a:lnTo>
                <a:lnTo>
                  <a:pt x="0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4653203" y="2275476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977" y="0"/>
                </a:moveTo>
                <a:lnTo>
                  <a:pt x="0" y="4216"/>
                </a:lnTo>
                <a:lnTo>
                  <a:pt x="3454" y="647"/>
                </a:lnTo>
                <a:lnTo>
                  <a:pt x="97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5562133" y="2292654"/>
            <a:ext cx="6807" cy="18580"/>
          </a:xfrm>
          <a:custGeom>
            <a:avLst/>
            <a:gdLst/>
            <a:ahLst/>
            <a:cxnLst/>
            <a:rect l="l" t="t" r="r" b="b"/>
            <a:pathLst>
              <a:path w="6807" h="18580">
                <a:moveTo>
                  <a:pt x="4978" y="2590"/>
                </a:moveTo>
                <a:lnTo>
                  <a:pt x="4978" y="16192"/>
                </a:lnTo>
                <a:lnTo>
                  <a:pt x="0" y="16738"/>
                </a:lnTo>
                <a:lnTo>
                  <a:pt x="0" y="18580"/>
                </a:lnTo>
                <a:lnTo>
                  <a:pt x="6807" y="18033"/>
                </a:lnTo>
                <a:lnTo>
                  <a:pt x="6807" y="634"/>
                </a:lnTo>
                <a:lnTo>
                  <a:pt x="1943" y="0"/>
                </a:lnTo>
                <a:lnTo>
                  <a:pt x="1841" y="1727"/>
                </a:lnTo>
                <a:lnTo>
                  <a:pt x="4978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354743" y="2305723"/>
            <a:ext cx="3670" cy="5511"/>
          </a:xfrm>
          <a:custGeom>
            <a:avLst/>
            <a:gdLst/>
            <a:ahLst/>
            <a:cxnLst/>
            <a:rect l="l" t="t" r="r" b="b"/>
            <a:pathLst>
              <a:path w="3670" h="5511">
                <a:moveTo>
                  <a:pt x="1193" y="4318"/>
                </a:moveTo>
                <a:lnTo>
                  <a:pt x="3670" y="5511"/>
                </a:lnTo>
                <a:lnTo>
                  <a:pt x="3238" y="2260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358412" y="2311232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1308" y="4318"/>
                </a:moveTo>
                <a:lnTo>
                  <a:pt x="3352" y="5511"/>
                </a:lnTo>
                <a:lnTo>
                  <a:pt x="3352" y="2374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621538" y="2281635"/>
            <a:ext cx="749" cy="38773"/>
          </a:xfrm>
          <a:custGeom>
            <a:avLst/>
            <a:gdLst/>
            <a:ahLst/>
            <a:cxnLst/>
            <a:rect l="l" t="t" r="r" b="b"/>
            <a:pathLst>
              <a:path w="749" h="38773">
                <a:moveTo>
                  <a:pt x="101" y="38773"/>
                </a:moveTo>
                <a:lnTo>
                  <a:pt x="749" y="647"/>
                </a:lnTo>
                <a:lnTo>
                  <a:pt x="0" y="0"/>
                </a:lnTo>
                <a:lnTo>
                  <a:pt x="101" y="387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6367604" y="2326454"/>
            <a:ext cx="3340" cy="5080"/>
          </a:xfrm>
          <a:custGeom>
            <a:avLst/>
            <a:gdLst/>
            <a:ahLst/>
            <a:cxnLst/>
            <a:rect l="l" t="t" r="r" b="b"/>
            <a:pathLst>
              <a:path w="3340" h="5080">
                <a:moveTo>
                  <a:pt x="1397" y="3886"/>
                </a:moveTo>
                <a:lnTo>
                  <a:pt x="3340" y="5080"/>
                </a:lnTo>
                <a:lnTo>
                  <a:pt x="3340" y="1841"/>
                </a:lnTo>
                <a:lnTo>
                  <a:pt x="0" y="0"/>
                </a:lnTo>
                <a:lnTo>
                  <a:pt x="1397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6224611" y="2325592"/>
            <a:ext cx="95034" cy="162864"/>
          </a:xfrm>
          <a:custGeom>
            <a:avLst/>
            <a:gdLst/>
            <a:ahLst/>
            <a:cxnLst/>
            <a:rect l="l" t="t" r="r" b="b"/>
            <a:pathLst>
              <a:path w="95034" h="162864">
                <a:moveTo>
                  <a:pt x="2057" y="965"/>
                </a:moveTo>
                <a:lnTo>
                  <a:pt x="863" y="0"/>
                </a:lnTo>
                <a:lnTo>
                  <a:pt x="0" y="2692"/>
                </a:lnTo>
                <a:lnTo>
                  <a:pt x="18796" y="26670"/>
                </a:lnTo>
                <a:lnTo>
                  <a:pt x="66636" y="106375"/>
                </a:lnTo>
                <a:lnTo>
                  <a:pt x="93091" y="162864"/>
                </a:lnTo>
                <a:lnTo>
                  <a:pt x="95034" y="162547"/>
                </a:lnTo>
                <a:lnTo>
                  <a:pt x="68465" y="104546"/>
                </a:lnTo>
                <a:lnTo>
                  <a:pt x="20624" y="24841"/>
                </a:lnTo>
                <a:lnTo>
                  <a:pt x="205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621639" y="2322247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5613"/>
                </a:moveTo>
                <a:lnTo>
                  <a:pt x="2590" y="4864"/>
                </a:lnTo>
                <a:lnTo>
                  <a:pt x="2590" y="749"/>
                </a:lnTo>
                <a:lnTo>
                  <a:pt x="0" y="0"/>
                </a:lnTo>
                <a:lnTo>
                  <a:pt x="0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6373107" y="2335744"/>
            <a:ext cx="31102" cy="56807"/>
          </a:xfrm>
          <a:custGeom>
            <a:avLst/>
            <a:gdLst/>
            <a:ahLst/>
            <a:cxnLst/>
            <a:rect l="l" t="t" r="r" b="b"/>
            <a:pathLst>
              <a:path w="31102" h="56807">
                <a:moveTo>
                  <a:pt x="12420" y="16738"/>
                </a:moveTo>
                <a:lnTo>
                  <a:pt x="1193" y="101"/>
                </a:lnTo>
                <a:lnTo>
                  <a:pt x="0" y="0"/>
                </a:lnTo>
                <a:lnTo>
                  <a:pt x="27101" y="51841"/>
                </a:lnTo>
                <a:lnTo>
                  <a:pt x="31102" y="56807"/>
                </a:lnTo>
                <a:lnTo>
                  <a:pt x="29057" y="49999"/>
                </a:lnTo>
                <a:lnTo>
                  <a:pt x="12420" y="16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472929" y="2263167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01"/>
                </a:moveTo>
                <a:lnTo>
                  <a:pt x="0" y="1841"/>
                </a:lnTo>
                <a:lnTo>
                  <a:pt x="0" y="73875"/>
                </a:lnTo>
                <a:lnTo>
                  <a:pt x="1841" y="75717"/>
                </a:lnTo>
                <a:lnTo>
                  <a:pt x="1841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4616053" y="2285848"/>
            <a:ext cx="33375" cy="53022"/>
          </a:xfrm>
          <a:custGeom>
            <a:avLst/>
            <a:gdLst/>
            <a:ahLst/>
            <a:cxnLst/>
            <a:rect l="l" t="t" r="r" b="b"/>
            <a:pathLst>
              <a:path w="33375" h="53022">
                <a:moveTo>
                  <a:pt x="5943" y="46113"/>
                </a:moveTo>
                <a:lnTo>
                  <a:pt x="33375" y="0"/>
                </a:lnTo>
                <a:lnTo>
                  <a:pt x="32080" y="215"/>
                </a:lnTo>
                <a:lnTo>
                  <a:pt x="25387" y="8318"/>
                </a:lnTo>
                <a:lnTo>
                  <a:pt x="5943" y="40614"/>
                </a:lnTo>
                <a:lnTo>
                  <a:pt x="0" y="53022"/>
                </a:lnTo>
                <a:lnTo>
                  <a:pt x="5943" y="461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4610434" y="2338875"/>
            <a:ext cx="5613" cy="9283"/>
          </a:xfrm>
          <a:custGeom>
            <a:avLst/>
            <a:gdLst/>
            <a:ahLst/>
            <a:cxnLst/>
            <a:rect l="l" t="t" r="r" b="b"/>
            <a:pathLst>
              <a:path w="5613" h="9283">
                <a:moveTo>
                  <a:pt x="3251" y="1409"/>
                </a:moveTo>
                <a:lnTo>
                  <a:pt x="0" y="9283"/>
                </a:lnTo>
                <a:lnTo>
                  <a:pt x="4546" y="4546"/>
                </a:lnTo>
                <a:lnTo>
                  <a:pt x="5613" y="0"/>
                </a:lnTo>
                <a:lnTo>
                  <a:pt x="3251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4605364" y="2348162"/>
            <a:ext cx="5080" cy="9283"/>
          </a:xfrm>
          <a:custGeom>
            <a:avLst/>
            <a:gdLst/>
            <a:ahLst/>
            <a:cxnLst/>
            <a:rect l="l" t="t" r="r" b="b"/>
            <a:pathLst>
              <a:path w="5079" h="9283">
                <a:moveTo>
                  <a:pt x="1943" y="2374"/>
                </a:moveTo>
                <a:lnTo>
                  <a:pt x="0" y="9283"/>
                </a:lnTo>
                <a:lnTo>
                  <a:pt x="4533" y="3124"/>
                </a:lnTo>
                <a:lnTo>
                  <a:pt x="5080" y="0"/>
                </a:lnTo>
                <a:lnTo>
                  <a:pt x="1943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556420" y="2357231"/>
            <a:ext cx="10566" cy="17068"/>
          </a:xfrm>
          <a:custGeom>
            <a:avLst/>
            <a:gdLst/>
            <a:ahLst/>
            <a:cxnLst/>
            <a:rect l="l" t="t" r="r" b="b"/>
            <a:pathLst>
              <a:path w="10566" h="17068">
                <a:moveTo>
                  <a:pt x="8737" y="2603"/>
                </a:moveTo>
                <a:lnTo>
                  <a:pt x="8737" y="14376"/>
                </a:lnTo>
                <a:lnTo>
                  <a:pt x="101" y="15011"/>
                </a:lnTo>
                <a:lnTo>
                  <a:pt x="0" y="17068"/>
                </a:lnTo>
                <a:lnTo>
                  <a:pt x="10566" y="16319"/>
                </a:lnTo>
                <a:lnTo>
                  <a:pt x="10566" y="761"/>
                </a:lnTo>
                <a:lnTo>
                  <a:pt x="1828" y="0"/>
                </a:lnTo>
                <a:lnTo>
                  <a:pt x="1828" y="1409"/>
                </a:lnTo>
                <a:lnTo>
                  <a:pt x="8737" y="2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4599744" y="2361661"/>
            <a:ext cx="3454" cy="4965"/>
          </a:xfrm>
          <a:custGeom>
            <a:avLst/>
            <a:gdLst/>
            <a:ahLst/>
            <a:cxnLst/>
            <a:rect l="l" t="t" r="r" b="b"/>
            <a:pathLst>
              <a:path w="3454" h="4965">
                <a:moveTo>
                  <a:pt x="876" y="546"/>
                </a:moveTo>
                <a:lnTo>
                  <a:pt x="0" y="4965"/>
                </a:lnTo>
                <a:lnTo>
                  <a:pt x="3352" y="1295"/>
                </a:lnTo>
                <a:lnTo>
                  <a:pt x="3454" y="0"/>
                </a:lnTo>
                <a:lnTo>
                  <a:pt x="87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366762" y="2386935"/>
            <a:ext cx="2590" cy="3771"/>
          </a:xfrm>
          <a:custGeom>
            <a:avLst/>
            <a:gdLst/>
            <a:ahLst/>
            <a:cxnLst/>
            <a:rect l="l" t="t" r="r" b="b"/>
            <a:pathLst>
              <a:path w="2590" h="3771">
                <a:moveTo>
                  <a:pt x="0" y="863"/>
                </a:moveTo>
                <a:lnTo>
                  <a:pt x="0" y="2920"/>
                </a:lnTo>
                <a:lnTo>
                  <a:pt x="2590" y="3771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621536" y="2329698"/>
            <a:ext cx="749" cy="72034"/>
          </a:xfrm>
          <a:custGeom>
            <a:avLst/>
            <a:gdLst/>
            <a:ahLst/>
            <a:cxnLst/>
            <a:rect l="l" t="t" r="r" b="b"/>
            <a:pathLst>
              <a:path w="749" h="72034">
                <a:moveTo>
                  <a:pt x="0" y="72034"/>
                </a:moveTo>
                <a:lnTo>
                  <a:pt x="749" y="647"/>
                </a:lnTo>
                <a:lnTo>
                  <a:pt x="101" y="0"/>
                </a:lnTo>
                <a:lnTo>
                  <a:pt x="0" y="720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621754" y="2403572"/>
            <a:ext cx="3022" cy="3771"/>
          </a:xfrm>
          <a:custGeom>
            <a:avLst/>
            <a:gdLst/>
            <a:ahLst/>
            <a:cxnLst/>
            <a:rect l="l" t="t" r="r" b="b"/>
            <a:pathLst>
              <a:path w="3022" h="3771">
                <a:moveTo>
                  <a:pt x="0" y="3771"/>
                </a:moveTo>
                <a:lnTo>
                  <a:pt x="3022" y="1828"/>
                </a:lnTo>
                <a:lnTo>
                  <a:pt x="0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6419338" y="2422469"/>
            <a:ext cx="29591" cy="69761"/>
          </a:xfrm>
          <a:custGeom>
            <a:avLst/>
            <a:gdLst/>
            <a:ahLst/>
            <a:cxnLst/>
            <a:rect l="l" t="t" r="r" b="b"/>
            <a:pathLst>
              <a:path w="29590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181" y="5829"/>
                </a:lnTo>
                <a:lnTo>
                  <a:pt x="27000" y="66852"/>
                </a:lnTo>
                <a:lnTo>
                  <a:pt x="29591" y="69761"/>
                </a:lnTo>
                <a:lnTo>
                  <a:pt x="25260" y="55727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4568427" y="2374403"/>
            <a:ext cx="27330" cy="56921"/>
          </a:xfrm>
          <a:custGeom>
            <a:avLst/>
            <a:gdLst/>
            <a:ahLst/>
            <a:cxnLst/>
            <a:rect l="l" t="t" r="r" b="b"/>
            <a:pathLst>
              <a:path w="27330" h="56921">
                <a:moveTo>
                  <a:pt x="26784" y="2705"/>
                </a:moveTo>
                <a:lnTo>
                  <a:pt x="27330" y="0"/>
                </a:lnTo>
                <a:lnTo>
                  <a:pt x="26136" y="215"/>
                </a:lnTo>
                <a:lnTo>
                  <a:pt x="21056" y="8204"/>
                </a:lnTo>
                <a:lnTo>
                  <a:pt x="647" y="50660"/>
                </a:lnTo>
                <a:lnTo>
                  <a:pt x="0" y="56921"/>
                </a:lnTo>
                <a:lnTo>
                  <a:pt x="26784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523581" y="2423768"/>
            <a:ext cx="863" cy="11442"/>
          </a:xfrm>
          <a:custGeom>
            <a:avLst/>
            <a:gdLst/>
            <a:ahLst/>
            <a:cxnLst/>
            <a:rect l="l" t="t" r="r" b="b"/>
            <a:pathLst>
              <a:path w="863" h="11442">
                <a:moveTo>
                  <a:pt x="0" y="11442"/>
                </a:moveTo>
                <a:lnTo>
                  <a:pt x="863" y="647"/>
                </a:lnTo>
                <a:lnTo>
                  <a:pt x="0" y="0"/>
                </a:lnTo>
                <a:lnTo>
                  <a:pt x="0" y="114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424004" y="242943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4743716" y="2448492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533" y="114"/>
                </a:moveTo>
                <a:lnTo>
                  <a:pt x="0" y="4749"/>
                </a:lnTo>
                <a:lnTo>
                  <a:pt x="1727" y="0"/>
                </a:lnTo>
                <a:lnTo>
                  <a:pt x="53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4557301" y="2435862"/>
            <a:ext cx="8864" cy="19443"/>
          </a:xfrm>
          <a:custGeom>
            <a:avLst/>
            <a:gdLst/>
            <a:ahLst/>
            <a:cxnLst/>
            <a:rect l="l" t="t" r="r" b="b"/>
            <a:pathLst>
              <a:path w="8864" h="19443">
                <a:moveTo>
                  <a:pt x="7886" y="0"/>
                </a:moveTo>
                <a:lnTo>
                  <a:pt x="647" y="13182"/>
                </a:lnTo>
                <a:lnTo>
                  <a:pt x="0" y="19443"/>
                </a:lnTo>
                <a:lnTo>
                  <a:pt x="8864" y="1079"/>
                </a:lnTo>
                <a:lnTo>
                  <a:pt x="788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4916625" y="2453894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3136"/>
                </a:moveTo>
                <a:lnTo>
                  <a:pt x="863" y="10909"/>
                </a:lnTo>
                <a:lnTo>
                  <a:pt x="1828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246963" y="2453894"/>
            <a:ext cx="1841" cy="12750"/>
          </a:xfrm>
          <a:custGeom>
            <a:avLst/>
            <a:gdLst/>
            <a:ahLst/>
            <a:cxnLst/>
            <a:rect l="l" t="t" r="r" b="b"/>
            <a:pathLst>
              <a:path w="1841" h="12750">
                <a:moveTo>
                  <a:pt x="0" y="5079"/>
                </a:moveTo>
                <a:lnTo>
                  <a:pt x="977" y="12750"/>
                </a:lnTo>
                <a:lnTo>
                  <a:pt x="184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072873" y="2453786"/>
            <a:ext cx="1079" cy="14579"/>
          </a:xfrm>
          <a:custGeom>
            <a:avLst/>
            <a:gdLst/>
            <a:ahLst/>
            <a:cxnLst/>
            <a:rect l="l" t="t" r="r" b="b"/>
            <a:pathLst>
              <a:path w="1079" h="14579">
                <a:moveTo>
                  <a:pt x="0" y="330"/>
                </a:moveTo>
                <a:lnTo>
                  <a:pt x="635" y="14579"/>
                </a:lnTo>
                <a:lnTo>
                  <a:pt x="1079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5366762" y="2466317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249021" y="2468900"/>
            <a:ext cx="1727" cy="6172"/>
          </a:xfrm>
          <a:custGeom>
            <a:avLst/>
            <a:gdLst/>
            <a:ahLst/>
            <a:cxnLst/>
            <a:rect l="l" t="t" r="r" b="b"/>
            <a:pathLst>
              <a:path w="1727" h="6172">
                <a:moveTo>
                  <a:pt x="0" y="1092"/>
                </a:moveTo>
                <a:lnTo>
                  <a:pt x="0" y="5080"/>
                </a:lnTo>
                <a:lnTo>
                  <a:pt x="1727" y="6172"/>
                </a:lnTo>
                <a:lnTo>
                  <a:pt x="1727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4918557" y="2467072"/>
            <a:ext cx="1739" cy="9944"/>
          </a:xfrm>
          <a:custGeom>
            <a:avLst/>
            <a:gdLst/>
            <a:ahLst/>
            <a:cxnLst/>
            <a:rect l="l" t="t" r="r" b="b"/>
            <a:pathLst>
              <a:path w="1739" h="9944">
                <a:moveTo>
                  <a:pt x="114" y="1079"/>
                </a:moveTo>
                <a:lnTo>
                  <a:pt x="0" y="6908"/>
                </a:lnTo>
                <a:lnTo>
                  <a:pt x="1739" y="9944"/>
                </a:lnTo>
                <a:lnTo>
                  <a:pt x="1739" y="0"/>
                </a:lnTo>
                <a:lnTo>
                  <a:pt x="114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247077" y="2477330"/>
            <a:ext cx="1727" cy="10807"/>
          </a:xfrm>
          <a:custGeom>
            <a:avLst/>
            <a:gdLst/>
            <a:ahLst/>
            <a:cxnLst/>
            <a:rect l="l" t="t" r="r" b="b"/>
            <a:pathLst>
              <a:path w="1727" h="10807">
                <a:moveTo>
                  <a:pt x="0" y="7772"/>
                </a:moveTo>
                <a:lnTo>
                  <a:pt x="1727" y="10807"/>
                </a:lnTo>
                <a:lnTo>
                  <a:pt x="1511" y="647"/>
                </a:lnTo>
                <a:lnTo>
                  <a:pt x="863" y="0"/>
                </a:lnTo>
                <a:lnTo>
                  <a:pt x="0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072873" y="2475608"/>
            <a:ext cx="1079" cy="12623"/>
          </a:xfrm>
          <a:custGeom>
            <a:avLst/>
            <a:gdLst/>
            <a:ahLst/>
            <a:cxnLst/>
            <a:rect l="l" t="t" r="r" b="b"/>
            <a:pathLst>
              <a:path w="1079" h="12623">
                <a:moveTo>
                  <a:pt x="0" y="12306"/>
                </a:moveTo>
                <a:lnTo>
                  <a:pt x="1079" y="12623"/>
                </a:lnTo>
                <a:lnTo>
                  <a:pt x="635" y="0"/>
                </a:lnTo>
                <a:lnTo>
                  <a:pt x="0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4916625" y="2479172"/>
            <a:ext cx="1930" cy="8966"/>
          </a:xfrm>
          <a:custGeom>
            <a:avLst/>
            <a:gdLst/>
            <a:ahLst/>
            <a:cxnLst/>
            <a:rect l="l" t="t" r="r" b="b"/>
            <a:pathLst>
              <a:path w="1930" h="8966">
                <a:moveTo>
                  <a:pt x="0" y="5930"/>
                </a:moveTo>
                <a:lnTo>
                  <a:pt x="1930" y="8966"/>
                </a:lnTo>
                <a:lnTo>
                  <a:pt x="1727" y="749"/>
                </a:lnTo>
                <a:lnTo>
                  <a:pt x="977" y="0"/>
                </a:lnTo>
                <a:lnTo>
                  <a:pt x="0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48913" y="2492239"/>
            <a:ext cx="3467" cy="9283"/>
          </a:xfrm>
          <a:custGeom>
            <a:avLst/>
            <a:gdLst/>
            <a:ahLst/>
            <a:cxnLst/>
            <a:rect l="l" t="t" r="r" b="b"/>
            <a:pathLst>
              <a:path w="3467" h="9283">
                <a:moveTo>
                  <a:pt x="1092" y="6476"/>
                </a:moveTo>
                <a:lnTo>
                  <a:pt x="3467" y="9283"/>
                </a:lnTo>
                <a:lnTo>
                  <a:pt x="1955" y="1841"/>
                </a:lnTo>
                <a:lnTo>
                  <a:pt x="0" y="0"/>
                </a:lnTo>
                <a:lnTo>
                  <a:pt x="1092" y="6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245557" y="2490403"/>
            <a:ext cx="2057" cy="5397"/>
          </a:xfrm>
          <a:custGeom>
            <a:avLst/>
            <a:gdLst/>
            <a:ahLst/>
            <a:cxnLst/>
            <a:rect l="l" t="t" r="r" b="b"/>
            <a:pathLst>
              <a:path w="2057" h="5397">
                <a:moveTo>
                  <a:pt x="0" y="5397"/>
                </a:moveTo>
                <a:lnTo>
                  <a:pt x="2057" y="2146"/>
                </a:lnTo>
                <a:lnTo>
                  <a:pt x="546" y="0"/>
                </a:lnTo>
                <a:lnTo>
                  <a:pt x="0" y="5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4915220" y="2490504"/>
            <a:ext cx="2044" cy="5080"/>
          </a:xfrm>
          <a:custGeom>
            <a:avLst/>
            <a:gdLst/>
            <a:ahLst/>
            <a:cxnLst/>
            <a:rect l="l" t="t" r="r" b="b"/>
            <a:pathLst>
              <a:path w="2044" h="5080">
                <a:moveTo>
                  <a:pt x="0" y="5079"/>
                </a:moveTo>
                <a:lnTo>
                  <a:pt x="2044" y="2044"/>
                </a:lnTo>
                <a:lnTo>
                  <a:pt x="533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5553392" y="2494127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456264" y="2511140"/>
            <a:ext cx="10693" cy="28409"/>
          </a:xfrm>
          <a:custGeom>
            <a:avLst/>
            <a:gdLst/>
            <a:ahLst/>
            <a:cxnLst/>
            <a:rect l="l" t="t" r="r" b="b"/>
            <a:pathLst>
              <a:path w="10693" h="28409">
                <a:moveTo>
                  <a:pt x="1193" y="7772"/>
                </a:moveTo>
                <a:lnTo>
                  <a:pt x="7886" y="27533"/>
                </a:lnTo>
                <a:lnTo>
                  <a:pt x="10693" y="28409"/>
                </a:lnTo>
                <a:lnTo>
                  <a:pt x="1092" y="419"/>
                </a:lnTo>
                <a:lnTo>
                  <a:pt x="0" y="0"/>
                </a:lnTo>
                <a:lnTo>
                  <a:pt x="1193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469881" y="2527984"/>
            <a:ext cx="63398" cy="106159"/>
          </a:xfrm>
          <a:custGeom>
            <a:avLst/>
            <a:gdLst/>
            <a:ahLst/>
            <a:cxnLst/>
            <a:rect l="l" t="t" r="r" b="b"/>
            <a:pathLst>
              <a:path w="63398" h="106159">
                <a:moveTo>
                  <a:pt x="36499" y="863"/>
                </a:moveTo>
                <a:lnTo>
                  <a:pt x="35636" y="0"/>
                </a:lnTo>
                <a:lnTo>
                  <a:pt x="0" y="11226"/>
                </a:lnTo>
                <a:lnTo>
                  <a:pt x="5727" y="11341"/>
                </a:lnTo>
                <a:lnTo>
                  <a:pt x="29591" y="3555"/>
                </a:lnTo>
                <a:lnTo>
                  <a:pt x="34010" y="3352"/>
                </a:lnTo>
                <a:lnTo>
                  <a:pt x="35852" y="5511"/>
                </a:lnTo>
                <a:lnTo>
                  <a:pt x="63398" y="106159"/>
                </a:lnTo>
                <a:lnTo>
                  <a:pt x="63398" y="97955"/>
                </a:lnTo>
                <a:lnTo>
                  <a:pt x="3649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030960" y="2536408"/>
            <a:ext cx="367525" cy="1045984"/>
          </a:xfrm>
          <a:custGeom>
            <a:avLst/>
            <a:gdLst/>
            <a:ahLst/>
            <a:cxnLst/>
            <a:rect l="l" t="t" r="r" b="b"/>
            <a:pathLst>
              <a:path w="367525" h="1045984">
                <a:moveTo>
                  <a:pt x="0" y="1044257"/>
                </a:moveTo>
                <a:lnTo>
                  <a:pt x="26682" y="1026109"/>
                </a:lnTo>
                <a:lnTo>
                  <a:pt x="39636" y="1015085"/>
                </a:lnTo>
                <a:lnTo>
                  <a:pt x="101625" y="960666"/>
                </a:lnTo>
                <a:lnTo>
                  <a:pt x="112649" y="947699"/>
                </a:lnTo>
                <a:lnTo>
                  <a:pt x="147637" y="910551"/>
                </a:lnTo>
                <a:lnTo>
                  <a:pt x="167944" y="886460"/>
                </a:lnTo>
                <a:lnTo>
                  <a:pt x="220980" y="813892"/>
                </a:lnTo>
                <a:lnTo>
                  <a:pt x="268922" y="730732"/>
                </a:lnTo>
                <a:lnTo>
                  <a:pt x="308241" y="642493"/>
                </a:lnTo>
                <a:lnTo>
                  <a:pt x="337934" y="552094"/>
                </a:lnTo>
                <a:lnTo>
                  <a:pt x="356400" y="467106"/>
                </a:lnTo>
                <a:lnTo>
                  <a:pt x="367525" y="367309"/>
                </a:lnTo>
                <a:lnTo>
                  <a:pt x="367525" y="270649"/>
                </a:lnTo>
                <a:lnTo>
                  <a:pt x="356400" y="170853"/>
                </a:lnTo>
                <a:lnTo>
                  <a:pt x="334162" y="73012"/>
                </a:lnTo>
                <a:lnTo>
                  <a:pt x="310934" y="647"/>
                </a:lnTo>
                <a:lnTo>
                  <a:pt x="307263" y="0"/>
                </a:lnTo>
                <a:lnTo>
                  <a:pt x="332320" y="74841"/>
                </a:lnTo>
                <a:lnTo>
                  <a:pt x="354571" y="172694"/>
                </a:lnTo>
                <a:lnTo>
                  <a:pt x="365582" y="272478"/>
                </a:lnTo>
                <a:lnTo>
                  <a:pt x="365582" y="365467"/>
                </a:lnTo>
                <a:lnTo>
                  <a:pt x="354571" y="465264"/>
                </a:lnTo>
                <a:lnTo>
                  <a:pt x="336105" y="550265"/>
                </a:lnTo>
                <a:lnTo>
                  <a:pt x="306400" y="640651"/>
                </a:lnTo>
                <a:lnTo>
                  <a:pt x="267093" y="728891"/>
                </a:lnTo>
                <a:lnTo>
                  <a:pt x="219138" y="812050"/>
                </a:lnTo>
                <a:lnTo>
                  <a:pt x="157035" y="895972"/>
                </a:lnTo>
                <a:lnTo>
                  <a:pt x="88455" y="969619"/>
                </a:lnTo>
                <a:lnTo>
                  <a:pt x="35102" y="1016063"/>
                </a:lnTo>
                <a:lnTo>
                  <a:pt x="9296" y="1036370"/>
                </a:lnTo>
                <a:lnTo>
                  <a:pt x="0" y="10442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4521768" y="2459513"/>
            <a:ext cx="33375" cy="90068"/>
          </a:xfrm>
          <a:custGeom>
            <a:avLst/>
            <a:gdLst/>
            <a:ahLst/>
            <a:cxnLst/>
            <a:rect l="l" t="t" r="r" b="b"/>
            <a:pathLst>
              <a:path w="33375" h="90068">
                <a:moveTo>
                  <a:pt x="3136" y="85750"/>
                </a:moveTo>
                <a:lnTo>
                  <a:pt x="33375" y="0"/>
                </a:lnTo>
                <a:lnTo>
                  <a:pt x="28943" y="6375"/>
                </a:lnTo>
                <a:lnTo>
                  <a:pt x="8648" y="61671"/>
                </a:lnTo>
                <a:lnTo>
                  <a:pt x="0" y="90068"/>
                </a:lnTo>
                <a:lnTo>
                  <a:pt x="3136" y="85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469231" y="254829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81"/>
                </a:lnTo>
                <a:lnTo>
                  <a:pt x="140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139293" y="2556501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965"/>
                </a:moveTo>
                <a:lnTo>
                  <a:pt x="4965" y="749"/>
                </a:lnTo>
                <a:lnTo>
                  <a:pt x="96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6146631" y="2558442"/>
            <a:ext cx="27114" cy="863"/>
          </a:xfrm>
          <a:custGeom>
            <a:avLst/>
            <a:gdLst/>
            <a:ahLst/>
            <a:cxnLst/>
            <a:rect l="l" t="t" r="r" b="b"/>
            <a:pathLst>
              <a:path w="27114" h="863">
                <a:moveTo>
                  <a:pt x="0" y="863"/>
                </a:moveTo>
                <a:lnTo>
                  <a:pt x="27114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4815424" y="2558341"/>
            <a:ext cx="27432" cy="1181"/>
          </a:xfrm>
          <a:custGeom>
            <a:avLst/>
            <a:gdLst/>
            <a:ahLst/>
            <a:cxnLst/>
            <a:rect l="l" t="t" r="r" b="b"/>
            <a:pathLst>
              <a:path w="27432" h="1181">
                <a:moveTo>
                  <a:pt x="0" y="965"/>
                </a:moveTo>
                <a:lnTo>
                  <a:pt x="27432" y="1181"/>
                </a:lnTo>
                <a:lnTo>
                  <a:pt x="244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6472900" y="256124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6474306" y="2568582"/>
            <a:ext cx="1943" cy="5194"/>
          </a:xfrm>
          <a:custGeom>
            <a:avLst/>
            <a:gdLst/>
            <a:ahLst/>
            <a:cxnLst/>
            <a:rect l="l" t="t" r="r" b="b"/>
            <a:pathLst>
              <a:path w="1943" h="5194">
                <a:moveTo>
                  <a:pt x="0" y="3136"/>
                </a:moveTo>
                <a:lnTo>
                  <a:pt x="749" y="5194"/>
                </a:lnTo>
                <a:lnTo>
                  <a:pt x="1943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6476249" y="2576149"/>
            <a:ext cx="1841" cy="4762"/>
          </a:xfrm>
          <a:custGeom>
            <a:avLst/>
            <a:gdLst/>
            <a:ahLst/>
            <a:cxnLst/>
            <a:rect l="l" t="t" r="r" b="b"/>
            <a:pathLst>
              <a:path w="1841" h="4762">
                <a:moveTo>
                  <a:pt x="0" y="1079"/>
                </a:moveTo>
                <a:lnTo>
                  <a:pt x="977" y="4762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5484483" y="2591059"/>
            <a:ext cx="22136" cy="965"/>
          </a:xfrm>
          <a:custGeom>
            <a:avLst/>
            <a:gdLst/>
            <a:ahLst/>
            <a:cxnLst/>
            <a:rect l="l" t="t" r="r" b="b"/>
            <a:pathLst>
              <a:path w="22136" h="965">
                <a:moveTo>
                  <a:pt x="762" y="0"/>
                </a:moveTo>
                <a:lnTo>
                  <a:pt x="0" y="965"/>
                </a:lnTo>
                <a:lnTo>
                  <a:pt x="22136" y="965"/>
                </a:lnTo>
                <a:lnTo>
                  <a:pt x="21386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6479918" y="2589110"/>
            <a:ext cx="1841" cy="4648"/>
          </a:xfrm>
          <a:custGeom>
            <a:avLst/>
            <a:gdLst/>
            <a:ahLst/>
            <a:cxnLst/>
            <a:rect l="l" t="t" r="r" b="b"/>
            <a:pathLst>
              <a:path w="1841" h="4648">
                <a:moveTo>
                  <a:pt x="0" y="1079"/>
                </a:moveTo>
                <a:lnTo>
                  <a:pt x="977" y="4648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5506623" y="2592025"/>
            <a:ext cx="18465" cy="1841"/>
          </a:xfrm>
          <a:custGeom>
            <a:avLst/>
            <a:gdLst/>
            <a:ahLst/>
            <a:cxnLst/>
            <a:rect l="l" t="t" r="r" b="b"/>
            <a:pathLst>
              <a:path w="18465" h="1841">
                <a:moveTo>
                  <a:pt x="762" y="1079"/>
                </a:moveTo>
                <a:lnTo>
                  <a:pt x="18465" y="1841"/>
                </a:lnTo>
                <a:lnTo>
                  <a:pt x="17716" y="863"/>
                </a:lnTo>
                <a:lnTo>
                  <a:pt x="0" y="0"/>
                </a:lnTo>
                <a:lnTo>
                  <a:pt x="76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5466025" y="2592024"/>
            <a:ext cx="18453" cy="1841"/>
          </a:xfrm>
          <a:custGeom>
            <a:avLst/>
            <a:gdLst/>
            <a:ahLst/>
            <a:cxnLst/>
            <a:rect l="l" t="t" r="r" b="b"/>
            <a:pathLst>
              <a:path w="18453" h="1841">
                <a:moveTo>
                  <a:pt x="749" y="863"/>
                </a:moveTo>
                <a:lnTo>
                  <a:pt x="0" y="1841"/>
                </a:lnTo>
                <a:lnTo>
                  <a:pt x="17602" y="1079"/>
                </a:lnTo>
                <a:lnTo>
                  <a:pt x="18453" y="0"/>
                </a:lnTo>
                <a:lnTo>
                  <a:pt x="74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5525095" y="2593853"/>
            <a:ext cx="18034" cy="1092"/>
          </a:xfrm>
          <a:custGeom>
            <a:avLst/>
            <a:gdLst/>
            <a:ahLst/>
            <a:cxnLst/>
            <a:rect l="l" t="t" r="r" b="b"/>
            <a:pathLst>
              <a:path w="18034" h="1092">
                <a:moveTo>
                  <a:pt x="749" y="1092"/>
                </a:moveTo>
                <a:lnTo>
                  <a:pt x="18034" y="660"/>
                </a:lnTo>
                <a:lnTo>
                  <a:pt x="0" y="0"/>
                </a:lnTo>
                <a:lnTo>
                  <a:pt x="749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5447983" y="2593875"/>
            <a:ext cx="18034" cy="1066"/>
          </a:xfrm>
          <a:custGeom>
            <a:avLst/>
            <a:gdLst/>
            <a:ahLst/>
            <a:cxnLst/>
            <a:rect l="l" t="t" r="r" b="b"/>
            <a:pathLst>
              <a:path w="18034" h="1066">
                <a:moveTo>
                  <a:pt x="0" y="634"/>
                </a:moveTo>
                <a:lnTo>
                  <a:pt x="17170" y="1066"/>
                </a:lnTo>
                <a:lnTo>
                  <a:pt x="18034" y="0"/>
                </a:lnTo>
                <a:lnTo>
                  <a:pt x="0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6482190" y="2596230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1625" y="4864"/>
                </a:moveTo>
                <a:lnTo>
                  <a:pt x="1079" y="330"/>
                </a:lnTo>
                <a:lnTo>
                  <a:pt x="0" y="0"/>
                </a:lnTo>
                <a:lnTo>
                  <a:pt x="162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5422163" y="2601315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6484348" y="2603365"/>
            <a:ext cx="1193" cy="5295"/>
          </a:xfrm>
          <a:custGeom>
            <a:avLst/>
            <a:gdLst/>
            <a:ahLst/>
            <a:cxnLst/>
            <a:rect l="l" t="t" r="r" b="b"/>
            <a:pathLst>
              <a:path w="1193" h="5295">
                <a:moveTo>
                  <a:pt x="1193" y="5295"/>
                </a:moveTo>
                <a:lnTo>
                  <a:pt x="977" y="546"/>
                </a:lnTo>
                <a:lnTo>
                  <a:pt x="0" y="0"/>
                </a:lnTo>
                <a:lnTo>
                  <a:pt x="1193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5403589" y="2606939"/>
            <a:ext cx="5080" cy="1066"/>
          </a:xfrm>
          <a:custGeom>
            <a:avLst/>
            <a:gdLst/>
            <a:ahLst/>
            <a:cxnLst/>
            <a:rect l="l" t="t" r="r" b="b"/>
            <a:pathLst>
              <a:path w="5079" h="1066">
                <a:moveTo>
                  <a:pt x="0" y="533"/>
                </a:moveTo>
                <a:lnTo>
                  <a:pt x="4102" y="1066"/>
                </a:lnTo>
                <a:lnTo>
                  <a:pt x="5080" y="0"/>
                </a:lnTo>
                <a:lnTo>
                  <a:pt x="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6487370" y="2616861"/>
            <a:ext cx="1841" cy="4864"/>
          </a:xfrm>
          <a:custGeom>
            <a:avLst/>
            <a:gdLst/>
            <a:ahLst/>
            <a:cxnLst/>
            <a:rect l="l" t="t" r="r" b="b"/>
            <a:pathLst>
              <a:path w="1841" h="4864">
                <a:moveTo>
                  <a:pt x="0" y="977"/>
                </a:moveTo>
                <a:lnTo>
                  <a:pt x="762" y="4864"/>
                </a:lnTo>
                <a:lnTo>
                  <a:pt x="1841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6489108" y="2624109"/>
            <a:ext cx="1930" cy="4965"/>
          </a:xfrm>
          <a:custGeom>
            <a:avLst/>
            <a:gdLst/>
            <a:ahLst/>
            <a:cxnLst/>
            <a:rect l="l" t="t" r="r" b="b"/>
            <a:pathLst>
              <a:path w="1930" h="4965">
                <a:moveTo>
                  <a:pt x="0" y="2908"/>
                </a:moveTo>
                <a:lnTo>
                  <a:pt x="863" y="4965"/>
                </a:lnTo>
                <a:lnTo>
                  <a:pt x="1930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6491371" y="2631447"/>
            <a:ext cx="2044" cy="4965"/>
          </a:xfrm>
          <a:custGeom>
            <a:avLst/>
            <a:gdLst/>
            <a:ahLst/>
            <a:cxnLst/>
            <a:rect l="l" t="t" r="r" b="b"/>
            <a:pathLst>
              <a:path w="2044" h="4965">
                <a:moveTo>
                  <a:pt x="0" y="4965"/>
                </a:moveTo>
                <a:lnTo>
                  <a:pt x="2044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4498014" y="2555087"/>
            <a:ext cx="21920" cy="86842"/>
          </a:xfrm>
          <a:custGeom>
            <a:avLst/>
            <a:gdLst/>
            <a:ahLst/>
            <a:cxnLst/>
            <a:rect l="l" t="t" r="r" b="b"/>
            <a:pathLst>
              <a:path w="21920" h="86842">
                <a:moveTo>
                  <a:pt x="21272" y="6807"/>
                </a:moveTo>
                <a:lnTo>
                  <a:pt x="21920" y="0"/>
                </a:lnTo>
                <a:lnTo>
                  <a:pt x="18897" y="6261"/>
                </a:lnTo>
                <a:lnTo>
                  <a:pt x="2273" y="70954"/>
                </a:lnTo>
                <a:lnTo>
                  <a:pt x="0" y="86842"/>
                </a:lnTo>
                <a:lnTo>
                  <a:pt x="21272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6491371" y="2642569"/>
            <a:ext cx="11125" cy="49250"/>
          </a:xfrm>
          <a:custGeom>
            <a:avLst/>
            <a:gdLst/>
            <a:ahLst/>
            <a:cxnLst/>
            <a:rect l="l" t="t" r="r" b="b"/>
            <a:pathLst>
              <a:path w="11125" h="49250">
                <a:moveTo>
                  <a:pt x="0" y="1193"/>
                </a:moveTo>
                <a:lnTo>
                  <a:pt x="11125" y="49250"/>
                </a:lnTo>
                <a:lnTo>
                  <a:pt x="5181" y="3568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5408239" y="2646236"/>
            <a:ext cx="43954" cy="13944"/>
          </a:xfrm>
          <a:custGeom>
            <a:avLst/>
            <a:gdLst/>
            <a:ahLst/>
            <a:cxnLst/>
            <a:rect l="l" t="t" r="r" b="b"/>
            <a:pathLst>
              <a:path w="43954" h="13944">
                <a:moveTo>
                  <a:pt x="0" y="12433"/>
                </a:moveTo>
                <a:lnTo>
                  <a:pt x="749" y="13944"/>
                </a:lnTo>
                <a:lnTo>
                  <a:pt x="21386" y="5626"/>
                </a:lnTo>
                <a:lnTo>
                  <a:pt x="36931" y="2057"/>
                </a:lnTo>
                <a:lnTo>
                  <a:pt x="40386" y="9512"/>
                </a:lnTo>
                <a:lnTo>
                  <a:pt x="43954" y="12103"/>
                </a:lnTo>
                <a:lnTo>
                  <a:pt x="38557" y="0"/>
                </a:lnTo>
                <a:lnTo>
                  <a:pt x="32512" y="0"/>
                </a:lnTo>
                <a:lnTo>
                  <a:pt x="4749" y="9194"/>
                </a:lnTo>
                <a:lnTo>
                  <a:pt x="0" y="124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5380913" y="2665907"/>
            <a:ext cx="12522" cy="7010"/>
          </a:xfrm>
          <a:custGeom>
            <a:avLst/>
            <a:gdLst/>
            <a:ahLst/>
            <a:cxnLst/>
            <a:rect l="l" t="t" r="r" b="b"/>
            <a:pathLst>
              <a:path w="12522" h="7010">
                <a:moveTo>
                  <a:pt x="8102" y="634"/>
                </a:moveTo>
                <a:lnTo>
                  <a:pt x="0" y="7010"/>
                </a:lnTo>
                <a:lnTo>
                  <a:pt x="6794" y="4952"/>
                </a:lnTo>
                <a:lnTo>
                  <a:pt x="12522" y="0"/>
                </a:lnTo>
                <a:lnTo>
                  <a:pt x="8102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5358019" y="2682960"/>
            <a:ext cx="8204" cy="19329"/>
          </a:xfrm>
          <a:custGeom>
            <a:avLst/>
            <a:gdLst/>
            <a:ahLst/>
            <a:cxnLst/>
            <a:rect l="l" t="t" r="r" b="b"/>
            <a:pathLst>
              <a:path w="8204" h="19329">
                <a:moveTo>
                  <a:pt x="101" y="4648"/>
                </a:moveTo>
                <a:lnTo>
                  <a:pt x="0" y="11442"/>
                </a:lnTo>
                <a:lnTo>
                  <a:pt x="4102" y="18897"/>
                </a:lnTo>
                <a:lnTo>
                  <a:pt x="5829" y="19329"/>
                </a:lnTo>
                <a:lnTo>
                  <a:pt x="1295" y="7340"/>
                </a:lnTo>
                <a:lnTo>
                  <a:pt x="7988" y="3238"/>
                </a:lnTo>
                <a:lnTo>
                  <a:pt x="8204" y="0"/>
                </a:lnTo>
                <a:lnTo>
                  <a:pt x="101" y="4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6502488" y="2691822"/>
            <a:ext cx="1524" cy="9182"/>
          </a:xfrm>
          <a:custGeom>
            <a:avLst/>
            <a:gdLst/>
            <a:ahLst/>
            <a:cxnLst/>
            <a:rect l="l" t="t" r="r" b="b"/>
            <a:pathLst>
              <a:path w="1524" h="9182">
                <a:moveTo>
                  <a:pt x="1524" y="9182"/>
                </a:moveTo>
                <a:lnTo>
                  <a:pt x="1092" y="761"/>
                </a:lnTo>
                <a:lnTo>
                  <a:pt x="0" y="0"/>
                </a:lnTo>
                <a:lnTo>
                  <a:pt x="1524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6504767" y="2703048"/>
            <a:ext cx="8851" cy="86728"/>
          </a:xfrm>
          <a:custGeom>
            <a:avLst/>
            <a:gdLst/>
            <a:ahLst/>
            <a:cxnLst/>
            <a:rect l="l" t="t" r="r" b="b"/>
            <a:pathLst>
              <a:path w="8851" h="86728">
                <a:moveTo>
                  <a:pt x="7772" y="85966"/>
                </a:moveTo>
                <a:lnTo>
                  <a:pt x="8851" y="86728"/>
                </a:lnTo>
                <a:lnTo>
                  <a:pt x="6362" y="35636"/>
                </a:lnTo>
                <a:lnTo>
                  <a:pt x="863" y="546"/>
                </a:lnTo>
                <a:lnTo>
                  <a:pt x="0" y="0"/>
                </a:lnTo>
                <a:lnTo>
                  <a:pt x="7772" y="85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5743575" y="2766236"/>
            <a:ext cx="1409" cy="5080"/>
          </a:xfrm>
          <a:custGeom>
            <a:avLst/>
            <a:gdLst/>
            <a:ahLst/>
            <a:cxnLst/>
            <a:rect l="l" t="t" r="r" b="b"/>
            <a:pathLst>
              <a:path w="1409" h="5080">
                <a:moveTo>
                  <a:pt x="0" y="101"/>
                </a:moveTo>
                <a:lnTo>
                  <a:pt x="1409" y="5080"/>
                </a:lnTo>
                <a:lnTo>
                  <a:pt x="749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5744979" y="2771307"/>
            <a:ext cx="1841" cy="5511"/>
          </a:xfrm>
          <a:custGeom>
            <a:avLst/>
            <a:gdLst/>
            <a:ahLst/>
            <a:cxnLst/>
            <a:rect l="l" t="t" r="r" b="b"/>
            <a:pathLst>
              <a:path w="1841" h="5511">
                <a:moveTo>
                  <a:pt x="1841" y="5511"/>
                </a:moveTo>
                <a:lnTo>
                  <a:pt x="1092" y="761"/>
                </a:lnTo>
                <a:lnTo>
                  <a:pt x="0" y="0"/>
                </a:lnTo>
                <a:lnTo>
                  <a:pt x="1841" y="5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5746818" y="2776814"/>
            <a:ext cx="1397" cy="4965"/>
          </a:xfrm>
          <a:custGeom>
            <a:avLst/>
            <a:gdLst/>
            <a:ahLst/>
            <a:cxnLst/>
            <a:rect l="l" t="t" r="r" b="b"/>
            <a:pathLst>
              <a:path w="1397" h="4965">
                <a:moveTo>
                  <a:pt x="1397" y="4965"/>
                </a:moveTo>
                <a:lnTo>
                  <a:pt x="1193" y="977"/>
                </a:lnTo>
                <a:lnTo>
                  <a:pt x="0" y="0"/>
                </a:lnTo>
                <a:lnTo>
                  <a:pt x="139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5243112" y="2776813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0" y="977"/>
                </a:moveTo>
                <a:lnTo>
                  <a:pt x="419" y="5079"/>
                </a:lnTo>
                <a:lnTo>
                  <a:pt x="107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5749198" y="2784694"/>
            <a:ext cx="1295" cy="5080"/>
          </a:xfrm>
          <a:custGeom>
            <a:avLst/>
            <a:gdLst/>
            <a:ahLst/>
            <a:cxnLst/>
            <a:rect l="l" t="t" r="r" b="b"/>
            <a:pathLst>
              <a:path w="1295" h="5080">
                <a:moveTo>
                  <a:pt x="0" y="114"/>
                </a:moveTo>
                <a:lnTo>
                  <a:pt x="1295" y="5080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5750490" y="2789779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1943" y="5499"/>
                </a:moveTo>
                <a:lnTo>
                  <a:pt x="1079" y="761"/>
                </a:lnTo>
                <a:lnTo>
                  <a:pt x="0" y="0"/>
                </a:lnTo>
                <a:lnTo>
                  <a:pt x="1943" y="5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5752429" y="2795285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1295" y="4965"/>
                </a:moveTo>
                <a:lnTo>
                  <a:pt x="1092" y="977"/>
                </a:lnTo>
                <a:lnTo>
                  <a:pt x="0" y="0"/>
                </a:lnTo>
                <a:lnTo>
                  <a:pt x="1295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5237488" y="2795272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977"/>
                </a:moveTo>
                <a:lnTo>
                  <a:pt x="533" y="5079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6087333" y="2805113"/>
            <a:ext cx="83921" cy="100012"/>
          </a:xfrm>
          <a:custGeom>
            <a:avLst/>
            <a:gdLst/>
            <a:ahLst/>
            <a:cxnLst/>
            <a:rect l="l" t="t" r="r" b="b"/>
            <a:pathLst>
              <a:path w="83921" h="100012">
                <a:moveTo>
                  <a:pt x="69126" y="3670"/>
                </a:moveTo>
                <a:lnTo>
                  <a:pt x="54228" y="0"/>
                </a:lnTo>
                <a:lnTo>
                  <a:pt x="36944" y="1828"/>
                </a:lnTo>
                <a:lnTo>
                  <a:pt x="27762" y="5613"/>
                </a:lnTo>
                <a:lnTo>
                  <a:pt x="13728" y="15544"/>
                </a:lnTo>
                <a:lnTo>
                  <a:pt x="4330" y="30137"/>
                </a:lnTo>
                <a:lnTo>
                  <a:pt x="0" y="48272"/>
                </a:lnTo>
                <a:lnTo>
                  <a:pt x="2387" y="64909"/>
                </a:lnTo>
                <a:lnTo>
                  <a:pt x="11887" y="83159"/>
                </a:lnTo>
                <a:lnTo>
                  <a:pt x="23012" y="92341"/>
                </a:lnTo>
                <a:lnTo>
                  <a:pt x="35750" y="98069"/>
                </a:lnTo>
                <a:lnTo>
                  <a:pt x="55524" y="100012"/>
                </a:lnTo>
                <a:lnTo>
                  <a:pt x="72796" y="94932"/>
                </a:lnTo>
                <a:lnTo>
                  <a:pt x="83921" y="87807"/>
                </a:lnTo>
                <a:lnTo>
                  <a:pt x="78206" y="72250"/>
                </a:lnTo>
                <a:lnTo>
                  <a:pt x="75818" y="46215"/>
                </a:lnTo>
                <a:lnTo>
                  <a:pt x="78206" y="28295"/>
                </a:lnTo>
                <a:lnTo>
                  <a:pt x="83921" y="12636"/>
                </a:lnTo>
                <a:lnTo>
                  <a:pt x="69126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4819743" y="2805113"/>
            <a:ext cx="82194" cy="100012"/>
          </a:xfrm>
          <a:custGeom>
            <a:avLst/>
            <a:gdLst/>
            <a:ahLst/>
            <a:cxnLst/>
            <a:rect l="l" t="t" r="r" b="b"/>
            <a:pathLst>
              <a:path w="82194" h="100012">
                <a:moveTo>
                  <a:pt x="1727" y="13068"/>
                </a:moveTo>
                <a:lnTo>
                  <a:pt x="3022" y="17932"/>
                </a:lnTo>
                <a:lnTo>
                  <a:pt x="6375" y="11874"/>
                </a:lnTo>
                <a:lnTo>
                  <a:pt x="13068" y="7454"/>
                </a:lnTo>
                <a:lnTo>
                  <a:pt x="22250" y="3670"/>
                </a:lnTo>
                <a:lnTo>
                  <a:pt x="43205" y="3771"/>
                </a:lnTo>
                <a:lnTo>
                  <a:pt x="50647" y="5511"/>
                </a:lnTo>
                <a:lnTo>
                  <a:pt x="65443" y="14897"/>
                </a:lnTo>
                <a:lnTo>
                  <a:pt x="74739" y="25920"/>
                </a:lnTo>
                <a:lnTo>
                  <a:pt x="80238" y="40716"/>
                </a:lnTo>
                <a:lnTo>
                  <a:pt x="80238" y="61772"/>
                </a:lnTo>
                <a:lnTo>
                  <a:pt x="76466" y="70840"/>
                </a:lnTo>
                <a:lnTo>
                  <a:pt x="68364" y="83045"/>
                </a:lnTo>
                <a:lnTo>
                  <a:pt x="54317" y="93090"/>
                </a:lnTo>
                <a:lnTo>
                  <a:pt x="44500" y="96227"/>
                </a:lnTo>
                <a:lnTo>
                  <a:pt x="20954" y="96227"/>
                </a:lnTo>
                <a:lnTo>
                  <a:pt x="8318" y="90398"/>
                </a:lnTo>
                <a:lnTo>
                  <a:pt x="4432" y="86829"/>
                </a:lnTo>
                <a:lnTo>
                  <a:pt x="3136" y="82613"/>
                </a:lnTo>
                <a:lnTo>
                  <a:pt x="0" y="86715"/>
                </a:lnTo>
                <a:lnTo>
                  <a:pt x="6476" y="92341"/>
                </a:lnTo>
                <a:lnTo>
                  <a:pt x="19113" y="98069"/>
                </a:lnTo>
                <a:lnTo>
                  <a:pt x="38874" y="100012"/>
                </a:lnTo>
                <a:lnTo>
                  <a:pt x="56159" y="94932"/>
                </a:lnTo>
                <a:lnTo>
                  <a:pt x="70192" y="84886"/>
                </a:lnTo>
                <a:lnTo>
                  <a:pt x="78295" y="72682"/>
                </a:lnTo>
                <a:lnTo>
                  <a:pt x="82194" y="63614"/>
                </a:lnTo>
                <a:lnTo>
                  <a:pt x="82080" y="38874"/>
                </a:lnTo>
                <a:lnTo>
                  <a:pt x="76568" y="24079"/>
                </a:lnTo>
                <a:lnTo>
                  <a:pt x="67284" y="12953"/>
                </a:lnTo>
                <a:lnTo>
                  <a:pt x="52489" y="3670"/>
                </a:lnTo>
                <a:lnTo>
                  <a:pt x="37579" y="0"/>
                </a:lnTo>
                <a:lnTo>
                  <a:pt x="20408" y="1828"/>
                </a:lnTo>
                <a:lnTo>
                  <a:pt x="11239" y="5613"/>
                </a:lnTo>
                <a:lnTo>
                  <a:pt x="1727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6513611" y="2789784"/>
            <a:ext cx="3035" cy="92341"/>
          </a:xfrm>
          <a:custGeom>
            <a:avLst/>
            <a:gdLst/>
            <a:ahLst/>
            <a:cxnLst/>
            <a:rect l="l" t="t" r="r" b="b"/>
            <a:pathLst>
              <a:path w="3035" h="92341">
                <a:moveTo>
                  <a:pt x="1511" y="90601"/>
                </a:moveTo>
                <a:lnTo>
                  <a:pt x="2260" y="92341"/>
                </a:lnTo>
                <a:lnTo>
                  <a:pt x="3035" y="30226"/>
                </a:lnTo>
                <a:lnTo>
                  <a:pt x="1092" y="749"/>
                </a:lnTo>
                <a:lnTo>
                  <a:pt x="0" y="0"/>
                </a:lnTo>
                <a:lnTo>
                  <a:pt x="1511" y="90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6213598" y="2818180"/>
            <a:ext cx="74079" cy="73875"/>
          </a:xfrm>
          <a:custGeom>
            <a:avLst/>
            <a:gdLst/>
            <a:ahLst/>
            <a:cxnLst/>
            <a:rect l="l" t="t" r="r" b="b"/>
            <a:pathLst>
              <a:path w="74079" h="73875">
                <a:moveTo>
                  <a:pt x="49999" y="1727"/>
                </a:moveTo>
                <a:lnTo>
                  <a:pt x="42545" y="0"/>
                </a:lnTo>
                <a:lnTo>
                  <a:pt x="32715" y="0"/>
                </a:lnTo>
                <a:lnTo>
                  <a:pt x="17919" y="5511"/>
                </a:lnTo>
                <a:lnTo>
                  <a:pt x="9499" y="11772"/>
                </a:lnTo>
                <a:lnTo>
                  <a:pt x="1828" y="24409"/>
                </a:lnTo>
                <a:lnTo>
                  <a:pt x="0" y="35750"/>
                </a:lnTo>
                <a:lnTo>
                  <a:pt x="1828" y="49898"/>
                </a:lnTo>
                <a:lnTo>
                  <a:pt x="5613" y="57238"/>
                </a:lnTo>
                <a:lnTo>
                  <a:pt x="11341" y="64477"/>
                </a:lnTo>
                <a:lnTo>
                  <a:pt x="20408" y="70091"/>
                </a:lnTo>
                <a:lnTo>
                  <a:pt x="31419" y="73875"/>
                </a:lnTo>
                <a:lnTo>
                  <a:pt x="43840" y="73875"/>
                </a:lnTo>
                <a:lnTo>
                  <a:pt x="54965" y="70205"/>
                </a:lnTo>
                <a:lnTo>
                  <a:pt x="64795" y="63398"/>
                </a:lnTo>
                <a:lnTo>
                  <a:pt x="70307" y="55943"/>
                </a:lnTo>
                <a:lnTo>
                  <a:pt x="74079" y="44932"/>
                </a:lnTo>
                <a:lnTo>
                  <a:pt x="74079" y="29476"/>
                </a:lnTo>
                <a:lnTo>
                  <a:pt x="68681" y="16306"/>
                </a:lnTo>
                <a:lnTo>
                  <a:pt x="57340" y="5511"/>
                </a:lnTo>
                <a:lnTo>
                  <a:pt x="49999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4703965" y="2818180"/>
            <a:ext cx="72250" cy="73875"/>
          </a:xfrm>
          <a:custGeom>
            <a:avLst/>
            <a:gdLst/>
            <a:ahLst/>
            <a:cxnLst/>
            <a:rect l="l" t="t" r="r" b="b"/>
            <a:pathLst>
              <a:path w="72250" h="73875">
                <a:moveTo>
                  <a:pt x="48171" y="1727"/>
                </a:moveTo>
                <a:lnTo>
                  <a:pt x="40716" y="0"/>
                </a:lnTo>
                <a:lnTo>
                  <a:pt x="30886" y="0"/>
                </a:lnTo>
                <a:lnTo>
                  <a:pt x="18580" y="4216"/>
                </a:lnTo>
                <a:lnTo>
                  <a:pt x="6692" y="14477"/>
                </a:lnTo>
                <a:lnTo>
                  <a:pt x="0" y="28181"/>
                </a:lnTo>
                <a:lnTo>
                  <a:pt x="0" y="46227"/>
                </a:lnTo>
                <a:lnTo>
                  <a:pt x="5511" y="59181"/>
                </a:lnTo>
                <a:lnTo>
                  <a:pt x="18580" y="70205"/>
                </a:lnTo>
                <a:lnTo>
                  <a:pt x="29591" y="73875"/>
                </a:lnTo>
                <a:lnTo>
                  <a:pt x="42024" y="73875"/>
                </a:lnTo>
                <a:lnTo>
                  <a:pt x="53022" y="70091"/>
                </a:lnTo>
                <a:lnTo>
                  <a:pt x="63182" y="63614"/>
                </a:lnTo>
                <a:lnTo>
                  <a:pt x="70319" y="52273"/>
                </a:lnTo>
                <a:lnTo>
                  <a:pt x="72250" y="46761"/>
                </a:lnTo>
                <a:lnTo>
                  <a:pt x="72250" y="27647"/>
                </a:lnTo>
                <a:lnTo>
                  <a:pt x="66852" y="16421"/>
                </a:lnTo>
                <a:lnTo>
                  <a:pt x="61125" y="9182"/>
                </a:lnTo>
                <a:lnTo>
                  <a:pt x="48171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4822769" y="2823037"/>
            <a:ext cx="6908" cy="64693"/>
          </a:xfrm>
          <a:custGeom>
            <a:avLst/>
            <a:gdLst/>
            <a:ahLst/>
            <a:cxnLst/>
            <a:rect l="l" t="t" r="r" b="b"/>
            <a:pathLst>
              <a:path w="6908" h="64693">
                <a:moveTo>
                  <a:pt x="101" y="64693"/>
                </a:moveTo>
                <a:lnTo>
                  <a:pt x="3340" y="60375"/>
                </a:lnTo>
                <a:lnTo>
                  <a:pt x="6908" y="41909"/>
                </a:lnTo>
                <a:lnTo>
                  <a:pt x="6908" y="22783"/>
                </a:lnTo>
                <a:lnTo>
                  <a:pt x="3340" y="4330"/>
                </a:lnTo>
                <a:lnTo>
                  <a:pt x="0" y="0"/>
                </a:lnTo>
                <a:lnTo>
                  <a:pt x="5079" y="24625"/>
                </a:lnTo>
                <a:lnTo>
                  <a:pt x="5079" y="39966"/>
                </a:lnTo>
                <a:lnTo>
                  <a:pt x="101" y="646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5237271" y="2910413"/>
            <a:ext cx="1409" cy="4978"/>
          </a:xfrm>
          <a:custGeom>
            <a:avLst/>
            <a:gdLst/>
            <a:ahLst/>
            <a:cxnLst/>
            <a:rect l="l" t="t" r="r" b="b"/>
            <a:pathLst>
              <a:path w="1409" h="4978">
                <a:moveTo>
                  <a:pt x="0" y="114"/>
                </a:moveTo>
                <a:lnTo>
                  <a:pt x="1409" y="4978"/>
                </a:lnTo>
                <a:lnTo>
                  <a:pt x="76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5238677" y="2915384"/>
            <a:ext cx="1943" cy="5613"/>
          </a:xfrm>
          <a:custGeom>
            <a:avLst/>
            <a:gdLst/>
            <a:ahLst/>
            <a:cxnLst/>
            <a:rect l="l" t="t" r="r" b="b"/>
            <a:pathLst>
              <a:path w="1943" h="5613">
                <a:moveTo>
                  <a:pt x="1943" y="5613"/>
                </a:moveTo>
                <a:lnTo>
                  <a:pt x="1079" y="863"/>
                </a:lnTo>
                <a:lnTo>
                  <a:pt x="0" y="0"/>
                </a:lnTo>
                <a:lnTo>
                  <a:pt x="1943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5749301" y="2920991"/>
            <a:ext cx="1193" cy="4965"/>
          </a:xfrm>
          <a:custGeom>
            <a:avLst/>
            <a:gdLst/>
            <a:ahLst/>
            <a:cxnLst/>
            <a:rect l="l" t="t" r="r" b="b"/>
            <a:pathLst>
              <a:path w="1193" h="4965">
                <a:moveTo>
                  <a:pt x="0" y="977"/>
                </a:moveTo>
                <a:lnTo>
                  <a:pt x="533" y="4965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5240616" y="292099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079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5242895" y="2928872"/>
            <a:ext cx="1295" cy="4978"/>
          </a:xfrm>
          <a:custGeom>
            <a:avLst/>
            <a:gdLst/>
            <a:ahLst/>
            <a:cxnLst/>
            <a:rect l="l" t="t" r="r" b="b"/>
            <a:pathLst>
              <a:path w="1295" h="4978">
                <a:moveTo>
                  <a:pt x="0" y="114"/>
                </a:moveTo>
                <a:lnTo>
                  <a:pt x="1295" y="4978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5244186" y="2933842"/>
            <a:ext cx="1943" cy="5626"/>
          </a:xfrm>
          <a:custGeom>
            <a:avLst/>
            <a:gdLst/>
            <a:ahLst/>
            <a:cxnLst/>
            <a:rect l="l" t="t" r="r" b="b"/>
            <a:pathLst>
              <a:path w="1943" h="5626">
                <a:moveTo>
                  <a:pt x="1943" y="5626"/>
                </a:moveTo>
                <a:lnTo>
                  <a:pt x="1079" y="876"/>
                </a:lnTo>
                <a:lnTo>
                  <a:pt x="0" y="0"/>
                </a:lnTo>
                <a:lnTo>
                  <a:pt x="1943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5743792" y="2939461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977"/>
                </a:moveTo>
                <a:lnTo>
                  <a:pt x="533" y="5067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5246126" y="293946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193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6506281" y="2887618"/>
            <a:ext cx="8737" cy="107251"/>
          </a:xfrm>
          <a:custGeom>
            <a:avLst/>
            <a:gdLst/>
            <a:ahLst/>
            <a:cxnLst/>
            <a:rect l="l" t="t" r="r" b="b"/>
            <a:pathLst>
              <a:path w="8737" h="107251">
                <a:moveTo>
                  <a:pt x="6692" y="32727"/>
                </a:moveTo>
                <a:lnTo>
                  <a:pt x="4318" y="52501"/>
                </a:lnTo>
                <a:lnTo>
                  <a:pt x="0" y="107251"/>
                </a:lnTo>
                <a:lnTo>
                  <a:pt x="3022" y="91808"/>
                </a:lnTo>
                <a:lnTo>
                  <a:pt x="8521" y="43853"/>
                </a:lnTo>
                <a:lnTo>
                  <a:pt x="8737" y="114"/>
                </a:lnTo>
                <a:lnTo>
                  <a:pt x="7772" y="0"/>
                </a:lnTo>
                <a:lnTo>
                  <a:pt x="6692" y="32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6504771" y="2994874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419" y="749"/>
                </a:moveTo>
                <a:lnTo>
                  <a:pt x="0" y="12839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5645951" y="3006425"/>
            <a:ext cx="1079" cy="12407"/>
          </a:xfrm>
          <a:custGeom>
            <a:avLst/>
            <a:gdLst/>
            <a:ahLst/>
            <a:cxnLst/>
            <a:rect l="l" t="t" r="r" b="b"/>
            <a:pathLst>
              <a:path w="1079" h="12407">
                <a:moveTo>
                  <a:pt x="0" y="11658"/>
                </a:moveTo>
                <a:lnTo>
                  <a:pt x="1079" y="12407"/>
                </a:lnTo>
                <a:lnTo>
                  <a:pt x="419" y="0"/>
                </a:lnTo>
                <a:lnTo>
                  <a:pt x="0" y="116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5647020" y="3018842"/>
            <a:ext cx="1193" cy="12534"/>
          </a:xfrm>
          <a:custGeom>
            <a:avLst/>
            <a:gdLst/>
            <a:ahLst/>
            <a:cxnLst/>
            <a:rect l="l" t="t" r="r" b="b"/>
            <a:pathLst>
              <a:path w="1193" h="12534">
                <a:moveTo>
                  <a:pt x="1193" y="12534"/>
                </a:moveTo>
                <a:lnTo>
                  <a:pt x="1079" y="863"/>
                </a:lnTo>
                <a:lnTo>
                  <a:pt x="0" y="0"/>
                </a:lnTo>
                <a:lnTo>
                  <a:pt x="1193" y="125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5342141" y="3021219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0" y="12420"/>
                </a:moveTo>
                <a:lnTo>
                  <a:pt x="1079" y="11671"/>
                </a:lnTo>
                <a:lnTo>
                  <a:pt x="1193" y="0"/>
                </a:lnTo>
                <a:lnTo>
                  <a:pt x="0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5572079" y="3041413"/>
            <a:ext cx="2362" cy="15989"/>
          </a:xfrm>
          <a:custGeom>
            <a:avLst/>
            <a:gdLst/>
            <a:ahLst/>
            <a:cxnLst/>
            <a:rect l="l" t="t" r="r" b="b"/>
            <a:pathLst>
              <a:path w="2362" h="15989">
                <a:moveTo>
                  <a:pt x="0" y="15989"/>
                </a:moveTo>
                <a:lnTo>
                  <a:pt x="2146" y="15989"/>
                </a:lnTo>
                <a:lnTo>
                  <a:pt x="2362" y="1727"/>
                </a:lnTo>
                <a:lnTo>
                  <a:pt x="533" y="0"/>
                </a:lnTo>
                <a:lnTo>
                  <a:pt x="0" y="159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5649723" y="3034176"/>
            <a:ext cx="965" cy="12420"/>
          </a:xfrm>
          <a:custGeom>
            <a:avLst/>
            <a:gdLst/>
            <a:ahLst/>
            <a:cxnLst/>
            <a:rect l="l" t="t" r="r" b="b"/>
            <a:pathLst>
              <a:path w="965" h="12420">
                <a:moveTo>
                  <a:pt x="0" y="11671"/>
                </a:moveTo>
                <a:lnTo>
                  <a:pt x="965" y="12420"/>
                </a:lnTo>
                <a:lnTo>
                  <a:pt x="431" y="0"/>
                </a:lnTo>
                <a:lnTo>
                  <a:pt x="0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5341056" y="3033633"/>
            <a:ext cx="1079" cy="12534"/>
          </a:xfrm>
          <a:custGeom>
            <a:avLst/>
            <a:gdLst/>
            <a:ahLst/>
            <a:cxnLst/>
            <a:rect l="l" t="t" r="r" b="b"/>
            <a:pathLst>
              <a:path w="1079" h="12534">
                <a:moveTo>
                  <a:pt x="0" y="863"/>
                </a:moveTo>
                <a:lnTo>
                  <a:pt x="431" y="12534"/>
                </a:lnTo>
                <a:lnTo>
                  <a:pt x="107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5416014" y="3041533"/>
            <a:ext cx="1295" cy="8737"/>
          </a:xfrm>
          <a:custGeom>
            <a:avLst/>
            <a:gdLst/>
            <a:ahLst/>
            <a:cxnLst/>
            <a:rect l="l" t="t" r="r" b="b"/>
            <a:pathLst>
              <a:path w="1295" h="8737">
                <a:moveTo>
                  <a:pt x="0" y="8737"/>
                </a:moveTo>
                <a:lnTo>
                  <a:pt x="1193" y="8089"/>
                </a:lnTo>
                <a:lnTo>
                  <a:pt x="129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5650691" y="3046606"/>
            <a:ext cx="1295" cy="12522"/>
          </a:xfrm>
          <a:custGeom>
            <a:avLst/>
            <a:gdLst/>
            <a:ahLst/>
            <a:cxnLst/>
            <a:rect l="l" t="t" r="r" b="b"/>
            <a:pathLst>
              <a:path w="1295" h="12522">
                <a:moveTo>
                  <a:pt x="1295" y="12522"/>
                </a:moveTo>
                <a:lnTo>
                  <a:pt x="1079" y="749"/>
                </a:lnTo>
                <a:lnTo>
                  <a:pt x="0" y="0"/>
                </a:lnTo>
                <a:lnTo>
                  <a:pt x="1295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5414173" y="3050272"/>
            <a:ext cx="1841" cy="14795"/>
          </a:xfrm>
          <a:custGeom>
            <a:avLst/>
            <a:gdLst/>
            <a:ahLst/>
            <a:cxnLst/>
            <a:rect l="l" t="t" r="r" b="b"/>
            <a:pathLst>
              <a:path w="1841" h="14795">
                <a:moveTo>
                  <a:pt x="114" y="101"/>
                </a:moveTo>
                <a:lnTo>
                  <a:pt x="0" y="14795"/>
                </a:lnTo>
                <a:lnTo>
                  <a:pt x="1193" y="14147"/>
                </a:lnTo>
                <a:lnTo>
                  <a:pt x="1841" y="0"/>
                </a:lnTo>
                <a:lnTo>
                  <a:pt x="11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6491472" y="3009666"/>
            <a:ext cx="12750" cy="56476"/>
          </a:xfrm>
          <a:custGeom>
            <a:avLst/>
            <a:gdLst/>
            <a:ahLst/>
            <a:cxnLst/>
            <a:rect l="l" t="t" r="r" b="b"/>
            <a:pathLst>
              <a:path w="12750" h="56476">
                <a:moveTo>
                  <a:pt x="12750" y="1727"/>
                </a:moveTo>
                <a:lnTo>
                  <a:pt x="12534" y="0"/>
                </a:lnTo>
                <a:lnTo>
                  <a:pt x="0" y="55943"/>
                </a:lnTo>
                <a:lnTo>
                  <a:pt x="2819" y="56476"/>
                </a:lnTo>
                <a:lnTo>
                  <a:pt x="8648" y="36283"/>
                </a:lnTo>
                <a:lnTo>
                  <a:pt x="12750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5577577" y="3065495"/>
            <a:ext cx="1092" cy="12522"/>
          </a:xfrm>
          <a:custGeom>
            <a:avLst/>
            <a:gdLst/>
            <a:ahLst/>
            <a:cxnLst/>
            <a:rect l="l" t="t" r="r" b="b"/>
            <a:pathLst>
              <a:path w="1092" h="12522">
                <a:moveTo>
                  <a:pt x="0" y="11772"/>
                </a:moveTo>
                <a:lnTo>
                  <a:pt x="1092" y="12522"/>
                </a:lnTo>
                <a:lnTo>
                  <a:pt x="431" y="0"/>
                </a:lnTo>
                <a:lnTo>
                  <a:pt x="0" y="11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5412447" y="3065073"/>
            <a:ext cx="1727" cy="12954"/>
          </a:xfrm>
          <a:custGeom>
            <a:avLst/>
            <a:gdLst/>
            <a:ahLst/>
            <a:cxnLst/>
            <a:rect l="l" t="t" r="r" b="b"/>
            <a:pathLst>
              <a:path w="1727" h="12954">
                <a:moveTo>
                  <a:pt x="0" y="101"/>
                </a:moveTo>
                <a:lnTo>
                  <a:pt x="0" y="12954"/>
                </a:lnTo>
                <a:lnTo>
                  <a:pt x="1079" y="12306"/>
                </a:lnTo>
                <a:lnTo>
                  <a:pt x="172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4498333" y="3075005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4458262" y="3076627"/>
            <a:ext cx="62865" cy="106159"/>
          </a:xfrm>
          <a:custGeom>
            <a:avLst/>
            <a:gdLst/>
            <a:ahLst/>
            <a:cxnLst/>
            <a:rect l="l" t="t" r="r" b="b"/>
            <a:pathLst>
              <a:path w="62864" h="106159">
                <a:moveTo>
                  <a:pt x="62864" y="94170"/>
                </a:moveTo>
                <a:lnTo>
                  <a:pt x="58762" y="94284"/>
                </a:lnTo>
                <a:lnTo>
                  <a:pt x="34670" y="101942"/>
                </a:lnTo>
                <a:lnTo>
                  <a:pt x="27762" y="101841"/>
                </a:lnTo>
                <a:lnTo>
                  <a:pt x="0" y="0"/>
                </a:lnTo>
                <a:lnTo>
                  <a:pt x="0" y="9499"/>
                </a:lnTo>
                <a:lnTo>
                  <a:pt x="18478" y="77863"/>
                </a:lnTo>
                <a:lnTo>
                  <a:pt x="27216" y="106159"/>
                </a:lnTo>
                <a:lnTo>
                  <a:pt x="60807" y="96342"/>
                </a:lnTo>
                <a:lnTo>
                  <a:pt x="62864" y="94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5645194" y="3072850"/>
            <a:ext cx="1511" cy="12522"/>
          </a:xfrm>
          <a:custGeom>
            <a:avLst/>
            <a:gdLst/>
            <a:ahLst/>
            <a:cxnLst/>
            <a:rect l="l" t="t" r="r" b="b"/>
            <a:pathLst>
              <a:path w="1511" h="12522">
                <a:moveTo>
                  <a:pt x="1511" y="12522"/>
                </a:moveTo>
                <a:lnTo>
                  <a:pt x="1079" y="317"/>
                </a:lnTo>
                <a:lnTo>
                  <a:pt x="0" y="0"/>
                </a:lnTo>
                <a:lnTo>
                  <a:pt x="151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4500173" y="3082457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5578657" y="3078026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1193" y="12420"/>
                </a:moveTo>
                <a:lnTo>
                  <a:pt x="1079" y="761"/>
                </a:lnTo>
                <a:lnTo>
                  <a:pt x="0" y="0"/>
                </a:lnTo>
                <a:lnTo>
                  <a:pt x="1193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6487805" y="3068847"/>
            <a:ext cx="4864" cy="23977"/>
          </a:xfrm>
          <a:custGeom>
            <a:avLst/>
            <a:gdLst/>
            <a:ahLst/>
            <a:cxnLst/>
            <a:rect l="l" t="t" r="r" b="b"/>
            <a:pathLst>
              <a:path w="4864" h="23977">
                <a:moveTo>
                  <a:pt x="0" y="23977"/>
                </a:moveTo>
                <a:lnTo>
                  <a:pt x="4864" y="8534"/>
                </a:lnTo>
                <a:lnTo>
                  <a:pt x="4749" y="533"/>
                </a:lnTo>
                <a:lnTo>
                  <a:pt x="4216" y="0"/>
                </a:lnTo>
                <a:lnTo>
                  <a:pt x="0" y="23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5410075" y="3078022"/>
            <a:ext cx="2374" cy="14693"/>
          </a:xfrm>
          <a:custGeom>
            <a:avLst/>
            <a:gdLst/>
            <a:ahLst/>
            <a:cxnLst/>
            <a:rect l="l" t="t" r="r" b="b"/>
            <a:pathLst>
              <a:path w="2374" h="14693">
                <a:moveTo>
                  <a:pt x="863" y="0"/>
                </a:moveTo>
                <a:lnTo>
                  <a:pt x="0" y="1841"/>
                </a:lnTo>
                <a:lnTo>
                  <a:pt x="431" y="14693"/>
                </a:lnTo>
                <a:lnTo>
                  <a:pt x="1612" y="14046"/>
                </a:lnTo>
                <a:lnTo>
                  <a:pt x="2374" y="0"/>
                </a:lnTo>
                <a:lnTo>
                  <a:pt x="86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4502002" y="3089795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6486298" y="3092829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317" y="749"/>
                </a:moveTo>
                <a:lnTo>
                  <a:pt x="0" y="7226"/>
                </a:lnTo>
                <a:lnTo>
                  <a:pt x="1511" y="0"/>
                </a:lnTo>
                <a:lnTo>
                  <a:pt x="317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5647453" y="3087310"/>
            <a:ext cx="977" cy="12966"/>
          </a:xfrm>
          <a:custGeom>
            <a:avLst/>
            <a:gdLst/>
            <a:ahLst/>
            <a:cxnLst/>
            <a:rect l="l" t="t" r="r" b="b"/>
            <a:pathLst>
              <a:path w="977" h="12966">
                <a:moveTo>
                  <a:pt x="977" y="12966"/>
                </a:moveTo>
                <a:lnTo>
                  <a:pt x="761" y="660"/>
                </a:lnTo>
                <a:lnTo>
                  <a:pt x="0" y="0"/>
                </a:lnTo>
                <a:lnTo>
                  <a:pt x="977" y="12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5408778" y="3092710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114"/>
                </a:moveTo>
                <a:lnTo>
                  <a:pt x="1079" y="8851"/>
                </a:lnTo>
                <a:lnTo>
                  <a:pt x="1727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5648971" y="3102442"/>
            <a:ext cx="14579" cy="2692"/>
          </a:xfrm>
          <a:custGeom>
            <a:avLst/>
            <a:gdLst/>
            <a:ahLst/>
            <a:cxnLst/>
            <a:rect l="l" t="t" r="r" b="b"/>
            <a:pathLst>
              <a:path w="14579" h="2692">
                <a:moveTo>
                  <a:pt x="431" y="2692"/>
                </a:moveTo>
                <a:lnTo>
                  <a:pt x="14579" y="1828"/>
                </a:lnTo>
                <a:lnTo>
                  <a:pt x="0" y="0"/>
                </a:lnTo>
                <a:lnTo>
                  <a:pt x="431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5578548" y="3103727"/>
            <a:ext cx="5727" cy="1955"/>
          </a:xfrm>
          <a:custGeom>
            <a:avLst/>
            <a:gdLst/>
            <a:ahLst/>
            <a:cxnLst/>
            <a:rect l="l" t="t" r="r" b="b"/>
            <a:pathLst>
              <a:path w="5727" h="1955">
                <a:moveTo>
                  <a:pt x="0" y="1955"/>
                </a:moveTo>
                <a:lnTo>
                  <a:pt x="5727" y="1955"/>
                </a:lnTo>
                <a:lnTo>
                  <a:pt x="5194" y="0"/>
                </a:lnTo>
                <a:lnTo>
                  <a:pt x="0" y="1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5407155" y="3103727"/>
            <a:ext cx="5295" cy="1955"/>
          </a:xfrm>
          <a:custGeom>
            <a:avLst/>
            <a:gdLst/>
            <a:ahLst/>
            <a:cxnLst/>
            <a:rect l="l" t="t" r="r" b="b"/>
            <a:pathLst>
              <a:path w="5295" h="1955">
                <a:moveTo>
                  <a:pt x="0" y="1841"/>
                </a:moveTo>
                <a:lnTo>
                  <a:pt x="5295" y="1955"/>
                </a:lnTo>
                <a:lnTo>
                  <a:pt x="215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5327454" y="3104061"/>
            <a:ext cx="14363" cy="1079"/>
          </a:xfrm>
          <a:custGeom>
            <a:avLst/>
            <a:gdLst/>
            <a:ahLst/>
            <a:cxnLst/>
            <a:rect l="l" t="t" r="r" b="b"/>
            <a:pathLst>
              <a:path w="14363" h="1079">
                <a:moveTo>
                  <a:pt x="0" y="215"/>
                </a:moveTo>
                <a:lnTo>
                  <a:pt x="14033" y="1079"/>
                </a:lnTo>
                <a:lnTo>
                  <a:pt x="14363" y="0"/>
                </a:lnTo>
                <a:lnTo>
                  <a:pt x="0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5573588" y="3105688"/>
            <a:ext cx="4965" cy="1168"/>
          </a:xfrm>
          <a:custGeom>
            <a:avLst/>
            <a:gdLst/>
            <a:ahLst/>
            <a:cxnLst/>
            <a:rect l="l" t="t" r="r" b="b"/>
            <a:pathLst>
              <a:path w="4965" h="1168">
                <a:moveTo>
                  <a:pt x="0" y="749"/>
                </a:moveTo>
                <a:lnTo>
                  <a:pt x="4102" y="1168"/>
                </a:lnTo>
                <a:lnTo>
                  <a:pt x="496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4505683" y="3102757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35" y="4216"/>
                </a:lnTo>
                <a:lnTo>
                  <a:pt x="1828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5584275" y="3105679"/>
            <a:ext cx="1308" cy="7124"/>
          </a:xfrm>
          <a:custGeom>
            <a:avLst/>
            <a:gdLst/>
            <a:ahLst/>
            <a:cxnLst/>
            <a:rect l="l" t="t" r="r" b="b"/>
            <a:pathLst>
              <a:path w="1308" h="7124">
                <a:moveTo>
                  <a:pt x="114" y="7124"/>
                </a:moveTo>
                <a:lnTo>
                  <a:pt x="1308" y="6807"/>
                </a:lnTo>
                <a:lnTo>
                  <a:pt x="1308" y="762"/>
                </a:lnTo>
                <a:lnTo>
                  <a:pt x="0" y="0"/>
                </a:lnTo>
                <a:lnTo>
                  <a:pt x="114" y="7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5405429" y="310762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0" y="4749"/>
                </a:moveTo>
                <a:lnTo>
                  <a:pt x="1295" y="5181"/>
                </a:lnTo>
                <a:lnTo>
                  <a:pt x="863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5547767" y="3113128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4507511" y="3110209"/>
            <a:ext cx="1841" cy="4102"/>
          </a:xfrm>
          <a:custGeom>
            <a:avLst/>
            <a:gdLst/>
            <a:ahLst/>
            <a:cxnLst/>
            <a:rect l="l" t="t" r="r" b="b"/>
            <a:pathLst>
              <a:path w="1841" h="4102">
                <a:moveTo>
                  <a:pt x="0" y="0"/>
                </a:moveTo>
                <a:lnTo>
                  <a:pt x="647" y="4102"/>
                </a:lnTo>
                <a:lnTo>
                  <a:pt x="1841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5719588" y="3103723"/>
            <a:ext cx="977" cy="13081"/>
          </a:xfrm>
          <a:custGeom>
            <a:avLst/>
            <a:gdLst/>
            <a:ahLst/>
            <a:cxnLst/>
            <a:rect l="l" t="t" r="r" b="b"/>
            <a:pathLst>
              <a:path w="977" h="13081">
                <a:moveTo>
                  <a:pt x="977" y="13080"/>
                </a:moveTo>
                <a:lnTo>
                  <a:pt x="761" y="761"/>
                </a:lnTo>
                <a:lnTo>
                  <a:pt x="0" y="0"/>
                </a:lnTo>
                <a:lnTo>
                  <a:pt x="977" y="130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5532970" y="3115621"/>
            <a:ext cx="21615" cy="2692"/>
          </a:xfrm>
          <a:custGeom>
            <a:avLst/>
            <a:gdLst/>
            <a:ahLst/>
            <a:cxnLst/>
            <a:rect l="l" t="t" r="r" b="b"/>
            <a:pathLst>
              <a:path w="21615" h="2692">
                <a:moveTo>
                  <a:pt x="8864" y="2692"/>
                </a:moveTo>
                <a:lnTo>
                  <a:pt x="21615" y="1600"/>
                </a:lnTo>
                <a:lnTo>
                  <a:pt x="0" y="0"/>
                </a:lnTo>
                <a:lnTo>
                  <a:pt x="8864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5520009" y="3117448"/>
            <a:ext cx="20002" cy="2705"/>
          </a:xfrm>
          <a:custGeom>
            <a:avLst/>
            <a:gdLst/>
            <a:ahLst/>
            <a:cxnLst/>
            <a:rect l="l" t="t" r="r" b="b"/>
            <a:pathLst>
              <a:path w="20002" h="2705">
                <a:moveTo>
                  <a:pt x="8978" y="2705"/>
                </a:moveTo>
                <a:lnTo>
                  <a:pt x="20002" y="1612"/>
                </a:lnTo>
                <a:lnTo>
                  <a:pt x="0" y="0"/>
                </a:lnTo>
                <a:lnTo>
                  <a:pt x="8978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5436428" y="3115613"/>
            <a:ext cx="21704" cy="2705"/>
          </a:xfrm>
          <a:custGeom>
            <a:avLst/>
            <a:gdLst/>
            <a:ahLst/>
            <a:cxnLst/>
            <a:rect l="l" t="t" r="r" b="b"/>
            <a:pathLst>
              <a:path w="21704" h="2705">
                <a:moveTo>
                  <a:pt x="0" y="1625"/>
                </a:moveTo>
                <a:lnTo>
                  <a:pt x="12750" y="2705"/>
                </a:lnTo>
                <a:lnTo>
                  <a:pt x="21704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5451001" y="3117442"/>
            <a:ext cx="20091" cy="2717"/>
          </a:xfrm>
          <a:custGeom>
            <a:avLst/>
            <a:gdLst/>
            <a:ahLst/>
            <a:cxnLst/>
            <a:rect l="l" t="t" r="r" b="b"/>
            <a:pathLst>
              <a:path w="20091" h="2717">
                <a:moveTo>
                  <a:pt x="0" y="1625"/>
                </a:moveTo>
                <a:lnTo>
                  <a:pt x="11137" y="2717"/>
                </a:lnTo>
                <a:lnTo>
                  <a:pt x="2009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4509466" y="3117559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5721327" y="3118754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35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4513889" y="312964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898"/>
                </a:lnTo>
                <a:lnTo>
                  <a:pt x="101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5665713" y="3135806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0" y="977"/>
                </a:moveTo>
                <a:lnTo>
                  <a:pt x="5080" y="1409"/>
                </a:lnTo>
                <a:lnTo>
                  <a:pt x="463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5320104" y="3135920"/>
            <a:ext cx="5295" cy="2806"/>
          </a:xfrm>
          <a:custGeom>
            <a:avLst/>
            <a:gdLst/>
            <a:ahLst/>
            <a:cxnLst/>
            <a:rect l="l" t="t" r="r" b="b"/>
            <a:pathLst>
              <a:path w="5295" h="2806">
                <a:moveTo>
                  <a:pt x="0" y="2806"/>
                </a:moveTo>
                <a:lnTo>
                  <a:pt x="5295" y="749"/>
                </a:lnTo>
                <a:lnTo>
                  <a:pt x="546" y="0"/>
                </a:lnTo>
                <a:lnTo>
                  <a:pt x="0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5572937" y="3139050"/>
            <a:ext cx="109296" cy="16090"/>
          </a:xfrm>
          <a:custGeom>
            <a:avLst/>
            <a:gdLst/>
            <a:ahLst/>
            <a:cxnLst/>
            <a:rect l="l" t="t" r="r" b="b"/>
            <a:pathLst>
              <a:path w="109296" h="16090">
                <a:moveTo>
                  <a:pt x="109296" y="2158"/>
                </a:moveTo>
                <a:lnTo>
                  <a:pt x="98602" y="0"/>
                </a:lnTo>
                <a:lnTo>
                  <a:pt x="93306" y="2590"/>
                </a:lnTo>
                <a:lnTo>
                  <a:pt x="0" y="14579"/>
                </a:lnTo>
                <a:lnTo>
                  <a:pt x="0" y="16090"/>
                </a:lnTo>
                <a:lnTo>
                  <a:pt x="38341" y="12204"/>
                </a:lnTo>
                <a:lnTo>
                  <a:pt x="109296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5308873" y="3140345"/>
            <a:ext cx="110820" cy="15011"/>
          </a:xfrm>
          <a:custGeom>
            <a:avLst/>
            <a:gdLst/>
            <a:ahLst/>
            <a:cxnLst/>
            <a:rect l="l" t="t" r="r" b="b"/>
            <a:pathLst>
              <a:path w="110820" h="15011">
                <a:moveTo>
                  <a:pt x="97307" y="14033"/>
                </a:moveTo>
                <a:lnTo>
                  <a:pt x="110820" y="15011"/>
                </a:lnTo>
                <a:lnTo>
                  <a:pt x="110375" y="8420"/>
                </a:lnTo>
                <a:lnTo>
                  <a:pt x="101739" y="8318"/>
                </a:lnTo>
                <a:lnTo>
                  <a:pt x="108762" y="10579"/>
                </a:lnTo>
                <a:lnTo>
                  <a:pt x="108762" y="12636"/>
                </a:lnTo>
                <a:lnTo>
                  <a:pt x="99148" y="12204"/>
                </a:lnTo>
                <a:lnTo>
                  <a:pt x="11125" y="0"/>
                </a:lnTo>
                <a:lnTo>
                  <a:pt x="0" y="863"/>
                </a:lnTo>
                <a:lnTo>
                  <a:pt x="97307" y="140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4515718" y="3137007"/>
            <a:ext cx="977" cy="4851"/>
          </a:xfrm>
          <a:custGeom>
            <a:avLst/>
            <a:gdLst/>
            <a:ahLst/>
            <a:cxnLst/>
            <a:rect l="l" t="t" r="r" b="b"/>
            <a:pathLst>
              <a:path w="977" h="4851">
                <a:moveTo>
                  <a:pt x="0" y="4851"/>
                </a:moveTo>
                <a:lnTo>
                  <a:pt x="977" y="3886"/>
                </a:lnTo>
                <a:lnTo>
                  <a:pt x="228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5723167" y="3133544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4517558" y="3144333"/>
            <a:ext cx="977" cy="4978"/>
          </a:xfrm>
          <a:custGeom>
            <a:avLst/>
            <a:gdLst/>
            <a:ahLst/>
            <a:cxnLst/>
            <a:rect l="l" t="t" r="r" b="b"/>
            <a:pathLst>
              <a:path w="977" h="4978">
                <a:moveTo>
                  <a:pt x="0" y="4978"/>
                </a:moveTo>
                <a:lnTo>
                  <a:pt x="977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5571644" y="3148661"/>
            <a:ext cx="8864" cy="4965"/>
          </a:xfrm>
          <a:custGeom>
            <a:avLst/>
            <a:gdLst/>
            <a:ahLst/>
            <a:cxnLst/>
            <a:rect l="l" t="t" r="r" b="b"/>
            <a:pathLst>
              <a:path w="8864" h="4965">
                <a:moveTo>
                  <a:pt x="0" y="330"/>
                </a:moveTo>
                <a:lnTo>
                  <a:pt x="101" y="4317"/>
                </a:lnTo>
                <a:lnTo>
                  <a:pt x="1295" y="4965"/>
                </a:lnTo>
                <a:lnTo>
                  <a:pt x="2044" y="2158"/>
                </a:lnTo>
                <a:lnTo>
                  <a:pt x="8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4519399" y="3151785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0" y="4864"/>
                </a:moveTo>
                <a:lnTo>
                  <a:pt x="863" y="3898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5724996" y="314649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76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5726836" y="316118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4524582" y="3169936"/>
            <a:ext cx="63817" cy="151409"/>
          </a:xfrm>
          <a:custGeom>
            <a:avLst/>
            <a:gdLst/>
            <a:ahLst/>
            <a:cxnLst/>
            <a:rect l="l" t="t" r="r" b="b"/>
            <a:pathLst>
              <a:path w="63817" h="151409">
                <a:moveTo>
                  <a:pt x="63817" y="151409"/>
                </a:moveTo>
                <a:lnTo>
                  <a:pt x="61239" y="143306"/>
                </a:lnTo>
                <a:lnTo>
                  <a:pt x="31648" y="82397"/>
                </a:lnTo>
                <a:lnTo>
                  <a:pt x="863" y="0"/>
                </a:lnTo>
                <a:lnTo>
                  <a:pt x="0" y="4749"/>
                </a:lnTo>
                <a:lnTo>
                  <a:pt x="29806" y="84353"/>
                </a:lnTo>
                <a:lnTo>
                  <a:pt x="59397" y="145148"/>
                </a:lnTo>
                <a:lnTo>
                  <a:pt x="63817" y="15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5728665" y="3174144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60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6458106" y="3110210"/>
            <a:ext cx="25920" cy="82296"/>
          </a:xfrm>
          <a:custGeom>
            <a:avLst/>
            <a:gdLst/>
            <a:ahLst/>
            <a:cxnLst/>
            <a:rect l="l" t="t" r="r" b="b"/>
            <a:pathLst>
              <a:path w="25920" h="82295">
                <a:moveTo>
                  <a:pt x="25920" y="1079"/>
                </a:moveTo>
                <a:lnTo>
                  <a:pt x="24841" y="0"/>
                </a:lnTo>
                <a:lnTo>
                  <a:pt x="0" y="82296"/>
                </a:lnTo>
                <a:lnTo>
                  <a:pt x="3238" y="78079"/>
                </a:lnTo>
                <a:lnTo>
                  <a:pt x="21602" y="20739"/>
                </a:lnTo>
                <a:lnTo>
                  <a:pt x="2592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5730607" y="3188945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762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5732447" y="320373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660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5734288" y="3216709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5737632" y="3239166"/>
            <a:ext cx="91909" cy="186626"/>
          </a:xfrm>
          <a:custGeom>
            <a:avLst/>
            <a:gdLst/>
            <a:ahLst/>
            <a:cxnLst/>
            <a:rect l="l" t="t" r="r" b="b"/>
            <a:pathLst>
              <a:path w="91909" h="186626">
                <a:moveTo>
                  <a:pt x="1092" y="5930"/>
                </a:moveTo>
                <a:lnTo>
                  <a:pt x="114" y="5397"/>
                </a:lnTo>
                <a:lnTo>
                  <a:pt x="0" y="8420"/>
                </a:lnTo>
                <a:lnTo>
                  <a:pt x="25171" y="6375"/>
                </a:lnTo>
                <a:lnTo>
                  <a:pt x="54114" y="2044"/>
                </a:lnTo>
                <a:lnTo>
                  <a:pt x="66103" y="1828"/>
                </a:lnTo>
                <a:lnTo>
                  <a:pt x="67830" y="3771"/>
                </a:lnTo>
                <a:lnTo>
                  <a:pt x="69557" y="11341"/>
                </a:lnTo>
                <a:lnTo>
                  <a:pt x="90081" y="172796"/>
                </a:lnTo>
                <a:lnTo>
                  <a:pt x="85648" y="175933"/>
                </a:lnTo>
                <a:lnTo>
                  <a:pt x="20205" y="184683"/>
                </a:lnTo>
                <a:lnTo>
                  <a:pt x="23875" y="186626"/>
                </a:lnTo>
                <a:lnTo>
                  <a:pt x="87591" y="177761"/>
                </a:lnTo>
                <a:lnTo>
                  <a:pt x="91909" y="174739"/>
                </a:lnTo>
                <a:lnTo>
                  <a:pt x="89865" y="148069"/>
                </a:lnTo>
                <a:lnTo>
                  <a:pt x="69773" y="1943"/>
                </a:lnTo>
                <a:lnTo>
                  <a:pt x="67932" y="0"/>
                </a:lnTo>
                <a:lnTo>
                  <a:pt x="52273" y="215"/>
                </a:lnTo>
                <a:lnTo>
                  <a:pt x="11671" y="5715"/>
                </a:lnTo>
                <a:lnTo>
                  <a:pt x="1092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5736128" y="3231488"/>
            <a:ext cx="965" cy="11023"/>
          </a:xfrm>
          <a:custGeom>
            <a:avLst/>
            <a:gdLst/>
            <a:ahLst/>
            <a:cxnLst/>
            <a:rect l="l" t="t" r="r" b="b"/>
            <a:pathLst>
              <a:path w="965" h="11023">
                <a:moveTo>
                  <a:pt x="965" y="11023"/>
                </a:moveTo>
                <a:lnTo>
                  <a:pt x="863" y="558"/>
                </a:lnTo>
                <a:lnTo>
                  <a:pt x="0" y="0"/>
                </a:lnTo>
                <a:lnTo>
                  <a:pt x="965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4464319" y="3242619"/>
            <a:ext cx="2062365" cy="723061"/>
          </a:xfrm>
          <a:custGeom>
            <a:avLst/>
            <a:gdLst/>
            <a:ahLst/>
            <a:cxnLst/>
            <a:rect l="l" t="t" r="r" b="b"/>
            <a:pathLst>
              <a:path w="2062365" h="723061">
                <a:moveTo>
                  <a:pt x="177114" y="307263"/>
                </a:moveTo>
                <a:lnTo>
                  <a:pt x="176796" y="325843"/>
                </a:lnTo>
                <a:lnTo>
                  <a:pt x="182295" y="331342"/>
                </a:lnTo>
                <a:lnTo>
                  <a:pt x="199250" y="332955"/>
                </a:lnTo>
                <a:lnTo>
                  <a:pt x="214058" y="349491"/>
                </a:lnTo>
                <a:lnTo>
                  <a:pt x="223227" y="360616"/>
                </a:lnTo>
                <a:lnTo>
                  <a:pt x="271297" y="408673"/>
                </a:lnTo>
                <a:lnTo>
                  <a:pt x="312013" y="445719"/>
                </a:lnTo>
                <a:lnTo>
                  <a:pt x="311683" y="458787"/>
                </a:lnTo>
                <a:lnTo>
                  <a:pt x="313740" y="464184"/>
                </a:lnTo>
                <a:lnTo>
                  <a:pt x="317195" y="466242"/>
                </a:lnTo>
                <a:lnTo>
                  <a:pt x="336092" y="466128"/>
                </a:lnTo>
                <a:lnTo>
                  <a:pt x="391388" y="508469"/>
                </a:lnTo>
                <a:lnTo>
                  <a:pt x="467207" y="558253"/>
                </a:lnTo>
                <a:lnTo>
                  <a:pt x="468718" y="569696"/>
                </a:lnTo>
                <a:lnTo>
                  <a:pt x="470877" y="573150"/>
                </a:lnTo>
                <a:lnTo>
                  <a:pt x="476173" y="577049"/>
                </a:lnTo>
                <a:lnTo>
                  <a:pt x="488696" y="577151"/>
                </a:lnTo>
                <a:lnTo>
                  <a:pt x="494855" y="573265"/>
                </a:lnTo>
                <a:lnTo>
                  <a:pt x="496697" y="574776"/>
                </a:lnTo>
                <a:lnTo>
                  <a:pt x="579742" y="615708"/>
                </a:lnTo>
                <a:lnTo>
                  <a:pt x="640765" y="641629"/>
                </a:lnTo>
                <a:lnTo>
                  <a:pt x="642378" y="651027"/>
                </a:lnTo>
                <a:lnTo>
                  <a:pt x="644537" y="654481"/>
                </a:lnTo>
                <a:lnTo>
                  <a:pt x="651675" y="658367"/>
                </a:lnTo>
                <a:lnTo>
                  <a:pt x="660527" y="658367"/>
                </a:lnTo>
                <a:lnTo>
                  <a:pt x="666572" y="655129"/>
                </a:lnTo>
                <a:lnTo>
                  <a:pt x="667981" y="652640"/>
                </a:lnTo>
                <a:lnTo>
                  <a:pt x="671969" y="652538"/>
                </a:lnTo>
                <a:lnTo>
                  <a:pt x="707186" y="663879"/>
                </a:lnTo>
                <a:lnTo>
                  <a:pt x="760755" y="678675"/>
                </a:lnTo>
                <a:lnTo>
                  <a:pt x="825550" y="693356"/>
                </a:lnTo>
                <a:lnTo>
                  <a:pt x="827176" y="700925"/>
                </a:lnTo>
                <a:lnTo>
                  <a:pt x="831062" y="706323"/>
                </a:lnTo>
                <a:lnTo>
                  <a:pt x="849096" y="706539"/>
                </a:lnTo>
                <a:lnTo>
                  <a:pt x="854608" y="698753"/>
                </a:lnTo>
                <a:lnTo>
                  <a:pt x="884618" y="702640"/>
                </a:lnTo>
                <a:lnTo>
                  <a:pt x="938199" y="708151"/>
                </a:lnTo>
                <a:lnTo>
                  <a:pt x="1015847" y="713663"/>
                </a:lnTo>
                <a:lnTo>
                  <a:pt x="1019619" y="721004"/>
                </a:lnTo>
                <a:lnTo>
                  <a:pt x="1023086" y="723061"/>
                </a:lnTo>
                <a:lnTo>
                  <a:pt x="1039393" y="723061"/>
                </a:lnTo>
                <a:lnTo>
                  <a:pt x="1043609" y="719924"/>
                </a:lnTo>
                <a:lnTo>
                  <a:pt x="1046632" y="713765"/>
                </a:lnTo>
                <a:lnTo>
                  <a:pt x="1054074" y="711834"/>
                </a:lnTo>
                <a:lnTo>
                  <a:pt x="1122984" y="708698"/>
                </a:lnTo>
                <a:lnTo>
                  <a:pt x="1207871" y="698753"/>
                </a:lnTo>
                <a:lnTo>
                  <a:pt x="1213269" y="706539"/>
                </a:lnTo>
                <a:lnTo>
                  <a:pt x="1231417" y="706323"/>
                </a:lnTo>
                <a:lnTo>
                  <a:pt x="1235735" y="699630"/>
                </a:lnTo>
                <a:lnTo>
                  <a:pt x="1236929" y="693356"/>
                </a:lnTo>
                <a:lnTo>
                  <a:pt x="1329905" y="671753"/>
                </a:lnTo>
                <a:lnTo>
                  <a:pt x="1390497" y="652538"/>
                </a:lnTo>
                <a:lnTo>
                  <a:pt x="1394383" y="652640"/>
                </a:lnTo>
                <a:lnTo>
                  <a:pt x="1396542" y="656310"/>
                </a:lnTo>
                <a:lnTo>
                  <a:pt x="1401838" y="658367"/>
                </a:lnTo>
                <a:lnTo>
                  <a:pt x="1410690" y="658367"/>
                </a:lnTo>
                <a:lnTo>
                  <a:pt x="1417929" y="654481"/>
                </a:lnTo>
                <a:lnTo>
                  <a:pt x="1420520" y="649731"/>
                </a:lnTo>
                <a:lnTo>
                  <a:pt x="1421714" y="641629"/>
                </a:lnTo>
                <a:lnTo>
                  <a:pt x="1482623" y="615708"/>
                </a:lnTo>
                <a:lnTo>
                  <a:pt x="1524101" y="596277"/>
                </a:lnTo>
                <a:lnTo>
                  <a:pt x="1568488" y="573265"/>
                </a:lnTo>
                <a:lnTo>
                  <a:pt x="1573669" y="577151"/>
                </a:lnTo>
                <a:lnTo>
                  <a:pt x="1586306" y="577049"/>
                </a:lnTo>
                <a:lnTo>
                  <a:pt x="1592351" y="572071"/>
                </a:lnTo>
                <a:lnTo>
                  <a:pt x="1594294" y="568401"/>
                </a:lnTo>
                <a:lnTo>
                  <a:pt x="1596021" y="557275"/>
                </a:lnTo>
                <a:lnTo>
                  <a:pt x="1672805" y="506514"/>
                </a:lnTo>
                <a:lnTo>
                  <a:pt x="1727238" y="466128"/>
                </a:lnTo>
                <a:lnTo>
                  <a:pt x="1745170" y="466242"/>
                </a:lnTo>
                <a:lnTo>
                  <a:pt x="1749386" y="463105"/>
                </a:lnTo>
                <a:lnTo>
                  <a:pt x="1751215" y="457492"/>
                </a:lnTo>
                <a:lnTo>
                  <a:pt x="1751114" y="444639"/>
                </a:lnTo>
                <a:lnTo>
                  <a:pt x="1777034" y="422389"/>
                </a:lnTo>
                <a:lnTo>
                  <a:pt x="1841728" y="357695"/>
                </a:lnTo>
                <a:lnTo>
                  <a:pt x="1863217" y="332955"/>
                </a:lnTo>
                <a:lnTo>
                  <a:pt x="1880069" y="331342"/>
                </a:lnTo>
                <a:lnTo>
                  <a:pt x="1885670" y="325843"/>
                </a:lnTo>
                <a:lnTo>
                  <a:pt x="1885886" y="305854"/>
                </a:lnTo>
                <a:lnTo>
                  <a:pt x="1926717" y="252285"/>
                </a:lnTo>
                <a:lnTo>
                  <a:pt x="1977694" y="175818"/>
                </a:lnTo>
                <a:lnTo>
                  <a:pt x="1990763" y="174091"/>
                </a:lnTo>
                <a:lnTo>
                  <a:pt x="1995195" y="169341"/>
                </a:lnTo>
                <a:lnTo>
                  <a:pt x="1995195" y="153796"/>
                </a:lnTo>
                <a:lnTo>
                  <a:pt x="1993252" y="151739"/>
                </a:lnTo>
                <a:lnTo>
                  <a:pt x="1993023" y="147091"/>
                </a:lnTo>
                <a:lnTo>
                  <a:pt x="2017217" y="100876"/>
                </a:lnTo>
                <a:lnTo>
                  <a:pt x="2033854" y="65773"/>
                </a:lnTo>
                <a:lnTo>
                  <a:pt x="2059343" y="4432"/>
                </a:lnTo>
                <a:lnTo>
                  <a:pt x="2062365" y="1612"/>
                </a:lnTo>
                <a:lnTo>
                  <a:pt x="2061603" y="533"/>
                </a:lnTo>
                <a:lnTo>
                  <a:pt x="2058047" y="863"/>
                </a:lnTo>
                <a:lnTo>
                  <a:pt x="2032025" y="63944"/>
                </a:lnTo>
                <a:lnTo>
                  <a:pt x="2015388" y="99034"/>
                </a:lnTo>
                <a:lnTo>
                  <a:pt x="1988921" y="150012"/>
                </a:lnTo>
                <a:lnTo>
                  <a:pt x="1993353" y="155524"/>
                </a:lnTo>
                <a:lnTo>
                  <a:pt x="1993353" y="167500"/>
                </a:lnTo>
                <a:lnTo>
                  <a:pt x="1988921" y="172262"/>
                </a:lnTo>
                <a:lnTo>
                  <a:pt x="1975853" y="173989"/>
                </a:lnTo>
                <a:lnTo>
                  <a:pt x="1924875" y="250456"/>
                </a:lnTo>
                <a:lnTo>
                  <a:pt x="1881568" y="307263"/>
                </a:lnTo>
                <a:lnTo>
                  <a:pt x="1884387" y="314502"/>
                </a:lnTo>
                <a:lnTo>
                  <a:pt x="1883740" y="324002"/>
                </a:lnTo>
                <a:lnTo>
                  <a:pt x="1878228" y="329514"/>
                </a:lnTo>
                <a:lnTo>
                  <a:pt x="1863318" y="329183"/>
                </a:lnTo>
                <a:lnTo>
                  <a:pt x="1839887" y="355853"/>
                </a:lnTo>
                <a:lnTo>
                  <a:pt x="1775193" y="420547"/>
                </a:lnTo>
                <a:lnTo>
                  <a:pt x="1746897" y="445503"/>
                </a:lnTo>
                <a:lnTo>
                  <a:pt x="1749602" y="451332"/>
                </a:lnTo>
                <a:lnTo>
                  <a:pt x="1747545" y="461263"/>
                </a:lnTo>
                <a:lnTo>
                  <a:pt x="1743329" y="464400"/>
                </a:lnTo>
                <a:lnTo>
                  <a:pt x="1729079" y="463969"/>
                </a:lnTo>
                <a:lnTo>
                  <a:pt x="1727352" y="462343"/>
                </a:lnTo>
                <a:lnTo>
                  <a:pt x="1699590" y="483412"/>
                </a:lnTo>
                <a:lnTo>
                  <a:pt x="1652511" y="517639"/>
                </a:lnTo>
                <a:lnTo>
                  <a:pt x="1591602" y="556742"/>
                </a:lnTo>
                <a:lnTo>
                  <a:pt x="1592453" y="566572"/>
                </a:lnTo>
                <a:lnTo>
                  <a:pt x="1590509" y="570242"/>
                </a:lnTo>
                <a:lnTo>
                  <a:pt x="1584464" y="575208"/>
                </a:lnTo>
                <a:lnTo>
                  <a:pt x="1575498" y="575309"/>
                </a:lnTo>
                <a:lnTo>
                  <a:pt x="1570101" y="571207"/>
                </a:lnTo>
                <a:lnTo>
                  <a:pt x="1565783" y="571207"/>
                </a:lnTo>
                <a:lnTo>
                  <a:pt x="1522260" y="594436"/>
                </a:lnTo>
                <a:lnTo>
                  <a:pt x="1480781" y="613879"/>
                </a:lnTo>
                <a:lnTo>
                  <a:pt x="1419872" y="639787"/>
                </a:lnTo>
                <a:lnTo>
                  <a:pt x="1418691" y="647890"/>
                </a:lnTo>
                <a:lnTo>
                  <a:pt x="1416088" y="652640"/>
                </a:lnTo>
                <a:lnTo>
                  <a:pt x="1408747" y="656640"/>
                </a:lnTo>
                <a:lnTo>
                  <a:pt x="1403781" y="656640"/>
                </a:lnTo>
                <a:lnTo>
                  <a:pt x="1398384" y="654481"/>
                </a:lnTo>
                <a:lnTo>
                  <a:pt x="1394929" y="648969"/>
                </a:lnTo>
                <a:lnTo>
                  <a:pt x="1328077" y="669924"/>
                </a:lnTo>
                <a:lnTo>
                  <a:pt x="1235087" y="691527"/>
                </a:lnTo>
                <a:lnTo>
                  <a:pt x="1233893" y="697788"/>
                </a:lnTo>
                <a:lnTo>
                  <a:pt x="1229575" y="704481"/>
                </a:lnTo>
                <a:lnTo>
                  <a:pt x="1215212" y="704697"/>
                </a:lnTo>
                <a:lnTo>
                  <a:pt x="1209814" y="697039"/>
                </a:lnTo>
                <a:lnTo>
                  <a:pt x="1121143" y="706856"/>
                </a:lnTo>
                <a:lnTo>
                  <a:pt x="1052131" y="709993"/>
                </a:lnTo>
                <a:lnTo>
                  <a:pt x="1044790" y="711936"/>
                </a:lnTo>
                <a:lnTo>
                  <a:pt x="1041768" y="718096"/>
                </a:lnTo>
                <a:lnTo>
                  <a:pt x="1037551" y="721220"/>
                </a:lnTo>
                <a:lnTo>
                  <a:pt x="1024915" y="721220"/>
                </a:lnTo>
                <a:lnTo>
                  <a:pt x="1021461" y="719175"/>
                </a:lnTo>
                <a:lnTo>
                  <a:pt x="1017676" y="711834"/>
                </a:lnTo>
                <a:lnTo>
                  <a:pt x="940028" y="706323"/>
                </a:lnTo>
                <a:lnTo>
                  <a:pt x="852551" y="697039"/>
                </a:lnTo>
                <a:lnTo>
                  <a:pt x="847255" y="704697"/>
                </a:lnTo>
                <a:lnTo>
                  <a:pt x="832891" y="704481"/>
                </a:lnTo>
                <a:lnTo>
                  <a:pt x="829005" y="699084"/>
                </a:lnTo>
                <a:lnTo>
                  <a:pt x="827392" y="691527"/>
                </a:lnTo>
                <a:lnTo>
                  <a:pt x="762584" y="676833"/>
                </a:lnTo>
                <a:lnTo>
                  <a:pt x="709015" y="662038"/>
                </a:lnTo>
                <a:lnTo>
                  <a:pt x="667435" y="648969"/>
                </a:lnTo>
                <a:lnTo>
                  <a:pt x="664845" y="653402"/>
                </a:lnTo>
                <a:lnTo>
                  <a:pt x="658583" y="656640"/>
                </a:lnTo>
                <a:lnTo>
                  <a:pt x="653618" y="656640"/>
                </a:lnTo>
                <a:lnTo>
                  <a:pt x="646379" y="652640"/>
                </a:lnTo>
                <a:lnTo>
                  <a:pt x="644220" y="649185"/>
                </a:lnTo>
                <a:lnTo>
                  <a:pt x="642594" y="639787"/>
                </a:lnTo>
                <a:lnTo>
                  <a:pt x="581571" y="613879"/>
                </a:lnTo>
                <a:lnTo>
                  <a:pt x="498741" y="573049"/>
                </a:lnTo>
                <a:lnTo>
                  <a:pt x="496582" y="571207"/>
                </a:lnTo>
                <a:lnTo>
                  <a:pt x="492366" y="571207"/>
                </a:lnTo>
                <a:lnTo>
                  <a:pt x="486854" y="575309"/>
                </a:lnTo>
                <a:lnTo>
                  <a:pt x="478002" y="575208"/>
                </a:lnTo>
                <a:lnTo>
                  <a:pt x="472719" y="571322"/>
                </a:lnTo>
                <a:lnTo>
                  <a:pt x="470547" y="567867"/>
                </a:lnTo>
                <a:lnTo>
                  <a:pt x="470763" y="556742"/>
                </a:lnTo>
                <a:lnTo>
                  <a:pt x="404355" y="513968"/>
                </a:lnTo>
                <a:lnTo>
                  <a:pt x="335991" y="462343"/>
                </a:lnTo>
                <a:lnTo>
                  <a:pt x="333400" y="463969"/>
                </a:lnTo>
                <a:lnTo>
                  <a:pt x="319024" y="464400"/>
                </a:lnTo>
                <a:lnTo>
                  <a:pt x="315569" y="462343"/>
                </a:lnTo>
                <a:lnTo>
                  <a:pt x="313524" y="456945"/>
                </a:lnTo>
                <a:lnTo>
                  <a:pt x="313524" y="450037"/>
                </a:lnTo>
                <a:lnTo>
                  <a:pt x="315569" y="445503"/>
                </a:lnTo>
                <a:lnTo>
                  <a:pt x="275069" y="408673"/>
                </a:lnTo>
                <a:lnTo>
                  <a:pt x="225069" y="358774"/>
                </a:lnTo>
                <a:lnTo>
                  <a:pt x="215887" y="347649"/>
                </a:lnTo>
                <a:lnTo>
                  <a:pt x="199148" y="329183"/>
                </a:lnTo>
                <a:lnTo>
                  <a:pt x="184137" y="329514"/>
                </a:lnTo>
                <a:lnTo>
                  <a:pt x="178625" y="324002"/>
                </a:lnTo>
                <a:lnTo>
                  <a:pt x="178739" y="313207"/>
                </a:lnTo>
                <a:lnTo>
                  <a:pt x="180898" y="307149"/>
                </a:lnTo>
                <a:lnTo>
                  <a:pt x="125387" y="233070"/>
                </a:lnTo>
                <a:lnTo>
                  <a:pt x="86512" y="173989"/>
                </a:lnTo>
                <a:lnTo>
                  <a:pt x="73545" y="172262"/>
                </a:lnTo>
                <a:lnTo>
                  <a:pt x="69761" y="168592"/>
                </a:lnTo>
                <a:lnTo>
                  <a:pt x="69761" y="154444"/>
                </a:lnTo>
                <a:lnTo>
                  <a:pt x="73545" y="150012"/>
                </a:lnTo>
                <a:lnTo>
                  <a:pt x="47510" y="100329"/>
                </a:lnTo>
                <a:lnTo>
                  <a:pt x="12420" y="22682"/>
                </a:lnTo>
                <a:lnTo>
                  <a:pt x="5181" y="2158"/>
                </a:lnTo>
                <a:lnTo>
                  <a:pt x="3352" y="0"/>
                </a:lnTo>
                <a:lnTo>
                  <a:pt x="0" y="1612"/>
                </a:lnTo>
                <a:lnTo>
                  <a:pt x="3022" y="4432"/>
                </a:lnTo>
                <a:lnTo>
                  <a:pt x="10579" y="24510"/>
                </a:lnTo>
                <a:lnTo>
                  <a:pt x="45681" y="102171"/>
                </a:lnTo>
                <a:lnTo>
                  <a:pt x="69977" y="148285"/>
                </a:lnTo>
                <a:lnTo>
                  <a:pt x="68148" y="152717"/>
                </a:lnTo>
                <a:lnTo>
                  <a:pt x="67932" y="170421"/>
                </a:lnTo>
                <a:lnTo>
                  <a:pt x="71704" y="174091"/>
                </a:lnTo>
                <a:lnTo>
                  <a:pt x="84670" y="175818"/>
                </a:lnTo>
                <a:lnTo>
                  <a:pt x="123545" y="234899"/>
                </a:lnTo>
                <a:lnTo>
                  <a:pt x="177114" y="307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5253582" y="3233328"/>
            <a:ext cx="1409" cy="12852"/>
          </a:xfrm>
          <a:custGeom>
            <a:avLst/>
            <a:gdLst/>
            <a:ahLst/>
            <a:cxnLst/>
            <a:rect l="l" t="t" r="r" b="b"/>
            <a:pathLst>
              <a:path w="1409" h="12852">
                <a:moveTo>
                  <a:pt x="0" y="12852"/>
                </a:moveTo>
                <a:lnTo>
                  <a:pt x="1079" y="12217"/>
                </a:lnTo>
                <a:lnTo>
                  <a:pt x="1409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5299812" y="3255685"/>
            <a:ext cx="103454" cy="17716"/>
          </a:xfrm>
          <a:custGeom>
            <a:avLst/>
            <a:gdLst/>
            <a:ahLst/>
            <a:cxnLst/>
            <a:rect l="l" t="t" r="r" b="b"/>
            <a:pathLst>
              <a:path w="103454" h="17716">
                <a:moveTo>
                  <a:pt x="103454" y="13068"/>
                </a:moveTo>
                <a:lnTo>
                  <a:pt x="10350" y="330"/>
                </a:lnTo>
                <a:lnTo>
                  <a:pt x="0" y="0"/>
                </a:lnTo>
                <a:lnTo>
                  <a:pt x="4318" y="4533"/>
                </a:lnTo>
                <a:lnTo>
                  <a:pt x="12623" y="4864"/>
                </a:lnTo>
                <a:lnTo>
                  <a:pt x="23431" y="4102"/>
                </a:lnTo>
                <a:lnTo>
                  <a:pt x="14465" y="5626"/>
                </a:lnTo>
                <a:lnTo>
                  <a:pt x="27419" y="6692"/>
                </a:lnTo>
                <a:lnTo>
                  <a:pt x="38227" y="5943"/>
                </a:lnTo>
                <a:lnTo>
                  <a:pt x="29260" y="7454"/>
                </a:lnTo>
                <a:lnTo>
                  <a:pt x="40386" y="8534"/>
                </a:lnTo>
                <a:lnTo>
                  <a:pt x="51181" y="7772"/>
                </a:lnTo>
                <a:lnTo>
                  <a:pt x="42214" y="9283"/>
                </a:lnTo>
                <a:lnTo>
                  <a:pt x="55181" y="10477"/>
                </a:lnTo>
                <a:lnTo>
                  <a:pt x="65976" y="9613"/>
                </a:lnTo>
                <a:lnTo>
                  <a:pt x="57023" y="11125"/>
                </a:lnTo>
                <a:lnTo>
                  <a:pt x="69862" y="12318"/>
                </a:lnTo>
                <a:lnTo>
                  <a:pt x="78828" y="11442"/>
                </a:lnTo>
                <a:lnTo>
                  <a:pt x="71805" y="13068"/>
                </a:lnTo>
                <a:lnTo>
                  <a:pt x="82829" y="14147"/>
                </a:lnTo>
                <a:lnTo>
                  <a:pt x="93624" y="13284"/>
                </a:lnTo>
                <a:lnTo>
                  <a:pt x="84658" y="14909"/>
                </a:lnTo>
                <a:lnTo>
                  <a:pt x="100545" y="14909"/>
                </a:lnTo>
                <a:lnTo>
                  <a:pt x="102374" y="17716"/>
                </a:lnTo>
                <a:lnTo>
                  <a:pt x="103454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5587837" y="3255689"/>
            <a:ext cx="103352" cy="17716"/>
          </a:xfrm>
          <a:custGeom>
            <a:avLst/>
            <a:gdLst/>
            <a:ahLst/>
            <a:cxnLst/>
            <a:rect l="l" t="t" r="r" b="b"/>
            <a:pathLst>
              <a:path w="103352" h="17716">
                <a:moveTo>
                  <a:pt x="93103" y="317"/>
                </a:moveTo>
                <a:lnTo>
                  <a:pt x="0" y="13068"/>
                </a:lnTo>
                <a:lnTo>
                  <a:pt x="977" y="17716"/>
                </a:lnTo>
                <a:lnTo>
                  <a:pt x="2921" y="14909"/>
                </a:lnTo>
                <a:lnTo>
                  <a:pt x="18694" y="14909"/>
                </a:lnTo>
                <a:lnTo>
                  <a:pt x="9728" y="13284"/>
                </a:lnTo>
                <a:lnTo>
                  <a:pt x="20523" y="14147"/>
                </a:lnTo>
                <a:lnTo>
                  <a:pt x="31648" y="13068"/>
                </a:lnTo>
                <a:lnTo>
                  <a:pt x="24523" y="11442"/>
                </a:lnTo>
                <a:lnTo>
                  <a:pt x="33489" y="12306"/>
                </a:lnTo>
                <a:lnTo>
                  <a:pt x="46443" y="11125"/>
                </a:lnTo>
                <a:lnTo>
                  <a:pt x="37477" y="9613"/>
                </a:lnTo>
                <a:lnTo>
                  <a:pt x="48272" y="10477"/>
                </a:lnTo>
                <a:lnTo>
                  <a:pt x="61239" y="9283"/>
                </a:lnTo>
                <a:lnTo>
                  <a:pt x="52273" y="7772"/>
                </a:lnTo>
                <a:lnTo>
                  <a:pt x="63080" y="8534"/>
                </a:lnTo>
                <a:lnTo>
                  <a:pt x="74091" y="7556"/>
                </a:lnTo>
                <a:lnTo>
                  <a:pt x="67068" y="5943"/>
                </a:lnTo>
                <a:lnTo>
                  <a:pt x="76034" y="6692"/>
                </a:lnTo>
                <a:lnTo>
                  <a:pt x="88887" y="5613"/>
                </a:lnTo>
                <a:lnTo>
                  <a:pt x="79921" y="4102"/>
                </a:lnTo>
                <a:lnTo>
                  <a:pt x="90728" y="4851"/>
                </a:lnTo>
                <a:lnTo>
                  <a:pt x="99148" y="4533"/>
                </a:lnTo>
                <a:lnTo>
                  <a:pt x="103352" y="0"/>
                </a:lnTo>
                <a:lnTo>
                  <a:pt x="93103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5755351" y="3263243"/>
            <a:ext cx="50215" cy="137160"/>
          </a:xfrm>
          <a:custGeom>
            <a:avLst/>
            <a:gdLst/>
            <a:ahLst/>
            <a:cxnLst/>
            <a:rect l="l" t="t" r="r" b="b"/>
            <a:pathLst>
              <a:path w="50215" h="137160">
                <a:moveTo>
                  <a:pt x="33477" y="3784"/>
                </a:moveTo>
                <a:lnTo>
                  <a:pt x="29692" y="0"/>
                </a:lnTo>
                <a:lnTo>
                  <a:pt x="23545" y="114"/>
                </a:lnTo>
                <a:lnTo>
                  <a:pt x="0" y="4330"/>
                </a:lnTo>
                <a:lnTo>
                  <a:pt x="101" y="18694"/>
                </a:lnTo>
                <a:lnTo>
                  <a:pt x="7454" y="74091"/>
                </a:lnTo>
                <a:lnTo>
                  <a:pt x="16192" y="135547"/>
                </a:lnTo>
                <a:lnTo>
                  <a:pt x="18351" y="137160"/>
                </a:lnTo>
                <a:lnTo>
                  <a:pt x="27216" y="136944"/>
                </a:lnTo>
                <a:lnTo>
                  <a:pt x="47523" y="133273"/>
                </a:lnTo>
                <a:lnTo>
                  <a:pt x="50215" y="130149"/>
                </a:lnTo>
                <a:lnTo>
                  <a:pt x="33477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5259411" y="3253525"/>
            <a:ext cx="863" cy="11023"/>
          </a:xfrm>
          <a:custGeom>
            <a:avLst/>
            <a:gdLst/>
            <a:ahLst/>
            <a:cxnLst/>
            <a:rect l="l" t="t" r="r" b="b"/>
            <a:pathLst>
              <a:path w="863" h="11023">
                <a:moveTo>
                  <a:pt x="0" y="11023"/>
                </a:moveTo>
                <a:lnTo>
                  <a:pt x="863" y="546"/>
                </a:lnTo>
                <a:lnTo>
                  <a:pt x="0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5186301" y="3263249"/>
            <a:ext cx="50101" cy="137160"/>
          </a:xfrm>
          <a:custGeom>
            <a:avLst/>
            <a:gdLst/>
            <a:ahLst/>
            <a:cxnLst/>
            <a:rect l="l" t="t" r="r" b="b"/>
            <a:pathLst>
              <a:path w="50101" h="137160">
                <a:moveTo>
                  <a:pt x="48272" y="3670"/>
                </a:moveTo>
                <a:lnTo>
                  <a:pt x="19646" y="0"/>
                </a:lnTo>
                <a:lnTo>
                  <a:pt x="16624" y="2590"/>
                </a:lnTo>
                <a:lnTo>
                  <a:pt x="0" y="124625"/>
                </a:lnTo>
                <a:lnTo>
                  <a:pt x="0" y="131330"/>
                </a:lnTo>
                <a:lnTo>
                  <a:pt x="1943" y="133273"/>
                </a:lnTo>
                <a:lnTo>
                  <a:pt x="22237" y="136944"/>
                </a:lnTo>
                <a:lnTo>
                  <a:pt x="31102" y="137159"/>
                </a:lnTo>
                <a:lnTo>
                  <a:pt x="33261" y="135534"/>
                </a:lnTo>
                <a:lnTo>
                  <a:pt x="49885" y="17386"/>
                </a:lnTo>
                <a:lnTo>
                  <a:pt x="50101" y="5499"/>
                </a:lnTo>
                <a:lnTo>
                  <a:pt x="48272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6424954" y="3209251"/>
            <a:ext cx="27431" cy="66522"/>
          </a:xfrm>
          <a:custGeom>
            <a:avLst/>
            <a:gdLst/>
            <a:ahLst/>
            <a:cxnLst/>
            <a:rect l="l" t="t" r="r" b="b"/>
            <a:pathLst>
              <a:path w="27432" h="66522">
                <a:moveTo>
                  <a:pt x="25158" y="10363"/>
                </a:moveTo>
                <a:lnTo>
                  <a:pt x="27431" y="0"/>
                </a:lnTo>
                <a:lnTo>
                  <a:pt x="26568" y="647"/>
                </a:lnTo>
                <a:lnTo>
                  <a:pt x="2476" y="57886"/>
                </a:lnTo>
                <a:lnTo>
                  <a:pt x="0" y="66522"/>
                </a:lnTo>
                <a:lnTo>
                  <a:pt x="8635" y="51079"/>
                </a:lnTo>
                <a:lnTo>
                  <a:pt x="25158" y="103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5732447" y="3266589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546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6419334" y="3275779"/>
            <a:ext cx="5613" cy="12420"/>
          </a:xfrm>
          <a:custGeom>
            <a:avLst/>
            <a:gdLst/>
            <a:ahLst/>
            <a:cxnLst/>
            <a:rect l="l" t="t" r="r" b="b"/>
            <a:pathLst>
              <a:path w="5613" h="12420">
                <a:moveTo>
                  <a:pt x="3022" y="2908"/>
                </a:moveTo>
                <a:lnTo>
                  <a:pt x="0" y="12420"/>
                </a:lnTo>
                <a:lnTo>
                  <a:pt x="5079" y="4965"/>
                </a:lnTo>
                <a:lnTo>
                  <a:pt x="5613" y="0"/>
                </a:lnTo>
                <a:lnTo>
                  <a:pt x="3022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5734288" y="3279448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47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5736128" y="3294237"/>
            <a:ext cx="1079" cy="12865"/>
          </a:xfrm>
          <a:custGeom>
            <a:avLst/>
            <a:gdLst/>
            <a:ahLst/>
            <a:cxnLst/>
            <a:rect l="l" t="t" r="r" b="b"/>
            <a:pathLst>
              <a:path w="1079" h="12865">
                <a:moveTo>
                  <a:pt x="1079" y="12865"/>
                </a:moveTo>
                <a:lnTo>
                  <a:pt x="863" y="660"/>
                </a:lnTo>
                <a:lnTo>
                  <a:pt x="0" y="0"/>
                </a:lnTo>
                <a:lnTo>
                  <a:pt x="1079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5737957" y="3309029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76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4590567" y="3325663"/>
            <a:ext cx="45796" cy="79387"/>
          </a:xfrm>
          <a:custGeom>
            <a:avLst/>
            <a:gdLst/>
            <a:ahLst/>
            <a:cxnLst/>
            <a:rect l="l" t="t" r="r" b="b"/>
            <a:pathLst>
              <a:path w="45796" h="79387">
                <a:moveTo>
                  <a:pt x="6375" y="11671"/>
                </a:moveTo>
                <a:lnTo>
                  <a:pt x="0" y="0"/>
                </a:lnTo>
                <a:lnTo>
                  <a:pt x="647" y="6273"/>
                </a:lnTo>
                <a:lnTo>
                  <a:pt x="4533" y="13512"/>
                </a:lnTo>
                <a:lnTo>
                  <a:pt x="39852" y="72478"/>
                </a:lnTo>
                <a:lnTo>
                  <a:pt x="45796" y="79387"/>
                </a:lnTo>
                <a:lnTo>
                  <a:pt x="41694" y="70637"/>
                </a:lnTo>
                <a:lnTo>
                  <a:pt x="6375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5739785" y="3322002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76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5741625" y="3336792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5743467" y="334975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63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6375052" y="3299750"/>
            <a:ext cx="38773" cy="71602"/>
          </a:xfrm>
          <a:custGeom>
            <a:avLst/>
            <a:gdLst/>
            <a:ahLst/>
            <a:cxnLst/>
            <a:rect l="l" t="t" r="r" b="b"/>
            <a:pathLst>
              <a:path w="38773" h="71602">
                <a:moveTo>
                  <a:pt x="38773" y="1727"/>
                </a:moveTo>
                <a:lnTo>
                  <a:pt x="38442" y="0"/>
                </a:lnTo>
                <a:lnTo>
                  <a:pt x="0" y="71602"/>
                </a:lnTo>
                <a:lnTo>
                  <a:pt x="3136" y="69761"/>
                </a:lnTo>
                <a:lnTo>
                  <a:pt x="28943" y="25272"/>
                </a:lnTo>
                <a:lnTo>
                  <a:pt x="38773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5745295" y="3364442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47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5549499" y="3368111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5747250" y="337923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761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6362089" y="3388418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2374" y="431"/>
                </a:moveTo>
                <a:lnTo>
                  <a:pt x="0" y="5511"/>
                </a:lnTo>
                <a:lnTo>
                  <a:pt x="3352" y="3238"/>
                </a:lnTo>
                <a:lnTo>
                  <a:pt x="3352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5551327" y="3382912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5749090" y="3392205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749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4636364" y="3405057"/>
            <a:ext cx="14681" cy="24079"/>
          </a:xfrm>
          <a:custGeom>
            <a:avLst/>
            <a:gdLst/>
            <a:ahLst/>
            <a:cxnLst/>
            <a:rect l="l" t="t" r="r" b="b"/>
            <a:pathLst>
              <a:path w="14681" h="24079">
                <a:moveTo>
                  <a:pt x="12306" y="17272"/>
                </a:moveTo>
                <a:lnTo>
                  <a:pt x="1295" y="533"/>
                </a:lnTo>
                <a:lnTo>
                  <a:pt x="0" y="0"/>
                </a:lnTo>
                <a:lnTo>
                  <a:pt x="1079" y="4419"/>
                </a:lnTo>
                <a:lnTo>
                  <a:pt x="8851" y="17056"/>
                </a:lnTo>
                <a:lnTo>
                  <a:pt x="14681" y="24079"/>
                </a:lnTo>
                <a:lnTo>
                  <a:pt x="12306" y="172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5553167" y="3397703"/>
            <a:ext cx="1092" cy="11023"/>
          </a:xfrm>
          <a:custGeom>
            <a:avLst/>
            <a:gdLst/>
            <a:ahLst/>
            <a:cxnLst/>
            <a:rect l="l" t="t" r="r" b="b"/>
            <a:pathLst>
              <a:path w="1092" h="11023">
                <a:moveTo>
                  <a:pt x="1092" y="11023"/>
                </a:moveTo>
                <a:lnTo>
                  <a:pt x="876" y="660"/>
                </a:lnTo>
                <a:lnTo>
                  <a:pt x="0" y="0"/>
                </a:lnTo>
                <a:lnTo>
                  <a:pt x="109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5750919" y="340699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863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5555009" y="3410665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4651046" y="3429139"/>
            <a:ext cx="38887" cy="51727"/>
          </a:xfrm>
          <a:custGeom>
            <a:avLst/>
            <a:gdLst/>
            <a:ahLst/>
            <a:cxnLst/>
            <a:rect l="l" t="t" r="r" b="b"/>
            <a:pathLst>
              <a:path w="38887" h="51727">
                <a:moveTo>
                  <a:pt x="36614" y="46545"/>
                </a:moveTo>
                <a:lnTo>
                  <a:pt x="1295" y="533"/>
                </a:lnTo>
                <a:lnTo>
                  <a:pt x="0" y="0"/>
                </a:lnTo>
                <a:lnTo>
                  <a:pt x="1193" y="4419"/>
                </a:lnTo>
                <a:lnTo>
                  <a:pt x="32829" y="46647"/>
                </a:lnTo>
                <a:lnTo>
                  <a:pt x="38887" y="51727"/>
                </a:lnTo>
                <a:lnTo>
                  <a:pt x="36614" y="465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5368278" y="342924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1295" y="5181"/>
                </a:moveTo>
                <a:lnTo>
                  <a:pt x="965" y="431"/>
                </a:lnTo>
                <a:lnTo>
                  <a:pt x="0" y="0"/>
                </a:lnTo>
                <a:lnTo>
                  <a:pt x="1295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5556836" y="342546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5761939" y="3427194"/>
            <a:ext cx="1181" cy="12954"/>
          </a:xfrm>
          <a:custGeom>
            <a:avLst/>
            <a:gdLst/>
            <a:ahLst/>
            <a:cxnLst/>
            <a:rect l="l" t="t" r="r" b="b"/>
            <a:pathLst>
              <a:path w="1181" h="12953">
                <a:moveTo>
                  <a:pt x="1181" y="12953"/>
                </a:moveTo>
                <a:lnTo>
                  <a:pt x="863" y="546"/>
                </a:lnTo>
                <a:lnTo>
                  <a:pt x="0" y="0"/>
                </a:lnTo>
                <a:lnTo>
                  <a:pt x="1181" y="12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5370214" y="3436599"/>
            <a:ext cx="863" cy="12738"/>
          </a:xfrm>
          <a:custGeom>
            <a:avLst/>
            <a:gdLst/>
            <a:ahLst/>
            <a:cxnLst/>
            <a:rect l="l" t="t" r="r" b="b"/>
            <a:pathLst>
              <a:path w="863" h="12738">
                <a:moveTo>
                  <a:pt x="0" y="12738"/>
                </a:moveTo>
                <a:lnTo>
                  <a:pt x="863" y="635"/>
                </a:lnTo>
                <a:lnTo>
                  <a:pt x="114" y="0"/>
                </a:lnTo>
                <a:lnTo>
                  <a:pt x="0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6323319" y="3394577"/>
            <a:ext cx="38557" cy="56705"/>
          </a:xfrm>
          <a:custGeom>
            <a:avLst/>
            <a:gdLst/>
            <a:ahLst/>
            <a:cxnLst/>
            <a:rect l="l" t="t" r="r" b="b"/>
            <a:pathLst>
              <a:path w="38557" h="56705">
                <a:moveTo>
                  <a:pt x="38557" y="1079"/>
                </a:moveTo>
                <a:lnTo>
                  <a:pt x="37477" y="0"/>
                </a:lnTo>
                <a:lnTo>
                  <a:pt x="5181" y="47078"/>
                </a:lnTo>
                <a:lnTo>
                  <a:pt x="0" y="56705"/>
                </a:lnTo>
                <a:lnTo>
                  <a:pt x="4864" y="52374"/>
                </a:lnTo>
                <a:lnTo>
                  <a:pt x="30784" y="15328"/>
                </a:lnTo>
                <a:lnTo>
                  <a:pt x="38557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5700919" y="3432815"/>
            <a:ext cx="965" cy="18351"/>
          </a:xfrm>
          <a:custGeom>
            <a:avLst/>
            <a:gdLst/>
            <a:ahLst/>
            <a:cxnLst/>
            <a:rect l="l" t="t" r="r" b="b"/>
            <a:pathLst>
              <a:path w="965" h="18351">
                <a:moveTo>
                  <a:pt x="101" y="18351"/>
                </a:moveTo>
                <a:lnTo>
                  <a:pt x="965" y="533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5558678" y="3438428"/>
            <a:ext cx="1193" cy="12738"/>
          </a:xfrm>
          <a:custGeom>
            <a:avLst/>
            <a:gdLst/>
            <a:ahLst/>
            <a:cxnLst/>
            <a:rect l="l" t="t" r="r" b="b"/>
            <a:pathLst>
              <a:path w="1193" h="12738">
                <a:moveTo>
                  <a:pt x="1193" y="12738"/>
                </a:moveTo>
                <a:lnTo>
                  <a:pt x="863" y="647"/>
                </a:lnTo>
                <a:lnTo>
                  <a:pt x="0" y="0"/>
                </a:lnTo>
                <a:lnTo>
                  <a:pt x="1193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5763881" y="3442097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761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6319654" y="3451275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81" y="1193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81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5290737" y="3451379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8">
                <a:moveTo>
                  <a:pt x="1181" y="7239"/>
                </a:moveTo>
                <a:lnTo>
                  <a:pt x="965" y="546"/>
                </a:lnTo>
                <a:lnTo>
                  <a:pt x="0" y="0"/>
                </a:lnTo>
                <a:lnTo>
                  <a:pt x="1181" y="7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6315866" y="3456781"/>
            <a:ext cx="3784" cy="5067"/>
          </a:xfrm>
          <a:custGeom>
            <a:avLst/>
            <a:gdLst/>
            <a:ahLst/>
            <a:cxnLst/>
            <a:rect l="l" t="t" r="r" b="b"/>
            <a:pathLst>
              <a:path w="3784" h="5067">
                <a:moveTo>
                  <a:pt x="2374" y="546"/>
                </a:moveTo>
                <a:lnTo>
                  <a:pt x="0" y="5067"/>
                </a:lnTo>
                <a:lnTo>
                  <a:pt x="3238" y="3352"/>
                </a:lnTo>
                <a:lnTo>
                  <a:pt x="3784" y="0"/>
                </a:lnTo>
                <a:lnTo>
                  <a:pt x="23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5560621" y="3453217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761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5765708" y="3455059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762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6306687" y="3469857"/>
            <a:ext cx="3454" cy="4953"/>
          </a:xfrm>
          <a:custGeom>
            <a:avLst/>
            <a:gdLst/>
            <a:ahLst/>
            <a:cxnLst/>
            <a:rect l="l" t="t" r="r" b="b"/>
            <a:pathLst>
              <a:path w="3454" h="4952">
                <a:moveTo>
                  <a:pt x="2374" y="317"/>
                </a:moveTo>
                <a:lnTo>
                  <a:pt x="0" y="4952"/>
                </a:lnTo>
                <a:lnTo>
                  <a:pt x="3238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5562461" y="346790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761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5767550" y="3469849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546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4689930" y="3480875"/>
            <a:ext cx="5499" cy="7340"/>
          </a:xfrm>
          <a:custGeom>
            <a:avLst/>
            <a:gdLst/>
            <a:ahLst/>
            <a:cxnLst/>
            <a:rect l="l" t="t" r="r" b="b"/>
            <a:pathLst>
              <a:path w="5499" h="7340">
                <a:moveTo>
                  <a:pt x="1181" y="4318"/>
                </a:moveTo>
                <a:lnTo>
                  <a:pt x="5499" y="7340"/>
                </a:lnTo>
                <a:lnTo>
                  <a:pt x="3454" y="2044"/>
                </a:lnTo>
                <a:lnTo>
                  <a:pt x="0" y="0"/>
                </a:lnTo>
                <a:lnTo>
                  <a:pt x="1181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4695432" y="3488206"/>
            <a:ext cx="38887" cy="46227"/>
          </a:xfrm>
          <a:custGeom>
            <a:avLst/>
            <a:gdLst/>
            <a:ahLst/>
            <a:cxnLst/>
            <a:rect l="l" t="t" r="r" b="b"/>
            <a:pathLst>
              <a:path w="38887" h="46227">
                <a:moveTo>
                  <a:pt x="0" y="0"/>
                </a:moveTo>
                <a:lnTo>
                  <a:pt x="1295" y="4330"/>
                </a:lnTo>
                <a:lnTo>
                  <a:pt x="18034" y="26352"/>
                </a:lnTo>
                <a:lnTo>
                  <a:pt x="38887" y="46227"/>
                </a:lnTo>
                <a:lnTo>
                  <a:pt x="36614" y="41046"/>
                </a:lnTo>
                <a:lnTo>
                  <a:pt x="19875" y="24523"/>
                </a:lnTo>
                <a:lnTo>
                  <a:pt x="3352" y="22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5564289" y="348086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5769377" y="3482695"/>
            <a:ext cx="1092" cy="12865"/>
          </a:xfrm>
          <a:custGeom>
            <a:avLst/>
            <a:gdLst/>
            <a:ahLst/>
            <a:cxnLst/>
            <a:rect l="l" t="t" r="r" b="b"/>
            <a:pathLst>
              <a:path w="1092" h="12865">
                <a:moveTo>
                  <a:pt x="1092" y="12865"/>
                </a:moveTo>
                <a:lnTo>
                  <a:pt x="876" y="660"/>
                </a:lnTo>
                <a:lnTo>
                  <a:pt x="0" y="0"/>
                </a:lnTo>
                <a:lnTo>
                  <a:pt x="1092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5566130" y="3495658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5771217" y="349749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63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6267922" y="3477728"/>
            <a:ext cx="36715" cy="43751"/>
          </a:xfrm>
          <a:custGeom>
            <a:avLst/>
            <a:gdLst/>
            <a:ahLst/>
            <a:cxnLst/>
            <a:rect l="l" t="t" r="r" b="b"/>
            <a:pathLst>
              <a:path w="36715" h="43751">
                <a:moveTo>
                  <a:pt x="36715" y="977"/>
                </a:moveTo>
                <a:lnTo>
                  <a:pt x="35636" y="0"/>
                </a:lnTo>
                <a:lnTo>
                  <a:pt x="2159" y="38557"/>
                </a:lnTo>
                <a:lnTo>
                  <a:pt x="0" y="43751"/>
                </a:lnTo>
                <a:lnTo>
                  <a:pt x="14147" y="30137"/>
                </a:lnTo>
                <a:lnTo>
                  <a:pt x="30670" y="9842"/>
                </a:lnTo>
                <a:lnTo>
                  <a:pt x="36715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5567958" y="3508618"/>
            <a:ext cx="1092" cy="12750"/>
          </a:xfrm>
          <a:custGeom>
            <a:avLst/>
            <a:gdLst/>
            <a:ahLst/>
            <a:cxnLst/>
            <a:rect l="l" t="t" r="r" b="b"/>
            <a:pathLst>
              <a:path w="1092" h="12750">
                <a:moveTo>
                  <a:pt x="1092" y="12750"/>
                </a:moveTo>
                <a:lnTo>
                  <a:pt x="876" y="660"/>
                </a:lnTo>
                <a:lnTo>
                  <a:pt x="0" y="0"/>
                </a:lnTo>
                <a:lnTo>
                  <a:pt x="1092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5773059" y="3512290"/>
            <a:ext cx="1079" cy="11125"/>
          </a:xfrm>
          <a:custGeom>
            <a:avLst/>
            <a:gdLst/>
            <a:ahLst/>
            <a:cxnLst/>
            <a:rect l="l" t="t" r="r" b="b"/>
            <a:pathLst>
              <a:path w="1079" h="11125">
                <a:moveTo>
                  <a:pt x="1079" y="11125"/>
                </a:moveTo>
                <a:lnTo>
                  <a:pt x="863" y="660"/>
                </a:lnTo>
                <a:lnTo>
                  <a:pt x="0" y="0"/>
                </a:lnTo>
                <a:lnTo>
                  <a:pt x="1079" y="11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6258521" y="3521473"/>
            <a:ext cx="9398" cy="10591"/>
          </a:xfrm>
          <a:custGeom>
            <a:avLst/>
            <a:gdLst/>
            <a:ahLst/>
            <a:cxnLst/>
            <a:rect l="l" t="t" r="r" b="b"/>
            <a:pathLst>
              <a:path w="9398" h="10591">
                <a:moveTo>
                  <a:pt x="4317" y="4102"/>
                </a:moveTo>
                <a:lnTo>
                  <a:pt x="0" y="10591"/>
                </a:lnTo>
                <a:lnTo>
                  <a:pt x="8102" y="4317"/>
                </a:lnTo>
                <a:lnTo>
                  <a:pt x="9397" y="0"/>
                </a:lnTo>
                <a:lnTo>
                  <a:pt x="4317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5569798" y="3523421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63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5481241" y="3534867"/>
            <a:ext cx="28625" cy="1841"/>
          </a:xfrm>
          <a:custGeom>
            <a:avLst/>
            <a:gdLst/>
            <a:ahLst/>
            <a:cxnLst/>
            <a:rect l="l" t="t" r="r" b="b"/>
            <a:pathLst>
              <a:path w="28625" h="1841">
                <a:moveTo>
                  <a:pt x="1295" y="1841"/>
                </a:moveTo>
                <a:lnTo>
                  <a:pt x="25590" y="1841"/>
                </a:lnTo>
                <a:lnTo>
                  <a:pt x="28625" y="101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4734313" y="3534437"/>
            <a:ext cx="23977" cy="25806"/>
          </a:xfrm>
          <a:custGeom>
            <a:avLst/>
            <a:gdLst/>
            <a:ahLst/>
            <a:cxnLst/>
            <a:rect l="l" t="t" r="r" b="b"/>
            <a:pathLst>
              <a:path w="23977" h="25806">
                <a:moveTo>
                  <a:pt x="21818" y="20624"/>
                </a:moveTo>
                <a:lnTo>
                  <a:pt x="0" y="0"/>
                </a:lnTo>
                <a:lnTo>
                  <a:pt x="1193" y="4203"/>
                </a:lnTo>
                <a:lnTo>
                  <a:pt x="23977" y="25806"/>
                </a:lnTo>
                <a:lnTo>
                  <a:pt x="21818" y="20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5512026" y="3537032"/>
            <a:ext cx="7238" cy="1181"/>
          </a:xfrm>
          <a:custGeom>
            <a:avLst/>
            <a:gdLst/>
            <a:ahLst/>
            <a:cxnLst/>
            <a:rect l="l" t="t" r="r" b="b"/>
            <a:pathLst>
              <a:path w="7238" h="1181">
                <a:moveTo>
                  <a:pt x="0" y="647"/>
                </a:moveTo>
                <a:lnTo>
                  <a:pt x="7238" y="1181"/>
                </a:lnTo>
                <a:lnTo>
                  <a:pt x="679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5474004" y="3536594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193" y="1943"/>
                </a:moveTo>
                <a:lnTo>
                  <a:pt x="4864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5466666" y="3538434"/>
            <a:ext cx="4851" cy="1943"/>
          </a:xfrm>
          <a:custGeom>
            <a:avLst/>
            <a:gdLst/>
            <a:ahLst/>
            <a:cxnLst/>
            <a:rect l="l" t="t" r="r" b="b"/>
            <a:pathLst>
              <a:path w="4851" h="1943">
                <a:moveTo>
                  <a:pt x="1079" y="1943"/>
                </a:moveTo>
                <a:lnTo>
                  <a:pt x="4851" y="1079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6247514" y="3536377"/>
            <a:ext cx="7226" cy="8636"/>
          </a:xfrm>
          <a:custGeom>
            <a:avLst/>
            <a:gdLst/>
            <a:ahLst/>
            <a:cxnLst/>
            <a:rect l="l" t="t" r="r" b="b"/>
            <a:pathLst>
              <a:path w="7226" h="8636">
                <a:moveTo>
                  <a:pt x="4203" y="2057"/>
                </a:moveTo>
                <a:lnTo>
                  <a:pt x="0" y="8636"/>
                </a:lnTo>
                <a:lnTo>
                  <a:pt x="6896" y="2921"/>
                </a:lnTo>
                <a:lnTo>
                  <a:pt x="7226" y="0"/>
                </a:lnTo>
                <a:lnTo>
                  <a:pt x="4203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5571638" y="3538212"/>
            <a:ext cx="977" cy="11023"/>
          </a:xfrm>
          <a:custGeom>
            <a:avLst/>
            <a:gdLst/>
            <a:ahLst/>
            <a:cxnLst/>
            <a:rect l="l" t="t" r="r" b="b"/>
            <a:pathLst>
              <a:path w="977" h="11023">
                <a:moveTo>
                  <a:pt x="977" y="11023"/>
                </a:moveTo>
                <a:lnTo>
                  <a:pt x="863" y="546"/>
                </a:lnTo>
                <a:lnTo>
                  <a:pt x="0" y="0"/>
                </a:lnTo>
                <a:lnTo>
                  <a:pt x="977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4758289" y="3560245"/>
            <a:ext cx="24193" cy="25704"/>
          </a:xfrm>
          <a:custGeom>
            <a:avLst/>
            <a:gdLst/>
            <a:ahLst/>
            <a:cxnLst/>
            <a:rect l="l" t="t" r="r" b="b"/>
            <a:pathLst>
              <a:path w="24193" h="25704">
                <a:moveTo>
                  <a:pt x="21818" y="20739"/>
                </a:moveTo>
                <a:lnTo>
                  <a:pt x="0" y="0"/>
                </a:lnTo>
                <a:lnTo>
                  <a:pt x="1295" y="4318"/>
                </a:lnTo>
                <a:lnTo>
                  <a:pt x="6908" y="9715"/>
                </a:lnTo>
                <a:lnTo>
                  <a:pt x="24193" y="25704"/>
                </a:lnTo>
                <a:lnTo>
                  <a:pt x="21818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4782482" y="3585945"/>
            <a:ext cx="62636" cy="55626"/>
          </a:xfrm>
          <a:custGeom>
            <a:avLst/>
            <a:gdLst/>
            <a:ahLst/>
            <a:cxnLst/>
            <a:rect l="l" t="t" r="r" b="b"/>
            <a:pathLst>
              <a:path w="62636" h="55625">
                <a:moveTo>
                  <a:pt x="49034" y="41478"/>
                </a:moveTo>
                <a:lnTo>
                  <a:pt x="2920" y="761"/>
                </a:lnTo>
                <a:lnTo>
                  <a:pt x="0" y="0"/>
                </a:lnTo>
                <a:lnTo>
                  <a:pt x="1079" y="2603"/>
                </a:lnTo>
                <a:lnTo>
                  <a:pt x="19659" y="19126"/>
                </a:lnTo>
                <a:lnTo>
                  <a:pt x="58318" y="54330"/>
                </a:lnTo>
                <a:lnTo>
                  <a:pt x="62636" y="55625"/>
                </a:lnTo>
                <a:lnTo>
                  <a:pt x="49034" y="41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6173743" y="3551170"/>
            <a:ext cx="68046" cy="66205"/>
          </a:xfrm>
          <a:custGeom>
            <a:avLst/>
            <a:gdLst/>
            <a:ahLst/>
            <a:cxnLst/>
            <a:rect l="l" t="t" r="r" b="b"/>
            <a:pathLst>
              <a:path w="68046" h="66205">
                <a:moveTo>
                  <a:pt x="67716" y="2921"/>
                </a:moveTo>
                <a:lnTo>
                  <a:pt x="68046" y="0"/>
                </a:lnTo>
                <a:lnTo>
                  <a:pt x="44716" y="22466"/>
                </a:lnTo>
                <a:lnTo>
                  <a:pt x="28295" y="37477"/>
                </a:lnTo>
                <a:lnTo>
                  <a:pt x="0" y="66205"/>
                </a:lnTo>
                <a:lnTo>
                  <a:pt x="5079" y="64262"/>
                </a:lnTo>
                <a:lnTo>
                  <a:pt x="67716" y="2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4845128" y="3641568"/>
            <a:ext cx="27749" cy="22136"/>
          </a:xfrm>
          <a:custGeom>
            <a:avLst/>
            <a:gdLst/>
            <a:ahLst/>
            <a:cxnLst/>
            <a:rect l="l" t="t" r="r" b="b"/>
            <a:pathLst>
              <a:path w="27749" h="22136">
                <a:moveTo>
                  <a:pt x="6908" y="4216"/>
                </a:moveTo>
                <a:lnTo>
                  <a:pt x="3124" y="546"/>
                </a:lnTo>
                <a:lnTo>
                  <a:pt x="0" y="0"/>
                </a:lnTo>
                <a:lnTo>
                  <a:pt x="1396" y="2374"/>
                </a:lnTo>
                <a:lnTo>
                  <a:pt x="18033" y="17068"/>
                </a:lnTo>
                <a:lnTo>
                  <a:pt x="27749" y="22136"/>
                </a:lnTo>
                <a:lnTo>
                  <a:pt x="23431" y="17284"/>
                </a:lnTo>
                <a:lnTo>
                  <a:pt x="6908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4872879" y="3663717"/>
            <a:ext cx="46113" cy="33261"/>
          </a:xfrm>
          <a:custGeom>
            <a:avLst/>
            <a:gdLst/>
            <a:ahLst/>
            <a:cxnLst/>
            <a:rect l="l" t="t" r="r" b="b"/>
            <a:pathLst>
              <a:path w="46113" h="33261">
                <a:moveTo>
                  <a:pt x="41795" y="28397"/>
                </a:moveTo>
                <a:lnTo>
                  <a:pt x="3022" y="647"/>
                </a:lnTo>
                <a:lnTo>
                  <a:pt x="0" y="0"/>
                </a:lnTo>
                <a:lnTo>
                  <a:pt x="1295" y="2374"/>
                </a:lnTo>
                <a:lnTo>
                  <a:pt x="36499" y="28181"/>
                </a:lnTo>
                <a:lnTo>
                  <a:pt x="46113" y="33261"/>
                </a:lnTo>
                <a:lnTo>
                  <a:pt x="41795" y="28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6112717" y="3624827"/>
            <a:ext cx="53149" cy="42659"/>
          </a:xfrm>
          <a:custGeom>
            <a:avLst/>
            <a:gdLst/>
            <a:ahLst/>
            <a:cxnLst/>
            <a:rect l="l" t="t" r="r" b="b"/>
            <a:pathLst>
              <a:path w="53149" h="42659">
                <a:moveTo>
                  <a:pt x="47523" y="7023"/>
                </a:moveTo>
                <a:lnTo>
                  <a:pt x="53149" y="0"/>
                </a:lnTo>
                <a:lnTo>
                  <a:pt x="50546" y="647"/>
                </a:lnTo>
                <a:lnTo>
                  <a:pt x="6159" y="35864"/>
                </a:lnTo>
                <a:lnTo>
                  <a:pt x="0" y="42659"/>
                </a:lnTo>
                <a:lnTo>
                  <a:pt x="5080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6105483" y="3667494"/>
            <a:ext cx="7239" cy="5283"/>
          </a:xfrm>
          <a:custGeom>
            <a:avLst/>
            <a:gdLst/>
            <a:ahLst/>
            <a:cxnLst/>
            <a:rect l="l" t="t" r="r" b="b"/>
            <a:pathLst>
              <a:path w="7238" h="5283">
                <a:moveTo>
                  <a:pt x="4000" y="533"/>
                </a:moveTo>
                <a:lnTo>
                  <a:pt x="0" y="5283"/>
                </a:lnTo>
                <a:lnTo>
                  <a:pt x="5079" y="3454"/>
                </a:lnTo>
                <a:lnTo>
                  <a:pt x="7238" y="0"/>
                </a:lnTo>
                <a:lnTo>
                  <a:pt x="400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6096306" y="3674729"/>
            <a:ext cx="6578" cy="5384"/>
          </a:xfrm>
          <a:custGeom>
            <a:avLst/>
            <a:gdLst/>
            <a:ahLst/>
            <a:cxnLst/>
            <a:rect l="l" t="t" r="r" b="b"/>
            <a:pathLst>
              <a:path w="6578" h="5384">
                <a:moveTo>
                  <a:pt x="4102" y="647"/>
                </a:moveTo>
                <a:lnTo>
                  <a:pt x="0" y="5384"/>
                </a:lnTo>
                <a:lnTo>
                  <a:pt x="5067" y="3556"/>
                </a:lnTo>
                <a:lnTo>
                  <a:pt x="6578" y="0"/>
                </a:lnTo>
                <a:lnTo>
                  <a:pt x="4102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6088637" y="3682180"/>
            <a:ext cx="5067" cy="3670"/>
          </a:xfrm>
          <a:custGeom>
            <a:avLst/>
            <a:gdLst/>
            <a:ahLst/>
            <a:cxnLst/>
            <a:rect l="l" t="t" r="r" b="b"/>
            <a:pathLst>
              <a:path w="5067" h="3670">
                <a:moveTo>
                  <a:pt x="2374" y="431"/>
                </a:moveTo>
                <a:lnTo>
                  <a:pt x="0" y="3670"/>
                </a:lnTo>
                <a:lnTo>
                  <a:pt x="4432" y="2476"/>
                </a:lnTo>
                <a:lnTo>
                  <a:pt x="5067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4918993" y="3696973"/>
            <a:ext cx="122047" cy="72148"/>
          </a:xfrm>
          <a:custGeom>
            <a:avLst/>
            <a:gdLst/>
            <a:ahLst/>
            <a:cxnLst/>
            <a:rect l="l" t="t" r="r" b="b"/>
            <a:pathLst>
              <a:path w="122047" h="72148">
                <a:moveTo>
                  <a:pt x="18148" y="11556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16306" y="13398"/>
                </a:lnTo>
                <a:lnTo>
                  <a:pt x="115785" y="70954"/>
                </a:lnTo>
                <a:lnTo>
                  <a:pt x="122046" y="72148"/>
                </a:lnTo>
                <a:lnTo>
                  <a:pt x="18148" y="11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5464401" y="3706153"/>
            <a:ext cx="5181" cy="1193"/>
          </a:xfrm>
          <a:custGeom>
            <a:avLst/>
            <a:gdLst/>
            <a:ahLst/>
            <a:cxnLst/>
            <a:rect l="l" t="t" r="r" b="b"/>
            <a:pathLst>
              <a:path w="5181" h="1193">
                <a:moveTo>
                  <a:pt x="533" y="1193"/>
                </a:moveTo>
                <a:lnTo>
                  <a:pt x="5181" y="546"/>
                </a:lnTo>
                <a:lnTo>
                  <a:pt x="0" y="0"/>
                </a:lnTo>
                <a:lnTo>
                  <a:pt x="533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5516026" y="3707984"/>
            <a:ext cx="4965" cy="1625"/>
          </a:xfrm>
          <a:custGeom>
            <a:avLst/>
            <a:gdLst/>
            <a:ahLst/>
            <a:cxnLst/>
            <a:rect l="l" t="t" r="r" b="b"/>
            <a:pathLst>
              <a:path w="4965" h="1625">
                <a:moveTo>
                  <a:pt x="0" y="1625"/>
                </a:moveTo>
                <a:lnTo>
                  <a:pt x="4635" y="1092"/>
                </a:lnTo>
                <a:lnTo>
                  <a:pt x="4965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5477793" y="3709501"/>
            <a:ext cx="6578" cy="977"/>
          </a:xfrm>
          <a:custGeom>
            <a:avLst/>
            <a:gdLst/>
            <a:ahLst/>
            <a:cxnLst/>
            <a:rect l="l" t="t" r="r" b="b"/>
            <a:pathLst>
              <a:path w="6578" h="977">
                <a:moveTo>
                  <a:pt x="0" y="977"/>
                </a:moveTo>
                <a:lnTo>
                  <a:pt x="6578" y="977"/>
                </a:lnTo>
                <a:lnTo>
                  <a:pt x="977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5486754" y="3711338"/>
            <a:ext cx="17602" cy="1524"/>
          </a:xfrm>
          <a:custGeom>
            <a:avLst/>
            <a:gdLst/>
            <a:ahLst/>
            <a:cxnLst/>
            <a:rect l="l" t="t" r="r" b="b"/>
            <a:pathLst>
              <a:path w="17602" h="1524">
                <a:moveTo>
                  <a:pt x="0" y="431"/>
                </a:moveTo>
                <a:lnTo>
                  <a:pt x="317" y="1523"/>
                </a:lnTo>
                <a:lnTo>
                  <a:pt x="17602" y="1079"/>
                </a:lnTo>
                <a:lnTo>
                  <a:pt x="6794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6020271" y="3685852"/>
            <a:ext cx="68364" cy="44386"/>
          </a:xfrm>
          <a:custGeom>
            <a:avLst/>
            <a:gdLst/>
            <a:ahLst/>
            <a:cxnLst/>
            <a:rect l="l" t="t" r="r" b="b"/>
            <a:pathLst>
              <a:path w="68364" h="44386">
                <a:moveTo>
                  <a:pt x="67716" y="1295"/>
                </a:moveTo>
                <a:lnTo>
                  <a:pt x="68364" y="0"/>
                </a:lnTo>
                <a:lnTo>
                  <a:pt x="65239" y="647"/>
                </a:lnTo>
                <a:lnTo>
                  <a:pt x="8102" y="37693"/>
                </a:lnTo>
                <a:lnTo>
                  <a:pt x="0" y="44386"/>
                </a:lnTo>
                <a:lnTo>
                  <a:pt x="7785" y="41147"/>
                </a:lnTo>
                <a:lnTo>
                  <a:pt x="59613" y="7886"/>
                </a:lnTo>
                <a:lnTo>
                  <a:pt x="6771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6014764" y="3730245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73" y="533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73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5401212" y="3752480"/>
            <a:ext cx="11137" cy="1841"/>
          </a:xfrm>
          <a:custGeom>
            <a:avLst/>
            <a:gdLst/>
            <a:ahLst/>
            <a:cxnLst/>
            <a:rect l="l" t="t" r="r" b="b"/>
            <a:pathLst>
              <a:path w="11137" h="1841">
                <a:moveTo>
                  <a:pt x="0" y="1409"/>
                </a:moveTo>
                <a:lnTo>
                  <a:pt x="11137" y="1841"/>
                </a:lnTo>
                <a:lnTo>
                  <a:pt x="228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5412338" y="3754318"/>
            <a:ext cx="29159" cy="1092"/>
          </a:xfrm>
          <a:custGeom>
            <a:avLst/>
            <a:gdLst/>
            <a:ahLst/>
            <a:cxnLst/>
            <a:rect l="l" t="t" r="r" b="b"/>
            <a:pathLst>
              <a:path w="29159" h="1092">
                <a:moveTo>
                  <a:pt x="863" y="1092"/>
                </a:moveTo>
                <a:lnTo>
                  <a:pt x="29159" y="660"/>
                </a:lnTo>
                <a:lnTo>
                  <a:pt x="0" y="0"/>
                </a:lnTo>
                <a:lnTo>
                  <a:pt x="863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5523254" y="3756806"/>
            <a:ext cx="25387" cy="1193"/>
          </a:xfrm>
          <a:custGeom>
            <a:avLst/>
            <a:gdLst/>
            <a:ahLst/>
            <a:cxnLst/>
            <a:rect l="l" t="t" r="r" b="b"/>
            <a:pathLst>
              <a:path w="25387" h="1193">
                <a:moveTo>
                  <a:pt x="762" y="101"/>
                </a:moveTo>
                <a:lnTo>
                  <a:pt x="0" y="1193"/>
                </a:lnTo>
                <a:lnTo>
                  <a:pt x="25387" y="0"/>
                </a:lnTo>
                <a:lnTo>
                  <a:pt x="76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5512563" y="3757997"/>
            <a:ext cx="10680" cy="1079"/>
          </a:xfrm>
          <a:custGeom>
            <a:avLst/>
            <a:gdLst/>
            <a:ahLst/>
            <a:cxnLst/>
            <a:rect l="l" t="t" r="r" b="b"/>
            <a:pathLst>
              <a:path w="10680" h="1079">
                <a:moveTo>
                  <a:pt x="0" y="647"/>
                </a:moveTo>
                <a:lnTo>
                  <a:pt x="9931" y="1079"/>
                </a:lnTo>
                <a:lnTo>
                  <a:pt x="1068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5577577" y="3758429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9931"/>
                </a:moveTo>
                <a:lnTo>
                  <a:pt x="1193" y="10680"/>
                </a:lnTo>
                <a:lnTo>
                  <a:pt x="431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5041033" y="3769114"/>
            <a:ext cx="240512" cy="83921"/>
          </a:xfrm>
          <a:custGeom>
            <a:avLst/>
            <a:gdLst/>
            <a:ahLst/>
            <a:cxnLst/>
            <a:rect l="l" t="t" r="r" b="b"/>
            <a:pathLst>
              <a:path w="240512" h="83921">
                <a:moveTo>
                  <a:pt x="0" y="0"/>
                </a:moveTo>
                <a:lnTo>
                  <a:pt x="2921" y="2489"/>
                </a:lnTo>
                <a:lnTo>
                  <a:pt x="71386" y="33807"/>
                </a:lnTo>
                <a:lnTo>
                  <a:pt x="167398" y="67182"/>
                </a:lnTo>
                <a:lnTo>
                  <a:pt x="235877" y="83921"/>
                </a:lnTo>
                <a:lnTo>
                  <a:pt x="240512" y="83273"/>
                </a:lnTo>
                <a:lnTo>
                  <a:pt x="208114" y="74523"/>
                </a:lnTo>
                <a:lnTo>
                  <a:pt x="176682" y="67182"/>
                </a:lnTo>
                <a:lnTo>
                  <a:pt x="73228" y="32080"/>
                </a:lnTo>
                <a:lnTo>
                  <a:pt x="4965" y="4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5918641" y="3739422"/>
            <a:ext cx="86398" cy="44056"/>
          </a:xfrm>
          <a:custGeom>
            <a:avLst/>
            <a:gdLst/>
            <a:ahLst/>
            <a:cxnLst/>
            <a:rect l="l" t="t" r="r" b="b"/>
            <a:pathLst>
              <a:path w="86398" h="44056">
                <a:moveTo>
                  <a:pt x="85648" y="2374"/>
                </a:moveTo>
                <a:lnTo>
                  <a:pt x="86398" y="0"/>
                </a:lnTo>
                <a:lnTo>
                  <a:pt x="83807" y="647"/>
                </a:lnTo>
                <a:lnTo>
                  <a:pt x="0" y="44056"/>
                </a:lnTo>
                <a:lnTo>
                  <a:pt x="6261" y="43307"/>
                </a:lnTo>
                <a:lnTo>
                  <a:pt x="85648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5811508" y="3787481"/>
            <a:ext cx="99364" cy="37795"/>
          </a:xfrm>
          <a:custGeom>
            <a:avLst/>
            <a:gdLst/>
            <a:ahLst/>
            <a:cxnLst/>
            <a:rect l="l" t="t" r="r" b="b"/>
            <a:pathLst>
              <a:path w="99364" h="37795">
                <a:moveTo>
                  <a:pt x="92989" y="4318"/>
                </a:moveTo>
                <a:lnTo>
                  <a:pt x="99364" y="0"/>
                </a:lnTo>
                <a:lnTo>
                  <a:pt x="94818" y="533"/>
                </a:lnTo>
                <a:lnTo>
                  <a:pt x="0" y="37477"/>
                </a:lnTo>
                <a:lnTo>
                  <a:pt x="6261" y="37795"/>
                </a:lnTo>
                <a:lnTo>
                  <a:pt x="92989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5802341" y="3828191"/>
            <a:ext cx="4953" cy="1193"/>
          </a:xfrm>
          <a:custGeom>
            <a:avLst/>
            <a:gdLst/>
            <a:ahLst/>
            <a:cxnLst/>
            <a:rect l="l" t="t" r="r" b="b"/>
            <a:pathLst>
              <a:path w="4952" h="1193">
                <a:moveTo>
                  <a:pt x="635" y="1193"/>
                </a:moveTo>
                <a:lnTo>
                  <a:pt x="4953" y="660"/>
                </a:lnTo>
                <a:lnTo>
                  <a:pt x="0" y="0"/>
                </a:lnTo>
                <a:lnTo>
                  <a:pt x="635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5719493" y="3830250"/>
            <a:ext cx="104444" cy="63715"/>
          </a:xfrm>
          <a:custGeom>
            <a:avLst/>
            <a:gdLst/>
            <a:ahLst/>
            <a:cxnLst/>
            <a:rect l="l" t="t" r="r" b="b"/>
            <a:pathLst>
              <a:path w="104444" h="63715">
                <a:moveTo>
                  <a:pt x="100660" y="34124"/>
                </a:moveTo>
                <a:lnTo>
                  <a:pt x="0" y="61671"/>
                </a:lnTo>
                <a:lnTo>
                  <a:pt x="546" y="63715"/>
                </a:lnTo>
                <a:lnTo>
                  <a:pt x="89420" y="39738"/>
                </a:lnTo>
                <a:lnTo>
                  <a:pt x="104444" y="35521"/>
                </a:lnTo>
                <a:lnTo>
                  <a:pt x="92875" y="330"/>
                </a:lnTo>
                <a:lnTo>
                  <a:pt x="91046" y="0"/>
                </a:lnTo>
                <a:lnTo>
                  <a:pt x="100660" y="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5794775" y="3829918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863" y="1295"/>
                </a:moveTo>
                <a:lnTo>
                  <a:pt x="5067" y="761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5787317" y="3831435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761"/>
                </a:moveTo>
                <a:lnTo>
                  <a:pt x="5080" y="1841"/>
                </a:lnTo>
                <a:lnTo>
                  <a:pt x="2044" y="0"/>
                </a:lnTo>
                <a:lnTo>
                  <a:pt x="0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5774355" y="3835218"/>
            <a:ext cx="5080" cy="1727"/>
          </a:xfrm>
          <a:custGeom>
            <a:avLst/>
            <a:gdLst/>
            <a:ahLst/>
            <a:cxnLst/>
            <a:rect l="l" t="t" r="r" b="b"/>
            <a:pathLst>
              <a:path w="5079" h="1727">
                <a:moveTo>
                  <a:pt x="0" y="647"/>
                </a:moveTo>
                <a:lnTo>
                  <a:pt x="5080" y="1727"/>
                </a:lnTo>
                <a:lnTo>
                  <a:pt x="2159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5767017" y="3836945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5759668" y="3838900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5746603" y="3842454"/>
            <a:ext cx="5181" cy="1181"/>
          </a:xfrm>
          <a:custGeom>
            <a:avLst/>
            <a:gdLst/>
            <a:ahLst/>
            <a:cxnLst/>
            <a:rect l="l" t="t" r="r" b="b"/>
            <a:pathLst>
              <a:path w="5181" h="1181">
                <a:moveTo>
                  <a:pt x="0" y="749"/>
                </a:moveTo>
                <a:lnTo>
                  <a:pt x="5181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5739254" y="3844397"/>
            <a:ext cx="4978" cy="965"/>
          </a:xfrm>
          <a:custGeom>
            <a:avLst/>
            <a:gdLst/>
            <a:ahLst/>
            <a:cxnLst/>
            <a:rect l="l" t="t" r="r" b="b"/>
            <a:pathLst>
              <a:path w="4978" h="965">
                <a:moveTo>
                  <a:pt x="0" y="749"/>
                </a:moveTo>
                <a:lnTo>
                  <a:pt x="4978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5732133" y="3846239"/>
            <a:ext cx="4635" cy="965"/>
          </a:xfrm>
          <a:custGeom>
            <a:avLst/>
            <a:gdLst/>
            <a:ahLst/>
            <a:cxnLst/>
            <a:rect l="l" t="t" r="r" b="b"/>
            <a:pathLst>
              <a:path w="4635" h="965">
                <a:moveTo>
                  <a:pt x="0" y="965"/>
                </a:moveTo>
                <a:lnTo>
                  <a:pt x="4635" y="965"/>
                </a:lnTo>
                <a:lnTo>
                  <a:pt x="3670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5718954" y="3850021"/>
            <a:ext cx="4864" cy="850"/>
          </a:xfrm>
          <a:custGeom>
            <a:avLst/>
            <a:gdLst/>
            <a:ahLst/>
            <a:cxnLst/>
            <a:rect l="l" t="t" r="r" b="b"/>
            <a:pathLst>
              <a:path w="4864" h="850">
                <a:moveTo>
                  <a:pt x="0" y="749"/>
                </a:moveTo>
                <a:lnTo>
                  <a:pt x="4864" y="850"/>
                </a:lnTo>
                <a:lnTo>
                  <a:pt x="398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5711719" y="3851736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863"/>
                </a:moveTo>
                <a:lnTo>
                  <a:pt x="4965" y="119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5284138" y="3851960"/>
            <a:ext cx="157797" cy="22021"/>
          </a:xfrm>
          <a:custGeom>
            <a:avLst/>
            <a:gdLst/>
            <a:ahLst/>
            <a:cxnLst/>
            <a:rect l="l" t="t" r="r" b="b"/>
            <a:pathLst>
              <a:path w="157797" h="22021">
                <a:moveTo>
                  <a:pt x="876" y="0"/>
                </a:moveTo>
                <a:lnTo>
                  <a:pt x="0" y="2692"/>
                </a:lnTo>
                <a:lnTo>
                  <a:pt x="24091" y="8305"/>
                </a:lnTo>
                <a:lnTo>
                  <a:pt x="120205" y="21158"/>
                </a:lnTo>
                <a:lnTo>
                  <a:pt x="157683" y="22021"/>
                </a:lnTo>
                <a:lnTo>
                  <a:pt x="157797" y="20942"/>
                </a:lnTo>
                <a:lnTo>
                  <a:pt x="127660" y="19329"/>
                </a:lnTo>
                <a:lnTo>
                  <a:pt x="29705" y="6476"/>
                </a:lnTo>
                <a:lnTo>
                  <a:pt x="87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5630387" y="3851738"/>
            <a:ext cx="79387" cy="15227"/>
          </a:xfrm>
          <a:custGeom>
            <a:avLst/>
            <a:gdLst/>
            <a:ahLst/>
            <a:cxnLst/>
            <a:rect l="l" t="t" r="r" b="b"/>
            <a:pathLst>
              <a:path w="79387" h="15227">
                <a:moveTo>
                  <a:pt x="77444" y="0"/>
                </a:moveTo>
                <a:lnTo>
                  <a:pt x="20954" y="10363"/>
                </a:lnTo>
                <a:lnTo>
                  <a:pt x="0" y="15227"/>
                </a:lnTo>
                <a:lnTo>
                  <a:pt x="56705" y="7239"/>
                </a:lnTo>
                <a:lnTo>
                  <a:pt x="69024" y="4864"/>
                </a:lnTo>
                <a:lnTo>
                  <a:pt x="77012" y="5080"/>
                </a:lnTo>
                <a:lnTo>
                  <a:pt x="78955" y="7239"/>
                </a:lnTo>
                <a:lnTo>
                  <a:pt x="79387" y="977"/>
                </a:lnTo>
                <a:lnTo>
                  <a:pt x="7744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5549173" y="3866967"/>
            <a:ext cx="81216" cy="7023"/>
          </a:xfrm>
          <a:custGeom>
            <a:avLst/>
            <a:gdLst/>
            <a:ahLst/>
            <a:cxnLst/>
            <a:rect l="l" t="t" r="r" b="b"/>
            <a:pathLst>
              <a:path w="81216" h="7023">
                <a:moveTo>
                  <a:pt x="0" y="5943"/>
                </a:moveTo>
                <a:lnTo>
                  <a:pt x="0" y="7023"/>
                </a:lnTo>
                <a:lnTo>
                  <a:pt x="56603" y="4978"/>
                </a:lnTo>
                <a:lnTo>
                  <a:pt x="81216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5443781" y="3873990"/>
            <a:ext cx="103568" cy="2908"/>
          </a:xfrm>
          <a:custGeom>
            <a:avLst/>
            <a:gdLst/>
            <a:ahLst/>
            <a:cxnLst/>
            <a:rect l="l" t="t" r="r" b="b"/>
            <a:pathLst>
              <a:path w="103568" h="2908">
                <a:moveTo>
                  <a:pt x="74510" y="2908"/>
                </a:moveTo>
                <a:lnTo>
                  <a:pt x="103568" y="863"/>
                </a:lnTo>
                <a:lnTo>
                  <a:pt x="96012" y="0"/>
                </a:lnTo>
                <a:lnTo>
                  <a:pt x="61112" y="749"/>
                </a:lnTo>
                <a:lnTo>
                  <a:pt x="53555" y="749"/>
                </a:lnTo>
                <a:lnTo>
                  <a:pt x="18554" y="0"/>
                </a:lnTo>
                <a:lnTo>
                  <a:pt x="0" y="749"/>
                </a:lnTo>
                <a:lnTo>
                  <a:pt x="51079" y="2908"/>
                </a:lnTo>
                <a:lnTo>
                  <a:pt x="7451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5443663" y="1835918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863"/>
                </a:moveTo>
                <a:lnTo>
                  <a:pt x="114" y="1828"/>
                </a:lnTo>
                <a:lnTo>
                  <a:pt x="20523" y="86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5593565" y="1945761"/>
            <a:ext cx="269024" cy="82829"/>
          </a:xfrm>
          <a:custGeom>
            <a:avLst/>
            <a:gdLst/>
            <a:ahLst/>
            <a:cxnLst/>
            <a:rect l="l" t="t" r="r" b="b"/>
            <a:pathLst>
              <a:path w="269024" h="82829">
                <a:moveTo>
                  <a:pt x="52704" y="15113"/>
                </a:moveTo>
                <a:lnTo>
                  <a:pt x="4749" y="0"/>
                </a:lnTo>
                <a:lnTo>
                  <a:pt x="546" y="0"/>
                </a:lnTo>
                <a:lnTo>
                  <a:pt x="0" y="10579"/>
                </a:lnTo>
                <a:lnTo>
                  <a:pt x="19545" y="13169"/>
                </a:lnTo>
                <a:lnTo>
                  <a:pt x="108216" y="29794"/>
                </a:lnTo>
                <a:lnTo>
                  <a:pt x="209956" y="59283"/>
                </a:lnTo>
                <a:lnTo>
                  <a:pt x="258013" y="79590"/>
                </a:lnTo>
                <a:lnTo>
                  <a:pt x="262648" y="82829"/>
                </a:lnTo>
                <a:lnTo>
                  <a:pt x="264058" y="82397"/>
                </a:lnTo>
                <a:lnTo>
                  <a:pt x="269024" y="72250"/>
                </a:lnTo>
                <a:lnTo>
                  <a:pt x="219138" y="59397"/>
                </a:lnTo>
                <a:lnTo>
                  <a:pt x="208114" y="55613"/>
                </a:lnTo>
                <a:lnTo>
                  <a:pt x="141693" y="22352"/>
                </a:lnTo>
                <a:lnTo>
                  <a:pt x="63931" y="16840"/>
                </a:lnTo>
                <a:lnTo>
                  <a:pt x="52704" y="15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5582447" y="1958710"/>
            <a:ext cx="273342" cy="209638"/>
          </a:xfrm>
          <a:custGeom>
            <a:avLst/>
            <a:gdLst/>
            <a:ahLst/>
            <a:cxnLst/>
            <a:rect l="l" t="t" r="r" b="b"/>
            <a:pathLst>
              <a:path w="273342" h="209638">
                <a:moveTo>
                  <a:pt x="41897" y="107251"/>
                </a:moveTo>
                <a:lnTo>
                  <a:pt x="42976" y="209638"/>
                </a:lnTo>
                <a:lnTo>
                  <a:pt x="75158" y="209638"/>
                </a:lnTo>
                <a:lnTo>
                  <a:pt x="76238" y="29603"/>
                </a:lnTo>
                <a:lnTo>
                  <a:pt x="82397" y="29705"/>
                </a:lnTo>
                <a:lnTo>
                  <a:pt x="152590" y="46443"/>
                </a:lnTo>
                <a:lnTo>
                  <a:pt x="235762" y="74206"/>
                </a:lnTo>
                <a:lnTo>
                  <a:pt x="264058" y="86842"/>
                </a:lnTo>
                <a:lnTo>
                  <a:pt x="265569" y="86410"/>
                </a:lnTo>
                <a:lnTo>
                  <a:pt x="273342" y="71615"/>
                </a:lnTo>
                <a:lnTo>
                  <a:pt x="219227" y="48171"/>
                </a:lnTo>
                <a:lnTo>
                  <a:pt x="117500" y="18694"/>
                </a:lnTo>
                <a:lnTo>
                  <a:pt x="28828" y="2057"/>
                </a:lnTo>
                <a:lnTo>
                  <a:pt x="12191" y="114"/>
                </a:lnTo>
                <a:lnTo>
                  <a:pt x="9169" y="0"/>
                </a:lnTo>
                <a:lnTo>
                  <a:pt x="3022" y="83921"/>
                </a:lnTo>
                <a:lnTo>
                  <a:pt x="0" y="106819"/>
                </a:lnTo>
                <a:lnTo>
                  <a:pt x="41897" y="1072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5134785" y="1960223"/>
            <a:ext cx="273773" cy="143535"/>
          </a:xfrm>
          <a:custGeom>
            <a:avLst/>
            <a:gdLst/>
            <a:ahLst/>
            <a:cxnLst/>
            <a:rect l="l" t="t" r="r" b="b"/>
            <a:pathLst>
              <a:path w="273773" h="143535">
                <a:moveTo>
                  <a:pt x="49136" y="50444"/>
                </a:moveTo>
                <a:lnTo>
                  <a:pt x="317" y="68694"/>
                </a:lnTo>
                <a:lnTo>
                  <a:pt x="0" y="70091"/>
                </a:lnTo>
                <a:lnTo>
                  <a:pt x="8305" y="84899"/>
                </a:lnTo>
                <a:lnTo>
                  <a:pt x="9715" y="85331"/>
                </a:lnTo>
                <a:lnTo>
                  <a:pt x="38112" y="72682"/>
                </a:lnTo>
                <a:lnTo>
                  <a:pt x="121170" y="44932"/>
                </a:lnTo>
                <a:lnTo>
                  <a:pt x="191477" y="28194"/>
                </a:lnTo>
                <a:lnTo>
                  <a:pt x="197523" y="28079"/>
                </a:lnTo>
                <a:lnTo>
                  <a:pt x="198716" y="143535"/>
                </a:lnTo>
                <a:lnTo>
                  <a:pt x="230898" y="143535"/>
                </a:lnTo>
                <a:lnTo>
                  <a:pt x="231978" y="105740"/>
                </a:lnTo>
                <a:lnTo>
                  <a:pt x="273773" y="105308"/>
                </a:lnTo>
                <a:lnTo>
                  <a:pt x="271399" y="83705"/>
                </a:lnTo>
                <a:lnTo>
                  <a:pt x="264274" y="0"/>
                </a:lnTo>
                <a:lnTo>
                  <a:pt x="198818" y="8001"/>
                </a:lnTo>
                <a:lnTo>
                  <a:pt x="113830" y="28295"/>
                </a:lnTo>
                <a:lnTo>
                  <a:pt x="49136" y="50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6031072" y="2117688"/>
            <a:ext cx="164376" cy="163944"/>
          </a:xfrm>
          <a:custGeom>
            <a:avLst/>
            <a:gdLst/>
            <a:ahLst/>
            <a:cxnLst/>
            <a:rect l="l" t="t" r="r" b="b"/>
            <a:pathLst>
              <a:path w="164376" h="163944">
                <a:moveTo>
                  <a:pt x="164376" y="161035"/>
                </a:moveTo>
                <a:lnTo>
                  <a:pt x="155092" y="149580"/>
                </a:lnTo>
                <a:lnTo>
                  <a:pt x="114376" y="88671"/>
                </a:lnTo>
                <a:lnTo>
                  <a:pt x="44170" y="40716"/>
                </a:lnTo>
                <a:lnTo>
                  <a:pt x="20192" y="14795"/>
                </a:lnTo>
                <a:lnTo>
                  <a:pt x="10909" y="5511"/>
                </a:lnTo>
                <a:lnTo>
                  <a:pt x="7238" y="0"/>
                </a:lnTo>
                <a:lnTo>
                  <a:pt x="0" y="10591"/>
                </a:lnTo>
                <a:lnTo>
                  <a:pt x="215" y="11988"/>
                </a:lnTo>
                <a:lnTo>
                  <a:pt x="21818" y="26034"/>
                </a:lnTo>
                <a:lnTo>
                  <a:pt x="92011" y="86944"/>
                </a:lnTo>
                <a:lnTo>
                  <a:pt x="163410" y="163944"/>
                </a:lnTo>
                <a:lnTo>
                  <a:pt x="164376" y="161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4795554" y="2119530"/>
            <a:ext cx="164160" cy="162433"/>
          </a:xfrm>
          <a:custGeom>
            <a:avLst/>
            <a:gdLst/>
            <a:ahLst/>
            <a:cxnLst/>
            <a:rect l="l" t="t" r="r" b="b"/>
            <a:pathLst>
              <a:path w="164160" h="162432">
                <a:moveTo>
                  <a:pt x="10147" y="154114"/>
                </a:moveTo>
                <a:lnTo>
                  <a:pt x="35204" y="123761"/>
                </a:lnTo>
                <a:lnTo>
                  <a:pt x="94500" y="64795"/>
                </a:lnTo>
                <a:lnTo>
                  <a:pt x="122897" y="41363"/>
                </a:lnTo>
                <a:lnTo>
                  <a:pt x="164160" y="8851"/>
                </a:lnTo>
                <a:lnTo>
                  <a:pt x="158216" y="0"/>
                </a:lnTo>
                <a:lnTo>
                  <a:pt x="144284" y="12954"/>
                </a:lnTo>
                <a:lnTo>
                  <a:pt x="121170" y="37896"/>
                </a:lnTo>
                <a:lnTo>
                  <a:pt x="50431" y="85318"/>
                </a:lnTo>
                <a:lnTo>
                  <a:pt x="10045" y="146659"/>
                </a:lnTo>
                <a:lnTo>
                  <a:pt x="0" y="159080"/>
                </a:lnTo>
                <a:lnTo>
                  <a:pt x="1396" y="162433"/>
                </a:lnTo>
                <a:lnTo>
                  <a:pt x="10147" y="154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5840458" y="2134325"/>
            <a:ext cx="90601" cy="90716"/>
          </a:xfrm>
          <a:custGeom>
            <a:avLst/>
            <a:gdLst/>
            <a:ahLst/>
            <a:cxnLst/>
            <a:rect l="l" t="t" r="r" b="b"/>
            <a:pathLst>
              <a:path w="90601" h="90716">
                <a:moveTo>
                  <a:pt x="62852" y="1943"/>
                </a:moveTo>
                <a:lnTo>
                  <a:pt x="55397" y="101"/>
                </a:lnTo>
                <a:lnTo>
                  <a:pt x="32499" y="0"/>
                </a:lnTo>
                <a:lnTo>
                  <a:pt x="19646" y="5613"/>
                </a:lnTo>
                <a:lnTo>
                  <a:pt x="12090" y="12852"/>
                </a:lnTo>
                <a:lnTo>
                  <a:pt x="1727" y="28295"/>
                </a:lnTo>
                <a:lnTo>
                  <a:pt x="0" y="39522"/>
                </a:lnTo>
                <a:lnTo>
                  <a:pt x="0" y="51841"/>
                </a:lnTo>
                <a:lnTo>
                  <a:pt x="1727" y="61239"/>
                </a:lnTo>
                <a:lnTo>
                  <a:pt x="5499" y="68580"/>
                </a:lnTo>
                <a:lnTo>
                  <a:pt x="18567" y="83159"/>
                </a:lnTo>
                <a:lnTo>
                  <a:pt x="31318" y="88887"/>
                </a:lnTo>
                <a:lnTo>
                  <a:pt x="42443" y="90614"/>
                </a:lnTo>
                <a:lnTo>
                  <a:pt x="51181" y="90716"/>
                </a:lnTo>
                <a:lnTo>
                  <a:pt x="66738" y="85966"/>
                </a:lnTo>
                <a:lnTo>
                  <a:pt x="79375" y="76466"/>
                </a:lnTo>
                <a:lnTo>
                  <a:pt x="86829" y="65443"/>
                </a:lnTo>
                <a:lnTo>
                  <a:pt x="90601" y="56261"/>
                </a:lnTo>
                <a:lnTo>
                  <a:pt x="90601" y="35204"/>
                </a:lnTo>
                <a:lnTo>
                  <a:pt x="84988" y="20408"/>
                </a:lnTo>
                <a:lnTo>
                  <a:pt x="74193" y="9067"/>
                </a:lnTo>
                <a:lnTo>
                  <a:pt x="62852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5060581" y="213432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1943"/>
                </a:moveTo>
                <a:lnTo>
                  <a:pt x="55511" y="101"/>
                </a:lnTo>
                <a:lnTo>
                  <a:pt x="32613" y="0"/>
                </a:lnTo>
                <a:lnTo>
                  <a:pt x="22136" y="4318"/>
                </a:lnTo>
                <a:lnTo>
                  <a:pt x="10363" y="14681"/>
                </a:lnTo>
                <a:lnTo>
                  <a:pt x="2921" y="25704"/>
                </a:lnTo>
                <a:lnTo>
                  <a:pt x="114" y="33909"/>
                </a:lnTo>
                <a:lnTo>
                  <a:pt x="0" y="55613"/>
                </a:lnTo>
                <a:lnTo>
                  <a:pt x="1841" y="63068"/>
                </a:lnTo>
                <a:lnTo>
                  <a:pt x="9398" y="75819"/>
                </a:lnTo>
                <a:lnTo>
                  <a:pt x="16954" y="81216"/>
                </a:lnTo>
                <a:lnTo>
                  <a:pt x="29591" y="88887"/>
                </a:lnTo>
                <a:lnTo>
                  <a:pt x="42557" y="90716"/>
                </a:lnTo>
                <a:lnTo>
                  <a:pt x="51295" y="90716"/>
                </a:lnTo>
                <a:lnTo>
                  <a:pt x="67614" y="84886"/>
                </a:lnTo>
                <a:lnTo>
                  <a:pt x="80683" y="73875"/>
                </a:lnTo>
                <a:lnTo>
                  <a:pt x="86944" y="63500"/>
                </a:lnTo>
                <a:lnTo>
                  <a:pt x="90716" y="52489"/>
                </a:lnTo>
                <a:lnTo>
                  <a:pt x="90716" y="37045"/>
                </a:lnTo>
                <a:lnTo>
                  <a:pt x="85115" y="22250"/>
                </a:lnTo>
                <a:lnTo>
                  <a:pt x="73990" y="9398"/>
                </a:lnTo>
                <a:lnTo>
                  <a:pt x="62966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6225801" y="2315434"/>
            <a:ext cx="106057" cy="173672"/>
          </a:xfrm>
          <a:custGeom>
            <a:avLst/>
            <a:gdLst/>
            <a:ahLst/>
            <a:cxnLst/>
            <a:rect l="l" t="t" r="r" b="b"/>
            <a:pathLst>
              <a:path w="106057" h="173672">
                <a:moveTo>
                  <a:pt x="863" y="11137"/>
                </a:moveTo>
                <a:lnTo>
                  <a:pt x="19430" y="35001"/>
                </a:lnTo>
                <a:lnTo>
                  <a:pt x="67284" y="114706"/>
                </a:lnTo>
                <a:lnTo>
                  <a:pt x="93852" y="172694"/>
                </a:lnTo>
                <a:lnTo>
                  <a:pt x="95796" y="173672"/>
                </a:lnTo>
                <a:lnTo>
                  <a:pt x="106057" y="170649"/>
                </a:lnTo>
                <a:lnTo>
                  <a:pt x="104317" y="155308"/>
                </a:lnTo>
                <a:lnTo>
                  <a:pt x="98920" y="145910"/>
                </a:lnTo>
                <a:lnTo>
                  <a:pt x="54317" y="85115"/>
                </a:lnTo>
                <a:lnTo>
                  <a:pt x="22999" y="12966"/>
                </a:lnTo>
                <a:lnTo>
                  <a:pt x="10147" y="1625"/>
                </a:lnTo>
                <a:lnTo>
                  <a:pt x="7442" y="0"/>
                </a:lnTo>
                <a:lnTo>
                  <a:pt x="0" y="8648"/>
                </a:lnTo>
                <a:lnTo>
                  <a:pt x="863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5349595" y="2232291"/>
            <a:ext cx="0" cy="128295"/>
          </a:xfrm>
          <a:custGeom>
            <a:avLst/>
            <a:gdLst/>
            <a:ahLst/>
            <a:cxnLst/>
            <a:rect l="l" t="t" r="r" b="b"/>
            <a:pathLst>
              <a:path h="128295">
                <a:moveTo>
                  <a:pt x="0" y="0"/>
                </a:moveTo>
                <a:lnTo>
                  <a:pt x="0" y="128295"/>
                </a:lnTo>
              </a:path>
            </a:pathLst>
          </a:custGeom>
          <a:ln w="3345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5556408" y="2358647"/>
            <a:ext cx="8750" cy="13601"/>
          </a:xfrm>
          <a:custGeom>
            <a:avLst/>
            <a:gdLst/>
            <a:ahLst/>
            <a:cxnLst/>
            <a:rect l="l" t="t" r="r" b="b"/>
            <a:pathLst>
              <a:path w="8750" h="13601">
                <a:moveTo>
                  <a:pt x="0" y="965"/>
                </a:moveTo>
                <a:lnTo>
                  <a:pt x="114" y="13601"/>
                </a:lnTo>
                <a:lnTo>
                  <a:pt x="8750" y="12954"/>
                </a:lnTo>
                <a:lnTo>
                  <a:pt x="8750" y="1181"/>
                </a:lnTo>
                <a:lnTo>
                  <a:pt x="184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5425833" y="242948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5555221" y="2494121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1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5333499" y="2426356"/>
            <a:ext cx="324104" cy="150329"/>
          </a:xfrm>
          <a:custGeom>
            <a:avLst/>
            <a:gdLst/>
            <a:ahLst/>
            <a:cxnLst/>
            <a:rect l="l" t="t" r="r" b="b"/>
            <a:pathLst>
              <a:path w="324103" h="150329">
                <a:moveTo>
                  <a:pt x="324103" y="150329"/>
                </a:moveTo>
                <a:lnTo>
                  <a:pt x="324103" y="0"/>
                </a:lnTo>
                <a:lnTo>
                  <a:pt x="291922" y="0"/>
                </a:lnTo>
                <a:lnTo>
                  <a:pt x="290194" y="111023"/>
                </a:lnTo>
                <a:lnTo>
                  <a:pt x="33807" y="111023"/>
                </a:lnTo>
                <a:lnTo>
                  <a:pt x="32181" y="64579"/>
                </a:lnTo>
                <a:lnTo>
                  <a:pt x="0" y="64579"/>
                </a:lnTo>
                <a:lnTo>
                  <a:pt x="0" y="150329"/>
                </a:lnTo>
                <a:lnTo>
                  <a:pt x="324103" y="1503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6031391" y="2537056"/>
            <a:ext cx="380161" cy="1053541"/>
          </a:xfrm>
          <a:custGeom>
            <a:avLst/>
            <a:gdLst/>
            <a:ahLst/>
            <a:cxnLst/>
            <a:rect l="l" t="t" r="r" b="b"/>
            <a:pathLst>
              <a:path w="380161" h="1053541">
                <a:moveTo>
                  <a:pt x="26250" y="1025461"/>
                </a:moveTo>
                <a:lnTo>
                  <a:pt x="0" y="1045337"/>
                </a:lnTo>
                <a:lnTo>
                  <a:pt x="5080" y="1053541"/>
                </a:lnTo>
                <a:lnTo>
                  <a:pt x="7785" y="1053541"/>
                </a:lnTo>
                <a:lnTo>
                  <a:pt x="46774" y="1012825"/>
                </a:lnTo>
                <a:lnTo>
                  <a:pt x="113728" y="968870"/>
                </a:lnTo>
                <a:lnTo>
                  <a:pt x="161137" y="898029"/>
                </a:lnTo>
                <a:lnTo>
                  <a:pt x="186093" y="874903"/>
                </a:lnTo>
                <a:lnTo>
                  <a:pt x="217411" y="845210"/>
                </a:lnTo>
                <a:lnTo>
                  <a:pt x="250024" y="770686"/>
                </a:lnTo>
                <a:lnTo>
                  <a:pt x="296900" y="708583"/>
                </a:lnTo>
                <a:lnTo>
                  <a:pt x="317093" y="625208"/>
                </a:lnTo>
                <a:lnTo>
                  <a:pt x="352412" y="557060"/>
                </a:lnTo>
                <a:lnTo>
                  <a:pt x="357809" y="473798"/>
                </a:lnTo>
                <a:lnTo>
                  <a:pt x="379844" y="399173"/>
                </a:lnTo>
                <a:lnTo>
                  <a:pt x="372605" y="332854"/>
                </a:lnTo>
                <a:lnTo>
                  <a:pt x="372605" y="303809"/>
                </a:lnTo>
                <a:lnTo>
                  <a:pt x="380161" y="238569"/>
                </a:lnTo>
                <a:lnTo>
                  <a:pt x="357809" y="162864"/>
                </a:lnTo>
                <a:lnTo>
                  <a:pt x="352412" y="81432"/>
                </a:lnTo>
                <a:lnTo>
                  <a:pt x="317093" y="11341"/>
                </a:lnTo>
                <a:lnTo>
                  <a:pt x="313423" y="114"/>
                </a:lnTo>
                <a:lnTo>
                  <a:pt x="310502" y="0"/>
                </a:lnTo>
                <a:lnTo>
                  <a:pt x="333730" y="72364"/>
                </a:lnTo>
                <a:lnTo>
                  <a:pt x="355968" y="170205"/>
                </a:lnTo>
                <a:lnTo>
                  <a:pt x="367093" y="270002"/>
                </a:lnTo>
                <a:lnTo>
                  <a:pt x="367093" y="366661"/>
                </a:lnTo>
                <a:lnTo>
                  <a:pt x="355968" y="466458"/>
                </a:lnTo>
                <a:lnTo>
                  <a:pt x="337502" y="551446"/>
                </a:lnTo>
                <a:lnTo>
                  <a:pt x="307809" y="641845"/>
                </a:lnTo>
                <a:lnTo>
                  <a:pt x="268490" y="730084"/>
                </a:lnTo>
                <a:lnTo>
                  <a:pt x="220535" y="813244"/>
                </a:lnTo>
                <a:lnTo>
                  <a:pt x="167513" y="885812"/>
                </a:lnTo>
                <a:lnTo>
                  <a:pt x="147205" y="909904"/>
                </a:lnTo>
                <a:lnTo>
                  <a:pt x="112217" y="947051"/>
                </a:lnTo>
                <a:lnTo>
                  <a:pt x="101193" y="960005"/>
                </a:lnTo>
                <a:lnTo>
                  <a:pt x="39204" y="1014437"/>
                </a:lnTo>
                <a:lnTo>
                  <a:pt x="26250" y="10254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6089830" y="2808778"/>
            <a:ext cx="77863" cy="92557"/>
          </a:xfrm>
          <a:custGeom>
            <a:avLst/>
            <a:gdLst/>
            <a:ahLst/>
            <a:cxnLst/>
            <a:rect l="l" t="t" r="r" b="b"/>
            <a:pathLst>
              <a:path w="77863" h="92557">
                <a:moveTo>
                  <a:pt x="0" y="45148"/>
                </a:moveTo>
                <a:lnTo>
                  <a:pt x="1727" y="59296"/>
                </a:lnTo>
                <a:lnTo>
                  <a:pt x="11226" y="77660"/>
                </a:lnTo>
                <a:lnTo>
                  <a:pt x="22351" y="86842"/>
                </a:lnTo>
                <a:lnTo>
                  <a:pt x="35090" y="92557"/>
                </a:lnTo>
                <a:lnTo>
                  <a:pt x="58635" y="92557"/>
                </a:lnTo>
                <a:lnTo>
                  <a:pt x="68364" y="89420"/>
                </a:lnTo>
                <a:lnTo>
                  <a:pt x="77749" y="83705"/>
                </a:lnTo>
                <a:lnTo>
                  <a:pt x="77863" y="79603"/>
                </a:lnTo>
                <a:lnTo>
                  <a:pt x="73863" y="70421"/>
                </a:lnTo>
                <a:lnTo>
                  <a:pt x="71488" y="40728"/>
                </a:lnTo>
                <a:lnTo>
                  <a:pt x="73863" y="22796"/>
                </a:lnTo>
                <a:lnTo>
                  <a:pt x="77863" y="13500"/>
                </a:lnTo>
                <a:lnTo>
                  <a:pt x="77749" y="9397"/>
                </a:lnTo>
                <a:lnTo>
                  <a:pt x="64795" y="1841"/>
                </a:lnTo>
                <a:lnTo>
                  <a:pt x="57340" y="114"/>
                </a:lnTo>
                <a:lnTo>
                  <a:pt x="36283" y="0"/>
                </a:lnTo>
                <a:lnTo>
                  <a:pt x="27216" y="3784"/>
                </a:lnTo>
                <a:lnTo>
                  <a:pt x="13068" y="13715"/>
                </a:lnTo>
                <a:lnTo>
                  <a:pt x="3670" y="28308"/>
                </a:lnTo>
                <a:lnTo>
                  <a:pt x="0" y="451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4822770" y="2808778"/>
            <a:ext cx="77216" cy="92557"/>
          </a:xfrm>
          <a:custGeom>
            <a:avLst/>
            <a:gdLst/>
            <a:ahLst/>
            <a:cxnLst/>
            <a:rect l="l" t="t" r="r" b="b"/>
            <a:pathLst>
              <a:path w="77215" h="92557">
                <a:moveTo>
                  <a:pt x="47625" y="1841"/>
                </a:moveTo>
                <a:lnTo>
                  <a:pt x="40170" y="114"/>
                </a:lnTo>
                <a:lnTo>
                  <a:pt x="19215" y="0"/>
                </a:lnTo>
                <a:lnTo>
                  <a:pt x="10045" y="3784"/>
                </a:lnTo>
                <a:lnTo>
                  <a:pt x="3340" y="8216"/>
                </a:lnTo>
                <a:lnTo>
                  <a:pt x="0" y="14262"/>
                </a:lnTo>
                <a:lnTo>
                  <a:pt x="3340" y="18580"/>
                </a:lnTo>
                <a:lnTo>
                  <a:pt x="6908" y="37045"/>
                </a:lnTo>
                <a:lnTo>
                  <a:pt x="6908" y="56159"/>
                </a:lnTo>
                <a:lnTo>
                  <a:pt x="3340" y="74637"/>
                </a:lnTo>
                <a:lnTo>
                  <a:pt x="101" y="78955"/>
                </a:lnTo>
                <a:lnTo>
                  <a:pt x="1396" y="83172"/>
                </a:lnTo>
                <a:lnTo>
                  <a:pt x="5295" y="86728"/>
                </a:lnTo>
                <a:lnTo>
                  <a:pt x="17919" y="92557"/>
                </a:lnTo>
                <a:lnTo>
                  <a:pt x="41465" y="92557"/>
                </a:lnTo>
                <a:lnTo>
                  <a:pt x="51295" y="89420"/>
                </a:lnTo>
                <a:lnTo>
                  <a:pt x="65341" y="79387"/>
                </a:lnTo>
                <a:lnTo>
                  <a:pt x="73444" y="67182"/>
                </a:lnTo>
                <a:lnTo>
                  <a:pt x="77216" y="58115"/>
                </a:lnTo>
                <a:lnTo>
                  <a:pt x="77216" y="37045"/>
                </a:lnTo>
                <a:lnTo>
                  <a:pt x="71704" y="22250"/>
                </a:lnTo>
                <a:lnTo>
                  <a:pt x="62420" y="11239"/>
                </a:lnTo>
                <a:lnTo>
                  <a:pt x="47625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6217263" y="2819910"/>
            <a:ext cx="68465" cy="70307"/>
          </a:xfrm>
          <a:custGeom>
            <a:avLst/>
            <a:gdLst/>
            <a:ahLst/>
            <a:cxnLst/>
            <a:rect l="l" t="t" r="r" b="b"/>
            <a:pathLst>
              <a:path w="68465" h="70307">
                <a:moveTo>
                  <a:pt x="51841" y="5613"/>
                </a:moveTo>
                <a:lnTo>
                  <a:pt x="37045" y="0"/>
                </a:lnTo>
                <a:lnTo>
                  <a:pt x="23444" y="1828"/>
                </a:lnTo>
                <a:lnTo>
                  <a:pt x="16090" y="5613"/>
                </a:lnTo>
                <a:lnTo>
                  <a:pt x="7670" y="11874"/>
                </a:lnTo>
                <a:lnTo>
                  <a:pt x="0" y="24625"/>
                </a:lnTo>
                <a:lnTo>
                  <a:pt x="0" y="46329"/>
                </a:lnTo>
                <a:lnTo>
                  <a:pt x="3784" y="53670"/>
                </a:lnTo>
                <a:lnTo>
                  <a:pt x="9512" y="60909"/>
                </a:lnTo>
                <a:lnTo>
                  <a:pt x="18580" y="66522"/>
                </a:lnTo>
                <a:lnTo>
                  <a:pt x="29590" y="70307"/>
                </a:lnTo>
                <a:lnTo>
                  <a:pt x="38341" y="70307"/>
                </a:lnTo>
                <a:lnTo>
                  <a:pt x="49466" y="66636"/>
                </a:lnTo>
                <a:lnTo>
                  <a:pt x="59296" y="59829"/>
                </a:lnTo>
                <a:lnTo>
                  <a:pt x="64808" y="52374"/>
                </a:lnTo>
                <a:lnTo>
                  <a:pt x="68465" y="41363"/>
                </a:lnTo>
                <a:lnTo>
                  <a:pt x="68465" y="29591"/>
                </a:lnTo>
                <a:lnTo>
                  <a:pt x="63182" y="16408"/>
                </a:lnTo>
                <a:lnTo>
                  <a:pt x="51841" y="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4705800" y="2819902"/>
            <a:ext cx="68580" cy="70319"/>
          </a:xfrm>
          <a:custGeom>
            <a:avLst/>
            <a:gdLst/>
            <a:ahLst/>
            <a:cxnLst/>
            <a:rect l="l" t="t" r="r" b="b"/>
            <a:pathLst>
              <a:path w="68579" h="70319">
                <a:moveTo>
                  <a:pt x="44500" y="1841"/>
                </a:moveTo>
                <a:lnTo>
                  <a:pt x="31000" y="0"/>
                </a:lnTo>
                <a:lnTo>
                  <a:pt x="18580" y="4330"/>
                </a:lnTo>
                <a:lnTo>
                  <a:pt x="6692" y="14579"/>
                </a:lnTo>
                <a:lnTo>
                  <a:pt x="0" y="28295"/>
                </a:lnTo>
                <a:lnTo>
                  <a:pt x="0" y="42659"/>
                </a:lnTo>
                <a:lnTo>
                  <a:pt x="5626" y="55625"/>
                </a:lnTo>
                <a:lnTo>
                  <a:pt x="18580" y="66636"/>
                </a:lnTo>
                <a:lnTo>
                  <a:pt x="29591" y="70319"/>
                </a:lnTo>
                <a:lnTo>
                  <a:pt x="38341" y="70319"/>
                </a:lnTo>
                <a:lnTo>
                  <a:pt x="49364" y="66535"/>
                </a:lnTo>
                <a:lnTo>
                  <a:pt x="59512" y="60058"/>
                </a:lnTo>
                <a:lnTo>
                  <a:pt x="66636" y="48717"/>
                </a:lnTo>
                <a:lnTo>
                  <a:pt x="68580" y="43205"/>
                </a:lnTo>
                <a:lnTo>
                  <a:pt x="68580" y="27762"/>
                </a:lnTo>
                <a:lnTo>
                  <a:pt x="63182" y="16522"/>
                </a:lnTo>
                <a:lnTo>
                  <a:pt x="57353" y="9296"/>
                </a:lnTo>
                <a:lnTo>
                  <a:pt x="44500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4475982" y="2872826"/>
            <a:ext cx="1079" cy="16738"/>
          </a:xfrm>
          <a:custGeom>
            <a:avLst/>
            <a:gdLst/>
            <a:ahLst/>
            <a:cxnLst/>
            <a:rect l="l" t="t" r="r" b="b"/>
            <a:pathLst>
              <a:path w="1079" h="16738">
                <a:moveTo>
                  <a:pt x="1079" y="16738"/>
                </a:moveTo>
                <a:lnTo>
                  <a:pt x="761" y="761"/>
                </a:lnTo>
                <a:lnTo>
                  <a:pt x="0" y="0"/>
                </a:lnTo>
                <a:lnTo>
                  <a:pt x="1079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4477062" y="2909872"/>
            <a:ext cx="1841" cy="12954"/>
          </a:xfrm>
          <a:custGeom>
            <a:avLst/>
            <a:gdLst/>
            <a:ahLst/>
            <a:cxnLst/>
            <a:rect l="l" t="t" r="r" b="b"/>
            <a:pathLst>
              <a:path w="1841" h="12954">
                <a:moveTo>
                  <a:pt x="0" y="11125"/>
                </a:moveTo>
                <a:lnTo>
                  <a:pt x="1841" y="12953"/>
                </a:lnTo>
                <a:lnTo>
                  <a:pt x="1511" y="647"/>
                </a:lnTo>
                <a:lnTo>
                  <a:pt x="749" y="0"/>
                </a:lnTo>
                <a:lnTo>
                  <a:pt x="0" y="111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5446252" y="3119288"/>
            <a:ext cx="98501" cy="246456"/>
          </a:xfrm>
          <a:custGeom>
            <a:avLst/>
            <a:gdLst/>
            <a:ahLst/>
            <a:cxnLst/>
            <a:rect l="l" t="t" r="r" b="b"/>
            <a:pathLst>
              <a:path w="98501" h="246456">
                <a:moveTo>
                  <a:pt x="31432" y="0"/>
                </a:moveTo>
                <a:lnTo>
                  <a:pt x="1841" y="218046"/>
                </a:lnTo>
                <a:lnTo>
                  <a:pt x="0" y="242671"/>
                </a:lnTo>
                <a:lnTo>
                  <a:pt x="2273" y="244182"/>
                </a:lnTo>
                <a:lnTo>
                  <a:pt x="22682" y="246456"/>
                </a:lnTo>
                <a:lnTo>
                  <a:pt x="24625" y="240830"/>
                </a:lnTo>
                <a:lnTo>
                  <a:pt x="33159" y="179171"/>
                </a:lnTo>
                <a:lnTo>
                  <a:pt x="42989" y="170421"/>
                </a:lnTo>
                <a:lnTo>
                  <a:pt x="54330" y="169875"/>
                </a:lnTo>
                <a:lnTo>
                  <a:pt x="63715" y="177114"/>
                </a:lnTo>
                <a:lnTo>
                  <a:pt x="67182" y="184784"/>
                </a:lnTo>
                <a:lnTo>
                  <a:pt x="74307" y="242239"/>
                </a:lnTo>
                <a:lnTo>
                  <a:pt x="75920" y="246456"/>
                </a:lnTo>
                <a:lnTo>
                  <a:pt x="96329" y="244182"/>
                </a:lnTo>
                <a:lnTo>
                  <a:pt x="98501" y="242671"/>
                </a:lnTo>
                <a:lnTo>
                  <a:pt x="96659" y="218046"/>
                </a:lnTo>
                <a:lnTo>
                  <a:pt x="67182" y="0"/>
                </a:lnTo>
                <a:lnTo>
                  <a:pt x="3143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5572937" y="3136786"/>
            <a:ext cx="98602" cy="16840"/>
          </a:xfrm>
          <a:custGeom>
            <a:avLst/>
            <a:gdLst/>
            <a:ahLst/>
            <a:cxnLst/>
            <a:rect l="l" t="t" r="r" b="b"/>
            <a:pathLst>
              <a:path w="98602" h="16840">
                <a:moveTo>
                  <a:pt x="93306" y="4851"/>
                </a:moveTo>
                <a:lnTo>
                  <a:pt x="98602" y="2260"/>
                </a:lnTo>
                <a:lnTo>
                  <a:pt x="97853" y="431"/>
                </a:lnTo>
                <a:lnTo>
                  <a:pt x="92773" y="0"/>
                </a:lnTo>
                <a:lnTo>
                  <a:pt x="90716" y="749"/>
                </a:lnTo>
                <a:lnTo>
                  <a:pt x="79705" y="1828"/>
                </a:lnTo>
                <a:lnTo>
                  <a:pt x="77762" y="2590"/>
                </a:lnTo>
                <a:lnTo>
                  <a:pt x="64909" y="3670"/>
                </a:lnTo>
                <a:lnTo>
                  <a:pt x="62966" y="4419"/>
                </a:lnTo>
                <a:lnTo>
                  <a:pt x="50114" y="5499"/>
                </a:lnTo>
                <a:lnTo>
                  <a:pt x="48171" y="6261"/>
                </a:lnTo>
                <a:lnTo>
                  <a:pt x="37261" y="7340"/>
                </a:lnTo>
                <a:lnTo>
                  <a:pt x="35204" y="8089"/>
                </a:lnTo>
                <a:lnTo>
                  <a:pt x="22466" y="9169"/>
                </a:lnTo>
                <a:lnTo>
                  <a:pt x="20408" y="9931"/>
                </a:lnTo>
                <a:lnTo>
                  <a:pt x="9499" y="11112"/>
                </a:lnTo>
                <a:lnTo>
                  <a:pt x="7556" y="11874"/>
                </a:lnTo>
                <a:lnTo>
                  <a:pt x="749" y="14033"/>
                </a:lnTo>
                <a:lnTo>
                  <a:pt x="0" y="16840"/>
                </a:lnTo>
                <a:lnTo>
                  <a:pt x="93306" y="48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5667754" y="3259791"/>
            <a:ext cx="10807" cy="1511"/>
          </a:xfrm>
          <a:custGeom>
            <a:avLst/>
            <a:gdLst/>
            <a:ahLst/>
            <a:cxnLst/>
            <a:rect l="l" t="t" r="r" b="b"/>
            <a:pathLst>
              <a:path w="10807" h="1511">
                <a:moveTo>
                  <a:pt x="8966" y="1511"/>
                </a:moveTo>
                <a:lnTo>
                  <a:pt x="10807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5312435" y="3259799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41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5654907" y="3261620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023" y="1625"/>
                </a:moveTo>
                <a:lnTo>
                  <a:pt x="8966" y="762"/>
                </a:lnTo>
                <a:lnTo>
                  <a:pt x="0" y="0"/>
                </a:lnTo>
                <a:lnTo>
                  <a:pt x="7023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5327237" y="3261626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761"/>
                </a:moveTo>
                <a:lnTo>
                  <a:pt x="1841" y="1511"/>
                </a:lnTo>
                <a:lnTo>
                  <a:pt x="10795" y="0"/>
                </a:lnTo>
                <a:lnTo>
                  <a:pt x="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5640116" y="3263460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8966" y="1511"/>
                </a:moveTo>
                <a:lnTo>
                  <a:pt x="10795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5340198" y="3263468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28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5756426" y="3265077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30568" y="3784"/>
                </a:moveTo>
                <a:lnTo>
                  <a:pt x="26784" y="0"/>
                </a:lnTo>
                <a:lnTo>
                  <a:pt x="1943" y="3683"/>
                </a:lnTo>
                <a:lnTo>
                  <a:pt x="0" y="5511"/>
                </a:lnTo>
                <a:lnTo>
                  <a:pt x="8216" y="70421"/>
                </a:lnTo>
                <a:lnTo>
                  <a:pt x="16954" y="131876"/>
                </a:lnTo>
                <a:lnTo>
                  <a:pt x="19227" y="133604"/>
                </a:lnTo>
                <a:lnTo>
                  <a:pt x="43421" y="130149"/>
                </a:lnTo>
                <a:lnTo>
                  <a:pt x="46989" y="125831"/>
                </a:lnTo>
                <a:lnTo>
                  <a:pt x="30568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5625315" y="3265288"/>
            <a:ext cx="10807" cy="1524"/>
          </a:xfrm>
          <a:custGeom>
            <a:avLst/>
            <a:gdLst/>
            <a:ahLst/>
            <a:cxnLst/>
            <a:rect l="l" t="t" r="r" b="b"/>
            <a:pathLst>
              <a:path w="10807" h="1524">
                <a:moveTo>
                  <a:pt x="8966" y="1524"/>
                </a:moveTo>
                <a:lnTo>
                  <a:pt x="10807" y="876"/>
                </a:lnTo>
                <a:lnTo>
                  <a:pt x="0" y="0"/>
                </a:lnTo>
                <a:lnTo>
                  <a:pt x="8966" y="15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5355000" y="3265297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863"/>
                </a:moveTo>
                <a:lnTo>
                  <a:pt x="1828" y="1511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5187588" y="3265083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45148" y="3670"/>
                </a:moveTo>
                <a:lnTo>
                  <a:pt x="20307" y="0"/>
                </a:lnTo>
                <a:lnTo>
                  <a:pt x="17170" y="2590"/>
                </a:lnTo>
                <a:lnTo>
                  <a:pt x="0" y="125818"/>
                </a:lnTo>
                <a:lnTo>
                  <a:pt x="2387" y="129489"/>
                </a:lnTo>
                <a:lnTo>
                  <a:pt x="9829" y="131432"/>
                </a:lnTo>
                <a:lnTo>
                  <a:pt x="27863" y="133603"/>
                </a:lnTo>
                <a:lnTo>
                  <a:pt x="30137" y="131864"/>
                </a:lnTo>
                <a:lnTo>
                  <a:pt x="39420" y="69126"/>
                </a:lnTo>
                <a:lnTo>
                  <a:pt x="46990" y="5511"/>
                </a:lnTo>
                <a:lnTo>
                  <a:pt x="45148" y="36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5612354" y="3267129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124" y="1625"/>
                </a:moveTo>
                <a:lnTo>
                  <a:pt x="8966" y="876"/>
                </a:lnTo>
                <a:lnTo>
                  <a:pt x="0" y="0"/>
                </a:lnTo>
                <a:lnTo>
                  <a:pt x="7124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5369676" y="3267137"/>
            <a:ext cx="8966" cy="1612"/>
          </a:xfrm>
          <a:custGeom>
            <a:avLst/>
            <a:gdLst/>
            <a:ahLst/>
            <a:cxnLst/>
            <a:rect l="l" t="t" r="r" b="b"/>
            <a:pathLst>
              <a:path w="8966" h="1612">
                <a:moveTo>
                  <a:pt x="0" y="863"/>
                </a:moveTo>
                <a:lnTo>
                  <a:pt x="1943" y="1612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5597563" y="3268969"/>
            <a:ext cx="10795" cy="1625"/>
          </a:xfrm>
          <a:custGeom>
            <a:avLst/>
            <a:gdLst/>
            <a:ahLst/>
            <a:cxnLst/>
            <a:rect l="l" t="t" r="r" b="b"/>
            <a:pathLst>
              <a:path w="10795" h="1625">
                <a:moveTo>
                  <a:pt x="8966" y="1625"/>
                </a:moveTo>
                <a:lnTo>
                  <a:pt x="10795" y="876"/>
                </a:lnTo>
                <a:lnTo>
                  <a:pt x="0" y="0"/>
                </a:lnTo>
                <a:lnTo>
                  <a:pt x="8966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5382638" y="3268977"/>
            <a:ext cx="10795" cy="1612"/>
          </a:xfrm>
          <a:custGeom>
            <a:avLst/>
            <a:gdLst/>
            <a:ahLst/>
            <a:cxnLst/>
            <a:rect l="l" t="t" r="r" b="b"/>
            <a:pathLst>
              <a:path w="10795" h="1612">
                <a:moveTo>
                  <a:pt x="0" y="863"/>
                </a:moveTo>
                <a:lnTo>
                  <a:pt x="1841" y="1612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5839802" y="3485075"/>
            <a:ext cx="91262" cy="90716"/>
          </a:xfrm>
          <a:custGeom>
            <a:avLst/>
            <a:gdLst/>
            <a:ahLst/>
            <a:cxnLst/>
            <a:rect l="l" t="t" r="r" b="b"/>
            <a:pathLst>
              <a:path w="91262" h="90716">
                <a:moveTo>
                  <a:pt x="65341" y="3784"/>
                </a:moveTo>
                <a:lnTo>
                  <a:pt x="50431" y="0"/>
                </a:lnTo>
                <a:lnTo>
                  <a:pt x="33159" y="1841"/>
                </a:lnTo>
                <a:lnTo>
                  <a:pt x="22682" y="6159"/>
                </a:lnTo>
                <a:lnTo>
                  <a:pt x="10045" y="17386"/>
                </a:lnTo>
                <a:lnTo>
                  <a:pt x="2387" y="30137"/>
                </a:lnTo>
                <a:lnTo>
                  <a:pt x="0" y="42557"/>
                </a:lnTo>
                <a:lnTo>
                  <a:pt x="2387" y="63080"/>
                </a:lnTo>
                <a:lnTo>
                  <a:pt x="7988" y="72148"/>
                </a:lnTo>
                <a:lnTo>
                  <a:pt x="17386" y="83058"/>
                </a:lnTo>
                <a:lnTo>
                  <a:pt x="31965" y="90716"/>
                </a:lnTo>
                <a:lnTo>
                  <a:pt x="57353" y="90614"/>
                </a:lnTo>
                <a:lnTo>
                  <a:pt x="67182" y="87490"/>
                </a:lnTo>
                <a:lnTo>
                  <a:pt x="79603" y="77762"/>
                </a:lnTo>
                <a:lnTo>
                  <a:pt x="87490" y="67183"/>
                </a:lnTo>
                <a:lnTo>
                  <a:pt x="91262" y="56159"/>
                </a:lnTo>
                <a:lnTo>
                  <a:pt x="91262" y="35102"/>
                </a:lnTo>
                <a:lnTo>
                  <a:pt x="83921" y="20205"/>
                </a:lnTo>
                <a:lnTo>
                  <a:pt x="76365" y="11125"/>
                </a:lnTo>
                <a:lnTo>
                  <a:pt x="65341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5060581" y="348507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3784"/>
                </a:moveTo>
                <a:lnTo>
                  <a:pt x="49898" y="0"/>
                </a:lnTo>
                <a:lnTo>
                  <a:pt x="29591" y="2387"/>
                </a:lnTo>
                <a:lnTo>
                  <a:pt x="12420" y="12966"/>
                </a:lnTo>
                <a:lnTo>
                  <a:pt x="3784" y="24625"/>
                </a:lnTo>
                <a:lnTo>
                  <a:pt x="0" y="35750"/>
                </a:lnTo>
                <a:lnTo>
                  <a:pt x="114" y="57353"/>
                </a:lnTo>
                <a:lnTo>
                  <a:pt x="2057" y="64592"/>
                </a:lnTo>
                <a:lnTo>
                  <a:pt x="5613" y="70307"/>
                </a:lnTo>
                <a:lnTo>
                  <a:pt x="18681" y="84886"/>
                </a:lnTo>
                <a:lnTo>
                  <a:pt x="31432" y="90716"/>
                </a:lnTo>
                <a:lnTo>
                  <a:pt x="56819" y="90614"/>
                </a:lnTo>
                <a:lnTo>
                  <a:pt x="65024" y="87807"/>
                </a:lnTo>
                <a:lnTo>
                  <a:pt x="79819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8773"/>
                </a:lnTo>
                <a:lnTo>
                  <a:pt x="85115" y="24091"/>
                </a:lnTo>
                <a:lnTo>
                  <a:pt x="74193" y="10909"/>
                </a:lnTo>
                <a:lnTo>
                  <a:pt x="6296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5643133" y="3682608"/>
            <a:ext cx="219570" cy="67500"/>
          </a:xfrm>
          <a:custGeom>
            <a:avLst/>
            <a:gdLst/>
            <a:ahLst/>
            <a:cxnLst/>
            <a:rect l="l" t="t" r="r" b="b"/>
            <a:pathLst>
              <a:path w="219570" h="67500">
                <a:moveTo>
                  <a:pt x="219138" y="11341"/>
                </a:moveTo>
                <a:lnTo>
                  <a:pt x="219570" y="9398"/>
                </a:lnTo>
                <a:lnTo>
                  <a:pt x="214490" y="0"/>
                </a:lnTo>
                <a:lnTo>
                  <a:pt x="212115" y="647"/>
                </a:lnTo>
                <a:lnTo>
                  <a:pt x="164058" y="21170"/>
                </a:lnTo>
                <a:lnTo>
                  <a:pt x="73329" y="48704"/>
                </a:lnTo>
                <a:lnTo>
                  <a:pt x="2603" y="62966"/>
                </a:lnTo>
                <a:lnTo>
                  <a:pt x="0" y="64808"/>
                </a:lnTo>
                <a:lnTo>
                  <a:pt x="977" y="67500"/>
                </a:lnTo>
                <a:lnTo>
                  <a:pt x="15659" y="64909"/>
                </a:lnTo>
                <a:lnTo>
                  <a:pt x="82080" y="61239"/>
                </a:lnTo>
                <a:lnTo>
                  <a:pt x="93319" y="59512"/>
                </a:lnTo>
                <a:lnTo>
                  <a:pt x="163410" y="24193"/>
                </a:lnTo>
                <a:lnTo>
                  <a:pt x="219138" y="113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5128412" y="3684018"/>
            <a:ext cx="219341" cy="66090"/>
          </a:xfrm>
          <a:custGeom>
            <a:avLst/>
            <a:gdLst/>
            <a:ahLst/>
            <a:cxnLst/>
            <a:rect l="l" t="t" r="r" b="b"/>
            <a:pathLst>
              <a:path w="219341" h="66090">
                <a:moveTo>
                  <a:pt x="126149" y="58102"/>
                </a:moveTo>
                <a:lnTo>
                  <a:pt x="142875" y="59829"/>
                </a:lnTo>
                <a:lnTo>
                  <a:pt x="203898" y="63499"/>
                </a:lnTo>
                <a:lnTo>
                  <a:pt x="218592" y="66090"/>
                </a:lnTo>
                <a:lnTo>
                  <a:pt x="219341" y="63499"/>
                </a:lnTo>
                <a:lnTo>
                  <a:pt x="215023" y="61556"/>
                </a:lnTo>
                <a:lnTo>
                  <a:pt x="192773" y="58000"/>
                </a:lnTo>
                <a:lnTo>
                  <a:pt x="104000" y="35852"/>
                </a:lnTo>
                <a:lnTo>
                  <a:pt x="5295" y="0"/>
                </a:lnTo>
                <a:lnTo>
                  <a:pt x="0" y="7988"/>
                </a:lnTo>
                <a:lnTo>
                  <a:pt x="2159" y="10045"/>
                </a:lnTo>
                <a:lnTo>
                  <a:pt x="56159" y="22783"/>
                </a:lnTo>
                <a:lnTo>
                  <a:pt x="126149" y="581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5441823" y="3872905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1079"/>
                </a:moveTo>
                <a:lnTo>
                  <a:pt x="1943" y="1828"/>
                </a:lnTo>
                <a:lnTo>
                  <a:pt x="20523" y="1079"/>
                </a:lnTo>
                <a:lnTo>
                  <a:pt x="11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4475655" y="1835547"/>
            <a:ext cx="2039777" cy="2040521"/>
          </a:xfrm>
          <a:custGeom>
            <a:avLst/>
            <a:gdLst/>
            <a:ahLst/>
            <a:cxnLst/>
            <a:rect l="l" t="t" r="r" b="b"/>
            <a:pathLst>
              <a:path w="2039777" h="2040521">
                <a:moveTo>
                  <a:pt x="8750" y="1146144"/>
                </a:moveTo>
                <a:lnTo>
                  <a:pt x="6908" y="1133940"/>
                </a:lnTo>
                <a:lnTo>
                  <a:pt x="5943" y="1133940"/>
                </a:lnTo>
                <a:lnTo>
                  <a:pt x="5080" y="1121849"/>
                </a:lnTo>
                <a:lnTo>
                  <a:pt x="3870" y="1105018"/>
                </a:lnTo>
                <a:lnTo>
                  <a:pt x="2829" y="1091719"/>
                </a:lnTo>
                <a:lnTo>
                  <a:pt x="1955" y="1080780"/>
                </a:lnTo>
                <a:lnTo>
                  <a:pt x="1245" y="1071025"/>
                </a:lnTo>
                <a:lnTo>
                  <a:pt x="697" y="1061284"/>
                </a:lnTo>
                <a:lnTo>
                  <a:pt x="308" y="1050381"/>
                </a:lnTo>
                <a:lnTo>
                  <a:pt x="77" y="1037145"/>
                </a:lnTo>
                <a:lnTo>
                  <a:pt x="0" y="1020325"/>
                </a:lnTo>
                <a:lnTo>
                  <a:pt x="9" y="1003533"/>
                </a:lnTo>
                <a:lnTo>
                  <a:pt x="266" y="979274"/>
                </a:lnTo>
                <a:lnTo>
                  <a:pt x="1234" y="959721"/>
                </a:lnTo>
                <a:lnTo>
                  <a:pt x="3387" y="935599"/>
                </a:lnTo>
                <a:lnTo>
                  <a:pt x="5057" y="918926"/>
                </a:lnTo>
                <a:lnTo>
                  <a:pt x="6775" y="902006"/>
                </a:lnTo>
                <a:lnTo>
                  <a:pt x="9467" y="877911"/>
                </a:lnTo>
                <a:lnTo>
                  <a:pt x="12376" y="858547"/>
                </a:lnTo>
                <a:lnTo>
                  <a:pt x="16885" y="834722"/>
                </a:lnTo>
                <a:lnTo>
                  <a:pt x="20193" y="818154"/>
                </a:lnTo>
                <a:lnTo>
                  <a:pt x="23545" y="801709"/>
                </a:lnTo>
                <a:lnTo>
                  <a:pt x="28636" y="777997"/>
                </a:lnTo>
                <a:lnTo>
                  <a:pt x="33487" y="759022"/>
                </a:lnTo>
                <a:lnTo>
                  <a:pt x="40394" y="735781"/>
                </a:lnTo>
                <a:lnTo>
                  <a:pt x="45364" y="719653"/>
                </a:lnTo>
                <a:lnTo>
                  <a:pt x="50329" y="703601"/>
                </a:lnTo>
                <a:lnTo>
                  <a:pt x="57729" y="680506"/>
                </a:lnTo>
                <a:lnTo>
                  <a:pt x="64422" y="662120"/>
                </a:lnTo>
                <a:lnTo>
                  <a:pt x="73608" y="639674"/>
                </a:lnTo>
                <a:lnTo>
                  <a:pt x="80137" y="624187"/>
                </a:lnTo>
                <a:lnTo>
                  <a:pt x="86642" y="608689"/>
                </a:lnTo>
                <a:lnTo>
                  <a:pt x="91853" y="596446"/>
                </a:lnTo>
                <a:lnTo>
                  <a:pt x="96274" y="586410"/>
                </a:lnTo>
                <a:lnTo>
                  <a:pt x="104753" y="568768"/>
                </a:lnTo>
                <a:lnTo>
                  <a:pt x="109817" y="559068"/>
                </a:lnTo>
                <a:lnTo>
                  <a:pt x="116102" y="547384"/>
                </a:lnTo>
                <a:lnTo>
                  <a:pt x="124110" y="532668"/>
                </a:lnTo>
                <a:lnTo>
                  <a:pt x="132253" y="517740"/>
                </a:lnTo>
                <a:lnTo>
                  <a:pt x="138676" y="506099"/>
                </a:lnTo>
                <a:lnTo>
                  <a:pt x="144083" y="496574"/>
                </a:lnTo>
                <a:lnTo>
                  <a:pt x="154284" y="479888"/>
                </a:lnTo>
                <a:lnTo>
                  <a:pt x="160295" y="470735"/>
                </a:lnTo>
                <a:lnTo>
                  <a:pt x="167726" y="459714"/>
                </a:lnTo>
                <a:lnTo>
                  <a:pt x="177228" y="445765"/>
                </a:lnTo>
                <a:lnTo>
                  <a:pt x="186720" y="431904"/>
                </a:lnTo>
                <a:lnTo>
                  <a:pt x="194284" y="420963"/>
                </a:lnTo>
                <a:lnTo>
                  <a:pt x="200623" y="412017"/>
                </a:lnTo>
                <a:lnTo>
                  <a:pt x="212439" y="396400"/>
                </a:lnTo>
                <a:lnTo>
                  <a:pt x="219323" y="387877"/>
                </a:lnTo>
                <a:lnTo>
                  <a:pt x="227797" y="377643"/>
                </a:lnTo>
                <a:lnTo>
                  <a:pt x="238569" y="364764"/>
                </a:lnTo>
                <a:lnTo>
                  <a:pt x="249383" y="351887"/>
                </a:lnTo>
                <a:lnTo>
                  <a:pt x="257996" y="341736"/>
                </a:lnTo>
                <a:lnTo>
                  <a:pt x="265197" y="333457"/>
                </a:lnTo>
                <a:lnTo>
                  <a:pt x="278524" y="319115"/>
                </a:lnTo>
                <a:lnTo>
                  <a:pt x="286229" y="311347"/>
                </a:lnTo>
                <a:lnTo>
                  <a:pt x="295682" y="302047"/>
                </a:lnTo>
                <a:lnTo>
                  <a:pt x="307797" y="290240"/>
                </a:lnTo>
                <a:lnTo>
                  <a:pt x="319809" y="278504"/>
                </a:lnTo>
                <a:lnTo>
                  <a:pt x="329370" y="269255"/>
                </a:lnTo>
                <a:lnTo>
                  <a:pt x="337349" y="261727"/>
                </a:lnTo>
                <a:lnTo>
                  <a:pt x="344614" y="255150"/>
                </a:lnTo>
                <a:lnTo>
                  <a:pt x="352035" y="248754"/>
                </a:lnTo>
                <a:lnTo>
                  <a:pt x="360482" y="241772"/>
                </a:lnTo>
                <a:lnTo>
                  <a:pt x="370822" y="233434"/>
                </a:lnTo>
                <a:lnTo>
                  <a:pt x="383946" y="222956"/>
                </a:lnTo>
                <a:lnTo>
                  <a:pt x="397085" y="212489"/>
                </a:lnTo>
                <a:lnTo>
                  <a:pt x="407531" y="204251"/>
                </a:lnTo>
                <a:lnTo>
                  <a:pt x="416226" y="197564"/>
                </a:lnTo>
                <a:lnTo>
                  <a:pt x="424111" y="191752"/>
                </a:lnTo>
                <a:lnTo>
                  <a:pt x="432127" y="186135"/>
                </a:lnTo>
                <a:lnTo>
                  <a:pt x="441215" y="180036"/>
                </a:lnTo>
                <a:lnTo>
                  <a:pt x="452316" y="172776"/>
                </a:lnTo>
                <a:lnTo>
                  <a:pt x="466372" y="163679"/>
                </a:lnTo>
                <a:lnTo>
                  <a:pt x="480683" y="154446"/>
                </a:lnTo>
                <a:lnTo>
                  <a:pt x="491898" y="147291"/>
                </a:lnTo>
                <a:lnTo>
                  <a:pt x="501212" y="141511"/>
                </a:lnTo>
                <a:lnTo>
                  <a:pt x="509634" y="136522"/>
                </a:lnTo>
                <a:lnTo>
                  <a:pt x="518172" y="131740"/>
                </a:lnTo>
                <a:lnTo>
                  <a:pt x="527835" y="126582"/>
                </a:lnTo>
                <a:lnTo>
                  <a:pt x="539630" y="120465"/>
                </a:lnTo>
                <a:lnTo>
                  <a:pt x="554583" y="112796"/>
                </a:lnTo>
                <a:lnTo>
                  <a:pt x="569523" y="105127"/>
                </a:lnTo>
                <a:lnTo>
                  <a:pt x="581386" y="99110"/>
                </a:lnTo>
                <a:lnTo>
                  <a:pt x="591230" y="94268"/>
                </a:lnTo>
                <a:lnTo>
                  <a:pt x="600110" y="90123"/>
                </a:lnTo>
                <a:lnTo>
                  <a:pt x="609082" y="86197"/>
                </a:lnTo>
                <a:lnTo>
                  <a:pt x="619203" y="82011"/>
                </a:lnTo>
                <a:lnTo>
                  <a:pt x="631529" y="77088"/>
                </a:lnTo>
                <a:lnTo>
                  <a:pt x="647242" y="70899"/>
                </a:lnTo>
                <a:lnTo>
                  <a:pt x="662894" y="64773"/>
                </a:lnTo>
                <a:lnTo>
                  <a:pt x="675306" y="59986"/>
                </a:lnTo>
                <a:lnTo>
                  <a:pt x="685580" y="56166"/>
                </a:lnTo>
                <a:lnTo>
                  <a:pt x="694821" y="52944"/>
                </a:lnTo>
                <a:lnTo>
                  <a:pt x="704133" y="49951"/>
                </a:lnTo>
                <a:lnTo>
                  <a:pt x="714619" y="46817"/>
                </a:lnTo>
                <a:lnTo>
                  <a:pt x="727384" y="43172"/>
                </a:lnTo>
                <a:lnTo>
                  <a:pt x="743532" y="38646"/>
                </a:lnTo>
                <a:lnTo>
                  <a:pt x="743686" y="38603"/>
                </a:lnTo>
                <a:lnTo>
                  <a:pt x="759859" y="34049"/>
                </a:lnTo>
                <a:lnTo>
                  <a:pt x="792804" y="25399"/>
                </a:lnTo>
                <a:lnTo>
                  <a:pt x="826199" y="18845"/>
                </a:lnTo>
                <a:lnTo>
                  <a:pt x="859279" y="13026"/>
                </a:lnTo>
                <a:lnTo>
                  <a:pt x="892935" y="7748"/>
                </a:lnTo>
                <a:lnTo>
                  <a:pt x="926789" y="4560"/>
                </a:lnTo>
                <a:lnTo>
                  <a:pt x="960353" y="2043"/>
                </a:lnTo>
                <a:lnTo>
                  <a:pt x="994354" y="133"/>
                </a:lnTo>
                <a:lnTo>
                  <a:pt x="1004129" y="0"/>
                </a:lnTo>
                <a:lnTo>
                  <a:pt x="1015057" y="68"/>
                </a:lnTo>
                <a:lnTo>
                  <a:pt x="1045005" y="688"/>
                </a:lnTo>
                <a:lnTo>
                  <a:pt x="1075323" y="1557"/>
                </a:lnTo>
                <a:lnTo>
                  <a:pt x="1105806" y="3522"/>
                </a:lnTo>
                <a:lnTo>
                  <a:pt x="1146485" y="8346"/>
                </a:lnTo>
                <a:lnTo>
                  <a:pt x="1176478" y="12175"/>
                </a:lnTo>
                <a:lnTo>
                  <a:pt x="1206618" y="17108"/>
                </a:lnTo>
                <a:lnTo>
                  <a:pt x="1246759" y="25966"/>
                </a:lnTo>
                <a:lnTo>
                  <a:pt x="1276057" y="32784"/>
                </a:lnTo>
                <a:lnTo>
                  <a:pt x="1305555" y="40693"/>
                </a:lnTo>
                <a:lnTo>
                  <a:pt x="1344495" y="53439"/>
                </a:lnTo>
                <a:lnTo>
                  <a:pt x="1373186" y="63186"/>
                </a:lnTo>
                <a:lnTo>
                  <a:pt x="1401717" y="74028"/>
                </a:lnTo>
                <a:lnTo>
                  <a:pt x="1439316" y="90660"/>
                </a:lnTo>
                <a:lnTo>
                  <a:pt x="1466695" y="103109"/>
                </a:lnTo>
                <a:lnTo>
                  <a:pt x="1494009" y="116763"/>
                </a:lnTo>
                <a:lnTo>
                  <a:pt x="1529715" y="137104"/>
                </a:lnTo>
                <a:lnTo>
                  <a:pt x="1544255" y="145482"/>
                </a:lnTo>
                <a:lnTo>
                  <a:pt x="1555736" y="152172"/>
                </a:lnTo>
                <a:lnTo>
                  <a:pt x="1565134" y="157806"/>
                </a:lnTo>
                <a:lnTo>
                  <a:pt x="1573427" y="163012"/>
                </a:lnTo>
                <a:lnTo>
                  <a:pt x="1581592" y="168420"/>
                </a:lnTo>
                <a:lnTo>
                  <a:pt x="1590605" y="174659"/>
                </a:lnTo>
                <a:lnTo>
                  <a:pt x="1601445" y="182359"/>
                </a:lnTo>
                <a:lnTo>
                  <a:pt x="1615135" y="192184"/>
                </a:lnTo>
                <a:lnTo>
                  <a:pt x="1628771" y="201996"/>
                </a:lnTo>
                <a:lnTo>
                  <a:pt x="1639526" y="209821"/>
                </a:lnTo>
                <a:lnTo>
                  <a:pt x="1648310" y="216383"/>
                </a:lnTo>
                <a:lnTo>
                  <a:pt x="1656033" y="222403"/>
                </a:lnTo>
                <a:lnTo>
                  <a:pt x="1663607" y="228603"/>
                </a:lnTo>
                <a:lnTo>
                  <a:pt x="1671943" y="235706"/>
                </a:lnTo>
                <a:lnTo>
                  <a:pt x="1681950" y="244434"/>
                </a:lnTo>
                <a:lnTo>
                  <a:pt x="1694624" y="255582"/>
                </a:lnTo>
                <a:lnTo>
                  <a:pt x="1707214" y="266715"/>
                </a:lnTo>
                <a:lnTo>
                  <a:pt x="1717140" y="275578"/>
                </a:lnTo>
                <a:lnTo>
                  <a:pt x="1725234" y="282983"/>
                </a:lnTo>
                <a:lnTo>
                  <a:pt x="1732326" y="289739"/>
                </a:lnTo>
                <a:lnTo>
                  <a:pt x="1739247" y="296658"/>
                </a:lnTo>
                <a:lnTo>
                  <a:pt x="1746828" y="304550"/>
                </a:lnTo>
                <a:lnTo>
                  <a:pt x="1755899" y="314228"/>
                </a:lnTo>
                <a:lnTo>
                  <a:pt x="1767292" y="326500"/>
                </a:lnTo>
                <a:lnTo>
                  <a:pt x="1778834" y="338964"/>
                </a:lnTo>
                <a:lnTo>
                  <a:pt x="1787827" y="348762"/>
                </a:lnTo>
                <a:lnTo>
                  <a:pt x="1795147" y="356926"/>
                </a:lnTo>
                <a:lnTo>
                  <a:pt x="1801537" y="364347"/>
                </a:lnTo>
                <a:lnTo>
                  <a:pt x="1807744" y="371918"/>
                </a:lnTo>
                <a:lnTo>
                  <a:pt x="1814513" y="380529"/>
                </a:lnTo>
                <a:lnTo>
                  <a:pt x="1822589" y="391075"/>
                </a:lnTo>
                <a:lnTo>
                  <a:pt x="1832762" y="404502"/>
                </a:lnTo>
                <a:lnTo>
                  <a:pt x="1842911" y="417893"/>
                </a:lnTo>
                <a:lnTo>
                  <a:pt x="1857372" y="437372"/>
                </a:lnTo>
                <a:lnTo>
                  <a:pt x="1868411" y="453529"/>
                </a:lnTo>
                <a:lnTo>
                  <a:pt x="1881263" y="474058"/>
                </a:lnTo>
                <a:lnTo>
                  <a:pt x="1898829" y="502870"/>
                </a:lnTo>
                <a:lnTo>
                  <a:pt x="1911237" y="523709"/>
                </a:lnTo>
                <a:lnTo>
                  <a:pt x="1920616" y="540900"/>
                </a:lnTo>
                <a:lnTo>
                  <a:pt x="1931401" y="562626"/>
                </a:lnTo>
                <a:lnTo>
                  <a:pt x="1945982" y="592893"/>
                </a:lnTo>
                <a:lnTo>
                  <a:pt x="1956252" y="614872"/>
                </a:lnTo>
                <a:lnTo>
                  <a:pt x="1963829" y="632911"/>
                </a:lnTo>
                <a:lnTo>
                  <a:pt x="1972341" y="655592"/>
                </a:lnTo>
                <a:lnTo>
                  <a:pt x="1983868" y="687259"/>
                </a:lnTo>
                <a:lnTo>
                  <a:pt x="1991944" y="710135"/>
                </a:lnTo>
                <a:lnTo>
                  <a:pt x="1997745" y="728845"/>
                </a:lnTo>
                <a:lnTo>
                  <a:pt x="2003995" y="752274"/>
                </a:lnTo>
                <a:lnTo>
                  <a:pt x="2012269" y="784870"/>
                </a:lnTo>
                <a:lnTo>
                  <a:pt x="2017992" y="808450"/>
                </a:lnTo>
                <a:lnTo>
                  <a:pt x="2021873" y="827626"/>
                </a:lnTo>
                <a:lnTo>
                  <a:pt x="2025731" y="851536"/>
                </a:lnTo>
                <a:lnTo>
                  <a:pt x="2030684" y="884843"/>
                </a:lnTo>
                <a:lnTo>
                  <a:pt x="2033766" y="908796"/>
                </a:lnTo>
                <a:lnTo>
                  <a:pt x="2035502" y="928186"/>
                </a:lnTo>
                <a:lnTo>
                  <a:pt x="2037162" y="952252"/>
                </a:lnTo>
                <a:lnTo>
                  <a:pt x="2038361" y="968925"/>
                </a:lnTo>
                <a:lnTo>
                  <a:pt x="2038400" y="969449"/>
                </a:lnTo>
                <a:lnTo>
                  <a:pt x="2039421" y="984400"/>
                </a:lnTo>
                <a:lnTo>
                  <a:pt x="2039776" y="994715"/>
                </a:lnTo>
                <a:lnTo>
                  <a:pt x="2039767" y="1005062"/>
                </a:lnTo>
                <a:lnTo>
                  <a:pt x="2039696" y="1020113"/>
                </a:lnTo>
                <a:lnTo>
                  <a:pt x="2039696" y="1020325"/>
                </a:lnTo>
                <a:lnTo>
                  <a:pt x="2039766" y="1035373"/>
                </a:lnTo>
                <a:lnTo>
                  <a:pt x="2039777" y="1045734"/>
                </a:lnTo>
                <a:lnTo>
                  <a:pt x="2039424" y="1056071"/>
                </a:lnTo>
                <a:lnTo>
                  <a:pt x="2038400" y="1071087"/>
                </a:lnTo>
                <a:lnTo>
                  <a:pt x="2037191" y="1087872"/>
                </a:lnTo>
                <a:lnTo>
                  <a:pt x="2036285" y="1101147"/>
                </a:lnTo>
                <a:lnTo>
                  <a:pt x="2035523" y="1112067"/>
                </a:lnTo>
                <a:lnTo>
                  <a:pt x="2034747" y="1121785"/>
                </a:lnTo>
                <a:lnTo>
                  <a:pt x="2033797" y="1131458"/>
                </a:lnTo>
                <a:lnTo>
                  <a:pt x="2032516" y="1142239"/>
                </a:lnTo>
                <a:lnTo>
                  <a:pt x="2030744" y="1155283"/>
                </a:lnTo>
                <a:lnTo>
                  <a:pt x="2028321" y="1171745"/>
                </a:lnTo>
                <a:lnTo>
                  <a:pt x="2028240" y="1172281"/>
                </a:lnTo>
                <a:lnTo>
                  <a:pt x="2025748" y="1188867"/>
                </a:lnTo>
                <a:lnTo>
                  <a:pt x="2021887" y="1212794"/>
                </a:lnTo>
                <a:lnTo>
                  <a:pt x="2018008" y="1231989"/>
                </a:lnTo>
                <a:lnTo>
                  <a:pt x="2012294" y="1255562"/>
                </a:lnTo>
                <a:lnTo>
                  <a:pt x="2008149" y="1271963"/>
                </a:lnTo>
                <a:lnTo>
                  <a:pt x="2004003" y="1288236"/>
                </a:lnTo>
                <a:lnTo>
                  <a:pt x="1997751" y="1311679"/>
                </a:lnTo>
                <a:lnTo>
                  <a:pt x="1991951" y="1330389"/>
                </a:lnTo>
                <a:lnTo>
                  <a:pt x="1983879" y="1353252"/>
                </a:lnTo>
                <a:lnTo>
                  <a:pt x="1978126" y="1369055"/>
                </a:lnTo>
                <a:lnTo>
                  <a:pt x="1972373" y="1384858"/>
                </a:lnTo>
                <a:lnTo>
                  <a:pt x="1963846" y="1407579"/>
                </a:lnTo>
                <a:lnTo>
                  <a:pt x="1956262" y="1425616"/>
                </a:lnTo>
                <a:lnTo>
                  <a:pt x="1945986" y="1447567"/>
                </a:lnTo>
                <a:lnTo>
                  <a:pt x="1938705" y="1462692"/>
                </a:lnTo>
                <a:lnTo>
                  <a:pt x="1931406" y="1477837"/>
                </a:lnTo>
                <a:lnTo>
                  <a:pt x="1920628" y="1499598"/>
                </a:lnTo>
                <a:lnTo>
                  <a:pt x="1911259" y="1516794"/>
                </a:lnTo>
                <a:lnTo>
                  <a:pt x="1898874" y="1537595"/>
                </a:lnTo>
                <a:lnTo>
                  <a:pt x="1890102" y="1552011"/>
                </a:lnTo>
                <a:lnTo>
                  <a:pt x="1881339" y="1566325"/>
                </a:lnTo>
                <a:lnTo>
                  <a:pt x="1868465" y="1586880"/>
                </a:lnTo>
                <a:lnTo>
                  <a:pt x="1857430" y="1603057"/>
                </a:lnTo>
                <a:lnTo>
                  <a:pt x="1842999" y="1622524"/>
                </a:lnTo>
                <a:lnTo>
                  <a:pt x="1832874" y="1635887"/>
                </a:lnTo>
                <a:lnTo>
                  <a:pt x="1832762" y="1636034"/>
                </a:lnTo>
                <a:lnTo>
                  <a:pt x="1822623" y="1649421"/>
                </a:lnTo>
                <a:lnTo>
                  <a:pt x="1814540" y="1659979"/>
                </a:lnTo>
                <a:lnTo>
                  <a:pt x="1807768" y="1668598"/>
                </a:lnTo>
                <a:lnTo>
                  <a:pt x="1801560" y="1676171"/>
                </a:lnTo>
                <a:lnTo>
                  <a:pt x="1795172" y="1683591"/>
                </a:lnTo>
                <a:lnTo>
                  <a:pt x="1787858" y="1691748"/>
                </a:lnTo>
                <a:lnTo>
                  <a:pt x="1778872" y="1701536"/>
                </a:lnTo>
                <a:lnTo>
                  <a:pt x="1767420" y="1713898"/>
                </a:lnTo>
                <a:lnTo>
                  <a:pt x="1756001" y="1726200"/>
                </a:lnTo>
                <a:lnTo>
                  <a:pt x="1746911" y="1735900"/>
                </a:lnTo>
                <a:lnTo>
                  <a:pt x="1739320" y="1743808"/>
                </a:lnTo>
                <a:lnTo>
                  <a:pt x="1732397" y="1750735"/>
                </a:lnTo>
                <a:lnTo>
                  <a:pt x="1725312" y="1757490"/>
                </a:lnTo>
                <a:lnTo>
                  <a:pt x="1717233" y="1764885"/>
                </a:lnTo>
                <a:lnTo>
                  <a:pt x="1707331" y="1773729"/>
                </a:lnTo>
                <a:lnTo>
                  <a:pt x="1694775" y="1784833"/>
                </a:lnTo>
                <a:lnTo>
                  <a:pt x="1682008" y="1796059"/>
                </a:lnTo>
                <a:lnTo>
                  <a:pt x="1671984" y="1804790"/>
                </a:lnTo>
                <a:lnTo>
                  <a:pt x="1663637" y="1811884"/>
                </a:lnTo>
                <a:lnTo>
                  <a:pt x="1656057" y="1818070"/>
                </a:lnTo>
                <a:lnTo>
                  <a:pt x="1648330" y="1824073"/>
                </a:lnTo>
                <a:lnTo>
                  <a:pt x="1639543" y="1830619"/>
                </a:lnTo>
                <a:lnTo>
                  <a:pt x="1628784" y="1838435"/>
                </a:lnTo>
                <a:lnTo>
                  <a:pt x="1615135" y="1848251"/>
                </a:lnTo>
                <a:lnTo>
                  <a:pt x="1601489" y="1858073"/>
                </a:lnTo>
                <a:lnTo>
                  <a:pt x="1590647" y="1865791"/>
                </a:lnTo>
                <a:lnTo>
                  <a:pt x="1573471" y="1877447"/>
                </a:lnTo>
                <a:lnTo>
                  <a:pt x="1555804" y="1888284"/>
                </a:lnTo>
                <a:lnTo>
                  <a:pt x="1544349" y="1894980"/>
                </a:lnTo>
                <a:lnTo>
                  <a:pt x="1529844" y="1903370"/>
                </a:lnTo>
                <a:lnTo>
                  <a:pt x="1515163" y="1911836"/>
                </a:lnTo>
                <a:lnTo>
                  <a:pt x="1503613" y="1918423"/>
                </a:lnTo>
                <a:lnTo>
                  <a:pt x="1485376" y="1928314"/>
                </a:lnTo>
                <a:lnTo>
                  <a:pt x="1466718" y="1937374"/>
                </a:lnTo>
                <a:lnTo>
                  <a:pt x="1454641" y="1942923"/>
                </a:lnTo>
                <a:lnTo>
                  <a:pt x="1439316" y="1949876"/>
                </a:lnTo>
                <a:lnTo>
                  <a:pt x="1423973" y="1956768"/>
                </a:lnTo>
                <a:lnTo>
                  <a:pt x="1411807" y="1962168"/>
                </a:lnTo>
                <a:lnTo>
                  <a:pt x="1392661" y="1970186"/>
                </a:lnTo>
                <a:lnTo>
                  <a:pt x="1373191" y="1977311"/>
                </a:lnTo>
                <a:lnTo>
                  <a:pt x="1360620" y="1981595"/>
                </a:lnTo>
                <a:lnTo>
                  <a:pt x="1344714" y="1986922"/>
                </a:lnTo>
                <a:lnTo>
                  <a:pt x="1328777" y="1992258"/>
                </a:lnTo>
                <a:lnTo>
                  <a:pt x="1316136" y="1996423"/>
                </a:lnTo>
                <a:lnTo>
                  <a:pt x="1296273" y="2002499"/>
                </a:lnTo>
                <a:lnTo>
                  <a:pt x="1276198" y="2007660"/>
                </a:lnTo>
                <a:lnTo>
                  <a:pt x="1263291" y="2010683"/>
                </a:lnTo>
                <a:lnTo>
                  <a:pt x="1246983" y="2014417"/>
                </a:lnTo>
                <a:lnTo>
                  <a:pt x="1246759" y="2014469"/>
                </a:lnTo>
                <a:lnTo>
                  <a:pt x="1230383" y="2018226"/>
                </a:lnTo>
                <a:lnTo>
                  <a:pt x="1217402" y="2021135"/>
                </a:lnTo>
                <a:lnTo>
                  <a:pt x="1206672" y="2023399"/>
                </a:lnTo>
                <a:lnTo>
                  <a:pt x="1197049" y="2025220"/>
                </a:lnTo>
                <a:lnTo>
                  <a:pt x="1187389" y="2026804"/>
                </a:lnTo>
                <a:lnTo>
                  <a:pt x="1176548" y="2028352"/>
                </a:lnTo>
                <a:lnTo>
                  <a:pt x="1163383" y="2030069"/>
                </a:lnTo>
                <a:lnTo>
                  <a:pt x="1146632" y="2032172"/>
                </a:lnTo>
                <a:lnTo>
                  <a:pt x="1129976" y="2034245"/>
                </a:lnTo>
                <a:lnTo>
                  <a:pt x="1116779" y="2035826"/>
                </a:lnTo>
                <a:lnTo>
                  <a:pt x="1105883" y="2037001"/>
                </a:lnTo>
                <a:lnTo>
                  <a:pt x="1096128" y="2037855"/>
                </a:lnTo>
                <a:lnTo>
                  <a:pt x="1086357" y="2038471"/>
                </a:lnTo>
                <a:lnTo>
                  <a:pt x="1075411" y="2038934"/>
                </a:lnTo>
                <a:lnTo>
                  <a:pt x="1062131" y="2039328"/>
                </a:lnTo>
                <a:lnTo>
                  <a:pt x="1045359" y="2039738"/>
                </a:lnTo>
                <a:lnTo>
                  <a:pt x="1045222" y="2039742"/>
                </a:lnTo>
                <a:lnTo>
                  <a:pt x="1028467" y="2040161"/>
                </a:lnTo>
                <a:lnTo>
                  <a:pt x="1015195" y="2040431"/>
                </a:lnTo>
                <a:lnTo>
                  <a:pt x="1004248" y="2040521"/>
                </a:lnTo>
                <a:lnTo>
                  <a:pt x="994467" y="2040403"/>
                </a:lnTo>
                <a:lnTo>
                  <a:pt x="984693" y="2040048"/>
                </a:lnTo>
                <a:lnTo>
                  <a:pt x="973767" y="2039427"/>
                </a:lnTo>
                <a:lnTo>
                  <a:pt x="960530" y="2038510"/>
                </a:lnTo>
                <a:lnTo>
                  <a:pt x="943823" y="2037269"/>
                </a:lnTo>
                <a:lnTo>
                  <a:pt x="926864" y="2035983"/>
                </a:lnTo>
                <a:lnTo>
                  <a:pt x="913620" y="2034913"/>
                </a:lnTo>
                <a:lnTo>
                  <a:pt x="902711" y="2033900"/>
                </a:lnTo>
                <a:lnTo>
                  <a:pt x="892983" y="2032799"/>
                </a:lnTo>
                <a:lnTo>
                  <a:pt x="883283" y="2031466"/>
                </a:lnTo>
                <a:lnTo>
                  <a:pt x="872458" y="2029757"/>
                </a:lnTo>
                <a:lnTo>
                  <a:pt x="859353" y="2027527"/>
                </a:lnTo>
                <a:lnTo>
                  <a:pt x="842721" y="2024616"/>
                </a:lnTo>
                <a:lnTo>
                  <a:pt x="826198" y="2021692"/>
                </a:lnTo>
                <a:lnTo>
                  <a:pt x="813127" y="2019309"/>
                </a:lnTo>
                <a:lnTo>
                  <a:pt x="802373" y="2017210"/>
                </a:lnTo>
                <a:lnTo>
                  <a:pt x="792803" y="2015137"/>
                </a:lnTo>
                <a:lnTo>
                  <a:pt x="783283" y="2012831"/>
                </a:lnTo>
                <a:lnTo>
                  <a:pt x="772679" y="2010034"/>
                </a:lnTo>
                <a:lnTo>
                  <a:pt x="759858" y="2006487"/>
                </a:lnTo>
                <a:lnTo>
                  <a:pt x="743686" y="2001934"/>
                </a:lnTo>
                <a:lnTo>
                  <a:pt x="727510" y="1997399"/>
                </a:lnTo>
                <a:lnTo>
                  <a:pt x="714723" y="1993739"/>
                </a:lnTo>
                <a:lnTo>
                  <a:pt x="704224" y="1990587"/>
                </a:lnTo>
                <a:lnTo>
                  <a:pt x="694909" y="1987576"/>
                </a:lnTo>
                <a:lnTo>
                  <a:pt x="685676" y="1984339"/>
                </a:lnTo>
                <a:lnTo>
                  <a:pt x="675421" y="1980511"/>
                </a:lnTo>
                <a:lnTo>
                  <a:pt x="663042" y="1975724"/>
                </a:lnTo>
                <a:lnTo>
                  <a:pt x="647436" y="1969612"/>
                </a:lnTo>
                <a:lnTo>
                  <a:pt x="647242" y="1969536"/>
                </a:lnTo>
                <a:lnTo>
                  <a:pt x="631622" y="1963418"/>
                </a:lnTo>
                <a:lnTo>
                  <a:pt x="619273" y="1958513"/>
                </a:lnTo>
                <a:lnTo>
                  <a:pt x="609138" y="1954342"/>
                </a:lnTo>
                <a:lnTo>
                  <a:pt x="600158" y="1950427"/>
                </a:lnTo>
                <a:lnTo>
                  <a:pt x="591277" y="1946291"/>
                </a:lnTo>
                <a:lnTo>
                  <a:pt x="581437" y="1941455"/>
                </a:lnTo>
                <a:lnTo>
                  <a:pt x="569580" y="1935442"/>
                </a:lnTo>
                <a:lnTo>
                  <a:pt x="554583" y="1927740"/>
                </a:lnTo>
                <a:lnTo>
                  <a:pt x="539643" y="1920082"/>
                </a:lnTo>
                <a:lnTo>
                  <a:pt x="527844" y="1913965"/>
                </a:lnTo>
                <a:lnTo>
                  <a:pt x="518180" y="1908806"/>
                </a:lnTo>
                <a:lnTo>
                  <a:pt x="509642" y="1904024"/>
                </a:lnTo>
                <a:lnTo>
                  <a:pt x="501220" y="1899034"/>
                </a:lnTo>
                <a:lnTo>
                  <a:pt x="491907" y="1893253"/>
                </a:lnTo>
                <a:lnTo>
                  <a:pt x="480695" y="1886099"/>
                </a:lnTo>
                <a:lnTo>
                  <a:pt x="466559" y="1876978"/>
                </a:lnTo>
                <a:lnTo>
                  <a:pt x="452463" y="1867856"/>
                </a:lnTo>
                <a:lnTo>
                  <a:pt x="441333" y="1860579"/>
                </a:lnTo>
                <a:lnTo>
                  <a:pt x="432226" y="1854470"/>
                </a:lnTo>
                <a:lnTo>
                  <a:pt x="424203" y="1848851"/>
                </a:lnTo>
                <a:lnTo>
                  <a:pt x="416323" y="1843044"/>
                </a:lnTo>
                <a:lnTo>
                  <a:pt x="407643" y="1836372"/>
                </a:lnTo>
                <a:lnTo>
                  <a:pt x="397222" y="1828157"/>
                </a:lnTo>
                <a:lnTo>
                  <a:pt x="384121" y="1817720"/>
                </a:lnTo>
                <a:lnTo>
                  <a:pt x="370838" y="1807115"/>
                </a:lnTo>
                <a:lnTo>
                  <a:pt x="360494" y="1798776"/>
                </a:lnTo>
                <a:lnTo>
                  <a:pt x="352045" y="1791794"/>
                </a:lnTo>
                <a:lnTo>
                  <a:pt x="344623" y="1785400"/>
                </a:lnTo>
                <a:lnTo>
                  <a:pt x="337358" y="1778824"/>
                </a:lnTo>
                <a:lnTo>
                  <a:pt x="329381" y="1771297"/>
                </a:lnTo>
                <a:lnTo>
                  <a:pt x="319823" y="1762050"/>
                </a:lnTo>
                <a:lnTo>
                  <a:pt x="307797" y="1750296"/>
                </a:lnTo>
                <a:lnTo>
                  <a:pt x="295779" y="1738588"/>
                </a:lnTo>
                <a:lnTo>
                  <a:pt x="286307" y="1729272"/>
                </a:lnTo>
                <a:lnTo>
                  <a:pt x="278589" y="1721494"/>
                </a:lnTo>
                <a:lnTo>
                  <a:pt x="265259" y="1707152"/>
                </a:lnTo>
                <a:lnTo>
                  <a:pt x="258067" y="1698886"/>
                </a:lnTo>
                <a:lnTo>
                  <a:pt x="249471" y="1688754"/>
                </a:lnTo>
                <a:lnTo>
                  <a:pt x="238681" y="1675905"/>
                </a:lnTo>
                <a:lnTo>
                  <a:pt x="227802" y="1662903"/>
                </a:lnTo>
                <a:lnTo>
                  <a:pt x="219327" y="1652671"/>
                </a:lnTo>
                <a:lnTo>
                  <a:pt x="212442" y="1644150"/>
                </a:lnTo>
                <a:lnTo>
                  <a:pt x="200626" y="1628533"/>
                </a:lnTo>
                <a:lnTo>
                  <a:pt x="194287" y="1619585"/>
                </a:lnTo>
                <a:lnTo>
                  <a:pt x="186724" y="1608643"/>
                </a:lnTo>
                <a:lnTo>
                  <a:pt x="177228" y="1594772"/>
                </a:lnTo>
                <a:lnTo>
                  <a:pt x="167759" y="1580867"/>
                </a:lnTo>
                <a:lnTo>
                  <a:pt x="160321" y="1569824"/>
                </a:lnTo>
                <a:lnTo>
                  <a:pt x="154304" y="1560651"/>
                </a:lnTo>
                <a:lnTo>
                  <a:pt x="144101" y="1543947"/>
                </a:lnTo>
                <a:lnTo>
                  <a:pt x="138696" y="1534431"/>
                </a:lnTo>
                <a:lnTo>
                  <a:pt x="132277" y="1522816"/>
                </a:lnTo>
                <a:lnTo>
                  <a:pt x="124206" y="1508056"/>
                </a:lnTo>
                <a:lnTo>
                  <a:pt x="116177" y="1493299"/>
                </a:lnTo>
                <a:lnTo>
                  <a:pt x="109876" y="1481577"/>
                </a:lnTo>
                <a:lnTo>
                  <a:pt x="104802" y="1471847"/>
                </a:lnTo>
                <a:lnTo>
                  <a:pt x="96318" y="1454187"/>
                </a:lnTo>
                <a:lnTo>
                  <a:pt x="91903" y="1444171"/>
                </a:lnTo>
                <a:lnTo>
                  <a:pt x="86703" y="1431972"/>
                </a:lnTo>
                <a:lnTo>
                  <a:pt x="80214" y="1416546"/>
                </a:lnTo>
                <a:lnTo>
                  <a:pt x="80137" y="1416362"/>
                </a:lnTo>
                <a:lnTo>
                  <a:pt x="73609" y="1400876"/>
                </a:lnTo>
                <a:lnTo>
                  <a:pt x="68504" y="1388596"/>
                </a:lnTo>
                <a:lnTo>
                  <a:pt x="64423" y="1378427"/>
                </a:lnTo>
                <a:lnTo>
                  <a:pt x="60964" y="1369273"/>
                </a:lnTo>
                <a:lnTo>
                  <a:pt x="57729" y="1360038"/>
                </a:lnTo>
                <a:lnTo>
                  <a:pt x="54318" y="1349628"/>
                </a:lnTo>
                <a:lnTo>
                  <a:pt x="50329" y="1336947"/>
                </a:lnTo>
                <a:lnTo>
                  <a:pt x="45364" y="1320896"/>
                </a:lnTo>
                <a:lnTo>
                  <a:pt x="40437" y="1304861"/>
                </a:lnTo>
                <a:lnTo>
                  <a:pt x="36615" y="1292140"/>
                </a:lnTo>
                <a:lnTo>
                  <a:pt x="33602" y="1281612"/>
                </a:lnTo>
                <a:lnTo>
                  <a:pt x="31100" y="1272155"/>
                </a:lnTo>
                <a:lnTo>
                  <a:pt x="28812" y="1262649"/>
                </a:lnTo>
                <a:lnTo>
                  <a:pt x="26441" y="1251972"/>
                </a:lnTo>
                <a:lnTo>
                  <a:pt x="23691" y="1239003"/>
                </a:lnTo>
                <a:lnTo>
                  <a:pt x="20264" y="1222622"/>
                </a:lnTo>
                <a:lnTo>
                  <a:pt x="20193" y="1222281"/>
                </a:lnTo>
                <a:lnTo>
                  <a:pt x="17093" y="1206580"/>
                </a:lnTo>
                <a:lnTo>
                  <a:pt x="15107" y="1194820"/>
                </a:lnTo>
                <a:lnTo>
                  <a:pt x="13773" y="1185058"/>
                </a:lnTo>
                <a:lnTo>
                  <a:pt x="12631" y="1175350"/>
                </a:lnTo>
                <a:lnTo>
                  <a:pt x="11219" y="1163753"/>
                </a:lnTo>
                <a:lnTo>
                  <a:pt x="9075" y="1148324"/>
                </a:lnTo>
                <a:lnTo>
                  <a:pt x="8750" y="11461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4514648" y="2881144"/>
            <a:ext cx="20839" cy="180035"/>
          </a:xfrm>
          <a:custGeom>
            <a:avLst/>
            <a:gdLst/>
            <a:ahLst/>
            <a:cxnLst/>
            <a:rect l="l" t="t" r="r" b="b"/>
            <a:pathLst>
              <a:path w="20839" h="180035">
                <a:moveTo>
                  <a:pt x="20839" y="180035"/>
                </a:moveTo>
                <a:lnTo>
                  <a:pt x="19544" y="176364"/>
                </a:lnTo>
                <a:lnTo>
                  <a:pt x="19544" y="176149"/>
                </a:lnTo>
                <a:lnTo>
                  <a:pt x="18896" y="172364"/>
                </a:lnTo>
                <a:lnTo>
                  <a:pt x="16152" y="155750"/>
                </a:lnTo>
                <a:lnTo>
                  <a:pt x="13881" y="142709"/>
                </a:lnTo>
                <a:lnTo>
                  <a:pt x="11964" y="132016"/>
                </a:lnTo>
                <a:lnTo>
                  <a:pt x="10283" y="122444"/>
                </a:lnTo>
                <a:lnTo>
                  <a:pt x="8719" y="112766"/>
                </a:lnTo>
                <a:lnTo>
                  <a:pt x="7154" y="101756"/>
                </a:lnTo>
                <a:lnTo>
                  <a:pt x="5470" y="88187"/>
                </a:lnTo>
                <a:lnTo>
                  <a:pt x="3884" y="73977"/>
                </a:lnTo>
                <a:lnTo>
                  <a:pt x="2154" y="58008"/>
                </a:lnTo>
                <a:lnTo>
                  <a:pt x="1005" y="46182"/>
                </a:lnTo>
                <a:lnTo>
                  <a:pt x="333" y="36322"/>
                </a:lnTo>
                <a:lnTo>
                  <a:pt x="33" y="26255"/>
                </a:lnTo>
                <a:lnTo>
                  <a:pt x="0" y="13804"/>
                </a:lnTo>
                <a:lnTo>
                  <a:pt x="1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4514638" y="2881142"/>
            <a:ext cx="1186064" cy="957338"/>
          </a:xfrm>
          <a:custGeom>
            <a:avLst/>
            <a:gdLst/>
            <a:ahLst/>
            <a:cxnLst/>
            <a:rect l="l" t="t" r="r" b="b"/>
            <a:pathLst>
              <a:path w="1186064" h="957338">
                <a:moveTo>
                  <a:pt x="113" y="0"/>
                </a:moveTo>
                <a:lnTo>
                  <a:pt x="0" y="16109"/>
                </a:lnTo>
                <a:lnTo>
                  <a:pt x="68" y="28017"/>
                </a:lnTo>
                <a:lnTo>
                  <a:pt x="424" y="37901"/>
                </a:lnTo>
                <a:lnTo>
                  <a:pt x="1169" y="47934"/>
                </a:lnTo>
                <a:lnTo>
                  <a:pt x="2408" y="60293"/>
                </a:lnTo>
                <a:lnTo>
                  <a:pt x="3897" y="73977"/>
                </a:lnTo>
                <a:lnTo>
                  <a:pt x="5683" y="90652"/>
                </a:lnTo>
                <a:lnTo>
                  <a:pt x="7126" y="103792"/>
                </a:lnTo>
                <a:lnTo>
                  <a:pt x="8423" y="114592"/>
                </a:lnTo>
                <a:lnTo>
                  <a:pt x="9768" y="124249"/>
                </a:lnTo>
                <a:lnTo>
                  <a:pt x="11355" y="133957"/>
                </a:lnTo>
                <a:lnTo>
                  <a:pt x="13380" y="144913"/>
                </a:lnTo>
                <a:lnTo>
                  <a:pt x="16038" y="158312"/>
                </a:lnTo>
                <a:lnTo>
                  <a:pt x="18909" y="172364"/>
                </a:lnTo>
                <a:lnTo>
                  <a:pt x="22287" y="188757"/>
                </a:lnTo>
                <a:lnTo>
                  <a:pt x="25018" y="201670"/>
                </a:lnTo>
                <a:lnTo>
                  <a:pt x="27407" y="212275"/>
                </a:lnTo>
                <a:lnTo>
                  <a:pt x="29754" y="221744"/>
                </a:lnTo>
                <a:lnTo>
                  <a:pt x="32364" y="231252"/>
                </a:lnTo>
                <a:lnTo>
                  <a:pt x="35540" y="241970"/>
                </a:lnTo>
                <a:lnTo>
                  <a:pt x="39584" y="255071"/>
                </a:lnTo>
                <a:lnTo>
                  <a:pt x="43852" y="268706"/>
                </a:lnTo>
                <a:lnTo>
                  <a:pt x="48879" y="284675"/>
                </a:lnTo>
                <a:lnTo>
                  <a:pt x="52903" y="297244"/>
                </a:lnTo>
                <a:lnTo>
                  <a:pt x="56348" y="307550"/>
                </a:lnTo>
                <a:lnTo>
                  <a:pt x="59639" y="316733"/>
                </a:lnTo>
                <a:lnTo>
                  <a:pt x="63199" y="325928"/>
                </a:lnTo>
                <a:lnTo>
                  <a:pt x="67453" y="336275"/>
                </a:lnTo>
                <a:lnTo>
                  <a:pt x="72826" y="348912"/>
                </a:lnTo>
                <a:lnTo>
                  <a:pt x="78421" y="361911"/>
                </a:lnTo>
                <a:lnTo>
                  <a:pt x="85020" y="377319"/>
                </a:lnTo>
                <a:lnTo>
                  <a:pt x="90284" y="389434"/>
                </a:lnTo>
                <a:lnTo>
                  <a:pt x="94746" y="399346"/>
                </a:lnTo>
                <a:lnTo>
                  <a:pt x="98942" y="408149"/>
                </a:lnTo>
                <a:lnTo>
                  <a:pt x="103405" y="416933"/>
                </a:lnTo>
                <a:lnTo>
                  <a:pt x="108669" y="426791"/>
                </a:lnTo>
                <a:lnTo>
                  <a:pt x="115268" y="438815"/>
                </a:lnTo>
                <a:lnTo>
                  <a:pt x="122147" y="451231"/>
                </a:lnTo>
                <a:lnTo>
                  <a:pt x="130281" y="465855"/>
                </a:lnTo>
                <a:lnTo>
                  <a:pt x="136756" y="477353"/>
                </a:lnTo>
                <a:lnTo>
                  <a:pt x="142212" y="486753"/>
                </a:lnTo>
                <a:lnTo>
                  <a:pt x="147291" y="495081"/>
                </a:lnTo>
                <a:lnTo>
                  <a:pt x="152632" y="503367"/>
                </a:lnTo>
                <a:lnTo>
                  <a:pt x="158876" y="512637"/>
                </a:lnTo>
                <a:lnTo>
                  <a:pt x="166664" y="523921"/>
                </a:lnTo>
                <a:lnTo>
                  <a:pt x="174852" y="535686"/>
                </a:lnTo>
                <a:lnTo>
                  <a:pt x="184418" y="549439"/>
                </a:lnTo>
                <a:lnTo>
                  <a:pt x="192013" y="560234"/>
                </a:lnTo>
                <a:lnTo>
                  <a:pt x="198382" y="569035"/>
                </a:lnTo>
                <a:lnTo>
                  <a:pt x="204269" y="576802"/>
                </a:lnTo>
                <a:lnTo>
                  <a:pt x="210420" y="584497"/>
                </a:lnTo>
                <a:lnTo>
                  <a:pt x="217578" y="593084"/>
                </a:lnTo>
                <a:lnTo>
                  <a:pt x="226489" y="603522"/>
                </a:lnTo>
                <a:lnTo>
                  <a:pt x="235774" y="614311"/>
                </a:lnTo>
                <a:lnTo>
                  <a:pt x="246689" y="627042"/>
                </a:lnTo>
                <a:lnTo>
                  <a:pt x="262557" y="645155"/>
                </a:lnTo>
                <a:lnTo>
                  <a:pt x="276070" y="659345"/>
                </a:lnTo>
                <a:lnTo>
                  <a:pt x="293942" y="676663"/>
                </a:lnTo>
                <a:lnTo>
                  <a:pt x="316398" y="697971"/>
                </a:lnTo>
                <a:lnTo>
                  <a:pt x="334044" y="714351"/>
                </a:lnTo>
                <a:lnTo>
                  <a:pt x="348944" y="727099"/>
                </a:lnTo>
                <a:lnTo>
                  <a:pt x="368472" y="742524"/>
                </a:lnTo>
                <a:lnTo>
                  <a:pt x="392991" y="761487"/>
                </a:lnTo>
                <a:lnTo>
                  <a:pt x="412214" y="775999"/>
                </a:lnTo>
                <a:lnTo>
                  <a:pt x="428336" y="787166"/>
                </a:lnTo>
                <a:lnTo>
                  <a:pt x="449319" y="800533"/>
                </a:lnTo>
                <a:lnTo>
                  <a:pt x="475596" y="816912"/>
                </a:lnTo>
                <a:lnTo>
                  <a:pt x="496188" y="829420"/>
                </a:lnTo>
                <a:lnTo>
                  <a:pt x="513369" y="838915"/>
                </a:lnTo>
                <a:lnTo>
                  <a:pt x="535603" y="850091"/>
                </a:lnTo>
                <a:lnTo>
                  <a:pt x="563361" y="863714"/>
                </a:lnTo>
                <a:lnTo>
                  <a:pt x="585107" y="874086"/>
                </a:lnTo>
                <a:lnTo>
                  <a:pt x="603145" y="881794"/>
                </a:lnTo>
                <a:lnTo>
                  <a:pt x="626367" y="890657"/>
                </a:lnTo>
                <a:lnTo>
                  <a:pt x="655509" y="901421"/>
                </a:lnTo>
                <a:lnTo>
                  <a:pt x="678186" y="909501"/>
                </a:lnTo>
                <a:lnTo>
                  <a:pt x="696919" y="915337"/>
                </a:lnTo>
                <a:lnTo>
                  <a:pt x="720962" y="921795"/>
                </a:lnTo>
                <a:lnTo>
                  <a:pt x="734732" y="925347"/>
                </a:lnTo>
                <a:lnTo>
                  <a:pt x="750953" y="929543"/>
                </a:lnTo>
                <a:lnTo>
                  <a:pt x="763756" y="932782"/>
                </a:lnTo>
                <a:lnTo>
                  <a:pt x="783862" y="937374"/>
                </a:lnTo>
                <a:lnTo>
                  <a:pt x="804560" y="941100"/>
                </a:lnTo>
                <a:lnTo>
                  <a:pt x="818103" y="943256"/>
                </a:lnTo>
                <a:lnTo>
                  <a:pt x="832141" y="945438"/>
                </a:lnTo>
                <a:lnTo>
                  <a:pt x="848695" y="947951"/>
                </a:lnTo>
                <a:lnTo>
                  <a:pt x="861754" y="949868"/>
                </a:lnTo>
                <a:lnTo>
                  <a:pt x="882219" y="952399"/>
                </a:lnTo>
                <a:lnTo>
                  <a:pt x="903199" y="953998"/>
                </a:lnTo>
                <a:lnTo>
                  <a:pt x="916903" y="954752"/>
                </a:lnTo>
                <a:lnTo>
                  <a:pt x="931074" y="955471"/>
                </a:lnTo>
                <a:lnTo>
                  <a:pt x="947773" y="956301"/>
                </a:lnTo>
                <a:lnTo>
                  <a:pt x="960954" y="956889"/>
                </a:lnTo>
                <a:lnTo>
                  <a:pt x="981575" y="957338"/>
                </a:lnTo>
                <a:lnTo>
                  <a:pt x="991420" y="957198"/>
                </a:lnTo>
                <a:lnTo>
                  <a:pt x="1016191" y="956193"/>
                </a:lnTo>
                <a:lnTo>
                  <a:pt x="1030654" y="955471"/>
                </a:lnTo>
                <a:lnTo>
                  <a:pt x="1047379" y="954590"/>
                </a:lnTo>
                <a:lnTo>
                  <a:pt x="1060542" y="953780"/>
                </a:lnTo>
                <a:lnTo>
                  <a:pt x="1081048" y="951985"/>
                </a:lnTo>
                <a:lnTo>
                  <a:pt x="1101909" y="949311"/>
                </a:lnTo>
                <a:lnTo>
                  <a:pt x="1115514" y="947403"/>
                </a:lnTo>
                <a:lnTo>
                  <a:pt x="1129575" y="945438"/>
                </a:lnTo>
                <a:lnTo>
                  <a:pt x="1144827" y="943240"/>
                </a:lnTo>
                <a:lnTo>
                  <a:pt x="1155532" y="941447"/>
                </a:lnTo>
                <a:lnTo>
                  <a:pt x="1165181" y="939333"/>
                </a:lnTo>
                <a:lnTo>
                  <a:pt x="1177263" y="936173"/>
                </a:lnTo>
                <a:lnTo>
                  <a:pt x="1186064" y="9337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4513342" y="2651536"/>
            <a:ext cx="21929" cy="276161"/>
          </a:xfrm>
          <a:custGeom>
            <a:avLst/>
            <a:gdLst/>
            <a:ahLst/>
            <a:cxnLst/>
            <a:rect l="l" t="t" r="r" b="b"/>
            <a:pathLst>
              <a:path w="21929" h="276161">
                <a:moveTo>
                  <a:pt x="21929" y="0"/>
                </a:moveTo>
                <a:lnTo>
                  <a:pt x="20735" y="3136"/>
                </a:lnTo>
                <a:lnTo>
                  <a:pt x="20735" y="3340"/>
                </a:lnTo>
                <a:lnTo>
                  <a:pt x="20201" y="6591"/>
                </a:lnTo>
                <a:lnTo>
                  <a:pt x="17441" y="23222"/>
                </a:lnTo>
                <a:lnTo>
                  <a:pt x="15136" y="36270"/>
                </a:lnTo>
                <a:lnTo>
                  <a:pt x="13177" y="46966"/>
                </a:lnTo>
                <a:lnTo>
                  <a:pt x="11459" y="56538"/>
                </a:lnTo>
                <a:lnTo>
                  <a:pt x="9875" y="66216"/>
                </a:lnTo>
                <a:lnTo>
                  <a:pt x="8318" y="77230"/>
                </a:lnTo>
                <a:lnTo>
                  <a:pt x="6681" y="90808"/>
                </a:lnTo>
                <a:lnTo>
                  <a:pt x="5190" y="104863"/>
                </a:lnTo>
                <a:lnTo>
                  <a:pt x="3503" y="121528"/>
                </a:lnTo>
                <a:lnTo>
                  <a:pt x="2274" y="134667"/>
                </a:lnTo>
                <a:lnTo>
                  <a:pt x="1424" y="145492"/>
                </a:lnTo>
                <a:lnTo>
                  <a:pt x="873" y="155215"/>
                </a:lnTo>
                <a:lnTo>
                  <a:pt x="543" y="165046"/>
                </a:lnTo>
                <a:lnTo>
                  <a:pt x="354" y="176197"/>
                </a:lnTo>
                <a:lnTo>
                  <a:pt x="227" y="189880"/>
                </a:lnTo>
                <a:lnTo>
                  <a:pt x="110" y="204330"/>
                </a:lnTo>
                <a:lnTo>
                  <a:pt x="0" y="220326"/>
                </a:lnTo>
                <a:lnTo>
                  <a:pt x="78" y="232095"/>
                </a:lnTo>
                <a:lnTo>
                  <a:pt x="458" y="241932"/>
                </a:lnTo>
                <a:lnTo>
                  <a:pt x="1248" y="252131"/>
                </a:lnTo>
                <a:lnTo>
                  <a:pt x="2561" y="264989"/>
                </a:lnTo>
                <a:lnTo>
                  <a:pt x="3780" y="2761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4529656" y="1890355"/>
            <a:ext cx="791527" cy="793038"/>
          </a:xfrm>
          <a:custGeom>
            <a:avLst/>
            <a:gdLst/>
            <a:ahLst/>
            <a:cxnLst/>
            <a:rect l="l" t="t" r="r" b="b"/>
            <a:pathLst>
              <a:path w="791527" h="793038">
                <a:moveTo>
                  <a:pt x="0" y="793038"/>
                </a:moveTo>
                <a:lnTo>
                  <a:pt x="1209" y="780390"/>
                </a:lnTo>
                <a:lnTo>
                  <a:pt x="3828" y="768009"/>
                </a:lnTo>
                <a:lnTo>
                  <a:pt x="3886" y="767765"/>
                </a:lnTo>
                <a:lnTo>
                  <a:pt x="7685" y="751503"/>
                </a:lnTo>
                <a:lnTo>
                  <a:pt x="10607" y="738666"/>
                </a:lnTo>
                <a:lnTo>
                  <a:pt x="13004" y="728108"/>
                </a:lnTo>
                <a:lnTo>
                  <a:pt x="15229" y="718684"/>
                </a:lnTo>
                <a:lnTo>
                  <a:pt x="20573" y="698657"/>
                </a:lnTo>
                <a:lnTo>
                  <a:pt x="24398" y="685763"/>
                </a:lnTo>
                <a:lnTo>
                  <a:pt x="28829" y="671436"/>
                </a:lnTo>
                <a:lnTo>
                  <a:pt x="33855" y="655482"/>
                </a:lnTo>
                <a:lnTo>
                  <a:pt x="37879" y="642920"/>
                </a:lnTo>
                <a:lnTo>
                  <a:pt x="41323" y="632616"/>
                </a:lnTo>
                <a:lnTo>
                  <a:pt x="48164" y="614236"/>
                </a:lnTo>
                <a:lnTo>
                  <a:pt x="52407" y="603888"/>
                </a:lnTo>
                <a:lnTo>
                  <a:pt x="57761" y="591255"/>
                </a:lnTo>
                <a:lnTo>
                  <a:pt x="63398" y="578116"/>
                </a:lnTo>
                <a:lnTo>
                  <a:pt x="70002" y="562733"/>
                </a:lnTo>
                <a:lnTo>
                  <a:pt x="75270" y="550640"/>
                </a:lnTo>
                <a:lnTo>
                  <a:pt x="79736" y="540742"/>
                </a:lnTo>
                <a:lnTo>
                  <a:pt x="88409" y="523159"/>
                </a:lnTo>
                <a:lnTo>
                  <a:pt x="93686" y="513286"/>
                </a:lnTo>
                <a:lnTo>
                  <a:pt x="100305" y="501235"/>
                </a:lnTo>
                <a:lnTo>
                  <a:pt x="107137" y="488911"/>
                </a:lnTo>
                <a:lnTo>
                  <a:pt x="115270" y="474249"/>
                </a:lnTo>
                <a:lnTo>
                  <a:pt x="121745" y="462723"/>
                </a:lnTo>
                <a:lnTo>
                  <a:pt x="127202" y="453308"/>
                </a:lnTo>
                <a:lnTo>
                  <a:pt x="137622" y="436696"/>
                </a:lnTo>
                <a:lnTo>
                  <a:pt x="143866" y="427443"/>
                </a:lnTo>
                <a:lnTo>
                  <a:pt x="151653" y="416189"/>
                </a:lnTo>
                <a:lnTo>
                  <a:pt x="159842" y="404456"/>
                </a:lnTo>
                <a:lnTo>
                  <a:pt x="169401" y="390713"/>
                </a:lnTo>
                <a:lnTo>
                  <a:pt x="176991" y="379920"/>
                </a:lnTo>
                <a:lnTo>
                  <a:pt x="183356" y="371118"/>
                </a:lnTo>
                <a:lnTo>
                  <a:pt x="189238" y="363345"/>
                </a:lnTo>
                <a:lnTo>
                  <a:pt x="195379" y="355642"/>
                </a:lnTo>
                <a:lnTo>
                  <a:pt x="202523" y="347048"/>
                </a:lnTo>
                <a:lnTo>
                  <a:pt x="211411" y="336603"/>
                </a:lnTo>
                <a:lnTo>
                  <a:pt x="220751" y="325716"/>
                </a:lnTo>
                <a:lnTo>
                  <a:pt x="231672" y="313016"/>
                </a:lnTo>
                <a:lnTo>
                  <a:pt x="240325" y="303051"/>
                </a:lnTo>
                <a:lnTo>
                  <a:pt x="247548" y="294941"/>
                </a:lnTo>
                <a:lnTo>
                  <a:pt x="254185" y="287804"/>
                </a:lnTo>
                <a:lnTo>
                  <a:pt x="261074" y="280758"/>
                </a:lnTo>
                <a:lnTo>
                  <a:pt x="269059" y="272924"/>
                </a:lnTo>
                <a:lnTo>
                  <a:pt x="278979" y="263418"/>
                </a:lnTo>
                <a:lnTo>
                  <a:pt x="289229" y="253682"/>
                </a:lnTo>
                <a:lnTo>
                  <a:pt x="301387" y="242128"/>
                </a:lnTo>
                <a:lnTo>
                  <a:pt x="311015" y="233076"/>
                </a:lnTo>
                <a:lnTo>
                  <a:pt x="319034" y="225733"/>
                </a:lnTo>
                <a:lnTo>
                  <a:pt x="326366" y="219307"/>
                </a:lnTo>
                <a:lnTo>
                  <a:pt x="333934" y="213005"/>
                </a:lnTo>
                <a:lnTo>
                  <a:pt x="342658" y="206034"/>
                </a:lnTo>
                <a:lnTo>
                  <a:pt x="353462" y="197602"/>
                </a:lnTo>
                <a:lnTo>
                  <a:pt x="364718" y="188887"/>
                </a:lnTo>
                <a:lnTo>
                  <a:pt x="377977" y="178646"/>
                </a:lnTo>
                <a:lnTo>
                  <a:pt x="388472" y="170628"/>
                </a:lnTo>
                <a:lnTo>
                  <a:pt x="397197" y="164138"/>
                </a:lnTo>
                <a:lnTo>
                  <a:pt x="405148" y="158485"/>
                </a:lnTo>
                <a:lnTo>
                  <a:pt x="413320" y="152974"/>
                </a:lnTo>
                <a:lnTo>
                  <a:pt x="422710" y="146912"/>
                </a:lnTo>
                <a:lnTo>
                  <a:pt x="434312" y="139605"/>
                </a:lnTo>
                <a:lnTo>
                  <a:pt x="446366" y="132079"/>
                </a:lnTo>
                <a:lnTo>
                  <a:pt x="460575" y="123200"/>
                </a:lnTo>
                <a:lnTo>
                  <a:pt x="471819" y="116262"/>
                </a:lnTo>
                <a:lnTo>
                  <a:pt x="481154" y="110674"/>
                </a:lnTo>
                <a:lnTo>
                  <a:pt x="498324" y="101181"/>
                </a:lnTo>
                <a:lnTo>
                  <a:pt x="508272" y="96095"/>
                </a:lnTo>
                <a:lnTo>
                  <a:pt x="520535" y="89992"/>
                </a:lnTo>
                <a:lnTo>
                  <a:pt x="533311" y="83692"/>
                </a:lnTo>
                <a:lnTo>
                  <a:pt x="548358" y="76348"/>
                </a:lnTo>
                <a:lnTo>
                  <a:pt x="560253" y="70615"/>
                </a:lnTo>
                <a:lnTo>
                  <a:pt x="570110" y="66018"/>
                </a:lnTo>
                <a:lnTo>
                  <a:pt x="588157" y="58324"/>
                </a:lnTo>
                <a:lnTo>
                  <a:pt x="598572" y="54274"/>
                </a:lnTo>
                <a:lnTo>
                  <a:pt x="611399" y="49453"/>
                </a:lnTo>
                <a:lnTo>
                  <a:pt x="624776" y="44488"/>
                </a:lnTo>
                <a:lnTo>
                  <a:pt x="640477" y="38736"/>
                </a:lnTo>
                <a:lnTo>
                  <a:pt x="652881" y="34284"/>
                </a:lnTo>
                <a:lnTo>
                  <a:pt x="663142" y="30757"/>
                </a:lnTo>
                <a:lnTo>
                  <a:pt x="681853" y="24979"/>
                </a:lnTo>
                <a:lnTo>
                  <a:pt x="692612" y="21978"/>
                </a:lnTo>
                <a:lnTo>
                  <a:pt x="705844" y="18401"/>
                </a:lnTo>
                <a:lnTo>
                  <a:pt x="719709" y="14681"/>
                </a:lnTo>
                <a:lnTo>
                  <a:pt x="735223" y="10558"/>
                </a:lnTo>
                <a:lnTo>
                  <a:pt x="746722" y="7662"/>
                </a:lnTo>
                <a:lnTo>
                  <a:pt x="766353" y="3751"/>
                </a:lnTo>
                <a:lnTo>
                  <a:pt x="778824" y="1840"/>
                </a:lnTo>
                <a:lnTo>
                  <a:pt x="7915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4551257" y="2729945"/>
            <a:ext cx="24625" cy="337273"/>
          </a:xfrm>
          <a:custGeom>
            <a:avLst/>
            <a:gdLst/>
            <a:ahLst/>
            <a:cxnLst/>
            <a:rect l="l" t="t" r="r" b="b"/>
            <a:pathLst>
              <a:path w="24625" h="337273">
                <a:moveTo>
                  <a:pt x="9398" y="0"/>
                </a:moveTo>
                <a:lnTo>
                  <a:pt x="6555" y="12654"/>
                </a:lnTo>
                <a:lnTo>
                  <a:pt x="5306" y="24287"/>
                </a:lnTo>
                <a:lnTo>
                  <a:pt x="5080" y="27114"/>
                </a:lnTo>
                <a:lnTo>
                  <a:pt x="3776" y="43867"/>
                </a:lnTo>
                <a:lnTo>
                  <a:pt x="2686" y="57033"/>
                </a:lnTo>
                <a:lnTo>
                  <a:pt x="1797" y="67850"/>
                </a:lnTo>
                <a:lnTo>
                  <a:pt x="1099" y="77554"/>
                </a:lnTo>
                <a:lnTo>
                  <a:pt x="581" y="87383"/>
                </a:lnTo>
                <a:lnTo>
                  <a:pt x="233" y="98574"/>
                </a:lnTo>
                <a:lnTo>
                  <a:pt x="44" y="112363"/>
                </a:lnTo>
                <a:lnTo>
                  <a:pt x="0" y="125933"/>
                </a:lnTo>
                <a:lnTo>
                  <a:pt x="10" y="142659"/>
                </a:lnTo>
                <a:lnTo>
                  <a:pt x="86" y="155825"/>
                </a:lnTo>
                <a:lnTo>
                  <a:pt x="291" y="166659"/>
                </a:lnTo>
                <a:lnTo>
                  <a:pt x="691" y="176392"/>
                </a:lnTo>
                <a:lnTo>
                  <a:pt x="1351" y="186254"/>
                </a:lnTo>
                <a:lnTo>
                  <a:pt x="2335" y="197475"/>
                </a:lnTo>
                <a:lnTo>
                  <a:pt x="3708" y="211284"/>
                </a:lnTo>
                <a:lnTo>
                  <a:pt x="5080" y="224536"/>
                </a:lnTo>
                <a:lnTo>
                  <a:pt x="6937" y="241146"/>
                </a:lnTo>
                <a:lnTo>
                  <a:pt x="8597" y="254180"/>
                </a:lnTo>
                <a:lnTo>
                  <a:pt x="10184" y="264869"/>
                </a:lnTo>
                <a:lnTo>
                  <a:pt x="11821" y="274448"/>
                </a:lnTo>
                <a:lnTo>
                  <a:pt x="13631" y="284150"/>
                </a:lnTo>
                <a:lnTo>
                  <a:pt x="15739" y="295207"/>
                </a:lnTo>
                <a:lnTo>
                  <a:pt x="18268" y="308853"/>
                </a:lnTo>
                <a:lnTo>
                  <a:pt x="20624" y="322160"/>
                </a:lnTo>
                <a:lnTo>
                  <a:pt x="21920" y="329831"/>
                </a:lnTo>
                <a:lnTo>
                  <a:pt x="22034" y="330047"/>
                </a:lnTo>
                <a:lnTo>
                  <a:pt x="24625" y="337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4845338" y="3506033"/>
            <a:ext cx="103898" cy="82943"/>
          </a:xfrm>
          <a:custGeom>
            <a:avLst/>
            <a:gdLst/>
            <a:ahLst/>
            <a:cxnLst/>
            <a:rect l="l" t="t" r="r" b="b"/>
            <a:pathLst>
              <a:path w="103898" h="82943">
                <a:moveTo>
                  <a:pt x="103898" y="82943"/>
                </a:moveTo>
                <a:lnTo>
                  <a:pt x="94859" y="70969"/>
                </a:lnTo>
                <a:lnTo>
                  <a:pt x="87955" y="62736"/>
                </a:lnTo>
                <a:lnTo>
                  <a:pt x="80556" y="55450"/>
                </a:lnTo>
                <a:lnTo>
                  <a:pt x="70033" y="46315"/>
                </a:lnTo>
                <a:lnTo>
                  <a:pt x="67500" y="44170"/>
                </a:lnTo>
                <a:lnTo>
                  <a:pt x="56176" y="35272"/>
                </a:lnTo>
                <a:lnTo>
                  <a:pt x="47633" y="29645"/>
                </a:lnTo>
                <a:lnTo>
                  <a:pt x="39192" y="24760"/>
                </a:lnTo>
                <a:lnTo>
                  <a:pt x="28175" y="18088"/>
                </a:lnTo>
                <a:lnTo>
                  <a:pt x="23113" y="14795"/>
                </a:lnTo>
                <a:lnTo>
                  <a:pt x="14363" y="8966"/>
                </a:lnTo>
                <a:lnTo>
                  <a:pt x="5511" y="3238"/>
                </a:lnTo>
                <a:lnTo>
                  <a:pt x="280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5127867" y="2017575"/>
            <a:ext cx="78208" cy="172694"/>
          </a:xfrm>
          <a:custGeom>
            <a:avLst/>
            <a:gdLst/>
            <a:ahLst/>
            <a:cxnLst/>
            <a:rect l="l" t="t" r="r" b="b"/>
            <a:pathLst>
              <a:path w="78208" h="172694">
                <a:moveTo>
                  <a:pt x="0" y="0"/>
                </a:moveTo>
                <a:lnTo>
                  <a:pt x="9060" y="14653"/>
                </a:lnTo>
                <a:lnTo>
                  <a:pt x="16540" y="26797"/>
                </a:lnTo>
                <a:lnTo>
                  <a:pt x="22805" y="37061"/>
                </a:lnTo>
                <a:lnTo>
                  <a:pt x="28215" y="46074"/>
                </a:lnTo>
                <a:lnTo>
                  <a:pt x="33134" y="54463"/>
                </a:lnTo>
                <a:lnTo>
                  <a:pt x="37925" y="62857"/>
                </a:lnTo>
                <a:lnTo>
                  <a:pt x="42950" y="71885"/>
                </a:lnTo>
                <a:lnTo>
                  <a:pt x="48572" y="82175"/>
                </a:lnTo>
                <a:lnTo>
                  <a:pt x="55154" y="94356"/>
                </a:lnTo>
                <a:lnTo>
                  <a:pt x="63058" y="109055"/>
                </a:lnTo>
                <a:lnTo>
                  <a:pt x="70832" y="123938"/>
                </a:lnTo>
                <a:lnTo>
                  <a:pt x="74242" y="134173"/>
                </a:lnTo>
                <a:lnTo>
                  <a:pt x="75819" y="141262"/>
                </a:lnTo>
                <a:lnTo>
                  <a:pt x="78208" y="154330"/>
                </a:lnTo>
                <a:lnTo>
                  <a:pt x="78193" y="165127"/>
                </a:lnTo>
                <a:lnTo>
                  <a:pt x="77431" y="1726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5037800" y="2254641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647"/>
                </a:moveTo>
                <a:lnTo>
                  <a:pt x="75272" y="26037"/>
                </a:lnTo>
                <a:lnTo>
                  <a:pt x="64474" y="26028"/>
                </a:lnTo>
                <a:lnTo>
                  <a:pt x="56908" y="25272"/>
                </a:lnTo>
                <a:lnTo>
                  <a:pt x="43608" y="23487"/>
                </a:lnTo>
                <a:lnTo>
                  <a:pt x="33206" y="20113"/>
                </a:lnTo>
                <a:lnTo>
                  <a:pt x="26454" y="17170"/>
                </a:lnTo>
                <a:lnTo>
                  <a:pt x="14376" y="11340"/>
                </a:lnTo>
                <a:lnTo>
                  <a:pt x="5541" y="49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5127975" y="3521264"/>
            <a:ext cx="78097" cy="172580"/>
          </a:xfrm>
          <a:custGeom>
            <a:avLst/>
            <a:gdLst/>
            <a:ahLst/>
            <a:cxnLst/>
            <a:rect l="l" t="t" r="r" b="b"/>
            <a:pathLst>
              <a:path w="78097" h="172580">
                <a:moveTo>
                  <a:pt x="0" y="172580"/>
                </a:moveTo>
                <a:lnTo>
                  <a:pt x="9075" y="157933"/>
                </a:lnTo>
                <a:lnTo>
                  <a:pt x="16565" y="145797"/>
                </a:lnTo>
                <a:lnTo>
                  <a:pt x="22834" y="135542"/>
                </a:lnTo>
                <a:lnTo>
                  <a:pt x="28246" y="126537"/>
                </a:lnTo>
                <a:lnTo>
                  <a:pt x="33166" y="118152"/>
                </a:lnTo>
                <a:lnTo>
                  <a:pt x="37958" y="109754"/>
                </a:lnTo>
                <a:lnTo>
                  <a:pt x="42985" y="100715"/>
                </a:lnTo>
                <a:lnTo>
                  <a:pt x="48612" y="90403"/>
                </a:lnTo>
                <a:lnTo>
                  <a:pt x="55203" y="78187"/>
                </a:lnTo>
                <a:lnTo>
                  <a:pt x="63121" y="63437"/>
                </a:lnTo>
                <a:lnTo>
                  <a:pt x="70727" y="48861"/>
                </a:lnTo>
                <a:lnTo>
                  <a:pt x="74129" y="38619"/>
                </a:lnTo>
                <a:lnTo>
                  <a:pt x="75704" y="31534"/>
                </a:lnTo>
                <a:lnTo>
                  <a:pt x="78094" y="18492"/>
                </a:lnTo>
                <a:lnTo>
                  <a:pt x="78097" y="7699"/>
                </a:lnTo>
                <a:lnTo>
                  <a:pt x="77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5037800" y="3430957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89"/>
                </a:moveTo>
                <a:lnTo>
                  <a:pt x="75272" y="0"/>
                </a:lnTo>
                <a:lnTo>
                  <a:pt x="64474" y="9"/>
                </a:lnTo>
                <a:lnTo>
                  <a:pt x="56908" y="764"/>
                </a:lnTo>
                <a:lnTo>
                  <a:pt x="43608" y="2549"/>
                </a:lnTo>
                <a:lnTo>
                  <a:pt x="33206" y="5923"/>
                </a:lnTo>
                <a:lnTo>
                  <a:pt x="26454" y="8866"/>
                </a:lnTo>
                <a:lnTo>
                  <a:pt x="14376" y="14697"/>
                </a:lnTo>
                <a:lnTo>
                  <a:pt x="5541" y="21131"/>
                </a:lnTo>
                <a:lnTo>
                  <a:pt x="0" y="260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5321186" y="3746546"/>
            <a:ext cx="92989" cy="24841"/>
          </a:xfrm>
          <a:custGeom>
            <a:avLst/>
            <a:gdLst/>
            <a:ahLst/>
            <a:cxnLst/>
            <a:rect l="l" t="t" r="r" b="b"/>
            <a:pathLst>
              <a:path w="92989" h="24841">
                <a:moveTo>
                  <a:pt x="92989" y="24841"/>
                </a:moveTo>
                <a:lnTo>
                  <a:pt x="83807" y="22136"/>
                </a:lnTo>
                <a:lnTo>
                  <a:pt x="74637" y="19342"/>
                </a:lnTo>
                <a:lnTo>
                  <a:pt x="59753" y="14717"/>
                </a:lnTo>
                <a:lnTo>
                  <a:pt x="49309" y="11273"/>
                </a:lnTo>
                <a:lnTo>
                  <a:pt x="40076" y="8300"/>
                </a:lnTo>
                <a:lnTo>
                  <a:pt x="28823" y="5088"/>
                </a:lnTo>
                <a:lnTo>
                  <a:pt x="16954" y="2057"/>
                </a:lnTo>
                <a:lnTo>
                  <a:pt x="9182" y="114"/>
                </a:lnTo>
                <a:lnTo>
                  <a:pt x="7886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5408561" y="3638331"/>
            <a:ext cx="51511" cy="66205"/>
          </a:xfrm>
          <a:custGeom>
            <a:avLst/>
            <a:gdLst/>
            <a:ahLst/>
            <a:cxnLst/>
            <a:rect l="l" t="t" r="r" b="b"/>
            <a:pathLst>
              <a:path w="51511" h="66205">
                <a:moveTo>
                  <a:pt x="0" y="0"/>
                </a:moveTo>
                <a:lnTo>
                  <a:pt x="3086" y="12771"/>
                </a:lnTo>
                <a:lnTo>
                  <a:pt x="7391" y="23244"/>
                </a:lnTo>
                <a:lnTo>
                  <a:pt x="9398" y="27432"/>
                </a:lnTo>
                <a:lnTo>
                  <a:pt x="13716" y="36283"/>
                </a:lnTo>
                <a:lnTo>
                  <a:pt x="15125" y="36398"/>
                </a:lnTo>
                <a:lnTo>
                  <a:pt x="21602" y="44602"/>
                </a:lnTo>
                <a:lnTo>
                  <a:pt x="23977" y="47739"/>
                </a:lnTo>
                <a:lnTo>
                  <a:pt x="24193" y="48056"/>
                </a:lnTo>
                <a:lnTo>
                  <a:pt x="27216" y="50330"/>
                </a:lnTo>
                <a:lnTo>
                  <a:pt x="37976" y="57914"/>
                </a:lnTo>
                <a:lnTo>
                  <a:pt x="47389" y="63764"/>
                </a:lnTo>
                <a:lnTo>
                  <a:pt x="51511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5379294" y="1873314"/>
            <a:ext cx="320319" cy="23084"/>
          </a:xfrm>
          <a:custGeom>
            <a:avLst/>
            <a:gdLst/>
            <a:ahLst/>
            <a:cxnLst/>
            <a:rect l="l" t="t" r="r" b="b"/>
            <a:pathLst>
              <a:path w="320319" h="23084">
                <a:moveTo>
                  <a:pt x="0" y="8505"/>
                </a:moveTo>
                <a:lnTo>
                  <a:pt x="15637" y="5954"/>
                </a:lnTo>
                <a:lnTo>
                  <a:pt x="26972" y="4283"/>
                </a:lnTo>
                <a:lnTo>
                  <a:pt x="36669" y="3225"/>
                </a:lnTo>
                <a:lnTo>
                  <a:pt x="47388" y="2513"/>
                </a:lnTo>
                <a:lnTo>
                  <a:pt x="61792" y="1880"/>
                </a:lnTo>
                <a:lnTo>
                  <a:pt x="66421" y="1697"/>
                </a:lnTo>
                <a:lnTo>
                  <a:pt x="83184" y="997"/>
                </a:lnTo>
                <a:lnTo>
                  <a:pt x="96396" y="470"/>
                </a:lnTo>
                <a:lnTo>
                  <a:pt x="107266" y="132"/>
                </a:lnTo>
                <a:lnTo>
                  <a:pt x="117005" y="0"/>
                </a:lnTo>
                <a:lnTo>
                  <a:pt x="126825" y="88"/>
                </a:lnTo>
                <a:lnTo>
                  <a:pt x="137936" y="414"/>
                </a:lnTo>
                <a:lnTo>
                  <a:pt x="151550" y="994"/>
                </a:lnTo>
                <a:lnTo>
                  <a:pt x="165989" y="1697"/>
                </a:lnTo>
                <a:lnTo>
                  <a:pt x="182715" y="2582"/>
                </a:lnTo>
                <a:lnTo>
                  <a:pt x="195880" y="3394"/>
                </a:lnTo>
                <a:lnTo>
                  <a:pt x="206699" y="4231"/>
                </a:lnTo>
                <a:lnTo>
                  <a:pt x="216388" y="5190"/>
                </a:lnTo>
                <a:lnTo>
                  <a:pt x="226165" y="6368"/>
                </a:lnTo>
                <a:lnTo>
                  <a:pt x="237246" y="7863"/>
                </a:lnTo>
                <a:lnTo>
                  <a:pt x="250846" y="9773"/>
                </a:lnTo>
                <a:lnTo>
                  <a:pt x="264922" y="11743"/>
                </a:lnTo>
                <a:lnTo>
                  <a:pt x="280123" y="13915"/>
                </a:lnTo>
                <a:lnTo>
                  <a:pt x="290755" y="15694"/>
                </a:lnTo>
                <a:lnTo>
                  <a:pt x="300453" y="17826"/>
                </a:lnTo>
                <a:lnTo>
                  <a:pt x="312848" y="21059"/>
                </a:lnTo>
                <a:lnTo>
                  <a:pt x="320319" y="230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5518720" y="1912707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15557" y="460"/>
                </a:lnTo>
                <a:lnTo>
                  <a:pt x="26436" y="823"/>
                </a:lnTo>
                <a:lnTo>
                  <a:pt x="36149" y="1229"/>
                </a:lnTo>
                <a:lnTo>
                  <a:pt x="48209" y="1819"/>
                </a:lnTo>
                <a:lnTo>
                  <a:pt x="59080" y="2374"/>
                </a:lnTo>
                <a:lnTo>
                  <a:pt x="67284" y="2806"/>
                </a:lnTo>
                <a:lnTo>
                  <a:pt x="75488" y="4000"/>
                </a:lnTo>
                <a:lnTo>
                  <a:pt x="84239" y="508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5611708" y="1881819"/>
            <a:ext cx="865835" cy="1939467"/>
          </a:xfrm>
          <a:custGeom>
            <a:avLst/>
            <a:gdLst/>
            <a:ahLst/>
            <a:cxnLst/>
            <a:rect l="l" t="t" r="r" b="b"/>
            <a:pathLst>
              <a:path w="865835" h="1939467">
                <a:moveTo>
                  <a:pt x="0" y="0"/>
                </a:moveTo>
                <a:lnTo>
                  <a:pt x="13527" y="453"/>
                </a:lnTo>
                <a:lnTo>
                  <a:pt x="23843" y="1733"/>
                </a:lnTo>
                <a:lnTo>
                  <a:pt x="32512" y="3238"/>
                </a:lnTo>
                <a:lnTo>
                  <a:pt x="48994" y="6146"/>
                </a:lnTo>
                <a:lnTo>
                  <a:pt x="61989" y="8387"/>
                </a:lnTo>
                <a:lnTo>
                  <a:pt x="82209" y="12014"/>
                </a:lnTo>
                <a:lnTo>
                  <a:pt x="102554" y="16406"/>
                </a:lnTo>
                <a:lnTo>
                  <a:pt x="115707" y="19605"/>
                </a:lnTo>
                <a:lnTo>
                  <a:pt x="129933" y="23215"/>
                </a:lnTo>
                <a:lnTo>
                  <a:pt x="146141" y="27441"/>
                </a:lnTo>
                <a:lnTo>
                  <a:pt x="158903" y="30844"/>
                </a:lnTo>
                <a:lnTo>
                  <a:pt x="178716" y="36621"/>
                </a:lnTo>
                <a:lnTo>
                  <a:pt x="198620" y="43424"/>
                </a:lnTo>
                <a:lnTo>
                  <a:pt x="211496" y="48109"/>
                </a:lnTo>
                <a:lnTo>
                  <a:pt x="224853" y="53022"/>
                </a:lnTo>
                <a:lnTo>
                  <a:pt x="240552" y="58856"/>
                </a:lnTo>
                <a:lnTo>
                  <a:pt x="252909" y="63518"/>
                </a:lnTo>
                <a:lnTo>
                  <a:pt x="272046" y="71239"/>
                </a:lnTo>
                <a:lnTo>
                  <a:pt x="291165" y="79998"/>
                </a:lnTo>
                <a:lnTo>
                  <a:pt x="303499" y="85960"/>
                </a:lnTo>
                <a:lnTo>
                  <a:pt x="316331" y="92227"/>
                </a:lnTo>
                <a:lnTo>
                  <a:pt x="331337" y="99630"/>
                </a:lnTo>
                <a:lnTo>
                  <a:pt x="343143" y="105524"/>
                </a:lnTo>
                <a:lnTo>
                  <a:pt x="361387" y="115149"/>
                </a:lnTo>
                <a:lnTo>
                  <a:pt x="379516" y="125834"/>
                </a:lnTo>
                <a:lnTo>
                  <a:pt x="391178" y="133052"/>
                </a:lnTo>
                <a:lnTo>
                  <a:pt x="403275" y="140614"/>
                </a:lnTo>
                <a:lnTo>
                  <a:pt x="417472" y="149484"/>
                </a:lnTo>
                <a:lnTo>
                  <a:pt x="428630" y="156533"/>
                </a:lnTo>
                <a:lnTo>
                  <a:pt x="437744" y="162454"/>
                </a:lnTo>
                <a:lnTo>
                  <a:pt x="445809" y="167940"/>
                </a:lnTo>
                <a:lnTo>
                  <a:pt x="453821" y="173686"/>
                </a:lnTo>
                <a:lnTo>
                  <a:pt x="462776" y="180384"/>
                </a:lnTo>
                <a:lnTo>
                  <a:pt x="473668" y="188727"/>
                </a:lnTo>
                <a:lnTo>
                  <a:pt x="484924" y="197421"/>
                </a:lnTo>
                <a:lnTo>
                  <a:pt x="498164" y="207677"/>
                </a:lnTo>
                <a:lnTo>
                  <a:pt x="508557" y="215810"/>
                </a:lnTo>
                <a:lnTo>
                  <a:pt x="517024" y="222615"/>
                </a:lnTo>
                <a:lnTo>
                  <a:pt x="524489" y="228882"/>
                </a:lnTo>
                <a:lnTo>
                  <a:pt x="531871" y="235406"/>
                </a:lnTo>
                <a:lnTo>
                  <a:pt x="540094" y="242979"/>
                </a:lnTo>
                <a:lnTo>
                  <a:pt x="550080" y="252393"/>
                </a:lnTo>
                <a:lnTo>
                  <a:pt x="560412" y="262216"/>
                </a:lnTo>
                <a:lnTo>
                  <a:pt x="572560" y="273765"/>
                </a:lnTo>
                <a:lnTo>
                  <a:pt x="582079" y="282916"/>
                </a:lnTo>
                <a:lnTo>
                  <a:pt x="589811" y="290550"/>
                </a:lnTo>
                <a:lnTo>
                  <a:pt x="596595" y="297548"/>
                </a:lnTo>
                <a:lnTo>
                  <a:pt x="603273" y="304792"/>
                </a:lnTo>
                <a:lnTo>
                  <a:pt x="610686" y="313163"/>
                </a:lnTo>
                <a:lnTo>
                  <a:pt x="619673" y="323541"/>
                </a:lnTo>
                <a:lnTo>
                  <a:pt x="628891" y="334264"/>
                </a:lnTo>
                <a:lnTo>
                  <a:pt x="639816" y="346999"/>
                </a:lnTo>
                <a:lnTo>
                  <a:pt x="648373" y="357078"/>
                </a:lnTo>
                <a:lnTo>
                  <a:pt x="655305" y="365462"/>
                </a:lnTo>
                <a:lnTo>
                  <a:pt x="661355" y="373110"/>
                </a:lnTo>
                <a:lnTo>
                  <a:pt x="667265" y="380984"/>
                </a:lnTo>
                <a:lnTo>
                  <a:pt x="673779" y="390044"/>
                </a:lnTo>
                <a:lnTo>
                  <a:pt x="681639" y="401251"/>
                </a:lnTo>
                <a:lnTo>
                  <a:pt x="689800" y="412991"/>
                </a:lnTo>
                <a:lnTo>
                  <a:pt x="699376" y="426717"/>
                </a:lnTo>
                <a:lnTo>
                  <a:pt x="712926" y="446605"/>
                </a:lnTo>
                <a:lnTo>
                  <a:pt x="723278" y="463261"/>
                </a:lnTo>
                <a:lnTo>
                  <a:pt x="735554" y="484909"/>
                </a:lnTo>
                <a:lnTo>
                  <a:pt x="742505" y="497446"/>
                </a:lnTo>
                <a:lnTo>
                  <a:pt x="750626" y="512111"/>
                </a:lnTo>
                <a:lnTo>
                  <a:pt x="762059" y="533297"/>
                </a:lnTo>
                <a:lnTo>
                  <a:pt x="770653" y="550918"/>
                </a:lnTo>
                <a:lnTo>
                  <a:pt x="780693" y="573721"/>
                </a:lnTo>
                <a:lnTo>
                  <a:pt x="786244" y="586651"/>
                </a:lnTo>
                <a:lnTo>
                  <a:pt x="792853" y="602067"/>
                </a:lnTo>
                <a:lnTo>
                  <a:pt x="797996" y="614247"/>
                </a:lnTo>
                <a:lnTo>
                  <a:pt x="805576" y="633446"/>
                </a:lnTo>
                <a:lnTo>
                  <a:pt x="812367" y="653333"/>
                </a:lnTo>
                <a:lnTo>
                  <a:pt x="816523" y="666375"/>
                </a:lnTo>
                <a:lnTo>
                  <a:pt x="820801" y="679970"/>
                </a:lnTo>
                <a:lnTo>
                  <a:pt x="825780" y="695951"/>
                </a:lnTo>
                <a:lnTo>
                  <a:pt x="832621" y="719002"/>
                </a:lnTo>
                <a:lnTo>
                  <a:pt x="837424" y="737973"/>
                </a:lnTo>
                <a:lnTo>
                  <a:pt x="842734" y="762222"/>
                </a:lnTo>
                <a:lnTo>
                  <a:pt x="845743" y="776300"/>
                </a:lnTo>
                <a:lnTo>
                  <a:pt x="848897" y="791845"/>
                </a:lnTo>
                <a:lnTo>
                  <a:pt x="852154" y="813011"/>
                </a:lnTo>
                <a:lnTo>
                  <a:pt x="853327" y="822956"/>
                </a:lnTo>
                <a:lnTo>
                  <a:pt x="854908" y="835360"/>
                </a:lnTo>
                <a:lnTo>
                  <a:pt x="856767" y="848118"/>
                </a:lnTo>
                <a:lnTo>
                  <a:pt x="859107" y="860882"/>
                </a:lnTo>
                <a:lnTo>
                  <a:pt x="860631" y="872664"/>
                </a:lnTo>
                <a:lnTo>
                  <a:pt x="860767" y="874585"/>
                </a:lnTo>
                <a:lnTo>
                  <a:pt x="862062" y="891354"/>
                </a:lnTo>
                <a:lnTo>
                  <a:pt x="863146" y="904550"/>
                </a:lnTo>
                <a:lnTo>
                  <a:pt x="864031" y="915395"/>
                </a:lnTo>
                <a:lnTo>
                  <a:pt x="864726" y="925110"/>
                </a:lnTo>
                <a:lnTo>
                  <a:pt x="865243" y="934917"/>
                </a:lnTo>
                <a:lnTo>
                  <a:pt x="865592" y="946036"/>
                </a:lnTo>
                <a:lnTo>
                  <a:pt x="865785" y="959690"/>
                </a:lnTo>
                <a:lnTo>
                  <a:pt x="865835" y="974051"/>
                </a:lnTo>
                <a:lnTo>
                  <a:pt x="865824" y="990794"/>
                </a:lnTo>
                <a:lnTo>
                  <a:pt x="865750" y="1003989"/>
                </a:lnTo>
                <a:lnTo>
                  <a:pt x="865549" y="1014852"/>
                </a:lnTo>
                <a:lnTo>
                  <a:pt x="865158" y="1024596"/>
                </a:lnTo>
                <a:lnTo>
                  <a:pt x="864513" y="1034435"/>
                </a:lnTo>
                <a:lnTo>
                  <a:pt x="863550" y="1045584"/>
                </a:lnTo>
                <a:lnTo>
                  <a:pt x="862207" y="1059257"/>
                </a:lnTo>
                <a:lnTo>
                  <a:pt x="860767" y="1073302"/>
                </a:lnTo>
                <a:lnTo>
                  <a:pt x="859069" y="1089987"/>
                </a:lnTo>
                <a:lnTo>
                  <a:pt x="857664" y="1103132"/>
                </a:lnTo>
                <a:lnTo>
                  <a:pt x="856368" y="1113937"/>
                </a:lnTo>
                <a:lnTo>
                  <a:pt x="854999" y="1123598"/>
                </a:lnTo>
                <a:lnTo>
                  <a:pt x="853371" y="1133315"/>
                </a:lnTo>
                <a:lnTo>
                  <a:pt x="851303" y="1144284"/>
                </a:lnTo>
                <a:lnTo>
                  <a:pt x="848610" y="1157704"/>
                </a:lnTo>
                <a:lnTo>
                  <a:pt x="845743" y="1171689"/>
                </a:lnTo>
                <a:lnTo>
                  <a:pt x="842365" y="1188082"/>
                </a:lnTo>
                <a:lnTo>
                  <a:pt x="839634" y="1200993"/>
                </a:lnTo>
                <a:lnTo>
                  <a:pt x="837246" y="1211596"/>
                </a:lnTo>
                <a:lnTo>
                  <a:pt x="834898" y="1221064"/>
                </a:lnTo>
                <a:lnTo>
                  <a:pt x="832288" y="1230571"/>
                </a:lnTo>
                <a:lnTo>
                  <a:pt x="829112" y="1241289"/>
                </a:lnTo>
                <a:lnTo>
                  <a:pt x="825068" y="1254393"/>
                </a:lnTo>
                <a:lnTo>
                  <a:pt x="820801" y="1268031"/>
                </a:lnTo>
                <a:lnTo>
                  <a:pt x="815773" y="1283997"/>
                </a:lnTo>
                <a:lnTo>
                  <a:pt x="811749" y="1296564"/>
                </a:lnTo>
                <a:lnTo>
                  <a:pt x="808304" y="1306871"/>
                </a:lnTo>
                <a:lnTo>
                  <a:pt x="805015" y="1316054"/>
                </a:lnTo>
                <a:lnTo>
                  <a:pt x="801456" y="1325252"/>
                </a:lnTo>
                <a:lnTo>
                  <a:pt x="797203" y="1335602"/>
                </a:lnTo>
                <a:lnTo>
                  <a:pt x="791833" y="1348241"/>
                </a:lnTo>
                <a:lnTo>
                  <a:pt x="786244" y="1361236"/>
                </a:lnTo>
                <a:lnTo>
                  <a:pt x="779640" y="1376645"/>
                </a:lnTo>
                <a:lnTo>
                  <a:pt x="774373" y="1388760"/>
                </a:lnTo>
                <a:lnTo>
                  <a:pt x="769908" y="1398672"/>
                </a:lnTo>
                <a:lnTo>
                  <a:pt x="765710" y="1407474"/>
                </a:lnTo>
                <a:lnTo>
                  <a:pt x="761246" y="1416257"/>
                </a:lnTo>
                <a:lnTo>
                  <a:pt x="755981" y="1426114"/>
                </a:lnTo>
                <a:lnTo>
                  <a:pt x="749381" y="1438136"/>
                </a:lnTo>
                <a:lnTo>
                  <a:pt x="742505" y="1450543"/>
                </a:lnTo>
                <a:lnTo>
                  <a:pt x="734355" y="1465164"/>
                </a:lnTo>
                <a:lnTo>
                  <a:pt x="727886" y="1476640"/>
                </a:lnTo>
                <a:lnTo>
                  <a:pt x="722446" y="1486013"/>
                </a:lnTo>
                <a:lnTo>
                  <a:pt x="717379" y="1494328"/>
                </a:lnTo>
                <a:lnTo>
                  <a:pt x="712030" y="1502631"/>
                </a:lnTo>
                <a:lnTo>
                  <a:pt x="705746" y="1511966"/>
                </a:lnTo>
                <a:lnTo>
                  <a:pt x="697871" y="1523376"/>
                </a:lnTo>
                <a:lnTo>
                  <a:pt x="690232" y="1534350"/>
                </a:lnTo>
                <a:lnTo>
                  <a:pt x="680658" y="1548122"/>
                </a:lnTo>
                <a:lnTo>
                  <a:pt x="673047" y="1558950"/>
                </a:lnTo>
                <a:lnTo>
                  <a:pt x="666665" y="1567784"/>
                </a:lnTo>
                <a:lnTo>
                  <a:pt x="660779" y="1575571"/>
                </a:lnTo>
                <a:lnTo>
                  <a:pt x="654657" y="1583257"/>
                </a:lnTo>
                <a:lnTo>
                  <a:pt x="647566" y="1591790"/>
                </a:lnTo>
                <a:lnTo>
                  <a:pt x="638773" y="1602118"/>
                </a:lnTo>
                <a:lnTo>
                  <a:pt x="628891" y="1613623"/>
                </a:lnTo>
                <a:lnTo>
                  <a:pt x="618006" y="1626357"/>
                </a:lnTo>
                <a:lnTo>
                  <a:pt x="602151" y="1644473"/>
                </a:lnTo>
                <a:lnTo>
                  <a:pt x="588618" y="1658663"/>
                </a:lnTo>
                <a:lnTo>
                  <a:pt x="570728" y="1675974"/>
                </a:lnTo>
                <a:lnTo>
                  <a:pt x="548254" y="1697296"/>
                </a:lnTo>
                <a:lnTo>
                  <a:pt x="530608" y="1713676"/>
                </a:lnTo>
                <a:lnTo>
                  <a:pt x="515708" y="1726424"/>
                </a:lnTo>
                <a:lnTo>
                  <a:pt x="496180" y="1741849"/>
                </a:lnTo>
                <a:lnTo>
                  <a:pt x="471660" y="1760808"/>
                </a:lnTo>
                <a:lnTo>
                  <a:pt x="452436" y="1775316"/>
                </a:lnTo>
                <a:lnTo>
                  <a:pt x="436313" y="1786480"/>
                </a:lnTo>
                <a:lnTo>
                  <a:pt x="415326" y="1799849"/>
                </a:lnTo>
                <a:lnTo>
                  <a:pt x="389057" y="1816228"/>
                </a:lnTo>
                <a:lnTo>
                  <a:pt x="368469" y="1828738"/>
                </a:lnTo>
                <a:lnTo>
                  <a:pt x="351292" y="1838233"/>
                </a:lnTo>
                <a:lnTo>
                  <a:pt x="329058" y="1849410"/>
                </a:lnTo>
                <a:lnTo>
                  <a:pt x="301291" y="1863039"/>
                </a:lnTo>
                <a:lnTo>
                  <a:pt x="279545" y="1873411"/>
                </a:lnTo>
                <a:lnTo>
                  <a:pt x="261507" y="1881119"/>
                </a:lnTo>
                <a:lnTo>
                  <a:pt x="238286" y="1889982"/>
                </a:lnTo>
                <a:lnTo>
                  <a:pt x="209151" y="1900724"/>
                </a:lnTo>
                <a:lnTo>
                  <a:pt x="186483" y="1908700"/>
                </a:lnTo>
                <a:lnTo>
                  <a:pt x="167765" y="1914457"/>
                </a:lnTo>
                <a:lnTo>
                  <a:pt x="143758" y="1920991"/>
                </a:lnTo>
                <a:lnTo>
                  <a:pt x="114425" y="1928796"/>
                </a:lnTo>
                <a:lnTo>
                  <a:pt x="93279" y="1933858"/>
                </a:lnTo>
                <a:lnTo>
                  <a:pt x="70845" y="1937611"/>
                </a:lnTo>
                <a:lnTo>
                  <a:pt x="58102" y="1939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5783533" y="3690388"/>
            <a:ext cx="95478" cy="28181"/>
          </a:xfrm>
          <a:custGeom>
            <a:avLst/>
            <a:gdLst/>
            <a:ahLst/>
            <a:cxnLst/>
            <a:rect l="l" t="t" r="r" b="b"/>
            <a:pathLst>
              <a:path w="95478" h="28181">
                <a:moveTo>
                  <a:pt x="95478" y="0"/>
                </a:moveTo>
                <a:lnTo>
                  <a:pt x="89649" y="1295"/>
                </a:lnTo>
                <a:lnTo>
                  <a:pt x="83807" y="2705"/>
                </a:lnTo>
                <a:lnTo>
                  <a:pt x="68574" y="6077"/>
                </a:lnTo>
                <a:lnTo>
                  <a:pt x="57614" y="8259"/>
                </a:lnTo>
                <a:lnTo>
                  <a:pt x="48217" y="10174"/>
                </a:lnTo>
                <a:lnTo>
                  <a:pt x="37675" y="12744"/>
                </a:lnTo>
                <a:lnTo>
                  <a:pt x="23278" y="16891"/>
                </a:lnTo>
                <a:lnTo>
                  <a:pt x="22034" y="17272"/>
                </a:lnTo>
                <a:lnTo>
                  <a:pt x="11023" y="20624"/>
                </a:lnTo>
                <a:lnTo>
                  <a:pt x="9397" y="21386"/>
                </a:lnTo>
                <a:lnTo>
                  <a:pt x="0" y="28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5786015" y="1994143"/>
            <a:ext cx="69773" cy="21920"/>
          </a:xfrm>
          <a:custGeom>
            <a:avLst/>
            <a:gdLst/>
            <a:ahLst/>
            <a:cxnLst/>
            <a:rect l="l" t="t" r="r" b="b"/>
            <a:pathLst>
              <a:path w="69773" h="21920">
                <a:moveTo>
                  <a:pt x="69773" y="21920"/>
                </a:moveTo>
                <a:lnTo>
                  <a:pt x="56832" y="18817"/>
                </a:lnTo>
                <a:lnTo>
                  <a:pt x="46511" y="16308"/>
                </a:lnTo>
                <a:lnTo>
                  <a:pt x="39852" y="14681"/>
                </a:lnTo>
                <a:lnTo>
                  <a:pt x="29705" y="12306"/>
                </a:lnTo>
                <a:lnTo>
                  <a:pt x="29057" y="13284"/>
                </a:lnTo>
                <a:lnTo>
                  <a:pt x="19545" y="9829"/>
                </a:lnTo>
                <a:lnTo>
                  <a:pt x="9613" y="6146"/>
                </a:lnTo>
                <a:lnTo>
                  <a:pt x="8864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5864863" y="3430693"/>
            <a:ext cx="88341" cy="26306"/>
          </a:xfrm>
          <a:custGeom>
            <a:avLst/>
            <a:gdLst/>
            <a:ahLst/>
            <a:cxnLst/>
            <a:rect l="l" t="t" r="r" b="b"/>
            <a:pathLst>
              <a:path w="88341" h="26306">
                <a:moveTo>
                  <a:pt x="88341" y="26306"/>
                </a:moveTo>
                <a:lnTo>
                  <a:pt x="78127" y="17671"/>
                </a:lnTo>
                <a:lnTo>
                  <a:pt x="68645" y="12214"/>
                </a:lnTo>
                <a:lnTo>
                  <a:pt x="61887" y="9136"/>
                </a:lnTo>
                <a:lnTo>
                  <a:pt x="49521" y="4083"/>
                </a:lnTo>
                <a:lnTo>
                  <a:pt x="38792" y="1851"/>
                </a:lnTo>
                <a:lnTo>
                  <a:pt x="31432" y="1033"/>
                </a:lnTo>
                <a:lnTo>
                  <a:pt x="18205" y="0"/>
                </a:lnTo>
                <a:lnTo>
                  <a:pt x="7459" y="1120"/>
                </a:lnTo>
                <a:lnTo>
                  <a:pt x="0" y="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5784662" y="3521260"/>
            <a:ext cx="78465" cy="172796"/>
          </a:xfrm>
          <a:custGeom>
            <a:avLst/>
            <a:gdLst/>
            <a:ahLst/>
            <a:cxnLst/>
            <a:rect l="l" t="t" r="r" b="b"/>
            <a:pathLst>
              <a:path w="78465" h="172796">
                <a:moveTo>
                  <a:pt x="1033" y="0"/>
                </a:moveTo>
                <a:lnTo>
                  <a:pt x="0" y="13273"/>
                </a:lnTo>
                <a:lnTo>
                  <a:pt x="1105" y="23994"/>
                </a:lnTo>
                <a:lnTo>
                  <a:pt x="2658" y="31534"/>
                </a:lnTo>
                <a:lnTo>
                  <a:pt x="5862" y="44361"/>
                </a:lnTo>
                <a:lnTo>
                  <a:pt x="10346" y="54326"/>
                </a:lnTo>
                <a:lnTo>
                  <a:pt x="13885" y="60909"/>
                </a:lnTo>
                <a:lnTo>
                  <a:pt x="22054" y="76109"/>
                </a:lnTo>
                <a:lnTo>
                  <a:pt x="28838" y="88680"/>
                </a:lnTo>
                <a:lnTo>
                  <a:pt x="34601" y="99251"/>
                </a:lnTo>
                <a:lnTo>
                  <a:pt x="39704" y="108452"/>
                </a:lnTo>
                <a:lnTo>
                  <a:pt x="44511" y="116910"/>
                </a:lnTo>
                <a:lnTo>
                  <a:pt x="49383" y="125254"/>
                </a:lnTo>
                <a:lnTo>
                  <a:pt x="54683" y="134113"/>
                </a:lnTo>
                <a:lnTo>
                  <a:pt x="60774" y="144116"/>
                </a:lnTo>
                <a:lnTo>
                  <a:pt x="68018" y="155891"/>
                </a:lnTo>
                <a:lnTo>
                  <a:pt x="76777" y="170067"/>
                </a:lnTo>
                <a:lnTo>
                  <a:pt x="78465" y="1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5864863" y="2254636"/>
            <a:ext cx="88341" cy="26300"/>
          </a:xfrm>
          <a:custGeom>
            <a:avLst/>
            <a:gdLst/>
            <a:ahLst/>
            <a:cxnLst/>
            <a:rect l="l" t="t" r="r" b="b"/>
            <a:pathLst>
              <a:path w="88341" h="26300">
                <a:moveTo>
                  <a:pt x="88341" y="0"/>
                </a:moveTo>
                <a:lnTo>
                  <a:pt x="78127" y="8634"/>
                </a:lnTo>
                <a:lnTo>
                  <a:pt x="68645" y="14091"/>
                </a:lnTo>
                <a:lnTo>
                  <a:pt x="61887" y="17170"/>
                </a:lnTo>
                <a:lnTo>
                  <a:pt x="49521" y="22222"/>
                </a:lnTo>
                <a:lnTo>
                  <a:pt x="38792" y="24455"/>
                </a:lnTo>
                <a:lnTo>
                  <a:pt x="31432" y="25273"/>
                </a:lnTo>
                <a:lnTo>
                  <a:pt x="18204" y="26300"/>
                </a:lnTo>
                <a:lnTo>
                  <a:pt x="7456" y="25184"/>
                </a:lnTo>
                <a:lnTo>
                  <a:pt x="0" y="23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5784662" y="2017788"/>
            <a:ext cx="78363" cy="172478"/>
          </a:xfrm>
          <a:custGeom>
            <a:avLst/>
            <a:gdLst/>
            <a:ahLst/>
            <a:cxnLst/>
            <a:rect l="l" t="t" r="r" b="b"/>
            <a:pathLst>
              <a:path w="78363" h="172478">
                <a:moveTo>
                  <a:pt x="1033" y="172478"/>
                </a:moveTo>
                <a:lnTo>
                  <a:pt x="0" y="159261"/>
                </a:lnTo>
                <a:lnTo>
                  <a:pt x="1120" y="148512"/>
                </a:lnTo>
                <a:lnTo>
                  <a:pt x="2659" y="141046"/>
                </a:lnTo>
                <a:lnTo>
                  <a:pt x="5863" y="128222"/>
                </a:lnTo>
                <a:lnTo>
                  <a:pt x="10346" y="118258"/>
                </a:lnTo>
                <a:lnTo>
                  <a:pt x="13885" y="111671"/>
                </a:lnTo>
                <a:lnTo>
                  <a:pt x="22040" y="96476"/>
                </a:lnTo>
                <a:lnTo>
                  <a:pt x="28811" y="83913"/>
                </a:lnTo>
                <a:lnTo>
                  <a:pt x="34562" y="73351"/>
                </a:lnTo>
                <a:lnTo>
                  <a:pt x="39658" y="64158"/>
                </a:lnTo>
                <a:lnTo>
                  <a:pt x="44462" y="55704"/>
                </a:lnTo>
                <a:lnTo>
                  <a:pt x="49338" y="47359"/>
                </a:lnTo>
                <a:lnTo>
                  <a:pt x="54652" y="38490"/>
                </a:lnTo>
                <a:lnTo>
                  <a:pt x="60766" y="28467"/>
                </a:lnTo>
                <a:lnTo>
                  <a:pt x="68045" y="16660"/>
                </a:lnTo>
                <a:lnTo>
                  <a:pt x="76853" y="2436"/>
                </a:lnTo>
                <a:lnTo>
                  <a:pt x="78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5926744" y="3509698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44284"/>
                </a:moveTo>
                <a:lnTo>
                  <a:pt x="3022" y="37477"/>
                </a:lnTo>
                <a:lnTo>
                  <a:pt x="3238" y="37045"/>
                </a:lnTo>
                <a:lnTo>
                  <a:pt x="5080" y="29806"/>
                </a:lnTo>
                <a:lnTo>
                  <a:pt x="5943" y="26365"/>
                </a:lnTo>
                <a:lnTo>
                  <a:pt x="5626" y="25920"/>
                </a:lnTo>
                <a:lnTo>
                  <a:pt x="5626" y="22148"/>
                </a:lnTo>
                <a:lnTo>
                  <a:pt x="5626" y="18364"/>
                </a:lnTo>
                <a:lnTo>
                  <a:pt x="5943" y="17932"/>
                </a:lnTo>
                <a:lnTo>
                  <a:pt x="5080" y="14477"/>
                </a:lnTo>
                <a:lnTo>
                  <a:pt x="3136" y="7238"/>
                </a:lnTo>
                <a:lnTo>
                  <a:pt x="302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5926744" y="2157652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0"/>
                </a:moveTo>
                <a:lnTo>
                  <a:pt x="3022" y="6807"/>
                </a:lnTo>
                <a:lnTo>
                  <a:pt x="3238" y="7124"/>
                </a:lnTo>
                <a:lnTo>
                  <a:pt x="5080" y="14465"/>
                </a:lnTo>
                <a:lnTo>
                  <a:pt x="5943" y="17932"/>
                </a:lnTo>
                <a:lnTo>
                  <a:pt x="5626" y="18364"/>
                </a:lnTo>
                <a:lnTo>
                  <a:pt x="5626" y="22136"/>
                </a:lnTo>
                <a:lnTo>
                  <a:pt x="5626" y="25920"/>
                </a:lnTo>
                <a:lnTo>
                  <a:pt x="5943" y="26238"/>
                </a:lnTo>
                <a:lnTo>
                  <a:pt x="5080" y="29806"/>
                </a:lnTo>
                <a:lnTo>
                  <a:pt x="3136" y="37045"/>
                </a:lnTo>
                <a:lnTo>
                  <a:pt x="3022" y="37363"/>
                </a:lnTo>
                <a:lnTo>
                  <a:pt x="0" y="44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6338658" y="2508976"/>
            <a:ext cx="19329" cy="58216"/>
          </a:xfrm>
          <a:custGeom>
            <a:avLst/>
            <a:gdLst/>
            <a:ahLst/>
            <a:cxnLst/>
            <a:rect l="l" t="t" r="r" b="b"/>
            <a:pathLst>
              <a:path w="19329" h="58216">
                <a:moveTo>
                  <a:pt x="0" y="0"/>
                </a:moveTo>
                <a:lnTo>
                  <a:pt x="2997" y="12695"/>
                </a:lnTo>
                <a:lnTo>
                  <a:pt x="5605" y="23740"/>
                </a:lnTo>
                <a:lnTo>
                  <a:pt x="6477" y="27432"/>
                </a:lnTo>
                <a:lnTo>
                  <a:pt x="7556" y="32080"/>
                </a:lnTo>
                <a:lnTo>
                  <a:pt x="6908" y="32613"/>
                </a:lnTo>
                <a:lnTo>
                  <a:pt x="8750" y="36715"/>
                </a:lnTo>
                <a:lnTo>
                  <a:pt x="13284" y="47625"/>
                </a:lnTo>
                <a:lnTo>
                  <a:pt x="13398" y="47955"/>
                </a:lnTo>
                <a:lnTo>
                  <a:pt x="19329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6323754" y="2404323"/>
            <a:ext cx="101092" cy="290741"/>
          </a:xfrm>
          <a:custGeom>
            <a:avLst/>
            <a:gdLst/>
            <a:ahLst/>
            <a:cxnLst/>
            <a:rect l="l" t="t" r="r" b="b"/>
            <a:pathLst>
              <a:path w="101091" h="290741">
                <a:moveTo>
                  <a:pt x="0" y="0"/>
                </a:moveTo>
                <a:lnTo>
                  <a:pt x="8149" y="13901"/>
                </a:lnTo>
                <a:lnTo>
                  <a:pt x="14091" y="24319"/>
                </a:lnTo>
                <a:lnTo>
                  <a:pt x="18773" y="33100"/>
                </a:lnTo>
                <a:lnTo>
                  <a:pt x="23147" y="42092"/>
                </a:lnTo>
                <a:lnTo>
                  <a:pt x="28161" y="53141"/>
                </a:lnTo>
                <a:lnTo>
                  <a:pt x="34455" y="67386"/>
                </a:lnTo>
                <a:lnTo>
                  <a:pt x="41150" y="82729"/>
                </a:lnTo>
                <a:lnTo>
                  <a:pt x="46385" y="94822"/>
                </a:lnTo>
                <a:lnTo>
                  <a:pt x="50588" y="104816"/>
                </a:lnTo>
                <a:lnTo>
                  <a:pt x="54189" y="113864"/>
                </a:lnTo>
                <a:lnTo>
                  <a:pt x="57617" y="123120"/>
                </a:lnTo>
                <a:lnTo>
                  <a:pt x="61301" y="133736"/>
                </a:lnTo>
                <a:lnTo>
                  <a:pt x="65671" y="146865"/>
                </a:lnTo>
                <a:lnTo>
                  <a:pt x="69875" y="159727"/>
                </a:lnTo>
                <a:lnTo>
                  <a:pt x="74951" y="175586"/>
                </a:lnTo>
                <a:lnTo>
                  <a:pt x="78801" y="188111"/>
                </a:lnTo>
                <a:lnTo>
                  <a:pt x="81784" y="198469"/>
                </a:lnTo>
                <a:lnTo>
                  <a:pt x="84257" y="207827"/>
                </a:lnTo>
                <a:lnTo>
                  <a:pt x="86577" y="217352"/>
                </a:lnTo>
                <a:lnTo>
                  <a:pt x="89102" y="228210"/>
                </a:lnTo>
                <a:lnTo>
                  <a:pt x="92189" y="241568"/>
                </a:lnTo>
                <a:lnTo>
                  <a:pt x="95364" y="255092"/>
                </a:lnTo>
                <a:lnTo>
                  <a:pt x="98497" y="268668"/>
                </a:lnTo>
                <a:lnTo>
                  <a:pt x="99996" y="278623"/>
                </a:lnTo>
                <a:lnTo>
                  <a:pt x="101092" y="2907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6461340" y="2683390"/>
            <a:ext cx="16637" cy="197751"/>
          </a:xfrm>
          <a:custGeom>
            <a:avLst/>
            <a:gdLst/>
            <a:ahLst/>
            <a:cxnLst/>
            <a:rect l="l" t="t" r="r" b="b"/>
            <a:pathLst>
              <a:path w="16637" h="197751">
                <a:moveTo>
                  <a:pt x="14909" y="197751"/>
                </a:moveTo>
                <a:lnTo>
                  <a:pt x="16535" y="185331"/>
                </a:lnTo>
                <a:lnTo>
                  <a:pt x="16636" y="184899"/>
                </a:lnTo>
                <a:lnTo>
                  <a:pt x="16205" y="172478"/>
                </a:lnTo>
                <a:lnTo>
                  <a:pt x="15736" y="155691"/>
                </a:lnTo>
                <a:lnTo>
                  <a:pt x="15417" y="142480"/>
                </a:lnTo>
                <a:lnTo>
                  <a:pt x="15143" y="131628"/>
                </a:lnTo>
                <a:lnTo>
                  <a:pt x="14812" y="121919"/>
                </a:lnTo>
                <a:lnTo>
                  <a:pt x="14322" y="112136"/>
                </a:lnTo>
                <a:lnTo>
                  <a:pt x="13567" y="101063"/>
                </a:lnTo>
                <a:lnTo>
                  <a:pt x="12447" y="87484"/>
                </a:lnTo>
                <a:lnTo>
                  <a:pt x="11125" y="73012"/>
                </a:lnTo>
                <a:lnTo>
                  <a:pt x="9633" y="57037"/>
                </a:lnTo>
                <a:lnTo>
                  <a:pt x="8385" y="45229"/>
                </a:lnTo>
                <a:lnTo>
                  <a:pt x="7051" y="35427"/>
                </a:lnTo>
                <a:lnTo>
                  <a:pt x="5302" y="25474"/>
                </a:lnTo>
                <a:lnTo>
                  <a:pt x="2810" y="132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4513450" y="2788154"/>
            <a:ext cx="3467" cy="92989"/>
          </a:xfrm>
          <a:custGeom>
            <a:avLst/>
            <a:gdLst/>
            <a:ahLst/>
            <a:cxnLst/>
            <a:rect l="l" t="t" r="r" b="b"/>
            <a:pathLst>
              <a:path w="3467" h="92989">
                <a:moveTo>
                  <a:pt x="1625" y="34886"/>
                </a:moveTo>
                <a:lnTo>
                  <a:pt x="3467" y="0"/>
                </a:lnTo>
                <a:lnTo>
                  <a:pt x="0" y="67716"/>
                </a:lnTo>
                <a:lnTo>
                  <a:pt x="1308" y="929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4516915" y="2683399"/>
            <a:ext cx="12738" cy="104749"/>
          </a:xfrm>
          <a:custGeom>
            <a:avLst/>
            <a:gdLst/>
            <a:ahLst/>
            <a:cxnLst/>
            <a:rect l="l" t="t" r="r" b="b"/>
            <a:pathLst>
              <a:path w="12738" h="104749">
                <a:moveTo>
                  <a:pt x="5613" y="46545"/>
                </a:moveTo>
                <a:lnTo>
                  <a:pt x="12738" y="0"/>
                </a:lnTo>
                <a:lnTo>
                  <a:pt x="1612" y="72999"/>
                </a:lnTo>
                <a:lnTo>
                  <a:pt x="0" y="10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4523179" y="2985799"/>
            <a:ext cx="5397" cy="34988"/>
          </a:xfrm>
          <a:custGeom>
            <a:avLst/>
            <a:gdLst/>
            <a:ahLst/>
            <a:cxnLst/>
            <a:rect l="l" t="t" r="r" b="b"/>
            <a:pathLst>
              <a:path w="5397" h="34988">
                <a:moveTo>
                  <a:pt x="5397" y="34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5290301" y="1890350"/>
            <a:ext cx="30886" cy="6375"/>
          </a:xfrm>
          <a:custGeom>
            <a:avLst/>
            <a:gdLst/>
            <a:ahLst/>
            <a:cxnLst/>
            <a:rect l="l" t="t" r="r" b="b"/>
            <a:pathLst>
              <a:path w="30886" h="6375">
                <a:moveTo>
                  <a:pt x="30886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4534084" y="3055668"/>
            <a:ext cx="1511" cy="5511"/>
          </a:xfrm>
          <a:custGeom>
            <a:avLst/>
            <a:gdLst/>
            <a:ahLst/>
            <a:cxnLst/>
            <a:rect l="l" t="t" r="r" b="b"/>
            <a:pathLst>
              <a:path w="1511" h="5511">
                <a:moveTo>
                  <a:pt x="1511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4558816" y="2729948"/>
            <a:ext cx="1841" cy="11658"/>
          </a:xfrm>
          <a:custGeom>
            <a:avLst/>
            <a:gdLst/>
            <a:ahLst/>
            <a:cxnLst/>
            <a:rect l="l" t="t" r="r" b="b"/>
            <a:pathLst>
              <a:path w="1841" h="11658">
                <a:moveTo>
                  <a:pt x="0" y="11658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4572311" y="3053828"/>
            <a:ext cx="3568" cy="13398"/>
          </a:xfrm>
          <a:custGeom>
            <a:avLst/>
            <a:gdLst/>
            <a:ahLst/>
            <a:cxnLst/>
            <a:rect l="l" t="t" r="r" b="b"/>
            <a:pathLst>
              <a:path w="3568" h="13398">
                <a:moveTo>
                  <a:pt x="3568" y="133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4556765" y="2956845"/>
            <a:ext cx="863" cy="5727"/>
          </a:xfrm>
          <a:custGeom>
            <a:avLst/>
            <a:gdLst/>
            <a:ahLst/>
            <a:cxnLst/>
            <a:rect l="l" t="t" r="r" b="b"/>
            <a:pathLst>
              <a:path w="863" h="5727">
                <a:moveTo>
                  <a:pt x="863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4555030" y="2929856"/>
            <a:ext cx="546" cy="9499"/>
          </a:xfrm>
          <a:custGeom>
            <a:avLst/>
            <a:gdLst/>
            <a:ahLst/>
            <a:cxnLst/>
            <a:rect l="l" t="t" r="r" b="b"/>
            <a:pathLst>
              <a:path w="546" h="9499">
                <a:moveTo>
                  <a:pt x="546" y="9499"/>
                </a:moveTo>
                <a:lnTo>
                  <a:pt x="0" y="0"/>
                </a:lnTo>
                <a:lnTo>
                  <a:pt x="33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4554935" y="2927691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4556006" y="2759316"/>
            <a:ext cx="215" cy="5511"/>
          </a:xfrm>
          <a:custGeom>
            <a:avLst/>
            <a:gdLst/>
            <a:ahLst/>
            <a:cxnLst/>
            <a:rect l="l" t="t" r="r" b="b"/>
            <a:pathLst>
              <a:path w="215" h="5511">
                <a:moveTo>
                  <a:pt x="0" y="551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4560655" y="2661580"/>
            <a:ext cx="10795" cy="68364"/>
          </a:xfrm>
          <a:custGeom>
            <a:avLst/>
            <a:gdLst/>
            <a:ahLst/>
            <a:cxnLst/>
            <a:rect l="l" t="t" r="r" b="b"/>
            <a:pathLst>
              <a:path w="10795" h="68364">
                <a:moveTo>
                  <a:pt x="0" y="68364"/>
                </a:moveTo>
                <a:lnTo>
                  <a:pt x="107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4575879" y="3067226"/>
            <a:ext cx="24739" cy="88773"/>
          </a:xfrm>
          <a:custGeom>
            <a:avLst/>
            <a:gdLst/>
            <a:ahLst/>
            <a:cxnLst/>
            <a:rect l="l" t="t" r="r" b="b"/>
            <a:pathLst>
              <a:path w="24739" h="88773">
                <a:moveTo>
                  <a:pt x="0" y="0"/>
                </a:moveTo>
                <a:lnTo>
                  <a:pt x="21501" y="80352"/>
                </a:lnTo>
                <a:lnTo>
                  <a:pt x="24739" y="88773"/>
                </a:lnTo>
                <a:lnTo>
                  <a:pt x="22352" y="82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4566912" y="3020787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841" y="1155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4569833" y="2625294"/>
            <a:ext cx="11125" cy="46545"/>
          </a:xfrm>
          <a:custGeom>
            <a:avLst/>
            <a:gdLst/>
            <a:ahLst/>
            <a:cxnLst/>
            <a:rect l="l" t="t" r="r" b="b"/>
            <a:pathLst>
              <a:path w="11125" h="46545">
                <a:moveTo>
                  <a:pt x="0" y="46545"/>
                </a:moveTo>
                <a:lnTo>
                  <a:pt x="2044" y="34124"/>
                </a:lnTo>
                <a:lnTo>
                  <a:pt x="11125" y="0"/>
                </a:lnTo>
                <a:lnTo>
                  <a:pt x="8102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4589057" y="3116153"/>
            <a:ext cx="3124" cy="11874"/>
          </a:xfrm>
          <a:custGeom>
            <a:avLst/>
            <a:gdLst/>
            <a:ahLst/>
            <a:cxnLst/>
            <a:rect l="l" t="t" r="r" b="b"/>
            <a:pathLst>
              <a:path w="3124" h="11874">
                <a:moveTo>
                  <a:pt x="0" y="0"/>
                </a:moveTo>
                <a:lnTo>
                  <a:pt x="3124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4579448" y="2799715"/>
            <a:ext cx="163182" cy="583526"/>
          </a:xfrm>
          <a:custGeom>
            <a:avLst/>
            <a:gdLst/>
            <a:ahLst/>
            <a:cxnLst/>
            <a:rect l="l" t="t" r="r" b="b"/>
            <a:pathLst>
              <a:path w="163182" h="583526">
                <a:moveTo>
                  <a:pt x="115557" y="488480"/>
                </a:moveTo>
                <a:lnTo>
                  <a:pt x="98386" y="465264"/>
                </a:lnTo>
                <a:lnTo>
                  <a:pt x="131000" y="509320"/>
                </a:lnTo>
                <a:lnTo>
                  <a:pt x="162864" y="583526"/>
                </a:lnTo>
                <a:lnTo>
                  <a:pt x="163182" y="583310"/>
                </a:lnTo>
                <a:lnTo>
                  <a:pt x="162864" y="583526"/>
                </a:lnTo>
                <a:lnTo>
                  <a:pt x="131000" y="509320"/>
                </a:lnTo>
                <a:lnTo>
                  <a:pt x="83045" y="444525"/>
                </a:lnTo>
                <a:lnTo>
                  <a:pt x="82727" y="444741"/>
                </a:lnTo>
                <a:lnTo>
                  <a:pt x="64147" y="366115"/>
                </a:lnTo>
                <a:lnTo>
                  <a:pt x="38226" y="314058"/>
                </a:lnTo>
                <a:lnTo>
                  <a:pt x="55613" y="348945"/>
                </a:lnTo>
                <a:lnTo>
                  <a:pt x="28295" y="293966"/>
                </a:lnTo>
                <a:lnTo>
                  <a:pt x="27863" y="294081"/>
                </a:lnTo>
                <a:lnTo>
                  <a:pt x="23329" y="213512"/>
                </a:lnTo>
                <a:lnTo>
                  <a:pt x="8318" y="162864"/>
                </a:lnTo>
                <a:lnTo>
                  <a:pt x="18681" y="197738"/>
                </a:lnTo>
                <a:lnTo>
                  <a:pt x="431" y="136182"/>
                </a:lnTo>
                <a:lnTo>
                  <a:pt x="0" y="136182"/>
                </a:lnTo>
                <a:lnTo>
                  <a:pt x="431" y="136182"/>
                </a:lnTo>
                <a:lnTo>
                  <a:pt x="0" y="136182"/>
                </a:lnTo>
                <a:lnTo>
                  <a:pt x="9499" y="56159"/>
                </a:lnTo>
                <a:lnTo>
                  <a:pt x="3124" y="0"/>
                </a:lnTo>
                <a:lnTo>
                  <a:pt x="9499" y="56159"/>
                </a:lnTo>
                <a:lnTo>
                  <a:pt x="0" y="136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4579872" y="2935903"/>
            <a:ext cx="7886" cy="26670"/>
          </a:xfrm>
          <a:custGeom>
            <a:avLst/>
            <a:gdLst/>
            <a:ahLst/>
            <a:cxnLst/>
            <a:rect l="l" t="t" r="r" b="b"/>
            <a:pathLst>
              <a:path w="7886" h="26669">
                <a:moveTo>
                  <a:pt x="7886" y="26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4581820" y="2881141"/>
            <a:ext cx="4216" cy="34886"/>
          </a:xfrm>
          <a:custGeom>
            <a:avLst/>
            <a:gdLst/>
            <a:ahLst/>
            <a:cxnLst/>
            <a:rect l="l" t="t" r="r" b="b"/>
            <a:pathLst>
              <a:path w="4216" h="34886">
                <a:moveTo>
                  <a:pt x="0" y="3488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4579448" y="2718391"/>
            <a:ext cx="17272" cy="116205"/>
          </a:xfrm>
          <a:custGeom>
            <a:avLst/>
            <a:gdLst/>
            <a:ahLst/>
            <a:cxnLst/>
            <a:rect l="l" t="t" r="r" b="b"/>
            <a:pathLst>
              <a:path w="17272" h="116205">
                <a:moveTo>
                  <a:pt x="7124" y="116204"/>
                </a:moveTo>
                <a:lnTo>
                  <a:pt x="431" y="57340"/>
                </a:lnTo>
                <a:lnTo>
                  <a:pt x="0" y="57238"/>
                </a:lnTo>
                <a:lnTo>
                  <a:pt x="17271" y="0"/>
                </a:lnTo>
                <a:lnTo>
                  <a:pt x="0" y="57238"/>
                </a:lnTo>
                <a:lnTo>
                  <a:pt x="431" y="57340"/>
                </a:lnTo>
                <a:lnTo>
                  <a:pt x="3124" y="8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4579443" y="277563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4586248" y="2636951"/>
            <a:ext cx="20307" cy="116319"/>
          </a:xfrm>
          <a:custGeom>
            <a:avLst/>
            <a:gdLst/>
            <a:ahLst/>
            <a:cxnLst/>
            <a:rect l="l" t="t" r="r" b="b"/>
            <a:pathLst>
              <a:path w="20307" h="116319">
                <a:moveTo>
                  <a:pt x="0" y="116319"/>
                </a:moveTo>
                <a:lnTo>
                  <a:pt x="16522" y="61455"/>
                </a:lnTo>
                <a:lnTo>
                  <a:pt x="20307" y="0"/>
                </a:lnTo>
                <a:lnTo>
                  <a:pt x="16522" y="61455"/>
                </a:lnTo>
                <a:lnTo>
                  <a:pt x="10477" y="8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4580958" y="2578416"/>
            <a:ext cx="12636" cy="46875"/>
          </a:xfrm>
          <a:custGeom>
            <a:avLst/>
            <a:gdLst/>
            <a:ahLst/>
            <a:cxnLst/>
            <a:rect l="l" t="t" r="r" b="b"/>
            <a:pathLst>
              <a:path w="12636" h="46875">
                <a:moveTo>
                  <a:pt x="0" y="46875"/>
                </a:move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4600614" y="3156002"/>
            <a:ext cx="34874" cy="89103"/>
          </a:xfrm>
          <a:custGeom>
            <a:avLst/>
            <a:gdLst/>
            <a:ahLst/>
            <a:cxnLst/>
            <a:rect l="l" t="t" r="r" b="b"/>
            <a:pathLst>
              <a:path w="34874" h="89103">
                <a:moveTo>
                  <a:pt x="0" y="0"/>
                </a:moveTo>
                <a:lnTo>
                  <a:pt x="32181" y="83908"/>
                </a:lnTo>
                <a:lnTo>
                  <a:pt x="34874" y="89103"/>
                </a:lnTo>
                <a:lnTo>
                  <a:pt x="33159" y="8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4598128" y="2997459"/>
            <a:ext cx="9613" cy="96342"/>
          </a:xfrm>
          <a:custGeom>
            <a:avLst/>
            <a:gdLst/>
            <a:ahLst/>
            <a:cxnLst/>
            <a:rect l="l" t="t" r="r" b="b"/>
            <a:pathLst>
              <a:path w="9613" h="96342">
                <a:moveTo>
                  <a:pt x="0" y="0"/>
                </a:moveTo>
                <a:lnTo>
                  <a:pt x="4648" y="15773"/>
                </a:lnTo>
                <a:lnTo>
                  <a:pt x="9182" y="96342"/>
                </a:lnTo>
                <a:lnTo>
                  <a:pt x="9613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4593485" y="2567188"/>
            <a:ext cx="3136" cy="11557"/>
          </a:xfrm>
          <a:custGeom>
            <a:avLst/>
            <a:gdLst/>
            <a:ahLst/>
            <a:cxnLst/>
            <a:rect l="l" t="t" r="r" b="b"/>
            <a:pathLst>
              <a:path w="3136" h="11556">
                <a:moveTo>
                  <a:pt x="0" y="11556"/>
                </a:moveTo>
                <a:lnTo>
                  <a:pt x="3136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4596616" y="2532200"/>
            <a:ext cx="12966" cy="34988"/>
          </a:xfrm>
          <a:custGeom>
            <a:avLst/>
            <a:gdLst/>
            <a:ahLst/>
            <a:cxnLst/>
            <a:rect l="l" t="t" r="r" b="b"/>
            <a:pathLst>
              <a:path w="12966" h="34988">
                <a:moveTo>
                  <a:pt x="8534" y="11658"/>
                </a:moveTo>
                <a:lnTo>
                  <a:pt x="12966" y="0"/>
                </a:lnTo>
                <a:lnTo>
                  <a:pt x="762" y="31851"/>
                </a:lnTo>
                <a:lnTo>
                  <a:pt x="0" y="34988"/>
                </a:lnTo>
                <a:lnTo>
                  <a:pt x="215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4607308" y="3093694"/>
            <a:ext cx="10375" cy="20078"/>
          </a:xfrm>
          <a:custGeom>
            <a:avLst/>
            <a:gdLst/>
            <a:ahLst/>
            <a:cxnLst/>
            <a:rect l="l" t="t" r="r" b="b"/>
            <a:pathLst>
              <a:path w="10375" h="20078">
                <a:moveTo>
                  <a:pt x="0" y="101"/>
                </a:moveTo>
                <a:lnTo>
                  <a:pt x="431" y="0"/>
                </a:lnTo>
                <a:lnTo>
                  <a:pt x="10375" y="20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4603854" y="3032352"/>
            <a:ext cx="1943" cy="34874"/>
          </a:xfrm>
          <a:custGeom>
            <a:avLst/>
            <a:gdLst/>
            <a:ahLst/>
            <a:cxnLst/>
            <a:rect l="l" t="t" r="r" b="b"/>
            <a:pathLst>
              <a:path w="1943" h="34874">
                <a:moveTo>
                  <a:pt x="1943" y="348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4604391" y="2567191"/>
            <a:ext cx="28511" cy="104648"/>
          </a:xfrm>
          <a:custGeom>
            <a:avLst/>
            <a:gdLst/>
            <a:ahLst/>
            <a:cxnLst/>
            <a:rect l="l" t="t" r="r" b="b"/>
            <a:pathLst>
              <a:path w="28511" h="104648">
                <a:moveTo>
                  <a:pt x="0" y="104648"/>
                </a:moveTo>
                <a:lnTo>
                  <a:pt x="3352" y="50749"/>
                </a:lnTo>
                <a:lnTo>
                  <a:pt x="2921" y="50647"/>
                </a:lnTo>
                <a:lnTo>
                  <a:pt x="3352" y="50749"/>
                </a:lnTo>
                <a:lnTo>
                  <a:pt x="2921" y="50647"/>
                </a:lnTo>
                <a:lnTo>
                  <a:pt x="28511" y="0"/>
                </a:lnTo>
                <a:lnTo>
                  <a:pt x="2921" y="50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4606552" y="2617944"/>
            <a:ext cx="1193" cy="19011"/>
          </a:xfrm>
          <a:custGeom>
            <a:avLst/>
            <a:gdLst/>
            <a:ahLst/>
            <a:cxnLst/>
            <a:rect l="l" t="t" r="r" b="b"/>
            <a:pathLst>
              <a:path w="1193" h="19011">
                <a:moveTo>
                  <a:pt x="0" y="19011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4608276" y="2474085"/>
            <a:ext cx="23660" cy="61671"/>
          </a:xfrm>
          <a:custGeom>
            <a:avLst/>
            <a:gdLst/>
            <a:ahLst/>
            <a:cxnLst/>
            <a:rect l="l" t="t" r="r" b="b"/>
            <a:pathLst>
              <a:path w="23660" h="61671">
                <a:moveTo>
                  <a:pt x="19227" y="11671"/>
                </a:moveTo>
                <a:lnTo>
                  <a:pt x="23660" y="0"/>
                </a:lnTo>
                <a:lnTo>
                  <a:pt x="0" y="6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4615300" y="2474094"/>
            <a:ext cx="45580" cy="127977"/>
          </a:xfrm>
          <a:custGeom>
            <a:avLst/>
            <a:gdLst/>
            <a:ahLst/>
            <a:cxnLst/>
            <a:rect l="l" t="t" r="r" b="b"/>
            <a:pathLst>
              <a:path w="45580" h="127977">
                <a:moveTo>
                  <a:pt x="0" y="127977"/>
                </a:moveTo>
                <a:lnTo>
                  <a:pt x="28295" y="71602"/>
                </a:lnTo>
                <a:lnTo>
                  <a:pt x="45580" y="0"/>
                </a:lnTo>
                <a:lnTo>
                  <a:pt x="42443" y="13068"/>
                </a:lnTo>
                <a:lnTo>
                  <a:pt x="31864" y="5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4635064" y="3148661"/>
            <a:ext cx="20955" cy="69773"/>
          </a:xfrm>
          <a:custGeom>
            <a:avLst/>
            <a:gdLst/>
            <a:ahLst/>
            <a:cxnLst/>
            <a:rect l="l" t="t" r="r" b="b"/>
            <a:pathLst>
              <a:path w="20954" h="69773">
                <a:moveTo>
                  <a:pt x="0" y="0"/>
                </a:moveTo>
                <a:lnTo>
                  <a:pt x="8534" y="17170"/>
                </a:lnTo>
                <a:lnTo>
                  <a:pt x="20955" y="69773"/>
                </a:lnTo>
                <a:lnTo>
                  <a:pt x="12750" y="34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4632905" y="2508976"/>
            <a:ext cx="19545" cy="58216"/>
          </a:xfrm>
          <a:custGeom>
            <a:avLst/>
            <a:gdLst/>
            <a:ahLst/>
            <a:cxnLst/>
            <a:rect l="l" t="t" r="r" b="b"/>
            <a:pathLst>
              <a:path w="19545" h="58216">
                <a:moveTo>
                  <a:pt x="19545" y="0"/>
                </a:moveTo>
                <a:lnTo>
                  <a:pt x="10693" y="36715"/>
                </a:lnTo>
                <a:lnTo>
                  <a:pt x="0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4631932" y="2450876"/>
            <a:ext cx="11557" cy="23215"/>
          </a:xfrm>
          <a:custGeom>
            <a:avLst/>
            <a:gdLst/>
            <a:ahLst/>
            <a:cxnLst/>
            <a:rect l="l" t="t" r="r" b="b"/>
            <a:pathLst>
              <a:path w="11557" h="23215">
                <a:moveTo>
                  <a:pt x="0" y="23215"/>
                </a:moveTo>
                <a:lnTo>
                  <a:pt x="11557" y="0"/>
                </a:ln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4635489" y="3245097"/>
            <a:ext cx="33807" cy="66433"/>
          </a:xfrm>
          <a:custGeom>
            <a:avLst/>
            <a:gdLst/>
            <a:ahLst/>
            <a:cxnLst/>
            <a:rect l="l" t="t" r="r" b="b"/>
            <a:pathLst>
              <a:path w="33807" h="66433">
                <a:moveTo>
                  <a:pt x="27978" y="54762"/>
                </a:moveTo>
                <a:lnTo>
                  <a:pt x="33807" y="664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4638730" y="3251471"/>
            <a:ext cx="977" cy="1841"/>
          </a:xfrm>
          <a:custGeom>
            <a:avLst/>
            <a:gdLst/>
            <a:ahLst/>
            <a:cxnLst/>
            <a:rect l="l" t="t" r="r" b="b"/>
            <a:pathLst>
              <a:path w="977" h="1841">
                <a:moveTo>
                  <a:pt x="977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4644130" y="2487159"/>
            <a:ext cx="174752" cy="72034"/>
          </a:xfrm>
          <a:custGeom>
            <a:avLst/>
            <a:gdLst/>
            <a:ahLst/>
            <a:cxnLst/>
            <a:rect l="l" t="t" r="r" b="b"/>
            <a:pathLst>
              <a:path w="174751" h="72034">
                <a:moveTo>
                  <a:pt x="13614" y="0"/>
                </a:moveTo>
                <a:lnTo>
                  <a:pt x="102387" y="11671"/>
                </a:lnTo>
                <a:lnTo>
                  <a:pt x="108762" y="26568"/>
                </a:lnTo>
                <a:lnTo>
                  <a:pt x="126580" y="49466"/>
                </a:lnTo>
                <a:lnTo>
                  <a:pt x="150876" y="65341"/>
                </a:lnTo>
                <a:lnTo>
                  <a:pt x="174752" y="72034"/>
                </a:lnTo>
                <a:lnTo>
                  <a:pt x="1739" y="49250"/>
                </a:lnTo>
                <a:lnTo>
                  <a:pt x="0" y="5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4643488" y="2443746"/>
            <a:ext cx="3670" cy="7124"/>
          </a:xfrm>
          <a:custGeom>
            <a:avLst/>
            <a:gdLst/>
            <a:ahLst/>
            <a:cxnLst/>
            <a:rect l="l" t="t" r="r" b="b"/>
            <a:pathLst>
              <a:path w="3670" h="7124">
                <a:moveTo>
                  <a:pt x="0" y="7124"/>
                </a:moveTo>
                <a:lnTo>
                  <a:pt x="367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4656015" y="3218427"/>
            <a:ext cx="21818" cy="46545"/>
          </a:xfrm>
          <a:custGeom>
            <a:avLst/>
            <a:gdLst/>
            <a:ahLst/>
            <a:cxnLst/>
            <a:rect l="l" t="t" r="r" b="b"/>
            <a:pathLst>
              <a:path w="21818" h="46545">
                <a:moveTo>
                  <a:pt x="0" y="0"/>
                </a:moveTo>
                <a:lnTo>
                  <a:pt x="6159" y="26022"/>
                </a:lnTo>
                <a:lnTo>
                  <a:pt x="6477" y="25806"/>
                </a:lnTo>
                <a:lnTo>
                  <a:pt x="21818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4647161" y="2385324"/>
            <a:ext cx="29705" cy="58419"/>
          </a:xfrm>
          <a:custGeom>
            <a:avLst/>
            <a:gdLst/>
            <a:ahLst/>
            <a:cxnLst/>
            <a:rect l="l" t="t" r="r" b="b"/>
            <a:pathLst>
              <a:path w="29705" h="58419">
                <a:moveTo>
                  <a:pt x="0" y="58420"/>
                </a:moveTo>
                <a:lnTo>
                  <a:pt x="29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4669302" y="3311523"/>
            <a:ext cx="12636" cy="22999"/>
          </a:xfrm>
          <a:custGeom>
            <a:avLst/>
            <a:gdLst/>
            <a:ahLst/>
            <a:cxnLst/>
            <a:rect l="l" t="t" r="r" b="b"/>
            <a:pathLst>
              <a:path w="12636" h="22999">
                <a:moveTo>
                  <a:pt x="0" y="0"/>
                </a:moveTo>
                <a:lnTo>
                  <a:pt x="8420" y="16421"/>
                </a:lnTo>
                <a:lnTo>
                  <a:pt x="12636" y="22999"/>
                </a:lnTo>
                <a:lnTo>
                  <a:pt x="9613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4662167" y="3244239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4658716" y="2467180"/>
            <a:ext cx="3784" cy="15875"/>
          </a:xfrm>
          <a:custGeom>
            <a:avLst/>
            <a:gdLst/>
            <a:ahLst/>
            <a:cxnLst/>
            <a:rect l="l" t="t" r="r" b="b"/>
            <a:pathLst>
              <a:path w="3784" h="15875">
                <a:moveTo>
                  <a:pt x="0" y="15875"/>
                </a:moveTo>
                <a:lnTo>
                  <a:pt x="3784" y="215"/>
                </a:lnTo>
                <a:lnTo>
                  <a:pt x="3454" y="0"/>
                </a:lnTo>
                <a:lnTo>
                  <a:pt x="3784" y="215"/>
                </a:lnTo>
                <a:lnTo>
                  <a:pt x="215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4662167" y="2415985"/>
            <a:ext cx="38239" cy="51409"/>
          </a:xfrm>
          <a:custGeom>
            <a:avLst/>
            <a:gdLst/>
            <a:ahLst/>
            <a:cxnLst/>
            <a:rect l="l" t="t" r="r" b="b"/>
            <a:pathLst>
              <a:path w="38239" h="51409">
                <a:moveTo>
                  <a:pt x="330" y="51409"/>
                </a:moveTo>
                <a:lnTo>
                  <a:pt x="0" y="51193"/>
                </a:lnTo>
                <a:lnTo>
                  <a:pt x="38239" y="0"/>
                </a:lnTo>
                <a:lnTo>
                  <a:pt x="0" y="5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4681938" y="3334529"/>
            <a:ext cx="58102" cy="86829"/>
          </a:xfrm>
          <a:custGeom>
            <a:avLst/>
            <a:gdLst/>
            <a:ahLst/>
            <a:cxnLst/>
            <a:rect l="l" t="t" r="r" b="b"/>
            <a:pathLst>
              <a:path w="58102" h="86829">
                <a:moveTo>
                  <a:pt x="0" y="0"/>
                </a:moveTo>
                <a:lnTo>
                  <a:pt x="49682" y="76352"/>
                </a:lnTo>
                <a:lnTo>
                  <a:pt x="58102" y="86829"/>
                </a:lnTo>
                <a:lnTo>
                  <a:pt x="50977" y="7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4670381" y="331346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0" y="0"/>
                </a:moveTo>
                <a:lnTo>
                  <a:pt x="21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4674377" y="2346109"/>
            <a:ext cx="60591" cy="104762"/>
          </a:xfrm>
          <a:custGeom>
            <a:avLst/>
            <a:gdLst/>
            <a:ahLst/>
            <a:cxnLst/>
            <a:rect l="l" t="t" r="r" b="b"/>
            <a:pathLst>
              <a:path w="60591" h="104762">
                <a:moveTo>
                  <a:pt x="0" y="104762"/>
                </a:moveTo>
                <a:lnTo>
                  <a:pt x="36068" y="56489"/>
                </a:lnTo>
                <a:lnTo>
                  <a:pt x="60591" y="0"/>
                </a:lnTo>
                <a:lnTo>
                  <a:pt x="36068" y="56489"/>
                </a:lnTo>
                <a:lnTo>
                  <a:pt x="26022" y="6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4673079" y="2359182"/>
            <a:ext cx="20523" cy="33477"/>
          </a:xfrm>
          <a:custGeom>
            <a:avLst/>
            <a:gdLst/>
            <a:ahLst/>
            <a:cxnLst/>
            <a:rect l="l" t="t" r="r" b="b"/>
            <a:pathLst>
              <a:path w="20523" h="33477">
                <a:moveTo>
                  <a:pt x="0" y="33477"/>
                </a:moveTo>
                <a:lnTo>
                  <a:pt x="4648" y="24510"/>
                </a:lnTo>
                <a:lnTo>
                  <a:pt x="20523" y="0"/>
                </a:lnTo>
                <a:lnTo>
                  <a:pt x="13931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4693602" y="2321703"/>
            <a:ext cx="24409" cy="37477"/>
          </a:xfrm>
          <a:custGeom>
            <a:avLst/>
            <a:gdLst/>
            <a:ahLst/>
            <a:cxnLst/>
            <a:rect l="l" t="t" r="r" b="b"/>
            <a:pathLst>
              <a:path w="24409" h="37477">
                <a:moveTo>
                  <a:pt x="0" y="37477"/>
                </a:moveTo>
                <a:lnTo>
                  <a:pt x="24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4716819" y="3388205"/>
            <a:ext cx="3136" cy="4749"/>
          </a:xfrm>
          <a:custGeom>
            <a:avLst/>
            <a:gdLst/>
            <a:ahLst/>
            <a:cxnLst/>
            <a:rect l="l" t="t" r="r" b="b"/>
            <a:pathLst>
              <a:path w="3136" h="4749">
                <a:moveTo>
                  <a:pt x="0" y="0"/>
                </a:moveTo>
                <a:lnTo>
                  <a:pt x="3136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4721463" y="3334744"/>
            <a:ext cx="10045" cy="23329"/>
          </a:xfrm>
          <a:custGeom>
            <a:avLst/>
            <a:gdLst/>
            <a:ahLst/>
            <a:cxnLst/>
            <a:rect l="l" t="t" r="r" b="b"/>
            <a:pathLst>
              <a:path w="10045" h="23329">
                <a:moveTo>
                  <a:pt x="10045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4719844" y="2288007"/>
            <a:ext cx="65341" cy="92989"/>
          </a:xfrm>
          <a:custGeom>
            <a:avLst/>
            <a:gdLst/>
            <a:ahLst/>
            <a:cxnLst/>
            <a:rect l="l" t="t" r="r" b="b"/>
            <a:pathLst>
              <a:path w="65341" h="92989">
                <a:moveTo>
                  <a:pt x="0" y="92989"/>
                </a:moveTo>
                <a:lnTo>
                  <a:pt x="22783" y="40614"/>
                </a:lnTo>
                <a:lnTo>
                  <a:pt x="22466" y="40386"/>
                </a:lnTo>
                <a:lnTo>
                  <a:pt x="22783" y="40614"/>
                </a:lnTo>
                <a:lnTo>
                  <a:pt x="22466" y="40386"/>
                </a:lnTo>
                <a:lnTo>
                  <a:pt x="65341" y="0"/>
                </a:lnTo>
                <a:lnTo>
                  <a:pt x="37363" y="26352"/>
                </a:lnTo>
                <a:lnTo>
                  <a:pt x="28295" y="34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4717143" y="2305505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  <a:lnTo>
                  <a:pt x="755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4734965" y="2328611"/>
            <a:ext cx="7670" cy="17500"/>
          </a:xfrm>
          <a:custGeom>
            <a:avLst/>
            <a:gdLst/>
            <a:ahLst/>
            <a:cxnLst/>
            <a:rect l="l" t="t" r="r" b="b"/>
            <a:pathLst>
              <a:path w="7670" h="17500">
                <a:moveTo>
                  <a:pt x="0" y="17500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4728480" y="2276344"/>
            <a:ext cx="22796" cy="29159"/>
          </a:xfrm>
          <a:custGeom>
            <a:avLst/>
            <a:gdLst/>
            <a:ahLst/>
            <a:cxnLst/>
            <a:rect l="l" t="t" r="r" b="b"/>
            <a:pathLst>
              <a:path w="22796" h="29159">
                <a:moveTo>
                  <a:pt x="1841" y="26352"/>
                </a:moveTo>
                <a:lnTo>
                  <a:pt x="0" y="29159"/>
                </a:lnTo>
                <a:lnTo>
                  <a:pt x="3136" y="24409"/>
                </a:lnTo>
                <a:lnTo>
                  <a:pt x="22796" y="0"/>
                </a:lnTo>
                <a:lnTo>
                  <a:pt x="13398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4740038" y="3421362"/>
            <a:ext cx="42875" cy="53022"/>
          </a:xfrm>
          <a:custGeom>
            <a:avLst/>
            <a:gdLst/>
            <a:ahLst/>
            <a:cxnLst/>
            <a:rect l="l" t="t" r="r" b="b"/>
            <a:pathLst>
              <a:path w="42875" h="53022">
                <a:moveTo>
                  <a:pt x="34886" y="43091"/>
                </a:moveTo>
                <a:lnTo>
                  <a:pt x="42875" y="5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4928933" y="3567377"/>
            <a:ext cx="90068" cy="63398"/>
          </a:xfrm>
          <a:custGeom>
            <a:avLst/>
            <a:gdLst/>
            <a:ahLst/>
            <a:cxnLst/>
            <a:rect l="l" t="t" r="r" b="b"/>
            <a:pathLst>
              <a:path w="90068" h="63398">
                <a:moveTo>
                  <a:pt x="39420" y="41363"/>
                </a:moveTo>
                <a:lnTo>
                  <a:pt x="39204" y="41681"/>
                </a:lnTo>
                <a:lnTo>
                  <a:pt x="39420" y="41363"/>
                </a:lnTo>
                <a:lnTo>
                  <a:pt x="90068" y="63398"/>
                </a:lnTo>
                <a:lnTo>
                  <a:pt x="39420" y="41363"/>
                </a:lnTo>
                <a:lnTo>
                  <a:pt x="39204" y="41681"/>
                </a:lnTo>
                <a:lnTo>
                  <a:pt x="0" y="0"/>
                </a:lnTo>
                <a:lnTo>
                  <a:pt x="2030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4742305" y="3383019"/>
            <a:ext cx="103035" cy="123012"/>
          </a:xfrm>
          <a:custGeom>
            <a:avLst/>
            <a:gdLst/>
            <a:ahLst/>
            <a:cxnLst/>
            <a:rect l="l" t="t" r="r" b="b"/>
            <a:pathLst>
              <a:path w="103035" h="123012">
                <a:moveTo>
                  <a:pt x="103035" y="123012"/>
                </a:moveTo>
                <a:lnTo>
                  <a:pt x="58750" y="55511"/>
                </a:lnTo>
                <a:lnTo>
                  <a:pt x="10807" y="9931"/>
                </a:lnTo>
                <a:lnTo>
                  <a:pt x="44284" y="41681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4742633" y="3383020"/>
            <a:ext cx="10477" cy="9931"/>
          </a:xfrm>
          <a:custGeom>
            <a:avLst/>
            <a:gdLst/>
            <a:ahLst/>
            <a:cxnLst/>
            <a:rect l="l" t="t" r="r" b="b"/>
            <a:pathLst>
              <a:path w="10477" h="9931">
                <a:moveTo>
                  <a:pt x="0" y="0"/>
                </a:move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4743493" y="2486295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1">
                <a:moveTo>
                  <a:pt x="9398" y="27431"/>
                </a:moveTo>
                <a:lnTo>
                  <a:pt x="0" y="0"/>
                </a:lnTo>
                <a:lnTo>
                  <a:pt x="3022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4742303" y="2314362"/>
            <a:ext cx="79171" cy="171932"/>
          </a:xfrm>
          <a:custGeom>
            <a:avLst/>
            <a:gdLst/>
            <a:ahLst/>
            <a:cxnLst/>
            <a:rect l="l" t="t" r="r" b="b"/>
            <a:pathLst>
              <a:path w="79171" h="171932">
                <a:moveTo>
                  <a:pt x="1193" y="171932"/>
                </a:moveTo>
                <a:lnTo>
                  <a:pt x="1193" y="142887"/>
                </a:lnTo>
                <a:lnTo>
                  <a:pt x="10591" y="115455"/>
                </a:lnTo>
                <a:lnTo>
                  <a:pt x="28409" y="92557"/>
                </a:lnTo>
                <a:lnTo>
                  <a:pt x="52704" y="76682"/>
                </a:lnTo>
                <a:lnTo>
                  <a:pt x="79171" y="69977"/>
                </a:lnTo>
                <a:lnTo>
                  <a:pt x="69557" y="71272"/>
                </a:lnTo>
                <a:lnTo>
                  <a:pt x="14909" y="0"/>
                </a:lnTo>
                <a:lnTo>
                  <a:pt x="0" y="14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4742522" y="2225368"/>
            <a:ext cx="50114" cy="61887"/>
          </a:xfrm>
          <a:custGeom>
            <a:avLst/>
            <a:gdLst/>
            <a:ahLst/>
            <a:cxnLst/>
            <a:rect l="l" t="t" r="r" b="b"/>
            <a:pathLst>
              <a:path w="50114" h="61887">
                <a:moveTo>
                  <a:pt x="50114" y="0"/>
                </a:move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4770714" y="2536624"/>
            <a:ext cx="24295" cy="15875"/>
          </a:xfrm>
          <a:custGeom>
            <a:avLst/>
            <a:gdLst/>
            <a:ahLst/>
            <a:cxnLst/>
            <a:rect l="l" t="t" r="r" b="b"/>
            <a:pathLst>
              <a:path w="24295" h="15875">
                <a:moveTo>
                  <a:pt x="0" y="0"/>
                </a:moveTo>
                <a:lnTo>
                  <a:pt x="15875" y="11671"/>
                </a:lnTo>
                <a:lnTo>
                  <a:pt x="24295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4774925" y="2175578"/>
            <a:ext cx="116205" cy="122148"/>
          </a:xfrm>
          <a:custGeom>
            <a:avLst/>
            <a:gdLst/>
            <a:ahLst/>
            <a:cxnLst/>
            <a:rect l="l" t="t" r="r" b="b"/>
            <a:pathLst>
              <a:path w="116204" h="122148">
                <a:moveTo>
                  <a:pt x="0" y="122148"/>
                </a:moveTo>
                <a:lnTo>
                  <a:pt x="26136" y="97523"/>
                </a:lnTo>
                <a:lnTo>
                  <a:pt x="70624" y="30353"/>
                </a:lnTo>
                <a:lnTo>
                  <a:pt x="70408" y="30022"/>
                </a:lnTo>
                <a:lnTo>
                  <a:pt x="116205" y="0"/>
                </a:lnTo>
                <a:lnTo>
                  <a:pt x="70408" y="30022"/>
                </a:lnTo>
                <a:lnTo>
                  <a:pt x="70624" y="30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4782917" y="3474387"/>
            <a:ext cx="15227" cy="17716"/>
          </a:xfrm>
          <a:custGeom>
            <a:avLst/>
            <a:gdLst/>
            <a:ahLst/>
            <a:cxnLst/>
            <a:rect l="l" t="t" r="r" b="b"/>
            <a:pathLst>
              <a:path w="15227" h="17716">
                <a:moveTo>
                  <a:pt x="0" y="0"/>
                </a:moveTo>
                <a:lnTo>
                  <a:pt x="10795" y="13284"/>
                </a:lnTo>
                <a:lnTo>
                  <a:pt x="15227" y="17716"/>
                </a:lnTo>
                <a:lnTo>
                  <a:pt x="12204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4785183" y="2273099"/>
            <a:ext cx="117614" cy="149910"/>
          </a:xfrm>
          <a:custGeom>
            <a:avLst/>
            <a:gdLst/>
            <a:ahLst/>
            <a:cxnLst/>
            <a:rect l="l" t="t" r="r" b="b"/>
            <a:pathLst>
              <a:path w="117614" h="149910">
                <a:moveTo>
                  <a:pt x="0" y="14909"/>
                </a:moveTo>
                <a:lnTo>
                  <a:pt x="15875" y="0"/>
                </a:lnTo>
                <a:lnTo>
                  <a:pt x="8851" y="6591"/>
                </a:lnTo>
                <a:lnTo>
                  <a:pt x="115125" y="145046"/>
                </a:lnTo>
                <a:lnTo>
                  <a:pt x="114693" y="144513"/>
                </a:lnTo>
                <a:lnTo>
                  <a:pt x="117614" y="149910"/>
                </a:lnTo>
                <a:lnTo>
                  <a:pt x="115125" y="145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4798142" y="3492101"/>
            <a:ext cx="52057" cy="52057"/>
          </a:xfrm>
          <a:custGeom>
            <a:avLst/>
            <a:gdLst/>
            <a:ahLst/>
            <a:cxnLst/>
            <a:rect l="l" t="t" r="r" b="b"/>
            <a:pathLst>
              <a:path w="52057" h="52057">
                <a:moveTo>
                  <a:pt x="0" y="0"/>
                </a:moveTo>
                <a:lnTo>
                  <a:pt x="52057" y="52057"/>
                </a:lnTo>
                <a:lnTo>
                  <a:pt x="46545" y="46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4786590" y="3478814"/>
            <a:ext cx="2260" cy="2806"/>
          </a:xfrm>
          <a:custGeom>
            <a:avLst/>
            <a:gdLst/>
            <a:ahLst/>
            <a:cxnLst/>
            <a:rect l="l" t="t" r="r" b="b"/>
            <a:pathLst>
              <a:path w="2260" h="2806">
                <a:moveTo>
                  <a:pt x="0" y="0"/>
                </a:moveTo>
                <a:lnTo>
                  <a:pt x="226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4786589" y="3424702"/>
            <a:ext cx="104546" cy="111252"/>
          </a:xfrm>
          <a:custGeom>
            <a:avLst/>
            <a:gdLst/>
            <a:ahLst/>
            <a:cxnLst/>
            <a:rect l="l" t="t" r="r" b="b"/>
            <a:pathLst>
              <a:path w="104546" h="111251">
                <a:moveTo>
                  <a:pt x="81864" y="96126"/>
                </a:moveTo>
                <a:lnTo>
                  <a:pt x="104546" y="111251"/>
                </a:lnTo>
                <a:lnTo>
                  <a:pt x="64262" y="84569"/>
                </a:lnTo>
                <a:lnTo>
                  <a:pt x="58750" y="81330"/>
                </a:lnTo>
                <a:lnTo>
                  <a:pt x="14478" y="13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4798142" y="2553364"/>
            <a:ext cx="23329" cy="6045"/>
          </a:xfrm>
          <a:custGeom>
            <a:avLst/>
            <a:gdLst/>
            <a:ahLst/>
            <a:cxnLst/>
            <a:rect l="l" t="t" r="r" b="b"/>
            <a:pathLst>
              <a:path w="23329" h="6045">
                <a:moveTo>
                  <a:pt x="0" y="0"/>
                </a:moveTo>
                <a:lnTo>
                  <a:pt x="23329" y="6045"/>
                </a:lnTo>
                <a:lnTo>
                  <a:pt x="20739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4795234" y="2484354"/>
            <a:ext cx="14566" cy="18897"/>
          </a:xfrm>
          <a:custGeom>
            <a:avLst/>
            <a:gdLst/>
            <a:ahLst/>
            <a:cxnLst/>
            <a:rect l="l" t="t" r="r" b="b"/>
            <a:pathLst>
              <a:path w="14566" h="18897">
                <a:moveTo>
                  <a:pt x="13169" y="17818"/>
                </a:moveTo>
                <a:lnTo>
                  <a:pt x="14566" y="18897"/>
                </a:lnTo>
                <a:lnTo>
                  <a:pt x="9601" y="15227"/>
                </a:lnTo>
                <a:lnTo>
                  <a:pt x="1943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4793178" y="2460052"/>
            <a:ext cx="2590" cy="25704"/>
          </a:xfrm>
          <a:custGeom>
            <a:avLst/>
            <a:gdLst/>
            <a:ahLst/>
            <a:cxnLst/>
            <a:rect l="l" t="t" r="r" b="b"/>
            <a:pathLst>
              <a:path w="2590" h="25704">
                <a:moveTo>
                  <a:pt x="2590" y="25704"/>
                </a:moveTo>
                <a:lnTo>
                  <a:pt x="0" y="17932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4793175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4794147" y="2434132"/>
            <a:ext cx="61125" cy="28295"/>
          </a:xfrm>
          <a:custGeom>
            <a:avLst/>
            <a:gdLst/>
            <a:ahLst/>
            <a:cxnLst/>
            <a:rect l="l" t="t" r="r" b="b"/>
            <a:pathLst>
              <a:path w="61125" h="28295">
                <a:moveTo>
                  <a:pt x="0" y="28295"/>
                </a:moveTo>
                <a:lnTo>
                  <a:pt x="3022" y="19659"/>
                </a:lnTo>
                <a:lnTo>
                  <a:pt x="10693" y="9829"/>
                </a:lnTo>
                <a:lnTo>
                  <a:pt x="21056" y="3124"/>
                </a:lnTo>
                <a:lnTo>
                  <a:pt x="33159" y="0"/>
                </a:lnTo>
                <a:lnTo>
                  <a:pt x="45478" y="1079"/>
                </a:lnTo>
                <a:lnTo>
                  <a:pt x="56921" y="6045"/>
                </a:lnTo>
                <a:lnTo>
                  <a:pt x="61125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4797604" y="2275798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4788964" y="2168558"/>
            <a:ext cx="60261" cy="61239"/>
          </a:xfrm>
          <a:custGeom>
            <a:avLst/>
            <a:gdLst/>
            <a:ahLst/>
            <a:cxnLst/>
            <a:rect l="l" t="t" r="r" b="b"/>
            <a:pathLst>
              <a:path w="60261" h="61239">
                <a:moveTo>
                  <a:pt x="0" y="61239"/>
                </a:moveTo>
                <a:lnTo>
                  <a:pt x="4749" y="55410"/>
                </a:lnTo>
                <a:lnTo>
                  <a:pt x="6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4809807" y="3451924"/>
            <a:ext cx="22352" cy="34023"/>
          </a:xfrm>
          <a:custGeom>
            <a:avLst/>
            <a:gdLst/>
            <a:ahLst/>
            <a:cxnLst/>
            <a:rect l="l" t="t" r="r" b="b"/>
            <a:pathLst>
              <a:path w="22351" h="34023">
                <a:moveTo>
                  <a:pt x="0" y="0"/>
                </a:moveTo>
                <a:lnTo>
                  <a:pt x="22352" y="34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4801273" y="2495038"/>
            <a:ext cx="1841" cy="2273"/>
          </a:xfrm>
          <a:custGeom>
            <a:avLst/>
            <a:gdLst/>
            <a:ahLst/>
            <a:cxnLst/>
            <a:rect l="l" t="t" r="r" b="b"/>
            <a:pathLst>
              <a:path w="1841" h="2273">
                <a:moveTo>
                  <a:pt x="1841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4799441" y="2449245"/>
            <a:ext cx="1295" cy="1625"/>
          </a:xfrm>
          <a:custGeom>
            <a:avLst/>
            <a:gdLst/>
            <a:ahLst/>
            <a:cxnLst/>
            <a:rect l="l" t="t" r="r" b="b"/>
            <a:pathLst>
              <a:path w="1295" h="1625">
                <a:moveTo>
                  <a:pt x="0" y="1625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4798142" y="2385635"/>
            <a:ext cx="13716" cy="4648"/>
          </a:xfrm>
          <a:custGeom>
            <a:avLst/>
            <a:gdLst/>
            <a:ahLst/>
            <a:cxnLst/>
            <a:rect l="l" t="t" r="r" b="b"/>
            <a:pathLst>
              <a:path w="13715" h="4648">
                <a:moveTo>
                  <a:pt x="0" y="4648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4801059" y="2224830"/>
            <a:ext cx="31965" cy="48272"/>
          </a:xfrm>
          <a:custGeom>
            <a:avLst/>
            <a:gdLst/>
            <a:ahLst/>
            <a:cxnLst/>
            <a:rect l="l" t="t" r="r" b="b"/>
            <a:pathLst>
              <a:path w="31965" h="48272">
                <a:moveTo>
                  <a:pt x="0" y="48272"/>
                </a:moveTo>
                <a:lnTo>
                  <a:pt x="31965" y="0"/>
                </a:lnTo>
                <a:lnTo>
                  <a:pt x="13284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4821471" y="2423001"/>
            <a:ext cx="97091" cy="136626"/>
          </a:xfrm>
          <a:custGeom>
            <a:avLst/>
            <a:gdLst/>
            <a:ahLst/>
            <a:cxnLst/>
            <a:rect l="l" t="t" r="r" b="b"/>
            <a:pathLst>
              <a:path w="97091" h="136626">
                <a:moveTo>
                  <a:pt x="0" y="136410"/>
                </a:moveTo>
                <a:lnTo>
                  <a:pt x="30568" y="134251"/>
                </a:lnTo>
                <a:lnTo>
                  <a:pt x="57137" y="122593"/>
                </a:lnTo>
                <a:lnTo>
                  <a:pt x="78409" y="102933"/>
                </a:lnTo>
                <a:lnTo>
                  <a:pt x="92227" y="77444"/>
                </a:lnTo>
                <a:lnTo>
                  <a:pt x="97091" y="48818"/>
                </a:lnTo>
                <a:lnTo>
                  <a:pt x="92227" y="20205"/>
                </a:lnTo>
                <a:lnTo>
                  <a:pt x="81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4809810" y="2503246"/>
            <a:ext cx="5397" cy="3136"/>
          </a:xfrm>
          <a:custGeom>
            <a:avLst/>
            <a:gdLst/>
            <a:ahLst/>
            <a:cxnLst/>
            <a:rect l="l" t="t" r="r" b="b"/>
            <a:pathLst>
              <a:path w="5397" h="3136">
                <a:moveTo>
                  <a:pt x="3670" y="2273"/>
                </a:moveTo>
                <a:lnTo>
                  <a:pt x="5397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4815210" y="2506384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2103" y="3022"/>
                </a:lnTo>
                <a:lnTo>
                  <a:pt x="24409" y="2057"/>
                </a:lnTo>
                <a:lnTo>
                  <a:pt x="1868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4815211" y="2435753"/>
            <a:ext cx="5613" cy="1511"/>
          </a:xfrm>
          <a:custGeom>
            <a:avLst/>
            <a:gdLst/>
            <a:ahLst/>
            <a:cxnLst/>
            <a:rect l="l" t="t" r="r" b="b"/>
            <a:pathLst>
              <a:path w="5613" h="1511">
                <a:moveTo>
                  <a:pt x="561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4821471" y="2383911"/>
            <a:ext cx="78409" cy="33693"/>
          </a:xfrm>
          <a:custGeom>
            <a:avLst/>
            <a:gdLst/>
            <a:ahLst/>
            <a:cxnLst/>
            <a:rect l="l" t="t" r="r" b="b"/>
            <a:pathLst>
              <a:path w="78409" h="33693">
                <a:moveTo>
                  <a:pt x="0" y="431"/>
                </a:moveTo>
                <a:lnTo>
                  <a:pt x="1625" y="0"/>
                </a:lnTo>
                <a:lnTo>
                  <a:pt x="30568" y="2489"/>
                </a:lnTo>
                <a:lnTo>
                  <a:pt x="57137" y="14147"/>
                </a:lnTo>
                <a:lnTo>
                  <a:pt x="78409" y="33693"/>
                </a:lnTo>
                <a:lnTo>
                  <a:pt x="77114" y="32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4833028" y="2205612"/>
            <a:ext cx="12522" cy="19215"/>
          </a:xfrm>
          <a:custGeom>
            <a:avLst/>
            <a:gdLst/>
            <a:ahLst/>
            <a:cxnLst/>
            <a:rect l="l" t="t" r="r" b="b"/>
            <a:pathLst>
              <a:path w="12522" h="19215">
                <a:moveTo>
                  <a:pt x="0" y="19215"/>
                </a:moveTo>
                <a:lnTo>
                  <a:pt x="12522" y="317"/>
                </a:lnTo>
                <a:lnTo>
                  <a:pt x="12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4839618" y="2503470"/>
            <a:ext cx="11442" cy="4965"/>
          </a:xfrm>
          <a:custGeom>
            <a:avLst/>
            <a:gdLst/>
            <a:ahLst/>
            <a:cxnLst/>
            <a:rect l="l" t="t" r="r" b="b"/>
            <a:pathLst>
              <a:path w="11442" h="4965">
                <a:moveTo>
                  <a:pt x="0" y="4965"/>
                </a:moveTo>
                <a:lnTo>
                  <a:pt x="11442" y="0"/>
                </a:lnTo>
                <a:lnTo>
                  <a:pt x="614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4850199" y="3544157"/>
            <a:ext cx="17716" cy="16852"/>
          </a:xfrm>
          <a:custGeom>
            <a:avLst/>
            <a:gdLst/>
            <a:ahLst/>
            <a:cxnLst/>
            <a:rect l="l" t="t" r="r" b="b"/>
            <a:pathLst>
              <a:path w="17716" h="16852">
                <a:moveTo>
                  <a:pt x="0" y="0"/>
                </a:moveTo>
                <a:lnTo>
                  <a:pt x="13500" y="13398"/>
                </a:lnTo>
                <a:lnTo>
                  <a:pt x="17716" y="16852"/>
                </a:lnTo>
                <a:lnTo>
                  <a:pt x="15227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4851065" y="2498615"/>
            <a:ext cx="5295" cy="4851"/>
          </a:xfrm>
          <a:custGeom>
            <a:avLst/>
            <a:gdLst/>
            <a:ahLst/>
            <a:cxnLst/>
            <a:rect l="l" t="t" r="r" b="b"/>
            <a:pathLst>
              <a:path w="5295" h="4851">
                <a:moveTo>
                  <a:pt x="0" y="4851"/>
                </a:moveTo>
                <a:lnTo>
                  <a:pt x="5295" y="0"/>
                </a:lnTo>
                <a:lnTo>
                  <a:pt x="486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4856356" y="2485755"/>
            <a:ext cx="8851" cy="12852"/>
          </a:xfrm>
          <a:custGeom>
            <a:avLst/>
            <a:gdLst/>
            <a:ahLst/>
            <a:cxnLst/>
            <a:rect l="l" t="t" r="r" b="b"/>
            <a:pathLst>
              <a:path w="8851" h="12852">
                <a:moveTo>
                  <a:pt x="0" y="12852"/>
                </a:moveTo>
                <a:lnTo>
                  <a:pt x="3886" y="9283"/>
                </a:lnTo>
                <a:lnTo>
                  <a:pt x="8851" y="0"/>
                </a:lnTo>
                <a:lnTo>
                  <a:pt x="7023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4851065" y="2440180"/>
            <a:ext cx="15989" cy="25057"/>
          </a:xfrm>
          <a:custGeom>
            <a:avLst/>
            <a:gdLst/>
            <a:ahLst/>
            <a:cxnLst/>
            <a:rect l="l" t="t" r="r" b="b"/>
            <a:pathLst>
              <a:path w="15989" h="25057">
                <a:moveTo>
                  <a:pt x="0" y="0"/>
                </a:moveTo>
                <a:lnTo>
                  <a:pt x="9182" y="8420"/>
                </a:lnTo>
                <a:lnTo>
                  <a:pt x="15011" y="19329"/>
                </a:lnTo>
                <a:lnTo>
                  <a:pt x="15989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4845987" y="2136805"/>
            <a:ext cx="38989" cy="34886"/>
          </a:xfrm>
          <a:custGeom>
            <a:avLst/>
            <a:gdLst/>
            <a:ahLst/>
            <a:cxnLst/>
            <a:rect l="l" t="t" r="r" b="b"/>
            <a:pathLst>
              <a:path w="38988" h="34886">
                <a:moveTo>
                  <a:pt x="0" y="34886"/>
                </a:moveTo>
                <a:lnTo>
                  <a:pt x="17716" y="17284"/>
                </a:lnTo>
                <a:lnTo>
                  <a:pt x="38989" y="0"/>
                </a:lnTo>
                <a:lnTo>
                  <a:pt x="33591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4865212" y="2474085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0" y="11671"/>
                </a:moveTo>
                <a:lnTo>
                  <a:pt x="863" y="9944"/>
                </a:lnTo>
                <a:lnTo>
                  <a:pt x="2590" y="0"/>
                </a:lnTo>
                <a:lnTo>
                  <a:pt x="1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4866612" y="2462420"/>
            <a:ext cx="1524" cy="11671"/>
          </a:xfrm>
          <a:custGeom>
            <a:avLst/>
            <a:gdLst/>
            <a:ahLst/>
            <a:cxnLst/>
            <a:rect l="l" t="t" r="r" b="b"/>
            <a:pathLst>
              <a:path w="1524" h="11671">
                <a:moveTo>
                  <a:pt x="1193" y="11671"/>
                </a:moveTo>
                <a:lnTo>
                  <a:pt x="1523" y="941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4861435" y="2450873"/>
            <a:ext cx="1511" cy="2806"/>
          </a:xfrm>
          <a:custGeom>
            <a:avLst/>
            <a:gdLst/>
            <a:ahLst/>
            <a:cxnLst/>
            <a:rect l="l" t="t" r="r" b="b"/>
            <a:pathLst>
              <a:path w="1511" h="2806">
                <a:moveTo>
                  <a:pt x="151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4857652" y="2155709"/>
            <a:ext cx="4432" cy="4318"/>
          </a:xfrm>
          <a:custGeom>
            <a:avLst/>
            <a:gdLst/>
            <a:ahLst/>
            <a:cxnLst/>
            <a:rect l="l" t="t" r="r" b="b"/>
            <a:pathLst>
              <a:path w="4432" h="4318">
                <a:moveTo>
                  <a:pt x="0" y="4318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4867910" y="3561010"/>
            <a:ext cx="58102" cy="47078"/>
          </a:xfrm>
          <a:custGeom>
            <a:avLst/>
            <a:gdLst/>
            <a:ahLst/>
            <a:cxnLst/>
            <a:rect l="l" t="t" r="r" b="b"/>
            <a:pathLst>
              <a:path w="58102" h="47078">
                <a:moveTo>
                  <a:pt x="50977" y="41249"/>
                </a:moveTo>
                <a:lnTo>
                  <a:pt x="58102" y="470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4867906" y="2125148"/>
            <a:ext cx="79273" cy="65659"/>
          </a:xfrm>
          <a:custGeom>
            <a:avLst/>
            <a:gdLst/>
            <a:ahLst/>
            <a:cxnLst/>
            <a:rect l="l" t="t" r="r" b="b"/>
            <a:pathLst>
              <a:path w="79273" h="65658">
                <a:moveTo>
                  <a:pt x="23228" y="50431"/>
                </a:moveTo>
                <a:lnTo>
                  <a:pt x="44932" y="36169"/>
                </a:lnTo>
                <a:lnTo>
                  <a:pt x="79273" y="0"/>
                </a:lnTo>
                <a:lnTo>
                  <a:pt x="44932" y="36169"/>
                </a:lnTo>
                <a:lnTo>
                  <a:pt x="0" y="65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4884977" y="2094149"/>
            <a:ext cx="52705" cy="42659"/>
          </a:xfrm>
          <a:custGeom>
            <a:avLst/>
            <a:gdLst/>
            <a:ahLst/>
            <a:cxnLst/>
            <a:rect l="l" t="t" r="r" b="b"/>
            <a:pathLst>
              <a:path w="52704" h="42659">
                <a:moveTo>
                  <a:pt x="0" y="42659"/>
                </a:moveTo>
                <a:lnTo>
                  <a:pt x="52705" y="0"/>
                </a:lnTo>
                <a:lnTo>
                  <a:pt x="4309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4891134" y="3535949"/>
            <a:ext cx="37795" cy="31419"/>
          </a:xfrm>
          <a:custGeom>
            <a:avLst/>
            <a:gdLst/>
            <a:ahLst/>
            <a:cxnLst/>
            <a:rect l="l" t="t" r="r" b="b"/>
            <a:pathLst>
              <a:path w="37795" h="31419">
                <a:moveTo>
                  <a:pt x="0" y="0"/>
                </a:moveTo>
                <a:lnTo>
                  <a:pt x="21704" y="14249"/>
                </a:lnTo>
                <a:lnTo>
                  <a:pt x="37795" y="31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4926016" y="3608090"/>
            <a:ext cx="23329" cy="17500"/>
          </a:xfrm>
          <a:custGeom>
            <a:avLst/>
            <a:gdLst/>
            <a:ahLst/>
            <a:cxnLst/>
            <a:rect l="l" t="t" r="r" b="b"/>
            <a:pathLst>
              <a:path w="23329" h="17500">
                <a:moveTo>
                  <a:pt x="0" y="0"/>
                </a:moveTo>
                <a:lnTo>
                  <a:pt x="14478" y="11671"/>
                </a:lnTo>
                <a:lnTo>
                  <a:pt x="23329" y="17500"/>
                </a:lnTo>
                <a:lnTo>
                  <a:pt x="15773" y="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4947183" y="2017575"/>
            <a:ext cx="180682" cy="107569"/>
          </a:xfrm>
          <a:custGeom>
            <a:avLst/>
            <a:gdLst/>
            <a:ahLst/>
            <a:cxnLst/>
            <a:rect l="l" t="t" r="r" b="b"/>
            <a:pathLst>
              <a:path w="180682" h="107568">
                <a:moveTo>
                  <a:pt x="0" y="107569"/>
                </a:moveTo>
                <a:lnTo>
                  <a:pt x="21170" y="85318"/>
                </a:lnTo>
                <a:lnTo>
                  <a:pt x="20955" y="85001"/>
                </a:lnTo>
                <a:lnTo>
                  <a:pt x="21170" y="85318"/>
                </a:lnTo>
                <a:lnTo>
                  <a:pt x="20955" y="85001"/>
                </a:lnTo>
                <a:lnTo>
                  <a:pt x="95046" y="53136"/>
                </a:lnTo>
                <a:lnTo>
                  <a:pt x="159842" y="5295"/>
                </a:lnTo>
                <a:lnTo>
                  <a:pt x="159740" y="4864"/>
                </a:lnTo>
                <a:lnTo>
                  <a:pt x="180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5126144" y="2190267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0"/>
                </a:moveTo>
                <a:lnTo>
                  <a:pt x="71056" y="30454"/>
                </a:lnTo>
                <a:lnTo>
                  <a:pt x="53886" y="56908"/>
                </a:lnTo>
                <a:lnTo>
                  <a:pt x="29375" y="76682"/>
                </a:lnTo>
                <a:lnTo>
                  <a:pt x="0" y="88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4926011" y="2102896"/>
            <a:ext cx="111785" cy="151739"/>
          </a:xfrm>
          <a:custGeom>
            <a:avLst/>
            <a:gdLst/>
            <a:ahLst/>
            <a:cxnLst/>
            <a:rect l="l" t="t" r="r" b="b"/>
            <a:pathLst>
              <a:path w="111785" h="151739">
                <a:moveTo>
                  <a:pt x="111785" y="151739"/>
                </a:moveTo>
                <a:lnTo>
                  <a:pt x="91909" y="127228"/>
                </a:lnTo>
                <a:lnTo>
                  <a:pt x="27546" y="15659"/>
                </a:lnTo>
                <a:lnTo>
                  <a:pt x="42341" y="0"/>
                </a:lnTo>
                <a:lnTo>
                  <a:pt x="0" y="44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4937676" y="2046843"/>
            <a:ext cx="72148" cy="47307"/>
          </a:xfrm>
          <a:custGeom>
            <a:avLst/>
            <a:gdLst/>
            <a:ahLst/>
            <a:cxnLst/>
            <a:rect l="l" t="t" r="r" b="b"/>
            <a:pathLst>
              <a:path w="72148" h="47307">
                <a:moveTo>
                  <a:pt x="72148" y="0"/>
                </a:moveTo>
                <a:lnTo>
                  <a:pt x="2819" y="45034"/>
                </a:lnTo>
                <a:lnTo>
                  <a:pt x="0" y="47307"/>
                </a:lnTo>
                <a:lnTo>
                  <a:pt x="1193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4937681" y="3576665"/>
            <a:ext cx="2159" cy="2374"/>
          </a:xfrm>
          <a:custGeom>
            <a:avLst/>
            <a:gdLst/>
            <a:ahLst/>
            <a:cxnLst/>
            <a:rect l="l" t="t" r="r" b="b"/>
            <a:pathLst>
              <a:path w="2159" h="2374">
                <a:moveTo>
                  <a:pt x="0" y="0"/>
                </a:move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4949236" y="2118551"/>
            <a:ext cx="4318" cy="4432"/>
          </a:xfrm>
          <a:custGeom>
            <a:avLst/>
            <a:gdLst/>
            <a:ahLst/>
            <a:cxnLst/>
            <a:rect l="l" t="t" r="r" b="b"/>
            <a:pathLst>
              <a:path w="4317" h="4432">
                <a:moveTo>
                  <a:pt x="0" y="4432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4949344" y="3625588"/>
            <a:ext cx="81330" cy="51727"/>
          </a:xfrm>
          <a:custGeom>
            <a:avLst/>
            <a:gdLst/>
            <a:ahLst/>
            <a:cxnLst/>
            <a:rect l="l" t="t" r="r" b="b"/>
            <a:pathLst>
              <a:path w="81330" h="51727">
                <a:moveTo>
                  <a:pt x="0" y="0"/>
                </a:moveTo>
                <a:lnTo>
                  <a:pt x="73977" y="47955"/>
                </a:lnTo>
                <a:lnTo>
                  <a:pt x="81330" y="51727"/>
                </a:lnTo>
                <a:lnTo>
                  <a:pt x="76034" y="49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4984122" y="3615650"/>
            <a:ext cx="150012" cy="79705"/>
          </a:xfrm>
          <a:custGeom>
            <a:avLst/>
            <a:gdLst/>
            <a:ahLst/>
            <a:cxnLst/>
            <a:rect l="l" t="t" r="r" b="b"/>
            <a:pathLst>
              <a:path w="150012" h="79705">
                <a:moveTo>
                  <a:pt x="0" y="0"/>
                </a:moveTo>
                <a:lnTo>
                  <a:pt x="58102" y="25273"/>
                </a:lnTo>
                <a:lnTo>
                  <a:pt x="122796" y="73558"/>
                </a:lnTo>
                <a:lnTo>
                  <a:pt x="122897" y="73113"/>
                </a:lnTo>
                <a:lnTo>
                  <a:pt x="150012" y="79705"/>
                </a:lnTo>
                <a:lnTo>
                  <a:pt x="143852" y="78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5126144" y="3433351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87909"/>
                </a:moveTo>
                <a:lnTo>
                  <a:pt x="71056" y="57556"/>
                </a:lnTo>
                <a:lnTo>
                  <a:pt x="53886" y="31102"/>
                </a:lnTo>
                <a:lnTo>
                  <a:pt x="29375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4949239" y="3456999"/>
            <a:ext cx="88557" cy="136410"/>
          </a:xfrm>
          <a:custGeom>
            <a:avLst/>
            <a:gdLst/>
            <a:ahLst/>
            <a:cxnLst/>
            <a:rect l="l" t="t" r="r" b="b"/>
            <a:pathLst>
              <a:path w="88557" h="136410">
                <a:moveTo>
                  <a:pt x="88557" y="0"/>
                </a:moveTo>
                <a:lnTo>
                  <a:pt x="68681" y="24523"/>
                </a:lnTo>
                <a:lnTo>
                  <a:pt x="4102" y="136410"/>
                </a:lnTo>
                <a:lnTo>
                  <a:pt x="0" y="131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4950853" y="3590598"/>
            <a:ext cx="17284" cy="18465"/>
          </a:xfrm>
          <a:custGeom>
            <a:avLst/>
            <a:gdLst/>
            <a:ahLst/>
            <a:cxnLst/>
            <a:rect l="l" t="t" r="r" b="b"/>
            <a:pathLst>
              <a:path w="17284" h="18465">
                <a:moveTo>
                  <a:pt x="17284" y="18465"/>
                </a:moveTo>
                <a:lnTo>
                  <a:pt x="2489" y="2806"/>
                </a:lnTo>
                <a:lnTo>
                  <a:pt x="10045" y="10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4958200" y="2110780"/>
            <a:ext cx="2705" cy="2806"/>
          </a:xfrm>
          <a:custGeom>
            <a:avLst/>
            <a:gdLst/>
            <a:ahLst/>
            <a:cxnLst/>
            <a:rect l="l" t="t" r="r" b="b"/>
            <a:pathLst>
              <a:path w="2705" h="2806">
                <a:moveTo>
                  <a:pt x="0" y="2806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4960899" y="3601393"/>
            <a:ext cx="7238" cy="7670"/>
          </a:xfrm>
          <a:custGeom>
            <a:avLst/>
            <a:gdLst/>
            <a:ahLst/>
            <a:cxnLst/>
            <a:rect l="l" t="t" r="r" b="b"/>
            <a:pathLst>
              <a:path w="7238" h="7670">
                <a:moveTo>
                  <a:pt x="7238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4968138" y="2080754"/>
            <a:ext cx="50863" cy="21818"/>
          </a:xfrm>
          <a:custGeom>
            <a:avLst/>
            <a:gdLst/>
            <a:ahLst/>
            <a:cxnLst/>
            <a:rect l="l" t="t" r="r" b="b"/>
            <a:pathLst>
              <a:path w="50863" h="21818">
                <a:moveTo>
                  <a:pt x="0" y="21818"/>
                </a:moveTo>
                <a:lnTo>
                  <a:pt x="50863" y="0"/>
                </a:lnTo>
                <a:lnTo>
                  <a:pt x="28625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4995782" y="3655719"/>
            <a:ext cx="7340" cy="4749"/>
          </a:xfrm>
          <a:custGeom>
            <a:avLst/>
            <a:gdLst/>
            <a:ahLst/>
            <a:cxnLst/>
            <a:rect l="l" t="t" r="r" b="b"/>
            <a:pathLst>
              <a:path w="7340" h="4749">
                <a:moveTo>
                  <a:pt x="0" y="0"/>
                </a:moveTo>
                <a:lnTo>
                  <a:pt x="734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4995782" y="3620621"/>
            <a:ext cx="11226" cy="4965"/>
          </a:xfrm>
          <a:custGeom>
            <a:avLst/>
            <a:gdLst/>
            <a:ahLst/>
            <a:cxnLst/>
            <a:rect l="l" t="t" r="r" b="b"/>
            <a:pathLst>
              <a:path w="11226" h="4965">
                <a:moveTo>
                  <a:pt x="0" y="0"/>
                </a:moveTo>
                <a:lnTo>
                  <a:pt x="11226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5007339" y="2075677"/>
            <a:ext cx="23329" cy="10045"/>
          </a:xfrm>
          <a:custGeom>
            <a:avLst/>
            <a:gdLst/>
            <a:ahLst/>
            <a:cxnLst/>
            <a:rect l="l" t="t" r="r" b="b"/>
            <a:pathLst>
              <a:path w="23329" h="10045">
                <a:moveTo>
                  <a:pt x="0" y="10045"/>
                </a:moveTo>
                <a:lnTo>
                  <a:pt x="23329" y="0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5019003" y="3630772"/>
            <a:ext cx="65011" cy="41249"/>
          </a:xfrm>
          <a:custGeom>
            <a:avLst/>
            <a:gdLst/>
            <a:ahLst/>
            <a:cxnLst/>
            <a:rect l="l" t="t" r="r" b="b"/>
            <a:pathLst>
              <a:path w="65011" h="41249">
                <a:moveTo>
                  <a:pt x="0" y="0"/>
                </a:moveTo>
                <a:lnTo>
                  <a:pt x="23215" y="10147"/>
                </a:lnTo>
                <a:lnTo>
                  <a:pt x="65011" y="41249"/>
                </a:lnTo>
                <a:lnTo>
                  <a:pt x="34886" y="18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5007339" y="2040901"/>
            <a:ext cx="11671" cy="7454"/>
          </a:xfrm>
          <a:custGeom>
            <a:avLst/>
            <a:gdLst/>
            <a:ahLst/>
            <a:cxnLst/>
            <a:rect l="l" t="t" r="r" b="b"/>
            <a:pathLst>
              <a:path w="11671" h="7454">
                <a:moveTo>
                  <a:pt x="0" y="7454"/>
                </a:moveTo>
                <a:lnTo>
                  <a:pt x="11671" y="0"/>
                </a:lnTo>
                <a:lnTo>
                  <a:pt x="723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5030668" y="2036372"/>
            <a:ext cx="58102" cy="39306"/>
          </a:xfrm>
          <a:custGeom>
            <a:avLst/>
            <a:gdLst/>
            <a:ahLst/>
            <a:cxnLst/>
            <a:rect l="l" t="t" r="r" b="b"/>
            <a:pathLst>
              <a:path w="58102" h="39306">
                <a:moveTo>
                  <a:pt x="0" y="39306"/>
                </a:moveTo>
                <a:lnTo>
                  <a:pt x="11557" y="34340"/>
                </a:lnTo>
                <a:lnTo>
                  <a:pt x="58102" y="0"/>
                </a:lnTo>
                <a:lnTo>
                  <a:pt x="3477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5018996" y="2022433"/>
            <a:ext cx="34899" cy="18465"/>
          </a:xfrm>
          <a:custGeom>
            <a:avLst/>
            <a:gdLst/>
            <a:ahLst/>
            <a:cxnLst/>
            <a:rect l="l" t="t" r="r" b="b"/>
            <a:pathLst>
              <a:path w="34899" h="18465">
                <a:moveTo>
                  <a:pt x="23228" y="5943"/>
                </a:moveTo>
                <a:lnTo>
                  <a:pt x="34899" y="0"/>
                </a:lnTo>
                <a:lnTo>
                  <a:pt x="4330" y="15557"/>
                </a:lnTo>
                <a:lnTo>
                  <a:pt x="0" y="18465"/>
                </a:lnTo>
                <a:lnTo>
                  <a:pt x="2603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5030668" y="3677320"/>
            <a:ext cx="69659" cy="35521"/>
          </a:xfrm>
          <a:custGeom>
            <a:avLst/>
            <a:gdLst/>
            <a:ahLst/>
            <a:cxnLst/>
            <a:rect l="l" t="t" r="r" b="b"/>
            <a:pathLst>
              <a:path w="69659" h="35521">
                <a:moveTo>
                  <a:pt x="0" y="0"/>
                </a:moveTo>
                <a:lnTo>
                  <a:pt x="69659" y="35521"/>
                </a:lnTo>
                <a:lnTo>
                  <a:pt x="58216" y="29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5048921" y="1961743"/>
            <a:ext cx="144386" cy="63284"/>
          </a:xfrm>
          <a:custGeom>
            <a:avLst/>
            <a:gdLst/>
            <a:ahLst/>
            <a:cxnLst/>
            <a:rect l="l" t="t" r="r" b="b"/>
            <a:pathLst>
              <a:path w="144386" h="63284">
                <a:moveTo>
                  <a:pt x="0" y="63284"/>
                </a:moveTo>
                <a:lnTo>
                  <a:pt x="62534" y="31419"/>
                </a:lnTo>
                <a:lnTo>
                  <a:pt x="144386" y="0"/>
                </a:lnTo>
                <a:lnTo>
                  <a:pt x="14277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5065445" y="3658204"/>
            <a:ext cx="3022" cy="2273"/>
          </a:xfrm>
          <a:custGeom>
            <a:avLst/>
            <a:gdLst/>
            <a:ahLst/>
            <a:cxnLst/>
            <a:rect l="l" t="t" r="r" b="b"/>
            <a:pathLst>
              <a:path w="3022" h="2273">
                <a:moveTo>
                  <a:pt x="0" y="0"/>
                </a:moveTo>
                <a:lnTo>
                  <a:pt x="3022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5058637" y="3485405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9829" y="75056"/>
                </a:lnTo>
                <a:lnTo>
                  <a:pt x="21069" y="85420"/>
                </a:lnTo>
                <a:lnTo>
                  <a:pt x="35102" y="91579"/>
                </a:lnTo>
                <a:lnTo>
                  <a:pt x="50444" y="92875"/>
                </a:lnTo>
                <a:lnTo>
                  <a:pt x="65239" y="89103"/>
                </a:lnTo>
                <a:lnTo>
                  <a:pt x="78092" y="80670"/>
                </a:lnTo>
                <a:lnTo>
                  <a:pt x="87490" y="68579"/>
                </a:lnTo>
                <a:lnTo>
                  <a:pt x="92456" y="54101"/>
                </a:lnTo>
                <a:lnTo>
                  <a:pt x="92456" y="38773"/>
                </a:lnTo>
                <a:lnTo>
                  <a:pt x="87490" y="24295"/>
                </a:lnTo>
                <a:lnTo>
                  <a:pt x="78092" y="12204"/>
                </a:lnTo>
                <a:lnTo>
                  <a:pt x="65239" y="3784"/>
                </a:lnTo>
                <a:lnTo>
                  <a:pt x="50444" y="0"/>
                </a:lnTo>
                <a:lnTo>
                  <a:pt x="35102" y="1295"/>
                </a:lnTo>
                <a:lnTo>
                  <a:pt x="21069" y="7454"/>
                </a:lnTo>
                <a:lnTo>
                  <a:pt x="9829" y="17818"/>
                </a:lnTo>
                <a:lnTo>
                  <a:pt x="2489" y="31318"/>
                </a:lnTo>
                <a:lnTo>
                  <a:pt x="0" y="46443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5058637" y="2133354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0" y="46443"/>
                </a:lnTo>
                <a:lnTo>
                  <a:pt x="2489" y="31318"/>
                </a:lnTo>
                <a:lnTo>
                  <a:pt x="9829" y="17818"/>
                </a:lnTo>
                <a:lnTo>
                  <a:pt x="21069" y="7454"/>
                </a:lnTo>
                <a:lnTo>
                  <a:pt x="35102" y="1295"/>
                </a:lnTo>
                <a:lnTo>
                  <a:pt x="50444" y="0"/>
                </a:lnTo>
                <a:lnTo>
                  <a:pt x="65239" y="3784"/>
                </a:lnTo>
                <a:lnTo>
                  <a:pt x="78092" y="12090"/>
                </a:lnTo>
                <a:lnTo>
                  <a:pt x="87490" y="24295"/>
                </a:lnTo>
                <a:lnTo>
                  <a:pt x="92456" y="38773"/>
                </a:lnTo>
                <a:lnTo>
                  <a:pt x="92456" y="54101"/>
                </a:lnTo>
                <a:lnTo>
                  <a:pt x="87490" y="68579"/>
                </a:lnTo>
                <a:lnTo>
                  <a:pt x="78092" y="80670"/>
                </a:lnTo>
                <a:lnTo>
                  <a:pt x="65239" y="89103"/>
                </a:lnTo>
                <a:lnTo>
                  <a:pt x="50444" y="92875"/>
                </a:lnTo>
                <a:lnTo>
                  <a:pt x="35102" y="91579"/>
                </a:lnTo>
                <a:lnTo>
                  <a:pt x="21069" y="85432"/>
                </a:lnTo>
                <a:lnTo>
                  <a:pt x="9829" y="75056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5084019" y="3672027"/>
            <a:ext cx="86080" cy="31965"/>
          </a:xfrm>
          <a:custGeom>
            <a:avLst/>
            <a:gdLst/>
            <a:ahLst/>
            <a:cxnLst/>
            <a:rect l="l" t="t" r="r" b="b"/>
            <a:pathLst>
              <a:path w="86080" h="31965">
                <a:moveTo>
                  <a:pt x="0" y="0"/>
                </a:moveTo>
                <a:lnTo>
                  <a:pt x="22898" y="17170"/>
                </a:lnTo>
                <a:lnTo>
                  <a:pt x="22999" y="16738"/>
                </a:lnTo>
                <a:lnTo>
                  <a:pt x="86080" y="31965"/>
                </a:lnTo>
                <a:lnTo>
                  <a:pt x="50114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5078728" y="2032154"/>
            <a:ext cx="15773" cy="11557"/>
          </a:xfrm>
          <a:custGeom>
            <a:avLst/>
            <a:gdLst/>
            <a:ahLst/>
            <a:cxnLst/>
            <a:rect l="l" t="t" r="r" b="b"/>
            <a:pathLst>
              <a:path w="15773" h="11556">
                <a:moveTo>
                  <a:pt x="0" y="11556"/>
                </a:moveTo>
                <a:lnTo>
                  <a:pt x="15773" y="0"/>
                </a:lnTo>
                <a:lnTo>
                  <a:pt x="10045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5100327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0"/>
                </a:moveTo>
                <a:lnTo>
                  <a:pt x="11125" y="5626"/>
                </a:lnTo>
                <a:lnTo>
                  <a:pt x="23329" y="10261"/>
                </a:lnTo>
                <a:lnTo>
                  <a:pt x="21056" y="9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5094502" y="2022435"/>
            <a:ext cx="12522" cy="9715"/>
          </a:xfrm>
          <a:custGeom>
            <a:avLst/>
            <a:gdLst/>
            <a:ahLst/>
            <a:cxnLst/>
            <a:rect l="l" t="t" r="r" b="b"/>
            <a:pathLst>
              <a:path w="12522" h="9715">
                <a:moveTo>
                  <a:pt x="12522" y="431"/>
                </a:moveTo>
                <a:lnTo>
                  <a:pt x="12420" y="0"/>
                </a:lnTo>
                <a:lnTo>
                  <a:pt x="12522" y="431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5106922" y="3688765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5111991" y="3689957"/>
            <a:ext cx="15976" cy="3886"/>
          </a:xfrm>
          <a:custGeom>
            <a:avLst/>
            <a:gdLst/>
            <a:ahLst/>
            <a:cxnLst/>
            <a:rect l="l" t="t" r="r" b="b"/>
            <a:pathLst>
              <a:path w="15976" h="3886">
                <a:moveTo>
                  <a:pt x="0" y="0"/>
                </a:moveTo>
                <a:lnTo>
                  <a:pt x="1597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5106916" y="2015742"/>
            <a:ext cx="28295" cy="6692"/>
          </a:xfrm>
          <a:custGeom>
            <a:avLst/>
            <a:gdLst/>
            <a:ahLst/>
            <a:cxnLst/>
            <a:rect l="l" t="t" r="r" b="b"/>
            <a:pathLst>
              <a:path w="28295" h="6692">
                <a:moveTo>
                  <a:pt x="0" y="6692"/>
                </a:moveTo>
                <a:lnTo>
                  <a:pt x="28295" y="0"/>
                </a:lnTo>
                <a:lnTo>
                  <a:pt x="20955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5103460" y="1994133"/>
            <a:ext cx="5943" cy="3136"/>
          </a:xfrm>
          <a:custGeom>
            <a:avLst/>
            <a:gdLst/>
            <a:ahLst/>
            <a:cxnLst/>
            <a:rect l="l" t="t" r="r" b="b"/>
            <a:pathLst>
              <a:path w="5943" h="3136">
                <a:moveTo>
                  <a:pt x="0" y="3136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5113182" y="3719114"/>
            <a:ext cx="68580" cy="26352"/>
          </a:xfrm>
          <a:custGeom>
            <a:avLst/>
            <a:gdLst/>
            <a:ahLst/>
            <a:cxnLst/>
            <a:rect l="l" t="t" r="r" b="b"/>
            <a:pathLst>
              <a:path w="68579" h="26352">
                <a:moveTo>
                  <a:pt x="59182" y="22682"/>
                </a:moveTo>
                <a:lnTo>
                  <a:pt x="68580" y="26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5115232" y="2008821"/>
            <a:ext cx="49466" cy="11671"/>
          </a:xfrm>
          <a:custGeom>
            <a:avLst/>
            <a:gdLst/>
            <a:ahLst/>
            <a:cxnLst/>
            <a:rect l="l" t="t" r="r" b="b"/>
            <a:pathLst>
              <a:path w="49466" h="11671">
                <a:moveTo>
                  <a:pt x="0" y="11671"/>
                </a:moveTo>
                <a:lnTo>
                  <a:pt x="49466" y="0"/>
                </a:lnTo>
                <a:lnTo>
                  <a:pt x="19977" y="6921"/>
                </a:lnTo>
                <a:lnTo>
                  <a:pt x="43205" y="1523"/>
                </a:lnTo>
                <a:lnTo>
                  <a:pt x="31648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5135213" y="3695571"/>
            <a:ext cx="23215" cy="5626"/>
          </a:xfrm>
          <a:custGeom>
            <a:avLst/>
            <a:gdLst/>
            <a:ahLst/>
            <a:cxnLst/>
            <a:rect l="l" t="t" r="r" b="b"/>
            <a:pathLst>
              <a:path w="23215" h="5626">
                <a:moveTo>
                  <a:pt x="0" y="0"/>
                </a:moveTo>
                <a:lnTo>
                  <a:pt x="23215" y="5626"/>
                </a:lnTo>
                <a:lnTo>
                  <a:pt x="1167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5158427" y="3701187"/>
            <a:ext cx="99148" cy="42760"/>
          </a:xfrm>
          <a:custGeom>
            <a:avLst/>
            <a:gdLst/>
            <a:ahLst/>
            <a:cxnLst/>
            <a:rect l="l" t="t" r="r" b="b"/>
            <a:pathLst>
              <a:path w="99148" h="42760">
                <a:moveTo>
                  <a:pt x="11671" y="2806"/>
                </a:moveTo>
                <a:lnTo>
                  <a:pt x="27000" y="6477"/>
                </a:lnTo>
                <a:lnTo>
                  <a:pt x="99047" y="42760"/>
                </a:lnTo>
                <a:lnTo>
                  <a:pt x="99148" y="42443"/>
                </a:lnTo>
                <a:lnTo>
                  <a:pt x="99047" y="42760"/>
                </a:lnTo>
                <a:lnTo>
                  <a:pt x="27000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5158433" y="1976861"/>
            <a:ext cx="81432" cy="33477"/>
          </a:xfrm>
          <a:custGeom>
            <a:avLst/>
            <a:gdLst/>
            <a:ahLst/>
            <a:cxnLst/>
            <a:rect l="l" t="t" r="r" b="b"/>
            <a:pathLst>
              <a:path w="81432" h="33477">
                <a:moveTo>
                  <a:pt x="6261" y="31965"/>
                </a:moveTo>
                <a:lnTo>
                  <a:pt x="27000" y="27101"/>
                </a:lnTo>
                <a:lnTo>
                  <a:pt x="81432" y="0"/>
                </a:lnTo>
                <a:lnTo>
                  <a:pt x="27000" y="27101"/>
                </a:lnTo>
                <a:lnTo>
                  <a:pt x="0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5181767" y="3745466"/>
            <a:ext cx="34772" cy="11874"/>
          </a:xfrm>
          <a:custGeom>
            <a:avLst/>
            <a:gdLst/>
            <a:ahLst/>
            <a:cxnLst/>
            <a:rect l="l" t="t" r="r" b="b"/>
            <a:pathLst>
              <a:path w="34772" h="11874">
                <a:moveTo>
                  <a:pt x="24079" y="8966"/>
                </a:moveTo>
                <a:lnTo>
                  <a:pt x="34772" y="11874"/>
                </a:lnTo>
                <a:lnTo>
                  <a:pt x="21920" y="8420"/>
                </a:lnTo>
                <a:lnTo>
                  <a:pt x="0" y="0"/>
                </a:lnTo>
                <a:lnTo>
                  <a:pt x="614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5193318" y="1951154"/>
            <a:ext cx="34886" cy="10579"/>
          </a:xfrm>
          <a:custGeom>
            <a:avLst/>
            <a:gdLst/>
            <a:ahLst/>
            <a:cxnLst/>
            <a:rect l="l" t="t" r="r" b="b"/>
            <a:pathLst>
              <a:path w="34886" h="10579">
                <a:moveTo>
                  <a:pt x="2590" y="9613"/>
                </a:moveTo>
                <a:lnTo>
                  <a:pt x="0" y="10579"/>
                </a:lnTo>
                <a:lnTo>
                  <a:pt x="10363" y="6591"/>
                </a:lnTo>
                <a:lnTo>
                  <a:pt x="34886" y="0"/>
                </a:lnTo>
                <a:lnTo>
                  <a:pt x="23215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5193315" y="1958388"/>
            <a:ext cx="8648" cy="3352"/>
          </a:xfrm>
          <a:custGeom>
            <a:avLst/>
            <a:gdLst/>
            <a:ahLst/>
            <a:cxnLst/>
            <a:rect l="l" t="t" r="r" b="b"/>
            <a:pathLst>
              <a:path w="8648" h="3352">
                <a:moveTo>
                  <a:pt x="0" y="3352"/>
                </a:moveTo>
                <a:lnTo>
                  <a:pt x="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5216536" y="3757347"/>
            <a:ext cx="69773" cy="18681"/>
          </a:xfrm>
          <a:custGeom>
            <a:avLst/>
            <a:gdLst/>
            <a:ahLst/>
            <a:cxnLst/>
            <a:rect l="l" t="t" r="r" b="b"/>
            <a:pathLst>
              <a:path w="69773" h="18681">
                <a:moveTo>
                  <a:pt x="0" y="0"/>
                </a:moveTo>
                <a:lnTo>
                  <a:pt x="69773" y="18681"/>
                </a:lnTo>
                <a:lnTo>
                  <a:pt x="58102" y="1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5207137" y="3718577"/>
            <a:ext cx="32727" cy="16522"/>
          </a:xfrm>
          <a:custGeom>
            <a:avLst/>
            <a:gdLst/>
            <a:ahLst/>
            <a:cxnLst/>
            <a:rect l="l" t="t" r="r" b="b"/>
            <a:pathLst>
              <a:path w="32727" h="16522">
                <a:moveTo>
                  <a:pt x="32727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5204979" y="1964010"/>
            <a:ext cx="116205" cy="30238"/>
          </a:xfrm>
          <a:custGeom>
            <a:avLst/>
            <a:gdLst/>
            <a:ahLst/>
            <a:cxnLst/>
            <a:rect l="l" t="t" r="r" b="b"/>
            <a:pathLst>
              <a:path w="116204" h="30238">
                <a:moveTo>
                  <a:pt x="0" y="30238"/>
                </a:moveTo>
                <a:lnTo>
                  <a:pt x="52603" y="4000"/>
                </a:lnTo>
                <a:lnTo>
                  <a:pt x="52489" y="3568"/>
                </a:lnTo>
                <a:lnTo>
                  <a:pt x="116205" y="0"/>
                </a:lnTo>
                <a:lnTo>
                  <a:pt x="52489" y="3568"/>
                </a:lnTo>
                <a:lnTo>
                  <a:pt x="52603" y="4000"/>
                </a:lnTo>
                <a:lnTo>
                  <a:pt x="34886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5228200" y="1932792"/>
            <a:ext cx="68681" cy="18364"/>
          </a:xfrm>
          <a:custGeom>
            <a:avLst/>
            <a:gdLst/>
            <a:ahLst/>
            <a:cxnLst/>
            <a:rect l="l" t="t" r="r" b="b"/>
            <a:pathLst>
              <a:path w="68681" h="18364">
                <a:moveTo>
                  <a:pt x="0" y="18364"/>
                </a:moveTo>
                <a:lnTo>
                  <a:pt x="686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5257467" y="3743625"/>
            <a:ext cx="63728" cy="3898"/>
          </a:xfrm>
          <a:custGeom>
            <a:avLst/>
            <a:gdLst/>
            <a:ahLst/>
            <a:cxnLst/>
            <a:rect l="l" t="t" r="r" b="b"/>
            <a:pathLst>
              <a:path w="63728" h="3898">
                <a:moveTo>
                  <a:pt x="0" y="330"/>
                </a:moveTo>
                <a:lnTo>
                  <a:pt x="101" y="0"/>
                </a:lnTo>
                <a:lnTo>
                  <a:pt x="63728" y="3898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5257467" y="1967572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0" y="0"/>
                </a:move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5274642" y="1947485"/>
            <a:ext cx="116306" cy="19113"/>
          </a:xfrm>
          <a:custGeom>
            <a:avLst/>
            <a:gdLst/>
            <a:ahLst/>
            <a:cxnLst/>
            <a:rect l="l" t="t" r="r" b="b"/>
            <a:pathLst>
              <a:path w="116306" h="19113">
                <a:moveTo>
                  <a:pt x="0" y="19113"/>
                </a:moveTo>
                <a:lnTo>
                  <a:pt x="63500" y="15544"/>
                </a:lnTo>
                <a:lnTo>
                  <a:pt x="116306" y="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5286303" y="3776031"/>
            <a:ext cx="23215" cy="5080"/>
          </a:xfrm>
          <a:custGeom>
            <a:avLst/>
            <a:gdLst/>
            <a:ahLst/>
            <a:cxnLst/>
            <a:rect l="l" t="t" r="r" b="b"/>
            <a:pathLst>
              <a:path w="23215" h="5079">
                <a:moveTo>
                  <a:pt x="0" y="0"/>
                </a:moveTo>
                <a:lnTo>
                  <a:pt x="12852" y="3454"/>
                </a:lnTo>
                <a:lnTo>
                  <a:pt x="23215" y="5080"/>
                </a:lnTo>
                <a:lnTo>
                  <a:pt x="1501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5274642" y="3744602"/>
            <a:ext cx="139534" cy="26784"/>
          </a:xfrm>
          <a:custGeom>
            <a:avLst/>
            <a:gdLst/>
            <a:ahLst/>
            <a:cxnLst/>
            <a:rect l="l" t="t" r="r" b="b"/>
            <a:pathLst>
              <a:path w="139534" h="26784">
                <a:moveTo>
                  <a:pt x="0" y="0"/>
                </a:moveTo>
                <a:lnTo>
                  <a:pt x="63500" y="4000"/>
                </a:lnTo>
                <a:lnTo>
                  <a:pt x="139534" y="26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5291382" y="3815129"/>
            <a:ext cx="29806" cy="6146"/>
          </a:xfrm>
          <a:custGeom>
            <a:avLst/>
            <a:gdLst/>
            <a:ahLst/>
            <a:cxnLst/>
            <a:rect l="l" t="t" r="r" b="b"/>
            <a:pathLst>
              <a:path w="29806" h="6146">
                <a:moveTo>
                  <a:pt x="0" y="0"/>
                </a:moveTo>
                <a:lnTo>
                  <a:pt x="29806" y="6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5286303" y="1928695"/>
            <a:ext cx="34886" cy="6908"/>
          </a:xfrm>
          <a:custGeom>
            <a:avLst/>
            <a:gdLst/>
            <a:ahLst/>
            <a:cxnLst/>
            <a:rect l="l" t="t" r="r" b="b"/>
            <a:pathLst>
              <a:path w="34886" h="6908">
                <a:moveTo>
                  <a:pt x="0" y="6908"/>
                </a:moveTo>
                <a:lnTo>
                  <a:pt x="12852" y="3454"/>
                </a:lnTo>
                <a:lnTo>
                  <a:pt x="34886" y="0"/>
                </a:lnTo>
                <a:lnTo>
                  <a:pt x="288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5290299" y="1878257"/>
            <a:ext cx="123875" cy="18465"/>
          </a:xfrm>
          <a:custGeom>
            <a:avLst/>
            <a:gdLst/>
            <a:ahLst/>
            <a:cxnLst/>
            <a:rect l="l" t="t" r="r" b="b"/>
            <a:pathLst>
              <a:path w="123875" h="18465">
                <a:moveTo>
                  <a:pt x="0" y="18465"/>
                </a:moveTo>
                <a:lnTo>
                  <a:pt x="56476" y="6807"/>
                </a:lnTo>
                <a:lnTo>
                  <a:pt x="123875" y="0"/>
                </a:lnTo>
                <a:lnTo>
                  <a:pt x="56476" y="6807"/>
                </a:lnTo>
                <a:lnTo>
                  <a:pt x="30886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5309524" y="3781107"/>
            <a:ext cx="11671" cy="1841"/>
          </a:xfrm>
          <a:custGeom>
            <a:avLst/>
            <a:gdLst/>
            <a:ahLst/>
            <a:cxnLst/>
            <a:rect l="l" t="t" r="r" b="b"/>
            <a:pathLst>
              <a:path w="11671" h="1841">
                <a:moveTo>
                  <a:pt x="0" y="0"/>
                </a:moveTo>
                <a:lnTo>
                  <a:pt x="11671" y="1841"/>
                </a:lnTo>
                <a:lnTo>
                  <a:pt x="6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5321188" y="3782945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0"/>
                </a:moveTo>
                <a:lnTo>
                  <a:pt x="58102" y="9182"/>
                </a:lnTo>
                <a:lnTo>
                  <a:pt x="46443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5321188" y="1940576"/>
            <a:ext cx="92989" cy="23431"/>
          </a:xfrm>
          <a:custGeom>
            <a:avLst/>
            <a:gdLst/>
            <a:ahLst/>
            <a:cxnLst/>
            <a:rect l="l" t="t" r="r" b="b"/>
            <a:pathLst>
              <a:path w="92989" h="23431">
                <a:moveTo>
                  <a:pt x="0" y="23431"/>
                </a:moveTo>
                <a:lnTo>
                  <a:pt x="16954" y="22453"/>
                </a:lnTo>
                <a:lnTo>
                  <a:pt x="92989" y="0"/>
                </a:lnTo>
                <a:lnTo>
                  <a:pt x="69773" y="6908"/>
                </a:lnTo>
                <a:lnTo>
                  <a:pt x="92989" y="0"/>
                </a:lnTo>
                <a:lnTo>
                  <a:pt x="8133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5321188" y="1927396"/>
            <a:ext cx="7670" cy="1295"/>
          </a:xfrm>
          <a:custGeom>
            <a:avLst/>
            <a:gdLst/>
            <a:ahLst/>
            <a:cxnLst/>
            <a:rect l="l" t="t" r="r" b="b"/>
            <a:pathLst>
              <a:path w="7670" h="1295">
                <a:moveTo>
                  <a:pt x="0" y="1295"/>
                </a:moveTo>
                <a:lnTo>
                  <a:pt x="767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5321188" y="3821282"/>
            <a:ext cx="92989" cy="12103"/>
          </a:xfrm>
          <a:custGeom>
            <a:avLst/>
            <a:gdLst/>
            <a:ahLst/>
            <a:cxnLst/>
            <a:rect l="l" t="t" r="r" b="b"/>
            <a:pathLst>
              <a:path w="92989" h="12103">
                <a:moveTo>
                  <a:pt x="0" y="0"/>
                </a:moveTo>
                <a:lnTo>
                  <a:pt x="25590" y="5295"/>
                </a:lnTo>
                <a:lnTo>
                  <a:pt x="92989" y="12103"/>
                </a:lnTo>
                <a:lnTo>
                  <a:pt x="58102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5328856" y="1916169"/>
            <a:ext cx="73660" cy="11226"/>
          </a:xfrm>
          <a:custGeom>
            <a:avLst/>
            <a:gdLst/>
            <a:ahLst/>
            <a:cxnLst/>
            <a:rect l="l" t="t" r="r" b="b"/>
            <a:pathLst>
              <a:path w="73660" h="11226">
                <a:moveTo>
                  <a:pt x="0" y="11226"/>
                </a:moveTo>
                <a:lnTo>
                  <a:pt x="67932" y="533"/>
                </a:lnTo>
                <a:lnTo>
                  <a:pt x="73660" y="0"/>
                </a:lnTo>
                <a:lnTo>
                  <a:pt x="68681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5338144" y="3590598"/>
            <a:ext cx="75704" cy="160705"/>
          </a:xfrm>
          <a:custGeom>
            <a:avLst/>
            <a:gdLst/>
            <a:ahLst/>
            <a:cxnLst/>
            <a:rect l="l" t="t" r="r" b="b"/>
            <a:pathLst>
              <a:path w="75704" h="160705">
                <a:moveTo>
                  <a:pt x="0" y="158000"/>
                </a:moveTo>
                <a:lnTo>
                  <a:pt x="9182" y="160705"/>
                </a:lnTo>
                <a:lnTo>
                  <a:pt x="75704" y="0"/>
                </a:lnTo>
                <a:lnTo>
                  <a:pt x="70421" y="18681"/>
                </a:lnTo>
                <a:lnTo>
                  <a:pt x="70421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5379293" y="3682931"/>
            <a:ext cx="215785" cy="113614"/>
          </a:xfrm>
          <a:custGeom>
            <a:avLst/>
            <a:gdLst/>
            <a:ahLst/>
            <a:cxnLst/>
            <a:rect l="l" t="t" r="r" b="b"/>
            <a:pathLst>
              <a:path w="215785" h="113614">
                <a:moveTo>
                  <a:pt x="80784" y="21602"/>
                </a:moveTo>
                <a:lnTo>
                  <a:pt x="108965" y="28727"/>
                </a:lnTo>
                <a:lnTo>
                  <a:pt x="137807" y="26352"/>
                </a:lnTo>
                <a:lnTo>
                  <a:pt x="164376" y="14693"/>
                </a:lnTo>
                <a:lnTo>
                  <a:pt x="181546" y="0"/>
                </a:lnTo>
                <a:lnTo>
                  <a:pt x="215785" y="82740"/>
                </a:lnTo>
                <a:lnTo>
                  <a:pt x="196341" y="88455"/>
                </a:lnTo>
                <a:lnTo>
                  <a:pt x="196341" y="88887"/>
                </a:lnTo>
                <a:lnTo>
                  <a:pt x="116204" y="79387"/>
                </a:lnTo>
                <a:lnTo>
                  <a:pt x="36067" y="88455"/>
                </a:lnTo>
                <a:lnTo>
                  <a:pt x="33908" y="113614"/>
                </a:lnTo>
                <a:lnTo>
                  <a:pt x="17500" y="112001"/>
                </a:lnTo>
                <a:lnTo>
                  <a:pt x="0" y="109194"/>
                </a:lnTo>
                <a:lnTo>
                  <a:pt x="7556" y="1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5356073" y="3754000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0"/>
                </a:moveTo>
                <a:lnTo>
                  <a:pt x="23215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5356073" y="1950835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6908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5390954" y="1916927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5397868" y="3795040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5395818" y="3682933"/>
            <a:ext cx="34340" cy="93853"/>
          </a:xfrm>
          <a:custGeom>
            <a:avLst/>
            <a:gdLst/>
            <a:ahLst/>
            <a:cxnLst/>
            <a:rect l="l" t="t" r="r" b="b"/>
            <a:pathLst>
              <a:path w="34340" h="93852">
                <a:moveTo>
                  <a:pt x="19113" y="93852"/>
                </a:moveTo>
                <a:lnTo>
                  <a:pt x="19545" y="88887"/>
                </a:lnTo>
                <a:lnTo>
                  <a:pt x="0" y="82943"/>
                </a:lnTo>
                <a:lnTo>
                  <a:pt x="34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5397331" y="1939818"/>
            <a:ext cx="202717" cy="437502"/>
          </a:xfrm>
          <a:custGeom>
            <a:avLst/>
            <a:gdLst/>
            <a:ahLst/>
            <a:cxnLst/>
            <a:rect l="l" t="t" r="r" b="b"/>
            <a:pathLst>
              <a:path w="202717" h="437502">
                <a:moveTo>
                  <a:pt x="191160" y="3886"/>
                </a:moveTo>
                <a:lnTo>
                  <a:pt x="202717" y="7340"/>
                </a:lnTo>
                <a:lnTo>
                  <a:pt x="178308" y="0"/>
                </a:lnTo>
                <a:lnTo>
                  <a:pt x="178308" y="431"/>
                </a:lnTo>
                <a:lnTo>
                  <a:pt x="178308" y="0"/>
                </a:lnTo>
                <a:lnTo>
                  <a:pt x="196456" y="5397"/>
                </a:lnTo>
                <a:lnTo>
                  <a:pt x="158546" y="437502"/>
                </a:lnTo>
                <a:lnTo>
                  <a:pt x="120853" y="437502"/>
                </a:lnTo>
                <a:lnTo>
                  <a:pt x="120853" y="132842"/>
                </a:lnTo>
                <a:lnTo>
                  <a:pt x="75488" y="132842"/>
                </a:lnTo>
                <a:lnTo>
                  <a:pt x="75488" y="437502"/>
                </a:lnTo>
                <a:lnTo>
                  <a:pt x="37693" y="437502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5413211" y="3788343"/>
            <a:ext cx="59067" cy="10693"/>
          </a:xfrm>
          <a:custGeom>
            <a:avLst/>
            <a:gdLst/>
            <a:ahLst/>
            <a:cxnLst/>
            <a:rect l="l" t="t" r="r" b="b"/>
            <a:pathLst>
              <a:path w="59067" h="10693">
                <a:moveTo>
                  <a:pt x="749" y="0"/>
                </a:moveTo>
                <a:lnTo>
                  <a:pt x="0" y="8204"/>
                </a:lnTo>
                <a:lnTo>
                  <a:pt x="59067" y="10693"/>
                </a:lnTo>
                <a:lnTo>
                  <a:pt x="12522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5414176" y="3771388"/>
            <a:ext cx="1193" cy="431"/>
          </a:xfrm>
          <a:custGeom>
            <a:avLst/>
            <a:gdLst/>
            <a:ahLst/>
            <a:cxnLst/>
            <a:rect l="l" t="t" r="r" b="b"/>
            <a:pathLst>
              <a:path w="1193" h="431">
                <a:moveTo>
                  <a:pt x="0" y="0"/>
                </a:moveTo>
                <a:lnTo>
                  <a:pt x="1193" y="431"/>
                </a:lnTo>
                <a:lnTo>
                  <a:pt x="1193" y="0"/>
                </a:ln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5408561" y="3581849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2">
                <a:moveTo>
                  <a:pt x="0" y="27431"/>
                </a:moveTo>
                <a:lnTo>
                  <a:pt x="9398" y="0"/>
                </a:lnTo>
                <a:lnTo>
                  <a:pt x="5295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5414176" y="1939822"/>
            <a:ext cx="69659" cy="8089"/>
          </a:xfrm>
          <a:custGeom>
            <a:avLst/>
            <a:gdLst/>
            <a:ahLst/>
            <a:cxnLst/>
            <a:rect l="l" t="t" r="r" b="b"/>
            <a:pathLst>
              <a:path w="69659" h="808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  <a:lnTo>
                  <a:pt x="69659" y="8089"/>
                </a:lnTo>
                <a:lnTo>
                  <a:pt x="34886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5414176" y="1939822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5413204" y="1915840"/>
            <a:ext cx="965" cy="10045"/>
          </a:xfrm>
          <a:custGeom>
            <a:avLst/>
            <a:gdLst/>
            <a:ahLst/>
            <a:cxnLst/>
            <a:rect l="l" t="t" r="r" b="b"/>
            <a:pathLst>
              <a:path w="965" h="10045">
                <a:moveTo>
                  <a:pt x="215" y="1511"/>
                </a:moveTo>
                <a:lnTo>
                  <a:pt x="0" y="0"/>
                </a:lnTo>
                <a:lnTo>
                  <a:pt x="965" y="10045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5402511" y="1915083"/>
            <a:ext cx="10693" cy="1079"/>
          </a:xfrm>
          <a:custGeom>
            <a:avLst/>
            <a:gdLst/>
            <a:ahLst/>
            <a:cxnLst/>
            <a:rect l="l" t="t" r="r" b="b"/>
            <a:pathLst>
              <a:path w="10693" h="1079">
                <a:moveTo>
                  <a:pt x="0" y="1079"/>
                </a:moveTo>
                <a:lnTo>
                  <a:pt x="10693" y="0"/>
                </a:lnTo>
                <a:lnTo>
                  <a:pt x="106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5414176" y="1925883"/>
            <a:ext cx="1193" cy="14363"/>
          </a:xfrm>
          <a:custGeom>
            <a:avLst/>
            <a:gdLst/>
            <a:ahLst/>
            <a:cxnLst/>
            <a:rect l="l" t="t" r="r" b="b"/>
            <a:pathLst>
              <a:path w="1193" h="14363">
                <a:moveTo>
                  <a:pt x="0" y="0"/>
                </a:moveTo>
                <a:lnTo>
                  <a:pt x="1193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5413198" y="1912703"/>
            <a:ext cx="59080" cy="3136"/>
          </a:xfrm>
          <a:custGeom>
            <a:avLst/>
            <a:gdLst/>
            <a:ahLst/>
            <a:cxnLst/>
            <a:rect l="l" t="t" r="r" b="b"/>
            <a:pathLst>
              <a:path w="59080" h="3136">
                <a:moveTo>
                  <a:pt x="330" y="3136"/>
                </a:moveTo>
                <a:lnTo>
                  <a:pt x="5908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5414176" y="1875016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3238"/>
                </a:moveTo>
                <a:lnTo>
                  <a:pt x="31534" y="0"/>
                </a:lnTo>
                <a:lnTo>
                  <a:pt x="104546" y="0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5414176" y="3833379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0"/>
                </a:moveTo>
                <a:lnTo>
                  <a:pt x="31534" y="3238"/>
                </a:lnTo>
                <a:lnTo>
                  <a:pt x="104546" y="3238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5415363" y="3762320"/>
            <a:ext cx="138239" cy="9067"/>
          </a:xfrm>
          <a:custGeom>
            <a:avLst/>
            <a:gdLst/>
            <a:ahLst/>
            <a:cxnLst/>
            <a:rect l="l" t="t" r="r" b="b"/>
            <a:pathLst>
              <a:path w="138239" h="9067">
                <a:moveTo>
                  <a:pt x="0" y="9067"/>
                </a:moveTo>
                <a:lnTo>
                  <a:pt x="80137" y="0"/>
                </a:lnTo>
                <a:lnTo>
                  <a:pt x="13823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5417960" y="3665759"/>
            <a:ext cx="17818" cy="22898"/>
          </a:xfrm>
          <a:custGeom>
            <a:avLst/>
            <a:gdLst/>
            <a:ahLst/>
            <a:cxnLst/>
            <a:rect l="l" t="t" r="r" b="b"/>
            <a:pathLst>
              <a:path w="17818" h="22898">
                <a:moveTo>
                  <a:pt x="17818" y="228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5417955" y="3535950"/>
            <a:ext cx="165671" cy="159410"/>
          </a:xfrm>
          <a:custGeom>
            <a:avLst/>
            <a:gdLst/>
            <a:ahLst/>
            <a:cxnLst/>
            <a:rect l="l" t="t" r="r" b="b"/>
            <a:pathLst>
              <a:path w="165671" h="159410">
                <a:moveTo>
                  <a:pt x="0" y="45897"/>
                </a:moveTo>
                <a:lnTo>
                  <a:pt x="17818" y="22999"/>
                </a:lnTo>
                <a:lnTo>
                  <a:pt x="42125" y="7124"/>
                </a:lnTo>
                <a:lnTo>
                  <a:pt x="70307" y="0"/>
                </a:lnTo>
                <a:lnTo>
                  <a:pt x="99148" y="2476"/>
                </a:lnTo>
                <a:lnTo>
                  <a:pt x="125717" y="14147"/>
                </a:lnTo>
                <a:lnTo>
                  <a:pt x="147091" y="33693"/>
                </a:lnTo>
                <a:lnTo>
                  <a:pt x="160921" y="59296"/>
                </a:lnTo>
                <a:lnTo>
                  <a:pt x="165671" y="87909"/>
                </a:lnTo>
                <a:lnTo>
                  <a:pt x="160921" y="116522"/>
                </a:lnTo>
                <a:lnTo>
                  <a:pt x="147091" y="142024"/>
                </a:lnTo>
                <a:lnTo>
                  <a:pt x="128193" y="15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5415363" y="1939815"/>
            <a:ext cx="45250" cy="5397"/>
          </a:xfrm>
          <a:custGeom>
            <a:avLst/>
            <a:gdLst/>
            <a:ahLst/>
            <a:cxnLst/>
            <a:rect l="l" t="t" r="r" b="b"/>
            <a:pathLst>
              <a:path w="45250" h="5397">
                <a:moveTo>
                  <a:pt x="0" y="0"/>
                </a:moveTo>
                <a:lnTo>
                  <a:pt x="4525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5437397" y="1939067"/>
            <a:ext cx="138353" cy="10248"/>
          </a:xfrm>
          <a:custGeom>
            <a:avLst/>
            <a:gdLst/>
            <a:ahLst/>
            <a:cxnLst/>
            <a:rect l="l" t="t" r="r" b="b"/>
            <a:pathLst>
              <a:path w="138353" h="10248">
                <a:moveTo>
                  <a:pt x="0" y="3340"/>
                </a:moveTo>
                <a:lnTo>
                  <a:pt x="58102" y="10248"/>
                </a:lnTo>
                <a:lnTo>
                  <a:pt x="138239" y="1181"/>
                </a:lnTo>
                <a:lnTo>
                  <a:pt x="138353" y="0"/>
                </a:lnTo>
                <a:lnTo>
                  <a:pt x="138239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5437397" y="3765118"/>
            <a:ext cx="33591" cy="3784"/>
          </a:xfrm>
          <a:custGeom>
            <a:avLst/>
            <a:gdLst/>
            <a:ahLst/>
            <a:cxnLst/>
            <a:rect l="l" t="t" r="r" b="b"/>
            <a:pathLst>
              <a:path w="33591" h="3784">
                <a:moveTo>
                  <a:pt x="0" y="3784"/>
                </a:moveTo>
                <a:lnTo>
                  <a:pt x="33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5458242" y="3612192"/>
            <a:ext cx="2476" cy="24955"/>
          </a:xfrm>
          <a:custGeom>
            <a:avLst/>
            <a:gdLst/>
            <a:ahLst/>
            <a:cxnLst/>
            <a:rect l="l" t="t" r="r" b="b"/>
            <a:pathLst>
              <a:path w="2476" h="24955">
                <a:moveTo>
                  <a:pt x="2159" y="24193"/>
                </a:moveTo>
                <a:lnTo>
                  <a:pt x="2476" y="24955"/>
                </a:lnTo>
                <a:lnTo>
                  <a:pt x="0" y="17818"/>
                </a:lnTo>
                <a:lnTo>
                  <a:pt x="0" y="539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5459534" y="3587788"/>
            <a:ext cx="26352" cy="26136"/>
          </a:xfrm>
          <a:custGeom>
            <a:avLst/>
            <a:gdLst/>
            <a:ahLst/>
            <a:cxnLst/>
            <a:rect l="l" t="t" r="r" b="b"/>
            <a:pathLst>
              <a:path w="26352" h="26136">
                <a:moveTo>
                  <a:pt x="0" y="26136"/>
                </a:moveTo>
                <a:lnTo>
                  <a:pt x="2705" y="18033"/>
                </a:lnTo>
                <a:lnTo>
                  <a:pt x="10375" y="8204"/>
                </a:lnTo>
                <a:lnTo>
                  <a:pt x="20853" y="1409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5458240" y="3624292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5460617" y="1945217"/>
            <a:ext cx="11671" cy="1295"/>
          </a:xfrm>
          <a:custGeom>
            <a:avLst/>
            <a:gdLst/>
            <a:ahLst/>
            <a:cxnLst/>
            <a:rect l="l" t="t" r="r" b="b"/>
            <a:pathLst>
              <a:path w="11671" h="1295">
                <a:moveTo>
                  <a:pt x="0" y="0"/>
                </a:move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5472282" y="3798934"/>
            <a:ext cx="34886" cy="1181"/>
          </a:xfrm>
          <a:custGeom>
            <a:avLst/>
            <a:gdLst/>
            <a:ahLst/>
            <a:cxnLst/>
            <a:rect l="l" t="t" r="r" b="b"/>
            <a:pathLst>
              <a:path w="34886" h="1181">
                <a:moveTo>
                  <a:pt x="28511" y="965"/>
                </a:moveTo>
                <a:lnTo>
                  <a:pt x="34886" y="647"/>
                </a:lnTo>
                <a:lnTo>
                  <a:pt x="23215" y="1181"/>
                </a:lnTo>
                <a:lnTo>
                  <a:pt x="0" y="101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5460725" y="3637145"/>
            <a:ext cx="19659" cy="21272"/>
          </a:xfrm>
          <a:custGeom>
            <a:avLst/>
            <a:gdLst/>
            <a:ahLst/>
            <a:cxnLst/>
            <a:rect l="l" t="t" r="r" b="b"/>
            <a:pathLst>
              <a:path w="19659" h="21272">
                <a:moveTo>
                  <a:pt x="0" y="0"/>
                </a:moveTo>
                <a:lnTo>
                  <a:pt x="1511" y="4648"/>
                </a:lnTo>
                <a:lnTo>
                  <a:pt x="9182" y="14465"/>
                </a:lnTo>
                <a:lnTo>
                  <a:pt x="19659" y="21272"/>
                </a:lnTo>
                <a:lnTo>
                  <a:pt x="14795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5466345" y="3647081"/>
            <a:ext cx="1397" cy="1727"/>
          </a:xfrm>
          <a:custGeom>
            <a:avLst/>
            <a:gdLst/>
            <a:ahLst/>
            <a:cxnLst/>
            <a:rect l="l" t="t" r="r" b="b"/>
            <a:pathLst>
              <a:path w="1397" h="1727">
                <a:moveTo>
                  <a:pt x="1397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5465044" y="3601294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0" y="96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5472289" y="1911736"/>
            <a:ext cx="17919" cy="977"/>
          </a:xfrm>
          <a:custGeom>
            <a:avLst/>
            <a:gdLst/>
            <a:ahLst/>
            <a:cxnLst/>
            <a:rect l="l" t="t" r="r" b="b"/>
            <a:pathLst>
              <a:path w="17919" h="977">
                <a:moveTo>
                  <a:pt x="17919" y="0"/>
                </a:moveTo>
                <a:lnTo>
                  <a:pt x="0" y="977"/>
                </a:lnTo>
                <a:lnTo>
                  <a:pt x="1714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5483834" y="3799575"/>
            <a:ext cx="6159" cy="317"/>
          </a:xfrm>
          <a:custGeom>
            <a:avLst/>
            <a:gdLst/>
            <a:ahLst/>
            <a:cxnLst/>
            <a:rect l="l" t="t" r="r" b="b"/>
            <a:pathLst>
              <a:path w="6159" h="317">
                <a:moveTo>
                  <a:pt x="0" y="0"/>
                </a:moveTo>
                <a:lnTo>
                  <a:pt x="6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5480382" y="3658420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1988" y="3022"/>
                </a:lnTo>
                <a:lnTo>
                  <a:pt x="24409" y="2044"/>
                </a:lnTo>
                <a:lnTo>
                  <a:pt x="1856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5472282" y="3592857"/>
            <a:ext cx="2476" cy="1625"/>
          </a:xfrm>
          <a:custGeom>
            <a:avLst/>
            <a:gdLst/>
            <a:ahLst/>
            <a:cxnLst/>
            <a:rect l="l" t="t" r="r" b="b"/>
            <a:pathLst>
              <a:path w="2476" h="1625">
                <a:moveTo>
                  <a:pt x="0" y="1625"/>
                </a:move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5486755" y="3660038"/>
            <a:ext cx="1511" cy="431"/>
          </a:xfrm>
          <a:custGeom>
            <a:avLst/>
            <a:gdLst/>
            <a:ahLst/>
            <a:cxnLst/>
            <a:rect l="l" t="t" r="r" b="b"/>
            <a:pathLst>
              <a:path w="1511" h="431">
                <a:moveTo>
                  <a:pt x="151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5483834" y="3586170"/>
            <a:ext cx="14262" cy="2159"/>
          </a:xfrm>
          <a:custGeom>
            <a:avLst/>
            <a:gdLst/>
            <a:ahLst/>
            <a:cxnLst/>
            <a:rect l="l" t="t" r="r" b="b"/>
            <a:pathLst>
              <a:path w="14262" h="2159">
                <a:moveTo>
                  <a:pt x="0" y="2158"/>
                </a:moveTo>
                <a:lnTo>
                  <a:pt x="8534" y="0"/>
                </a:lnTo>
                <a:lnTo>
                  <a:pt x="1426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5495499" y="3586491"/>
            <a:ext cx="37807" cy="73977"/>
          </a:xfrm>
          <a:custGeom>
            <a:avLst/>
            <a:gdLst/>
            <a:ahLst/>
            <a:cxnLst/>
            <a:rect l="l" t="t" r="r" b="b"/>
            <a:pathLst>
              <a:path w="37807" h="73977">
                <a:moveTo>
                  <a:pt x="0" y="0"/>
                </a:moveTo>
                <a:lnTo>
                  <a:pt x="9283" y="749"/>
                </a:lnTo>
                <a:lnTo>
                  <a:pt x="20637" y="5727"/>
                </a:lnTo>
                <a:lnTo>
                  <a:pt x="29806" y="14147"/>
                </a:lnTo>
                <a:lnTo>
                  <a:pt x="35750" y="25057"/>
                </a:lnTo>
                <a:lnTo>
                  <a:pt x="37807" y="37363"/>
                </a:lnTo>
                <a:lnTo>
                  <a:pt x="35750" y="49568"/>
                </a:lnTo>
                <a:lnTo>
                  <a:pt x="29806" y="60591"/>
                </a:lnTo>
                <a:lnTo>
                  <a:pt x="20637" y="68897"/>
                </a:lnTo>
                <a:lnTo>
                  <a:pt x="9283" y="73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5483834" y="1942734"/>
            <a:ext cx="69773" cy="6591"/>
          </a:xfrm>
          <a:custGeom>
            <a:avLst/>
            <a:gdLst/>
            <a:ahLst/>
            <a:cxnLst/>
            <a:rect l="l" t="t" r="r" b="b"/>
            <a:pathLst>
              <a:path w="69773" h="6591">
                <a:moveTo>
                  <a:pt x="0" y="5181"/>
                </a:moveTo>
                <a:lnTo>
                  <a:pt x="11671" y="6591"/>
                </a:lnTo>
                <a:lnTo>
                  <a:pt x="69773" y="0"/>
                </a:lnTo>
                <a:lnTo>
                  <a:pt x="4654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5483834" y="1911513"/>
            <a:ext cx="23329" cy="546"/>
          </a:xfrm>
          <a:custGeom>
            <a:avLst/>
            <a:gdLst/>
            <a:ahLst/>
            <a:cxnLst/>
            <a:rect l="l" t="t" r="r" b="b"/>
            <a:pathLst>
              <a:path w="23329" h="546">
                <a:moveTo>
                  <a:pt x="0" y="546"/>
                </a:moveTo>
                <a:lnTo>
                  <a:pt x="11671" y="0"/>
                </a:lnTo>
                <a:lnTo>
                  <a:pt x="23329" y="546"/>
                </a:lnTo>
                <a:lnTo>
                  <a:pt x="1717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5507163" y="3798928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0" y="647"/>
                </a:moveTo>
                <a:lnTo>
                  <a:pt x="11557" y="101"/>
                </a:ln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5518724" y="3793967"/>
            <a:ext cx="81318" cy="5067"/>
          </a:xfrm>
          <a:custGeom>
            <a:avLst/>
            <a:gdLst/>
            <a:ahLst/>
            <a:cxnLst/>
            <a:rect l="l" t="t" r="r" b="b"/>
            <a:pathLst>
              <a:path w="81318" h="5067">
                <a:moveTo>
                  <a:pt x="58102" y="1828"/>
                </a:moveTo>
                <a:lnTo>
                  <a:pt x="0" y="5067"/>
                </a:lnTo>
                <a:lnTo>
                  <a:pt x="59067" y="2578"/>
                </a:lnTo>
                <a:lnTo>
                  <a:pt x="81318" y="0"/>
                </a:lnTo>
                <a:lnTo>
                  <a:pt x="7700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5510834" y="3655395"/>
            <a:ext cx="5295" cy="2374"/>
          </a:xfrm>
          <a:custGeom>
            <a:avLst/>
            <a:gdLst/>
            <a:ahLst/>
            <a:cxnLst/>
            <a:rect l="l" t="t" r="r" b="b"/>
            <a:pathLst>
              <a:path w="5295" h="2374">
                <a:moveTo>
                  <a:pt x="5295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5507163" y="3588222"/>
            <a:ext cx="2921" cy="1295"/>
          </a:xfrm>
          <a:custGeom>
            <a:avLst/>
            <a:gdLst/>
            <a:ahLst/>
            <a:cxnLst/>
            <a:rect l="l" t="t" r="r" b="b"/>
            <a:pathLst>
              <a:path w="2921" h="1295">
                <a:moveTo>
                  <a:pt x="0" y="0"/>
                </a:moveTo>
                <a:lnTo>
                  <a:pt x="292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5507164" y="1912053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9829" y="546"/>
                </a:moveTo>
                <a:lnTo>
                  <a:pt x="11557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5518725" y="1912703"/>
            <a:ext cx="46545" cy="2489"/>
          </a:xfrm>
          <a:custGeom>
            <a:avLst/>
            <a:gdLst/>
            <a:ahLst/>
            <a:cxnLst/>
            <a:rect l="l" t="t" r="r" b="b"/>
            <a:pathLst>
              <a:path w="46545" h="2489">
                <a:moveTo>
                  <a:pt x="46545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5604151" y="1918216"/>
            <a:ext cx="7556" cy="1295"/>
          </a:xfrm>
          <a:custGeom>
            <a:avLst/>
            <a:gdLst/>
            <a:ahLst/>
            <a:cxnLst/>
            <a:rect l="l" t="t" r="r" b="b"/>
            <a:pathLst>
              <a:path w="7556" h="1295">
                <a:moveTo>
                  <a:pt x="755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5518720" y="1875016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26568" y="0"/>
                </a:lnTo>
                <a:lnTo>
                  <a:pt x="92989" y="6807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5518720" y="3829813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6807"/>
                </a:moveTo>
                <a:lnTo>
                  <a:pt x="26568" y="6807"/>
                </a:lnTo>
                <a:lnTo>
                  <a:pt x="92989" y="0"/>
                </a:lnTo>
                <a:lnTo>
                  <a:pt x="5810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5519044" y="3765123"/>
            <a:ext cx="56591" cy="6692"/>
          </a:xfrm>
          <a:custGeom>
            <a:avLst/>
            <a:gdLst/>
            <a:ahLst/>
            <a:cxnLst/>
            <a:rect l="l" t="t" r="r" b="b"/>
            <a:pathLst>
              <a:path w="56591" h="6692">
                <a:moveTo>
                  <a:pt x="0" y="0"/>
                </a:moveTo>
                <a:lnTo>
                  <a:pt x="56591" y="6692"/>
                </a:lnTo>
                <a:lnTo>
                  <a:pt x="5659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5521104" y="3648809"/>
            <a:ext cx="2260" cy="2159"/>
          </a:xfrm>
          <a:custGeom>
            <a:avLst/>
            <a:gdLst/>
            <a:ahLst/>
            <a:cxnLst/>
            <a:rect l="l" t="t" r="r" b="b"/>
            <a:pathLst>
              <a:path w="2260" h="2159">
                <a:moveTo>
                  <a:pt x="226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5528442" y="3637685"/>
            <a:ext cx="1943" cy="3454"/>
          </a:xfrm>
          <a:custGeom>
            <a:avLst/>
            <a:gdLst/>
            <a:ahLst/>
            <a:cxnLst/>
            <a:rect l="l" t="t" r="r" b="b"/>
            <a:pathLst>
              <a:path w="1943" h="3454">
                <a:moveTo>
                  <a:pt x="1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5526170" y="3602262"/>
            <a:ext cx="1841" cy="3454"/>
          </a:xfrm>
          <a:custGeom>
            <a:avLst/>
            <a:gdLst/>
            <a:ahLst/>
            <a:cxnLst/>
            <a:rect l="l" t="t" r="r" b="b"/>
            <a:pathLst>
              <a:path w="1841" h="3454">
                <a:moveTo>
                  <a:pt x="1841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5518720" y="3594591"/>
            <a:ext cx="1727" cy="1511"/>
          </a:xfrm>
          <a:custGeom>
            <a:avLst/>
            <a:gdLst/>
            <a:ahLst/>
            <a:cxnLst/>
            <a:rect l="l" t="t" r="r" b="b"/>
            <a:pathLst>
              <a:path w="1727" h="1511">
                <a:moveTo>
                  <a:pt x="0" y="0"/>
                </a:moveTo>
                <a:lnTo>
                  <a:pt x="172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5518725" y="1944028"/>
            <a:ext cx="23215" cy="2590"/>
          </a:xfrm>
          <a:custGeom>
            <a:avLst/>
            <a:gdLst/>
            <a:ahLst/>
            <a:cxnLst/>
            <a:rect l="l" t="t" r="r" b="b"/>
            <a:pathLst>
              <a:path w="23215" h="2590">
                <a:moveTo>
                  <a:pt x="23215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5532330" y="3625588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647" y="0"/>
                </a:move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5531575" y="3613919"/>
            <a:ext cx="647" cy="3352"/>
          </a:xfrm>
          <a:custGeom>
            <a:avLst/>
            <a:gdLst/>
            <a:ahLst/>
            <a:cxnLst/>
            <a:rect l="l" t="t" r="r" b="b"/>
            <a:pathLst>
              <a:path w="647" h="3352">
                <a:moveTo>
                  <a:pt x="647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5541940" y="1941437"/>
            <a:ext cx="23329" cy="2590"/>
          </a:xfrm>
          <a:custGeom>
            <a:avLst/>
            <a:gdLst/>
            <a:ahLst/>
            <a:cxnLst/>
            <a:rect l="l" t="t" r="r" b="b"/>
            <a:pathLst>
              <a:path w="23329" h="2590">
                <a:moveTo>
                  <a:pt x="0" y="2590"/>
                </a:moveTo>
                <a:lnTo>
                  <a:pt x="23329" y="0"/>
                </a:ln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5560849" y="3677969"/>
            <a:ext cx="4203" cy="4965"/>
          </a:xfrm>
          <a:custGeom>
            <a:avLst/>
            <a:gdLst/>
            <a:ahLst/>
            <a:cxnLst/>
            <a:rect l="l" t="t" r="r" b="b"/>
            <a:pathLst>
              <a:path w="4203" h="4965">
                <a:moveTo>
                  <a:pt x="4203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5575632" y="3753888"/>
            <a:ext cx="59296" cy="42659"/>
          </a:xfrm>
          <a:custGeom>
            <a:avLst/>
            <a:gdLst/>
            <a:ahLst/>
            <a:cxnLst/>
            <a:rect l="l" t="t" r="r" b="b"/>
            <a:pathLst>
              <a:path w="59296" h="42659">
                <a:moveTo>
                  <a:pt x="1409" y="34455"/>
                </a:moveTo>
                <a:lnTo>
                  <a:pt x="2158" y="42659"/>
                </a:lnTo>
                <a:lnTo>
                  <a:pt x="0" y="17932"/>
                </a:lnTo>
                <a:lnTo>
                  <a:pt x="0" y="17500"/>
                </a:lnTo>
                <a:lnTo>
                  <a:pt x="19443" y="11772"/>
                </a:lnTo>
                <a:lnTo>
                  <a:pt x="59296" y="0"/>
                </a:lnTo>
                <a:lnTo>
                  <a:pt x="1193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5565270" y="3570075"/>
            <a:ext cx="151091" cy="183819"/>
          </a:xfrm>
          <a:custGeom>
            <a:avLst/>
            <a:gdLst/>
            <a:ahLst/>
            <a:cxnLst/>
            <a:rect l="l" t="t" r="r" b="b"/>
            <a:pathLst>
              <a:path w="151091" h="183819">
                <a:moveTo>
                  <a:pt x="0" y="0"/>
                </a:moveTo>
                <a:lnTo>
                  <a:pt x="11671" y="19977"/>
                </a:lnTo>
                <a:lnTo>
                  <a:pt x="78409" y="181229"/>
                </a:lnTo>
                <a:lnTo>
                  <a:pt x="87591" y="178523"/>
                </a:lnTo>
                <a:lnTo>
                  <a:pt x="151091" y="174853"/>
                </a:lnTo>
                <a:lnTo>
                  <a:pt x="87591" y="178523"/>
                </a:lnTo>
                <a:lnTo>
                  <a:pt x="69659" y="183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5565273" y="1940247"/>
            <a:ext cx="10363" cy="1193"/>
          </a:xfrm>
          <a:custGeom>
            <a:avLst/>
            <a:gdLst/>
            <a:ahLst/>
            <a:cxnLst/>
            <a:rect l="l" t="t" r="r" b="b"/>
            <a:pathLst>
              <a:path w="10363" h="1193">
                <a:moveTo>
                  <a:pt x="1036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5576826" y="1940140"/>
            <a:ext cx="209194" cy="54000"/>
          </a:xfrm>
          <a:custGeom>
            <a:avLst/>
            <a:gdLst/>
            <a:ahLst/>
            <a:cxnLst/>
            <a:rect l="l" t="t" r="r" b="b"/>
            <a:pathLst>
              <a:path w="209194" h="54000">
                <a:moveTo>
                  <a:pt x="0" y="0"/>
                </a:moveTo>
                <a:lnTo>
                  <a:pt x="58102" y="17500"/>
                </a:lnTo>
                <a:lnTo>
                  <a:pt x="23215" y="7023"/>
                </a:lnTo>
                <a:lnTo>
                  <a:pt x="76034" y="22898"/>
                </a:lnTo>
                <a:lnTo>
                  <a:pt x="156603" y="27863"/>
                </a:lnTo>
                <a:lnTo>
                  <a:pt x="156705" y="27432"/>
                </a:lnTo>
                <a:lnTo>
                  <a:pt x="156603" y="27863"/>
                </a:lnTo>
                <a:lnTo>
                  <a:pt x="156705" y="27432"/>
                </a:lnTo>
                <a:lnTo>
                  <a:pt x="209194" y="54000"/>
                </a:lnTo>
                <a:lnTo>
                  <a:pt x="156705" y="27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5575744" y="1915845"/>
            <a:ext cx="2057" cy="23215"/>
          </a:xfrm>
          <a:custGeom>
            <a:avLst/>
            <a:gdLst/>
            <a:ahLst/>
            <a:cxnLst/>
            <a:rect l="l" t="t" r="r" b="b"/>
            <a:pathLst>
              <a:path w="2057" h="23215">
                <a:moveTo>
                  <a:pt x="0" y="23215"/>
                </a:moveTo>
                <a:lnTo>
                  <a:pt x="2057" y="0"/>
                </a:lnTo>
                <a:lnTo>
                  <a:pt x="107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5588491" y="3795040"/>
            <a:ext cx="4864" cy="431"/>
          </a:xfrm>
          <a:custGeom>
            <a:avLst/>
            <a:gdLst/>
            <a:ahLst/>
            <a:cxnLst/>
            <a:rect l="l" t="t" r="r" b="b"/>
            <a:pathLst>
              <a:path w="4864" h="431">
                <a:moveTo>
                  <a:pt x="0" y="431"/>
                </a:moveTo>
                <a:lnTo>
                  <a:pt x="48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5577150" y="3590594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0" y="0"/>
                </a:moveTo>
                <a:lnTo>
                  <a:pt x="1727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5577798" y="1915091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5588491" y="1916163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5600047" y="3792126"/>
            <a:ext cx="11658" cy="1828"/>
          </a:xfrm>
          <a:custGeom>
            <a:avLst/>
            <a:gdLst/>
            <a:ahLst/>
            <a:cxnLst/>
            <a:rect l="l" t="t" r="r" b="b"/>
            <a:pathLst>
              <a:path w="11658" h="1828">
                <a:moveTo>
                  <a:pt x="1079" y="1727"/>
                </a:moveTo>
                <a:lnTo>
                  <a:pt x="0" y="1828"/>
                </a:lnTo>
                <a:lnTo>
                  <a:pt x="11658" y="0"/>
                </a:lnTo>
                <a:lnTo>
                  <a:pt x="1079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5611708" y="3814917"/>
            <a:ext cx="88988" cy="14897"/>
          </a:xfrm>
          <a:custGeom>
            <a:avLst/>
            <a:gdLst/>
            <a:ahLst/>
            <a:cxnLst/>
            <a:rect l="l" t="t" r="r" b="b"/>
            <a:pathLst>
              <a:path w="88988" h="14897">
                <a:moveTo>
                  <a:pt x="0" y="14897"/>
                </a:moveTo>
                <a:lnTo>
                  <a:pt x="32512" y="11658"/>
                </a:lnTo>
                <a:lnTo>
                  <a:pt x="88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5611708" y="3782941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9182"/>
                </a:moveTo>
                <a:lnTo>
                  <a:pt x="58102" y="0"/>
                </a:lnTo>
                <a:lnTo>
                  <a:pt x="4654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5611708" y="3748591"/>
            <a:ext cx="41148" cy="12103"/>
          </a:xfrm>
          <a:custGeom>
            <a:avLst/>
            <a:gdLst/>
            <a:ahLst/>
            <a:cxnLst/>
            <a:rect l="l" t="t" r="r" b="b"/>
            <a:pathLst>
              <a:path w="41148" h="12103">
                <a:moveTo>
                  <a:pt x="0" y="12103"/>
                </a:moveTo>
                <a:lnTo>
                  <a:pt x="31965" y="2705"/>
                </a:lnTo>
                <a:lnTo>
                  <a:pt x="41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5611702" y="1919507"/>
            <a:ext cx="104660" cy="19227"/>
          </a:xfrm>
          <a:custGeom>
            <a:avLst/>
            <a:gdLst/>
            <a:ahLst/>
            <a:cxnLst/>
            <a:rect l="l" t="t" r="r" b="b"/>
            <a:pathLst>
              <a:path w="104660" h="19227">
                <a:moveTo>
                  <a:pt x="11671" y="1841"/>
                </a:moveTo>
                <a:lnTo>
                  <a:pt x="0" y="0"/>
                </a:lnTo>
                <a:lnTo>
                  <a:pt x="80149" y="12636"/>
                </a:lnTo>
                <a:lnTo>
                  <a:pt x="104660" y="19227"/>
                </a:lnTo>
                <a:lnTo>
                  <a:pt x="92989" y="1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5634927" y="1957638"/>
            <a:ext cx="81432" cy="9283"/>
          </a:xfrm>
          <a:custGeom>
            <a:avLst/>
            <a:gdLst/>
            <a:ahLst/>
            <a:cxnLst/>
            <a:rect l="l" t="t" r="r" b="b"/>
            <a:pathLst>
              <a:path w="81432" h="9283">
                <a:moveTo>
                  <a:pt x="34886" y="6476"/>
                </a:moveTo>
                <a:lnTo>
                  <a:pt x="81432" y="9283"/>
                </a:lnTo>
                <a:lnTo>
                  <a:pt x="17932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5669819" y="3776784"/>
            <a:ext cx="32181" cy="6159"/>
          </a:xfrm>
          <a:custGeom>
            <a:avLst/>
            <a:gdLst/>
            <a:ahLst/>
            <a:cxnLst/>
            <a:rect l="l" t="t" r="r" b="b"/>
            <a:pathLst>
              <a:path w="32181" h="6159">
                <a:moveTo>
                  <a:pt x="24295" y="2057"/>
                </a:moveTo>
                <a:lnTo>
                  <a:pt x="32181" y="0"/>
                </a:lnTo>
                <a:lnTo>
                  <a:pt x="22021" y="2705"/>
                </a:lnTo>
                <a:lnTo>
                  <a:pt x="0" y="6159"/>
                </a:lnTo>
                <a:lnTo>
                  <a:pt x="6045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5669814" y="1890350"/>
            <a:ext cx="29806" cy="6045"/>
          </a:xfrm>
          <a:custGeom>
            <a:avLst/>
            <a:gdLst/>
            <a:ahLst/>
            <a:cxnLst/>
            <a:rect l="l" t="t" r="r" b="b"/>
            <a:pathLst>
              <a:path w="29806" h="6045">
                <a:moveTo>
                  <a:pt x="0" y="0"/>
                </a:moveTo>
                <a:lnTo>
                  <a:pt x="29806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5669814" y="3743627"/>
            <a:ext cx="63715" cy="4000"/>
          </a:xfrm>
          <a:custGeom>
            <a:avLst/>
            <a:gdLst/>
            <a:ahLst/>
            <a:cxnLst/>
            <a:rect l="l" t="t" r="r" b="b"/>
            <a:pathLst>
              <a:path w="63715" h="4000">
                <a:moveTo>
                  <a:pt x="0" y="4000"/>
                </a:moveTo>
                <a:lnTo>
                  <a:pt x="63715" y="330"/>
                </a:lnTo>
                <a:lnTo>
                  <a:pt x="63614" y="0"/>
                </a:lnTo>
                <a:lnTo>
                  <a:pt x="63715" y="330"/>
                </a:lnTo>
                <a:lnTo>
                  <a:pt x="4654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5669814" y="1928691"/>
            <a:ext cx="5181" cy="762"/>
          </a:xfrm>
          <a:custGeom>
            <a:avLst/>
            <a:gdLst/>
            <a:ahLst/>
            <a:cxnLst/>
            <a:rect l="l" t="t" r="r" b="b"/>
            <a:pathLst>
              <a:path w="5181" h="762">
                <a:moveTo>
                  <a:pt x="0" y="0"/>
                </a:moveTo>
                <a:lnTo>
                  <a:pt x="518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5681479" y="1930528"/>
            <a:ext cx="8204" cy="1295"/>
          </a:xfrm>
          <a:custGeom>
            <a:avLst/>
            <a:gdLst/>
            <a:ahLst/>
            <a:cxnLst/>
            <a:rect l="l" t="t" r="r" b="b"/>
            <a:pathLst>
              <a:path w="8204" h="1295">
                <a:moveTo>
                  <a:pt x="0" y="0"/>
                </a:moveTo>
                <a:lnTo>
                  <a:pt x="820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5701999" y="3757343"/>
            <a:ext cx="72466" cy="19443"/>
          </a:xfrm>
          <a:custGeom>
            <a:avLst/>
            <a:gdLst/>
            <a:ahLst/>
            <a:cxnLst/>
            <a:rect l="l" t="t" r="r" b="b"/>
            <a:pathLst>
              <a:path w="72466" h="19443">
                <a:moveTo>
                  <a:pt x="0" y="19443"/>
                </a:moveTo>
                <a:lnTo>
                  <a:pt x="72466" y="0"/>
                </a:lnTo>
                <a:lnTo>
                  <a:pt x="6080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5716360" y="1938736"/>
            <a:ext cx="68795" cy="18465"/>
          </a:xfrm>
          <a:custGeom>
            <a:avLst/>
            <a:gdLst/>
            <a:ahLst/>
            <a:cxnLst/>
            <a:rect l="l" t="t" r="r" b="b"/>
            <a:pathLst>
              <a:path w="68795" h="18465">
                <a:moveTo>
                  <a:pt x="0" y="0"/>
                </a:moveTo>
                <a:lnTo>
                  <a:pt x="68795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5716358" y="1966925"/>
            <a:ext cx="17068" cy="1079"/>
          </a:xfrm>
          <a:custGeom>
            <a:avLst/>
            <a:gdLst/>
            <a:ahLst/>
            <a:cxnLst/>
            <a:rect l="l" t="t" r="r" b="b"/>
            <a:pathLst>
              <a:path w="17068" h="1079">
                <a:moveTo>
                  <a:pt x="1706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5733427" y="3718575"/>
            <a:ext cx="50114" cy="25387"/>
          </a:xfrm>
          <a:custGeom>
            <a:avLst/>
            <a:gdLst/>
            <a:ahLst/>
            <a:cxnLst/>
            <a:rect l="l" t="t" r="r" b="b"/>
            <a:pathLst>
              <a:path w="50114" h="25387">
                <a:moveTo>
                  <a:pt x="0" y="25057"/>
                </a:moveTo>
                <a:lnTo>
                  <a:pt x="50114" y="0"/>
                </a:lnTo>
                <a:lnTo>
                  <a:pt x="0" y="25057"/>
                </a:lnTo>
                <a:lnTo>
                  <a:pt x="101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5751137" y="3690390"/>
            <a:ext cx="127876" cy="44386"/>
          </a:xfrm>
          <a:custGeom>
            <a:avLst/>
            <a:gdLst/>
            <a:ahLst/>
            <a:cxnLst/>
            <a:rect l="l" t="t" r="r" b="b"/>
            <a:pathLst>
              <a:path w="127876" h="44386">
                <a:moveTo>
                  <a:pt x="0" y="44386"/>
                </a:moveTo>
                <a:lnTo>
                  <a:pt x="54432" y="17272"/>
                </a:lnTo>
                <a:lnTo>
                  <a:pt x="1278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5751137" y="1976536"/>
            <a:ext cx="104648" cy="39522"/>
          </a:xfrm>
          <a:custGeom>
            <a:avLst/>
            <a:gdLst/>
            <a:ahLst/>
            <a:cxnLst/>
            <a:rect l="l" t="t" r="r" b="b"/>
            <a:pathLst>
              <a:path w="104648" h="39522">
                <a:moveTo>
                  <a:pt x="0" y="0"/>
                </a:moveTo>
                <a:lnTo>
                  <a:pt x="54432" y="27432"/>
                </a:lnTo>
                <a:lnTo>
                  <a:pt x="104648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5774466" y="1954288"/>
            <a:ext cx="46431" cy="16306"/>
          </a:xfrm>
          <a:custGeom>
            <a:avLst/>
            <a:gdLst/>
            <a:ahLst/>
            <a:cxnLst/>
            <a:rect l="l" t="t" r="r" b="b"/>
            <a:pathLst>
              <a:path w="46431" h="16306">
                <a:moveTo>
                  <a:pt x="0" y="0"/>
                </a:moveTo>
                <a:lnTo>
                  <a:pt x="12852" y="3454"/>
                </a:lnTo>
                <a:lnTo>
                  <a:pt x="46431" y="16306"/>
                </a:lnTo>
                <a:lnTo>
                  <a:pt x="34772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5774466" y="3749904"/>
            <a:ext cx="23215" cy="7442"/>
          </a:xfrm>
          <a:custGeom>
            <a:avLst/>
            <a:gdLst/>
            <a:ahLst/>
            <a:cxnLst/>
            <a:rect l="l" t="t" r="r" b="b"/>
            <a:pathLst>
              <a:path w="23215" h="7442">
                <a:moveTo>
                  <a:pt x="0" y="7442"/>
                </a:moveTo>
                <a:lnTo>
                  <a:pt x="12852" y="3987"/>
                </a:lnTo>
                <a:lnTo>
                  <a:pt x="23215" y="0"/>
                </a:lnTo>
                <a:lnTo>
                  <a:pt x="1446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5890671" y="3457002"/>
            <a:ext cx="146773" cy="226796"/>
          </a:xfrm>
          <a:custGeom>
            <a:avLst/>
            <a:gdLst/>
            <a:ahLst/>
            <a:cxnLst/>
            <a:rect l="l" t="t" r="r" b="b"/>
            <a:pathLst>
              <a:path w="146773" h="226796">
                <a:moveTo>
                  <a:pt x="0" y="226796"/>
                </a:moveTo>
                <a:lnTo>
                  <a:pt x="58102" y="183921"/>
                </a:lnTo>
                <a:lnTo>
                  <a:pt x="132194" y="152057"/>
                </a:lnTo>
                <a:lnTo>
                  <a:pt x="131978" y="151739"/>
                </a:lnTo>
                <a:lnTo>
                  <a:pt x="146773" y="136080"/>
                </a:lnTo>
                <a:lnTo>
                  <a:pt x="82410" y="24510"/>
                </a:lnTo>
                <a:lnTo>
                  <a:pt x="6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5785702" y="3433347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0"/>
                </a:moveTo>
                <a:lnTo>
                  <a:pt x="49784" y="11226"/>
                </a:lnTo>
                <a:lnTo>
                  <a:pt x="25260" y="31102"/>
                </a:lnTo>
                <a:lnTo>
                  <a:pt x="8102" y="57556"/>
                </a:lnTo>
                <a:lnTo>
                  <a:pt x="0" y="8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5863135" y="3658095"/>
            <a:ext cx="62420" cy="35966"/>
          </a:xfrm>
          <a:custGeom>
            <a:avLst/>
            <a:gdLst/>
            <a:ahLst/>
            <a:cxnLst/>
            <a:rect l="l" t="t" r="r" b="b"/>
            <a:pathLst>
              <a:path w="62420" h="35966">
                <a:moveTo>
                  <a:pt x="0" y="35966"/>
                </a:moveTo>
                <a:lnTo>
                  <a:pt x="20955" y="31102"/>
                </a:lnTo>
                <a:lnTo>
                  <a:pt x="20840" y="30670"/>
                </a:lnTo>
                <a:lnTo>
                  <a:pt x="62420" y="0"/>
                </a:lnTo>
                <a:lnTo>
                  <a:pt x="20840" y="30670"/>
                </a:lnTo>
                <a:lnTo>
                  <a:pt x="20955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5883977" y="2022441"/>
            <a:ext cx="153682" cy="232194"/>
          </a:xfrm>
          <a:custGeom>
            <a:avLst/>
            <a:gdLst/>
            <a:ahLst/>
            <a:cxnLst/>
            <a:rect l="l" t="t" r="r" b="b"/>
            <a:pathLst>
              <a:path w="153682" h="232194">
                <a:moveTo>
                  <a:pt x="138671" y="80454"/>
                </a:moveTo>
                <a:lnTo>
                  <a:pt x="64795" y="48272"/>
                </a:lnTo>
                <a:lnTo>
                  <a:pt x="114" y="0"/>
                </a:lnTo>
                <a:lnTo>
                  <a:pt x="0" y="431"/>
                </a:lnTo>
                <a:lnTo>
                  <a:pt x="114" y="0"/>
                </a:lnTo>
                <a:lnTo>
                  <a:pt x="64795" y="48272"/>
                </a:lnTo>
                <a:lnTo>
                  <a:pt x="138671" y="80454"/>
                </a:lnTo>
                <a:lnTo>
                  <a:pt x="138887" y="80137"/>
                </a:lnTo>
                <a:lnTo>
                  <a:pt x="138671" y="80454"/>
                </a:lnTo>
                <a:lnTo>
                  <a:pt x="138887" y="80137"/>
                </a:lnTo>
                <a:lnTo>
                  <a:pt x="153682" y="95796"/>
                </a:lnTo>
                <a:lnTo>
                  <a:pt x="89103" y="207683"/>
                </a:lnTo>
                <a:lnTo>
                  <a:pt x="69227" y="232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5785702" y="2190264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88023"/>
                </a:moveTo>
                <a:lnTo>
                  <a:pt x="49784" y="76682"/>
                </a:lnTo>
                <a:lnTo>
                  <a:pt x="25260" y="56921"/>
                </a:lnTo>
                <a:lnTo>
                  <a:pt x="8102" y="30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5855787" y="2016065"/>
            <a:ext cx="11557" cy="2806"/>
          </a:xfrm>
          <a:custGeom>
            <a:avLst/>
            <a:gdLst/>
            <a:ahLst/>
            <a:cxnLst/>
            <a:rect l="l" t="t" r="r" b="b"/>
            <a:pathLst>
              <a:path w="11557" h="2806">
                <a:moveTo>
                  <a:pt x="7238" y="1727"/>
                </a:moveTo>
                <a:lnTo>
                  <a:pt x="11556" y="2806"/>
                </a:lnTo>
                <a:lnTo>
                  <a:pt x="0" y="0"/>
                </a:lnTo>
                <a:lnTo>
                  <a:pt x="7238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5795096" y="3723107"/>
            <a:ext cx="72250" cy="27762"/>
          </a:xfrm>
          <a:custGeom>
            <a:avLst/>
            <a:gdLst/>
            <a:ahLst/>
            <a:cxnLst/>
            <a:rect l="l" t="t" r="r" b="b"/>
            <a:pathLst>
              <a:path w="72250" h="27762">
                <a:moveTo>
                  <a:pt x="60693" y="4432"/>
                </a:moveTo>
                <a:lnTo>
                  <a:pt x="72250" y="0"/>
                </a:lnTo>
                <a:lnTo>
                  <a:pt x="0" y="27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5820905" y="3695790"/>
            <a:ext cx="34886" cy="8204"/>
          </a:xfrm>
          <a:custGeom>
            <a:avLst/>
            <a:gdLst/>
            <a:ahLst/>
            <a:cxnLst/>
            <a:rect l="l" t="t" r="r" b="b"/>
            <a:pathLst>
              <a:path w="34886" h="8204">
                <a:moveTo>
                  <a:pt x="0" y="8204"/>
                </a:moveTo>
                <a:lnTo>
                  <a:pt x="34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5825872" y="2008827"/>
            <a:ext cx="58216" cy="14046"/>
          </a:xfrm>
          <a:custGeom>
            <a:avLst/>
            <a:gdLst/>
            <a:ahLst/>
            <a:cxnLst/>
            <a:rect l="l" t="t" r="r" b="b"/>
            <a:pathLst>
              <a:path w="58216" h="14046">
                <a:moveTo>
                  <a:pt x="0" y="0"/>
                </a:moveTo>
                <a:lnTo>
                  <a:pt x="53136" y="12852"/>
                </a:lnTo>
                <a:lnTo>
                  <a:pt x="41478" y="10045"/>
                </a:lnTo>
                <a:lnTo>
                  <a:pt x="58102" y="14046"/>
                </a:lnTo>
                <a:lnTo>
                  <a:pt x="58216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5820907" y="1970590"/>
            <a:ext cx="48704" cy="18796"/>
          </a:xfrm>
          <a:custGeom>
            <a:avLst/>
            <a:gdLst/>
            <a:ahLst/>
            <a:cxnLst/>
            <a:rect l="l" t="t" r="r" b="b"/>
            <a:pathLst>
              <a:path w="48704" h="18795">
                <a:moveTo>
                  <a:pt x="48704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5841208" y="3544157"/>
            <a:ext cx="85534" cy="34124"/>
          </a:xfrm>
          <a:custGeom>
            <a:avLst/>
            <a:gdLst/>
            <a:ahLst/>
            <a:cxnLst/>
            <a:rect l="l" t="t" r="r" b="b"/>
            <a:pathLst>
              <a:path w="85534" h="34124">
                <a:moveTo>
                  <a:pt x="0" y="0"/>
                </a:moveTo>
                <a:lnTo>
                  <a:pt x="546" y="2806"/>
                </a:lnTo>
                <a:lnTo>
                  <a:pt x="7886" y="16306"/>
                </a:lnTo>
                <a:lnTo>
                  <a:pt x="19113" y="26670"/>
                </a:lnTo>
                <a:lnTo>
                  <a:pt x="33159" y="32829"/>
                </a:lnTo>
                <a:lnTo>
                  <a:pt x="48488" y="34124"/>
                </a:lnTo>
                <a:lnTo>
                  <a:pt x="63284" y="30353"/>
                </a:lnTo>
                <a:lnTo>
                  <a:pt x="76136" y="21920"/>
                </a:lnTo>
                <a:lnTo>
                  <a:pt x="85534" y="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5839165" y="3485408"/>
            <a:ext cx="87579" cy="58750"/>
          </a:xfrm>
          <a:custGeom>
            <a:avLst/>
            <a:gdLst/>
            <a:ahLst/>
            <a:cxnLst/>
            <a:rect l="l" t="t" r="r" b="b"/>
            <a:pathLst>
              <a:path w="87579" h="58750">
                <a:moveTo>
                  <a:pt x="87579" y="24295"/>
                </a:moveTo>
                <a:lnTo>
                  <a:pt x="78181" y="12204"/>
                </a:lnTo>
                <a:lnTo>
                  <a:pt x="65328" y="3771"/>
                </a:lnTo>
                <a:lnTo>
                  <a:pt x="50533" y="0"/>
                </a:lnTo>
                <a:lnTo>
                  <a:pt x="35204" y="1295"/>
                </a:lnTo>
                <a:lnTo>
                  <a:pt x="21158" y="7442"/>
                </a:lnTo>
                <a:lnTo>
                  <a:pt x="9931" y="17818"/>
                </a:lnTo>
                <a:lnTo>
                  <a:pt x="2578" y="31318"/>
                </a:lnTo>
                <a:lnTo>
                  <a:pt x="0" y="46443"/>
                </a:lnTo>
                <a:lnTo>
                  <a:pt x="2044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5839160" y="2133351"/>
            <a:ext cx="87579" cy="65989"/>
          </a:xfrm>
          <a:custGeom>
            <a:avLst/>
            <a:gdLst/>
            <a:ahLst/>
            <a:cxnLst/>
            <a:rect l="l" t="t" r="r" b="b"/>
            <a:pathLst>
              <a:path w="87579" h="65989">
                <a:moveTo>
                  <a:pt x="4965" y="65989"/>
                </a:moveTo>
                <a:lnTo>
                  <a:pt x="2590" y="61556"/>
                </a:lnTo>
                <a:lnTo>
                  <a:pt x="0" y="46443"/>
                </a:lnTo>
                <a:lnTo>
                  <a:pt x="2590" y="31318"/>
                </a:lnTo>
                <a:lnTo>
                  <a:pt x="9931" y="17818"/>
                </a:lnTo>
                <a:lnTo>
                  <a:pt x="21170" y="7454"/>
                </a:lnTo>
                <a:lnTo>
                  <a:pt x="35204" y="1295"/>
                </a:lnTo>
                <a:lnTo>
                  <a:pt x="50546" y="0"/>
                </a:lnTo>
                <a:lnTo>
                  <a:pt x="65341" y="3784"/>
                </a:lnTo>
                <a:lnTo>
                  <a:pt x="78193" y="12103"/>
                </a:lnTo>
                <a:lnTo>
                  <a:pt x="87579" y="24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5844118" y="2199341"/>
            <a:ext cx="82626" cy="26885"/>
          </a:xfrm>
          <a:custGeom>
            <a:avLst/>
            <a:gdLst/>
            <a:ahLst/>
            <a:cxnLst/>
            <a:rect l="l" t="t" r="r" b="b"/>
            <a:pathLst>
              <a:path w="82626" h="26885">
                <a:moveTo>
                  <a:pt x="82626" y="2590"/>
                </a:moveTo>
                <a:lnTo>
                  <a:pt x="73228" y="14693"/>
                </a:lnTo>
                <a:lnTo>
                  <a:pt x="60375" y="23113"/>
                </a:lnTo>
                <a:lnTo>
                  <a:pt x="45580" y="26885"/>
                </a:lnTo>
                <a:lnTo>
                  <a:pt x="30251" y="25590"/>
                </a:lnTo>
                <a:lnTo>
                  <a:pt x="16205" y="19443"/>
                </a:lnTo>
                <a:lnTo>
                  <a:pt x="4978" y="9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5867346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10261"/>
                </a:moveTo>
                <a:lnTo>
                  <a:pt x="12204" y="5613"/>
                </a:lnTo>
                <a:lnTo>
                  <a:pt x="23329" y="0"/>
                </a:lnTo>
                <a:lnTo>
                  <a:pt x="142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5857947" y="3694060"/>
            <a:ext cx="5181" cy="1295"/>
          </a:xfrm>
          <a:custGeom>
            <a:avLst/>
            <a:gdLst/>
            <a:ahLst/>
            <a:cxnLst/>
            <a:rect l="l" t="t" r="r" b="b"/>
            <a:pathLst>
              <a:path w="5181" h="1295">
                <a:moveTo>
                  <a:pt x="0" y="1295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5867341" y="1988522"/>
            <a:ext cx="34886" cy="16205"/>
          </a:xfrm>
          <a:custGeom>
            <a:avLst/>
            <a:gdLst/>
            <a:ahLst/>
            <a:cxnLst/>
            <a:rect l="l" t="t" r="r" b="b"/>
            <a:pathLst>
              <a:path w="34886" h="16205">
                <a:moveTo>
                  <a:pt x="23329" y="10261"/>
                </a:moveTo>
                <a:lnTo>
                  <a:pt x="34886" y="16205"/>
                </a:lnTo>
                <a:lnTo>
                  <a:pt x="12204" y="4648"/>
                </a:lnTo>
                <a:lnTo>
                  <a:pt x="0" y="0"/>
                </a:lnTo>
                <a:lnTo>
                  <a:pt x="1047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5879011" y="2021679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0"/>
                </a:moveTo>
                <a:lnTo>
                  <a:pt x="4965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5879012" y="3688765"/>
            <a:ext cx="5067" cy="1625"/>
          </a:xfrm>
          <a:custGeom>
            <a:avLst/>
            <a:gdLst/>
            <a:ahLst/>
            <a:cxnLst/>
            <a:rect l="l" t="t" r="r" b="b"/>
            <a:pathLst>
              <a:path w="5067" h="1625">
                <a:moveTo>
                  <a:pt x="4965" y="0"/>
                </a:moveTo>
                <a:lnTo>
                  <a:pt x="5067" y="431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5890671" y="3683690"/>
            <a:ext cx="57137" cy="29159"/>
          </a:xfrm>
          <a:custGeom>
            <a:avLst/>
            <a:gdLst/>
            <a:ahLst/>
            <a:cxnLst/>
            <a:rect l="l" t="t" r="r" b="b"/>
            <a:pathLst>
              <a:path w="57137" h="29159">
                <a:moveTo>
                  <a:pt x="0" y="29159"/>
                </a:moveTo>
                <a:lnTo>
                  <a:pt x="57137" y="0"/>
                </a:lnTo>
                <a:lnTo>
                  <a:pt x="4644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5902228" y="3672029"/>
            <a:ext cx="4318" cy="3238"/>
          </a:xfrm>
          <a:custGeom>
            <a:avLst/>
            <a:gdLst/>
            <a:ahLst/>
            <a:cxnLst/>
            <a:rect l="l" t="t" r="r" b="b"/>
            <a:pathLst>
              <a:path w="4317" h="3238">
                <a:moveTo>
                  <a:pt x="0" y="3238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5902228" y="2036044"/>
            <a:ext cx="23329" cy="17284"/>
          </a:xfrm>
          <a:custGeom>
            <a:avLst/>
            <a:gdLst/>
            <a:ahLst/>
            <a:cxnLst/>
            <a:rect l="l" t="t" r="r" b="b"/>
            <a:pathLst>
              <a:path w="23329" h="17284">
                <a:moveTo>
                  <a:pt x="0" y="0"/>
                </a:moveTo>
                <a:lnTo>
                  <a:pt x="23329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5902228" y="2004724"/>
            <a:ext cx="92125" cy="50647"/>
          </a:xfrm>
          <a:custGeom>
            <a:avLst/>
            <a:gdLst/>
            <a:ahLst/>
            <a:cxnLst/>
            <a:rect l="l" t="t" r="r" b="b"/>
            <a:pathLst>
              <a:path w="92125" h="50647">
                <a:moveTo>
                  <a:pt x="0" y="0"/>
                </a:moveTo>
                <a:lnTo>
                  <a:pt x="65455" y="33261"/>
                </a:lnTo>
                <a:lnTo>
                  <a:pt x="92125" y="50647"/>
                </a:lnTo>
                <a:lnTo>
                  <a:pt x="81432" y="43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5906547" y="3666629"/>
            <a:ext cx="7340" cy="5397"/>
          </a:xfrm>
          <a:custGeom>
            <a:avLst/>
            <a:gdLst/>
            <a:ahLst/>
            <a:cxnLst/>
            <a:rect l="l" t="t" r="r" b="b"/>
            <a:pathLst>
              <a:path w="7340" h="5397">
                <a:moveTo>
                  <a:pt x="0" y="5397"/>
                </a:moveTo>
                <a:lnTo>
                  <a:pt x="7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5913892" y="2044684"/>
            <a:ext cx="14363" cy="10693"/>
          </a:xfrm>
          <a:custGeom>
            <a:avLst/>
            <a:gdLst/>
            <a:ahLst/>
            <a:cxnLst/>
            <a:rect l="l" t="t" r="r" b="b"/>
            <a:pathLst>
              <a:path w="14363" h="10693">
                <a:moveTo>
                  <a:pt x="0" y="0"/>
                </a:moveTo>
                <a:lnTo>
                  <a:pt x="14363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5925557" y="3620949"/>
            <a:ext cx="69659" cy="37147"/>
          </a:xfrm>
          <a:custGeom>
            <a:avLst/>
            <a:gdLst/>
            <a:ahLst/>
            <a:cxnLst/>
            <a:rect l="l" t="t" r="r" b="b"/>
            <a:pathLst>
              <a:path w="69659" h="37147">
                <a:moveTo>
                  <a:pt x="0" y="37147"/>
                </a:moveTo>
                <a:lnTo>
                  <a:pt x="23215" y="19977"/>
                </a:lnTo>
                <a:lnTo>
                  <a:pt x="69659" y="0"/>
                </a:lnTo>
                <a:lnTo>
                  <a:pt x="34772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5925557" y="2053324"/>
            <a:ext cx="11557" cy="8750"/>
          </a:xfrm>
          <a:custGeom>
            <a:avLst/>
            <a:gdLst/>
            <a:ahLst/>
            <a:cxnLst/>
            <a:rect l="l" t="t" r="r" b="b"/>
            <a:pathLst>
              <a:path w="11557" h="8750">
                <a:moveTo>
                  <a:pt x="0" y="0"/>
                </a:moveTo>
                <a:lnTo>
                  <a:pt x="11557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5947806" y="3672019"/>
            <a:ext cx="22250" cy="11671"/>
          </a:xfrm>
          <a:custGeom>
            <a:avLst/>
            <a:gdLst/>
            <a:ahLst/>
            <a:cxnLst/>
            <a:rect l="l" t="t" r="r" b="b"/>
            <a:pathLst>
              <a:path w="22250" h="11671">
                <a:moveTo>
                  <a:pt x="0" y="11671"/>
                </a:moveTo>
                <a:lnTo>
                  <a:pt x="22250" y="0"/>
                </a:lnTo>
                <a:lnTo>
                  <a:pt x="2160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5970052" y="3663175"/>
            <a:ext cx="13614" cy="8851"/>
          </a:xfrm>
          <a:custGeom>
            <a:avLst/>
            <a:gdLst/>
            <a:ahLst/>
            <a:cxnLst/>
            <a:rect l="l" t="t" r="r" b="b"/>
            <a:pathLst>
              <a:path w="13614" h="8851">
                <a:moveTo>
                  <a:pt x="0" y="8851"/>
                </a:moveTo>
                <a:lnTo>
                  <a:pt x="13614" y="0"/>
                </a:lnTo>
                <a:lnTo>
                  <a:pt x="111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5971998" y="2080864"/>
            <a:ext cx="21704" cy="9398"/>
          </a:xfrm>
          <a:custGeom>
            <a:avLst/>
            <a:gdLst/>
            <a:ahLst/>
            <a:cxnLst/>
            <a:rect l="l" t="t" r="r" b="b"/>
            <a:pathLst>
              <a:path w="21704" h="9398">
                <a:moveTo>
                  <a:pt x="0" y="0"/>
                </a:moveTo>
                <a:lnTo>
                  <a:pt x="21704" y="9398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5960334" y="2034316"/>
            <a:ext cx="5295" cy="2692"/>
          </a:xfrm>
          <a:custGeom>
            <a:avLst/>
            <a:gdLst/>
            <a:ahLst/>
            <a:cxnLst/>
            <a:rect l="l" t="t" r="r" b="b"/>
            <a:pathLst>
              <a:path w="5295" h="2692">
                <a:moveTo>
                  <a:pt x="0" y="0"/>
                </a:moveTo>
                <a:lnTo>
                  <a:pt x="5295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5971992" y="3625912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11671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5983663" y="3633047"/>
            <a:ext cx="46431" cy="30124"/>
          </a:xfrm>
          <a:custGeom>
            <a:avLst/>
            <a:gdLst/>
            <a:ahLst/>
            <a:cxnLst/>
            <a:rect l="l" t="t" r="r" b="b"/>
            <a:pathLst>
              <a:path w="46431" h="30124">
                <a:moveTo>
                  <a:pt x="0" y="30124"/>
                </a:moveTo>
                <a:lnTo>
                  <a:pt x="46431" y="0"/>
                </a:lnTo>
                <a:lnTo>
                  <a:pt x="40068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5993705" y="2090258"/>
            <a:ext cx="13169" cy="5727"/>
          </a:xfrm>
          <a:custGeom>
            <a:avLst/>
            <a:gdLst/>
            <a:ahLst/>
            <a:cxnLst/>
            <a:rect l="l" t="t" r="r" b="b"/>
            <a:pathLst>
              <a:path w="13169" h="5727">
                <a:moveTo>
                  <a:pt x="0" y="0"/>
                </a:moveTo>
                <a:lnTo>
                  <a:pt x="1316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5994353" y="2055375"/>
            <a:ext cx="54978" cy="35750"/>
          </a:xfrm>
          <a:custGeom>
            <a:avLst/>
            <a:gdLst/>
            <a:ahLst/>
            <a:cxnLst/>
            <a:rect l="l" t="t" r="r" b="b"/>
            <a:pathLst>
              <a:path w="54978" h="35750">
                <a:moveTo>
                  <a:pt x="0" y="0"/>
                </a:moveTo>
                <a:lnTo>
                  <a:pt x="54978" y="3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5995216" y="3567376"/>
            <a:ext cx="66751" cy="53568"/>
          </a:xfrm>
          <a:custGeom>
            <a:avLst/>
            <a:gdLst/>
            <a:ahLst/>
            <a:cxnLst/>
            <a:rect l="l" t="t" r="r" b="b"/>
            <a:pathLst>
              <a:path w="66751" h="53568">
                <a:moveTo>
                  <a:pt x="0" y="53568"/>
                </a:moveTo>
                <a:lnTo>
                  <a:pt x="27647" y="41694"/>
                </a:lnTo>
                <a:lnTo>
                  <a:pt x="27432" y="41363"/>
                </a:lnTo>
                <a:lnTo>
                  <a:pt x="66751" y="0"/>
                </a:lnTo>
                <a:lnTo>
                  <a:pt x="34886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6022648" y="3590598"/>
            <a:ext cx="17170" cy="18465"/>
          </a:xfrm>
          <a:custGeom>
            <a:avLst/>
            <a:gdLst/>
            <a:ahLst/>
            <a:cxnLst/>
            <a:rect l="l" t="t" r="r" b="b"/>
            <a:pathLst>
              <a:path w="17170" h="18465">
                <a:moveTo>
                  <a:pt x="215" y="18465"/>
                </a:moveTo>
                <a:lnTo>
                  <a:pt x="0" y="18148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6022864" y="2102572"/>
            <a:ext cx="42125" cy="44716"/>
          </a:xfrm>
          <a:custGeom>
            <a:avLst/>
            <a:gdLst/>
            <a:ahLst/>
            <a:cxnLst/>
            <a:rect l="l" t="t" r="r" b="b"/>
            <a:pathLst>
              <a:path w="42125" h="44716">
                <a:moveTo>
                  <a:pt x="0" y="0"/>
                </a:moveTo>
                <a:lnTo>
                  <a:pt x="42125" y="4471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6030100" y="3625587"/>
            <a:ext cx="11557" cy="7454"/>
          </a:xfrm>
          <a:custGeom>
            <a:avLst/>
            <a:gdLst/>
            <a:ahLst/>
            <a:cxnLst/>
            <a:rect l="l" t="t" r="r" b="b"/>
            <a:pathLst>
              <a:path w="11557" h="7454">
                <a:moveTo>
                  <a:pt x="0" y="7454"/>
                </a:moveTo>
                <a:lnTo>
                  <a:pt x="11557" y="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6041657" y="3617485"/>
            <a:ext cx="11671" cy="8102"/>
          </a:xfrm>
          <a:custGeom>
            <a:avLst/>
            <a:gdLst/>
            <a:ahLst/>
            <a:cxnLst/>
            <a:rect l="l" t="t" r="r" b="b"/>
            <a:pathLst>
              <a:path w="11671" h="8102">
                <a:moveTo>
                  <a:pt x="0" y="8102"/>
                </a:moveTo>
                <a:lnTo>
                  <a:pt x="11671" y="0"/>
                </a:lnTo>
                <a:lnTo>
                  <a:pt x="10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6041765" y="3576449"/>
            <a:ext cx="11557" cy="12204"/>
          </a:xfrm>
          <a:custGeom>
            <a:avLst/>
            <a:gdLst/>
            <a:ahLst/>
            <a:cxnLst/>
            <a:rect l="l" t="t" r="r" b="b"/>
            <a:pathLst>
              <a:path w="11557" h="12204">
                <a:moveTo>
                  <a:pt x="0" y="12204"/>
                </a:moveTo>
                <a:lnTo>
                  <a:pt x="11557" y="0"/>
                </a:lnTo>
                <a:lnTo>
                  <a:pt x="906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6037661" y="2118231"/>
            <a:ext cx="4102" cy="4318"/>
          </a:xfrm>
          <a:custGeom>
            <a:avLst/>
            <a:gdLst/>
            <a:ahLst/>
            <a:cxnLst/>
            <a:rect l="l" t="t" r="r" b="b"/>
            <a:pathLst>
              <a:path w="4102" h="4318">
                <a:moveTo>
                  <a:pt x="0" y="0"/>
                </a:moveTo>
                <a:lnTo>
                  <a:pt x="4102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6030097" y="2110234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3136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6041765" y="2086154"/>
            <a:ext cx="34772" cy="26784"/>
          </a:xfrm>
          <a:custGeom>
            <a:avLst/>
            <a:gdLst/>
            <a:ahLst/>
            <a:cxnLst/>
            <a:rect l="l" t="t" r="r" b="b"/>
            <a:pathLst>
              <a:path w="34772" h="26784">
                <a:moveTo>
                  <a:pt x="0" y="0"/>
                </a:moveTo>
                <a:lnTo>
                  <a:pt x="8750" y="5727"/>
                </a:lnTo>
                <a:lnTo>
                  <a:pt x="34772" y="26784"/>
                </a:lnTo>
                <a:lnTo>
                  <a:pt x="23215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6053321" y="3613919"/>
            <a:ext cx="4432" cy="3568"/>
          </a:xfrm>
          <a:custGeom>
            <a:avLst/>
            <a:gdLst/>
            <a:ahLst/>
            <a:cxnLst/>
            <a:rect l="l" t="t" r="r" b="b"/>
            <a:pathLst>
              <a:path w="4432" h="3568">
                <a:moveTo>
                  <a:pt x="0" y="3568"/>
                </a:moveTo>
                <a:lnTo>
                  <a:pt x="4432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6044143" y="2125144"/>
            <a:ext cx="78943" cy="65989"/>
          </a:xfrm>
          <a:custGeom>
            <a:avLst/>
            <a:gdLst/>
            <a:ahLst/>
            <a:cxnLst/>
            <a:rect l="l" t="t" r="r" b="b"/>
            <a:pathLst>
              <a:path w="78943" h="65989">
                <a:moveTo>
                  <a:pt x="0" y="0"/>
                </a:moveTo>
                <a:lnTo>
                  <a:pt x="34023" y="36182"/>
                </a:lnTo>
                <a:lnTo>
                  <a:pt x="78943" y="65989"/>
                </a:lnTo>
                <a:lnTo>
                  <a:pt x="34023" y="36182"/>
                </a:lnTo>
                <a:lnTo>
                  <a:pt x="20840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6057750" y="3570401"/>
            <a:ext cx="53670" cy="43522"/>
          </a:xfrm>
          <a:custGeom>
            <a:avLst/>
            <a:gdLst/>
            <a:ahLst/>
            <a:cxnLst/>
            <a:rect l="l" t="t" r="r" b="b"/>
            <a:pathLst>
              <a:path w="53670" h="43522">
                <a:moveTo>
                  <a:pt x="0" y="43522"/>
                </a:moveTo>
                <a:lnTo>
                  <a:pt x="53670" y="0"/>
                </a:lnTo>
                <a:lnTo>
                  <a:pt x="43091" y="8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6053321" y="3520823"/>
            <a:ext cx="69659" cy="55626"/>
          </a:xfrm>
          <a:custGeom>
            <a:avLst/>
            <a:gdLst/>
            <a:ahLst/>
            <a:cxnLst/>
            <a:rect l="l" t="t" r="r" b="b"/>
            <a:pathLst>
              <a:path w="69659" h="55625">
                <a:moveTo>
                  <a:pt x="0" y="55625"/>
                </a:moveTo>
                <a:lnTo>
                  <a:pt x="24841" y="29375"/>
                </a:lnTo>
                <a:lnTo>
                  <a:pt x="69659" y="0"/>
                </a:lnTo>
                <a:lnTo>
                  <a:pt x="24841" y="29375"/>
                </a:lnTo>
                <a:lnTo>
                  <a:pt x="8636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6073730" y="2408323"/>
            <a:ext cx="309968" cy="209626"/>
          </a:xfrm>
          <a:custGeom>
            <a:avLst/>
            <a:gdLst/>
            <a:ahLst/>
            <a:cxnLst/>
            <a:rect l="l" t="t" r="r" b="b"/>
            <a:pathLst>
              <a:path w="309968" h="209626">
                <a:moveTo>
                  <a:pt x="9398" y="21488"/>
                </a:moveTo>
                <a:lnTo>
                  <a:pt x="16954" y="9817"/>
                </a:lnTo>
                <a:lnTo>
                  <a:pt x="26136" y="0"/>
                </a:lnTo>
                <a:lnTo>
                  <a:pt x="9398" y="21488"/>
                </a:lnTo>
                <a:lnTo>
                  <a:pt x="0" y="48920"/>
                </a:lnTo>
                <a:lnTo>
                  <a:pt x="0" y="77978"/>
                </a:lnTo>
                <a:lnTo>
                  <a:pt x="9398" y="105397"/>
                </a:lnTo>
                <a:lnTo>
                  <a:pt x="27216" y="128295"/>
                </a:lnTo>
                <a:lnTo>
                  <a:pt x="51523" y="144183"/>
                </a:lnTo>
                <a:lnTo>
                  <a:pt x="79603" y="151307"/>
                </a:lnTo>
                <a:lnTo>
                  <a:pt x="107467" y="149148"/>
                </a:lnTo>
                <a:lnTo>
                  <a:pt x="98386" y="150876"/>
                </a:lnTo>
                <a:lnTo>
                  <a:pt x="271411" y="128079"/>
                </a:lnTo>
                <a:lnTo>
                  <a:pt x="273672" y="137375"/>
                </a:lnTo>
                <a:lnTo>
                  <a:pt x="309537" y="209626"/>
                </a:lnTo>
                <a:lnTo>
                  <a:pt x="309968" y="209511"/>
                </a:lnTo>
                <a:lnTo>
                  <a:pt x="309537" y="209626"/>
                </a:lnTo>
                <a:lnTo>
                  <a:pt x="284264" y="158864"/>
                </a:lnTo>
                <a:lnTo>
                  <a:pt x="301650" y="193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6076539" y="2112938"/>
            <a:ext cx="49034" cy="39636"/>
          </a:xfrm>
          <a:custGeom>
            <a:avLst/>
            <a:gdLst/>
            <a:ahLst/>
            <a:cxnLst/>
            <a:rect l="l" t="t" r="r" b="b"/>
            <a:pathLst>
              <a:path w="49034" h="39636">
                <a:moveTo>
                  <a:pt x="49034" y="396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6099868" y="3506034"/>
            <a:ext cx="45796" cy="30022"/>
          </a:xfrm>
          <a:custGeom>
            <a:avLst/>
            <a:gdLst/>
            <a:ahLst/>
            <a:cxnLst/>
            <a:rect l="l" t="t" r="r" b="b"/>
            <a:pathLst>
              <a:path w="45796" h="30022">
                <a:moveTo>
                  <a:pt x="0" y="30022"/>
                </a:moveTo>
                <a:lnTo>
                  <a:pt x="45796" y="0"/>
                </a:lnTo>
                <a:lnTo>
                  <a:pt x="23113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6090688" y="2191134"/>
            <a:ext cx="106273" cy="227012"/>
          </a:xfrm>
          <a:custGeom>
            <a:avLst/>
            <a:gdLst/>
            <a:ahLst/>
            <a:cxnLst/>
            <a:rect l="l" t="t" r="r" b="b"/>
            <a:pathLst>
              <a:path w="106273" h="227012">
                <a:moveTo>
                  <a:pt x="0" y="227012"/>
                </a:moveTo>
                <a:lnTo>
                  <a:pt x="106273" y="88557"/>
                </a:lnTo>
                <a:lnTo>
                  <a:pt x="99250" y="81965"/>
                </a:lnTo>
                <a:lnTo>
                  <a:pt x="54978" y="14465"/>
                </a:lnTo>
                <a:lnTo>
                  <a:pt x="54762" y="14795"/>
                </a:lnTo>
                <a:lnTo>
                  <a:pt x="32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6111424" y="3550206"/>
            <a:ext cx="23215" cy="20193"/>
          </a:xfrm>
          <a:custGeom>
            <a:avLst/>
            <a:gdLst/>
            <a:ahLst/>
            <a:cxnLst/>
            <a:rect l="l" t="t" r="r" b="b"/>
            <a:pathLst>
              <a:path w="23215" h="20192">
                <a:moveTo>
                  <a:pt x="0" y="20193"/>
                </a:moveTo>
                <a:lnTo>
                  <a:pt x="15875" y="7340"/>
                </a:lnTo>
                <a:lnTo>
                  <a:pt x="23215" y="0"/>
                </a:lnTo>
                <a:lnTo>
                  <a:pt x="1750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6099870" y="2391041"/>
            <a:ext cx="25374" cy="17272"/>
          </a:xfrm>
          <a:custGeom>
            <a:avLst/>
            <a:gdLst/>
            <a:ahLst/>
            <a:cxnLst/>
            <a:rect l="l" t="t" r="r" b="b"/>
            <a:pathLst>
              <a:path w="25374" h="17272">
                <a:moveTo>
                  <a:pt x="1079" y="15875"/>
                </a:moveTo>
                <a:lnTo>
                  <a:pt x="16636" y="4432"/>
                </a:lnTo>
                <a:lnTo>
                  <a:pt x="25374" y="0"/>
                </a:lnTo>
                <a:lnTo>
                  <a:pt x="1079" y="15875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6099868" y="2175689"/>
            <a:ext cx="93535" cy="100660"/>
          </a:xfrm>
          <a:custGeom>
            <a:avLst/>
            <a:gdLst/>
            <a:ahLst/>
            <a:cxnLst/>
            <a:rect l="l" t="t" r="r" b="b"/>
            <a:pathLst>
              <a:path w="93535" h="100660">
                <a:moveTo>
                  <a:pt x="0" y="0"/>
                </a:moveTo>
                <a:lnTo>
                  <a:pt x="45580" y="30238"/>
                </a:lnTo>
                <a:lnTo>
                  <a:pt x="45796" y="29921"/>
                </a:lnTo>
                <a:lnTo>
                  <a:pt x="90081" y="97409"/>
                </a:lnTo>
                <a:lnTo>
                  <a:pt x="93535" y="100660"/>
                </a:lnTo>
                <a:lnTo>
                  <a:pt x="92989" y="100114"/>
                </a:lnTo>
                <a:lnTo>
                  <a:pt x="90081" y="97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6123089" y="2150630"/>
            <a:ext cx="21932" cy="21056"/>
          </a:xfrm>
          <a:custGeom>
            <a:avLst/>
            <a:gdLst/>
            <a:ahLst/>
            <a:cxnLst/>
            <a:rect l="l" t="t" r="r" b="b"/>
            <a:pathLst>
              <a:path w="21932" h="21056">
                <a:moveTo>
                  <a:pt x="0" y="0"/>
                </a:moveTo>
                <a:lnTo>
                  <a:pt x="4216" y="3454"/>
                </a:lnTo>
                <a:lnTo>
                  <a:pt x="21932" y="21056"/>
                </a:lnTo>
                <a:lnTo>
                  <a:pt x="18465" y="17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6123410" y="2460054"/>
            <a:ext cx="9944" cy="37261"/>
          </a:xfrm>
          <a:custGeom>
            <a:avLst/>
            <a:gdLst/>
            <a:ahLst/>
            <a:cxnLst/>
            <a:rect l="l" t="t" r="r" b="b"/>
            <a:pathLst>
              <a:path w="9944" h="37261">
                <a:moveTo>
                  <a:pt x="8102" y="34988"/>
                </a:moveTo>
                <a:lnTo>
                  <a:pt x="9944" y="37261"/>
                </a:lnTo>
                <a:lnTo>
                  <a:pt x="4000" y="29692"/>
                </a:lnTo>
                <a:lnTo>
                  <a:pt x="0" y="17919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6133350" y="2497311"/>
            <a:ext cx="36182" cy="12103"/>
          </a:xfrm>
          <a:custGeom>
            <a:avLst/>
            <a:gdLst/>
            <a:ahLst/>
            <a:cxnLst/>
            <a:rect l="l" t="t" r="r" b="b"/>
            <a:pathLst>
              <a:path w="36182" h="12103">
                <a:moveTo>
                  <a:pt x="0" y="0"/>
                </a:moveTo>
                <a:lnTo>
                  <a:pt x="1727" y="2260"/>
                </a:lnTo>
                <a:lnTo>
                  <a:pt x="12090" y="9067"/>
                </a:lnTo>
                <a:lnTo>
                  <a:pt x="24193" y="12103"/>
                </a:lnTo>
                <a:lnTo>
                  <a:pt x="36182" y="11125"/>
                </a:lnTo>
                <a:lnTo>
                  <a:pt x="30772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6125574" y="2484347"/>
            <a:ext cx="431" cy="1409"/>
          </a:xfrm>
          <a:custGeom>
            <a:avLst/>
            <a:gdLst/>
            <a:ahLst/>
            <a:cxnLst/>
            <a:rect l="l" t="t" r="r" b="b"/>
            <a:pathLst>
              <a:path w="431" h="1409">
                <a:moveTo>
                  <a:pt x="431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6123412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6124384" y="2449258"/>
            <a:ext cx="6591" cy="13169"/>
          </a:xfrm>
          <a:custGeom>
            <a:avLst/>
            <a:gdLst/>
            <a:ahLst/>
            <a:cxnLst/>
            <a:rect l="l" t="t" r="r" b="b"/>
            <a:pathLst>
              <a:path w="6591" h="13169">
                <a:moveTo>
                  <a:pt x="0" y="13169"/>
                </a:moveTo>
                <a:lnTo>
                  <a:pt x="3022" y="4533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6129679" y="2439200"/>
            <a:ext cx="11874" cy="11671"/>
          </a:xfrm>
          <a:custGeom>
            <a:avLst/>
            <a:gdLst/>
            <a:ahLst/>
            <a:cxnLst/>
            <a:rect l="l" t="t" r="r" b="b"/>
            <a:pathLst>
              <a:path w="11874" h="11671">
                <a:moveTo>
                  <a:pt x="0" y="11671"/>
                </a:moveTo>
                <a:lnTo>
                  <a:pt x="5397" y="4762"/>
                </a:lnTo>
                <a:lnTo>
                  <a:pt x="11874" y="0"/>
                </a:lnTo>
                <a:lnTo>
                  <a:pt x="8966" y="2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6125250" y="2314573"/>
            <a:ext cx="218592" cy="216433"/>
          </a:xfrm>
          <a:custGeom>
            <a:avLst/>
            <a:gdLst/>
            <a:ahLst/>
            <a:cxnLst/>
            <a:rect l="l" t="t" r="r" b="b"/>
            <a:pathLst>
              <a:path w="218592" h="216433">
                <a:moveTo>
                  <a:pt x="0" y="76466"/>
                </a:moveTo>
                <a:lnTo>
                  <a:pt x="28079" y="69341"/>
                </a:lnTo>
                <a:lnTo>
                  <a:pt x="44284" y="70738"/>
                </a:lnTo>
                <a:lnTo>
                  <a:pt x="53886" y="71069"/>
                </a:lnTo>
                <a:lnTo>
                  <a:pt x="108432" y="0"/>
                </a:lnTo>
                <a:lnTo>
                  <a:pt x="123113" y="14046"/>
                </a:lnTo>
                <a:lnTo>
                  <a:pt x="123444" y="13830"/>
                </a:lnTo>
                <a:lnTo>
                  <a:pt x="146126" y="66420"/>
                </a:lnTo>
                <a:lnTo>
                  <a:pt x="131114" y="31534"/>
                </a:lnTo>
                <a:lnTo>
                  <a:pt x="155308" y="88023"/>
                </a:lnTo>
                <a:lnTo>
                  <a:pt x="203250" y="152819"/>
                </a:lnTo>
                <a:lnTo>
                  <a:pt x="203581" y="152603"/>
                </a:lnTo>
                <a:lnTo>
                  <a:pt x="218592" y="216433"/>
                </a:lnTo>
                <a:lnTo>
                  <a:pt x="213410" y="194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6134644" y="3544158"/>
            <a:ext cx="6159" cy="6045"/>
          </a:xfrm>
          <a:custGeom>
            <a:avLst/>
            <a:gdLst/>
            <a:ahLst/>
            <a:cxnLst/>
            <a:rect l="l" t="t" r="r" b="b"/>
            <a:pathLst>
              <a:path w="6159" h="6045">
                <a:moveTo>
                  <a:pt x="1079" y="4965"/>
                </a:moveTo>
                <a:lnTo>
                  <a:pt x="0" y="6045"/>
                </a:lnTo>
                <a:lnTo>
                  <a:pt x="6159" y="0"/>
                </a:lnTo>
                <a:lnTo>
                  <a:pt x="107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6140799" y="3503758"/>
            <a:ext cx="40398" cy="40398"/>
          </a:xfrm>
          <a:custGeom>
            <a:avLst/>
            <a:gdLst/>
            <a:ahLst/>
            <a:cxnLst/>
            <a:rect l="l" t="t" r="r" b="b"/>
            <a:pathLst>
              <a:path w="40398" h="40398">
                <a:moveTo>
                  <a:pt x="0" y="40398"/>
                </a:moveTo>
                <a:lnTo>
                  <a:pt x="40398" y="0"/>
                </a:lnTo>
                <a:lnTo>
                  <a:pt x="34886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6145663" y="3451713"/>
            <a:ext cx="35534" cy="54317"/>
          </a:xfrm>
          <a:custGeom>
            <a:avLst/>
            <a:gdLst/>
            <a:ahLst/>
            <a:cxnLst/>
            <a:rect l="l" t="t" r="r" b="b"/>
            <a:pathLst>
              <a:path w="35534" h="54317">
                <a:moveTo>
                  <a:pt x="0" y="54317"/>
                </a:moveTo>
                <a:lnTo>
                  <a:pt x="647" y="52590"/>
                </a:lnTo>
                <a:lnTo>
                  <a:pt x="35534" y="0"/>
                </a:lnTo>
                <a:lnTo>
                  <a:pt x="647" y="52590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6140582" y="2503247"/>
            <a:ext cx="4864" cy="3136"/>
          </a:xfrm>
          <a:custGeom>
            <a:avLst/>
            <a:gdLst/>
            <a:ahLst/>
            <a:cxnLst/>
            <a:rect l="l" t="t" r="r" b="b"/>
            <a:pathLst>
              <a:path w="4864" h="3136">
                <a:moveTo>
                  <a:pt x="4864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6141558" y="2435753"/>
            <a:ext cx="9499" cy="3454"/>
          </a:xfrm>
          <a:custGeom>
            <a:avLst/>
            <a:gdLst/>
            <a:ahLst/>
            <a:cxnLst/>
            <a:rect l="l" t="t" r="r" b="b"/>
            <a:pathLst>
              <a:path w="9499" h="3454">
                <a:moveTo>
                  <a:pt x="0" y="3454"/>
                </a:moveTo>
                <a:lnTo>
                  <a:pt x="3886" y="1511"/>
                </a:lnTo>
                <a:lnTo>
                  <a:pt x="94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6143716" y="2437264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0" y="863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6146309" y="2434139"/>
            <a:ext cx="16954" cy="2908"/>
          </a:xfrm>
          <a:custGeom>
            <a:avLst/>
            <a:gdLst/>
            <a:ahLst/>
            <a:cxnLst/>
            <a:rect l="l" t="t" r="r" b="b"/>
            <a:pathLst>
              <a:path w="16954" h="2908">
                <a:moveTo>
                  <a:pt x="0" y="2908"/>
                </a:moveTo>
                <a:lnTo>
                  <a:pt x="11226" y="0"/>
                </a:lnTo>
                <a:lnTo>
                  <a:pt x="1695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6145446" y="2205598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6145015" y="2171692"/>
            <a:ext cx="71056" cy="75488"/>
          </a:xfrm>
          <a:custGeom>
            <a:avLst/>
            <a:gdLst/>
            <a:ahLst/>
            <a:cxnLst/>
            <a:rect l="l" t="t" r="r" b="b"/>
            <a:pathLst>
              <a:path w="71056" h="75488">
                <a:moveTo>
                  <a:pt x="0" y="0"/>
                </a:moveTo>
                <a:lnTo>
                  <a:pt x="52273" y="52273"/>
                </a:lnTo>
                <a:lnTo>
                  <a:pt x="71056" y="75488"/>
                </a:lnTo>
                <a:lnTo>
                  <a:pt x="66421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6151920" y="2508011"/>
            <a:ext cx="3784" cy="965"/>
          </a:xfrm>
          <a:custGeom>
            <a:avLst/>
            <a:gdLst/>
            <a:ahLst/>
            <a:cxnLst/>
            <a:rect l="l" t="t" r="r" b="b"/>
            <a:pathLst>
              <a:path w="3784" h="965">
                <a:moveTo>
                  <a:pt x="3784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6157974" y="2434131"/>
            <a:ext cx="40398" cy="43307"/>
          </a:xfrm>
          <a:custGeom>
            <a:avLst/>
            <a:gdLst/>
            <a:ahLst/>
            <a:cxnLst/>
            <a:rect l="l" t="t" r="r" b="b"/>
            <a:pathLst>
              <a:path w="40398" h="43306">
                <a:moveTo>
                  <a:pt x="0" y="0"/>
                </a:moveTo>
                <a:lnTo>
                  <a:pt x="11874" y="1079"/>
                </a:lnTo>
                <a:lnTo>
                  <a:pt x="23215" y="6045"/>
                </a:lnTo>
                <a:lnTo>
                  <a:pt x="32512" y="14465"/>
                </a:lnTo>
                <a:lnTo>
                  <a:pt x="38341" y="25387"/>
                </a:lnTo>
                <a:lnTo>
                  <a:pt x="40398" y="37693"/>
                </a:lnTo>
                <a:lnTo>
                  <a:pt x="39522" y="43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6158514" y="3323840"/>
            <a:ext cx="115671" cy="162102"/>
          </a:xfrm>
          <a:custGeom>
            <a:avLst/>
            <a:gdLst/>
            <a:ahLst/>
            <a:cxnLst/>
            <a:rect l="l" t="t" r="r" b="b"/>
            <a:pathLst>
              <a:path w="115671" h="162102">
                <a:moveTo>
                  <a:pt x="0" y="162102"/>
                </a:moveTo>
                <a:lnTo>
                  <a:pt x="31432" y="114693"/>
                </a:lnTo>
                <a:lnTo>
                  <a:pt x="90182" y="59397"/>
                </a:lnTo>
                <a:lnTo>
                  <a:pt x="89852" y="59182"/>
                </a:lnTo>
                <a:lnTo>
                  <a:pt x="90182" y="59397"/>
                </a:lnTo>
                <a:lnTo>
                  <a:pt x="89852" y="59182"/>
                </a:lnTo>
                <a:lnTo>
                  <a:pt x="115671" y="0"/>
                </a:lnTo>
                <a:lnTo>
                  <a:pt x="89852" y="5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6157974" y="2559189"/>
            <a:ext cx="14147" cy="330"/>
          </a:xfrm>
          <a:custGeom>
            <a:avLst/>
            <a:gdLst/>
            <a:ahLst/>
            <a:cxnLst/>
            <a:rect l="l" t="t" r="r" b="b"/>
            <a:pathLst>
              <a:path w="14147" h="330">
                <a:moveTo>
                  <a:pt x="0" y="330"/>
                </a:moveTo>
                <a:lnTo>
                  <a:pt x="14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6169531" y="2503470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0" y="4965"/>
                </a:moveTo>
                <a:lnTo>
                  <a:pt x="11671" y="0"/>
                </a:lnTo>
                <a:lnTo>
                  <a:pt x="64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6157974" y="2224294"/>
            <a:ext cx="18897" cy="28829"/>
          </a:xfrm>
          <a:custGeom>
            <a:avLst/>
            <a:gdLst/>
            <a:ahLst/>
            <a:cxnLst/>
            <a:rect l="l" t="t" r="r" b="b"/>
            <a:pathLst>
              <a:path w="18897" h="28829">
                <a:moveTo>
                  <a:pt x="18897" y="28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6181195" y="249730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  <a:lnTo>
                  <a:pt x="496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6169849" y="2435219"/>
            <a:ext cx="5295" cy="2260"/>
          </a:xfrm>
          <a:custGeom>
            <a:avLst/>
            <a:gdLst/>
            <a:ahLst/>
            <a:cxnLst/>
            <a:rect l="l" t="t" r="r" b="b"/>
            <a:pathLst>
              <a:path w="5295" h="2260">
                <a:moveTo>
                  <a:pt x="529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6169527" y="2385310"/>
            <a:ext cx="11671" cy="977"/>
          </a:xfrm>
          <a:custGeom>
            <a:avLst/>
            <a:gdLst/>
            <a:ahLst/>
            <a:cxnLst/>
            <a:rect l="l" t="t" r="r" b="b"/>
            <a:pathLst>
              <a:path w="11671" h="977">
                <a:moveTo>
                  <a:pt x="9613" y="330"/>
                </a:moveTo>
                <a:lnTo>
                  <a:pt x="11671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6181196" y="3485936"/>
            <a:ext cx="17386" cy="17830"/>
          </a:xfrm>
          <a:custGeom>
            <a:avLst/>
            <a:gdLst/>
            <a:ahLst/>
            <a:cxnLst/>
            <a:rect l="l" t="t" r="r" b="b"/>
            <a:pathLst>
              <a:path w="17386" h="17830">
                <a:moveTo>
                  <a:pt x="17170" y="330"/>
                </a:moveTo>
                <a:lnTo>
                  <a:pt x="17386" y="0"/>
                </a:lnTo>
                <a:lnTo>
                  <a:pt x="0" y="17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6181196" y="3392958"/>
            <a:ext cx="57124" cy="58750"/>
          </a:xfrm>
          <a:custGeom>
            <a:avLst/>
            <a:gdLst/>
            <a:ahLst/>
            <a:cxnLst/>
            <a:rect l="l" t="t" r="r" b="b"/>
            <a:pathLst>
              <a:path w="57124" h="58750">
                <a:moveTo>
                  <a:pt x="23215" y="31965"/>
                </a:moveTo>
                <a:lnTo>
                  <a:pt x="57124" y="0"/>
                </a:lnTo>
                <a:lnTo>
                  <a:pt x="8750" y="45567"/>
                </a:lnTo>
                <a:lnTo>
                  <a:pt x="0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6181195" y="2487160"/>
            <a:ext cx="157467" cy="70307"/>
          </a:xfrm>
          <a:custGeom>
            <a:avLst/>
            <a:gdLst/>
            <a:ahLst/>
            <a:cxnLst/>
            <a:rect l="l" t="t" r="r" b="b"/>
            <a:pathLst>
              <a:path w="157467" h="70307">
                <a:moveTo>
                  <a:pt x="0" y="70307"/>
                </a:moveTo>
                <a:lnTo>
                  <a:pt x="27647" y="58432"/>
                </a:lnTo>
                <a:lnTo>
                  <a:pt x="49034" y="38773"/>
                </a:lnTo>
                <a:lnTo>
                  <a:pt x="62852" y="13284"/>
                </a:lnTo>
                <a:lnTo>
                  <a:pt x="63284" y="11658"/>
                </a:lnTo>
                <a:lnTo>
                  <a:pt x="152387" y="0"/>
                </a:lnTo>
                <a:lnTo>
                  <a:pt x="157467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6187889" y="2485754"/>
            <a:ext cx="7556" cy="11557"/>
          </a:xfrm>
          <a:custGeom>
            <a:avLst/>
            <a:gdLst/>
            <a:ahLst/>
            <a:cxnLst/>
            <a:rect l="l" t="t" r="r" b="b"/>
            <a:pathLst>
              <a:path w="7556" h="11556">
                <a:moveTo>
                  <a:pt x="0" y="11556"/>
                </a:moveTo>
                <a:lnTo>
                  <a:pt x="2590" y="9283"/>
                </a:lnTo>
                <a:lnTo>
                  <a:pt x="7556" y="0"/>
                </a:lnTo>
                <a:lnTo>
                  <a:pt x="5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6181196" y="2440181"/>
            <a:ext cx="4318" cy="3886"/>
          </a:xfrm>
          <a:custGeom>
            <a:avLst/>
            <a:gdLst/>
            <a:ahLst/>
            <a:cxnLst/>
            <a:rect l="l" t="t" r="r" b="b"/>
            <a:pathLst>
              <a:path w="4317" h="3886">
                <a:moveTo>
                  <a:pt x="431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6181195" y="2386288"/>
            <a:ext cx="67602" cy="112534"/>
          </a:xfrm>
          <a:custGeom>
            <a:avLst/>
            <a:gdLst/>
            <a:ahLst/>
            <a:cxnLst/>
            <a:rect l="l" t="t" r="r" b="b"/>
            <a:pathLst>
              <a:path w="67602" h="112534">
                <a:moveTo>
                  <a:pt x="0" y="0"/>
                </a:moveTo>
                <a:lnTo>
                  <a:pt x="27647" y="11772"/>
                </a:lnTo>
                <a:lnTo>
                  <a:pt x="49034" y="31318"/>
                </a:lnTo>
                <a:lnTo>
                  <a:pt x="62852" y="56908"/>
                </a:lnTo>
                <a:lnTo>
                  <a:pt x="67602" y="85534"/>
                </a:lnTo>
                <a:lnTo>
                  <a:pt x="63284" y="1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6192856" y="2275803"/>
            <a:ext cx="23215" cy="22136"/>
          </a:xfrm>
          <a:custGeom>
            <a:avLst/>
            <a:gdLst/>
            <a:ahLst/>
            <a:cxnLst/>
            <a:rect l="l" t="t" r="r" b="b"/>
            <a:pathLst>
              <a:path w="23215" h="22136">
                <a:moveTo>
                  <a:pt x="0" y="0"/>
                </a:moveTo>
                <a:lnTo>
                  <a:pt x="4102" y="3886"/>
                </a:lnTo>
                <a:lnTo>
                  <a:pt x="23215" y="22136"/>
                </a:lnTo>
                <a:lnTo>
                  <a:pt x="12750" y="12204"/>
                </a:ln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6192856" y="2219535"/>
            <a:ext cx="3022" cy="3022"/>
          </a:xfrm>
          <a:custGeom>
            <a:avLst/>
            <a:gdLst/>
            <a:ahLst/>
            <a:cxnLst/>
            <a:rect l="l" t="t" r="r" b="b"/>
            <a:pathLst>
              <a:path w="3022" h="3022">
                <a:moveTo>
                  <a:pt x="0" y="0"/>
                </a:moveTo>
                <a:lnTo>
                  <a:pt x="302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6198581" y="3478813"/>
            <a:ext cx="5829" cy="7137"/>
          </a:xfrm>
          <a:custGeom>
            <a:avLst/>
            <a:gdLst/>
            <a:ahLst/>
            <a:cxnLst/>
            <a:rect l="l" t="t" r="r" b="b"/>
            <a:pathLst>
              <a:path w="5829" h="7137">
                <a:moveTo>
                  <a:pt x="1079" y="5943"/>
                </a:moveTo>
                <a:lnTo>
                  <a:pt x="0" y="7137"/>
                </a:lnTo>
                <a:lnTo>
                  <a:pt x="5829" y="0"/>
                </a:lnTo>
                <a:lnTo>
                  <a:pt x="1079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6195452" y="2474092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2590" y="0"/>
                </a:moveTo>
                <a:lnTo>
                  <a:pt x="863" y="9931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6196855" y="2462428"/>
            <a:ext cx="431" cy="2806"/>
          </a:xfrm>
          <a:custGeom>
            <a:avLst/>
            <a:gdLst/>
            <a:ahLst/>
            <a:cxnLst/>
            <a:rect l="l" t="t" r="r" b="b"/>
            <a:pathLst>
              <a:path w="431" h="2806">
                <a:moveTo>
                  <a:pt x="43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6192856" y="2453031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0"/>
                </a:move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6204405" y="3474382"/>
            <a:ext cx="3683" cy="4432"/>
          </a:xfrm>
          <a:custGeom>
            <a:avLst/>
            <a:gdLst/>
            <a:ahLst/>
            <a:cxnLst/>
            <a:rect l="l" t="t" r="r" b="b"/>
            <a:pathLst>
              <a:path w="3683" h="4432">
                <a:moveTo>
                  <a:pt x="330" y="4000"/>
                </a:moveTo>
                <a:lnTo>
                  <a:pt x="0" y="4432"/>
                </a:lnTo>
                <a:lnTo>
                  <a:pt x="3683" y="0"/>
                </a:lnTo>
                <a:lnTo>
                  <a:pt x="33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6208085" y="3427841"/>
            <a:ext cx="37579" cy="46545"/>
          </a:xfrm>
          <a:custGeom>
            <a:avLst/>
            <a:gdLst/>
            <a:ahLst/>
            <a:cxnLst/>
            <a:rect l="l" t="t" r="r" b="b"/>
            <a:pathLst>
              <a:path w="37579" h="46545">
                <a:moveTo>
                  <a:pt x="0" y="46545"/>
                </a:moveTo>
                <a:lnTo>
                  <a:pt x="37579" y="0"/>
                </a:lnTo>
                <a:lnTo>
                  <a:pt x="312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6205603" y="2288009"/>
            <a:ext cx="43091" cy="40601"/>
          </a:xfrm>
          <a:custGeom>
            <a:avLst/>
            <a:gdLst/>
            <a:ahLst/>
            <a:cxnLst/>
            <a:rect l="l" t="t" r="r" b="b"/>
            <a:pathLst>
              <a:path w="43091" h="40601">
                <a:moveTo>
                  <a:pt x="0" y="0"/>
                </a:moveTo>
                <a:lnTo>
                  <a:pt x="42760" y="40601"/>
                </a:lnTo>
                <a:lnTo>
                  <a:pt x="43091" y="40398"/>
                </a:lnTo>
                <a:lnTo>
                  <a:pt x="42760" y="40601"/>
                </a:lnTo>
                <a:lnTo>
                  <a:pt x="28079" y="26568"/>
                </a:ln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6216077" y="2247181"/>
            <a:ext cx="57785" cy="75717"/>
          </a:xfrm>
          <a:custGeom>
            <a:avLst/>
            <a:gdLst/>
            <a:ahLst/>
            <a:cxnLst/>
            <a:rect l="l" t="t" r="r" b="b"/>
            <a:pathLst>
              <a:path w="57785" h="75717">
                <a:moveTo>
                  <a:pt x="57454" y="75387"/>
                </a:moveTo>
                <a:lnTo>
                  <a:pt x="57785" y="75717"/>
                </a:lnTo>
                <a:lnTo>
                  <a:pt x="43307" y="5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6238326" y="3383240"/>
            <a:ext cx="10363" cy="9715"/>
          </a:xfrm>
          <a:custGeom>
            <a:avLst/>
            <a:gdLst/>
            <a:ahLst/>
            <a:cxnLst/>
            <a:rect l="l" t="t" r="r" b="b"/>
            <a:pathLst>
              <a:path w="10363" h="9715">
                <a:moveTo>
                  <a:pt x="0" y="9715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6245672" y="3406136"/>
            <a:ext cx="16852" cy="21704"/>
          </a:xfrm>
          <a:custGeom>
            <a:avLst/>
            <a:gdLst/>
            <a:ahLst/>
            <a:cxnLst/>
            <a:rect l="l" t="t" r="r" b="b"/>
            <a:pathLst>
              <a:path w="16852" h="21704">
                <a:moveTo>
                  <a:pt x="0" y="21704"/>
                </a:moveTo>
                <a:lnTo>
                  <a:pt x="13716" y="4749"/>
                </a:lnTo>
                <a:lnTo>
                  <a:pt x="16852" y="0"/>
                </a:lnTo>
                <a:lnTo>
                  <a:pt x="1501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6244048" y="2497311"/>
            <a:ext cx="431" cy="3136"/>
          </a:xfrm>
          <a:custGeom>
            <a:avLst/>
            <a:gdLst/>
            <a:ahLst/>
            <a:cxnLst/>
            <a:rect l="l" t="t" r="r" b="b"/>
            <a:pathLst>
              <a:path w="431" h="3136">
                <a:moveTo>
                  <a:pt x="431" y="0"/>
                </a:moveTo>
                <a:lnTo>
                  <a:pt x="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6248693" y="2328401"/>
            <a:ext cx="7670" cy="17703"/>
          </a:xfrm>
          <a:custGeom>
            <a:avLst/>
            <a:gdLst/>
            <a:ahLst/>
            <a:cxnLst/>
            <a:rect l="l" t="t" r="r" b="b"/>
            <a:pathLst>
              <a:path w="7670" h="17703">
                <a:moveTo>
                  <a:pt x="0" y="0"/>
                </a:moveTo>
                <a:lnTo>
                  <a:pt x="7670" y="177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6250962" y="2290276"/>
            <a:ext cx="7124" cy="8750"/>
          </a:xfrm>
          <a:custGeom>
            <a:avLst/>
            <a:gdLst/>
            <a:ahLst/>
            <a:cxnLst/>
            <a:rect l="l" t="t" r="r" b="b"/>
            <a:pathLst>
              <a:path w="7124" h="8750">
                <a:moveTo>
                  <a:pt x="0" y="0"/>
                </a:moveTo>
                <a:lnTo>
                  <a:pt x="712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6239725" y="2276337"/>
            <a:ext cx="9398" cy="11671"/>
          </a:xfrm>
          <a:custGeom>
            <a:avLst/>
            <a:gdLst/>
            <a:ahLst/>
            <a:cxnLst/>
            <a:rect l="l" t="t" r="r" b="b"/>
            <a:pathLst>
              <a:path w="9398" h="11671">
                <a:moveTo>
                  <a:pt x="939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6259278" y="3264970"/>
            <a:ext cx="54216" cy="93103"/>
          </a:xfrm>
          <a:custGeom>
            <a:avLst/>
            <a:gdLst/>
            <a:ahLst/>
            <a:cxnLst/>
            <a:rect l="l" t="t" r="r" b="b"/>
            <a:pathLst>
              <a:path w="54216" h="93103">
                <a:moveTo>
                  <a:pt x="0" y="93103"/>
                </a:moveTo>
                <a:lnTo>
                  <a:pt x="21272" y="44069"/>
                </a:lnTo>
                <a:lnTo>
                  <a:pt x="54216" y="0"/>
                </a:lnTo>
                <a:lnTo>
                  <a:pt x="21272" y="44069"/>
                </a:lnTo>
                <a:lnTo>
                  <a:pt x="14909" y="5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6262512" y="3346409"/>
            <a:ext cx="38773" cy="59728"/>
          </a:xfrm>
          <a:custGeom>
            <a:avLst/>
            <a:gdLst/>
            <a:ahLst/>
            <a:cxnLst/>
            <a:rect l="l" t="t" r="r" b="b"/>
            <a:pathLst>
              <a:path w="38773" h="59728">
                <a:moveTo>
                  <a:pt x="977" y="58102"/>
                </a:moveTo>
                <a:lnTo>
                  <a:pt x="0" y="59728"/>
                </a:lnTo>
                <a:lnTo>
                  <a:pt x="38773" y="0"/>
                </a:lnTo>
                <a:lnTo>
                  <a:pt x="34886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6271374" y="2380997"/>
            <a:ext cx="44932" cy="69875"/>
          </a:xfrm>
          <a:custGeom>
            <a:avLst/>
            <a:gdLst/>
            <a:ahLst/>
            <a:cxnLst/>
            <a:rect l="l" t="t" r="r" b="b"/>
            <a:pathLst>
              <a:path w="44932" h="69875">
                <a:moveTo>
                  <a:pt x="0" y="0"/>
                </a:moveTo>
                <a:lnTo>
                  <a:pt x="9182" y="21602"/>
                </a:lnTo>
                <a:lnTo>
                  <a:pt x="44932" y="69875"/>
                </a:lnTo>
                <a:lnTo>
                  <a:pt x="19113" y="34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6266299" y="2311227"/>
            <a:ext cx="54317" cy="86944"/>
          </a:xfrm>
          <a:custGeom>
            <a:avLst/>
            <a:gdLst/>
            <a:ahLst/>
            <a:cxnLst/>
            <a:rect l="l" t="t" r="r" b="b"/>
            <a:pathLst>
              <a:path w="54317" h="86944">
                <a:moveTo>
                  <a:pt x="0" y="0"/>
                </a:moveTo>
                <a:lnTo>
                  <a:pt x="46977" y="72466"/>
                </a:lnTo>
                <a:lnTo>
                  <a:pt x="54317" y="86944"/>
                </a:lnTo>
                <a:lnTo>
                  <a:pt x="54102" y="86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6296105" y="3244240"/>
            <a:ext cx="32727" cy="43954"/>
          </a:xfrm>
          <a:custGeom>
            <a:avLst/>
            <a:gdLst/>
            <a:ahLst/>
            <a:cxnLst/>
            <a:rect l="l" t="t" r="r" b="b"/>
            <a:pathLst>
              <a:path w="32727" h="43954">
                <a:moveTo>
                  <a:pt x="0" y="43954"/>
                </a:moveTo>
                <a:lnTo>
                  <a:pt x="32727" y="215"/>
                </a:lnTo>
                <a:lnTo>
                  <a:pt x="32397" y="0"/>
                </a:lnTo>
                <a:lnTo>
                  <a:pt x="32727" y="215"/>
                </a:lnTo>
                <a:lnTo>
                  <a:pt x="17386" y="20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6301287" y="3323193"/>
            <a:ext cx="14478" cy="23215"/>
          </a:xfrm>
          <a:custGeom>
            <a:avLst/>
            <a:gdLst/>
            <a:ahLst/>
            <a:cxnLst/>
            <a:rect l="l" t="t" r="r" b="b"/>
            <a:pathLst>
              <a:path w="14477" h="23215">
                <a:moveTo>
                  <a:pt x="0" y="23215"/>
                </a:moveTo>
                <a:lnTo>
                  <a:pt x="11988" y="4749"/>
                </a:lnTo>
                <a:lnTo>
                  <a:pt x="14478" y="0"/>
                </a:lnTo>
                <a:lnTo>
                  <a:pt x="1275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6309065" y="2377108"/>
            <a:ext cx="3022" cy="4749"/>
          </a:xfrm>
          <a:custGeom>
            <a:avLst/>
            <a:gdLst/>
            <a:ahLst/>
            <a:cxnLst/>
            <a:rect l="l" t="t" r="r" b="b"/>
            <a:pathLst>
              <a:path w="3022" h="4749">
                <a:moveTo>
                  <a:pt x="0" y="0"/>
                </a:moveTo>
                <a:lnTo>
                  <a:pt x="302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6315762" y="3313460"/>
            <a:ext cx="4864" cy="9728"/>
          </a:xfrm>
          <a:custGeom>
            <a:avLst/>
            <a:gdLst/>
            <a:ahLst/>
            <a:cxnLst/>
            <a:rect l="l" t="t" r="r" b="b"/>
            <a:pathLst>
              <a:path w="4864" h="9728">
                <a:moveTo>
                  <a:pt x="0" y="9728"/>
                </a:moveTo>
                <a:lnTo>
                  <a:pt x="4864" y="0"/>
                </a:lnTo>
                <a:lnTo>
                  <a:pt x="215" y="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6316301" y="2450871"/>
            <a:ext cx="12522" cy="16522"/>
          </a:xfrm>
          <a:custGeom>
            <a:avLst/>
            <a:gdLst/>
            <a:ahLst/>
            <a:cxnLst/>
            <a:rect l="l" t="t" r="r" b="b"/>
            <a:pathLst>
              <a:path w="12522" h="16522">
                <a:moveTo>
                  <a:pt x="0" y="0"/>
                </a:moveTo>
                <a:lnTo>
                  <a:pt x="12204" y="16522"/>
                </a:lnTo>
                <a:lnTo>
                  <a:pt x="12522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6320621" y="3253319"/>
            <a:ext cx="30670" cy="60147"/>
          </a:xfrm>
          <a:custGeom>
            <a:avLst/>
            <a:gdLst/>
            <a:ahLst/>
            <a:cxnLst/>
            <a:rect l="l" t="t" r="r" b="b"/>
            <a:pathLst>
              <a:path w="30670" h="60147">
                <a:moveTo>
                  <a:pt x="0" y="60147"/>
                </a:moveTo>
                <a:lnTo>
                  <a:pt x="30670" y="0"/>
                </a:lnTo>
                <a:lnTo>
                  <a:pt x="24726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6328498" y="3183545"/>
            <a:ext cx="14592" cy="60909"/>
          </a:xfrm>
          <a:custGeom>
            <a:avLst/>
            <a:gdLst/>
            <a:ahLst/>
            <a:cxnLst/>
            <a:rect l="l" t="t" r="r" b="b"/>
            <a:pathLst>
              <a:path w="14592" h="60909">
                <a:moveTo>
                  <a:pt x="330" y="60909"/>
                </a:moveTo>
                <a:lnTo>
                  <a:pt x="0" y="60693"/>
                </a:lnTo>
                <a:lnTo>
                  <a:pt x="14592" y="0"/>
                </a:lnTo>
                <a:lnTo>
                  <a:pt x="0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6328505" y="2467179"/>
            <a:ext cx="5080" cy="19977"/>
          </a:xfrm>
          <a:custGeom>
            <a:avLst/>
            <a:gdLst/>
            <a:ahLst/>
            <a:cxnLst/>
            <a:rect l="l" t="t" r="r" b="b"/>
            <a:pathLst>
              <a:path w="5079" h="19977">
                <a:moveTo>
                  <a:pt x="0" y="215"/>
                </a:moveTo>
                <a:lnTo>
                  <a:pt x="317" y="0"/>
                </a:lnTo>
                <a:lnTo>
                  <a:pt x="508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6330452" y="2474092"/>
            <a:ext cx="2806" cy="11671"/>
          </a:xfrm>
          <a:custGeom>
            <a:avLst/>
            <a:gdLst/>
            <a:ahLst/>
            <a:cxnLst/>
            <a:rect l="l" t="t" r="r" b="b"/>
            <a:pathLst>
              <a:path w="2806" h="11671">
                <a:moveTo>
                  <a:pt x="0" y="0"/>
                </a:moveTo>
                <a:lnTo>
                  <a:pt x="280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6323749" y="2404317"/>
            <a:ext cx="5943" cy="11671"/>
          </a:xfrm>
          <a:custGeom>
            <a:avLst/>
            <a:gdLst/>
            <a:ahLst/>
            <a:cxnLst/>
            <a:rect l="l" t="t" r="r" b="b"/>
            <a:pathLst>
              <a:path w="5943" h="11671">
                <a:moveTo>
                  <a:pt x="5943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6423013" y="2683388"/>
            <a:ext cx="1828" cy="11671"/>
          </a:xfrm>
          <a:custGeom>
            <a:avLst/>
            <a:gdLst/>
            <a:ahLst/>
            <a:cxnLst/>
            <a:rect l="l" t="t" r="r" b="b"/>
            <a:pathLst>
              <a:path w="1828" h="11671">
                <a:moveTo>
                  <a:pt x="182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6320617" y="2398163"/>
            <a:ext cx="3136" cy="6159"/>
          </a:xfrm>
          <a:custGeom>
            <a:avLst/>
            <a:gdLst/>
            <a:ahLst/>
            <a:cxnLst/>
            <a:rect l="l" t="t" r="r" b="b"/>
            <a:pathLst>
              <a:path w="3136" h="6159">
                <a:moveTo>
                  <a:pt x="3136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6334663" y="3093688"/>
            <a:ext cx="49034" cy="124739"/>
          </a:xfrm>
          <a:custGeom>
            <a:avLst/>
            <a:gdLst/>
            <a:ahLst/>
            <a:cxnLst/>
            <a:rect l="l" t="t" r="r" b="b"/>
            <a:pathLst>
              <a:path w="49034" h="124739">
                <a:moveTo>
                  <a:pt x="0" y="124739"/>
                </a:moveTo>
                <a:lnTo>
                  <a:pt x="12738" y="72148"/>
                </a:lnTo>
                <a:lnTo>
                  <a:pt x="49034" y="101"/>
                </a:lnTo>
                <a:lnTo>
                  <a:pt x="48602" y="0"/>
                </a:lnTo>
                <a:lnTo>
                  <a:pt x="49034" y="101"/>
                </a:lnTo>
                <a:lnTo>
                  <a:pt x="12738" y="72148"/>
                </a:lnTo>
                <a:lnTo>
                  <a:pt x="8420" y="8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6351294" y="3230097"/>
            <a:ext cx="10579" cy="23215"/>
          </a:xfrm>
          <a:custGeom>
            <a:avLst/>
            <a:gdLst/>
            <a:ahLst/>
            <a:cxnLst/>
            <a:rect l="l" t="t" r="r" b="b"/>
            <a:pathLst>
              <a:path w="10579" h="23215">
                <a:moveTo>
                  <a:pt x="0" y="23215"/>
                </a:moveTo>
                <a:lnTo>
                  <a:pt x="6908" y="9817"/>
                </a:lnTo>
                <a:lnTo>
                  <a:pt x="10579" y="0"/>
                </a:lnTo>
                <a:lnTo>
                  <a:pt x="7670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6343844" y="2531007"/>
            <a:ext cx="3022" cy="12852"/>
          </a:xfrm>
          <a:custGeom>
            <a:avLst/>
            <a:gdLst/>
            <a:ahLst/>
            <a:cxnLst/>
            <a:rect l="l" t="t" r="r" b="b"/>
            <a:pathLst>
              <a:path w="3022" h="12852">
                <a:moveTo>
                  <a:pt x="3022" y="128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6355506" y="2466531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0"/>
                </a:moveTo>
                <a:lnTo>
                  <a:pt x="1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6361877" y="3160318"/>
            <a:ext cx="26784" cy="69773"/>
          </a:xfrm>
          <a:custGeom>
            <a:avLst/>
            <a:gdLst/>
            <a:ahLst/>
            <a:cxnLst/>
            <a:rect l="l" t="t" r="r" b="b"/>
            <a:pathLst>
              <a:path w="26784" h="69773">
                <a:moveTo>
                  <a:pt x="0" y="69773"/>
                </a:moveTo>
                <a:lnTo>
                  <a:pt x="26784" y="0"/>
                </a:lnTo>
                <a:lnTo>
                  <a:pt x="2235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6356046" y="3113774"/>
            <a:ext cx="17602" cy="34886"/>
          </a:xfrm>
          <a:custGeom>
            <a:avLst/>
            <a:gdLst/>
            <a:ahLst/>
            <a:cxnLst/>
            <a:rect l="l" t="t" r="r" b="b"/>
            <a:pathLst>
              <a:path w="17602" h="34886">
                <a:moveTo>
                  <a:pt x="0" y="34886"/>
                </a:moveTo>
                <a:lnTo>
                  <a:pt x="176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6388662" y="3136992"/>
            <a:ext cx="7772" cy="23329"/>
          </a:xfrm>
          <a:custGeom>
            <a:avLst/>
            <a:gdLst/>
            <a:ahLst/>
            <a:cxnLst/>
            <a:rect l="l" t="t" r="r" b="b"/>
            <a:pathLst>
              <a:path w="7772" h="23329">
                <a:moveTo>
                  <a:pt x="0" y="23329"/>
                </a:moveTo>
                <a:lnTo>
                  <a:pt x="4965" y="10579"/>
                </a:lnTo>
                <a:lnTo>
                  <a:pt x="7772" y="0"/>
                </a:lnTo>
                <a:lnTo>
                  <a:pt x="5499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6383262" y="2799708"/>
            <a:ext cx="28295" cy="294081"/>
          </a:xfrm>
          <a:custGeom>
            <a:avLst/>
            <a:gdLst/>
            <a:ahLst/>
            <a:cxnLst/>
            <a:rect l="l" t="t" r="r" b="b"/>
            <a:pathLst>
              <a:path w="28295" h="294081">
                <a:moveTo>
                  <a:pt x="0" y="293979"/>
                </a:moveTo>
                <a:lnTo>
                  <a:pt x="4965" y="213525"/>
                </a:lnTo>
                <a:lnTo>
                  <a:pt x="28295" y="136194"/>
                </a:lnTo>
                <a:lnTo>
                  <a:pt x="27863" y="136194"/>
                </a:lnTo>
                <a:lnTo>
                  <a:pt x="18796" y="56159"/>
                </a:lnTo>
                <a:lnTo>
                  <a:pt x="25374" y="0"/>
                </a:lnTo>
                <a:lnTo>
                  <a:pt x="18796" y="56159"/>
                </a:lnTo>
                <a:lnTo>
                  <a:pt x="27863" y="136194"/>
                </a:lnTo>
                <a:lnTo>
                  <a:pt x="28295" y="136194"/>
                </a:lnTo>
                <a:lnTo>
                  <a:pt x="4965" y="213525"/>
                </a:lnTo>
                <a:lnTo>
                  <a:pt x="0" y="293979"/>
                </a:lnTo>
                <a:lnTo>
                  <a:pt x="431" y="2940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6384881" y="3032352"/>
            <a:ext cx="2159" cy="34874"/>
          </a:xfrm>
          <a:custGeom>
            <a:avLst/>
            <a:gdLst/>
            <a:ahLst/>
            <a:cxnLst/>
            <a:rect l="l" t="t" r="r" b="b"/>
            <a:pathLst>
              <a:path w="2159" h="34874">
                <a:moveTo>
                  <a:pt x="0" y="34874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6384766" y="2636961"/>
            <a:ext cx="26797" cy="197637"/>
          </a:xfrm>
          <a:custGeom>
            <a:avLst/>
            <a:gdLst/>
            <a:ahLst/>
            <a:cxnLst/>
            <a:rect l="l" t="t" r="r" b="b"/>
            <a:pathLst>
              <a:path w="26797" h="197637">
                <a:moveTo>
                  <a:pt x="23875" y="162750"/>
                </a:moveTo>
                <a:lnTo>
                  <a:pt x="26796" y="138671"/>
                </a:lnTo>
                <a:lnTo>
                  <a:pt x="26352" y="138772"/>
                </a:lnTo>
                <a:lnTo>
                  <a:pt x="3467" y="61442"/>
                </a:lnTo>
                <a:lnTo>
                  <a:pt x="0" y="0"/>
                </a:lnTo>
                <a:lnTo>
                  <a:pt x="3467" y="61442"/>
                </a:lnTo>
                <a:lnTo>
                  <a:pt x="26352" y="138772"/>
                </a:lnTo>
                <a:lnTo>
                  <a:pt x="26796" y="138671"/>
                </a:lnTo>
                <a:lnTo>
                  <a:pt x="19773" y="197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6383262" y="2617845"/>
            <a:ext cx="3454" cy="54000"/>
          </a:xfrm>
          <a:custGeom>
            <a:avLst/>
            <a:gdLst/>
            <a:ahLst/>
            <a:cxnLst/>
            <a:rect l="l" t="t" r="r" b="b"/>
            <a:pathLst>
              <a:path w="3454" h="54000">
                <a:moveTo>
                  <a:pt x="0" y="101"/>
                </a:moveTo>
                <a:lnTo>
                  <a:pt x="431" y="0"/>
                </a:lnTo>
                <a:lnTo>
                  <a:pt x="3454" y="5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6383694" y="2617843"/>
            <a:ext cx="1079" cy="19113"/>
          </a:xfrm>
          <a:custGeom>
            <a:avLst/>
            <a:gdLst/>
            <a:ahLst/>
            <a:cxnLst/>
            <a:rect l="l" t="t" r="r" b="b"/>
            <a:pathLst>
              <a:path w="1079" h="19113">
                <a:moveTo>
                  <a:pt x="1079" y="19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6396438" y="3072850"/>
            <a:ext cx="17170" cy="64147"/>
          </a:xfrm>
          <a:custGeom>
            <a:avLst/>
            <a:gdLst/>
            <a:ahLst/>
            <a:cxnLst/>
            <a:rect l="l" t="t" r="r" b="b"/>
            <a:pathLst>
              <a:path w="17170" h="64147">
                <a:moveTo>
                  <a:pt x="0" y="64147"/>
                </a:moveTo>
                <a:lnTo>
                  <a:pt x="17170" y="0"/>
                </a:lnTo>
                <a:lnTo>
                  <a:pt x="1555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6392981" y="2962572"/>
            <a:ext cx="10477" cy="34886"/>
          </a:xfrm>
          <a:custGeom>
            <a:avLst/>
            <a:gdLst/>
            <a:ahLst/>
            <a:cxnLst/>
            <a:rect l="l" t="t" r="r" b="b"/>
            <a:pathLst>
              <a:path w="10477" h="34886">
                <a:moveTo>
                  <a:pt x="0" y="34886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6394168" y="2718384"/>
            <a:ext cx="10261" cy="34886"/>
          </a:xfrm>
          <a:custGeom>
            <a:avLst/>
            <a:gdLst/>
            <a:ahLst/>
            <a:cxnLst/>
            <a:rect l="l" t="t" r="r" b="b"/>
            <a:pathLst>
              <a:path w="10261" h="34886">
                <a:moveTo>
                  <a:pt x="1026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6397513" y="2578747"/>
            <a:ext cx="3136" cy="11658"/>
          </a:xfrm>
          <a:custGeom>
            <a:avLst/>
            <a:gdLst/>
            <a:ahLst/>
            <a:cxnLst/>
            <a:rect l="l" t="t" r="r" b="b"/>
            <a:pathLst>
              <a:path w="3136" h="11658">
                <a:moveTo>
                  <a:pt x="3136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6390388" y="2555631"/>
            <a:ext cx="2374" cy="6261"/>
          </a:xfrm>
          <a:custGeom>
            <a:avLst/>
            <a:gdLst/>
            <a:ahLst/>
            <a:cxnLst/>
            <a:rect l="l" t="t" r="r" b="b"/>
            <a:pathLst>
              <a:path w="2374" h="6261">
                <a:moveTo>
                  <a:pt x="0" y="0"/>
                </a:moveTo>
                <a:lnTo>
                  <a:pt x="2374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6413609" y="3066253"/>
            <a:ext cx="1841" cy="6591"/>
          </a:xfrm>
          <a:custGeom>
            <a:avLst/>
            <a:gdLst/>
            <a:ahLst/>
            <a:cxnLst/>
            <a:rect l="l" t="t" r="r" b="b"/>
            <a:pathLst>
              <a:path w="1841" h="6591">
                <a:moveTo>
                  <a:pt x="0" y="6591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6411123" y="2935900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0" y="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6404857" y="2881141"/>
            <a:ext cx="4000" cy="34886"/>
          </a:xfrm>
          <a:custGeom>
            <a:avLst/>
            <a:gdLst/>
            <a:ahLst/>
            <a:cxnLst/>
            <a:rect l="l" t="t" r="r" b="b"/>
            <a:pathLst>
              <a:path w="4000" h="34886">
                <a:moveTo>
                  <a:pt x="4000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6411127" y="2775626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6415119" y="3044010"/>
            <a:ext cx="5295" cy="23215"/>
          </a:xfrm>
          <a:custGeom>
            <a:avLst/>
            <a:gdLst/>
            <a:ahLst/>
            <a:cxnLst/>
            <a:rect l="l" t="t" r="r" b="b"/>
            <a:pathLst>
              <a:path w="5295" h="23215">
                <a:moveTo>
                  <a:pt x="0" y="23215"/>
                </a:moveTo>
                <a:lnTo>
                  <a:pt x="4000" y="8102"/>
                </a:lnTo>
                <a:lnTo>
                  <a:pt x="5295" y="0"/>
                </a:lnTo>
                <a:lnTo>
                  <a:pt x="443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6420413" y="2978668"/>
            <a:ext cx="10363" cy="65341"/>
          </a:xfrm>
          <a:custGeom>
            <a:avLst/>
            <a:gdLst/>
            <a:ahLst/>
            <a:cxnLst/>
            <a:rect l="l" t="t" r="r" b="b"/>
            <a:pathLst>
              <a:path w="10363" h="65341">
                <a:moveTo>
                  <a:pt x="0" y="65341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6424842" y="2695059"/>
            <a:ext cx="6045" cy="38227"/>
          </a:xfrm>
          <a:custGeom>
            <a:avLst/>
            <a:gdLst/>
            <a:ahLst/>
            <a:cxnLst/>
            <a:rect l="l" t="t" r="r" b="b"/>
            <a:pathLst>
              <a:path w="6045" h="38226">
                <a:moveTo>
                  <a:pt x="0" y="0"/>
                </a:moveTo>
                <a:lnTo>
                  <a:pt x="604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413609" y="2638792"/>
            <a:ext cx="5181" cy="19113"/>
          </a:xfrm>
          <a:custGeom>
            <a:avLst/>
            <a:gdLst/>
            <a:ahLst/>
            <a:cxnLst/>
            <a:rect l="l" t="t" r="r" b="b"/>
            <a:pathLst>
              <a:path w="5181" h="19113">
                <a:moveTo>
                  <a:pt x="0" y="0"/>
                </a:moveTo>
                <a:lnTo>
                  <a:pt x="5181" y="19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429701" y="2974238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0" y="11556"/>
                </a:moveTo>
                <a:lnTo>
                  <a:pt x="1841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6431539" y="2950908"/>
            <a:ext cx="3238" cy="23329"/>
          </a:xfrm>
          <a:custGeom>
            <a:avLst/>
            <a:gdLst/>
            <a:ahLst/>
            <a:cxnLst/>
            <a:rect l="l" t="t" r="r" b="b"/>
            <a:pathLst>
              <a:path w="3238" h="23329">
                <a:moveTo>
                  <a:pt x="0" y="23329"/>
                </a:moveTo>
                <a:lnTo>
                  <a:pt x="3124" y="3568"/>
                </a:lnTo>
                <a:lnTo>
                  <a:pt x="3238" y="0"/>
                </a:lnTo>
                <a:lnTo>
                  <a:pt x="3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6434776" y="2865810"/>
            <a:ext cx="4533" cy="85102"/>
          </a:xfrm>
          <a:custGeom>
            <a:avLst/>
            <a:gdLst/>
            <a:ahLst/>
            <a:cxnLst/>
            <a:rect l="l" t="t" r="r" b="b"/>
            <a:pathLst>
              <a:path w="4533" h="85102">
                <a:moveTo>
                  <a:pt x="0" y="85102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6435636" y="2776487"/>
            <a:ext cx="647" cy="11671"/>
          </a:xfrm>
          <a:custGeom>
            <a:avLst/>
            <a:gdLst/>
            <a:ahLst/>
            <a:cxnLst/>
            <a:rect l="l" t="t" r="r" b="b"/>
            <a:pathLst>
              <a:path w="647" h="11671">
                <a:moveTo>
                  <a:pt x="330" y="5295"/>
                </a:moveTo>
                <a:lnTo>
                  <a:pt x="647" y="11671"/>
                </a:lnTo>
                <a:lnTo>
                  <a:pt x="0" y="0"/>
                </a:lnTo>
                <a:lnTo>
                  <a:pt x="33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6436290" y="2788155"/>
            <a:ext cx="3454" cy="65773"/>
          </a:xfrm>
          <a:custGeom>
            <a:avLst/>
            <a:gdLst/>
            <a:ahLst/>
            <a:cxnLst/>
            <a:rect l="l" t="t" r="r" b="b"/>
            <a:pathLst>
              <a:path w="3454" h="65773">
                <a:moveTo>
                  <a:pt x="0" y="0"/>
                </a:moveTo>
                <a:lnTo>
                  <a:pt x="3454" y="6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6434018" y="2753268"/>
            <a:ext cx="1625" cy="23228"/>
          </a:xfrm>
          <a:custGeom>
            <a:avLst/>
            <a:gdLst/>
            <a:ahLst/>
            <a:cxnLst/>
            <a:rect l="l" t="t" r="r" b="b"/>
            <a:pathLst>
              <a:path w="1625" h="23228">
                <a:moveTo>
                  <a:pt x="1625" y="22682"/>
                </a:moveTo>
                <a:lnTo>
                  <a:pt x="1625" y="23228"/>
                </a:lnTo>
                <a:lnTo>
                  <a:pt x="647" y="3784"/>
                </a:lnTo>
                <a:lnTo>
                  <a:pt x="0" y="0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6430350" y="2729941"/>
            <a:ext cx="3670" cy="23329"/>
          </a:xfrm>
          <a:custGeom>
            <a:avLst/>
            <a:gdLst/>
            <a:ahLst/>
            <a:cxnLst/>
            <a:rect l="l" t="t" r="r" b="b"/>
            <a:pathLst>
              <a:path w="3670" h="23329">
                <a:moveTo>
                  <a:pt x="3670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6439095" y="2846256"/>
            <a:ext cx="647" cy="23329"/>
          </a:xfrm>
          <a:custGeom>
            <a:avLst/>
            <a:gdLst/>
            <a:ahLst/>
            <a:cxnLst/>
            <a:rect l="l" t="t" r="r" b="b"/>
            <a:pathLst>
              <a:path w="647" h="23329">
                <a:moveTo>
                  <a:pt x="0" y="23329"/>
                </a:moveTo>
                <a:lnTo>
                  <a:pt x="647" y="9613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6455731" y="2985794"/>
            <a:ext cx="12090" cy="74307"/>
          </a:xfrm>
          <a:custGeom>
            <a:avLst/>
            <a:gdLst/>
            <a:ahLst/>
            <a:cxnLst/>
            <a:rect l="l" t="t" r="r" b="b"/>
            <a:pathLst>
              <a:path w="12090" h="74307">
                <a:moveTo>
                  <a:pt x="0" y="74307"/>
                </a:moveTo>
                <a:lnTo>
                  <a:pt x="1727" y="67716"/>
                </a:lnTo>
                <a:lnTo>
                  <a:pt x="12090" y="0"/>
                </a:lnTo>
                <a:lnTo>
                  <a:pt x="6692" y="3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6455507" y="2650455"/>
            <a:ext cx="12966" cy="79489"/>
          </a:xfrm>
          <a:custGeom>
            <a:avLst/>
            <a:gdLst/>
            <a:ahLst/>
            <a:cxnLst/>
            <a:rect l="l" t="t" r="r" b="b"/>
            <a:pathLst>
              <a:path w="12966" h="79489">
                <a:moveTo>
                  <a:pt x="12966" y="79489"/>
                </a:moveTo>
                <a:lnTo>
                  <a:pt x="1943" y="7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6455514" y="2650453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1943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6467826" y="2881147"/>
            <a:ext cx="8420" cy="104648"/>
          </a:xfrm>
          <a:custGeom>
            <a:avLst/>
            <a:gdLst/>
            <a:ahLst/>
            <a:cxnLst/>
            <a:rect l="l" t="t" r="r" b="b"/>
            <a:pathLst>
              <a:path w="8420" h="104648">
                <a:moveTo>
                  <a:pt x="0" y="104648"/>
                </a:moveTo>
                <a:lnTo>
                  <a:pt x="4648" y="73977"/>
                </a:lnTo>
                <a:lnTo>
                  <a:pt x="8420" y="0"/>
                </a:lnTo>
                <a:lnTo>
                  <a:pt x="604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6474085" y="2788154"/>
            <a:ext cx="1841" cy="34886"/>
          </a:xfrm>
          <a:custGeom>
            <a:avLst/>
            <a:gdLst/>
            <a:ahLst/>
            <a:cxnLst/>
            <a:rect l="l" t="t" r="r" b="b"/>
            <a:pathLst>
              <a:path w="1841" h="34886">
                <a:moveTo>
                  <a:pt x="184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5294055" y="2744414"/>
            <a:ext cx="33617" cy="148932"/>
          </a:xfrm>
          <a:custGeom>
            <a:avLst/>
            <a:gdLst/>
            <a:ahLst/>
            <a:cxnLst/>
            <a:rect l="l" t="t" r="r" b="b"/>
            <a:pathLst>
              <a:path w="33617" h="148932">
                <a:moveTo>
                  <a:pt x="3912" y="148932"/>
                </a:moveTo>
                <a:lnTo>
                  <a:pt x="1219" y="139534"/>
                </a:lnTo>
                <a:lnTo>
                  <a:pt x="1105" y="138671"/>
                </a:lnTo>
                <a:lnTo>
                  <a:pt x="787" y="128955"/>
                </a:lnTo>
                <a:lnTo>
                  <a:pt x="212" y="114254"/>
                </a:lnTo>
                <a:lnTo>
                  <a:pt x="0" y="104028"/>
                </a:lnTo>
                <a:lnTo>
                  <a:pt x="757" y="92816"/>
                </a:lnTo>
                <a:lnTo>
                  <a:pt x="1867" y="83807"/>
                </a:lnTo>
                <a:lnTo>
                  <a:pt x="4022" y="69432"/>
                </a:lnTo>
                <a:lnTo>
                  <a:pt x="6261" y="59346"/>
                </a:lnTo>
                <a:lnTo>
                  <a:pt x="9897" y="48393"/>
                </a:lnTo>
                <a:lnTo>
                  <a:pt x="12992" y="40068"/>
                </a:lnTo>
                <a:lnTo>
                  <a:pt x="18301" y="26521"/>
                </a:lnTo>
                <a:lnTo>
                  <a:pt x="22731" y="17206"/>
                </a:lnTo>
                <a:lnTo>
                  <a:pt x="28751" y="7353"/>
                </a:lnTo>
                <a:lnTo>
                  <a:pt x="336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5294409" y="2744416"/>
            <a:ext cx="129819" cy="299808"/>
          </a:xfrm>
          <a:custGeom>
            <a:avLst/>
            <a:gdLst/>
            <a:ahLst/>
            <a:cxnLst/>
            <a:rect l="l" t="t" r="r" b="b"/>
            <a:pathLst>
              <a:path w="129819" h="299808">
                <a:moveTo>
                  <a:pt x="33261" y="0"/>
                </a:moveTo>
                <a:lnTo>
                  <a:pt x="31965" y="1727"/>
                </a:lnTo>
                <a:lnTo>
                  <a:pt x="30772" y="3784"/>
                </a:lnTo>
                <a:lnTo>
                  <a:pt x="24383" y="15568"/>
                </a:lnTo>
                <a:lnTo>
                  <a:pt x="19534" y="24856"/>
                </a:lnTo>
                <a:lnTo>
                  <a:pt x="16090" y="31750"/>
                </a:lnTo>
                <a:lnTo>
                  <a:pt x="14033" y="35750"/>
                </a:lnTo>
                <a:lnTo>
                  <a:pt x="12636" y="40068"/>
                </a:lnTo>
                <a:lnTo>
                  <a:pt x="9067" y="50761"/>
                </a:lnTo>
                <a:lnTo>
                  <a:pt x="8635" y="50761"/>
                </a:lnTo>
                <a:lnTo>
                  <a:pt x="5930" y="61671"/>
                </a:lnTo>
                <a:lnTo>
                  <a:pt x="3124" y="72466"/>
                </a:lnTo>
                <a:lnTo>
                  <a:pt x="3454" y="72682"/>
                </a:lnTo>
                <a:lnTo>
                  <a:pt x="1511" y="83807"/>
                </a:lnTo>
                <a:lnTo>
                  <a:pt x="749" y="88239"/>
                </a:lnTo>
                <a:lnTo>
                  <a:pt x="533" y="92773"/>
                </a:lnTo>
                <a:lnTo>
                  <a:pt x="101" y="106210"/>
                </a:lnTo>
                <a:lnTo>
                  <a:pt x="84" y="116663"/>
                </a:lnTo>
                <a:lnTo>
                  <a:pt x="101" y="124409"/>
                </a:lnTo>
                <a:lnTo>
                  <a:pt x="101" y="126580"/>
                </a:lnTo>
                <a:lnTo>
                  <a:pt x="431" y="128943"/>
                </a:lnTo>
                <a:lnTo>
                  <a:pt x="2798" y="143289"/>
                </a:lnTo>
                <a:lnTo>
                  <a:pt x="4200" y="153241"/>
                </a:lnTo>
                <a:lnTo>
                  <a:pt x="6523" y="163876"/>
                </a:lnTo>
                <a:lnTo>
                  <a:pt x="9283" y="173126"/>
                </a:lnTo>
                <a:lnTo>
                  <a:pt x="13886" y="186940"/>
                </a:lnTo>
                <a:lnTo>
                  <a:pt x="17849" y="196466"/>
                </a:lnTo>
                <a:lnTo>
                  <a:pt x="23349" y="206595"/>
                </a:lnTo>
                <a:lnTo>
                  <a:pt x="27863" y="214274"/>
                </a:lnTo>
                <a:lnTo>
                  <a:pt x="35406" y="226699"/>
                </a:lnTo>
                <a:lnTo>
                  <a:pt x="41381" y="235100"/>
                </a:lnTo>
                <a:lnTo>
                  <a:pt x="49007" y="243774"/>
                </a:lnTo>
                <a:lnTo>
                  <a:pt x="55079" y="250228"/>
                </a:lnTo>
                <a:lnTo>
                  <a:pt x="65119" y="260036"/>
                </a:lnTo>
                <a:lnTo>
                  <a:pt x="72785" y="266237"/>
                </a:lnTo>
                <a:lnTo>
                  <a:pt x="81547" y="272766"/>
                </a:lnTo>
                <a:lnTo>
                  <a:pt x="89636" y="279184"/>
                </a:lnTo>
                <a:lnTo>
                  <a:pt x="91363" y="280581"/>
                </a:lnTo>
                <a:lnTo>
                  <a:pt x="93421" y="281660"/>
                </a:lnTo>
                <a:lnTo>
                  <a:pt x="105185" y="288076"/>
                </a:lnTo>
                <a:lnTo>
                  <a:pt x="114332" y="292883"/>
                </a:lnTo>
                <a:lnTo>
                  <a:pt x="121386" y="296456"/>
                </a:lnTo>
                <a:lnTo>
                  <a:pt x="125387" y="298399"/>
                </a:lnTo>
                <a:lnTo>
                  <a:pt x="129819" y="299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5297971" y="2893349"/>
            <a:ext cx="126250" cy="150876"/>
          </a:xfrm>
          <a:custGeom>
            <a:avLst/>
            <a:gdLst/>
            <a:ahLst/>
            <a:cxnLst/>
            <a:rect l="l" t="t" r="r" b="b"/>
            <a:pathLst>
              <a:path w="126250" h="150875">
                <a:moveTo>
                  <a:pt x="126250" y="150875"/>
                </a:moveTo>
                <a:lnTo>
                  <a:pt x="112822" y="145011"/>
                </a:lnTo>
                <a:lnTo>
                  <a:pt x="103729" y="140577"/>
                </a:lnTo>
                <a:lnTo>
                  <a:pt x="93827" y="134915"/>
                </a:lnTo>
                <a:lnTo>
                  <a:pt x="86067" y="130251"/>
                </a:lnTo>
                <a:lnTo>
                  <a:pt x="75453" y="123121"/>
                </a:lnTo>
                <a:lnTo>
                  <a:pt x="66342" y="115323"/>
                </a:lnTo>
                <a:lnTo>
                  <a:pt x="64579" y="113830"/>
                </a:lnTo>
                <a:lnTo>
                  <a:pt x="57772" y="108000"/>
                </a:lnTo>
                <a:lnTo>
                  <a:pt x="57772" y="107784"/>
                </a:lnTo>
                <a:lnTo>
                  <a:pt x="51511" y="101295"/>
                </a:lnTo>
                <a:lnTo>
                  <a:pt x="46862" y="96443"/>
                </a:lnTo>
                <a:lnTo>
                  <a:pt x="46545" y="96443"/>
                </a:lnTo>
                <a:lnTo>
                  <a:pt x="42544" y="91147"/>
                </a:lnTo>
                <a:lnTo>
                  <a:pt x="34322" y="80515"/>
                </a:lnTo>
                <a:lnTo>
                  <a:pt x="28358" y="71979"/>
                </a:lnTo>
                <a:lnTo>
                  <a:pt x="24295" y="65341"/>
                </a:lnTo>
                <a:lnTo>
                  <a:pt x="17888" y="53768"/>
                </a:lnTo>
                <a:lnTo>
                  <a:pt x="13632" y="44324"/>
                </a:lnTo>
                <a:lnTo>
                  <a:pt x="10363" y="36931"/>
                </a:lnTo>
                <a:lnTo>
                  <a:pt x="7556" y="30886"/>
                </a:lnTo>
                <a:lnTo>
                  <a:pt x="7772" y="30670"/>
                </a:lnTo>
                <a:lnTo>
                  <a:pt x="5714" y="24193"/>
                </a:lnTo>
                <a:lnTo>
                  <a:pt x="3124" y="15544"/>
                </a:lnTo>
                <a:lnTo>
                  <a:pt x="965" y="6692"/>
                </a:lnTo>
                <a:lnTo>
                  <a:pt x="215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5301529" y="2661902"/>
            <a:ext cx="387832" cy="387832"/>
          </a:xfrm>
          <a:custGeom>
            <a:avLst/>
            <a:gdLst/>
            <a:ahLst/>
            <a:cxnLst/>
            <a:rect l="l" t="t" r="r" b="b"/>
            <a:pathLst>
              <a:path w="387832" h="387832">
                <a:moveTo>
                  <a:pt x="6591" y="242570"/>
                </a:moveTo>
                <a:lnTo>
                  <a:pt x="5727" y="239547"/>
                </a:lnTo>
                <a:lnTo>
                  <a:pt x="5397" y="239547"/>
                </a:lnTo>
                <a:lnTo>
                  <a:pt x="4864" y="236524"/>
                </a:lnTo>
                <a:lnTo>
                  <a:pt x="3238" y="228206"/>
                </a:lnTo>
                <a:lnTo>
                  <a:pt x="2159" y="219671"/>
                </a:lnTo>
                <a:lnTo>
                  <a:pt x="1193" y="213093"/>
                </a:lnTo>
                <a:lnTo>
                  <a:pt x="863" y="213093"/>
                </a:lnTo>
                <a:lnTo>
                  <a:pt x="546" y="206387"/>
                </a:lnTo>
                <a:lnTo>
                  <a:pt x="0" y="197967"/>
                </a:lnTo>
                <a:lnTo>
                  <a:pt x="330" y="197853"/>
                </a:lnTo>
                <a:lnTo>
                  <a:pt x="431" y="189433"/>
                </a:lnTo>
                <a:lnTo>
                  <a:pt x="546" y="182740"/>
                </a:lnTo>
                <a:lnTo>
                  <a:pt x="330" y="182626"/>
                </a:lnTo>
                <a:lnTo>
                  <a:pt x="977" y="176047"/>
                </a:lnTo>
                <a:lnTo>
                  <a:pt x="1841" y="167614"/>
                </a:lnTo>
                <a:lnTo>
                  <a:pt x="2159" y="167513"/>
                </a:lnTo>
                <a:lnTo>
                  <a:pt x="3568" y="159194"/>
                </a:lnTo>
                <a:lnTo>
                  <a:pt x="4648" y="152603"/>
                </a:lnTo>
                <a:lnTo>
                  <a:pt x="4432" y="152387"/>
                </a:lnTo>
                <a:lnTo>
                  <a:pt x="6159" y="146011"/>
                </a:lnTo>
                <a:lnTo>
                  <a:pt x="8318" y="137807"/>
                </a:lnTo>
                <a:lnTo>
                  <a:pt x="8636" y="137922"/>
                </a:lnTo>
                <a:lnTo>
                  <a:pt x="11341" y="129819"/>
                </a:lnTo>
                <a:lnTo>
                  <a:pt x="13500" y="123444"/>
                </a:lnTo>
                <a:lnTo>
                  <a:pt x="13284" y="123342"/>
                </a:lnTo>
                <a:lnTo>
                  <a:pt x="15875" y="117182"/>
                </a:lnTo>
                <a:lnTo>
                  <a:pt x="19342" y="109512"/>
                </a:lnTo>
                <a:lnTo>
                  <a:pt x="19659" y="109512"/>
                </a:lnTo>
                <a:lnTo>
                  <a:pt x="23660" y="102057"/>
                </a:lnTo>
                <a:lnTo>
                  <a:pt x="26682" y="96126"/>
                </a:lnTo>
                <a:lnTo>
                  <a:pt x="26568" y="95897"/>
                </a:lnTo>
                <a:lnTo>
                  <a:pt x="30137" y="90297"/>
                </a:lnTo>
                <a:lnTo>
                  <a:pt x="34671" y="83159"/>
                </a:lnTo>
                <a:lnTo>
                  <a:pt x="35001" y="83273"/>
                </a:lnTo>
                <a:lnTo>
                  <a:pt x="40068" y="76466"/>
                </a:lnTo>
                <a:lnTo>
                  <a:pt x="44069" y="71170"/>
                </a:lnTo>
                <a:lnTo>
                  <a:pt x="43954" y="70853"/>
                </a:lnTo>
                <a:lnTo>
                  <a:pt x="48387" y="65989"/>
                </a:lnTo>
                <a:lnTo>
                  <a:pt x="54000" y="59613"/>
                </a:lnTo>
                <a:lnTo>
                  <a:pt x="54216" y="59829"/>
                </a:lnTo>
                <a:lnTo>
                  <a:pt x="60375" y="53898"/>
                </a:lnTo>
                <a:lnTo>
                  <a:pt x="65125" y="49250"/>
                </a:lnTo>
                <a:lnTo>
                  <a:pt x="65024" y="48933"/>
                </a:lnTo>
                <a:lnTo>
                  <a:pt x="70091" y="44818"/>
                </a:lnTo>
                <a:lnTo>
                  <a:pt x="76682" y="39420"/>
                </a:lnTo>
                <a:lnTo>
                  <a:pt x="76898" y="39636"/>
                </a:lnTo>
                <a:lnTo>
                  <a:pt x="83921" y="34671"/>
                </a:lnTo>
                <a:lnTo>
                  <a:pt x="89319" y="30886"/>
                </a:lnTo>
                <a:lnTo>
                  <a:pt x="89319" y="30568"/>
                </a:lnTo>
                <a:lnTo>
                  <a:pt x="95046" y="27216"/>
                </a:lnTo>
                <a:lnTo>
                  <a:pt x="102285" y="23012"/>
                </a:lnTo>
                <a:lnTo>
                  <a:pt x="102501" y="23215"/>
                </a:lnTo>
                <a:lnTo>
                  <a:pt x="110172" y="19443"/>
                </a:lnTo>
                <a:lnTo>
                  <a:pt x="116103" y="16522"/>
                </a:lnTo>
                <a:lnTo>
                  <a:pt x="116103" y="16205"/>
                </a:lnTo>
                <a:lnTo>
                  <a:pt x="122262" y="13830"/>
                </a:lnTo>
                <a:lnTo>
                  <a:pt x="130136" y="10693"/>
                </a:lnTo>
                <a:lnTo>
                  <a:pt x="130365" y="11010"/>
                </a:lnTo>
                <a:lnTo>
                  <a:pt x="138455" y="8420"/>
                </a:lnTo>
                <a:lnTo>
                  <a:pt x="144830" y="6477"/>
                </a:lnTo>
                <a:lnTo>
                  <a:pt x="144830" y="6159"/>
                </a:lnTo>
                <a:lnTo>
                  <a:pt x="151307" y="4749"/>
                </a:lnTo>
                <a:lnTo>
                  <a:pt x="159626" y="3022"/>
                </a:lnTo>
                <a:lnTo>
                  <a:pt x="159740" y="3238"/>
                </a:lnTo>
                <a:lnTo>
                  <a:pt x="168160" y="2057"/>
                </a:lnTo>
                <a:lnTo>
                  <a:pt x="174752" y="1079"/>
                </a:lnTo>
                <a:lnTo>
                  <a:pt x="174853" y="863"/>
                </a:lnTo>
                <a:lnTo>
                  <a:pt x="181444" y="431"/>
                </a:lnTo>
                <a:lnTo>
                  <a:pt x="189865" y="0"/>
                </a:lnTo>
                <a:lnTo>
                  <a:pt x="189979" y="330"/>
                </a:lnTo>
                <a:lnTo>
                  <a:pt x="198513" y="431"/>
                </a:lnTo>
                <a:lnTo>
                  <a:pt x="205206" y="546"/>
                </a:lnTo>
                <a:lnTo>
                  <a:pt x="205308" y="215"/>
                </a:lnTo>
                <a:lnTo>
                  <a:pt x="211899" y="863"/>
                </a:lnTo>
                <a:lnTo>
                  <a:pt x="220319" y="1727"/>
                </a:lnTo>
                <a:lnTo>
                  <a:pt x="220319" y="2057"/>
                </a:lnTo>
                <a:lnTo>
                  <a:pt x="228752" y="3454"/>
                </a:lnTo>
                <a:lnTo>
                  <a:pt x="235331" y="4648"/>
                </a:lnTo>
                <a:lnTo>
                  <a:pt x="235445" y="4318"/>
                </a:lnTo>
                <a:lnTo>
                  <a:pt x="241808" y="6045"/>
                </a:lnTo>
                <a:lnTo>
                  <a:pt x="250024" y="8204"/>
                </a:lnTo>
                <a:lnTo>
                  <a:pt x="250024" y="8534"/>
                </a:lnTo>
                <a:lnTo>
                  <a:pt x="258013" y="11239"/>
                </a:lnTo>
                <a:lnTo>
                  <a:pt x="264388" y="13398"/>
                </a:lnTo>
                <a:lnTo>
                  <a:pt x="264604" y="13182"/>
                </a:lnTo>
                <a:lnTo>
                  <a:pt x="270649" y="15875"/>
                </a:lnTo>
                <a:lnTo>
                  <a:pt x="278434" y="19329"/>
                </a:lnTo>
                <a:lnTo>
                  <a:pt x="278320" y="19545"/>
                </a:lnTo>
                <a:lnTo>
                  <a:pt x="285877" y="23545"/>
                </a:lnTo>
                <a:lnTo>
                  <a:pt x="291820" y="26670"/>
                </a:lnTo>
                <a:lnTo>
                  <a:pt x="292036" y="26466"/>
                </a:lnTo>
                <a:lnTo>
                  <a:pt x="297548" y="30022"/>
                </a:lnTo>
                <a:lnTo>
                  <a:pt x="304673" y="34671"/>
                </a:lnTo>
                <a:lnTo>
                  <a:pt x="304558" y="34886"/>
                </a:lnTo>
                <a:lnTo>
                  <a:pt x="311365" y="40068"/>
                </a:lnTo>
                <a:lnTo>
                  <a:pt x="316763" y="44069"/>
                </a:lnTo>
                <a:lnTo>
                  <a:pt x="316979" y="43853"/>
                </a:lnTo>
                <a:lnTo>
                  <a:pt x="321945" y="48272"/>
                </a:lnTo>
                <a:lnTo>
                  <a:pt x="328218" y="53898"/>
                </a:lnTo>
                <a:lnTo>
                  <a:pt x="328104" y="54216"/>
                </a:lnTo>
                <a:lnTo>
                  <a:pt x="334048" y="60261"/>
                </a:lnTo>
                <a:lnTo>
                  <a:pt x="338696" y="65125"/>
                </a:lnTo>
                <a:lnTo>
                  <a:pt x="338912" y="64909"/>
                </a:lnTo>
                <a:lnTo>
                  <a:pt x="343115" y="70091"/>
                </a:lnTo>
                <a:lnTo>
                  <a:pt x="348411" y="76682"/>
                </a:lnTo>
                <a:lnTo>
                  <a:pt x="348297" y="76898"/>
                </a:lnTo>
                <a:lnTo>
                  <a:pt x="353161" y="83807"/>
                </a:lnTo>
                <a:lnTo>
                  <a:pt x="357047" y="89319"/>
                </a:lnTo>
                <a:lnTo>
                  <a:pt x="357378" y="89204"/>
                </a:lnTo>
                <a:lnTo>
                  <a:pt x="360616" y="94932"/>
                </a:lnTo>
                <a:lnTo>
                  <a:pt x="364934" y="102273"/>
                </a:lnTo>
                <a:lnTo>
                  <a:pt x="364718" y="102489"/>
                </a:lnTo>
                <a:lnTo>
                  <a:pt x="368388" y="110058"/>
                </a:lnTo>
                <a:lnTo>
                  <a:pt x="371424" y="116103"/>
                </a:lnTo>
                <a:lnTo>
                  <a:pt x="371741" y="116103"/>
                </a:lnTo>
                <a:lnTo>
                  <a:pt x="374116" y="122262"/>
                </a:lnTo>
                <a:lnTo>
                  <a:pt x="377139" y="130136"/>
                </a:lnTo>
                <a:lnTo>
                  <a:pt x="376923" y="130251"/>
                </a:lnTo>
                <a:lnTo>
                  <a:pt x="379412" y="138455"/>
                </a:lnTo>
                <a:lnTo>
                  <a:pt x="381355" y="144830"/>
                </a:lnTo>
                <a:lnTo>
                  <a:pt x="381673" y="144830"/>
                </a:lnTo>
                <a:lnTo>
                  <a:pt x="383082" y="151307"/>
                </a:lnTo>
                <a:lnTo>
                  <a:pt x="384810" y="159524"/>
                </a:lnTo>
                <a:lnTo>
                  <a:pt x="384594" y="159626"/>
                </a:lnTo>
                <a:lnTo>
                  <a:pt x="385775" y="168046"/>
                </a:lnTo>
                <a:lnTo>
                  <a:pt x="386753" y="174739"/>
                </a:lnTo>
                <a:lnTo>
                  <a:pt x="387070" y="174739"/>
                </a:lnTo>
                <a:lnTo>
                  <a:pt x="387400" y="181444"/>
                </a:lnTo>
                <a:lnTo>
                  <a:pt x="387832" y="189865"/>
                </a:lnTo>
                <a:lnTo>
                  <a:pt x="387616" y="189966"/>
                </a:lnTo>
                <a:lnTo>
                  <a:pt x="387515" y="198399"/>
                </a:lnTo>
                <a:lnTo>
                  <a:pt x="387400" y="205092"/>
                </a:lnTo>
                <a:lnTo>
                  <a:pt x="387616" y="205206"/>
                </a:lnTo>
                <a:lnTo>
                  <a:pt x="386969" y="211785"/>
                </a:lnTo>
                <a:lnTo>
                  <a:pt x="386105" y="220218"/>
                </a:lnTo>
                <a:lnTo>
                  <a:pt x="385775" y="220218"/>
                </a:lnTo>
                <a:lnTo>
                  <a:pt x="384378" y="228638"/>
                </a:lnTo>
                <a:lnTo>
                  <a:pt x="383298" y="235229"/>
                </a:lnTo>
                <a:lnTo>
                  <a:pt x="383514" y="235331"/>
                </a:lnTo>
                <a:lnTo>
                  <a:pt x="381787" y="241820"/>
                </a:lnTo>
                <a:lnTo>
                  <a:pt x="379628" y="249910"/>
                </a:lnTo>
                <a:lnTo>
                  <a:pt x="379298" y="249910"/>
                </a:lnTo>
                <a:lnTo>
                  <a:pt x="376605" y="258013"/>
                </a:lnTo>
                <a:lnTo>
                  <a:pt x="374434" y="264388"/>
                </a:lnTo>
                <a:lnTo>
                  <a:pt x="374650" y="264490"/>
                </a:lnTo>
                <a:lnTo>
                  <a:pt x="372071" y="270548"/>
                </a:lnTo>
                <a:lnTo>
                  <a:pt x="368604" y="278320"/>
                </a:lnTo>
                <a:lnTo>
                  <a:pt x="368287" y="278206"/>
                </a:lnTo>
                <a:lnTo>
                  <a:pt x="364286" y="285775"/>
                </a:lnTo>
                <a:lnTo>
                  <a:pt x="361264" y="291706"/>
                </a:lnTo>
                <a:lnTo>
                  <a:pt x="361365" y="291922"/>
                </a:lnTo>
                <a:lnTo>
                  <a:pt x="357809" y="297548"/>
                </a:lnTo>
                <a:lnTo>
                  <a:pt x="353275" y="304558"/>
                </a:lnTo>
                <a:lnTo>
                  <a:pt x="352945" y="304457"/>
                </a:lnTo>
                <a:lnTo>
                  <a:pt x="347878" y="311251"/>
                </a:lnTo>
                <a:lnTo>
                  <a:pt x="343877" y="316649"/>
                </a:lnTo>
                <a:lnTo>
                  <a:pt x="343992" y="316877"/>
                </a:lnTo>
                <a:lnTo>
                  <a:pt x="339559" y="321843"/>
                </a:lnTo>
                <a:lnTo>
                  <a:pt x="333933" y="328104"/>
                </a:lnTo>
                <a:lnTo>
                  <a:pt x="333717" y="328002"/>
                </a:lnTo>
                <a:lnTo>
                  <a:pt x="327571" y="333933"/>
                </a:lnTo>
                <a:lnTo>
                  <a:pt x="322808" y="338582"/>
                </a:lnTo>
                <a:lnTo>
                  <a:pt x="322922" y="338899"/>
                </a:lnTo>
                <a:lnTo>
                  <a:pt x="317842" y="343014"/>
                </a:lnTo>
                <a:lnTo>
                  <a:pt x="311264" y="348411"/>
                </a:lnTo>
                <a:lnTo>
                  <a:pt x="311048" y="348195"/>
                </a:lnTo>
                <a:lnTo>
                  <a:pt x="304025" y="353161"/>
                </a:lnTo>
                <a:lnTo>
                  <a:pt x="298615" y="356946"/>
                </a:lnTo>
                <a:lnTo>
                  <a:pt x="298615" y="357263"/>
                </a:lnTo>
                <a:lnTo>
                  <a:pt x="292900" y="360616"/>
                </a:lnTo>
                <a:lnTo>
                  <a:pt x="285661" y="364820"/>
                </a:lnTo>
                <a:lnTo>
                  <a:pt x="285445" y="364604"/>
                </a:lnTo>
                <a:lnTo>
                  <a:pt x="277774" y="368388"/>
                </a:lnTo>
                <a:lnTo>
                  <a:pt x="271843" y="371309"/>
                </a:lnTo>
                <a:lnTo>
                  <a:pt x="271843" y="371627"/>
                </a:lnTo>
                <a:lnTo>
                  <a:pt x="265684" y="374002"/>
                </a:lnTo>
                <a:lnTo>
                  <a:pt x="257797" y="377024"/>
                </a:lnTo>
                <a:lnTo>
                  <a:pt x="257581" y="376809"/>
                </a:lnTo>
                <a:lnTo>
                  <a:pt x="249478" y="379298"/>
                </a:lnTo>
                <a:lnTo>
                  <a:pt x="243116" y="381342"/>
                </a:lnTo>
                <a:lnTo>
                  <a:pt x="243116" y="381571"/>
                </a:lnTo>
                <a:lnTo>
                  <a:pt x="236626" y="382968"/>
                </a:lnTo>
                <a:lnTo>
                  <a:pt x="228307" y="384810"/>
                </a:lnTo>
                <a:lnTo>
                  <a:pt x="228206" y="384479"/>
                </a:lnTo>
                <a:lnTo>
                  <a:pt x="219786" y="385775"/>
                </a:lnTo>
                <a:lnTo>
                  <a:pt x="213194" y="386638"/>
                </a:lnTo>
                <a:lnTo>
                  <a:pt x="213080" y="386969"/>
                </a:lnTo>
                <a:lnTo>
                  <a:pt x="206502" y="387400"/>
                </a:lnTo>
                <a:lnTo>
                  <a:pt x="198081" y="387832"/>
                </a:lnTo>
                <a:lnTo>
                  <a:pt x="197967" y="387502"/>
                </a:lnTo>
                <a:lnTo>
                  <a:pt x="189433" y="387400"/>
                </a:lnTo>
                <a:lnTo>
                  <a:pt x="182740" y="387286"/>
                </a:lnTo>
                <a:lnTo>
                  <a:pt x="182638" y="387616"/>
                </a:lnTo>
                <a:lnTo>
                  <a:pt x="176047" y="386969"/>
                </a:lnTo>
                <a:lnTo>
                  <a:pt x="167627" y="386105"/>
                </a:lnTo>
                <a:lnTo>
                  <a:pt x="167627" y="385775"/>
                </a:lnTo>
                <a:lnTo>
                  <a:pt x="159194" y="384263"/>
                </a:lnTo>
                <a:lnTo>
                  <a:pt x="152603" y="383184"/>
                </a:lnTo>
                <a:lnTo>
                  <a:pt x="152501" y="383400"/>
                </a:lnTo>
                <a:lnTo>
                  <a:pt x="146126" y="381787"/>
                </a:lnTo>
                <a:lnTo>
                  <a:pt x="137922" y="379628"/>
                </a:lnTo>
                <a:lnTo>
                  <a:pt x="137922" y="379298"/>
                </a:lnTo>
                <a:lnTo>
                  <a:pt x="129921" y="376593"/>
                </a:lnTo>
                <a:lnTo>
                  <a:pt x="123558" y="374434"/>
                </a:lnTo>
                <a:lnTo>
                  <a:pt x="123342" y="374650"/>
                </a:lnTo>
                <a:lnTo>
                  <a:pt x="117284" y="371957"/>
                </a:lnTo>
                <a:lnTo>
                  <a:pt x="109512" y="368503"/>
                </a:lnTo>
                <a:lnTo>
                  <a:pt x="109626" y="368274"/>
                </a:lnTo>
                <a:lnTo>
                  <a:pt x="102069" y="364286"/>
                </a:lnTo>
                <a:lnTo>
                  <a:pt x="96126" y="361149"/>
                </a:lnTo>
                <a:lnTo>
                  <a:pt x="95910" y="361378"/>
                </a:lnTo>
                <a:lnTo>
                  <a:pt x="90398" y="357809"/>
                </a:lnTo>
                <a:lnTo>
                  <a:pt x="83273" y="353161"/>
                </a:lnTo>
                <a:lnTo>
                  <a:pt x="83375" y="352831"/>
                </a:lnTo>
                <a:lnTo>
                  <a:pt x="76568" y="347764"/>
                </a:lnTo>
                <a:lnTo>
                  <a:pt x="71170" y="343763"/>
                </a:lnTo>
                <a:lnTo>
                  <a:pt x="70967" y="343979"/>
                </a:lnTo>
                <a:lnTo>
                  <a:pt x="65989" y="339547"/>
                </a:lnTo>
                <a:lnTo>
                  <a:pt x="59728" y="333933"/>
                </a:lnTo>
                <a:lnTo>
                  <a:pt x="59842" y="333616"/>
                </a:lnTo>
                <a:lnTo>
                  <a:pt x="53898" y="327571"/>
                </a:lnTo>
                <a:lnTo>
                  <a:pt x="49250" y="322707"/>
                </a:lnTo>
                <a:lnTo>
                  <a:pt x="49034" y="322922"/>
                </a:lnTo>
                <a:lnTo>
                  <a:pt x="44818" y="317741"/>
                </a:lnTo>
                <a:lnTo>
                  <a:pt x="39535" y="311150"/>
                </a:lnTo>
                <a:lnTo>
                  <a:pt x="39636" y="310934"/>
                </a:lnTo>
                <a:lnTo>
                  <a:pt x="34772" y="304025"/>
                </a:lnTo>
                <a:lnTo>
                  <a:pt x="30886" y="298513"/>
                </a:lnTo>
                <a:lnTo>
                  <a:pt x="30568" y="298627"/>
                </a:lnTo>
                <a:lnTo>
                  <a:pt x="27330" y="292900"/>
                </a:lnTo>
                <a:lnTo>
                  <a:pt x="23012" y="285559"/>
                </a:lnTo>
                <a:lnTo>
                  <a:pt x="23228" y="285343"/>
                </a:lnTo>
                <a:lnTo>
                  <a:pt x="19545" y="277774"/>
                </a:lnTo>
                <a:lnTo>
                  <a:pt x="16522" y="271729"/>
                </a:lnTo>
                <a:lnTo>
                  <a:pt x="16205" y="271729"/>
                </a:lnTo>
                <a:lnTo>
                  <a:pt x="13830" y="265569"/>
                </a:lnTo>
                <a:lnTo>
                  <a:pt x="10807" y="257695"/>
                </a:lnTo>
                <a:lnTo>
                  <a:pt x="11125" y="257479"/>
                </a:lnTo>
                <a:lnTo>
                  <a:pt x="8534" y="249377"/>
                </a:lnTo>
                <a:lnTo>
                  <a:pt x="7454" y="246024"/>
                </a:lnTo>
                <a:lnTo>
                  <a:pt x="6591" y="2425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5306989" y="2846252"/>
            <a:ext cx="11824" cy="76365"/>
          </a:xfrm>
          <a:custGeom>
            <a:avLst/>
            <a:gdLst/>
            <a:ahLst/>
            <a:cxnLst/>
            <a:rect l="l" t="t" r="r" b="b"/>
            <a:pathLst>
              <a:path w="11824" h="76365">
                <a:moveTo>
                  <a:pt x="11824" y="76365"/>
                </a:moveTo>
                <a:lnTo>
                  <a:pt x="9119" y="69989"/>
                </a:lnTo>
                <a:lnTo>
                  <a:pt x="9119" y="69773"/>
                </a:lnTo>
                <a:lnTo>
                  <a:pt x="7392" y="63182"/>
                </a:lnTo>
                <a:lnTo>
                  <a:pt x="3984" y="50186"/>
                </a:lnTo>
                <a:lnTo>
                  <a:pt x="1917" y="39582"/>
                </a:lnTo>
                <a:lnTo>
                  <a:pt x="1245" y="33807"/>
                </a:lnTo>
                <a:lnTo>
                  <a:pt x="0" y="20252"/>
                </a:lnTo>
                <a:lnTo>
                  <a:pt x="76" y="9956"/>
                </a:lnTo>
                <a:lnTo>
                  <a:pt x="8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5307251" y="2846259"/>
            <a:ext cx="60375" cy="148501"/>
          </a:xfrm>
          <a:custGeom>
            <a:avLst/>
            <a:gdLst/>
            <a:ahLst/>
            <a:cxnLst/>
            <a:rect l="l" t="t" r="r" b="b"/>
            <a:pathLst>
              <a:path w="60375" h="148501">
                <a:moveTo>
                  <a:pt x="546" y="0"/>
                </a:moveTo>
                <a:lnTo>
                  <a:pt x="647" y="11671"/>
                </a:lnTo>
                <a:lnTo>
                  <a:pt x="876" y="23329"/>
                </a:lnTo>
                <a:lnTo>
                  <a:pt x="876" y="28511"/>
                </a:lnTo>
                <a:lnTo>
                  <a:pt x="0" y="29057"/>
                </a:lnTo>
                <a:lnTo>
                  <a:pt x="977" y="33807"/>
                </a:lnTo>
                <a:lnTo>
                  <a:pt x="3660" y="48061"/>
                </a:lnTo>
                <a:lnTo>
                  <a:pt x="5627" y="57953"/>
                </a:lnTo>
                <a:lnTo>
                  <a:pt x="8851" y="68834"/>
                </a:lnTo>
                <a:lnTo>
                  <a:pt x="11569" y="76365"/>
                </a:lnTo>
                <a:lnTo>
                  <a:pt x="16857" y="89781"/>
                </a:lnTo>
                <a:lnTo>
                  <a:pt x="21342" y="99022"/>
                </a:lnTo>
                <a:lnTo>
                  <a:pt x="27644" y="109103"/>
                </a:lnTo>
                <a:lnTo>
                  <a:pt x="31762" y="115239"/>
                </a:lnTo>
                <a:lnTo>
                  <a:pt x="39976" y="127138"/>
                </a:lnTo>
                <a:lnTo>
                  <a:pt x="46455" y="135114"/>
                </a:lnTo>
                <a:lnTo>
                  <a:pt x="54892" y="143441"/>
                </a:lnTo>
                <a:lnTo>
                  <a:pt x="60375" y="1485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5339010" y="2961495"/>
            <a:ext cx="63500" cy="58648"/>
          </a:xfrm>
          <a:custGeom>
            <a:avLst/>
            <a:gdLst/>
            <a:ahLst/>
            <a:cxnLst/>
            <a:rect l="l" t="t" r="r" b="b"/>
            <a:pathLst>
              <a:path w="63500" h="58648">
                <a:moveTo>
                  <a:pt x="0" y="0"/>
                </a:moveTo>
                <a:lnTo>
                  <a:pt x="1079" y="1943"/>
                </a:lnTo>
                <a:lnTo>
                  <a:pt x="2590" y="3784"/>
                </a:lnTo>
                <a:lnTo>
                  <a:pt x="11075" y="14135"/>
                </a:lnTo>
                <a:lnTo>
                  <a:pt x="17850" y="22070"/>
                </a:lnTo>
                <a:lnTo>
                  <a:pt x="22783" y="27647"/>
                </a:lnTo>
                <a:lnTo>
                  <a:pt x="25374" y="30670"/>
                </a:lnTo>
                <a:lnTo>
                  <a:pt x="28625" y="33261"/>
                </a:lnTo>
                <a:lnTo>
                  <a:pt x="37363" y="40716"/>
                </a:lnTo>
                <a:lnTo>
                  <a:pt x="37261" y="41148"/>
                </a:lnTo>
                <a:lnTo>
                  <a:pt x="46545" y="47840"/>
                </a:lnTo>
                <a:lnTo>
                  <a:pt x="54533" y="53670"/>
                </a:lnTo>
                <a:lnTo>
                  <a:pt x="54749" y="53784"/>
                </a:lnTo>
                <a:lnTo>
                  <a:pt x="63500" y="5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5307686" y="2680371"/>
            <a:ext cx="118046" cy="155841"/>
          </a:xfrm>
          <a:custGeom>
            <a:avLst/>
            <a:gdLst/>
            <a:ahLst/>
            <a:cxnLst/>
            <a:rect l="l" t="t" r="r" b="b"/>
            <a:pathLst>
              <a:path w="118046" h="155841">
                <a:moveTo>
                  <a:pt x="118046" y="0"/>
                </a:moveTo>
                <a:lnTo>
                  <a:pt x="105804" y="5008"/>
                </a:lnTo>
                <a:lnTo>
                  <a:pt x="96139" y="10236"/>
                </a:lnTo>
                <a:lnTo>
                  <a:pt x="91363" y="13068"/>
                </a:lnTo>
                <a:lnTo>
                  <a:pt x="80171" y="20198"/>
                </a:lnTo>
                <a:lnTo>
                  <a:pt x="71795" y="26605"/>
                </a:lnTo>
                <a:lnTo>
                  <a:pt x="65989" y="31102"/>
                </a:lnTo>
                <a:lnTo>
                  <a:pt x="61023" y="34886"/>
                </a:lnTo>
                <a:lnTo>
                  <a:pt x="61023" y="35204"/>
                </a:lnTo>
                <a:lnTo>
                  <a:pt x="56591" y="39636"/>
                </a:lnTo>
                <a:lnTo>
                  <a:pt x="50012" y="46113"/>
                </a:lnTo>
                <a:lnTo>
                  <a:pt x="49682" y="46113"/>
                </a:lnTo>
                <a:lnTo>
                  <a:pt x="43853" y="53136"/>
                </a:lnTo>
                <a:lnTo>
                  <a:pt x="36173" y="63062"/>
                </a:lnTo>
                <a:lnTo>
                  <a:pt x="29057" y="73091"/>
                </a:lnTo>
                <a:lnTo>
                  <a:pt x="28727" y="73545"/>
                </a:lnTo>
                <a:lnTo>
                  <a:pt x="27114" y="75920"/>
                </a:lnTo>
                <a:lnTo>
                  <a:pt x="25704" y="78511"/>
                </a:lnTo>
                <a:lnTo>
                  <a:pt x="19658" y="90454"/>
                </a:lnTo>
                <a:lnTo>
                  <a:pt x="15063" y="99955"/>
                </a:lnTo>
                <a:lnTo>
                  <a:pt x="11988" y="106489"/>
                </a:lnTo>
                <a:lnTo>
                  <a:pt x="10477" y="109613"/>
                </a:lnTo>
                <a:lnTo>
                  <a:pt x="9613" y="112966"/>
                </a:lnTo>
                <a:lnTo>
                  <a:pt x="6045" y="124637"/>
                </a:lnTo>
                <a:lnTo>
                  <a:pt x="5613" y="124637"/>
                </a:lnTo>
                <a:lnTo>
                  <a:pt x="3035" y="136410"/>
                </a:lnTo>
                <a:lnTo>
                  <a:pt x="863" y="145910"/>
                </a:lnTo>
                <a:lnTo>
                  <a:pt x="863" y="146126"/>
                </a:lnTo>
                <a:lnTo>
                  <a:pt x="0" y="15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5307689" y="2695055"/>
            <a:ext cx="89204" cy="141160"/>
          </a:xfrm>
          <a:custGeom>
            <a:avLst/>
            <a:gdLst/>
            <a:ahLst/>
            <a:cxnLst/>
            <a:rect l="l" t="t" r="r" b="b"/>
            <a:pathLst>
              <a:path w="89204" h="141160">
                <a:moveTo>
                  <a:pt x="0" y="141160"/>
                </a:moveTo>
                <a:lnTo>
                  <a:pt x="1640" y="126786"/>
                </a:lnTo>
                <a:lnTo>
                  <a:pt x="3619" y="116705"/>
                </a:lnTo>
                <a:lnTo>
                  <a:pt x="7143" y="105406"/>
                </a:lnTo>
                <a:lnTo>
                  <a:pt x="9613" y="98285"/>
                </a:lnTo>
                <a:lnTo>
                  <a:pt x="14500" y="84717"/>
                </a:lnTo>
                <a:lnTo>
                  <a:pt x="18754" y="75360"/>
                </a:lnTo>
                <a:lnTo>
                  <a:pt x="24790" y="65116"/>
                </a:lnTo>
                <a:lnTo>
                  <a:pt x="28727" y="58864"/>
                </a:lnTo>
                <a:lnTo>
                  <a:pt x="36674" y="46819"/>
                </a:lnTo>
                <a:lnTo>
                  <a:pt x="43003" y="38711"/>
                </a:lnTo>
                <a:lnTo>
                  <a:pt x="51242" y="30174"/>
                </a:lnTo>
                <a:lnTo>
                  <a:pt x="56591" y="24955"/>
                </a:lnTo>
                <a:lnTo>
                  <a:pt x="66901" y="15140"/>
                </a:lnTo>
                <a:lnTo>
                  <a:pt x="74940" y="8787"/>
                </a:lnTo>
                <a:lnTo>
                  <a:pt x="85743" y="2044"/>
                </a:lnTo>
                <a:lnTo>
                  <a:pt x="89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5306336" y="2695059"/>
            <a:ext cx="90560" cy="174523"/>
          </a:xfrm>
          <a:custGeom>
            <a:avLst/>
            <a:gdLst/>
            <a:ahLst/>
            <a:cxnLst/>
            <a:rect l="l" t="t" r="r" b="b"/>
            <a:pathLst>
              <a:path w="90560" h="174523">
                <a:moveTo>
                  <a:pt x="90560" y="0"/>
                </a:moveTo>
                <a:lnTo>
                  <a:pt x="78378" y="7390"/>
                </a:lnTo>
                <a:lnTo>
                  <a:pt x="70146" y="13488"/>
                </a:lnTo>
                <a:lnTo>
                  <a:pt x="60816" y="22146"/>
                </a:lnTo>
                <a:lnTo>
                  <a:pt x="47666" y="35129"/>
                </a:lnTo>
                <a:lnTo>
                  <a:pt x="40905" y="42893"/>
                </a:lnTo>
                <a:lnTo>
                  <a:pt x="34136" y="52599"/>
                </a:lnTo>
                <a:lnTo>
                  <a:pt x="30082" y="58864"/>
                </a:lnTo>
                <a:lnTo>
                  <a:pt x="22459" y="71160"/>
                </a:lnTo>
                <a:lnTo>
                  <a:pt x="17701" y="80282"/>
                </a:lnTo>
                <a:lnTo>
                  <a:pt x="13392" y="91328"/>
                </a:lnTo>
                <a:lnTo>
                  <a:pt x="10956" y="98285"/>
                </a:lnTo>
                <a:lnTo>
                  <a:pt x="6382" y="111970"/>
                </a:lnTo>
                <a:lnTo>
                  <a:pt x="3923" y="121905"/>
                </a:lnTo>
                <a:lnTo>
                  <a:pt x="2239" y="133638"/>
                </a:lnTo>
                <a:lnTo>
                  <a:pt x="1355" y="141160"/>
                </a:lnTo>
                <a:lnTo>
                  <a:pt x="0" y="154578"/>
                </a:lnTo>
                <a:lnTo>
                  <a:pt x="455" y="165007"/>
                </a:lnTo>
                <a:lnTo>
                  <a:pt x="1787" y="17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5310386" y="2670536"/>
            <a:ext cx="370230" cy="370560"/>
          </a:xfrm>
          <a:custGeom>
            <a:avLst/>
            <a:gdLst/>
            <a:ahLst/>
            <a:cxnLst/>
            <a:rect l="l" t="t" r="r" b="b"/>
            <a:pathLst>
              <a:path w="370230" h="370560">
                <a:moveTo>
                  <a:pt x="10477" y="245491"/>
                </a:moveTo>
                <a:lnTo>
                  <a:pt x="12306" y="250456"/>
                </a:lnTo>
                <a:lnTo>
                  <a:pt x="14147" y="255320"/>
                </a:lnTo>
                <a:lnTo>
                  <a:pt x="16306" y="260832"/>
                </a:lnTo>
                <a:lnTo>
                  <a:pt x="16090" y="261048"/>
                </a:lnTo>
                <a:lnTo>
                  <a:pt x="18681" y="266331"/>
                </a:lnTo>
                <a:lnTo>
                  <a:pt x="22898" y="274548"/>
                </a:lnTo>
                <a:lnTo>
                  <a:pt x="23228" y="274434"/>
                </a:lnTo>
                <a:lnTo>
                  <a:pt x="27978" y="282536"/>
                </a:lnTo>
                <a:lnTo>
                  <a:pt x="31000" y="287616"/>
                </a:lnTo>
                <a:lnTo>
                  <a:pt x="30886" y="287820"/>
                </a:lnTo>
                <a:lnTo>
                  <a:pt x="34353" y="292582"/>
                </a:lnTo>
                <a:lnTo>
                  <a:pt x="39852" y="300024"/>
                </a:lnTo>
                <a:lnTo>
                  <a:pt x="40182" y="299923"/>
                </a:lnTo>
                <a:lnTo>
                  <a:pt x="46113" y="307047"/>
                </a:lnTo>
                <a:lnTo>
                  <a:pt x="49999" y="311581"/>
                </a:lnTo>
                <a:lnTo>
                  <a:pt x="49783" y="311797"/>
                </a:lnTo>
                <a:lnTo>
                  <a:pt x="54000" y="315899"/>
                </a:lnTo>
                <a:lnTo>
                  <a:pt x="60693" y="322389"/>
                </a:lnTo>
                <a:lnTo>
                  <a:pt x="61023" y="322173"/>
                </a:lnTo>
                <a:lnTo>
                  <a:pt x="68148" y="328218"/>
                </a:lnTo>
                <a:lnTo>
                  <a:pt x="72580" y="332105"/>
                </a:lnTo>
                <a:lnTo>
                  <a:pt x="72466" y="332422"/>
                </a:lnTo>
                <a:lnTo>
                  <a:pt x="77330" y="335673"/>
                </a:lnTo>
                <a:lnTo>
                  <a:pt x="85001" y="340969"/>
                </a:lnTo>
                <a:lnTo>
                  <a:pt x="85216" y="340753"/>
                </a:lnTo>
                <a:lnTo>
                  <a:pt x="93205" y="345605"/>
                </a:lnTo>
                <a:lnTo>
                  <a:pt x="98285" y="348627"/>
                </a:lnTo>
                <a:lnTo>
                  <a:pt x="98285" y="348957"/>
                </a:lnTo>
                <a:lnTo>
                  <a:pt x="103581" y="351434"/>
                </a:lnTo>
                <a:lnTo>
                  <a:pt x="112001" y="355320"/>
                </a:lnTo>
                <a:lnTo>
                  <a:pt x="112217" y="355104"/>
                </a:lnTo>
                <a:lnTo>
                  <a:pt x="120853" y="358457"/>
                </a:lnTo>
                <a:lnTo>
                  <a:pt x="126364" y="360616"/>
                </a:lnTo>
                <a:lnTo>
                  <a:pt x="126364" y="360946"/>
                </a:lnTo>
                <a:lnTo>
                  <a:pt x="132079" y="362559"/>
                </a:lnTo>
                <a:lnTo>
                  <a:pt x="140944" y="365048"/>
                </a:lnTo>
                <a:lnTo>
                  <a:pt x="141160" y="364832"/>
                </a:lnTo>
                <a:lnTo>
                  <a:pt x="150228" y="366674"/>
                </a:lnTo>
                <a:lnTo>
                  <a:pt x="156057" y="367969"/>
                </a:lnTo>
                <a:lnTo>
                  <a:pt x="156057" y="368287"/>
                </a:lnTo>
                <a:lnTo>
                  <a:pt x="161899" y="368820"/>
                </a:lnTo>
                <a:lnTo>
                  <a:pt x="171183" y="369912"/>
                </a:lnTo>
                <a:lnTo>
                  <a:pt x="171284" y="369582"/>
                </a:lnTo>
                <a:lnTo>
                  <a:pt x="180581" y="370014"/>
                </a:lnTo>
                <a:lnTo>
                  <a:pt x="186524" y="370230"/>
                </a:lnTo>
                <a:lnTo>
                  <a:pt x="186626" y="370560"/>
                </a:lnTo>
                <a:lnTo>
                  <a:pt x="192455" y="370230"/>
                </a:lnTo>
                <a:lnTo>
                  <a:pt x="201752" y="369697"/>
                </a:lnTo>
                <a:lnTo>
                  <a:pt x="201752" y="369366"/>
                </a:lnTo>
                <a:lnTo>
                  <a:pt x="211035" y="368173"/>
                </a:lnTo>
                <a:lnTo>
                  <a:pt x="216966" y="367423"/>
                </a:lnTo>
                <a:lnTo>
                  <a:pt x="217081" y="367741"/>
                </a:lnTo>
                <a:lnTo>
                  <a:pt x="222808" y="366445"/>
                </a:lnTo>
                <a:lnTo>
                  <a:pt x="231876" y="364401"/>
                </a:lnTo>
                <a:lnTo>
                  <a:pt x="231876" y="364070"/>
                </a:lnTo>
                <a:lnTo>
                  <a:pt x="240842" y="361480"/>
                </a:lnTo>
                <a:lnTo>
                  <a:pt x="246456" y="359752"/>
                </a:lnTo>
                <a:lnTo>
                  <a:pt x="246672" y="359968"/>
                </a:lnTo>
                <a:lnTo>
                  <a:pt x="252069" y="357809"/>
                </a:lnTo>
                <a:lnTo>
                  <a:pt x="260718" y="354253"/>
                </a:lnTo>
                <a:lnTo>
                  <a:pt x="260603" y="353923"/>
                </a:lnTo>
                <a:lnTo>
                  <a:pt x="269024" y="349923"/>
                </a:lnTo>
                <a:lnTo>
                  <a:pt x="274319" y="347230"/>
                </a:lnTo>
                <a:lnTo>
                  <a:pt x="274650" y="347446"/>
                </a:lnTo>
                <a:lnTo>
                  <a:pt x="279615" y="344424"/>
                </a:lnTo>
                <a:lnTo>
                  <a:pt x="287502" y="339559"/>
                </a:lnTo>
                <a:lnTo>
                  <a:pt x="287388" y="339229"/>
                </a:lnTo>
                <a:lnTo>
                  <a:pt x="294957" y="333832"/>
                </a:lnTo>
                <a:lnTo>
                  <a:pt x="299808" y="330377"/>
                </a:lnTo>
                <a:lnTo>
                  <a:pt x="300024" y="330593"/>
                </a:lnTo>
                <a:lnTo>
                  <a:pt x="304457" y="326707"/>
                </a:lnTo>
                <a:lnTo>
                  <a:pt x="311480" y="320548"/>
                </a:lnTo>
                <a:lnTo>
                  <a:pt x="311365" y="320332"/>
                </a:lnTo>
                <a:lnTo>
                  <a:pt x="317957" y="313753"/>
                </a:lnTo>
                <a:lnTo>
                  <a:pt x="322173" y="309537"/>
                </a:lnTo>
                <a:lnTo>
                  <a:pt x="322389" y="309638"/>
                </a:lnTo>
                <a:lnTo>
                  <a:pt x="326161" y="305104"/>
                </a:lnTo>
                <a:lnTo>
                  <a:pt x="331990" y="297980"/>
                </a:lnTo>
                <a:lnTo>
                  <a:pt x="331774" y="297649"/>
                </a:lnTo>
                <a:lnTo>
                  <a:pt x="337286" y="290093"/>
                </a:lnTo>
                <a:lnTo>
                  <a:pt x="340740" y="285242"/>
                </a:lnTo>
                <a:lnTo>
                  <a:pt x="340956" y="285343"/>
                </a:lnTo>
                <a:lnTo>
                  <a:pt x="343979" y="280263"/>
                </a:lnTo>
                <a:lnTo>
                  <a:pt x="348513" y="272173"/>
                </a:lnTo>
                <a:lnTo>
                  <a:pt x="348297" y="272059"/>
                </a:lnTo>
                <a:lnTo>
                  <a:pt x="352399" y="263639"/>
                </a:lnTo>
                <a:lnTo>
                  <a:pt x="355003" y="258343"/>
                </a:lnTo>
                <a:lnTo>
                  <a:pt x="355320" y="258343"/>
                </a:lnTo>
                <a:lnTo>
                  <a:pt x="357377" y="252831"/>
                </a:lnTo>
                <a:lnTo>
                  <a:pt x="360616" y="244094"/>
                </a:lnTo>
                <a:lnTo>
                  <a:pt x="360400" y="243979"/>
                </a:lnTo>
                <a:lnTo>
                  <a:pt x="362991" y="235013"/>
                </a:lnTo>
                <a:lnTo>
                  <a:pt x="364718" y="229285"/>
                </a:lnTo>
                <a:lnTo>
                  <a:pt x="365048" y="229285"/>
                </a:lnTo>
                <a:lnTo>
                  <a:pt x="366128" y="223570"/>
                </a:lnTo>
                <a:lnTo>
                  <a:pt x="367957" y="214388"/>
                </a:lnTo>
                <a:lnTo>
                  <a:pt x="367639" y="214274"/>
                </a:lnTo>
                <a:lnTo>
                  <a:pt x="368820" y="205092"/>
                </a:lnTo>
                <a:lnTo>
                  <a:pt x="369582" y="199161"/>
                </a:lnTo>
                <a:lnTo>
                  <a:pt x="369900" y="199047"/>
                </a:lnTo>
                <a:lnTo>
                  <a:pt x="370014" y="193217"/>
                </a:lnTo>
                <a:lnTo>
                  <a:pt x="370230" y="183934"/>
                </a:lnTo>
                <a:lnTo>
                  <a:pt x="369900" y="183819"/>
                </a:lnTo>
                <a:lnTo>
                  <a:pt x="369582" y="174536"/>
                </a:lnTo>
                <a:lnTo>
                  <a:pt x="369366" y="168592"/>
                </a:lnTo>
                <a:lnTo>
                  <a:pt x="369582" y="168490"/>
                </a:lnTo>
                <a:lnTo>
                  <a:pt x="368820" y="162648"/>
                </a:lnTo>
                <a:lnTo>
                  <a:pt x="367525" y="153479"/>
                </a:lnTo>
                <a:lnTo>
                  <a:pt x="367207" y="153479"/>
                </a:lnTo>
                <a:lnTo>
                  <a:pt x="365251" y="144399"/>
                </a:lnTo>
                <a:lnTo>
                  <a:pt x="364070" y="138569"/>
                </a:lnTo>
                <a:lnTo>
                  <a:pt x="364286" y="138353"/>
                </a:lnTo>
                <a:lnTo>
                  <a:pt x="362559" y="132740"/>
                </a:lnTo>
                <a:lnTo>
                  <a:pt x="359752" y="123888"/>
                </a:lnTo>
                <a:lnTo>
                  <a:pt x="359422" y="123888"/>
                </a:lnTo>
                <a:lnTo>
                  <a:pt x="356082" y="115239"/>
                </a:lnTo>
                <a:lnTo>
                  <a:pt x="353923" y="109740"/>
                </a:lnTo>
                <a:lnTo>
                  <a:pt x="354126" y="109524"/>
                </a:lnTo>
                <a:lnTo>
                  <a:pt x="351548" y="104228"/>
                </a:lnTo>
                <a:lnTo>
                  <a:pt x="347332" y="96024"/>
                </a:lnTo>
                <a:lnTo>
                  <a:pt x="347002" y="96126"/>
                </a:lnTo>
                <a:lnTo>
                  <a:pt x="342252" y="88023"/>
                </a:lnTo>
                <a:lnTo>
                  <a:pt x="339229" y="82943"/>
                </a:lnTo>
                <a:lnTo>
                  <a:pt x="339343" y="82740"/>
                </a:lnTo>
                <a:lnTo>
                  <a:pt x="335876" y="77990"/>
                </a:lnTo>
                <a:lnTo>
                  <a:pt x="330377" y="70535"/>
                </a:lnTo>
                <a:lnTo>
                  <a:pt x="330047" y="70637"/>
                </a:lnTo>
                <a:lnTo>
                  <a:pt x="324103" y="63512"/>
                </a:lnTo>
                <a:lnTo>
                  <a:pt x="320217" y="58978"/>
                </a:lnTo>
                <a:lnTo>
                  <a:pt x="320433" y="58648"/>
                </a:lnTo>
                <a:lnTo>
                  <a:pt x="316229" y="54660"/>
                </a:lnTo>
                <a:lnTo>
                  <a:pt x="309524" y="48171"/>
                </a:lnTo>
                <a:lnTo>
                  <a:pt x="309206" y="48387"/>
                </a:lnTo>
                <a:lnTo>
                  <a:pt x="302183" y="42341"/>
                </a:lnTo>
                <a:lnTo>
                  <a:pt x="297649" y="38455"/>
                </a:lnTo>
                <a:lnTo>
                  <a:pt x="297751" y="38138"/>
                </a:lnTo>
                <a:lnTo>
                  <a:pt x="292900" y="34785"/>
                </a:lnTo>
                <a:lnTo>
                  <a:pt x="285229" y="29603"/>
                </a:lnTo>
                <a:lnTo>
                  <a:pt x="285013" y="29819"/>
                </a:lnTo>
                <a:lnTo>
                  <a:pt x="277025" y="24955"/>
                </a:lnTo>
                <a:lnTo>
                  <a:pt x="271945" y="21932"/>
                </a:lnTo>
                <a:lnTo>
                  <a:pt x="271945" y="21602"/>
                </a:lnTo>
                <a:lnTo>
                  <a:pt x="266649" y="19126"/>
                </a:lnTo>
                <a:lnTo>
                  <a:pt x="258229" y="15240"/>
                </a:lnTo>
                <a:lnTo>
                  <a:pt x="258013" y="15455"/>
                </a:lnTo>
                <a:lnTo>
                  <a:pt x="249377" y="12001"/>
                </a:lnTo>
                <a:lnTo>
                  <a:pt x="243865" y="9829"/>
                </a:lnTo>
                <a:lnTo>
                  <a:pt x="243865" y="9613"/>
                </a:lnTo>
                <a:lnTo>
                  <a:pt x="238150" y="8001"/>
                </a:lnTo>
                <a:lnTo>
                  <a:pt x="229285" y="5511"/>
                </a:lnTo>
                <a:lnTo>
                  <a:pt x="229069" y="5727"/>
                </a:lnTo>
                <a:lnTo>
                  <a:pt x="220002" y="3784"/>
                </a:lnTo>
                <a:lnTo>
                  <a:pt x="214172" y="2603"/>
                </a:lnTo>
                <a:lnTo>
                  <a:pt x="214172" y="2273"/>
                </a:lnTo>
                <a:lnTo>
                  <a:pt x="208330" y="1625"/>
                </a:lnTo>
                <a:lnTo>
                  <a:pt x="199047" y="647"/>
                </a:lnTo>
                <a:lnTo>
                  <a:pt x="198945" y="977"/>
                </a:lnTo>
                <a:lnTo>
                  <a:pt x="189649" y="546"/>
                </a:lnTo>
                <a:lnTo>
                  <a:pt x="183705" y="330"/>
                </a:lnTo>
                <a:lnTo>
                  <a:pt x="183603" y="0"/>
                </a:lnTo>
                <a:lnTo>
                  <a:pt x="177774" y="330"/>
                </a:lnTo>
                <a:lnTo>
                  <a:pt x="168478" y="876"/>
                </a:lnTo>
                <a:lnTo>
                  <a:pt x="168478" y="1193"/>
                </a:lnTo>
                <a:lnTo>
                  <a:pt x="159194" y="2387"/>
                </a:lnTo>
                <a:lnTo>
                  <a:pt x="153250" y="3035"/>
                </a:lnTo>
                <a:lnTo>
                  <a:pt x="153149" y="2819"/>
                </a:lnTo>
                <a:lnTo>
                  <a:pt x="147421" y="4114"/>
                </a:lnTo>
                <a:lnTo>
                  <a:pt x="138353" y="6159"/>
                </a:lnTo>
                <a:lnTo>
                  <a:pt x="138353" y="6489"/>
                </a:lnTo>
                <a:lnTo>
                  <a:pt x="129387" y="9080"/>
                </a:lnTo>
                <a:lnTo>
                  <a:pt x="123774" y="10807"/>
                </a:lnTo>
                <a:lnTo>
                  <a:pt x="123558" y="10591"/>
                </a:lnTo>
                <a:lnTo>
                  <a:pt x="118160" y="12750"/>
                </a:lnTo>
                <a:lnTo>
                  <a:pt x="109512" y="16319"/>
                </a:lnTo>
                <a:lnTo>
                  <a:pt x="109626" y="16637"/>
                </a:lnTo>
                <a:lnTo>
                  <a:pt x="101206" y="20637"/>
                </a:lnTo>
                <a:lnTo>
                  <a:pt x="95796" y="23228"/>
                </a:lnTo>
                <a:lnTo>
                  <a:pt x="95580" y="23126"/>
                </a:lnTo>
                <a:lnTo>
                  <a:pt x="90614" y="26136"/>
                </a:lnTo>
                <a:lnTo>
                  <a:pt x="82727" y="31000"/>
                </a:lnTo>
                <a:lnTo>
                  <a:pt x="82842" y="31330"/>
                </a:lnTo>
                <a:lnTo>
                  <a:pt x="75171" y="36728"/>
                </a:lnTo>
                <a:lnTo>
                  <a:pt x="70421" y="40182"/>
                </a:lnTo>
                <a:lnTo>
                  <a:pt x="70091" y="39966"/>
                </a:lnTo>
                <a:lnTo>
                  <a:pt x="65773" y="43853"/>
                </a:lnTo>
                <a:lnTo>
                  <a:pt x="58750" y="50012"/>
                </a:lnTo>
                <a:lnTo>
                  <a:pt x="58864" y="50228"/>
                </a:lnTo>
                <a:lnTo>
                  <a:pt x="52273" y="56819"/>
                </a:lnTo>
                <a:lnTo>
                  <a:pt x="48056" y="61023"/>
                </a:lnTo>
                <a:lnTo>
                  <a:pt x="47739" y="60921"/>
                </a:lnTo>
                <a:lnTo>
                  <a:pt x="44068" y="65455"/>
                </a:lnTo>
                <a:lnTo>
                  <a:pt x="38226" y="72694"/>
                </a:lnTo>
                <a:lnTo>
                  <a:pt x="38341" y="72910"/>
                </a:lnTo>
                <a:lnTo>
                  <a:pt x="32943" y="80467"/>
                </a:lnTo>
                <a:lnTo>
                  <a:pt x="29489" y="85331"/>
                </a:lnTo>
                <a:lnTo>
                  <a:pt x="29159" y="85217"/>
                </a:lnTo>
                <a:lnTo>
                  <a:pt x="26250" y="90297"/>
                </a:lnTo>
                <a:lnTo>
                  <a:pt x="21704" y="98399"/>
                </a:lnTo>
                <a:lnTo>
                  <a:pt x="21920" y="98615"/>
                </a:lnTo>
                <a:lnTo>
                  <a:pt x="17818" y="106921"/>
                </a:lnTo>
                <a:lnTo>
                  <a:pt x="15125" y="112217"/>
                </a:lnTo>
                <a:lnTo>
                  <a:pt x="14909" y="112217"/>
                </a:lnTo>
                <a:lnTo>
                  <a:pt x="12852" y="117729"/>
                </a:lnTo>
                <a:lnTo>
                  <a:pt x="9613" y="126479"/>
                </a:lnTo>
                <a:lnTo>
                  <a:pt x="9829" y="126580"/>
                </a:lnTo>
                <a:lnTo>
                  <a:pt x="7124" y="135547"/>
                </a:lnTo>
                <a:lnTo>
                  <a:pt x="5511" y="141274"/>
                </a:lnTo>
                <a:lnTo>
                  <a:pt x="5181" y="141274"/>
                </a:lnTo>
                <a:lnTo>
                  <a:pt x="4000" y="146989"/>
                </a:lnTo>
                <a:lnTo>
                  <a:pt x="2273" y="156171"/>
                </a:lnTo>
                <a:lnTo>
                  <a:pt x="2590" y="156286"/>
                </a:lnTo>
                <a:lnTo>
                  <a:pt x="1409" y="165569"/>
                </a:lnTo>
                <a:lnTo>
                  <a:pt x="647" y="171399"/>
                </a:lnTo>
                <a:lnTo>
                  <a:pt x="330" y="171513"/>
                </a:lnTo>
                <a:lnTo>
                  <a:pt x="215" y="177342"/>
                </a:lnTo>
                <a:lnTo>
                  <a:pt x="0" y="186626"/>
                </a:lnTo>
                <a:lnTo>
                  <a:pt x="330" y="186740"/>
                </a:lnTo>
                <a:lnTo>
                  <a:pt x="647" y="196024"/>
                </a:lnTo>
                <a:lnTo>
                  <a:pt x="863" y="201968"/>
                </a:lnTo>
                <a:lnTo>
                  <a:pt x="647" y="202069"/>
                </a:lnTo>
                <a:lnTo>
                  <a:pt x="1409" y="207911"/>
                </a:lnTo>
                <a:lnTo>
                  <a:pt x="2705" y="217093"/>
                </a:lnTo>
                <a:lnTo>
                  <a:pt x="3022" y="217093"/>
                </a:lnTo>
                <a:lnTo>
                  <a:pt x="4965" y="226263"/>
                </a:lnTo>
                <a:lnTo>
                  <a:pt x="6159" y="231990"/>
                </a:lnTo>
                <a:lnTo>
                  <a:pt x="7670" y="237820"/>
                </a:lnTo>
                <a:lnTo>
                  <a:pt x="8750" y="241706"/>
                </a:lnTo>
                <a:lnTo>
                  <a:pt x="9080" y="241706"/>
                </a:lnTo>
                <a:lnTo>
                  <a:pt x="10477" y="2454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5327674" y="2682640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65011" y="0"/>
                </a:moveTo>
                <a:lnTo>
                  <a:pt x="53794" y="7412"/>
                </a:lnTo>
                <a:lnTo>
                  <a:pt x="45301" y="13530"/>
                </a:lnTo>
                <a:lnTo>
                  <a:pt x="39192" y="18148"/>
                </a:lnTo>
                <a:lnTo>
                  <a:pt x="33794" y="22250"/>
                </a:lnTo>
                <a:lnTo>
                  <a:pt x="33794" y="22466"/>
                </a:lnTo>
                <a:lnTo>
                  <a:pt x="29044" y="27216"/>
                </a:lnTo>
                <a:lnTo>
                  <a:pt x="22567" y="33477"/>
                </a:lnTo>
                <a:lnTo>
                  <a:pt x="22237" y="33375"/>
                </a:lnTo>
                <a:lnTo>
                  <a:pt x="16522" y="40182"/>
                </a:lnTo>
                <a:lnTo>
                  <a:pt x="8264" y="50157"/>
                </a:lnTo>
                <a:lnTo>
                  <a:pt x="1416" y="59715"/>
                </a:lnTo>
                <a:lnTo>
                  <a:pt x="0" y="6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5339290" y="2699529"/>
            <a:ext cx="312765" cy="312332"/>
          </a:xfrm>
          <a:custGeom>
            <a:avLst/>
            <a:gdLst/>
            <a:ahLst/>
            <a:cxnLst/>
            <a:rect l="l" t="t" r="r" b="b"/>
            <a:pathLst>
              <a:path w="312765" h="312332">
                <a:moveTo>
                  <a:pt x="3932" y="190580"/>
                </a:moveTo>
                <a:lnTo>
                  <a:pt x="1062" y="176820"/>
                </a:lnTo>
                <a:lnTo>
                  <a:pt x="0" y="166662"/>
                </a:lnTo>
                <a:lnTo>
                  <a:pt x="105" y="153220"/>
                </a:lnTo>
                <a:lnTo>
                  <a:pt x="781" y="137573"/>
                </a:lnTo>
                <a:lnTo>
                  <a:pt x="5794" y="114423"/>
                </a:lnTo>
                <a:lnTo>
                  <a:pt x="10296" y="99527"/>
                </a:lnTo>
                <a:lnTo>
                  <a:pt x="20896" y="78331"/>
                </a:lnTo>
                <a:lnTo>
                  <a:pt x="29001" y="65048"/>
                </a:lnTo>
                <a:lnTo>
                  <a:pt x="44541" y="47153"/>
                </a:lnTo>
                <a:lnTo>
                  <a:pt x="55697" y="36274"/>
                </a:lnTo>
                <a:lnTo>
                  <a:pt x="75204" y="22764"/>
                </a:lnTo>
                <a:lnTo>
                  <a:pt x="88748" y="15039"/>
                </a:lnTo>
                <a:lnTo>
                  <a:pt x="111042" y="6830"/>
                </a:lnTo>
                <a:lnTo>
                  <a:pt x="125935" y="2680"/>
                </a:lnTo>
                <a:lnTo>
                  <a:pt x="149553" y="325"/>
                </a:lnTo>
                <a:lnTo>
                  <a:pt x="165064" y="0"/>
                </a:lnTo>
                <a:lnTo>
                  <a:pt x="175256" y="845"/>
                </a:lnTo>
                <a:lnTo>
                  <a:pt x="188389" y="3477"/>
                </a:lnTo>
                <a:lnTo>
                  <a:pt x="203721" y="7110"/>
                </a:lnTo>
                <a:lnTo>
                  <a:pt x="225566" y="16371"/>
                </a:lnTo>
                <a:lnTo>
                  <a:pt x="239284" y="23592"/>
                </a:lnTo>
                <a:lnTo>
                  <a:pt x="258162" y="37996"/>
                </a:lnTo>
                <a:lnTo>
                  <a:pt x="269676" y="48406"/>
                </a:lnTo>
                <a:lnTo>
                  <a:pt x="284310" y="67067"/>
                </a:lnTo>
                <a:lnTo>
                  <a:pt x="292924" y="80093"/>
                </a:lnTo>
                <a:lnTo>
                  <a:pt x="302508" y="101803"/>
                </a:lnTo>
                <a:lnTo>
                  <a:pt x="307605" y="116428"/>
                </a:lnTo>
                <a:lnTo>
                  <a:pt x="311477" y="139805"/>
                </a:lnTo>
                <a:lnTo>
                  <a:pt x="312765" y="155269"/>
                </a:lnTo>
                <a:lnTo>
                  <a:pt x="312520" y="165458"/>
                </a:lnTo>
                <a:lnTo>
                  <a:pt x="310715" y="178643"/>
                </a:lnTo>
                <a:lnTo>
                  <a:pt x="308056" y="194305"/>
                </a:lnTo>
                <a:lnTo>
                  <a:pt x="300196" y="216717"/>
                </a:lnTo>
                <a:lnTo>
                  <a:pt x="293847" y="230878"/>
                </a:lnTo>
                <a:lnTo>
                  <a:pt x="280636" y="250575"/>
                </a:lnTo>
                <a:lnTo>
                  <a:pt x="270880" y="262449"/>
                </a:lnTo>
                <a:lnTo>
                  <a:pt x="253284" y="278432"/>
                </a:lnTo>
                <a:lnTo>
                  <a:pt x="252116" y="279467"/>
                </a:lnTo>
                <a:lnTo>
                  <a:pt x="244991" y="285728"/>
                </a:lnTo>
                <a:lnTo>
                  <a:pt x="244229" y="285614"/>
                </a:lnTo>
                <a:lnTo>
                  <a:pt x="235910" y="290478"/>
                </a:lnTo>
                <a:lnTo>
                  <a:pt x="227592" y="295444"/>
                </a:lnTo>
                <a:lnTo>
                  <a:pt x="227376" y="296206"/>
                </a:lnTo>
                <a:lnTo>
                  <a:pt x="218422" y="299444"/>
                </a:lnTo>
                <a:lnTo>
                  <a:pt x="205211" y="303932"/>
                </a:lnTo>
                <a:lnTo>
                  <a:pt x="195770" y="306511"/>
                </a:lnTo>
                <a:lnTo>
                  <a:pt x="182993" y="309882"/>
                </a:lnTo>
                <a:lnTo>
                  <a:pt x="180945" y="310455"/>
                </a:lnTo>
                <a:lnTo>
                  <a:pt x="180297" y="310569"/>
                </a:lnTo>
                <a:lnTo>
                  <a:pt x="179433" y="310455"/>
                </a:lnTo>
                <a:lnTo>
                  <a:pt x="165284" y="311466"/>
                </a:lnTo>
                <a:lnTo>
                  <a:pt x="155290" y="312332"/>
                </a:lnTo>
                <a:lnTo>
                  <a:pt x="141740" y="311763"/>
                </a:lnTo>
                <a:lnTo>
                  <a:pt x="127765" y="310187"/>
                </a:lnTo>
                <a:lnTo>
                  <a:pt x="117750" y="308012"/>
                </a:lnTo>
                <a:lnTo>
                  <a:pt x="104907" y="303681"/>
                </a:lnTo>
                <a:lnTo>
                  <a:pt x="90424" y="298308"/>
                </a:lnTo>
                <a:lnTo>
                  <a:pt x="81248" y="293710"/>
                </a:lnTo>
                <a:lnTo>
                  <a:pt x="69919" y="286322"/>
                </a:lnTo>
                <a:lnTo>
                  <a:pt x="57156" y="277492"/>
                </a:lnTo>
                <a:lnTo>
                  <a:pt x="49409" y="270783"/>
                </a:lnTo>
                <a:lnTo>
                  <a:pt x="40259" y="260843"/>
                </a:lnTo>
                <a:lnTo>
                  <a:pt x="30114" y="249034"/>
                </a:lnTo>
                <a:lnTo>
                  <a:pt x="24294" y="240589"/>
                </a:lnTo>
                <a:lnTo>
                  <a:pt x="17862" y="228661"/>
                </a:lnTo>
                <a:lnTo>
                  <a:pt x="11082" y="214991"/>
                </a:lnTo>
                <a:lnTo>
                  <a:pt x="7677" y="205205"/>
                </a:lnTo>
                <a:lnTo>
                  <a:pt x="4910" y="193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5420981" y="2654602"/>
            <a:ext cx="102057" cy="13997"/>
          </a:xfrm>
          <a:custGeom>
            <a:avLst/>
            <a:gdLst/>
            <a:ahLst/>
            <a:cxnLst/>
            <a:rect l="l" t="t" r="r" b="b"/>
            <a:pathLst>
              <a:path w="102057" h="13997">
                <a:moveTo>
                  <a:pt x="0" y="13997"/>
                </a:moveTo>
                <a:lnTo>
                  <a:pt x="6261" y="11508"/>
                </a:lnTo>
                <a:lnTo>
                  <a:pt x="12738" y="9463"/>
                </a:lnTo>
                <a:lnTo>
                  <a:pt x="21386" y="6758"/>
                </a:lnTo>
                <a:lnTo>
                  <a:pt x="21488" y="6440"/>
                </a:lnTo>
                <a:lnTo>
                  <a:pt x="30238" y="4713"/>
                </a:lnTo>
                <a:lnTo>
                  <a:pt x="42989" y="1922"/>
                </a:lnTo>
                <a:lnTo>
                  <a:pt x="54671" y="606"/>
                </a:lnTo>
                <a:lnTo>
                  <a:pt x="57023" y="497"/>
                </a:lnTo>
                <a:lnTo>
                  <a:pt x="71635" y="0"/>
                </a:lnTo>
                <a:lnTo>
                  <a:pt x="81745" y="72"/>
                </a:lnTo>
                <a:lnTo>
                  <a:pt x="93115" y="875"/>
                </a:lnTo>
                <a:lnTo>
                  <a:pt x="102057" y="16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5392687" y="2654661"/>
            <a:ext cx="130352" cy="27978"/>
          </a:xfrm>
          <a:custGeom>
            <a:avLst/>
            <a:gdLst/>
            <a:ahLst/>
            <a:cxnLst/>
            <a:rect l="l" t="t" r="r" b="b"/>
            <a:pathLst>
              <a:path w="130352" h="27978">
                <a:moveTo>
                  <a:pt x="130352" y="1625"/>
                </a:moveTo>
                <a:lnTo>
                  <a:pt x="126034" y="762"/>
                </a:lnTo>
                <a:lnTo>
                  <a:pt x="121386" y="546"/>
                </a:lnTo>
                <a:lnTo>
                  <a:pt x="107955" y="157"/>
                </a:lnTo>
                <a:lnTo>
                  <a:pt x="97504" y="107"/>
                </a:lnTo>
                <a:lnTo>
                  <a:pt x="89852" y="114"/>
                </a:lnTo>
                <a:lnTo>
                  <a:pt x="87579" y="114"/>
                </a:lnTo>
                <a:lnTo>
                  <a:pt x="85318" y="431"/>
                </a:lnTo>
                <a:lnTo>
                  <a:pt x="70925" y="2823"/>
                </a:lnTo>
                <a:lnTo>
                  <a:pt x="60951" y="4265"/>
                </a:lnTo>
                <a:lnTo>
                  <a:pt x="50339" y="6613"/>
                </a:lnTo>
                <a:lnTo>
                  <a:pt x="41033" y="9398"/>
                </a:lnTo>
                <a:lnTo>
                  <a:pt x="27261" y="13992"/>
                </a:lnTo>
                <a:lnTo>
                  <a:pt x="17752" y="17941"/>
                </a:lnTo>
                <a:lnTo>
                  <a:pt x="7593" y="23478"/>
                </a:lnTo>
                <a:lnTo>
                  <a:pt x="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5399054" y="2675512"/>
            <a:ext cx="40068" cy="17932"/>
          </a:xfrm>
          <a:custGeom>
            <a:avLst/>
            <a:gdLst/>
            <a:ahLst/>
            <a:cxnLst/>
            <a:rect l="l" t="t" r="r" b="b"/>
            <a:pathLst>
              <a:path w="40068" h="17932">
                <a:moveTo>
                  <a:pt x="40068" y="0"/>
                </a:moveTo>
                <a:lnTo>
                  <a:pt x="31318" y="3136"/>
                </a:lnTo>
                <a:lnTo>
                  <a:pt x="22567" y="6477"/>
                </a:lnTo>
                <a:lnTo>
                  <a:pt x="20307" y="7340"/>
                </a:lnTo>
                <a:lnTo>
                  <a:pt x="18148" y="8420"/>
                </a:lnTo>
                <a:lnTo>
                  <a:pt x="15011" y="9829"/>
                </a:lnTo>
                <a:lnTo>
                  <a:pt x="11887" y="11442"/>
                </a:lnTo>
                <a:lnTo>
                  <a:pt x="8966" y="12852"/>
                </a:lnTo>
                <a:lnTo>
                  <a:pt x="6045" y="14465"/>
                </a:lnTo>
                <a:lnTo>
                  <a:pt x="3022" y="1609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5399055" y="2681998"/>
            <a:ext cx="22567" cy="11442"/>
          </a:xfrm>
          <a:custGeom>
            <a:avLst/>
            <a:gdLst/>
            <a:ahLst/>
            <a:cxnLst/>
            <a:rect l="l" t="t" r="r" b="b"/>
            <a:pathLst>
              <a:path w="22567" h="11442">
                <a:moveTo>
                  <a:pt x="0" y="11442"/>
                </a:moveTo>
                <a:lnTo>
                  <a:pt x="1727" y="10363"/>
                </a:lnTo>
                <a:lnTo>
                  <a:pt x="3454" y="9499"/>
                </a:lnTo>
                <a:lnTo>
                  <a:pt x="7124" y="7442"/>
                </a:lnTo>
                <a:lnTo>
                  <a:pt x="10795" y="5499"/>
                </a:lnTo>
                <a:lnTo>
                  <a:pt x="13716" y="3987"/>
                </a:lnTo>
                <a:lnTo>
                  <a:pt x="16738" y="2578"/>
                </a:lnTo>
                <a:lnTo>
                  <a:pt x="19545" y="1295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5403051" y="3020463"/>
            <a:ext cx="127330" cy="24625"/>
          </a:xfrm>
          <a:custGeom>
            <a:avLst/>
            <a:gdLst/>
            <a:ahLst/>
            <a:cxnLst/>
            <a:rect l="l" t="t" r="r" b="b"/>
            <a:pathLst>
              <a:path w="127330" h="24625">
                <a:moveTo>
                  <a:pt x="0" y="0"/>
                </a:moveTo>
                <a:lnTo>
                  <a:pt x="4318" y="2806"/>
                </a:lnTo>
                <a:lnTo>
                  <a:pt x="4533" y="2921"/>
                </a:lnTo>
                <a:lnTo>
                  <a:pt x="9283" y="4864"/>
                </a:lnTo>
                <a:lnTo>
                  <a:pt x="21601" y="9939"/>
                </a:lnTo>
                <a:lnTo>
                  <a:pt x="31388" y="13677"/>
                </a:lnTo>
                <a:lnTo>
                  <a:pt x="38227" y="16306"/>
                </a:lnTo>
                <a:lnTo>
                  <a:pt x="39306" y="16637"/>
                </a:lnTo>
                <a:lnTo>
                  <a:pt x="40500" y="16954"/>
                </a:lnTo>
                <a:lnTo>
                  <a:pt x="53366" y="19774"/>
                </a:lnTo>
                <a:lnTo>
                  <a:pt x="64259" y="21930"/>
                </a:lnTo>
                <a:lnTo>
                  <a:pt x="68795" y="22682"/>
                </a:lnTo>
                <a:lnTo>
                  <a:pt x="76136" y="23876"/>
                </a:lnTo>
                <a:lnTo>
                  <a:pt x="76250" y="23647"/>
                </a:lnTo>
                <a:lnTo>
                  <a:pt x="83807" y="23977"/>
                </a:lnTo>
                <a:lnTo>
                  <a:pt x="91795" y="24295"/>
                </a:lnTo>
                <a:lnTo>
                  <a:pt x="92011" y="24625"/>
                </a:lnTo>
                <a:lnTo>
                  <a:pt x="100012" y="24079"/>
                </a:lnTo>
                <a:lnTo>
                  <a:pt x="112920" y="23051"/>
                </a:lnTo>
                <a:lnTo>
                  <a:pt x="124462" y="21412"/>
                </a:lnTo>
                <a:lnTo>
                  <a:pt x="127330" y="20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5449062" y="2666711"/>
            <a:ext cx="116205" cy="13987"/>
          </a:xfrm>
          <a:custGeom>
            <a:avLst/>
            <a:gdLst/>
            <a:ahLst/>
            <a:cxnLst/>
            <a:rect l="l" t="t" r="r" b="b"/>
            <a:pathLst>
              <a:path w="116204" h="13987">
                <a:moveTo>
                  <a:pt x="0" y="6964"/>
                </a:moveTo>
                <a:lnTo>
                  <a:pt x="12991" y="2969"/>
                </a:lnTo>
                <a:lnTo>
                  <a:pt x="23383" y="1324"/>
                </a:lnTo>
                <a:lnTo>
                  <a:pt x="33159" y="703"/>
                </a:lnTo>
                <a:lnTo>
                  <a:pt x="47563" y="0"/>
                </a:lnTo>
                <a:lnTo>
                  <a:pt x="57766" y="179"/>
                </a:lnTo>
                <a:lnTo>
                  <a:pt x="69405" y="1580"/>
                </a:lnTo>
                <a:lnTo>
                  <a:pt x="77000" y="2760"/>
                </a:lnTo>
                <a:lnTo>
                  <a:pt x="90965" y="5145"/>
                </a:lnTo>
                <a:lnTo>
                  <a:pt x="100852" y="7834"/>
                </a:lnTo>
                <a:lnTo>
                  <a:pt x="112829" y="12564"/>
                </a:lnTo>
                <a:lnTo>
                  <a:pt x="116205" y="1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5482216" y="2666980"/>
            <a:ext cx="85966" cy="14478"/>
          </a:xfrm>
          <a:custGeom>
            <a:avLst/>
            <a:gdLst/>
            <a:ahLst/>
            <a:cxnLst/>
            <a:rect l="l" t="t" r="r" b="b"/>
            <a:pathLst>
              <a:path w="85966" h="14477">
                <a:moveTo>
                  <a:pt x="0" y="431"/>
                </a:moveTo>
                <a:lnTo>
                  <a:pt x="2806" y="0"/>
                </a:lnTo>
                <a:lnTo>
                  <a:pt x="5727" y="101"/>
                </a:lnTo>
                <a:lnTo>
                  <a:pt x="19160" y="501"/>
                </a:lnTo>
                <a:lnTo>
                  <a:pt x="29647" y="995"/>
                </a:lnTo>
                <a:lnTo>
                  <a:pt x="36931" y="1396"/>
                </a:lnTo>
                <a:lnTo>
                  <a:pt x="40398" y="1625"/>
                </a:lnTo>
                <a:lnTo>
                  <a:pt x="43853" y="2489"/>
                </a:lnTo>
                <a:lnTo>
                  <a:pt x="55626" y="4965"/>
                </a:lnTo>
                <a:lnTo>
                  <a:pt x="55841" y="4635"/>
                </a:lnTo>
                <a:lnTo>
                  <a:pt x="67500" y="7886"/>
                </a:lnTo>
                <a:lnTo>
                  <a:pt x="76784" y="10579"/>
                </a:lnTo>
                <a:lnTo>
                  <a:pt x="77000" y="10693"/>
                </a:lnTo>
                <a:lnTo>
                  <a:pt x="85966" y="1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5467959" y="3028994"/>
            <a:ext cx="130352" cy="28796"/>
          </a:xfrm>
          <a:custGeom>
            <a:avLst/>
            <a:gdLst/>
            <a:ahLst/>
            <a:cxnLst/>
            <a:rect l="l" t="t" r="r" b="b"/>
            <a:pathLst>
              <a:path w="130352" h="28796">
                <a:moveTo>
                  <a:pt x="0" y="26352"/>
                </a:moveTo>
                <a:lnTo>
                  <a:pt x="14342" y="28208"/>
                </a:lnTo>
                <a:lnTo>
                  <a:pt x="24572" y="28796"/>
                </a:lnTo>
                <a:lnTo>
                  <a:pt x="36005" y="28274"/>
                </a:lnTo>
                <a:lnTo>
                  <a:pt x="45034" y="27546"/>
                </a:lnTo>
                <a:lnTo>
                  <a:pt x="59521" y="26112"/>
                </a:lnTo>
                <a:lnTo>
                  <a:pt x="69687" y="24381"/>
                </a:lnTo>
                <a:lnTo>
                  <a:pt x="80782" y="21289"/>
                </a:lnTo>
                <a:lnTo>
                  <a:pt x="89319" y="18580"/>
                </a:lnTo>
                <a:lnTo>
                  <a:pt x="103093" y="13987"/>
                </a:lnTo>
                <a:lnTo>
                  <a:pt x="112605" y="10041"/>
                </a:lnTo>
                <a:lnTo>
                  <a:pt x="122763" y="4503"/>
                </a:lnTo>
                <a:lnTo>
                  <a:pt x="130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5472282" y="3028995"/>
            <a:ext cx="126034" cy="27863"/>
          </a:xfrm>
          <a:custGeom>
            <a:avLst/>
            <a:gdLst/>
            <a:ahLst/>
            <a:cxnLst/>
            <a:rect l="l" t="t" r="r" b="b"/>
            <a:pathLst>
              <a:path w="126034" h="27863">
                <a:moveTo>
                  <a:pt x="126034" y="0"/>
                </a:moveTo>
                <a:lnTo>
                  <a:pt x="114197" y="6318"/>
                </a:lnTo>
                <a:lnTo>
                  <a:pt x="104751" y="10863"/>
                </a:lnTo>
                <a:lnTo>
                  <a:pt x="97739" y="14046"/>
                </a:lnTo>
                <a:lnTo>
                  <a:pt x="91579" y="16738"/>
                </a:lnTo>
                <a:lnTo>
                  <a:pt x="91363" y="16522"/>
                </a:lnTo>
                <a:lnTo>
                  <a:pt x="85001" y="18580"/>
                </a:lnTo>
                <a:lnTo>
                  <a:pt x="76352" y="21272"/>
                </a:lnTo>
                <a:lnTo>
                  <a:pt x="76250" y="21602"/>
                </a:lnTo>
                <a:lnTo>
                  <a:pt x="67500" y="23329"/>
                </a:lnTo>
                <a:lnTo>
                  <a:pt x="54876" y="25615"/>
                </a:lnTo>
                <a:lnTo>
                  <a:pt x="43282" y="27177"/>
                </a:lnTo>
                <a:lnTo>
                  <a:pt x="40716" y="27546"/>
                </a:lnTo>
                <a:lnTo>
                  <a:pt x="38557" y="27863"/>
                </a:lnTo>
                <a:lnTo>
                  <a:pt x="36182" y="27863"/>
                </a:lnTo>
                <a:lnTo>
                  <a:pt x="22742" y="27786"/>
                </a:lnTo>
                <a:lnTo>
                  <a:pt x="12294" y="27627"/>
                </a:lnTo>
                <a:lnTo>
                  <a:pt x="4648" y="27432"/>
                </a:lnTo>
                <a:lnTo>
                  <a:pt x="2260" y="2733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5530385" y="2975427"/>
            <a:ext cx="111239" cy="65989"/>
          </a:xfrm>
          <a:custGeom>
            <a:avLst/>
            <a:gdLst/>
            <a:ahLst/>
            <a:cxnLst/>
            <a:rect l="l" t="t" r="r" b="b"/>
            <a:pathLst>
              <a:path w="111239" h="65989">
                <a:moveTo>
                  <a:pt x="0" y="65989"/>
                </a:moveTo>
                <a:lnTo>
                  <a:pt x="14128" y="62394"/>
                </a:lnTo>
                <a:lnTo>
                  <a:pt x="23764" y="59554"/>
                </a:lnTo>
                <a:lnTo>
                  <a:pt x="34783" y="55628"/>
                </a:lnTo>
                <a:lnTo>
                  <a:pt x="42011" y="52920"/>
                </a:lnTo>
                <a:lnTo>
                  <a:pt x="51943" y="49136"/>
                </a:lnTo>
                <a:lnTo>
                  <a:pt x="52158" y="48387"/>
                </a:lnTo>
                <a:lnTo>
                  <a:pt x="61556" y="42773"/>
                </a:lnTo>
                <a:lnTo>
                  <a:pt x="70954" y="37160"/>
                </a:lnTo>
                <a:lnTo>
                  <a:pt x="71716" y="37363"/>
                </a:lnTo>
                <a:lnTo>
                  <a:pt x="79806" y="30454"/>
                </a:lnTo>
                <a:lnTo>
                  <a:pt x="90781" y="20911"/>
                </a:lnTo>
                <a:lnTo>
                  <a:pt x="98088" y="14030"/>
                </a:lnTo>
                <a:lnTo>
                  <a:pt x="106192" y="5486"/>
                </a:lnTo>
                <a:lnTo>
                  <a:pt x="1112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5569376" y="3004157"/>
            <a:ext cx="43091" cy="25488"/>
          </a:xfrm>
          <a:custGeom>
            <a:avLst/>
            <a:gdLst/>
            <a:ahLst/>
            <a:cxnLst/>
            <a:rect l="l" t="t" r="r" b="b"/>
            <a:pathLst>
              <a:path w="43091" h="25488">
                <a:moveTo>
                  <a:pt x="43091" y="0"/>
                </a:moveTo>
                <a:lnTo>
                  <a:pt x="41897" y="863"/>
                </a:lnTo>
                <a:lnTo>
                  <a:pt x="40817" y="1727"/>
                </a:lnTo>
                <a:lnTo>
                  <a:pt x="38658" y="3352"/>
                </a:lnTo>
                <a:lnTo>
                  <a:pt x="36398" y="4965"/>
                </a:lnTo>
                <a:lnTo>
                  <a:pt x="34124" y="6591"/>
                </a:lnTo>
                <a:lnTo>
                  <a:pt x="31749" y="8204"/>
                </a:lnTo>
                <a:lnTo>
                  <a:pt x="27863" y="10795"/>
                </a:lnTo>
                <a:lnTo>
                  <a:pt x="23977" y="13169"/>
                </a:lnTo>
                <a:lnTo>
                  <a:pt x="20840" y="15125"/>
                </a:lnTo>
                <a:lnTo>
                  <a:pt x="17703" y="16852"/>
                </a:lnTo>
                <a:lnTo>
                  <a:pt x="14249" y="18681"/>
                </a:lnTo>
                <a:lnTo>
                  <a:pt x="10693" y="20523"/>
                </a:lnTo>
                <a:lnTo>
                  <a:pt x="7886" y="21920"/>
                </a:lnTo>
                <a:lnTo>
                  <a:pt x="4965" y="23329"/>
                </a:lnTo>
                <a:lnTo>
                  <a:pt x="2489" y="24409"/>
                </a:lnTo>
                <a:lnTo>
                  <a:pt x="0" y="2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5572180" y="3005882"/>
            <a:ext cx="37909" cy="21932"/>
          </a:xfrm>
          <a:custGeom>
            <a:avLst/>
            <a:gdLst/>
            <a:ahLst/>
            <a:cxnLst/>
            <a:rect l="l" t="t" r="r" b="b"/>
            <a:pathLst>
              <a:path w="37909" h="21932">
                <a:moveTo>
                  <a:pt x="37909" y="0"/>
                </a:moveTo>
                <a:lnTo>
                  <a:pt x="35966" y="1511"/>
                </a:lnTo>
                <a:lnTo>
                  <a:pt x="34023" y="2921"/>
                </a:lnTo>
                <a:lnTo>
                  <a:pt x="31216" y="4965"/>
                </a:lnTo>
                <a:lnTo>
                  <a:pt x="28295" y="6908"/>
                </a:lnTo>
                <a:lnTo>
                  <a:pt x="24955" y="9182"/>
                </a:lnTo>
                <a:lnTo>
                  <a:pt x="21488" y="11226"/>
                </a:lnTo>
                <a:lnTo>
                  <a:pt x="20624" y="11772"/>
                </a:lnTo>
                <a:lnTo>
                  <a:pt x="19761" y="12306"/>
                </a:lnTo>
                <a:lnTo>
                  <a:pt x="9931" y="17170"/>
                </a:lnTo>
                <a:lnTo>
                  <a:pt x="0" y="21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5523035" y="2656290"/>
            <a:ext cx="83921" cy="31750"/>
          </a:xfrm>
          <a:custGeom>
            <a:avLst/>
            <a:gdLst/>
            <a:ahLst/>
            <a:cxnLst/>
            <a:rect l="l" t="t" r="r" b="b"/>
            <a:pathLst>
              <a:path w="83921" h="31750">
                <a:moveTo>
                  <a:pt x="83921" y="31750"/>
                </a:moveTo>
                <a:lnTo>
                  <a:pt x="82092" y="30340"/>
                </a:lnTo>
                <a:lnTo>
                  <a:pt x="80137" y="29260"/>
                </a:lnTo>
                <a:lnTo>
                  <a:pt x="68373" y="22821"/>
                </a:lnTo>
                <a:lnTo>
                  <a:pt x="59225" y="18000"/>
                </a:lnTo>
                <a:lnTo>
                  <a:pt x="52171" y="14465"/>
                </a:lnTo>
                <a:lnTo>
                  <a:pt x="48171" y="12522"/>
                </a:lnTo>
                <a:lnTo>
                  <a:pt x="43738" y="11125"/>
                </a:lnTo>
                <a:lnTo>
                  <a:pt x="33058" y="7454"/>
                </a:lnTo>
                <a:lnTo>
                  <a:pt x="33058" y="7124"/>
                </a:lnTo>
                <a:lnTo>
                  <a:pt x="22250" y="4317"/>
                </a:lnTo>
                <a:lnTo>
                  <a:pt x="11341" y="1511"/>
                </a:lnTo>
                <a:lnTo>
                  <a:pt x="11125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5568186" y="2681452"/>
            <a:ext cx="66738" cy="47739"/>
          </a:xfrm>
          <a:custGeom>
            <a:avLst/>
            <a:gdLst/>
            <a:ahLst/>
            <a:cxnLst/>
            <a:rect l="l" t="t" r="r" b="b"/>
            <a:pathLst>
              <a:path w="66738" h="47739">
                <a:moveTo>
                  <a:pt x="0" y="0"/>
                </a:moveTo>
                <a:lnTo>
                  <a:pt x="5397" y="1943"/>
                </a:lnTo>
                <a:lnTo>
                  <a:pt x="10477" y="4864"/>
                </a:lnTo>
                <a:lnTo>
                  <a:pt x="22058" y="11484"/>
                </a:lnTo>
                <a:lnTo>
                  <a:pt x="30950" y="16965"/>
                </a:lnTo>
                <a:lnTo>
                  <a:pt x="37261" y="20840"/>
                </a:lnTo>
                <a:lnTo>
                  <a:pt x="37795" y="21170"/>
                </a:lnTo>
                <a:lnTo>
                  <a:pt x="38227" y="21488"/>
                </a:lnTo>
                <a:lnTo>
                  <a:pt x="48723" y="31049"/>
                </a:lnTo>
                <a:lnTo>
                  <a:pt x="55985" y="37732"/>
                </a:lnTo>
                <a:lnTo>
                  <a:pt x="66032" y="47081"/>
                </a:lnTo>
                <a:lnTo>
                  <a:pt x="66738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5623379" y="2967221"/>
            <a:ext cx="39954" cy="44170"/>
          </a:xfrm>
          <a:custGeom>
            <a:avLst/>
            <a:gdLst/>
            <a:ahLst/>
            <a:cxnLst/>
            <a:rect l="l" t="t" r="r" b="b"/>
            <a:pathLst>
              <a:path w="39954" h="44170">
                <a:moveTo>
                  <a:pt x="39954" y="0"/>
                </a:moveTo>
                <a:lnTo>
                  <a:pt x="32488" y="10556"/>
                </a:lnTo>
                <a:lnTo>
                  <a:pt x="24985" y="19666"/>
                </a:lnTo>
                <a:lnTo>
                  <a:pt x="23431" y="21488"/>
                </a:lnTo>
                <a:lnTo>
                  <a:pt x="17703" y="28409"/>
                </a:lnTo>
                <a:lnTo>
                  <a:pt x="17386" y="28295"/>
                </a:lnTo>
                <a:lnTo>
                  <a:pt x="10896" y="34556"/>
                </a:lnTo>
                <a:lnTo>
                  <a:pt x="6045" y="39306"/>
                </a:lnTo>
                <a:lnTo>
                  <a:pt x="5930" y="39090"/>
                </a:lnTo>
                <a:lnTo>
                  <a:pt x="749" y="43624"/>
                </a:lnTo>
                <a:lnTo>
                  <a:pt x="419" y="43954"/>
                </a:lnTo>
                <a:lnTo>
                  <a:pt x="0" y="44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5572399" y="3020792"/>
            <a:ext cx="15113" cy="7556"/>
          </a:xfrm>
          <a:custGeom>
            <a:avLst/>
            <a:gdLst/>
            <a:ahLst/>
            <a:cxnLst/>
            <a:rect l="l" t="t" r="r" b="b"/>
            <a:pathLst>
              <a:path w="15112" h="7556">
                <a:moveTo>
                  <a:pt x="0" y="7556"/>
                </a:moveTo>
                <a:lnTo>
                  <a:pt x="2260" y="6477"/>
                </a:lnTo>
                <a:lnTo>
                  <a:pt x="4432" y="5397"/>
                </a:lnTo>
                <a:lnTo>
                  <a:pt x="5499" y="4965"/>
                </a:lnTo>
                <a:lnTo>
                  <a:pt x="6591" y="4419"/>
                </a:lnTo>
                <a:lnTo>
                  <a:pt x="9499" y="2908"/>
                </a:lnTo>
                <a:lnTo>
                  <a:pt x="12420" y="1397"/>
                </a:lnTo>
                <a:lnTo>
                  <a:pt x="13716" y="749"/>
                </a:ln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5610090" y="2975428"/>
            <a:ext cx="31534" cy="30454"/>
          </a:xfrm>
          <a:custGeom>
            <a:avLst/>
            <a:gdLst/>
            <a:ahLst/>
            <a:cxnLst/>
            <a:rect l="l" t="t" r="r" b="b"/>
            <a:pathLst>
              <a:path w="31534" h="30454">
                <a:moveTo>
                  <a:pt x="0" y="30454"/>
                </a:moveTo>
                <a:lnTo>
                  <a:pt x="3784" y="27978"/>
                </a:lnTo>
                <a:lnTo>
                  <a:pt x="7238" y="24726"/>
                </a:lnTo>
                <a:lnTo>
                  <a:pt x="16806" y="15468"/>
                </a:lnTo>
                <a:lnTo>
                  <a:pt x="24057" y="8104"/>
                </a:lnTo>
                <a:lnTo>
                  <a:pt x="29375" y="2705"/>
                </a:lnTo>
                <a:lnTo>
                  <a:pt x="30568" y="1409"/>
                </a:lnTo>
                <a:lnTo>
                  <a:pt x="31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5611708" y="2707803"/>
            <a:ext cx="72682" cy="267627"/>
          </a:xfrm>
          <a:custGeom>
            <a:avLst/>
            <a:gdLst/>
            <a:ahLst/>
            <a:cxnLst/>
            <a:rect l="l" t="t" r="r" b="b"/>
            <a:pathLst>
              <a:path w="72682" h="267627">
                <a:moveTo>
                  <a:pt x="0" y="0"/>
                </a:moveTo>
                <a:lnTo>
                  <a:pt x="11177" y="8251"/>
                </a:lnTo>
                <a:lnTo>
                  <a:pt x="18711" y="15277"/>
                </a:lnTo>
                <a:lnTo>
                  <a:pt x="27000" y="24841"/>
                </a:lnTo>
                <a:lnTo>
                  <a:pt x="36249" y="35997"/>
                </a:lnTo>
                <a:lnTo>
                  <a:pt x="42241" y="44331"/>
                </a:lnTo>
                <a:lnTo>
                  <a:pt x="48071" y="54616"/>
                </a:lnTo>
                <a:lnTo>
                  <a:pt x="58017" y="74134"/>
                </a:lnTo>
                <a:lnTo>
                  <a:pt x="61932" y="83646"/>
                </a:lnTo>
                <a:lnTo>
                  <a:pt x="65251" y="95053"/>
                </a:lnTo>
                <a:lnTo>
                  <a:pt x="70376" y="116251"/>
                </a:lnTo>
                <a:lnTo>
                  <a:pt x="71963" y="126419"/>
                </a:lnTo>
                <a:lnTo>
                  <a:pt x="72550" y="138236"/>
                </a:lnTo>
                <a:lnTo>
                  <a:pt x="72682" y="145694"/>
                </a:lnTo>
                <a:lnTo>
                  <a:pt x="72664" y="160112"/>
                </a:lnTo>
                <a:lnTo>
                  <a:pt x="71849" y="170352"/>
                </a:lnTo>
                <a:lnTo>
                  <a:pt x="69657" y="181991"/>
                </a:lnTo>
                <a:lnTo>
                  <a:pt x="64721" y="203378"/>
                </a:lnTo>
                <a:lnTo>
                  <a:pt x="61596" y="213191"/>
                </a:lnTo>
                <a:lnTo>
                  <a:pt x="56786" y="224044"/>
                </a:lnTo>
                <a:lnTo>
                  <a:pt x="47111" y="243626"/>
                </a:lnTo>
                <a:lnTo>
                  <a:pt x="41822" y="252429"/>
                </a:lnTo>
                <a:lnTo>
                  <a:pt x="34636" y="261856"/>
                </a:lnTo>
                <a:lnTo>
                  <a:pt x="29921" y="2676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5600040" y="2699382"/>
            <a:ext cx="58216" cy="62204"/>
          </a:xfrm>
          <a:custGeom>
            <a:avLst/>
            <a:gdLst/>
            <a:ahLst/>
            <a:cxnLst/>
            <a:rect l="l" t="t" r="r" b="b"/>
            <a:pathLst>
              <a:path w="58216" h="62204">
                <a:moveTo>
                  <a:pt x="58216" y="62204"/>
                </a:moveTo>
                <a:lnTo>
                  <a:pt x="50927" y="50487"/>
                </a:lnTo>
                <a:lnTo>
                  <a:pt x="45208" y="42173"/>
                </a:lnTo>
                <a:lnTo>
                  <a:pt x="38671" y="33261"/>
                </a:lnTo>
                <a:lnTo>
                  <a:pt x="34671" y="27863"/>
                </a:lnTo>
                <a:lnTo>
                  <a:pt x="34239" y="27749"/>
                </a:lnTo>
                <a:lnTo>
                  <a:pt x="29171" y="23114"/>
                </a:lnTo>
                <a:lnTo>
                  <a:pt x="19394" y="14165"/>
                </a:lnTo>
                <a:lnTo>
                  <a:pt x="11042" y="7274"/>
                </a:lnTo>
                <a:lnTo>
                  <a:pt x="6375" y="3556"/>
                </a:lnTo>
                <a:lnTo>
                  <a:pt x="3683" y="1397"/>
                </a:lnTo>
                <a:lnTo>
                  <a:pt x="3238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5606950" y="2688035"/>
            <a:ext cx="45580" cy="41910"/>
          </a:xfrm>
          <a:custGeom>
            <a:avLst/>
            <a:gdLst/>
            <a:ahLst/>
            <a:cxnLst/>
            <a:rect l="l" t="t" r="r" b="b"/>
            <a:pathLst>
              <a:path w="45580" h="41910">
                <a:moveTo>
                  <a:pt x="45580" y="41909"/>
                </a:moveTo>
                <a:lnTo>
                  <a:pt x="44716" y="40500"/>
                </a:lnTo>
                <a:lnTo>
                  <a:pt x="43535" y="39103"/>
                </a:lnTo>
                <a:lnTo>
                  <a:pt x="39204" y="33921"/>
                </a:lnTo>
                <a:lnTo>
                  <a:pt x="34569" y="28943"/>
                </a:lnTo>
                <a:lnTo>
                  <a:pt x="28308" y="22466"/>
                </a:lnTo>
                <a:lnTo>
                  <a:pt x="28308" y="22148"/>
                </a:lnTo>
                <a:lnTo>
                  <a:pt x="21501" y="16421"/>
                </a:lnTo>
                <a:lnTo>
                  <a:pt x="11533" y="8229"/>
                </a:lnTo>
                <a:lnTo>
                  <a:pt x="1906" y="13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5606957" y="2688040"/>
            <a:ext cx="90410" cy="279184"/>
          </a:xfrm>
          <a:custGeom>
            <a:avLst/>
            <a:gdLst/>
            <a:ahLst/>
            <a:cxnLst/>
            <a:rect l="l" t="t" r="r" b="b"/>
            <a:pathLst>
              <a:path w="90410" h="279184">
                <a:moveTo>
                  <a:pt x="0" y="0"/>
                </a:moveTo>
                <a:lnTo>
                  <a:pt x="12012" y="8160"/>
                </a:lnTo>
                <a:lnTo>
                  <a:pt x="20113" y="14510"/>
                </a:lnTo>
                <a:lnTo>
                  <a:pt x="28418" y="22547"/>
                </a:lnTo>
                <a:lnTo>
                  <a:pt x="44458" y="39601"/>
                </a:lnTo>
                <a:lnTo>
                  <a:pt x="50945" y="47621"/>
                </a:lnTo>
                <a:lnTo>
                  <a:pt x="57227" y="57299"/>
                </a:lnTo>
                <a:lnTo>
                  <a:pt x="69063" y="77475"/>
                </a:lnTo>
                <a:lnTo>
                  <a:pt x="73610" y="86731"/>
                </a:lnTo>
                <a:lnTo>
                  <a:pt x="77589" y="97565"/>
                </a:lnTo>
                <a:lnTo>
                  <a:pt x="84672" y="119982"/>
                </a:lnTo>
                <a:lnTo>
                  <a:pt x="87014" y="130027"/>
                </a:lnTo>
                <a:lnTo>
                  <a:pt x="88436" y="141473"/>
                </a:lnTo>
                <a:lnTo>
                  <a:pt x="90338" y="164672"/>
                </a:lnTo>
                <a:lnTo>
                  <a:pt x="90410" y="174925"/>
                </a:lnTo>
                <a:lnTo>
                  <a:pt x="89321" y="186273"/>
                </a:lnTo>
                <a:lnTo>
                  <a:pt x="88125" y="195376"/>
                </a:lnTo>
                <a:lnTo>
                  <a:pt x="85970" y="209726"/>
                </a:lnTo>
                <a:lnTo>
                  <a:pt x="83731" y="219786"/>
                </a:lnTo>
                <a:lnTo>
                  <a:pt x="80095" y="230752"/>
                </a:lnTo>
                <a:lnTo>
                  <a:pt x="71690" y="252662"/>
                </a:lnTo>
                <a:lnTo>
                  <a:pt x="67260" y="261977"/>
                </a:lnTo>
                <a:lnTo>
                  <a:pt x="61241" y="271830"/>
                </a:lnTo>
                <a:lnTo>
                  <a:pt x="56375" y="2791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5652526" y="2729947"/>
            <a:ext cx="43984" cy="237274"/>
          </a:xfrm>
          <a:custGeom>
            <a:avLst/>
            <a:gdLst/>
            <a:ahLst/>
            <a:cxnLst/>
            <a:rect l="l" t="t" r="r" b="b"/>
            <a:pathLst>
              <a:path w="43984" h="237274">
                <a:moveTo>
                  <a:pt x="10807" y="237274"/>
                </a:moveTo>
                <a:lnTo>
                  <a:pt x="12103" y="235546"/>
                </a:lnTo>
                <a:lnTo>
                  <a:pt x="13296" y="233489"/>
                </a:lnTo>
                <a:lnTo>
                  <a:pt x="19681" y="221705"/>
                </a:lnTo>
                <a:lnTo>
                  <a:pt x="24530" y="212417"/>
                </a:lnTo>
                <a:lnTo>
                  <a:pt x="27978" y="205524"/>
                </a:lnTo>
                <a:lnTo>
                  <a:pt x="30035" y="201523"/>
                </a:lnTo>
                <a:lnTo>
                  <a:pt x="31432" y="197205"/>
                </a:lnTo>
                <a:lnTo>
                  <a:pt x="35001" y="186512"/>
                </a:lnTo>
                <a:lnTo>
                  <a:pt x="35432" y="186512"/>
                </a:lnTo>
                <a:lnTo>
                  <a:pt x="38138" y="175602"/>
                </a:lnTo>
                <a:lnTo>
                  <a:pt x="40944" y="164807"/>
                </a:lnTo>
                <a:lnTo>
                  <a:pt x="40614" y="164591"/>
                </a:lnTo>
                <a:lnTo>
                  <a:pt x="42557" y="153466"/>
                </a:lnTo>
                <a:lnTo>
                  <a:pt x="43319" y="149034"/>
                </a:lnTo>
                <a:lnTo>
                  <a:pt x="43535" y="144500"/>
                </a:lnTo>
                <a:lnTo>
                  <a:pt x="43967" y="131063"/>
                </a:lnTo>
                <a:lnTo>
                  <a:pt x="43984" y="120610"/>
                </a:lnTo>
                <a:lnTo>
                  <a:pt x="43967" y="112864"/>
                </a:lnTo>
                <a:lnTo>
                  <a:pt x="43967" y="110591"/>
                </a:lnTo>
                <a:lnTo>
                  <a:pt x="43637" y="108318"/>
                </a:lnTo>
                <a:lnTo>
                  <a:pt x="41921" y="95570"/>
                </a:lnTo>
                <a:lnTo>
                  <a:pt x="40020" y="84054"/>
                </a:lnTo>
                <a:lnTo>
                  <a:pt x="39535" y="81533"/>
                </a:lnTo>
                <a:lnTo>
                  <a:pt x="37706" y="72783"/>
                </a:lnTo>
                <a:lnTo>
                  <a:pt x="37376" y="72783"/>
                </a:lnTo>
                <a:lnTo>
                  <a:pt x="34785" y="64147"/>
                </a:lnTo>
                <a:lnTo>
                  <a:pt x="32727" y="57670"/>
                </a:lnTo>
                <a:lnTo>
                  <a:pt x="32956" y="57454"/>
                </a:lnTo>
                <a:lnTo>
                  <a:pt x="30137" y="51409"/>
                </a:lnTo>
                <a:lnTo>
                  <a:pt x="24742" y="39172"/>
                </a:lnTo>
                <a:lnTo>
                  <a:pt x="20169" y="29956"/>
                </a:lnTo>
                <a:lnTo>
                  <a:pt x="16205" y="22999"/>
                </a:lnTo>
                <a:lnTo>
                  <a:pt x="9390" y="11879"/>
                </a:lnTo>
                <a:lnTo>
                  <a:pt x="2357" y="282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5612574" y="2938494"/>
            <a:ext cx="52705" cy="65443"/>
          </a:xfrm>
          <a:custGeom>
            <a:avLst/>
            <a:gdLst/>
            <a:ahLst/>
            <a:cxnLst/>
            <a:rect l="l" t="t" r="r" b="b"/>
            <a:pathLst>
              <a:path w="52704" h="65443">
                <a:moveTo>
                  <a:pt x="52704" y="0"/>
                </a:moveTo>
                <a:lnTo>
                  <a:pt x="49466" y="7340"/>
                </a:lnTo>
                <a:lnTo>
                  <a:pt x="49352" y="7556"/>
                </a:lnTo>
                <a:lnTo>
                  <a:pt x="45034" y="14249"/>
                </a:lnTo>
                <a:lnTo>
                  <a:pt x="38199" y="25211"/>
                </a:lnTo>
                <a:lnTo>
                  <a:pt x="31512" y="34107"/>
                </a:lnTo>
                <a:lnTo>
                  <a:pt x="29057" y="36931"/>
                </a:lnTo>
                <a:lnTo>
                  <a:pt x="19576" y="47623"/>
                </a:lnTo>
                <a:lnTo>
                  <a:pt x="12480" y="54693"/>
                </a:lnTo>
                <a:lnTo>
                  <a:pt x="2772" y="63099"/>
                </a:lnTo>
                <a:lnTo>
                  <a:pt x="0" y="6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5634929" y="2729188"/>
            <a:ext cx="49898" cy="209308"/>
          </a:xfrm>
          <a:custGeom>
            <a:avLst/>
            <a:gdLst/>
            <a:ahLst/>
            <a:cxnLst/>
            <a:rect l="l" t="t" r="r" b="b"/>
            <a:pathLst>
              <a:path w="49898" h="209308">
                <a:moveTo>
                  <a:pt x="0" y="0"/>
                </a:moveTo>
                <a:lnTo>
                  <a:pt x="2057" y="1511"/>
                </a:lnTo>
                <a:lnTo>
                  <a:pt x="3784" y="3454"/>
                </a:lnTo>
                <a:lnTo>
                  <a:pt x="9283" y="10045"/>
                </a:lnTo>
                <a:lnTo>
                  <a:pt x="9613" y="10045"/>
                </a:lnTo>
                <a:lnTo>
                  <a:pt x="14478" y="17170"/>
                </a:lnTo>
                <a:lnTo>
                  <a:pt x="21870" y="27816"/>
                </a:lnTo>
                <a:lnTo>
                  <a:pt x="27612" y="38376"/>
                </a:lnTo>
                <a:lnTo>
                  <a:pt x="28295" y="39852"/>
                </a:lnTo>
                <a:lnTo>
                  <a:pt x="34508" y="53079"/>
                </a:lnTo>
                <a:lnTo>
                  <a:pt x="38507" y="62490"/>
                </a:lnTo>
                <a:lnTo>
                  <a:pt x="42000" y="73697"/>
                </a:lnTo>
                <a:lnTo>
                  <a:pt x="43853" y="80784"/>
                </a:lnTo>
                <a:lnTo>
                  <a:pt x="46784" y="94634"/>
                </a:lnTo>
                <a:lnTo>
                  <a:pt x="47898" y="104556"/>
                </a:lnTo>
                <a:lnTo>
                  <a:pt x="48705" y="116137"/>
                </a:lnTo>
                <a:lnTo>
                  <a:pt x="49466" y="124307"/>
                </a:lnTo>
                <a:lnTo>
                  <a:pt x="49898" y="129387"/>
                </a:lnTo>
                <a:lnTo>
                  <a:pt x="49784" y="129603"/>
                </a:lnTo>
                <a:lnTo>
                  <a:pt x="49250" y="134670"/>
                </a:lnTo>
                <a:lnTo>
                  <a:pt x="47798" y="148012"/>
                </a:lnTo>
                <a:lnTo>
                  <a:pt x="46350" y="158424"/>
                </a:lnTo>
                <a:lnTo>
                  <a:pt x="45364" y="165671"/>
                </a:lnTo>
                <a:lnTo>
                  <a:pt x="45250" y="166751"/>
                </a:lnTo>
                <a:lnTo>
                  <a:pt x="44818" y="167944"/>
                </a:lnTo>
                <a:lnTo>
                  <a:pt x="40066" y="181749"/>
                </a:lnTo>
                <a:lnTo>
                  <a:pt x="36793" y="191150"/>
                </a:lnTo>
                <a:lnTo>
                  <a:pt x="32884" y="202189"/>
                </a:lnTo>
                <a:lnTo>
                  <a:pt x="30353" y="209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5665279" y="2788151"/>
            <a:ext cx="19545" cy="150342"/>
          </a:xfrm>
          <a:custGeom>
            <a:avLst/>
            <a:gdLst/>
            <a:ahLst/>
            <a:cxnLst/>
            <a:rect l="l" t="t" r="r" b="b"/>
            <a:pathLst>
              <a:path w="19545" h="150342">
                <a:moveTo>
                  <a:pt x="0" y="150342"/>
                </a:moveTo>
                <a:lnTo>
                  <a:pt x="3454" y="143865"/>
                </a:lnTo>
                <a:lnTo>
                  <a:pt x="3568" y="143535"/>
                </a:lnTo>
                <a:lnTo>
                  <a:pt x="6045" y="136626"/>
                </a:lnTo>
                <a:lnTo>
                  <a:pt x="10657" y="124116"/>
                </a:lnTo>
                <a:lnTo>
                  <a:pt x="13613" y="113421"/>
                </a:lnTo>
                <a:lnTo>
                  <a:pt x="14465" y="108978"/>
                </a:lnTo>
                <a:lnTo>
                  <a:pt x="16916" y="94699"/>
                </a:lnTo>
                <a:lnTo>
                  <a:pt x="18071" y="84717"/>
                </a:lnTo>
                <a:lnTo>
                  <a:pt x="18743" y="72997"/>
                </a:lnTo>
                <a:lnTo>
                  <a:pt x="19113" y="65341"/>
                </a:lnTo>
                <a:lnTo>
                  <a:pt x="19545" y="55295"/>
                </a:lnTo>
                <a:lnTo>
                  <a:pt x="18999" y="54762"/>
                </a:lnTo>
                <a:lnTo>
                  <a:pt x="17703" y="44615"/>
                </a:lnTo>
                <a:lnTo>
                  <a:pt x="16205" y="33273"/>
                </a:lnTo>
                <a:lnTo>
                  <a:pt x="16522" y="32727"/>
                </a:lnTo>
                <a:lnTo>
                  <a:pt x="13500" y="21818"/>
                </a:lnTo>
                <a:lnTo>
                  <a:pt x="10363" y="10807"/>
                </a:lnTo>
                <a:lnTo>
                  <a:pt x="10147" y="1026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5658255" y="2761584"/>
            <a:ext cx="20523" cy="48387"/>
          </a:xfrm>
          <a:custGeom>
            <a:avLst/>
            <a:gdLst/>
            <a:ahLst/>
            <a:cxnLst/>
            <a:rect l="l" t="t" r="r" b="b"/>
            <a:pathLst>
              <a:path w="20523" h="48387">
                <a:moveTo>
                  <a:pt x="20523" y="48386"/>
                </a:moveTo>
                <a:lnTo>
                  <a:pt x="19773" y="44500"/>
                </a:lnTo>
                <a:lnTo>
                  <a:pt x="18364" y="40614"/>
                </a:lnTo>
                <a:lnTo>
                  <a:pt x="13656" y="28095"/>
                </a:lnTo>
                <a:lnTo>
                  <a:pt x="9749" y="18310"/>
                </a:lnTo>
                <a:lnTo>
                  <a:pt x="7023" y="11556"/>
                </a:lnTo>
                <a:lnTo>
                  <a:pt x="6159" y="9397"/>
                </a:lnTo>
                <a:lnTo>
                  <a:pt x="4965" y="7454"/>
                </a:lnTo>
                <a:lnTo>
                  <a:pt x="2603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5309524" y="2932767"/>
            <a:ext cx="31000" cy="51727"/>
          </a:xfrm>
          <a:custGeom>
            <a:avLst/>
            <a:gdLst/>
            <a:ahLst/>
            <a:cxnLst/>
            <a:rect l="l" t="t" r="r" b="b"/>
            <a:pathLst>
              <a:path w="31000" h="51727">
                <a:moveTo>
                  <a:pt x="0" y="0"/>
                </a:moveTo>
                <a:lnTo>
                  <a:pt x="12738" y="25920"/>
                </a:lnTo>
                <a:lnTo>
                  <a:pt x="3100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5308445" y="2881142"/>
            <a:ext cx="10375" cy="41478"/>
          </a:xfrm>
          <a:custGeom>
            <a:avLst/>
            <a:gdLst/>
            <a:ahLst/>
            <a:cxnLst/>
            <a:rect l="l" t="t" r="r" b="b"/>
            <a:pathLst>
              <a:path w="10375" h="41478">
                <a:moveTo>
                  <a:pt x="0" y="0"/>
                </a:moveTo>
                <a:lnTo>
                  <a:pt x="10375" y="41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5339005" y="2961497"/>
            <a:ext cx="28625" cy="33261"/>
          </a:xfrm>
          <a:custGeom>
            <a:avLst/>
            <a:gdLst/>
            <a:ahLst/>
            <a:cxnLst/>
            <a:rect l="l" t="t" r="r" b="b"/>
            <a:pathLst>
              <a:path w="28625" h="33261">
                <a:moveTo>
                  <a:pt x="28625" y="33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5367624" y="2994753"/>
            <a:ext cx="34886" cy="25387"/>
          </a:xfrm>
          <a:custGeom>
            <a:avLst/>
            <a:gdLst/>
            <a:ahLst/>
            <a:cxnLst/>
            <a:rect l="l" t="t" r="r" b="b"/>
            <a:pathLst>
              <a:path w="34886" h="25387">
                <a:moveTo>
                  <a:pt x="34886" y="25387"/>
                </a:moveTo>
                <a:lnTo>
                  <a:pt x="3683" y="2705"/>
                </a:lnTo>
                <a:lnTo>
                  <a:pt x="34886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5306832" y="2836210"/>
            <a:ext cx="1397" cy="43853"/>
          </a:xfrm>
          <a:custGeom>
            <a:avLst/>
            <a:gdLst/>
            <a:ahLst/>
            <a:cxnLst/>
            <a:rect l="l" t="t" r="r" b="b"/>
            <a:pathLst>
              <a:path w="1397" h="43853">
                <a:moveTo>
                  <a:pt x="1397" y="43853"/>
                </a:moveTo>
                <a:lnTo>
                  <a:pt x="1181" y="42659"/>
                </a:lnTo>
                <a:lnTo>
                  <a:pt x="0" y="11455"/>
                </a:lnTo>
                <a:lnTo>
                  <a:pt x="850" y="0"/>
                </a:lnTo>
                <a:lnTo>
                  <a:pt x="965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5367630" y="2680369"/>
            <a:ext cx="58102" cy="37045"/>
          </a:xfrm>
          <a:custGeom>
            <a:avLst/>
            <a:gdLst/>
            <a:ahLst/>
            <a:cxnLst/>
            <a:rect l="l" t="t" r="r" b="b"/>
            <a:pathLst>
              <a:path w="58102" h="37045">
                <a:moveTo>
                  <a:pt x="0" y="37045"/>
                </a:moveTo>
                <a:lnTo>
                  <a:pt x="31419" y="13068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5309524" y="2799712"/>
            <a:ext cx="6261" cy="28079"/>
          </a:xfrm>
          <a:custGeom>
            <a:avLst/>
            <a:gdLst/>
            <a:ahLst/>
            <a:cxnLst/>
            <a:rect l="l" t="t" r="r" b="b"/>
            <a:pathLst>
              <a:path w="6261" h="28079">
                <a:moveTo>
                  <a:pt x="0" y="28079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5318819" y="2922612"/>
            <a:ext cx="20193" cy="38887"/>
          </a:xfrm>
          <a:custGeom>
            <a:avLst/>
            <a:gdLst/>
            <a:ahLst/>
            <a:cxnLst/>
            <a:rect l="l" t="t" r="r" b="b"/>
            <a:pathLst>
              <a:path w="20192" h="38887">
                <a:moveTo>
                  <a:pt x="2692" y="5079"/>
                </a:moveTo>
                <a:lnTo>
                  <a:pt x="0" y="0"/>
                </a:lnTo>
                <a:lnTo>
                  <a:pt x="6896" y="15887"/>
                </a:lnTo>
                <a:lnTo>
                  <a:pt x="20192" y="38887"/>
                </a:lnTo>
                <a:lnTo>
                  <a:pt x="2692" y="5079"/>
                </a:lnTo>
                <a:lnTo>
                  <a:pt x="20192" y="38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5309524" y="2885462"/>
            <a:ext cx="7670" cy="30568"/>
          </a:xfrm>
          <a:custGeom>
            <a:avLst/>
            <a:gdLst/>
            <a:ahLst/>
            <a:cxnLst/>
            <a:rect l="l" t="t" r="r" b="b"/>
            <a:pathLst>
              <a:path w="7670" h="30568">
                <a:moveTo>
                  <a:pt x="0" y="0"/>
                </a:moveTo>
                <a:lnTo>
                  <a:pt x="7670" y="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5321188" y="2761484"/>
            <a:ext cx="11557" cy="23863"/>
          </a:xfrm>
          <a:custGeom>
            <a:avLst/>
            <a:gdLst/>
            <a:ahLst/>
            <a:cxnLst/>
            <a:rect l="l" t="t" r="r" b="b"/>
            <a:pathLst>
              <a:path w="11557" h="23863">
                <a:moveTo>
                  <a:pt x="0" y="23863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5327670" y="2682643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0" y="61772"/>
                </a:moveTo>
                <a:lnTo>
                  <a:pt x="29044" y="27216"/>
                </a:lnTo>
                <a:lnTo>
                  <a:pt x="6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5344408" y="2967869"/>
            <a:ext cx="23215" cy="26885"/>
          </a:xfrm>
          <a:custGeom>
            <a:avLst/>
            <a:gdLst/>
            <a:ahLst/>
            <a:cxnLst/>
            <a:rect l="l" t="t" r="r" b="b"/>
            <a:pathLst>
              <a:path w="23215" h="26885">
                <a:moveTo>
                  <a:pt x="0" y="0"/>
                </a:moveTo>
                <a:lnTo>
                  <a:pt x="23215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5343215" y="2890114"/>
            <a:ext cx="977" cy="2692"/>
          </a:xfrm>
          <a:custGeom>
            <a:avLst/>
            <a:gdLst/>
            <a:ahLst/>
            <a:cxnLst/>
            <a:rect l="l" t="t" r="r" b="b"/>
            <a:pathLst>
              <a:path w="977" h="2692">
                <a:moveTo>
                  <a:pt x="977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5337064" y="2706941"/>
            <a:ext cx="42227" cy="46329"/>
          </a:xfrm>
          <a:custGeom>
            <a:avLst/>
            <a:gdLst/>
            <a:ahLst/>
            <a:cxnLst/>
            <a:rect l="l" t="t" r="r" b="b"/>
            <a:pathLst>
              <a:path w="42227" h="46329">
                <a:moveTo>
                  <a:pt x="0" y="46329"/>
                </a:moveTo>
                <a:lnTo>
                  <a:pt x="27216" y="13068"/>
                </a:lnTo>
                <a:lnTo>
                  <a:pt x="42227" y="0"/>
                </a:lnTo>
                <a:lnTo>
                  <a:pt x="27216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5367630" y="2994759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0"/>
                </a:moveTo>
                <a:lnTo>
                  <a:pt x="367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5364824" y="2682744"/>
            <a:ext cx="13817" cy="34239"/>
          </a:xfrm>
          <a:custGeom>
            <a:avLst/>
            <a:gdLst/>
            <a:ahLst/>
            <a:cxnLst/>
            <a:rect l="l" t="t" r="r" b="b"/>
            <a:pathLst>
              <a:path w="13817" h="34239">
                <a:moveTo>
                  <a:pt x="2806" y="34239"/>
                </a:moveTo>
                <a:lnTo>
                  <a:pt x="13817" y="24625"/>
                </a:lnTo>
                <a:lnTo>
                  <a:pt x="13500" y="24955"/>
                </a:lnTo>
                <a:lnTo>
                  <a:pt x="0" y="1727"/>
                </a:lnTo>
                <a:lnTo>
                  <a:pt x="2806" y="0"/>
                </a:lnTo>
                <a:lnTo>
                  <a:pt x="172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5367630" y="2675839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993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5379294" y="2698736"/>
            <a:ext cx="11341" cy="8204"/>
          </a:xfrm>
          <a:custGeom>
            <a:avLst/>
            <a:gdLst/>
            <a:ahLst/>
            <a:cxnLst/>
            <a:rect l="l" t="t" r="r" b="b"/>
            <a:pathLst>
              <a:path w="11341" h="8204">
                <a:moveTo>
                  <a:pt x="0" y="8204"/>
                </a:moveTo>
                <a:lnTo>
                  <a:pt x="4851" y="4533"/>
                </a:lnTo>
                <a:lnTo>
                  <a:pt x="11341" y="0"/>
                </a:lnTo>
                <a:lnTo>
                  <a:pt x="6692" y="3238"/>
                </a:lnTo>
                <a:lnTo>
                  <a:pt x="317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5373676" y="2675508"/>
            <a:ext cx="65443" cy="35966"/>
          </a:xfrm>
          <a:custGeom>
            <a:avLst/>
            <a:gdLst/>
            <a:ahLst/>
            <a:cxnLst/>
            <a:rect l="l" t="t" r="r" b="b"/>
            <a:pathLst>
              <a:path w="65443" h="35966">
                <a:moveTo>
                  <a:pt x="0" y="35966"/>
                </a:moveTo>
                <a:lnTo>
                  <a:pt x="25374" y="17932"/>
                </a:lnTo>
                <a:lnTo>
                  <a:pt x="65443" y="0"/>
                </a:lnTo>
                <a:lnTo>
                  <a:pt x="53454" y="4216"/>
                </a:lnTo>
                <a:lnTo>
                  <a:pt x="5205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5367628" y="2668593"/>
            <a:ext cx="53352" cy="31648"/>
          </a:xfrm>
          <a:custGeom>
            <a:avLst/>
            <a:gdLst/>
            <a:ahLst/>
            <a:cxnLst/>
            <a:rect l="l" t="t" r="r" b="b"/>
            <a:pathLst>
              <a:path w="53352" h="31648">
                <a:moveTo>
                  <a:pt x="25057" y="14046"/>
                </a:moveTo>
                <a:lnTo>
                  <a:pt x="53352" y="0"/>
                </a:lnTo>
                <a:lnTo>
                  <a:pt x="25057" y="14046"/>
                </a:lnTo>
                <a:lnTo>
                  <a:pt x="0" y="31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5371518" y="2660172"/>
            <a:ext cx="34226" cy="20307"/>
          </a:xfrm>
          <a:custGeom>
            <a:avLst/>
            <a:gdLst/>
            <a:ahLst/>
            <a:cxnLst/>
            <a:rect l="l" t="t" r="r" b="b"/>
            <a:pathLst>
              <a:path w="34226" h="20307">
                <a:moveTo>
                  <a:pt x="0" y="20307"/>
                </a:moveTo>
                <a:lnTo>
                  <a:pt x="34226" y="0"/>
                </a:lnTo>
                <a:lnTo>
                  <a:pt x="30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5390631" y="2693436"/>
            <a:ext cx="8420" cy="5295"/>
          </a:xfrm>
          <a:custGeom>
            <a:avLst/>
            <a:gdLst/>
            <a:ahLst/>
            <a:cxnLst/>
            <a:rect l="l" t="t" r="r" b="b"/>
            <a:pathLst>
              <a:path w="8420" h="5295">
                <a:moveTo>
                  <a:pt x="0" y="5295"/>
                </a:moveTo>
                <a:lnTo>
                  <a:pt x="4978" y="2159"/>
                </a:lnTo>
                <a:lnTo>
                  <a:pt x="8420" y="0"/>
                </a:lnTo>
                <a:lnTo>
                  <a:pt x="627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5390954" y="2664713"/>
            <a:ext cx="7124" cy="4318"/>
          </a:xfrm>
          <a:custGeom>
            <a:avLst/>
            <a:gdLst/>
            <a:ahLst/>
            <a:cxnLst/>
            <a:rect l="l" t="t" r="r" b="b"/>
            <a:pathLst>
              <a:path w="7124" h="4318">
                <a:moveTo>
                  <a:pt x="0" y="4318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5402511" y="3020141"/>
            <a:ext cx="81318" cy="23876"/>
          </a:xfrm>
          <a:custGeom>
            <a:avLst/>
            <a:gdLst/>
            <a:ahLst/>
            <a:cxnLst/>
            <a:rect l="l" t="t" r="r" b="b"/>
            <a:pathLst>
              <a:path w="81318" h="23875">
                <a:moveTo>
                  <a:pt x="0" y="0"/>
                </a:moveTo>
                <a:lnTo>
                  <a:pt x="546" y="330"/>
                </a:lnTo>
                <a:lnTo>
                  <a:pt x="34886" y="14681"/>
                </a:lnTo>
                <a:lnTo>
                  <a:pt x="1079" y="647"/>
                </a:lnTo>
                <a:lnTo>
                  <a:pt x="41033" y="17272"/>
                </a:lnTo>
                <a:lnTo>
                  <a:pt x="81318" y="23876"/>
                </a:lnTo>
                <a:lnTo>
                  <a:pt x="41033" y="17272"/>
                </a:lnTo>
                <a:lnTo>
                  <a:pt x="3488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5402511" y="3020141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0" y="0"/>
                </a:moveTo>
                <a:lnTo>
                  <a:pt x="546" y="330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5390954" y="2675510"/>
            <a:ext cx="48171" cy="23113"/>
          </a:xfrm>
          <a:custGeom>
            <a:avLst/>
            <a:gdLst/>
            <a:ahLst/>
            <a:cxnLst/>
            <a:rect l="l" t="t" r="r" b="b"/>
            <a:pathLst>
              <a:path w="48171" h="23113">
                <a:moveTo>
                  <a:pt x="0" y="23114"/>
                </a:moveTo>
                <a:lnTo>
                  <a:pt x="2057" y="21704"/>
                </a:lnTo>
                <a:lnTo>
                  <a:pt x="8102" y="17932"/>
                </a:lnTo>
                <a:lnTo>
                  <a:pt x="481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5405753" y="2658878"/>
            <a:ext cx="15875" cy="23113"/>
          </a:xfrm>
          <a:custGeom>
            <a:avLst/>
            <a:gdLst/>
            <a:ahLst/>
            <a:cxnLst/>
            <a:rect l="l" t="t" r="r" b="b"/>
            <a:pathLst>
              <a:path w="15875" h="23113">
                <a:moveTo>
                  <a:pt x="15875" y="23114"/>
                </a:moveTo>
                <a:lnTo>
                  <a:pt x="2158" y="0"/>
                </a:lnTo>
                <a:lnTo>
                  <a:pt x="0" y="1295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5396680" y="2694519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0" y="43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5483839" y="3041416"/>
            <a:ext cx="46545" cy="3022"/>
          </a:xfrm>
          <a:custGeom>
            <a:avLst/>
            <a:gdLst/>
            <a:ahLst/>
            <a:cxnLst/>
            <a:rect l="l" t="t" r="r" b="b"/>
            <a:pathLst>
              <a:path w="46545" h="3022">
                <a:moveTo>
                  <a:pt x="46545" y="0"/>
                </a:moveTo>
                <a:lnTo>
                  <a:pt x="3022" y="3022"/>
                </a:lnTo>
                <a:lnTo>
                  <a:pt x="46545" y="0"/>
                </a:lnTo>
                <a:lnTo>
                  <a:pt x="3022" y="302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5424222" y="3044225"/>
            <a:ext cx="43738" cy="11125"/>
          </a:xfrm>
          <a:custGeom>
            <a:avLst/>
            <a:gdLst/>
            <a:ahLst/>
            <a:cxnLst/>
            <a:rect l="l" t="t" r="r" b="b"/>
            <a:pathLst>
              <a:path w="43738" h="11125">
                <a:moveTo>
                  <a:pt x="0" y="0"/>
                </a:moveTo>
                <a:lnTo>
                  <a:pt x="43738" y="11125"/>
                </a:lnTo>
                <a:lnTo>
                  <a:pt x="21488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5425733" y="2669354"/>
            <a:ext cx="46545" cy="11125"/>
          </a:xfrm>
          <a:custGeom>
            <a:avLst/>
            <a:gdLst/>
            <a:ahLst/>
            <a:cxnLst/>
            <a:rect l="l" t="t" r="r" b="b"/>
            <a:pathLst>
              <a:path w="46545" h="11125">
                <a:moveTo>
                  <a:pt x="0" y="11125"/>
                </a:moveTo>
                <a:lnTo>
                  <a:pt x="13398" y="6159"/>
                </a:lnTo>
                <a:lnTo>
                  <a:pt x="46545" y="0"/>
                </a:lnTo>
                <a:lnTo>
                  <a:pt x="23329" y="4317"/>
                </a:lnTo>
                <a:lnTo>
                  <a:pt x="13398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5449062" y="3038283"/>
            <a:ext cx="37795" cy="6159"/>
          </a:xfrm>
          <a:custGeom>
            <a:avLst/>
            <a:gdLst/>
            <a:ahLst/>
            <a:cxnLst/>
            <a:rect l="l" t="t" r="r" b="b"/>
            <a:pathLst>
              <a:path w="37795" h="6159">
                <a:moveTo>
                  <a:pt x="0" y="0"/>
                </a:moveTo>
                <a:lnTo>
                  <a:pt x="37795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5442799" y="2771419"/>
            <a:ext cx="19977" cy="25057"/>
          </a:xfrm>
          <a:custGeom>
            <a:avLst/>
            <a:gdLst/>
            <a:ahLst/>
            <a:cxnLst/>
            <a:rect l="l" t="t" r="r" b="b"/>
            <a:pathLst>
              <a:path w="19977" h="25057">
                <a:moveTo>
                  <a:pt x="8636" y="22351"/>
                </a:moveTo>
                <a:lnTo>
                  <a:pt x="10045" y="23863"/>
                </a:lnTo>
                <a:lnTo>
                  <a:pt x="11874" y="24726"/>
                </a:lnTo>
                <a:lnTo>
                  <a:pt x="13931" y="25057"/>
                </a:lnTo>
                <a:lnTo>
                  <a:pt x="15976" y="24612"/>
                </a:lnTo>
                <a:lnTo>
                  <a:pt x="17818" y="23545"/>
                </a:lnTo>
                <a:lnTo>
                  <a:pt x="19113" y="21920"/>
                </a:lnTo>
                <a:lnTo>
                  <a:pt x="19862" y="20078"/>
                </a:lnTo>
                <a:lnTo>
                  <a:pt x="19977" y="17919"/>
                </a:lnTo>
                <a:lnTo>
                  <a:pt x="19329" y="15976"/>
                </a:lnTo>
                <a:lnTo>
                  <a:pt x="18148" y="14249"/>
                </a:lnTo>
                <a:lnTo>
                  <a:pt x="17818" y="14033"/>
                </a:lnTo>
                <a:lnTo>
                  <a:pt x="16522" y="13068"/>
                </a:lnTo>
                <a:lnTo>
                  <a:pt x="14465" y="12522"/>
                </a:lnTo>
                <a:lnTo>
                  <a:pt x="12420" y="12522"/>
                </a:lnTo>
                <a:lnTo>
                  <a:pt x="10477" y="13284"/>
                </a:lnTo>
                <a:lnTo>
                  <a:pt x="8966" y="14681"/>
                </a:lnTo>
                <a:lnTo>
                  <a:pt x="7886" y="16408"/>
                </a:lnTo>
                <a:lnTo>
                  <a:pt x="7442" y="18465"/>
                </a:lnTo>
                <a:lnTo>
                  <a:pt x="7658" y="20510"/>
                </a:lnTo>
                <a:lnTo>
                  <a:pt x="8636" y="22351"/>
                </a:lnTo>
                <a:lnTo>
                  <a:pt x="1193" y="9931"/>
                </a:lnTo>
                <a:lnTo>
                  <a:pt x="2692" y="11341"/>
                </a:lnTo>
                <a:lnTo>
                  <a:pt x="4533" y="12306"/>
                </a:lnTo>
                <a:lnTo>
                  <a:pt x="6591" y="12522"/>
                </a:lnTo>
                <a:lnTo>
                  <a:pt x="8636" y="12090"/>
                </a:lnTo>
                <a:lnTo>
                  <a:pt x="10363" y="11125"/>
                </a:lnTo>
                <a:lnTo>
                  <a:pt x="11772" y="9499"/>
                </a:lnTo>
                <a:lnTo>
                  <a:pt x="12522" y="7556"/>
                </a:lnTo>
                <a:lnTo>
                  <a:pt x="12522" y="5499"/>
                </a:lnTo>
                <a:lnTo>
                  <a:pt x="11988" y="3555"/>
                </a:lnTo>
                <a:lnTo>
                  <a:pt x="10795" y="1828"/>
                </a:lnTo>
                <a:lnTo>
                  <a:pt x="9067" y="647"/>
                </a:lnTo>
                <a:lnTo>
                  <a:pt x="7124" y="0"/>
                </a:lnTo>
                <a:lnTo>
                  <a:pt x="5067" y="101"/>
                </a:lnTo>
                <a:lnTo>
                  <a:pt x="3124" y="863"/>
                </a:lnTo>
                <a:lnTo>
                  <a:pt x="1511" y="2158"/>
                </a:lnTo>
                <a:lnTo>
                  <a:pt x="431" y="3987"/>
                </a:lnTo>
                <a:lnTo>
                  <a:pt x="0" y="6045"/>
                </a:lnTo>
                <a:lnTo>
                  <a:pt x="317" y="8089"/>
                </a:lnTo>
                <a:lnTo>
                  <a:pt x="1193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5445281" y="2772274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215" y="977"/>
                </a:moveTo>
                <a:lnTo>
                  <a:pt x="1727" y="0"/>
                </a:lnTo>
                <a:lnTo>
                  <a:pt x="1511" y="0"/>
                </a:lnTo>
                <a:lnTo>
                  <a:pt x="863" y="330"/>
                </a:lnTo>
                <a:lnTo>
                  <a:pt x="0" y="1079"/>
                </a:lnTo>
                <a:lnTo>
                  <a:pt x="21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5444632" y="2768605"/>
            <a:ext cx="2692" cy="3670"/>
          </a:xfrm>
          <a:custGeom>
            <a:avLst/>
            <a:gdLst/>
            <a:ahLst/>
            <a:cxnLst/>
            <a:rect l="l" t="t" r="r" b="b"/>
            <a:pathLst>
              <a:path w="2692" h="3670">
                <a:moveTo>
                  <a:pt x="2590" y="3568"/>
                </a:moveTo>
                <a:lnTo>
                  <a:pt x="2374" y="3670"/>
                </a:lnTo>
                <a:lnTo>
                  <a:pt x="2692" y="3568"/>
                </a:lnTo>
                <a:lnTo>
                  <a:pt x="546" y="0"/>
                </a:lnTo>
                <a:lnTo>
                  <a:pt x="0" y="215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5443011" y="2768607"/>
            <a:ext cx="2159" cy="4864"/>
          </a:xfrm>
          <a:custGeom>
            <a:avLst/>
            <a:gdLst/>
            <a:ahLst/>
            <a:cxnLst/>
            <a:rect l="l" t="t" r="r" b="b"/>
            <a:pathLst>
              <a:path w="2159" h="4864">
                <a:moveTo>
                  <a:pt x="647" y="863"/>
                </a:moveTo>
                <a:lnTo>
                  <a:pt x="977" y="647"/>
                </a:lnTo>
                <a:lnTo>
                  <a:pt x="330" y="1079"/>
                </a:lnTo>
                <a:lnTo>
                  <a:pt x="1625" y="215"/>
                </a:lnTo>
                <a:lnTo>
                  <a:pt x="0" y="1193"/>
                </a:lnTo>
                <a:lnTo>
                  <a:pt x="2158" y="4749"/>
                </a:lnTo>
                <a:lnTo>
                  <a:pt x="0" y="1193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5443985" y="2768824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647" y="0"/>
                </a:moveTo>
                <a:lnTo>
                  <a:pt x="0" y="431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5445173" y="2773359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5439122" y="2667410"/>
            <a:ext cx="43091" cy="8102"/>
          </a:xfrm>
          <a:custGeom>
            <a:avLst/>
            <a:gdLst/>
            <a:ahLst/>
            <a:cxnLst/>
            <a:rect l="l" t="t" r="r" b="b"/>
            <a:pathLst>
              <a:path w="43091" h="8102">
                <a:moveTo>
                  <a:pt x="0" y="8102"/>
                </a:moveTo>
                <a:lnTo>
                  <a:pt x="17932" y="3454"/>
                </a:lnTo>
                <a:lnTo>
                  <a:pt x="43091" y="0"/>
                </a:lnTo>
                <a:lnTo>
                  <a:pt x="3315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5451433" y="2782975"/>
            <a:ext cx="87909" cy="145897"/>
          </a:xfrm>
          <a:custGeom>
            <a:avLst/>
            <a:gdLst/>
            <a:ahLst/>
            <a:cxnLst/>
            <a:rect l="l" t="t" r="r" b="b"/>
            <a:pathLst>
              <a:path w="87909" h="145897">
                <a:moveTo>
                  <a:pt x="86080" y="145796"/>
                </a:moveTo>
                <a:lnTo>
                  <a:pt x="86944" y="145249"/>
                </a:lnTo>
                <a:lnTo>
                  <a:pt x="87909" y="144716"/>
                </a:lnTo>
                <a:lnTo>
                  <a:pt x="87591" y="144716"/>
                </a:lnTo>
                <a:lnTo>
                  <a:pt x="86944" y="145148"/>
                </a:lnTo>
                <a:lnTo>
                  <a:pt x="85979" y="145897"/>
                </a:lnTo>
                <a:lnTo>
                  <a:pt x="0" y="1079"/>
                </a:lnTo>
                <a:lnTo>
                  <a:pt x="1193" y="647"/>
                </a:lnTo>
                <a:lnTo>
                  <a:pt x="2057" y="0"/>
                </a:lnTo>
                <a:lnTo>
                  <a:pt x="21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5453495" y="2782760"/>
            <a:ext cx="86067" cy="144932"/>
          </a:xfrm>
          <a:custGeom>
            <a:avLst/>
            <a:gdLst/>
            <a:ahLst/>
            <a:cxnLst/>
            <a:rect l="l" t="t" r="r" b="b"/>
            <a:pathLst>
              <a:path w="86067" h="144932">
                <a:moveTo>
                  <a:pt x="85851" y="144932"/>
                </a:moveTo>
                <a:lnTo>
                  <a:pt x="86067" y="144830"/>
                </a:lnTo>
                <a:lnTo>
                  <a:pt x="10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5454788" y="2774979"/>
            <a:ext cx="7340" cy="12420"/>
          </a:xfrm>
          <a:custGeom>
            <a:avLst/>
            <a:gdLst/>
            <a:ahLst/>
            <a:cxnLst/>
            <a:rect l="l" t="t" r="r" b="b"/>
            <a:pathLst>
              <a:path w="7340" h="12420">
                <a:moveTo>
                  <a:pt x="7340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5482212" y="2667411"/>
            <a:ext cx="83058" cy="13284"/>
          </a:xfrm>
          <a:custGeom>
            <a:avLst/>
            <a:gdLst/>
            <a:ahLst/>
            <a:cxnLst/>
            <a:rect l="l" t="t" r="r" b="b"/>
            <a:pathLst>
              <a:path w="83058" h="13284">
                <a:moveTo>
                  <a:pt x="83058" y="13284"/>
                </a:moveTo>
                <a:lnTo>
                  <a:pt x="43853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5565265" y="2680690"/>
            <a:ext cx="2921" cy="762"/>
          </a:xfrm>
          <a:custGeom>
            <a:avLst/>
            <a:gdLst/>
            <a:ahLst/>
            <a:cxnLst/>
            <a:rect l="l" t="t" r="r" b="b"/>
            <a:pathLst>
              <a:path w="2921" h="762">
                <a:moveTo>
                  <a:pt x="2921" y="7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5467951" y="3055343"/>
            <a:ext cx="4330" cy="546"/>
          </a:xfrm>
          <a:custGeom>
            <a:avLst/>
            <a:gdLst/>
            <a:ahLst/>
            <a:cxnLst/>
            <a:rect l="l" t="t" r="r" b="b"/>
            <a:pathLst>
              <a:path w="4330" h="546">
                <a:moveTo>
                  <a:pt x="433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5483834" y="2667520"/>
            <a:ext cx="34886" cy="1625"/>
          </a:xfrm>
          <a:custGeom>
            <a:avLst/>
            <a:gdLst/>
            <a:ahLst/>
            <a:cxnLst/>
            <a:rect l="l" t="t" r="r" b="b"/>
            <a:pathLst>
              <a:path w="34886" h="1625">
                <a:moveTo>
                  <a:pt x="0" y="0"/>
                </a:moveTo>
                <a:lnTo>
                  <a:pt x="3488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5612251" y="2975429"/>
            <a:ext cx="29375" cy="28829"/>
          </a:xfrm>
          <a:custGeom>
            <a:avLst/>
            <a:gdLst/>
            <a:ahLst/>
            <a:cxnLst/>
            <a:rect l="l" t="t" r="r" b="b"/>
            <a:pathLst>
              <a:path w="29375" h="28829">
                <a:moveTo>
                  <a:pt x="29375" y="0"/>
                </a:moveTo>
                <a:lnTo>
                  <a:pt x="0" y="28829"/>
                </a:lnTo>
                <a:lnTo>
                  <a:pt x="215" y="2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5569374" y="3005881"/>
            <a:ext cx="40716" cy="23761"/>
          </a:xfrm>
          <a:custGeom>
            <a:avLst/>
            <a:gdLst/>
            <a:ahLst/>
            <a:cxnLst/>
            <a:rect l="l" t="t" r="r" b="b"/>
            <a:pathLst>
              <a:path w="40716" h="23761">
                <a:moveTo>
                  <a:pt x="0" y="23761"/>
                </a:moveTo>
                <a:lnTo>
                  <a:pt x="5080" y="21501"/>
                </a:lnTo>
                <a:lnTo>
                  <a:pt x="3022" y="22466"/>
                </a:lnTo>
                <a:lnTo>
                  <a:pt x="22567" y="12318"/>
                </a:lnTo>
                <a:lnTo>
                  <a:pt x="40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5572183" y="3005457"/>
            <a:ext cx="37579" cy="22352"/>
          </a:xfrm>
          <a:custGeom>
            <a:avLst/>
            <a:gdLst/>
            <a:ahLst/>
            <a:cxnLst/>
            <a:rect l="l" t="t" r="r" b="b"/>
            <a:pathLst>
              <a:path w="37579" h="22351">
                <a:moveTo>
                  <a:pt x="0" y="22351"/>
                </a:moveTo>
                <a:lnTo>
                  <a:pt x="19761" y="12738"/>
                </a:lnTo>
                <a:lnTo>
                  <a:pt x="37579" y="0"/>
                </a:lnTo>
                <a:lnTo>
                  <a:pt x="19761" y="12738"/>
                </a:lnTo>
                <a:lnTo>
                  <a:pt x="20840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5530385" y="3028348"/>
            <a:ext cx="42011" cy="13068"/>
          </a:xfrm>
          <a:custGeom>
            <a:avLst/>
            <a:gdLst/>
            <a:ahLst/>
            <a:cxnLst/>
            <a:rect l="l" t="t" r="r" b="b"/>
            <a:pathLst>
              <a:path w="42011" h="13068">
                <a:moveTo>
                  <a:pt x="0" y="13068"/>
                </a:moveTo>
                <a:lnTo>
                  <a:pt x="3568" y="12318"/>
                </a:lnTo>
                <a:lnTo>
                  <a:pt x="33477" y="3454"/>
                </a:lnTo>
                <a:lnTo>
                  <a:pt x="42011" y="0"/>
                </a:lnTo>
                <a:lnTo>
                  <a:pt x="215" y="13068"/>
                </a:lnTo>
                <a:lnTo>
                  <a:pt x="29591" y="4000"/>
                </a:lnTo>
                <a:lnTo>
                  <a:pt x="21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5528226" y="2915168"/>
            <a:ext cx="19977" cy="25044"/>
          </a:xfrm>
          <a:custGeom>
            <a:avLst/>
            <a:gdLst/>
            <a:ahLst/>
            <a:cxnLst/>
            <a:rect l="l" t="t" r="r" b="b"/>
            <a:pathLst>
              <a:path w="19977" h="25044">
                <a:moveTo>
                  <a:pt x="647" y="9067"/>
                </a:moveTo>
                <a:lnTo>
                  <a:pt x="0" y="7010"/>
                </a:lnTo>
                <a:lnTo>
                  <a:pt x="101" y="4965"/>
                </a:lnTo>
                <a:lnTo>
                  <a:pt x="863" y="3022"/>
                </a:lnTo>
                <a:lnTo>
                  <a:pt x="2158" y="1511"/>
                </a:lnTo>
                <a:lnTo>
                  <a:pt x="4000" y="431"/>
                </a:lnTo>
                <a:lnTo>
                  <a:pt x="6045" y="0"/>
                </a:lnTo>
                <a:lnTo>
                  <a:pt x="8102" y="215"/>
                </a:lnTo>
                <a:lnTo>
                  <a:pt x="9931" y="1181"/>
                </a:lnTo>
                <a:lnTo>
                  <a:pt x="11341" y="2692"/>
                </a:lnTo>
                <a:lnTo>
                  <a:pt x="12318" y="4533"/>
                </a:lnTo>
                <a:lnTo>
                  <a:pt x="12522" y="6578"/>
                </a:lnTo>
                <a:lnTo>
                  <a:pt x="12090" y="8636"/>
                </a:lnTo>
                <a:lnTo>
                  <a:pt x="11010" y="10363"/>
                </a:lnTo>
                <a:lnTo>
                  <a:pt x="9499" y="11658"/>
                </a:lnTo>
                <a:lnTo>
                  <a:pt x="7556" y="12420"/>
                </a:lnTo>
                <a:lnTo>
                  <a:pt x="5511" y="12522"/>
                </a:lnTo>
                <a:lnTo>
                  <a:pt x="3454" y="11988"/>
                </a:lnTo>
                <a:lnTo>
                  <a:pt x="1841" y="10693"/>
                </a:lnTo>
                <a:lnTo>
                  <a:pt x="647" y="9067"/>
                </a:lnTo>
                <a:lnTo>
                  <a:pt x="7988" y="21488"/>
                </a:lnTo>
                <a:lnTo>
                  <a:pt x="7454" y="19545"/>
                </a:lnTo>
                <a:lnTo>
                  <a:pt x="7454" y="17487"/>
                </a:lnTo>
                <a:lnTo>
                  <a:pt x="8204" y="15544"/>
                </a:lnTo>
                <a:lnTo>
                  <a:pt x="9613" y="13931"/>
                </a:lnTo>
                <a:lnTo>
                  <a:pt x="11341" y="12852"/>
                </a:lnTo>
                <a:lnTo>
                  <a:pt x="13385" y="12522"/>
                </a:lnTo>
                <a:lnTo>
                  <a:pt x="15443" y="12738"/>
                </a:lnTo>
                <a:lnTo>
                  <a:pt x="17271" y="13601"/>
                </a:lnTo>
                <a:lnTo>
                  <a:pt x="18795" y="15113"/>
                </a:lnTo>
                <a:lnTo>
                  <a:pt x="19659" y="16954"/>
                </a:lnTo>
                <a:lnTo>
                  <a:pt x="19977" y="18999"/>
                </a:lnTo>
                <a:lnTo>
                  <a:pt x="19545" y="21056"/>
                </a:lnTo>
                <a:lnTo>
                  <a:pt x="18465" y="22885"/>
                </a:lnTo>
                <a:lnTo>
                  <a:pt x="16852" y="24193"/>
                </a:lnTo>
                <a:lnTo>
                  <a:pt x="14897" y="24942"/>
                </a:lnTo>
                <a:lnTo>
                  <a:pt x="12852" y="25044"/>
                </a:lnTo>
                <a:lnTo>
                  <a:pt x="10909" y="24409"/>
                </a:lnTo>
                <a:lnTo>
                  <a:pt x="9182" y="23215"/>
                </a:lnTo>
                <a:lnTo>
                  <a:pt x="7988" y="21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5523040" y="2656287"/>
            <a:ext cx="83908" cy="31750"/>
          </a:xfrm>
          <a:custGeom>
            <a:avLst/>
            <a:gdLst/>
            <a:ahLst/>
            <a:cxnLst/>
            <a:rect l="l" t="t" r="r" b="b"/>
            <a:pathLst>
              <a:path w="83908" h="31750">
                <a:moveTo>
                  <a:pt x="0" y="0"/>
                </a:moveTo>
                <a:lnTo>
                  <a:pt x="43738" y="11125"/>
                </a:lnTo>
                <a:lnTo>
                  <a:pt x="83908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5539563" y="2917863"/>
            <a:ext cx="7454" cy="12420"/>
          </a:xfrm>
          <a:custGeom>
            <a:avLst/>
            <a:gdLst/>
            <a:ahLst/>
            <a:cxnLst/>
            <a:rect l="l" t="t" r="r" b="b"/>
            <a:pathLst>
              <a:path w="7454" h="12420">
                <a:moveTo>
                  <a:pt x="0" y="0"/>
                </a:moveTo>
                <a:lnTo>
                  <a:pt x="7454" y="12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5534380" y="2671839"/>
            <a:ext cx="65659" cy="27533"/>
          </a:xfrm>
          <a:custGeom>
            <a:avLst/>
            <a:gdLst/>
            <a:ahLst/>
            <a:cxnLst/>
            <a:rect l="l" t="t" r="r" b="b"/>
            <a:pathLst>
              <a:path w="65659" h="27533">
                <a:moveTo>
                  <a:pt x="0" y="0"/>
                </a:moveTo>
                <a:lnTo>
                  <a:pt x="33807" y="9613"/>
                </a:lnTo>
                <a:lnTo>
                  <a:pt x="65659" y="27533"/>
                </a:lnTo>
                <a:lnTo>
                  <a:pt x="33807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5576826" y="2686312"/>
            <a:ext cx="58102" cy="42875"/>
          </a:xfrm>
          <a:custGeom>
            <a:avLst/>
            <a:gdLst/>
            <a:ahLst/>
            <a:cxnLst/>
            <a:rect l="l" t="t" r="r" b="b"/>
            <a:pathLst>
              <a:path w="58102" h="42875">
                <a:moveTo>
                  <a:pt x="58102" y="42875"/>
                </a:moveTo>
                <a:lnTo>
                  <a:pt x="29590" y="166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5541940" y="3029640"/>
            <a:ext cx="46545" cy="23114"/>
          </a:xfrm>
          <a:custGeom>
            <a:avLst/>
            <a:gdLst/>
            <a:ahLst/>
            <a:cxnLst/>
            <a:rect l="l" t="t" r="r" b="b"/>
            <a:pathLst>
              <a:path w="46545" h="23113">
                <a:moveTo>
                  <a:pt x="0" y="8318"/>
                </a:moveTo>
                <a:lnTo>
                  <a:pt x="27432" y="0"/>
                </a:lnTo>
                <a:lnTo>
                  <a:pt x="41148" y="23113"/>
                </a:lnTo>
                <a:lnTo>
                  <a:pt x="46545" y="19875"/>
                </a:lnTo>
                <a:lnTo>
                  <a:pt x="42341" y="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5543786" y="2938386"/>
            <a:ext cx="4203" cy="4648"/>
          </a:xfrm>
          <a:custGeom>
            <a:avLst/>
            <a:gdLst/>
            <a:ahLst/>
            <a:cxnLst/>
            <a:rect l="l" t="t" r="r" b="b"/>
            <a:pathLst>
              <a:path w="4203" h="4648">
                <a:moveTo>
                  <a:pt x="101" y="1079"/>
                </a:moveTo>
                <a:lnTo>
                  <a:pt x="1930" y="0"/>
                </a:lnTo>
                <a:lnTo>
                  <a:pt x="1079" y="533"/>
                </a:lnTo>
                <a:lnTo>
                  <a:pt x="0" y="1079"/>
                </a:lnTo>
                <a:lnTo>
                  <a:pt x="2044" y="4648"/>
                </a:lnTo>
                <a:lnTo>
                  <a:pt x="4203" y="3340"/>
                </a:lnTo>
                <a:lnTo>
                  <a:pt x="3771" y="3670"/>
                </a:lnTo>
                <a:lnTo>
                  <a:pt x="420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5545717" y="2938162"/>
            <a:ext cx="2273" cy="3568"/>
          </a:xfrm>
          <a:custGeom>
            <a:avLst/>
            <a:gdLst/>
            <a:ahLst/>
            <a:cxnLst/>
            <a:rect l="l" t="t" r="r" b="b"/>
            <a:pathLst>
              <a:path w="2273" h="3568">
                <a:moveTo>
                  <a:pt x="2273" y="3568"/>
                </a:move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5546158" y="2942054"/>
            <a:ext cx="1397" cy="762"/>
          </a:xfrm>
          <a:custGeom>
            <a:avLst/>
            <a:gdLst/>
            <a:ahLst/>
            <a:cxnLst/>
            <a:rect l="l" t="t" r="r" b="b"/>
            <a:pathLst>
              <a:path w="1397" h="762">
                <a:moveTo>
                  <a:pt x="1397" y="0"/>
                </a:moveTo>
                <a:lnTo>
                  <a:pt x="0" y="762"/>
                </a:lnTo>
                <a:lnTo>
                  <a:pt x="1397" y="0"/>
                </a:lnTo>
                <a:lnTo>
                  <a:pt x="31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5543678" y="2939465"/>
            <a:ext cx="3556" cy="3568"/>
          </a:xfrm>
          <a:custGeom>
            <a:avLst/>
            <a:gdLst/>
            <a:ahLst/>
            <a:cxnLst/>
            <a:rect l="l" t="t" r="r" b="b"/>
            <a:pathLst>
              <a:path w="3555" h="3568">
                <a:moveTo>
                  <a:pt x="101" y="0"/>
                </a:moveTo>
                <a:lnTo>
                  <a:pt x="2146" y="3568"/>
                </a:lnTo>
                <a:lnTo>
                  <a:pt x="355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5545505" y="2938278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0" y="215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5559978" y="3029207"/>
            <a:ext cx="10363" cy="3136"/>
          </a:xfrm>
          <a:custGeom>
            <a:avLst/>
            <a:gdLst/>
            <a:ahLst/>
            <a:cxnLst/>
            <a:rect l="l" t="t" r="r" b="b"/>
            <a:pathLst>
              <a:path w="10363" h="3136">
                <a:moveTo>
                  <a:pt x="0" y="3136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5570021" y="2967229"/>
            <a:ext cx="93306" cy="75806"/>
          </a:xfrm>
          <a:custGeom>
            <a:avLst/>
            <a:gdLst/>
            <a:ahLst/>
            <a:cxnLst/>
            <a:rect l="l" t="t" r="r" b="b"/>
            <a:pathLst>
              <a:path w="93306" h="75806">
                <a:moveTo>
                  <a:pt x="0" y="75806"/>
                </a:moveTo>
                <a:lnTo>
                  <a:pt x="28295" y="61760"/>
                </a:lnTo>
                <a:lnTo>
                  <a:pt x="53352" y="44157"/>
                </a:lnTo>
                <a:lnTo>
                  <a:pt x="28295" y="61760"/>
                </a:lnTo>
                <a:lnTo>
                  <a:pt x="64261" y="34556"/>
                </a:lnTo>
                <a:lnTo>
                  <a:pt x="93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5572398" y="3027485"/>
            <a:ext cx="1943" cy="863"/>
          </a:xfrm>
          <a:custGeom>
            <a:avLst/>
            <a:gdLst/>
            <a:ahLst/>
            <a:cxnLst/>
            <a:rect l="l" t="t" r="r" b="b"/>
            <a:pathLst>
              <a:path w="1943" h="863">
                <a:moveTo>
                  <a:pt x="1943" y="0"/>
                </a:moveTo>
                <a:lnTo>
                  <a:pt x="0" y="863"/>
                </a:lnTo>
                <a:lnTo>
                  <a:pt x="12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5570773" y="3028025"/>
            <a:ext cx="2273" cy="965"/>
          </a:xfrm>
          <a:custGeom>
            <a:avLst/>
            <a:gdLst/>
            <a:ahLst/>
            <a:cxnLst/>
            <a:rect l="l" t="t" r="r" b="b"/>
            <a:pathLst>
              <a:path w="2273" h="965">
                <a:moveTo>
                  <a:pt x="2273" y="0"/>
                </a:moveTo>
                <a:lnTo>
                  <a:pt x="1625" y="33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5576826" y="3017334"/>
            <a:ext cx="16522" cy="8636"/>
          </a:xfrm>
          <a:custGeom>
            <a:avLst/>
            <a:gdLst/>
            <a:ahLst/>
            <a:cxnLst/>
            <a:rect l="l" t="t" r="r" b="b"/>
            <a:pathLst>
              <a:path w="16522" h="8636">
                <a:moveTo>
                  <a:pt x="0" y="8635"/>
                </a:moveTo>
                <a:lnTo>
                  <a:pt x="15113" y="863"/>
                </a:lnTo>
                <a:lnTo>
                  <a:pt x="11671" y="2806"/>
                </a:lnTo>
                <a:lnTo>
                  <a:pt x="16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5583083" y="3044004"/>
            <a:ext cx="14693" cy="8750"/>
          </a:xfrm>
          <a:custGeom>
            <a:avLst/>
            <a:gdLst/>
            <a:ahLst/>
            <a:cxnLst/>
            <a:rect l="l" t="t" r="r" b="b"/>
            <a:pathLst>
              <a:path w="14693" h="8750">
                <a:moveTo>
                  <a:pt x="4648" y="5943"/>
                </a:moveTo>
                <a:lnTo>
                  <a:pt x="0" y="8750"/>
                </a:lnTo>
                <a:lnTo>
                  <a:pt x="14693" y="0"/>
                </a:lnTo>
                <a:lnTo>
                  <a:pt x="541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5597777" y="3042599"/>
            <a:ext cx="2260" cy="1409"/>
          </a:xfrm>
          <a:custGeom>
            <a:avLst/>
            <a:gdLst/>
            <a:ahLst/>
            <a:cxnLst/>
            <a:rect l="l" t="t" r="r" b="b"/>
            <a:pathLst>
              <a:path w="2260" h="1409">
                <a:moveTo>
                  <a:pt x="0" y="1409"/>
                </a:moveTo>
                <a:lnTo>
                  <a:pt x="2260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5600043" y="3035694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5606196" y="2981906"/>
            <a:ext cx="28727" cy="26898"/>
          </a:xfrm>
          <a:custGeom>
            <a:avLst/>
            <a:gdLst/>
            <a:ahLst/>
            <a:cxnLst/>
            <a:rect l="l" t="t" r="r" b="b"/>
            <a:pathLst>
              <a:path w="28727" h="26898">
                <a:moveTo>
                  <a:pt x="5511" y="22466"/>
                </a:moveTo>
                <a:lnTo>
                  <a:pt x="28727" y="0"/>
                </a:lnTo>
                <a:lnTo>
                  <a:pt x="3886" y="23977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5610307" y="3004265"/>
            <a:ext cx="1943" cy="1511"/>
          </a:xfrm>
          <a:custGeom>
            <a:avLst/>
            <a:gdLst/>
            <a:ahLst/>
            <a:cxnLst/>
            <a:rect l="l" t="t" r="r" b="b"/>
            <a:pathLst>
              <a:path w="1943" h="1511">
                <a:moveTo>
                  <a:pt x="194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5605877" y="3005879"/>
            <a:ext cx="4216" cy="3136"/>
          </a:xfrm>
          <a:custGeom>
            <a:avLst/>
            <a:gdLst/>
            <a:ahLst/>
            <a:cxnLst/>
            <a:rect l="l" t="t" r="r" b="b"/>
            <a:pathLst>
              <a:path w="4216" h="3136">
                <a:moveTo>
                  <a:pt x="0" y="3136"/>
                </a:moveTo>
                <a:lnTo>
                  <a:pt x="4216" y="0"/>
                </a:lnTo>
                <a:lnTo>
                  <a:pt x="378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5634934" y="2975429"/>
            <a:ext cx="6692" cy="6477"/>
          </a:xfrm>
          <a:custGeom>
            <a:avLst/>
            <a:gdLst/>
            <a:ahLst/>
            <a:cxnLst/>
            <a:rect l="l" t="t" r="r" b="b"/>
            <a:pathLst>
              <a:path w="6692" h="6476">
                <a:moveTo>
                  <a:pt x="669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5644758" y="2741607"/>
            <a:ext cx="13500" cy="19977"/>
          </a:xfrm>
          <a:custGeom>
            <a:avLst/>
            <a:gdLst/>
            <a:ahLst/>
            <a:cxnLst/>
            <a:rect l="l" t="t" r="r" b="b"/>
            <a:pathLst>
              <a:path w="13500" h="19977">
                <a:moveTo>
                  <a:pt x="0" y="0"/>
                </a:moveTo>
                <a:lnTo>
                  <a:pt x="1350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5652531" y="2729945"/>
            <a:ext cx="16205" cy="22999"/>
          </a:xfrm>
          <a:custGeom>
            <a:avLst/>
            <a:gdLst/>
            <a:ahLst/>
            <a:cxnLst/>
            <a:rect l="l" t="t" r="r" b="b"/>
            <a:pathLst>
              <a:path w="16205" h="22999">
                <a:moveTo>
                  <a:pt x="0" y="0"/>
                </a:moveTo>
                <a:lnTo>
                  <a:pt x="16205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5611712" y="3032343"/>
            <a:ext cx="5613" cy="3352"/>
          </a:xfrm>
          <a:custGeom>
            <a:avLst/>
            <a:gdLst/>
            <a:ahLst/>
            <a:cxnLst/>
            <a:rect l="l" t="t" r="r" b="b"/>
            <a:pathLst>
              <a:path w="5613" h="3352">
                <a:moveTo>
                  <a:pt x="1727" y="2374"/>
                </a:moveTo>
                <a:lnTo>
                  <a:pt x="0" y="3352"/>
                </a:lnTo>
                <a:lnTo>
                  <a:pt x="5613" y="0"/>
                </a:lnTo>
                <a:lnTo>
                  <a:pt x="172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5617325" y="3028779"/>
            <a:ext cx="6045" cy="3568"/>
          </a:xfrm>
          <a:custGeom>
            <a:avLst/>
            <a:gdLst/>
            <a:ahLst/>
            <a:cxnLst/>
            <a:rect l="l" t="t" r="r" b="b"/>
            <a:pathLst>
              <a:path w="6045" h="3568">
                <a:moveTo>
                  <a:pt x="2159" y="2374"/>
                </a:moveTo>
                <a:lnTo>
                  <a:pt x="0" y="3568"/>
                </a:lnTo>
                <a:lnTo>
                  <a:pt x="6045" y="0"/>
                </a:ln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5612465" y="3003942"/>
            <a:ext cx="13931" cy="24841"/>
          </a:xfrm>
          <a:custGeom>
            <a:avLst/>
            <a:gdLst/>
            <a:ahLst/>
            <a:cxnLst/>
            <a:rect l="l" t="t" r="r" b="b"/>
            <a:pathLst>
              <a:path w="13931" h="24841">
                <a:moveTo>
                  <a:pt x="13931" y="22999"/>
                </a:moveTo>
                <a:lnTo>
                  <a:pt x="10909" y="24841"/>
                </a:lnTo>
                <a:lnTo>
                  <a:pt x="13931" y="22999"/>
                </a:ln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5641627" y="2938498"/>
            <a:ext cx="23647" cy="36931"/>
          </a:xfrm>
          <a:custGeom>
            <a:avLst/>
            <a:gdLst/>
            <a:ahLst/>
            <a:cxnLst/>
            <a:rect l="l" t="t" r="r" b="b"/>
            <a:pathLst>
              <a:path w="23647" h="36931">
                <a:moveTo>
                  <a:pt x="0" y="36931"/>
                </a:move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5623373" y="3027154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5646593" y="2939362"/>
            <a:ext cx="18148" cy="28397"/>
          </a:xfrm>
          <a:custGeom>
            <a:avLst/>
            <a:gdLst/>
            <a:ahLst/>
            <a:cxnLst/>
            <a:rect l="l" t="t" r="r" b="b"/>
            <a:pathLst>
              <a:path w="18148" h="28397">
                <a:moveTo>
                  <a:pt x="0" y="28397"/>
                </a:moveTo>
                <a:lnTo>
                  <a:pt x="18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5665279" y="2925527"/>
            <a:ext cx="4533" cy="12966"/>
          </a:xfrm>
          <a:custGeom>
            <a:avLst/>
            <a:gdLst/>
            <a:ahLst/>
            <a:cxnLst/>
            <a:rect l="l" t="t" r="r" b="b"/>
            <a:pathLst>
              <a:path w="4533" h="12966">
                <a:moveTo>
                  <a:pt x="0" y="12966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5669059" y="2904477"/>
            <a:ext cx="8204" cy="23215"/>
          </a:xfrm>
          <a:custGeom>
            <a:avLst/>
            <a:gdLst/>
            <a:ahLst/>
            <a:cxnLst/>
            <a:rect l="l" t="t" r="r" b="b"/>
            <a:pathLst>
              <a:path w="8204" h="23215">
                <a:moveTo>
                  <a:pt x="0" y="23215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5666033" y="2776491"/>
            <a:ext cx="8851" cy="23215"/>
          </a:xfrm>
          <a:custGeom>
            <a:avLst/>
            <a:gdLst/>
            <a:ahLst/>
            <a:cxnLst/>
            <a:rect l="l" t="t" r="r" b="b"/>
            <a:pathLst>
              <a:path w="8851" h="23215">
                <a:moveTo>
                  <a:pt x="0" y="0"/>
                </a:moveTo>
                <a:lnTo>
                  <a:pt x="8851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5668843" y="2753277"/>
            <a:ext cx="12636" cy="25590"/>
          </a:xfrm>
          <a:custGeom>
            <a:avLst/>
            <a:gdLst/>
            <a:ahLst/>
            <a:cxnLst/>
            <a:rect l="l" t="t" r="r" b="b"/>
            <a:pathLst>
              <a:path w="12636" h="25590">
                <a:moveTo>
                  <a:pt x="12636" y="25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5680288" y="2857920"/>
            <a:ext cx="3568" cy="34886"/>
          </a:xfrm>
          <a:custGeom>
            <a:avLst/>
            <a:gdLst/>
            <a:ahLst/>
            <a:cxnLst/>
            <a:rect l="l" t="t" r="r" b="b"/>
            <a:pathLst>
              <a:path w="3568" h="34886">
                <a:moveTo>
                  <a:pt x="0" y="34886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5678887" y="2811372"/>
            <a:ext cx="4533" cy="34886"/>
          </a:xfrm>
          <a:custGeom>
            <a:avLst/>
            <a:gdLst/>
            <a:ahLst/>
            <a:cxnLst/>
            <a:rect l="l" t="t" r="r" b="b"/>
            <a:pathLst>
              <a:path w="4533" h="34886">
                <a:moveTo>
                  <a:pt x="4533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5377135" y="2526153"/>
            <a:ext cx="3454" cy="11658"/>
          </a:xfrm>
          <a:custGeom>
            <a:avLst/>
            <a:gdLst/>
            <a:ahLst/>
            <a:cxnLst/>
            <a:rect l="l" t="t" r="r" b="b"/>
            <a:pathLst>
              <a:path w="3454" h="11658">
                <a:moveTo>
                  <a:pt x="3454" y="11658"/>
                </a:moveTo>
                <a:lnTo>
                  <a:pt x="2158" y="9385"/>
                </a:lnTo>
                <a:lnTo>
                  <a:pt x="1181" y="7010"/>
                </a:lnTo>
                <a:lnTo>
                  <a:pt x="863" y="6146"/>
                </a:lnTo>
                <a:lnTo>
                  <a:pt x="647" y="5181"/>
                </a:lnTo>
                <a:lnTo>
                  <a:pt x="215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5570888" y="2519235"/>
            <a:ext cx="3555" cy="18567"/>
          </a:xfrm>
          <a:custGeom>
            <a:avLst/>
            <a:gdLst/>
            <a:ahLst/>
            <a:cxnLst/>
            <a:rect l="l" t="t" r="r" b="b"/>
            <a:pathLst>
              <a:path w="3555" h="18567">
                <a:moveTo>
                  <a:pt x="1295" y="0"/>
                </a:moveTo>
                <a:lnTo>
                  <a:pt x="317" y="3238"/>
                </a:lnTo>
                <a:lnTo>
                  <a:pt x="317" y="3568"/>
                </a:lnTo>
                <a:lnTo>
                  <a:pt x="101" y="6908"/>
                </a:lnTo>
                <a:lnTo>
                  <a:pt x="0" y="9398"/>
                </a:lnTo>
                <a:lnTo>
                  <a:pt x="317" y="9499"/>
                </a:lnTo>
                <a:lnTo>
                  <a:pt x="749" y="12103"/>
                </a:lnTo>
                <a:lnTo>
                  <a:pt x="965" y="12966"/>
                </a:lnTo>
                <a:lnTo>
                  <a:pt x="1295" y="13931"/>
                </a:lnTo>
                <a:lnTo>
                  <a:pt x="2374" y="16205"/>
                </a:lnTo>
                <a:lnTo>
                  <a:pt x="3555" y="18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5378319" y="2504874"/>
            <a:ext cx="40500" cy="15227"/>
          </a:xfrm>
          <a:custGeom>
            <a:avLst/>
            <a:gdLst/>
            <a:ahLst/>
            <a:cxnLst/>
            <a:rect l="l" t="t" r="r" b="b"/>
            <a:pathLst>
              <a:path w="40500" h="15227">
                <a:moveTo>
                  <a:pt x="40500" y="15227"/>
                </a:moveTo>
                <a:lnTo>
                  <a:pt x="40284" y="13931"/>
                </a:lnTo>
                <a:lnTo>
                  <a:pt x="39852" y="12636"/>
                </a:lnTo>
                <a:lnTo>
                  <a:pt x="39522" y="11874"/>
                </a:lnTo>
                <a:lnTo>
                  <a:pt x="39103" y="11125"/>
                </a:lnTo>
                <a:lnTo>
                  <a:pt x="37592" y="8851"/>
                </a:lnTo>
                <a:lnTo>
                  <a:pt x="35966" y="6807"/>
                </a:lnTo>
                <a:lnTo>
                  <a:pt x="35420" y="6159"/>
                </a:lnTo>
                <a:lnTo>
                  <a:pt x="34772" y="5613"/>
                </a:lnTo>
                <a:lnTo>
                  <a:pt x="32613" y="4000"/>
                </a:lnTo>
                <a:lnTo>
                  <a:pt x="30353" y="2476"/>
                </a:lnTo>
                <a:lnTo>
                  <a:pt x="29705" y="2057"/>
                </a:lnTo>
                <a:lnTo>
                  <a:pt x="28829" y="1727"/>
                </a:lnTo>
                <a:lnTo>
                  <a:pt x="26352" y="863"/>
                </a:lnTo>
                <a:lnTo>
                  <a:pt x="23761" y="215"/>
                </a:lnTo>
                <a:lnTo>
                  <a:pt x="22898" y="0"/>
                </a:lnTo>
                <a:lnTo>
                  <a:pt x="22034" y="0"/>
                </a:lnTo>
                <a:lnTo>
                  <a:pt x="19329" y="0"/>
                </a:lnTo>
                <a:lnTo>
                  <a:pt x="16738" y="215"/>
                </a:lnTo>
                <a:lnTo>
                  <a:pt x="15875" y="317"/>
                </a:lnTo>
                <a:lnTo>
                  <a:pt x="15011" y="546"/>
                </a:lnTo>
                <a:lnTo>
                  <a:pt x="12522" y="1409"/>
                </a:lnTo>
                <a:lnTo>
                  <a:pt x="10045" y="2476"/>
                </a:lnTo>
                <a:lnTo>
                  <a:pt x="9296" y="2806"/>
                </a:lnTo>
                <a:lnTo>
                  <a:pt x="8534" y="3352"/>
                </a:lnTo>
                <a:lnTo>
                  <a:pt x="6477" y="4965"/>
                </a:lnTo>
                <a:lnTo>
                  <a:pt x="4533" y="6807"/>
                </a:lnTo>
                <a:lnTo>
                  <a:pt x="3886" y="7340"/>
                </a:lnTo>
                <a:lnTo>
                  <a:pt x="3352" y="8204"/>
                </a:lnTo>
                <a:lnTo>
                  <a:pt x="1943" y="10363"/>
                </a:lnTo>
                <a:lnTo>
                  <a:pt x="647" y="12636"/>
                </a:lnTo>
                <a:lnTo>
                  <a:pt x="215" y="13385"/>
                </a:lnTo>
                <a:lnTo>
                  <a:pt x="0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5417412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2273" y="0"/>
                </a:moveTo>
                <a:lnTo>
                  <a:pt x="2489" y="749"/>
                </a:lnTo>
                <a:lnTo>
                  <a:pt x="2489" y="1625"/>
                </a:lnTo>
                <a:lnTo>
                  <a:pt x="2489" y="4318"/>
                </a:lnTo>
                <a:lnTo>
                  <a:pt x="2273" y="7023"/>
                </a:lnTo>
                <a:lnTo>
                  <a:pt x="2171" y="7772"/>
                </a:lnTo>
                <a:lnTo>
                  <a:pt x="1943" y="8636"/>
                </a:lnTo>
                <a:lnTo>
                  <a:pt x="1079" y="11226"/>
                </a:lnTo>
                <a:lnTo>
                  <a:pt x="0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5570888" y="2521826"/>
            <a:ext cx="1295" cy="11341"/>
          </a:xfrm>
          <a:custGeom>
            <a:avLst/>
            <a:gdLst/>
            <a:ahLst/>
            <a:cxnLst/>
            <a:rect l="l" t="t" r="r" b="b"/>
            <a:pathLst>
              <a:path w="1295" h="11341">
                <a:moveTo>
                  <a:pt x="1295" y="11341"/>
                </a:moveTo>
                <a:lnTo>
                  <a:pt x="533" y="7886"/>
                </a:lnTo>
                <a:lnTo>
                  <a:pt x="101" y="4318"/>
                </a:lnTo>
                <a:lnTo>
                  <a:pt x="0" y="3454"/>
                </a:lnTo>
                <a:lnTo>
                  <a:pt x="215" y="2489"/>
                </a:lnTo>
                <a:lnTo>
                  <a:pt x="431" y="119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5580715" y="2504550"/>
            <a:ext cx="19329" cy="3670"/>
          </a:xfrm>
          <a:custGeom>
            <a:avLst/>
            <a:gdLst/>
            <a:ahLst/>
            <a:cxnLst/>
            <a:rect l="l" t="t" r="r" b="b"/>
            <a:pathLst>
              <a:path w="19329" h="3670">
                <a:moveTo>
                  <a:pt x="0" y="3670"/>
                </a:moveTo>
                <a:lnTo>
                  <a:pt x="3124" y="2158"/>
                </a:lnTo>
                <a:lnTo>
                  <a:pt x="6477" y="863"/>
                </a:lnTo>
                <a:lnTo>
                  <a:pt x="7226" y="533"/>
                </a:lnTo>
                <a:lnTo>
                  <a:pt x="8204" y="533"/>
                </a:lnTo>
                <a:lnTo>
                  <a:pt x="10795" y="317"/>
                </a:lnTo>
                <a:lnTo>
                  <a:pt x="11010" y="0"/>
                </a:lnTo>
                <a:lnTo>
                  <a:pt x="13500" y="317"/>
                </a:lnTo>
                <a:lnTo>
                  <a:pt x="16421" y="647"/>
                </a:lnTo>
                <a:lnTo>
                  <a:pt x="16738" y="749"/>
                </a:lnTo>
                <a:lnTo>
                  <a:pt x="19329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5576827" y="2504758"/>
            <a:ext cx="23215" cy="6807"/>
          </a:xfrm>
          <a:custGeom>
            <a:avLst/>
            <a:gdLst/>
            <a:ahLst/>
            <a:cxnLst/>
            <a:rect l="l" t="t" r="r" b="b"/>
            <a:pathLst>
              <a:path w="23215" h="6807">
                <a:moveTo>
                  <a:pt x="23215" y="1625"/>
                </a:moveTo>
                <a:lnTo>
                  <a:pt x="21272" y="863"/>
                </a:lnTo>
                <a:lnTo>
                  <a:pt x="19113" y="330"/>
                </a:lnTo>
                <a:lnTo>
                  <a:pt x="18351" y="114"/>
                </a:lnTo>
                <a:lnTo>
                  <a:pt x="17386" y="114"/>
                </a:lnTo>
                <a:lnTo>
                  <a:pt x="13931" y="215"/>
                </a:lnTo>
                <a:lnTo>
                  <a:pt x="13715" y="0"/>
                </a:lnTo>
                <a:lnTo>
                  <a:pt x="10363" y="660"/>
                </a:lnTo>
                <a:lnTo>
                  <a:pt x="7988" y="1193"/>
                </a:lnTo>
                <a:lnTo>
                  <a:pt x="7886" y="1524"/>
                </a:lnTo>
                <a:lnTo>
                  <a:pt x="5511" y="2603"/>
                </a:lnTo>
                <a:lnTo>
                  <a:pt x="4648" y="2921"/>
                </a:lnTo>
                <a:lnTo>
                  <a:pt x="3886" y="3467"/>
                </a:lnTo>
                <a:lnTo>
                  <a:pt x="1943" y="5080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5611276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0" y="13716"/>
                </a:moveTo>
                <a:lnTo>
                  <a:pt x="1079" y="11226"/>
                </a:lnTo>
                <a:lnTo>
                  <a:pt x="1943" y="8636"/>
                </a:lnTo>
                <a:lnTo>
                  <a:pt x="2159" y="7886"/>
                </a:lnTo>
                <a:lnTo>
                  <a:pt x="2273" y="7023"/>
                </a:lnTo>
                <a:lnTo>
                  <a:pt x="2489" y="4318"/>
                </a:lnTo>
                <a:lnTo>
                  <a:pt x="2489" y="1612"/>
                </a:lnTo>
                <a:lnTo>
                  <a:pt x="2489" y="863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5369566" y="2066927"/>
            <a:ext cx="251866" cy="470877"/>
          </a:xfrm>
          <a:custGeom>
            <a:avLst/>
            <a:gdLst/>
            <a:ahLst/>
            <a:cxnLst/>
            <a:rect l="l" t="t" r="r" b="b"/>
            <a:pathLst>
              <a:path w="251866" h="470877">
                <a:moveTo>
                  <a:pt x="243116" y="453174"/>
                </a:moveTo>
                <a:lnTo>
                  <a:pt x="243014" y="452843"/>
                </a:lnTo>
                <a:lnTo>
                  <a:pt x="243979" y="455764"/>
                </a:lnTo>
                <a:lnTo>
                  <a:pt x="243979" y="462787"/>
                </a:lnTo>
                <a:lnTo>
                  <a:pt x="241706" y="469480"/>
                </a:lnTo>
                <a:lnTo>
                  <a:pt x="240842" y="470877"/>
                </a:lnTo>
                <a:lnTo>
                  <a:pt x="251866" y="470877"/>
                </a:lnTo>
                <a:lnTo>
                  <a:pt x="251866" y="0"/>
                </a:lnTo>
                <a:lnTo>
                  <a:pt x="0" y="0"/>
                </a:lnTo>
                <a:lnTo>
                  <a:pt x="0" y="470877"/>
                </a:lnTo>
                <a:lnTo>
                  <a:pt x="11023" y="4708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5377133" y="2526148"/>
            <a:ext cx="1193" cy="7023"/>
          </a:xfrm>
          <a:custGeom>
            <a:avLst/>
            <a:gdLst/>
            <a:ahLst/>
            <a:cxnLst/>
            <a:rect l="l" t="t" r="r" b="b"/>
            <a:pathLst>
              <a:path w="1193" h="7023">
                <a:moveTo>
                  <a:pt x="0" y="0"/>
                </a:moveTo>
                <a:lnTo>
                  <a:pt x="1193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5572183" y="2513076"/>
            <a:ext cx="3340" cy="6159"/>
          </a:xfrm>
          <a:custGeom>
            <a:avLst/>
            <a:gdLst/>
            <a:ahLst/>
            <a:cxnLst/>
            <a:rect l="l" t="t" r="r" b="b"/>
            <a:pathLst>
              <a:path w="3340" h="6159">
                <a:moveTo>
                  <a:pt x="0" y="6159"/>
                </a:moveTo>
                <a:lnTo>
                  <a:pt x="647" y="4432"/>
                </a:lnTo>
                <a:lnTo>
                  <a:pt x="3340" y="0"/>
                </a:lnTo>
                <a:lnTo>
                  <a:pt x="0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5377129" y="2504867"/>
            <a:ext cx="197319" cy="32943"/>
          </a:xfrm>
          <a:custGeom>
            <a:avLst/>
            <a:gdLst/>
            <a:ahLst/>
            <a:cxnLst/>
            <a:rect l="l" t="t" r="r" b="b"/>
            <a:pathLst>
              <a:path w="197319" h="32943">
                <a:moveTo>
                  <a:pt x="197319" y="32943"/>
                </a:moveTo>
                <a:lnTo>
                  <a:pt x="39420" y="32943"/>
                </a:lnTo>
                <a:lnTo>
                  <a:pt x="40284" y="31546"/>
                </a:lnTo>
                <a:lnTo>
                  <a:pt x="42557" y="24841"/>
                </a:lnTo>
                <a:lnTo>
                  <a:pt x="42557" y="17830"/>
                </a:lnTo>
                <a:lnTo>
                  <a:pt x="40284" y="11125"/>
                </a:lnTo>
                <a:lnTo>
                  <a:pt x="35966" y="5626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352"/>
                </a:lnTo>
                <a:lnTo>
                  <a:pt x="4533" y="8216"/>
                </a:lnTo>
                <a:lnTo>
                  <a:pt x="2057" y="12750"/>
                </a:lnTo>
                <a:lnTo>
                  <a:pt x="1193" y="14363"/>
                </a:lnTo>
                <a:lnTo>
                  <a:pt x="0" y="21285"/>
                </a:lnTo>
                <a:lnTo>
                  <a:pt x="114" y="19443"/>
                </a:lnTo>
                <a:lnTo>
                  <a:pt x="761" y="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5377134" y="2376900"/>
            <a:ext cx="42545" cy="42646"/>
          </a:xfrm>
          <a:custGeom>
            <a:avLst/>
            <a:gdLst/>
            <a:ahLst/>
            <a:cxnLst/>
            <a:rect l="l" t="t" r="r" b="b"/>
            <a:pathLst>
              <a:path w="42545" h="42646">
                <a:moveTo>
                  <a:pt x="32397" y="3340"/>
                </a:moveTo>
                <a:lnTo>
                  <a:pt x="35966" y="5600"/>
                </a:lnTo>
                <a:lnTo>
                  <a:pt x="40284" y="11226"/>
                </a:lnTo>
                <a:lnTo>
                  <a:pt x="42544" y="17805"/>
                </a:lnTo>
                <a:lnTo>
                  <a:pt x="42544" y="24942"/>
                </a:lnTo>
                <a:lnTo>
                  <a:pt x="40284" y="31521"/>
                </a:lnTo>
                <a:lnTo>
                  <a:pt x="35966" y="37147"/>
                </a:lnTo>
                <a:lnTo>
                  <a:pt x="30022" y="40919"/>
                </a:lnTo>
                <a:lnTo>
                  <a:pt x="23215" y="42646"/>
                </a:lnTo>
                <a:lnTo>
                  <a:pt x="16192" y="42113"/>
                </a:lnTo>
                <a:lnTo>
                  <a:pt x="9715" y="39306"/>
                </a:lnTo>
                <a:lnTo>
                  <a:pt x="4533" y="34556"/>
                </a:lnTo>
                <a:lnTo>
                  <a:pt x="1181" y="28282"/>
                </a:lnTo>
                <a:lnTo>
                  <a:pt x="0" y="21374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41"/>
                </a:lnTo>
                <a:lnTo>
                  <a:pt x="16192" y="647"/>
                </a:lnTo>
                <a:lnTo>
                  <a:pt x="23215" y="0"/>
                </a:lnTo>
                <a:lnTo>
                  <a:pt x="25488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5377125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0" y="21386"/>
                </a:lnTo>
                <a:lnTo>
                  <a:pt x="1193" y="14363"/>
                </a:lnTo>
                <a:lnTo>
                  <a:pt x="4546" y="8204"/>
                </a:lnTo>
                <a:lnTo>
                  <a:pt x="9728" y="3454"/>
                </a:lnTo>
                <a:lnTo>
                  <a:pt x="16205" y="546"/>
                </a:lnTo>
                <a:lnTo>
                  <a:pt x="23228" y="0"/>
                </a:lnTo>
                <a:lnTo>
                  <a:pt x="30022" y="1727"/>
                </a:lnTo>
                <a:lnTo>
                  <a:pt x="35966" y="5613"/>
                </a:lnTo>
                <a:lnTo>
                  <a:pt x="40297" y="11125"/>
                </a:lnTo>
                <a:lnTo>
                  <a:pt x="42557" y="17818"/>
                </a:lnTo>
                <a:lnTo>
                  <a:pt x="42557" y="24841"/>
                </a:lnTo>
                <a:lnTo>
                  <a:pt x="40297" y="31534"/>
                </a:lnTo>
                <a:lnTo>
                  <a:pt x="35966" y="37045"/>
                </a:lnTo>
                <a:lnTo>
                  <a:pt x="30022" y="40932"/>
                </a:lnTo>
                <a:lnTo>
                  <a:pt x="23228" y="42659"/>
                </a:lnTo>
                <a:lnTo>
                  <a:pt x="16205" y="42113"/>
                </a:lnTo>
                <a:lnTo>
                  <a:pt x="9728" y="39204"/>
                </a:lnTo>
                <a:lnTo>
                  <a:pt x="4546" y="34455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5377126" y="212115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977" y="15659"/>
                </a:moveTo>
                <a:lnTo>
                  <a:pt x="0" y="21272"/>
                </a:lnTo>
                <a:lnTo>
                  <a:pt x="1193" y="28181"/>
                </a:lnTo>
                <a:lnTo>
                  <a:pt x="4546" y="34455"/>
                </a:lnTo>
                <a:lnTo>
                  <a:pt x="9728" y="39204"/>
                </a:lnTo>
                <a:lnTo>
                  <a:pt x="16205" y="42011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419"/>
                </a:lnTo>
                <a:lnTo>
                  <a:pt x="42557" y="24841"/>
                </a:lnTo>
                <a:lnTo>
                  <a:pt x="42557" y="17716"/>
                </a:lnTo>
                <a:lnTo>
                  <a:pt x="40284" y="11125"/>
                </a:lnTo>
                <a:lnTo>
                  <a:pt x="35966" y="5511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33"/>
                </a:lnTo>
                <a:lnTo>
                  <a:pt x="9728" y="3352"/>
                </a:lnTo>
                <a:lnTo>
                  <a:pt x="4546" y="8102"/>
                </a:lnTo>
                <a:lnTo>
                  <a:pt x="1193" y="14363"/>
                </a:lnTo>
                <a:lnTo>
                  <a:pt x="647" y="17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538058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5381668" y="2411453"/>
            <a:ext cx="2590" cy="2374"/>
          </a:xfrm>
          <a:custGeom>
            <a:avLst/>
            <a:gdLst/>
            <a:ahLst/>
            <a:cxnLst/>
            <a:rect l="l" t="t" r="r" b="b"/>
            <a:pathLst>
              <a:path w="2590" h="2374">
                <a:moveTo>
                  <a:pt x="0" y="0"/>
                </a:moveTo>
                <a:lnTo>
                  <a:pt x="259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5394733" y="2522479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7124" y="5499"/>
                </a:lnTo>
                <a:lnTo>
                  <a:pt x="7569" y="4317"/>
                </a:lnTo>
                <a:lnTo>
                  <a:pt x="7569" y="3124"/>
                </a:lnTo>
                <a:lnTo>
                  <a:pt x="7124" y="1943"/>
                </a:lnTo>
                <a:lnTo>
                  <a:pt x="6375" y="965"/>
                </a:lnTo>
                <a:lnTo>
                  <a:pt x="5295" y="215"/>
                </a:lnTo>
                <a:lnTo>
                  <a:pt x="4102" y="0"/>
                </a:lnTo>
                <a:lnTo>
                  <a:pt x="2921" y="0"/>
                </a:lnTo>
                <a:lnTo>
                  <a:pt x="1727" y="533"/>
                </a:lnTo>
                <a:lnTo>
                  <a:pt x="863" y="1396"/>
                </a:lnTo>
                <a:lnTo>
                  <a:pt x="215" y="2476"/>
                </a:lnTo>
                <a:lnTo>
                  <a:pt x="0" y="3670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340"/>
                </a:lnTo>
                <a:lnTo>
                  <a:pt x="4102" y="7442"/>
                </a:lnTo>
                <a:lnTo>
                  <a:pt x="5295" y="7124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5394735" y="2394498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396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42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5402511" y="2377540"/>
            <a:ext cx="8318" cy="3454"/>
          </a:xfrm>
          <a:custGeom>
            <a:avLst/>
            <a:gdLst/>
            <a:ahLst/>
            <a:cxnLst/>
            <a:rect l="l" t="t" r="r" b="b"/>
            <a:pathLst>
              <a:path w="8318" h="3454">
                <a:moveTo>
                  <a:pt x="0" y="0"/>
                </a:moveTo>
                <a:lnTo>
                  <a:pt x="4648" y="1079"/>
                </a:lnTo>
                <a:lnTo>
                  <a:pt x="8318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5394733" y="2266626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5295" y="7238"/>
                </a:lnTo>
                <a:lnTo>
                  <a:pt x="4102" y="7442"/>
                </a:lnTo>
                <a:lnTo>
                  <a:pt x="2921" y="7340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476"/>
                </a:lnTo>
                <a:lnTo>
                  <a:pt x="863" y="1396"/>
                </a:lnTo>
                <a:lnTo>
                  <a:pt x="1727" y="533"/>
                </a:lnTo>
                <a:lnTo>
                  <a:pt x="2921" y="101"/>
                </a:lnTo>
                <a:lnTo>
                  <a:pt x="4102" y="0"/>
                </a:lnTo>
                <a:lnTo>
                  <a:pt x="5295" y="215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317"/>
                </a:lnTo>
                <a:lnTo>
                  <a:pt x="7124" y="5511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5402511" y="2162944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0" y="215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5394735" y="2138645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511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30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5418711" y="2519775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5422493" y="2430242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5425733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5424006" y="2294807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4864"/>
                </a:moveTo>
                <a:lnTo>
                  <a:pt x="0" y="15125"/>
                </a:lnTo>
                <a:lnTo>
                  <a:pt x="15113" y="15125"/>
                </a:lnTo>
                <a:lnTo>
                  <a:pt x="15113" y="0"/>
                </a:lnTo>
                <a:lnTo>
                  <a:pt x="0" y="0"/>
                </a:ln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5424006" y="23099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5424009" y="2294812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5422493" y="217439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5424009" y="216683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5424006" y="2102896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5425724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5437397" y="229481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5437397" y="21668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5550368" y="2494183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5553605" y="250173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5551878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727" y="0"/>
                </a:moveTo>
                <a:lnTo>
                  <a:pt x="0" y="0"/>
                </a:lnTo>
                <a:lnTo>
                  <a:pt x="1339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5551879" y="2422683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0"/>
                </a:moveTo>
                <a:lnTo>
                  <a:pt x="15113" y="0"/>
                </a:lnTo>
                <a:lnTo>
                  <a:pt x="15113" y="15125"/>
                </a:lnTo>
                <a:lnTo>
                  <a:pt x="13385" y="15125"/>
                </a:lnTo>
                <a:lnTo>
                  <a:pt x="15113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5550368" y="2366305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5551879" y="2358749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5550368" y="230237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5553605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5550367" y="2238325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5550368" y="2174388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5550367" y="2110459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5553605" y="235874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5553605" y="2294812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5553598" y="21668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557444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5575531" y="2508227"/>
            <a:ext cx="5181" cy="4851"/>
          </a:xfrm>
          <a:custGeom>
            <a:avLst/>
            <a:gdLst/>
            <a:ahLst/>
            <a:cxnLst/>
            <a:rect l="l" t="t" r="r" b="b"/>
            <a:pathLst>
              <a:path w="5181" h="4851">
                <a:moveTo>
                  <a:pt x="1295" y="3340"/>
                </a:moveTo>
                <a:lnTo>
                  <a:pt x="0" y="485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5570994" y="2376892"/>
            <a:ext cx="25488" cy="36931"/>
          </a:xfrm>
          <a:custGeom>
            <a:avLst/>
            <a:gdLst/>
            <a:ahLst/>
            <a:cxnLst/>
            <a:rect l="l" t="t" r="r" b="b"/>
            <a:pathLst>
              <a:path w="25488" h="36931">
                <a:moveTo>
                  <a:pt x="25488" y="647"/>
                </a:moveTo>
                <a:lnTo>
                  <a:pt x="23215" y="0"/>
                </a:lnTo>
                <a:lnTo>
                  <a:pt x="16205" y="647"/>
                </a:lnTo>
                <a:lnTo>
                  <a:pt x="9715" y="3454"/>
                </a:lnTo>
                <a:lnTo>
                  <a:pt x="4533" y="8204"/>
                </a:lnTo>
                <a:lnTo>
                  <a:pt x="1193" y="14465"/>
                </a:lnTo>
                <a:lnTo>
                  <a:pt x="0" y="21386"/>
                </a:lnTo>
                <a:lnTo>
                  <a:pt x="1193" y="28295"/>
                </a:lnTo>
                <a:lnTo>
                  <a:pt x="4533" y="34556"/>
                </a:lnTo>
                <a:lnTo>
                  <a:pt x="7124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5570989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4533" y="34455"/>
                </a:lnTo>
                <a:lnTo>
                  <a:pt x="9728" y="39204"/>
                </a:lnTo>
                <a:lnTo>
                  <a:pt x="16205" y="42113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534"/>
                </a:lnTo>
                <a:lnTo>
                  <a:pt x="42557" y="24841"/>
                </a:lnTo>
                <a:lnTo>
                  <a:pt x="42557" y="17818"/>
                </a:lnTo>
                <a:lnTo>
                  <a:pt x="40284" y="11125"/>
                </a:lnTo>
                <a:lnTo>
                  <a:pt x="35966" y="5613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454"/>
                </a:lnTo>
                <a:lnTo>
                  <a:pt x="4533" y="8204"/>
                </a:lnTo>
                <a:lnTo>
                  <a:pt x="1193" y="14363"/>
                </a:lnTo>
                <a:lnTo>
                  <a:pt x="0" y="21386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5570992" y="2136809"/>
            <a:ext cx="26682" cy="27000"/>
          </a:xfrm>
          <a:custGeom>
            <a:avLst/>
            <a:gdLst/>
            <a:ahLst/>
            <a:cxnLst/>
            <a:rect l="l" t="t" r="r" b="b"/>
            <a:pathLst>
              <a:path w="26682" h="27000">
                <a:moveTo>
                  <a:pt x="647" y="2158"/>
                </a:moveTo>
                <a:lnTo>
                  <a:pt x="977" y="0"/>
                </a:lnTo>
                <a:lnTo>
                  <a:pt x="0" y="5613"/>
                </a:lnTo>
                <a:lnTo>
                  <a:pt x="1193" y="12522"/>
                </a:lnTo>
                <a:lnTo>
                  <a:pt x="4533" y="18795"/>
                </a:lnTo>
                <a:lnTo>
                  <a:pt x="9728" y="23545"/>
                </a:lnTo>
                <a:lnTo>
                  <a:pt x="16205" y="26352"/>
                </a:lnTo>
                <a:lnTo>
                  <a:pt x="23215" y="27000"/>
                </a:lnTo>
                <a:lnTo>
                  <a:pt x="26682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5571967" y="2121150"/>
            <a:ext cx="41579" cy="42659"/>
          </a:xfrm>
          <a:custGeom>
            <a:avLst/>
            <a:gdLst/>
            <a:ahLst/>
            <a:cxnLst/>
            <a:rect l="l" t="t" r="r" b="b"/>
            <a:pathLst>
              <a:path w="41579" h="42659">
                <a:moveTo>
                  <a:pt x="0" y="15659"/>
                </a:moveTo>
                <a:lnTo>
                  <a:pt x="3556" y="8102"/>
                </a:lnTo>
                <a:lnTo>
                  <a:pt x="8750" y="3352"/>
                </a:lnTo>
                <a:lnTo>
                  <a:pt x="15227" y="533"/>
                </a:lnTo>
                <a:lnTo>
                  <a:pt x="22250" y="0"/>
                </a:lnTo>
                <a:lnTo>
                  <a:pt x="29044" y="1727"/>
                </a:lnTo>
                <a:lnTo>
                  <a:pt x="34988" y="5511"/>
                </a:lnTo>
                <a:lnTo>
                  <a:pt x="39306" y="11125"/>
                </a:lnTo>
                <a:lnTo>
                  <a:pt x="41579" y="17716"/>
                </a:lnTo>
                <a:lnTo>
                  <a:pt x="41579" y="24841"/>
                </a:lnTo>
                <a:lnTo>
                  <a:pt x="39738" y="30124"/>
                </a:lnTo>
                <a:lnTo>
                  <a:pt x="39306" y="31419"/>
                </a:lnTo>
                <a:lnTo>
                  <a:pt x="34988" y="37045"/>
                </a:lnTo>
                <a:lnTo>
                  <a:pt x="29044" y="40932"/>
                </a:lnTo>
                <a:lnTo>
                  <a:pt x="22250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5576824" y="2380240"/>
            <a:ext cx="36715" cy="39306"/>
          </a:xfrm>
          <a:custGeom>
            <a:avLst/>
            <a:gdLst/>
            <a:ahLst/>
            <a:cxnLst/>
            <a:rect l="l" t="t" r="r" b="b"/>
            <a:pathLst>
              <a:path w="36715" h="39306">
                <a:moveTo>
                  <a:pt x="26568" y="0"/>
                </a:moveTo>
                <a:lnTo>
                  <a:pt x="30137" y="2260"/>
                </a:lnTo>
                <a:lnTo>
                  <a:pt x="34455" y="7886"/>
                </a:lnTo>
                <a:lnTo>
                  <a:pt x="36715" y="14465"/>
                </a:lnTo>
                <a:lnTo>
                  <a:pt x="36715" y="21602"/>
                </a:lnTo>
                <a:lnTo>
                  <a:pt x="34455" y="28181"/>
                </a:lnTo>
                <a:lnTo>
                  <a:pt x="30137" y="33807"/>
                </a:lnTo>
                <a:lnTo>
                  <a:pt x="24193" y="37579"/>
                </a:lnTo>
                <a:lnTo>
                  <a:pt x="17386" y="39306"/>
                </a:lnTo>
                <a:lnTo>
                  <a:pt x="10363" y="38773"/>
                </a:lnTo>
                <a:lnTo>
                  <a:pt x="3886" y="35966"/>
                </a:lnTo>
                <a:lnTo>
                  <a:pt x="0" y="32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5588706" y="2522476"/>
            <a:ext cx="7454" cy="7454"/>
          </a:xfrm>
          <a:custGeom>
            <a:avLst/>
            <a:gdLst/>
            <a:ahLst/>
            <a:cxnLst/>
            <a:rect l="l" t="t" r="r" b="b"/>
            <a:pathLst>
              <a:path w="7454" h="7454">
                <a:moveTo>
                  <a:pt x="2806" y="0"/>
                </a:moveTo>
                <a:lnTo>
                  <a:pt x="1727" y="546"/>
                </a:lnTo>
                <a:lnTo>
                  <a:pt x="762" y="1397"/>
                </a:lnTo>
                <a:lnTo>
                  <a:pt x="215" y="2489"/>
                </a:lnTo>
                <a:lnTo>
                  <a:pt x="0" y="3670"/>
                </a:lnTo>
                <a:lnTo>
                  <a:pt x="215" y="4965"/>
                </a:lnTo>
                <a:lnTo>
                  <a:pt x="762" y="6045"/>
                </a:lnTo>
                <a:lnTo>
                  <a:pt x="1727" y="6908"/>
                </a:lnTo>
                <a:lnTo>
                  <a:pt x="2806" y="7340"/>
                </a:lnTo>
                <a:lnTo>
                  <a:pt x="4102" y="7454"/>
                </a:lnTo>
                <a:lnTo>
                  <a:pt x="5295" y="7124"/>
                </a:lnTo>
                <a:lnTo>
                  <a:pt x="6261" y="6477"/>
                </a:lnTo>
                <a:lnTo>
                  <a:pt x="7023" y="5511"/>
                </a:lnTo>
                <a:lnTo>
                  <a:pt x="7454" y="4318"/>
                </a:lnTo>
                <a:lnTo>
                  <a:pt x="7454" y="3136"/>
                </a:lnTo>
                <a:lnTo>
                  <a:pt x="7023" y="1943"/>
                </a:lnTo>
                <a:lnTo>
                  <a:pt x="6261" y="965"/>
                </a:lnTo>
                <a:lnTo>
                  <a:pt x="5295" y="215"/>
                </a:lnTo>
                <a:lnTo>
                  <a:pt x="4102" y="0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5588701" y="2394498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5613"/>
                </a:moveTo>
                <a:lnTo>
                  <a:pt x="6273" y="6578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045"/>
                </a:lnTo>
                <a:lnTo>
                  <a:pt x="228" y="4965"/>
                </a:lnTo>
                <a:lnTo>
                  <a:pt x="0" y="3771"/>
                </a:lnTo>
                <a:lnTo>
                  <a:pt x="228" y="2590"/>
                </a:lnTo>
                <a:lnTo>
                  <a:pt x="761" y="1397"/>
                </a:lnTo>
                <a:lnTo>
                  <a:pt x="1727" y="647"/>
                </a:lnTo>
                <a:lnTo>
                  <a:pt x="2806" y="101"/>
                </a:lnTo>
                <a:lnTo>
                  <a:pt x="4114" y="0"/>
                </a:lnTo>
                <a:lnTo>
                  <a:pt x="5295" y="317"/>
                </a:lnTo>
                <a:lnTo>
                  <a:pt x="6273" y="965"/>
                </a:lnTo>
                <a:lnTo>
                  <a:pt x="7023" y="1943"/>
                </a:lnTo>
                <a:lnTo>
                  <a:pt x="7454" y="3124"/>
                </a:lnTo>
                <a:lnTo>
                  <a:pt x="7454" y="4419"/>
                </a:lnTo>
                <a:lnTo>
                  <a:pt x="7023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5594214" y="2376895"/>
            <a:ext cx="10477" cy="4102"/>
          </a:xfrm>
          <a:custGeom>
            <a:avLst/>
            <a:gdLst/>
            <a:ahLst/>
            <a:cxnLst/>
            <a:rect l="l" t="t" r="r" b="b"/>
            <a:pathLst>
              <a:path w="10477" h="4102">
                <a:moveTo>
                  <a:pt x="10477" y="4102"/>
                </a:moveTo>
                <a:lnTo>
                  <a:pt x="680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5588706" y="2266628"/>
            <a:ext cx="7454" cy="7442"/>
          </a:xfrm>
          <a:custGeom>
            <a:avLst/>
            <a:gdLst/>
            <a:ahLst/>
            <a:cxnLst/>
            <a:rect l="l" t="t" r="r" b="b"/>
            <a:pathLst>
              <a:path w="7454" h="7442">
                <a:moveTo>
                  <a:pt x="2806" y="7340"/>
                </a:moveTo>
                <a:lnTo>
                  <a:pt x="1727" y="6908"/>
                </a:lnTo>
                <a:lnTo>
                  <a:pt x="762" y="6045"/>
                </a:lnTo>
                <a:lnTo>
                  <a:pt x="215" y="4965"/>
                </a:lnTo>
                <a:lnTo>
                  <a:pt x="0" y="3771"/>
                </a:lnTo>
                <a:lnTo>
                  <a:pt x="215" y="2476"/>
                </a:lnTo>
                <a:lnTo>
                  <a:pt x="762" y="1396"/>
                </a:lnTo>
                <a:lnTo>
                  <a:pt x="1727" y="533"/>
                </a:lnTo>
                <a:lnTo>
                  <a:pt x="2806" y="101"/>
                </a:lnTo>
                <a:lnTo>
                  <a:pt x="4102" y="0"/>
                </a:lnTo>
                <a:lnTo>
                  <a:pt x="5295" y="215"/>
                </a:lnTo>
                <a:lnTo>
                  <a:pt x="6261" y="965"/>
                </a:lnTo>
                <a:lnTo>
                  <a:pt x="7023" y="1943"/>
                </a:lnTo>
                <a:lnTo>
                  <a:pt x="7454" y="3136"/>
                </a:lnTo>
                <a:lnTo>
                  <a:pt x="7454" y="4317"/>
                </a:lnTo>
                <a:lnTo>
                  <a:pt x="7023" y="5499"/>
                </a:lnTo>
                <a:lnTo>
                  <a:pt x="6261" y="6476"/>
                </a:lnTo>
                <a:lnTo>
                  <a:pt x="5295" y="7238"/>
                </a:lnTo>
                <a:lnTo>
                  <a:pt x="4102" y="7442"/>
                </a:lnTo>
                <a:lnTo>
                  <a:pt x="2806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5588701" y="2138644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1943"/>
                </a:moveTo>
                <a:lnTo>
                  <a:pt x="7454" y="3136"/>
                </a:lnTo>
                <a:lnTo>
                  <a:pt x="7454" y="4432"/>
                </a:lnTo>
                <a:lnTo>
                  <a:pt x="7023" y="5613"/>
                </a:lnTo>
                <a:lnTo>
                  <a:pt x="6273" y="6591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159"/>
                </a:lnTo>
                <a:lnTo>
                  <a:pt x="228" y="4965"/>
                </a:lnTo>
                <a:lnTo>
                  <a:pt x="0" y="3784"/>
                </a:lnTo>
                <a:lnTo>
                  <a:pt x="228" y="2590"/>
                </a:lnTo>
                <a:lnTo>
                  <a:pt x="761" y="1511"/>
                </a:lnTo>
                <a:lnTo>
                  <a:pt x="1727" y="647"/>
                </a:lnTo>
                <a:lnTo>
                  <a:pt x="2806" y="114"/>
                </a:lnTo>
                <a:lnTo>
                  <a:pt x="4114" y="0"/>
                </a:lnTo>
                <a:lnTo>
                  <a:pt x="5295" y="330"/>
                </a:lnTo>
                <a:lnTo>
                  <a:pt x="6273" y="977"/>
                </a:lnTo>
                <a:lnTo>
                  <a:pt x="702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5606956" y="2510487"/>
            <a:ext cx="4318" cy="5511"/>
          </a:xfrm>
          <a:custGeom>
            <a:avLst/>
            <a:gdLst/>
            <a:ahLst/>
            <a:cxnLst/>
            <a:rect l="l" t="t" r="r" b="b"/>
            <a:pathLst>
              <a:path w="4317" h="5511">
                <a:moveTo>
                  <a:pt x="1079" y="1295"/>
                </a:moveTo>
                <a:lnTo>
                  <a:pt x="0" y="0"/>
                </a:lnTo>
                <a:lnTo>
                  <a:pt x="1181" y="1193"/>
                </a:lnTo>
                <a:lnTo>
                  <a:pt x="4317" y="5511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5600040" y="2506384"/>
            <a:ext cx="6921" cy="4102"/>
          </a:xfrm>
          <a:custGeom>
            <a:avLst/>
            <a:gdLst/>
            <a:ahLst/>
            <a:cxnLst/>
            <a:rect l="l" t="t" r="r" b="b"/>
            <a:pathLst>
              <a:path w="6921" h="4102">
                <a:moveTo>
                  <a:pt x="977" y="215"/>
                </a:moveTo>
                <a:lnTo>
                  <a:pt x="2603" y="965"/>
                </a:lnTo>
                <a:lnTo>
                  <a:pt x="6921" y="4102"/>
                </a:lnTo>
                <a:lnTo>
                  <a:pt x="977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5611280" y="2515990"/>
            <a:ext cx="1625" cy="4648"/>
          </a:xfrm>
          <a:custGeom>
            <a:avLst/>
            <a:gdLst/>
            <a:ahLst/>
            <a:cxnLst/>
            <a:rect l="l" t="t" r="r" b="b"/>
            <a:pathLst>
              <a:path w="1625" h="4648">
                <a:moveTo>
                  <a:pt x="1295" y="3784"/>
                </a:moveTo>
                <a:lnTo>
                  <a:pt x="749" y="1511"/>
                </a:lnTo>
                <a:lnTo>
                  <a:pt x="0" y="0"/>
                </a:lnTo>
                <a:lnTo>
                  <a:pt x="1625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5516886" y="229977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295" y="0"/>
                </a:lnTo>
                <a:lnTo>
                  <a:pt x="1295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5516885" y="2294813"/>
            <a:ext cx="6261" cy="4965"/>
          </a:xfrm>
          <a:custGeom>
            <a:avLst/>
            <a:gdLst/>
            <a:ahLst/>
            <a:cxnLst/>
            <a:rect l="l" t="t" r="r" b="b"/>
            <a:pathLst>
              <a:path w="6261" h="4965">
                <a:moveTo>
                  <a:pt x="1295" y="4965"/>
                </a:move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5516886" y="230485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5523148" y="2294817"/>
            <a:ext cx="43853" cy="15113"/>
          </a:xfrm>
          <a:custGeom>
            <a:avLst/>
            <a:gdLst/>
            <a:ahLst/>
            <a:cxnLst/>
            <a:rect l="l" t="t" r="r" b="b"/>
            <a:pathLst>
              <a:path w="43853" h="15112">
                <a:moveTo>
                  <a:pt x="0" y="15113"/>
                </a:moveTo>
                <a:lnTo>
                  <a:pt x="43853" y="15113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5523148" y="2294817"/>
            <a:ext cx="0" cy="15113"/>
          </a:xfrm>
          <a:custGeom>
            <a:avLst/>
            <a:gdLst/>
            <a:ahLst/>
            <a:cxnLst/>
            <a:rect l="l" t="t" r="r" b="b"/>
            <a:pathLst>
              <a:path h="15112">
                <a:moveTo>
                  <a:pt x="0" y="15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5424009" y="2118015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5422492" y="2110459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5425724" y="2118015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5467842" y="2102902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4978" y="10033"/>
                </a:lnTo>
                <a:lnTo>
                  <a:pt x="4978" y="5067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5470227" y="2102896"/>
            <a:ext cx="0" cy="18256"/>
          </a:xfrm>
          <a:custGeom>
            <a:avLst/>
            <a:gdLst/>
            <a:ahLst/>
            <a:cxnLst/>
            <a:rect l="l" t="t" r="r" b="b"/>
            <a:pathLst>
              <a:path h="18256">
                <a:moveTo>
                  <a:pt x="0" y="0"/>
                </a:moveTo>
                <a:lnTo>
                  <a:pt x="0" y="18256"/>
                </a:lnTo>
              </a:path>
            </a:pathLst>
          </a:custGeom>
          <a:ln w="627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5472821" y="210797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5472821" y="211294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5474112" y="2404328"/>
            <a:ext cx="42773" cy="124625"/>
          </a:xfrm>
          <a:custGeom>
            <a:avLst/>
            <a:gdLst/>
            <a:ahLst/>
            <a:cxnLst/>
            <a:rect l="l" t="t" r="r" b="b"/>
            <a:pathLst>
              <a:path w="42773" h="124625">
                <a:moveTo>
                  <a:pt x="42773" y="24726"/>
                </a:moveTo>
                <a:lnTo>
                  <a:pt x="42773" y="33477"/>
                </a:lnTo>
                <a:lnTo>
                  <a:pt x="42773" y="0"/>
                </a:lnTo>
                <a:lnTo>
                  <a:pt x="42773" y="42659"/>
                </a:lnTo>
                <a:lnTo>
                  <a:pt x="41579" y="42659"/>
                </a:lnTo>
                <a:lnTo>
                  <a:pt x="41579" y="34874"/>
                </a:lnTo>
                <a:lnTo>
                  <a:pt x="41579" y="124625"/>
                </a:lnTo>
                <a:lnTo>
                  <a:pt x="1193" y="124625"/>
                </a:lnTo>
                <a:lnTo>
                  <a:pt x="1193" y="104648"/>
                </a:lnTo>
                <a:lnTo>
                  <a:pt x="1193" y="115227"/>
                </a:lnTo>
                <a:lnTo>
                  <a:pt x="0" y="115227"/>
                </a:lnTo>
                <a:lnTo>
                  <a:pt x="0" y="63500"/>
                </a:lnTo>
                <a:lnTo>
                  <a:pt x="1193" y="63500"/>
                </a:lnTo>
                <a:lnTo>
                  <a:pt x="0" y="6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5474110" y="2467828"/>
            <a:ext cx="1193" cy="41148"/>
          </a:xfrm>
          <a:custGeom>
            <a:avLst/>
            <a:gdLst/>
            <a:ahLst/>
            <a:cxnLst/>
            <a:rect l="l" t="t" r="r" b="b"/>
            <a:pathLst>
              <a:path w="1193" h="41148">
                <a:moveTo>
                  <a:pt x="1193" y="41148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5474110" y="246782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5474110" y="2339853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5474116" y="239168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5474110" y="2211974"/>
            <a:ext cx="1193" cy="134137"/>
          </a:xfrm>
          <a:custGeom>
            <a:avLst/>
            <a:gdLst/>
            <a:ahLst/>
            <a:cxnLst/>
            <a:rect l="l" t="t" r="r" b="b"/>
            <a:pathLst>
              <a:path w="1193" h="134137">
                <a:moveTo>
                  <a:pt x="1193" y="134137"/>
                </a:moveTo>
                <a:lnTo>
                  <a:pt x="1193" y="41148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5474110" y="2084001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5475304" y="2075679"/>
            <a:ext cx="41579" cy="115455"/>
          </a:xfrm>
          <a:custGeom>
            <a:avLst/>
            <a:gdLst/>
            <a:ahLst/>
            <a:cxnLst/>
            <a:rect l="l" t="t" r="r" b="b"/>
            <a:pathLst>
              <a:path w="41579" h="115455">
                <a:moveTo>
                  <a:pt x="0" y="14579"/>
                </a:moveTo>
                <a:lnTo>
                  <a:pt x="0" y="0"/>
                </a:lnTo>
                <a:lnTo>
                  <a:pt x="40398" y="0"/>
                </a:lnTo>
                <a:lnTo>
                  <a:pt x="40398" y="115455"/>
                </a:lnTo>
                <a:lnTo>
                  <a:pt x="41579" y="115455"/>
                </a:lnTo>
                <a:lnTo>
                  <a:pt x="41579" y="63614"/>
                </a:lnTo>
                <a:lnTo>
                  <a:pt x="40398" y="63614"/>
                </a:lnTo>
                <a:lnTo>
                  <a:pt x="40398" y="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5516886" y="2429057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8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5515692" y="2395145"/>
            <a:ext cx="1193" cy="44056"/>
          </a:xfrm>
          <a:custGeom>
            <a:avLst/>
            <a:gdLst/>
            <a:ahLst/>
            <a:cxnLst/>
            <a:rect l="l" t="t" r="r" b="b"/>
            <a:pathLst>
              <a:path w="1193" h="44056">
                <a:moveTo>
                  <a:pt x="1193" y="42659"/>
                </a:moveTo>
                <a:lnTo>
                  <a:pt x="1193" y="0"/>
                </a:lnTo>
                <a:lnTo>
                  <a:pt x="0" y="0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5516886" y="2437804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5516886" y="242905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5516886" y="2395147"/>
            <a:ext cx="0" cy="51836"/>
          </a:xfrm>
          <a:custGeom>
            <a:avLst/>
            <a:gdLst/>
            <a:ahLst/>
            <a:cxnLst/>
            <a:rect l="l" t="t" r="r" b="b"/>
            <a:pathLst>
              <a:path h="51836">
                <a:moveTo>
                  <a:pt x="0" y="0"/>
                </a:moveTo>
                <a:lnTo>
                  <a:pt x="0" y="51836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5515698" y="2311219"/>
            <a:ext cx="1193" cy="93103"/>
          </a:xfrm>
          <a:custGeom>
            <a:avLst/>
            <a:gdLst/>
            <a:ahLst/>
            <a:cxnLst/>
            <a:rect l="l" t="t" r="r" b="b"/>
            <a:pathLst>
              <a:path w="1193" h="93103">
                <a:moveTo>
                  <a:pt x="0" y="93103"/>
                </a:moveTo>
                <a:lnTo>
                  <a:pt x="0" y="0"/>
                </a:lnTo>
                <a:lnTo>
                  <a:pt x="0" y="7886"/>
                </a:ln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5515698" y="2311226"/>
            <a:ext cx="1193" cy="7886"/>
          </a:xfrm>
          <a:custGeom>
            <a:avLst/>
            <a:gdLst/>
            <a:ahLst/>
            <a:cxnLst/>
            <a:rect l="l" t="t" r="r" b="b"/>
            <a:pathLst>
              <a:path w="1193" h="7886">
                <a:moveTo>
                  <a:pt x="0" y="7886"/>
                </a:move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7886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5516886" y="2309930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5516886" y="2276339"/>
            <a:ext cx="0" cy="42773"/>
          </a:xfrm>
          <a:custGeom>
            <a:avLst/>
            <a:gdLst/>
            <a:ahLst/>
            <a:cxnLst/>
            <a:rect l="l" t="t" r="r" b="b"/>
            <a:pathLst>
              <a:path h="42773">
                <a:moveTo>
                  <a:pt x="0" y="42773"/>
                </a:moveTo>
                <a:lnTo>
                  <a:pt x="0" y="0"/>
                </a:lnTo>
                <a:lnTo>
                  <a:pt x="0" y="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5516886" y="2309929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5516886" y="229966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5515698" y="2267272"/>
            <a:ext cx="1193" cy="43954"/>
          </a:xfrm>
          <a:custGeom>
            <a:avLst/>
            <a:gdLst/>
            <a:ahLst/>
            <a:cxnLst/>
            <a:rect l="l" t="t" r="r" b="b"/>
            <a:pathLst>
              <a:path w="1193" h="43954">
                <a:moveTo>
                  <a:pt x="0" y="43954"/>
                </a:moveTo>
                <a:lnTo>
                  <a:pt x="0" y="0"/>
                </a:lnTo>
                <a:lnTo>
                  <a:pt x="1193" y="0"/>
                </a:lnTo>
                <a:lnTo>
                  <a:pt x="1193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5516886" y="2294812"/>
            <a:ext cx="0" cy="7124"/>
          </a:xfrm>
          <a:custGeom>
            <a:avLst/>
            <a:gdLst/>
            <a:ahLst/>
            <a:cxnLst/>
            <a:rect l="l" t="t" r="r" b="b"/>
            <a:pathLst>
              <a:path h="7124">
                <a:moveTo>
                  <a:pt x="0" y="2806"/>
                </a:moveTo>
                <a:lnTo>
                  <a:pt x="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5516886" y="2306476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5516886" y="230118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5516886" y="230118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5516886" y="2276348"/>
            <a:ext cx="0" cy="18465"/>
          </a:xfrm>
          <a:custGeom>
            <a:avLst/>
            <a:gdLst/>
            <a:ahLst/>
            <a:cxnLst/>
            <a:rect l="l" t="t" r="r" b="b"/>
            <a:pathLst>
              <a:path h="18465">
                <a:moveTo>
                  <a:pt x="0" y="8851"/>
                </a:moveTo>
                <a:lnTo>
                  <a:pt x="0" y="0"/>
                </a:lnTo>
                <a:lnTo>
                  <a:pt x="0" y="18465"/>
                </a:lnTo>
                <a:lnTo>
                  <a:pt x="0" y="11658"/>
                </a:lnTo>
                <a:lnTo>
                  <a:pt x="0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5516886" y="2267271"/>
            <a:ext cx="0" cy="27546"/>
          </a:xfrm>
          <a:custGeom>
            <a:avLst/>
            <a:gdLst/>
            <a:ahLst/>
            <a:cxnLst/>
            <a:rect l="l" t="t" r="r" b="b"/>
            <a:pathLst>
              <a:path h="27546">
                <a:moveTo>
                  <a:pt x="0" y="10693"/>
                </a:moveTo>
                <a:lnTo>
                  <a:pt x="0" y="20739"/>
                </a:lnTo>
                <a:lnTo>
                  <a:pt x="0" y="9080"/>
                </a:lnTo>
                <a:lnTo>
                  <a:pt x="0" y="27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5516886" y="2267270"/>
            <a:ext cx="0" cy="20739"/>
          </a:xfrm>
          <a:custGeom>
            <a:avLst/>
            <a:gdLst/>
            <a:ahLst/>
            <a:cxnLst/>
            <a:rect l="l" t="t" r="r" b="b"/>
            <a:pathLst>
              <a:path h="20739">
                <a:moveTo>
                  <a:pt x="0" y="20739"/>
                </a:moveTo>
                <a:lnTo>
                  <a:pt x="0" y="0"/>
                </a:lnTo>
                <a:lnTo>
                  <a:pt x="0" y="9067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5516886" y="218194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5516886" y="217320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5516886" y="2173204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5516886" y="2139288"/>
            <a:ext cx="0" cy="137055"/>
          </a:xfrm>
          <a:custGeom>
            <a:avLst/>
            <a:gdLst/>
            <a:ahLst/>
            <a:cxnLst/>
            <a:rect l="l" t="t" r="r" b="b"/>
            <a:pathLst>
              <a:path h="137055">
                <a:moveTo>
                  <a:pt x="0" y="0"/>
                </a:moveTo>
                <a:lnTo>
                  <a:pt x="0" y="137055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5424009" y="2245888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5424004" y="2230762"/>
            <a:ext cx="36614" cy="15125"/>
          </a:xfrm>
          <a:custGeom>
            <a:avLst/>
            <a:gdLst/>
            <a:ahLst/>
            <a:cxnLst/>
            <a:rect l="l" t="t" r="r" b="b"/>
            <a:pathLst>
              <a:path w="36614" h="15125">
                <a:moveTo>
                  <a:pt x="25057" y="15125"/>
                </a:moveTo>
                <a:lnTo>
                  <a:pt x="36614" y="15125"/>
                </a:lnTo>
                <a:lnTo>
                  <a:pt x="0" y="15125"/>
                </a:lnTo>
                <a:lnTo>
                  <a:pt x="0" y="0"/>
                </a:lnTo>
                <a:lnTo>
                  <a:pt x="36614" y="0"/>
                </a:lnTo>
                <a:lnTo>
                  <a:pt x="15125" y="0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5424009" y="2230767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5425733" y="2245888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5449062" y="22307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  <a:lnTo>
                  <a:pt x="0" y="15125"/>
                </a:lnTo>
                <a:lnTo>
                  <a:pt x="4978" y="10160"/>
                </a:lnTo>
                <a:lnTo>
                  <a:pt x="4978" y="5080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5460616" y="2245888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5460616" y="22307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5467850" y="2230767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5472821" y="224092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5472821" y="223584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5424009" y="2358754"/>
            <a:ext cx="36614" cy="15113"/>
          </a:xfrm>
          <a:custGeom>
            <a:avLst/>
            <a:gdLst/>
            <a:ahLst/>
            <a:cxnLst/>
            <a:rect l="l" t="t" r="r" b="b"/>
            <a:pathLst>
              <a:path w="36614" h="15112">
                <a:moveTo>
                  <a:pt x="15112" y="15113"/>
                </a:moveTo>
                <a:lnTo>
                  <a:pt x="0" y="15113"/>
                </a:lnTo>
                <a:lnTo>
                  <a:pt x="15112" y="15113"/>
                </a:lnTo>
                <a:lnTo>
                  <a:pt x="0" y="15113"/>
                </a:lnTo>
                <a:lnTo>
                  <a:pt x="0" y="0"/>
                </a:lnTo>
                <a:lnTo>
                  <a:pt x="36614" y="0"/>
                </a:lnTo>
                <a:lnTo>
                  <a:pt x="25044" y="0"/>
                </a:lnTo>
                <a:lnTo>
                  <a:pt x="171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5425733" y="2373867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5424009" y="2358749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5449062" y="2358749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5460617" y="23738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0" y="0"/>
                </a:move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5449062" y="23738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5460617" y="2358749"/>
            <a:ext cx="13500" cy="15113"/>
          </a:xfrm>
          <a:custGeom>
            <a:avLst/>
            <a:gdLst/>
            <a:ahLst/>
            <a:cxnLst/>
            <a:rect l="l" t="t" r="r" b="b"/>
            <a:pathLst>
              <a:path w="13500" h="15112">
                <a:moveTo>
                  <a:pt x="0" y="0"/>
                </a:moveTo>
                <a:lnTo>
                  <a:pt x="7226" y="0"/>
                </a:lnTo>
                <a:lnTo>
                  <a:pt x="7226" y="15113"/>
                </a:lnTo>
                <a:lnTo>
                  <a:pt x="13500" y="15113"/>
                </a:lnTo>
                <a:lnTo>
                  <a:pt x="7226" y="15113"/>
                </a:lnTo>
                <a:lnTo>
                  <a:pt x="7226" y="0"/>
                </a:lnTo>
                <a:lnTo>
                  <a:pt x="12204" y="5080"/>
                </a:lnTo>
                <a:lnTo>
                  <a:pt x="12204" y="10045"/>
                </a:lnTo>
                <a:lnTo>
                  <a:pt x="7226" y="15113"/>
                </a:ln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5472821" y="2368792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5472821" y="2363824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5422492" y="2494177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5424009" y="248662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5449062" y="248662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5467842" y="2486624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0147"/>
                </a:moveTo>
                <a:lnTo>
                  <a:pt x="4978" y="10147"/>
                </a:lnTo>
                <a:lnTo>
                  <a:pt x="0" y="15112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5467842" y="2486626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0" y="0"/>
                </a:lnTo>
                <a:lnTo>
                  <a:pt x="4978" y="5067"/>
                </a:lnTo>
                <a:lnTo>
                  <a:pt x="4978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5472821" y="249169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5516886" y="2171908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0"/>
                </a:moveTo>
                <a:lnTo>
                  <a:pt x="1295" y="0"/>
                </a:lnTo>
                <a:lnTo>
                  <a:pt x="1295" y="4965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5516886" y="2166825"/>
            <a:ext cx="6261" cy="15125"/>
          </a:xfrm>
          <a:custGeom>
            <a:avLst/>
            <a:gdLst/>
            <a:ahLst/>
            <a:cxnLst/>
            <a:rect l="l" t="t" r="r" b="b"/>
            <a:pathLst>
              <a:path w="6261" h="15125">
                <a:moveTo>
                  <a:pt x="0" y="15125"/>
                </a:moveTo>
                <a:lnTo>
                  <a:pt x="6261" y="15125"/>
                </a:lnTo>
                <a:lnTo>
                  <a:pt x="6261" y="0"/>
                </a:lnTo>
                <a:lnTo>
                  <a:pt x="129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5518180" y="2176875"/>
            <a:ext cx="4965" cy="5080"/>
          </a:xfrm>
          <a:custGeom>
            <a:avLst/>
            <a:gdLst/>
            <a:ahLst/>
            <a:cxnLst/>
            <a:rect l="l" t="t" r="r" b="b"/>
            <a:pathLst>
              <a:path w="4965" h="5080">
                <a:moveTo>
                  <a:pt x="0" y="0"/>
                </a:moveTo>
                <a:lnTo>
                  <a:pt x="496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5516886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5523146" y="2166830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7238" y="0"/>
                </a:moveTo>
                <a:lnTo>
                  <a:pt x="43853" y="0"/>
                </a:lnTo>
                <a:lnTo>
                  <a:pt x="43853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5541940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9931" y="0"/>
                </a:lnTo>
                <a:lnTo>
                  <a:pt x="25057" y="0"/>
                </a:lnTo>
                <a:lnTo>
                  <a:pt x="9931" y="0"/>
                </a:ln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5516887" y="2422678"/>
            <a:ext cx="25057" cy="15125"/>
          </a:xfrm>
          <a:custGeom>
            <a:avLst/>
            <a:gdLst/>
            <a:ahLst/>
            <a:cxnLst/>
            <a:rect l="l" t="t" r="r" b="b"/>
            <a:pathLst>
              <a:path w="25057" h="15125">
                <a:moveTo>
                  <a:pt x="6261" y="15125"/>
                </a:moveTo>
                <a:lnTo>
                  <a:pt x="6261" y="0"/>
                </a:lnTo>
                <a:lnTo>
                  <a:pt x="1295" y="5080"/>
                </a:lnTo>
                <a:lnTo>
                  <a:pt x="1295" y="10045"/>
                </a:lnTo>
                <a:lnTo>
                  <a:pt x="6261" y="15125"/>
                </a:lnTo>
                <a:lnTo>
                  <a:pt x="0" y="15125"/>
                </a:lnTo>
                <a:lnTo>
                  <a:pt x="25057" y="15125"/>
                </a:lnTo>
                <a:lnTo>
                  <a:pt x="6261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5516885" y="243272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5516885" y="2427759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5516886" y="242268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5530385" y="2437804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21501" y="0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5523144" y="2422678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42125" y="15125"/>
                </a:moveTo>
                <a:lnTo>
                  <a:pt x="43853" y="15125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5551879" y="2437804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4475768" y="2858891"/>
            <a:ext cx="22999" cy="210172"/>
          </a:xfrm>
          <a:custGeom>
            <a:avLst/>
            <a:gdLst/>
            <a:ahLst/>
            <a:cxnLst/>
            <a:rect l="l" t="t" r="r" b="b"/>
            <a:pathLst>
              <a:path w="22999" h="210172">
                <a:moveTo>
                  <a:pt x="22999" y="210172"/>
                </a:moveTo>
                <a:lnTo>
                  <a:pt x="21056" y="204774"/>
                </a:lnTo>
                <a:lnTo>
                  <a:pt x="21056" y="204546"/>
                </a:lnTo>
                <a:lnTo>
                  <a:pt x="20091" y="198945"/>
                </a:lnTo>
                <a:lnTo>
                  <a:pt x="17352" y="182297"/>
                </a:lnTo>
                <a:lnTo>
                  <a:pt x="15066" y="169165"/>
                </a:lnTo>
                <a:lnTo>
                  <a:pt x="13127" y="158375"/>
                </a:lnTo>
                <a:lnTo>
                  <a:pt x="11431" y="148752"/>
                </a:lnTo>
                <a:lnTo>
                  <a:pt x="9872" y="139124"/>
                </a:lnTo>
                <a:lnTo>
                  <a:pt x="8344" y="128316"/>
                </a:lnTo>
                <a:lnTo>
                  <a:pt x="6743" y="115155"/>
                </a:lnTo>
                <a:lnTo>
                  <a:pt x="4965" y="98501"/>
                </a:lnTo>
                <a:lnTo>
                  <a:pt x="3283" y="81827"/>
                </a:lnTo>
                <a:lnTo>
                  <a:pt x="2032" y="68703"/>
                </a:lnTo>
                <a:lnTo>
                  <a:pt x="1147" y="57895"/>
                </a:lnTo>
                <a:lnTo>
                  <a:pt x="566" y="48170"/>
                </a:lnTo>
                <a:lnTo>
                  <a:pt x="224" y="38295"/>
                </a:lnTo>
                <a:lnTo>
                  <a:pt x="58" y="27037"/>
                </a:lnTo>
                <a:lnTo>
                  <a:pt x="4" y="131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4479978" y="2643758"/>
            <a:ext cx="18465" cy="121069"/>
          </a:xfrm>
          <a:custGeom>
            <a:avLst/>
            <a:gdLst/>
            <a:ahLst/>
            <a:cxnLst/>
            <a:rect l="l" t="t" r="r" b="b"/>
            <a:pathLst>
              <a:path w="18465" h="121069">
                <a:moveTo>
                  <a:pt x="215" y="121069"/>
                </a:moveTo>
                <a:lnTo>
                  <a:pt x="0" y="115887"/>
                </a:lnTo>
                <a:lnTo>
                  <a:pt x="0" y="115671"/>
                </a:lnTo>
                <a:lnTo>
                  <a:pt x="761" y="110490"/>
                </a:lnTo>
                <a:lnTo>
                  <a:pt x="3127" y="93789"/>
                </a:lnTo>
                <a:lnTo>
                  <a:pt x="5003" y="80625"/>
                </a:lnTo>
                <a:lnTo>
                  <a:pt x="6565" y="69821"/>
                </a:lnTo>
                <a:lnTo>
                  <a:pt x="7990" y="60202"/>
                </a:lnTo>
                <a:lnTo>
                  <a:pt x="9455" y="50591"/>
                </a:lnTo>
                <a:lnTo>
                  <a:pt x="11137" y="39813"/>
                </a:lnTo>
                <a:lnTo>
                  <a:pt x="13212" y="26693"/>
                </a:lnTo>
                <a:lnTo>
                  <a:pt x="15874" y="9944"/>
                </a:lnTo>
                <a:lnTo>
                  <a:pt x="16738" y="4965"/>
                </a:lnTo>
                <a:lnTo>
                  <a:pt x="16738" y="4749"/>
                </a:lnTo>
                <a:lnTo>
                  <a:pt x="184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5356073" y="3748059"/>
            <a:ext cx="222161" cy="11661"/>
          </a:xfrm>
          <a:custGeom>
            <a:avLst/>
            <a:gdLst/>
            <a:ahLst/>
            <a:cxnLst/>
            <a:rect l="l" t="t" r="r" b="b"/>
            <a:pathLst>
              <a:path w="222161" h="11661">
                <a:moveTo>
                  <a:pt x="0" y="0"/>
                </a:moveTo>
                <a:lnTo>
                  <a:pt x="15576" y="3023"/>
                </a:lnTo>
                <a:lnTo>
                  <a:pt x="26915" y="5044"/>
                </a:lnTo>
                <a:lnTo>
                  <a:pt x="36584" y="6398"/>
                </a:lnTo>
                <a:lnTo>
                  <a:pt x="47154" y="7418"/>
                </a:lnTo>
                <a:lnTo>
                  <a:pt x="61195" y="8440"/>
                </a:lnTo>
                <a:lnTo>
                  <a:pt x="67284" y="8851"/>
                </a:lnTo>
                <a:lnTo>
                  <a:pt x="83919" y="9989"/>
                </a:lnTo>
                <a:lnTo>
                  <a:pt x="96934" y="10786"/>
                </a:lnTo>
                <a:lnTo>
                  <a:pt x="107629" y="11294"/>
                </a:lnTo>
                <a:lnTo>
                  <a:pt x="117306" y="11568"/>
                </a:lnTo>
                <a:lnTo>
                  <a:pt x="127265" y="11661"/>
                </a:lnTo>
                <a:lnTo>
                  <a:pt x="138807" y="11627"/>
                </a:lnTo>
                <a:lnTo>
                  <a:pt x="153235" y="11519"/>
                </a:lnTo>
                <a:lnTo>
                  <a:pt x="163512" y="11442"/>
                </a:lnTo>
                <a:lnTo>
                  <a:pt x="178974" y="11298"/>
                </a:lnTo>
                <a:lnTo>
                  <a:pt x="189858" y="11004"/>
                </a:lnTo>
                <a:lnTo>
                  <a:pt x="199639" y="10352"/>
                </a:lnTo>
                <a:lnTo>
                  <a:pt x="211795" y="9133"/>
                </a:lnTo>
                <a:lnTo>
                  <a:pt x="222161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4553734" y="1917997"/>
            <a:ext cx="1027950" cy="1879523"/>
          </a:xfrm>
          <a:custGeom>
            <a:avLst/>
            <a:gdLst/>
            <a:ahLst/>
            <a:cxnLst/>
            <a:rect l="l" t="t" r="r" b="b"/>
            <a:pathLst>
              <a:path w="1027950" h="1879523">
                <a:moveTo>
                  <a:pt x="1027950" y="1875637"/>
                </a:moveTo>
                <a:lnTo>
                  <a:pt x="1011536" y="1877113"/>
                </a:lnTo>
                <a:lnTo>
                  <a:pt x="998995" y="1878158"/>
                </a:lnTo>
                <a:lnTo>
                  <a:pt x="988709" y="1878847"/>
                </a:lnTo>
                <a:lnTo>
                  <a:pt x="979058" y="1879253"/>
                </a:lnTo>
                <a:lnTo>
                  <a:pt x="968423" y="1879452"/>
                </a:lnTo>
                <a:lnTo>
                  <a:pt x="955186" y="1879517"/>
                </a:lnTo>
                <a:lnTo>
                  <a:pt x="941768" y="1879523"/>
                </a:lnTo>
                <a:lnTo>
                  <a:pt x="925333" y="1879421"/>
                </a:lnTo>
                <a:lnTo>
                  <a:pt x="912808" y="1879128"/>
                </a:lnTo>
                <a:lnTo>
                  <a:pt x="902556" y="1878662"/>
                </a:lnTo>
                <a:lnTo>
                  <a:pt x="892938" y="1878040"/>
                </a:lnTo>
                <a:lnTo>
                  <a:pt x="882318" y="1877282"/>
                </a:lnTo>
                <a:lnTo>
                  <a:pt x="869059" y="1876405"/>
                </a:lnTo>
                <a:lnTo>
                  <a:pt x="855586" y="1875637"/>
                </a:lnTo>
                <a:lnTo>
                  <a:pt x="849426" y="1875320"/>
                </a:lnTo>
                <a:lnTo>
                  <a:pt x="843381" y="1874443"/>
                </a:lnTo>
                <a:lnTo>
                  <a:pt x="826825" y="1872015"/>
                </a:lnTo>
                <a:lnTo>
                  <a:pt x="813786" y="1870253"/>
                </a:lnTo>
                <a:lnTo>
                  <a:pt x="793495" y="1867632"/>
                </a:lnTo>
                <a:lnTo>
                  <a:pt x="772981" y="1864386"/>
                </a:lnTo>
                <a:lnTo>
                  <a:pt x="759663" y="1861843"/>
                </a:lnTo>
                <a:lnTo>
                  <a:pt x="745959" y="1859013"/>
                </a:lnTo>
                <a:lnTo>
                  <a:pt x="729618" y="1855529"/>
                </a:lnTo>
                <a:lnTo>
                  <a:pt x="716771" y="1852716"/>
                </a:lnTo>
                <a:lnTo>
                  <a:pt x="696792" y="1847831"/>
                </a:lnTo>
                <a:lnTo>
                  <a:pt x="676488" y="1841809"/>
                </a:lnTo>
                <a:lnTo>
                  <a:pt x="663234" y="1837576"/>
                </a:lnTo>
                <a:lnTo>
                  <a:pt x="650709" y="1833524"/>
                </a:lnTo>
                <a:lnTo>
                  <a:pt x="634806" y="1828341"/>
                </a:lnTo>
                <a:lnTo>
                  <a:pt x="622312" y="1824193"/>
                </a:lnTo>
                <a:lnTo>
                  <a:pt x="602942" y="1817233"/>
                </a:lnTo>
                <a:lnTo>
                  <a:pt x="583387" y="1809117"/>
                </a:lnTo>
                <a:lnTo>
                  <a:pt x="570660" y="1803522"/>
                </a:lnTo>
                <a:lnTo>
                  <a:pt x="558685" y="1798205"/>
                </a:lnTo>
                <a:lnTo>
                  <a:pt x="543412" y="1791368"/>
                </a:lnTo>
                <a:lnTo>
                  <a:pt x="531418" y="1785926"/>
                </a:lnTo>
                <a:lnTo>
                  <a:pt x="512878" y="1776975"/>
                </a:lnTo>
                <a:lnTo>
                  <a:pt x="494288" y="1766852"/>
                </a:lnTo>
                <a:lnTo>
                  <a:pt x="482232" y="1759946"/>
                </a:lnTo>
                <a:lnTo>
                  <a:pt x="470890" y="1753387"/>
                </a:lnTo>
                <a:lnTo>
                  <a:pt x="456385" y="1745031"/>
                </a:lnTo>
                <a:lnTo>
                  <a:pt x="445012" y="1738393"/>
                </a:lnTo>
                <a:lnTo>
                  <a:pt x="435732" y="1732798"/>
                </a:lnTo>
                <a:lnTo>
                  <a:pt x="427511" y="1727574"/>
                </a:lnTo>
                <a:lnTo>
                  <a:pt x="419310" y="1722048"/>
                </a:lnTo>
                <a:lnTo>
                  <a:pt x="410092" y="1715547"/>
                </a:lnTo>
                <a:lnTo>
                  <a:pt x="398820" y="1707398"/>
                </a:lnTo>
                <a:lnTo>
                  <a:pt x="388264" y="1699704"/>
                </a:lnTo>
                <a:lnTo>
                  <a:pt x="374724" y="1689870"/>
                </a:lnTo>
                <a:lnTo>
                  <a:pt x="364119" y="1682071"/>
                </a:lnTo>
                <a:lnTo>
                  <a:pt x="355486" y="1675531"/>
                </a:lnTo>
                <a:lnTo>
                  <a:pt x="347861" y="1669474"/>
                </a:lnTo>
                <a:lnTo>
                  <a:pt x="340280" y="1663123"/>
                </a:lnTo>
                <a:lnTo>
                  <a:pt x="331781" y="1655702"/>
                </a:lnTo>
                <a:lnTo>
                  <a:pt x="321398" y="1646434"/>
                </a:lnTo>
                <a:lnTo>
                  <a:pt x="311696" y="1637715"/>
                </a:lnTo>
                <a:lnTo>
                  <a:pt x="299279" y="1626533"/>
                </a:lnTo>
                <a:lnTo>
                  <a:pt x="289554" y="1617679"/>
                </a:lnTo>
                <a:lnTo>
                  <a:pt x="281650" y="1610280"/>
                </a:lnTo>
                <a:lnTo>
                  <a:pt x="274695" y="1603465"/>
                </a:lnTo>
                <a:lnTo>
                  <a:pt x="267815" y="1596361"/>
                </a:lnTo>
                <a:lnTo>
                  <a:pt x="260140" y="1588097"/>
                </a:lnTo>
                <a:lnTo>
                  <a:pt x="250797" y="1577800"/>
                </a:lnTo>
                <a:lnTo>
                  <a:pt x="241922" y="1567941"/>
                </a:lnTo>
                <a:lnTo>
                  <a:pt x="230717" y="1555499"/>
                </a:lnTo>
                <a:lnTo>
                  <a:pt x="221958" y="1545667"/>
                </a:lnTo>
                <a:lnTo>
                  <a:pt x="214865" y="1537483"/>
                </a:lnTo>
                <a:lnTo>
                  <a:pt x="208659" y="1529984"/>
                </a:lnTo>
                <a:lnTo>
                  <a:pt x="202560" y="1522211"/>
                </a:lnTo>
                <a:lnTo>
                  <a:pt x="195786" y="1513199"/>
                </a:lnTo>
                <a:lnTo>
                  <a:pt x="187560" y="1501989"/>
                </a:lnTo>
                <a:lnTo>
                  <a:pt x="179832" y="1491373"/>
                </a:lnTo>
                <a:lnTo>
                  <a:pt x="170016" y="1477816"/>
                </a:lnTo>
                <a:lnTo>
                  <a:pt x="162350" y="1467109"/>
                </a:lnTo>
                <a:lnTo>
                  <a:pt x="156160" y="1458216"/>
                </a:lnTo>
                <a:lnTo>
                  <a:pt x="150772" y="1450100"/>
                </a:lnTo>
                <a:lnTo>
                  <a:pt x="145513" y="1441724"/>
                </a:lnTo>
                <a:lnTo>
                  <a:pt x="139710" y="1432051"/>
                </a:lnTo>
                <a:lnTo>
                  <a:pt x="132691" y="1420045"/>
                </a:lnTo>
                <a:lnTo>
                  <a:pt x="126149" y="1408760"/>
                </a:lnTo>
                <a:lnTo>
                  <a:pt x="117820" y="1394252"/>
                </a:lnTo>
                <a:lnTo>
                  <a:pt x="111320" y="1382796"/>
                </a:lnTo>
                <a:lnTo>
                  <a:pt x="106094" y="1373293"/>
                </a:lnTo>
                <a:lnTo>
                  <a:pt x="101583" y="1364648"/>
                </a:lnTo>
                <a:lnTo>
                  <a:pt x="97234" y="1355762"/>
                </a:lnTo>
                <a:lnTo>
                  <a:pt x="92489" y="1345538"/>
                </a:lnTo>
                <a:lnTo>
                  <a:pt x="86793" y="1332881"/>
                </a:lnTo>
                <a:lnTo>
                  <a:pt x="81432" y="1320838"/>
                </a:lnTo>
                <a:lnTo>
                  <a:pt x="74619" y="1305552"/>
                </a:lnTo>
                <a:lnTo>
                  <a:pt x="69330" y="1293493"/>
                </a:lnTo>
                <a:lnTo>
                  <a:pt x="65121" y="1283508"/>
                </a:lnTo>
                <a:lnTo>
                  <a:pt x="61545" y="1274446"/>
                </a:lnTo>
                <a:lnTo>
                  <a:pt x="58158" y="1265153"/>
                </a:lnTo>
                <a:lnTo>
                  <a:pt x="54515" y="1254478"/>
                </a:lnTo>
                <a:lnTo>
                  <a:pt x="50170" y="1241269"/>
                </a:lnTo>
                <a:lnTo>
                  <a:pt x="46126" y="1228826"/>
                </a:lnTo>
                <a:lnTo>
                  <a:pt x="40971" y="1212925"/>
                </a:lnTo>
                <a:lnTo>
                  <a:pt x="36980" y="1200387"/>
                </a:lnTo>
                <a:lnTo>
                  <a:pt x="33833" y="1190023"/>
                </a:lnTo>
                <a:lnTo>
                  <a:pt x="31210" y="1180640"/>
                </a:lnTo>
                <a:lnTo>
                  <a:pt x="28792" y="1171049"/>
                </a:lnTo>
                <a:lnTo>
                  <a:pt x="26259" y="1160059"/>
                </a:lnTo>
                <a:lnTo>
                  <a:pt x="23291" y="1146478"/>
                </a:lnTo>
                <a:lnTo>
                  <a:pt x="20523" y="1133576"/>
                </a:lnTo>
                <a:lnTo>
                  <a:pt x="17067" y="1117218"/>
                </a:lnTo>
                <a:lnTo>
                  <a:pt x="14418" y="1104333"/>
                </a:lnTo>
                <a:lnTo>
                  <a:pt x="12385" y="1093699"/>
                </a:lnTo>
                <a:lnTo>
                  <a:pt x="10774" y="1084094"/>
                </a:lnTo>
                <a:lnTo>
                  <a:pt x="9393" y="1074298"/>
                </a:lnTo>
                <a:lnTo>
                  <a:pt x="8049" y="1063088"/>
                </a:lnTo>
                <a:lnTo>
                  <a:pt x="6550" y="1049244"/>
                </a:lnTo>
                <a:lnTo>
                  <a:pt x="5194" y="1036256"/>
                </a:lnTo>
                <a:lnTo>
                  <a:pt x="3433" y="1019606"/>
                </a:lnTo>
                <a:lnTo>
                  <a:pt x="2123" y="1006502"/>
                </a:lnTo>
                <a:lnTo>
                  <a:pt x="1198" y="995707"/>
                </a:lnTo>
                <a:lnTo>
                  <a:pt x="590" y="985987"/>
                </a:lnTo>
                <a:lnTo>
                  <a:pt x="233" y="976106"/>
                </a:lnTo>
                <a:lnTo>
                  <a:pt x="60" y="964829"/>
                </a:lnTo>
                <a:lnTo>
                  <a:pt x="4" y="950919"/>
                </a:lnTo>
                <a:lnTo>
                  <a:pt x="0" y="937869"/>
                </a:lnTo>
                <a:lnTo>
                  <a:pt x="11" y="921127"/>
                </a:lnTo>
                <a:lnTo>
                  <a:pt x="88" y="907953"/>
                </a:lnTo>
                <a:lnTo>
                  <a:pt x="299" y="897116"/>
                </a:lnTo>
                <a:lnTo>
                  <a:pt x="709" y="887383"/>
                </a:lnTo>
                <a:lnTo>
                  <a:pt x="1386" y="877521"/>
                </a:lnTo>
                <a:lnTo>
                  <a:pt x="2395" y="866299"/>
                </a:lnTo>
                <a:lnTo>
                  <a:pt x="3804" y="852482"/>
                </a:lnTo>
                <a:lnTo>
                  <a:pt x="5194" y="839381"/>
                </a:lnTo>
                <a:lnTo>
                  <a:pt x="6940" y="822750"/>
                </a:lnTo>
                <a:lnTo>
                  <a:pt x="8385" y="809677"/>
                </a:lnTo>
                <a:lnTo>
                  <a:pt x="9722" y="798937"/>
                </a:lnTo>
                <a:lnTo>
                  <a:pt x="11143" y="789305"/>
                </a:lnTo>
                <a:lnTo>
                  <a:pt x="12843" y="779556"/>
                </a:lnTo>
                <a:lnTo>
                  <a:pt x="15014" y="768466"/>
                </a:lnTo>
                <a:lnTo>
                  <a:pt x="17849" y="754811"/>
                </a:lnTo>
                <a:lnTo>
                  <a:pt x="20523" y="742175"/>
                </a:lnTo>
                <a:lnTo>
                  <a:pt x="23999" y="725814"/>
                </a:lnTo>
                <a:lnTo>
                  <a:pt x="26809" y="712951"/>
                </a:lnTo>
                <a:lnTo>
                  <a:pt x="29271" y="702396"/>
                </a:lnTo>
                <a:lnTo>
                  <a:pt x="31703" y="692961"/>
                </a:lnTo>
                <a:lnTo>
                  <a:pt x="34422" y="683456"/>
                </a:lnTo>
                <a:lnTo>
                  <a:pt x="37749" y="672693"/>
                </a:lnTo>
                <a:lnTo>
                  <a:pt x="41999" y="659482"/>
                </a:lnTo>
                <a:lnTo>
                  <a:pt x="46126" y="646823"/>
                </a:lnTo>
                <a:lnTo>
                  <a:pt x="51300" y="630916"/>
                </a:lnTo>
                <a:lnTo>
                  <a:pt x="55435" y="618419"/>
                </a:lnTo>
                <a:lnTo>
                  <a:pt x="58976" y="608181"/>
                </a:lnTo>
                <a:lnTo>
                  <a:pt x="62367" y="599049"/>
                </a:lnTo>
                <a:lnTo>
                  <a:pt x="66054" y="589872"/>
                </a:lnTo>
                <a:lnTo>
                  <a:pt x="70481" y="579496"/>
                </a:lnTo>
                <a:lnTo>
                  <a:pt x="76093" y="566769"/>
                </a:lnTo>
                <a:lnTo>
                  <a:pt x="81432" y="554799"/>
                </a:lnTo>
                <a:lnTo>
                  <a:pt x="88235" y="539499"/>
                </a:lnTo>
                <a:lnTo>
                  <a:pt x="93661" y="527493"/>
                </a:lnTo>
                <a:lnTo>
                  <a:pt x="102602" y="508954"/>
                </a:lnTo>
                <a:lnTo>
                  <a:pt x="112705" y="490372"/>
                </a:lnTo>
                <a:lnTo>
                  <a:pt x="119584" y="478312"/>
                </a:lnTo>
                <a:lnTo>
                  <a:pt x="126149" y="466890"/>
                </a:lnTo>
                <a:lnTo>
                  <a:pt x="134538" y="452423"/>
                </a:lnTo>
                <a:lnTo>
                  <a:pt x="141201" y="441075"/>
                </a:lnTo>
                <a:lnTo>
                  <a:pt x="152037" y="423591"/>
                </a:lnTo>
                <a:lnTo>
                  <a:pt x="164042" y="406146"/>
                </a:lnTo>
                <a:lnTo>
                  <a:pt x="172164" y="394847"/>
                </a:lnTo>
                <a:lnTo>
                  <a:pt x="179832" y="384263"/>
                </a:lnTo>
                <a:lnTo>
                  <a:pt x="189682" y="370736"/>
                </a:lnTo>
                <a:lnTo>
                  <a:pt x="197487" y="360129"/>
                </a:lnTo>
                <a:lnTo>
                  <a:pt x="210075" y="343847"/>
                </a:lnTo>
                <a:lnTo>
                  <a:pt x="223816" y="327767"/>
                </a:lnTo>
                <a:lnTo>
                  <a:pt x="233065" y="317413"/>
                </a:lnTo>
                <a:lnTo>
                  <a:pt x="241922" y="307581"/>
                </a:lnTo>
                <a:lnTo>
                  <a:pt x="253121" y="295179"/>
                </a:lnTo>
                <a:lnTo>
                  <a:pt x="261986" y="285460"/>
                </a:lnTo>
                <a:lnTo>
                  <a:pt x="276209" y="270592"/>
                </a:lnTo>
                <a:lnTo>
                  <a:pt x="291588" y="256011"/>
                </a:lnTo>
                <a:lnTo>
                  <a:pt x="301897" y="246652"/>
                </a:lnTo>
                <a:lnTo>
                  <a:pt x="311581" y="237934"/>
                </a:lnTo>
                <a:lnTo>
                  <a:pt x="324025" y="226762"/>
                </a:lnTo>
                <a:lnTo>
                  <a:pt x="333869" y="218018"/>
                </a:lnTo>
                <a:lnTo>
                  <a:pt x="349588" y="204724"/>
                </a:lnTo>
                <a:lnTo>
                  <a:pt x="366403" y="191861"/>
                </a:lnTo>
                <a:lnTo>
                  <a:pt x="377616" y="183658"/>
                </a:lnTo>
                <a:lnTo>
                  <a:pt x="388264" y="175933"/>
                </a:lnTo>
                <a:lnTo>
                  <a:pt x="401786" y="166088"/>
                </a:lnTo>
                <a:lnTo>
                  <a:pt x="412467" y="158401"/>
                </a:lnTo>
                <a:lnTo>
                  <a:pt x="421345" y="152199"/>
                </a:lnTo>
                <a:lnTo>
                  <a:pt x="429457" y="146809"/>
                </a:lnTo>
                <a:lnTo>
                  <a:pt x="437840" y="141558"/>
                </a:lnTo>
                <a:lnTo>
                  <a:pt x="447531" y="135772"/>
                </a:lnTo>
                <a:lnTo>
                  <a:pt x="459568" y="128780"/>
                </a:lnTo>
                <a:lnTo>
                  <a:pt x="470890" y="122262"/>
                </a:lnTo>
                <a:lnTo>
                  <a:pt x="485364" y="113890"/>
                </a:lnTo>
                <a:lnTo>
                  <a:pt x="496795" y="107359"/>
                </a:lnTo>
                <a:lnTo>
                  <a:pt x="514918" y="97586"/>
                </a:lnTo>
                <a:lnTo>
                  <a:pt x="534037" y="88475"/>
                </a:lnTo>
                <a:lnTo>
                  <a:pt x="546713" y="82771"/>
                </a:lnTo>
                <a:lnTo>
                  <a:pt x="558685" y="77444"/>
                </a:lnTo>
                <a:lnTo>
                  <a:pt x="573972" y="70662"/>
                </a:lnTo>
                <a:lnTo>
                  <a:pt x="586033" y="65385"/>
                </a:lnTo>
                <a:lnTo>
                  <a:pt x="605082" y="57589"/>
                </a:lnTo>
                <a:lnTo>
                  <a:pt x="625045" y="50532"/>
                </a:lnTo>
                <a:lnTo>
                  <a:pt x="638249" y="46179"/>
                </a:lnTo>
                <a:lnTo>
                  <a:pt x="650709" y="42125"/>
                </a:lnTo>
                <a:lnTo>
                  <a:pt x="666649" y="36970"/>
                </a:lnTo>
                <a:lnTo>
                  <a:pt x="679213" y="32980"/>
                </a:lnTo>
                <a:lnTo>
                  <a:pt x="698982" y="27223"/>
                </a:lnTo>
                <a:lnTo>
                  <a:pt x="719552" y="22306"/>
                </a:lnTo>
                <a:lnTo>
                  <a:pt x="733117" y="19367"/>
                </a:lnTo>
                <a:lnTo>
                  <a:pt x="745959" y="16637"/>
                </a:lnTo>
                <a:lnTo>
                  <a:pt x="762192" y="13301"/>
                </a:lnTo>
                <a:lnTo>
                  <a:pt x="775002" y="10898"/>
                </a:lnTo>
                <a:lnTo>
                  <a:pt x="795119" y="7791"/>
                </a:lnTo>
                <a:lnTo>
                  <a:pt x="815836" y="5120"/>
                </a:lnTo>
                <a:lnTo>
                  <a:pt x="829396" y="3261"/>
                </a:lnTo>
                <a:lnTo>
                  <a:pt x="843381" y="1193"/>
                </a:lnTo>
                <a:lnTo>
                  <a:pt x="849426" y="330"/>
                </a:lnTo>
                <a:lnTo>
                  <a:pt x="8555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4591542" y="1954719"/>
            <a:ext cx="831811" cy="1793341"/>
          </a:xfrm>
          <a:custGeom>
            <a:avLst/>
            <a:gdLst/>
            <a:ahLst/>
            <a:cxnLst/>
            <a:rect l="l" t="t" r="r" b="b"/>
            <a:pathLst>
              <a:path w="831811" h="1793341">
                <a:moveTo>
                  <a:pt x="831811" y="0"/>
                </a:moveTo>
                <a:lnTo>
                  <a:pt x="815188" y="1334"/>
                </a:lnTo>
                <a:lnTo>
                  <a:pt x="802178" y="2456"/>
                </a:lnTo>
                <a:lnTo>
                  <a:pt x="791500" y="3536"/>
                </a:lnTo>
                <a:lnTo>
                  <a:pt x="781867" y="4746"/>
                </a:lnTo>
                <a:lnTo>
                  <a:pt x="771995" y="6258"/>
                </a:lnTo>
                <a:lnTo>
                  <a:pt x="760601" y="8244"/>
                </a:lnTo>
                <a:lnTo>
                  <a:pt x="746399" y="10875"/>
                </a:lnTo>
                <a:lnTo>
                  <a:pt x="736447" y="12750"/>
                </a:lnTo>
                <a:lnTo>
                  <a:pt x="720046" y="15856"/>
                </a:lnTo>
                <a:lnTo>
                  <a:pt x="707220" y="18366"/>
                </a:lnTo>
                <a:lnTo>
                  <a:pt x="696712" y="20586"/>
                </a:lnTo>
                <a:lnTo>
                  <a:pt x="687261" y="22825"/>
                </a:lnTo>
                <a:lnTo>
                  <a:pt x="677610" y="25389"/>
                </a:lnTo>
                <a:lnTo>
                  <a:pt x="666499" y="28585"/>
                </a:lnTo>
                <a:lnTo>
                  <a:pt x="652670" y="32721"/>
                </a:lnTo>
                <a:lnTo>
                  <a:pt x="643026" y="35636"/>
                </a:lnTo>
                <a:lnTo>
                  <a:pt x="627060" y="40440"/>
                </a:lnTo>
                <a:lnTo>
                  <a:pt x="604359" y="47593"/>
                </a:lnTo>
                <a:lnTo>
                  <a:pt x="585864" y="54379"/>
                </a:lnTo>
                <a:lnTo>
                  <a:pt x="561854" y="64284"/>
                </a:lnTo>
                <a:lnTo>
                  <a:pt x="537063" y="74759"/>
                </a:lnTo>
                <a:lnTo>
                  <a:pt x="515273" y="84294"/>
                </a:lnTo>
                <a:lnTo>
                  <a:pt x="497596" y="92999"/>
                </a:lnTo>
                <a:lnTo>
                  <a:pt x="474715" y="105409"/>
                </a:lnTo>
                <a:lnTo>
                  <a:pt x="451329" y="118390"/>
                </a:lnTo>
                <a:lnTo>
                  <a:pt x="430674" y="130227"/>
                </a:lnTo>
                <a:lnTo>
                  <a:pt x="414047" y="140779"/>
                </a:lnTo>
                <a:lnTo>
                  <a:pt x="392660" y="155544"/>
                </a:lnTo>
                <a:lnTo>
                  <a:pt x="370736" y="170941"/>
                </a:lnTo>
                <a:lnTo>
                  <a:pt x="351439" y="184873"/>
                </a:lnTo>
                <a:lnTo>
                  <a:pt x="336007" y="197126"/>
                </a:lnTo>
                <a:lnTo>
                  <a:pt x="316302" y="214076"/>
                </a:lnTo>
                <a:lnTo>
                  <a:pt x="296117" y="231737"/>
                </a:lnTo>
                <a:lnTo>
                  <a:pt x="278427" y="247657"/>
                </a:lnTo>
                <a:lnTo>
                  <a:pt x="264410" y="261506"/>
                </a:lnTo>
                <a:lnTo>
                  <a:pt x="246642" y="280482"/>
                </a:lnTo>
                <a:lnTo>
                  <a:pt x="228465" y="300186"/>
                </a:lnTo>
                <a:lnTo>
                  <a:pt x="212552" y="317859"/>
                </a:lnTo>
                <a:lnTo>
                  <a:pt x="200055" y="333079"/>
                </a:lnTo>
                <a:lnTo>
                  <a:pt x="184378" y="353835"/>
                </a:lnTo>
                <a:lnTo>
                  <a:pt x="178308" y="362013"/>
                </a:lnTo>
                <a:lnTo>
                  <a:pt x="168360" y="375413"/>
                </a:lnTo>
                <a:lnTo>
                  <a:pt x="160635" y="385948"/>
                </a:lnTo>
                <a:lnTo>
                  <a:pt x="154416" y="394700"/>
                </a:lnTo>
                <a:lnTo>
                  <a:pt x="148986" y="402750"/>
                </a:lnTo>
                <a:lnTo>
                  <a:pt x="143628" y="411179"/>
                </a:lnTo>
                <a:lnTo>
                  <a:pt x="137626" y="421067"/>
                </a:lnTo>
                <a:lnTo>
                  <a:pt x="130262" y="433496"/>
                </a:lnTo>
                <a:lnTo>
                  <a:pt x="125171" y="442150"/>
                </a:lnTo>
                <a:lnTo>
                  <a:pt x="116699" y="456516"/>
                </a:lnTo>
                <a:lnTo>
                  <a:pt x="110126" y="467812"/>
                </a:lnTo>
                <a:lnTo>
                  <a:pt x="104859" y="477180"/>
                </a:lnTo>
                <a:lnTo>
                  <a:pt x="100305" y="485768"/>
                </a:lnTo>
                <a:lnTo>
                  <a:pt x="95869" y="494720"/>
                </a:lnTo>
                <a:lnTo>
                  <a:pt x="90959" y="505181"/>
                </a:lnTo>
                <a:lnTo>
                  <a:pt x="84981" y="518296"/>
                </a:lnTo>
                <a:lnTo>
                  <a:pt x="80784" y="527583"/>
                </a:lnTo>
                <a:lnTo>
                  <a:pt x="73896" y="542776"/>
                </a:lnTo>
                <a:lnTo>
                  <a:pt x="68568" y="554708"/>
                </a:lnTo>
                <a:lnTo>
                  <a:pt x="64332" y="564581"/>
                </a:lnTo>
                <a:lnTo>
                  <a:pt x="60715" y="573598"/>
                </a:lnTo>
                <a:lnTo>
                  <a:pt x="57249" y="582964"/>
                </a:lnTo>
                <a:lnTo>
                  <a:pt x="53462" y="593882"/>
                </a:lnTo>
                <a:lnTo>
                  <a:pt x="48884" y="607554"/>
                </a:lnTo>
                <a:lnTo>
                  <a:pt x="45681" y="617220"/>
                </a:lnTo>
                <a:lnTo>
                  <a:pt x="40451" y="633034"/>
                </a:lnTo>
                <a:lnTo>
                  <a:pt x="36429" y="645450"/>
                </a:lnTo>
                <a:lnTo>
                  <a:pt x="33274" y="655713"/>
                </a:lnTo>
                <a:lnTo>
                  <a:pt x="30647" y="665070"/>
                </a:lnTo>
                <a:lnTo>
                  <a:pt x="28207" y="674768"/>
                </a:lnTo>
                <a:lnTo>
                  <a:pt x="25613" y="686055"/>
                </a:lnTo>
                <a:lnTo>
                  <a:pt x="22525" y="700176"/>
                </a:lnTo>
                <a:lnTo>
                  <a:pt x="20408" y="709993"/>
                </a:lnTo>
                <a:lnTo>
                  <a:pt x="16882" y="726278"/>
                </a:lnTo>
                <a:lnTo>
                  <a:pt x="14196" y="739056"/>
                </a:lnTo>
                <a:lnTo>
                  <a:pt x="10523" y="759183"/>
                </a:lnTo>
                <a:lnTo>
                  <a:pt x="7738" y="780562"/>
                </a:lnTo>
                <a:lnTo>
                  <a:pt x="6162" y="794903"/>
                </a:lnTo>
                <a:lnTo>
                  <a:pt x="3322" y="821611"/>
                </a:lnTo>
                <a:lnTo>
                  <a:pt x="2026" y="834603"/>
                </a:lnTo>
                <a:lnTo>
                  <a:pt x="535" y="854989"/>
                </a:lnTo>
                <a:lnTo>
                  <a:pt x="45" y="876528"/>
                </a:lnTo>
                <a:lnTo>
                  <a:pt x="2" y="890963"/>
                </a:lnTo>
                <a:lnTo>
                  <a:pt x="0" y="901153"/>
                </a:lnTo>
                <a:lnTo>
                  <a:pt x="11" y="917828"/>
                </a:lnTo>
                <a:lnTo>
                  <a:pt x="93" y="930879"/>
                </a:lnTo>
                <a:lnTo>
                  <a:pt x="749" y="951300"/>
                </a:lnTo>
                <a:lnTo>
                  <a:pt x="2528" y="972790"/>
                </a:lnTo>
                <a:lnTo>
                  <a:pt x="4015" y="987177"/>
                </a:lnTo>
                <a:lnTo>
                  <a:pt x="6861" y="1013745"/>
                </a:lnTo>
                <a:lnTo>
                  <a:pt x="8331" y="1026719"/>
                </a:lnTo>
                <a:lnTo>
                  <a:pt x="11166" y="1046961"/>
                </a:lnTo>
                <a:lnTo>
                  <a:pt x="15236" y="1068118"/>
                </a:lnTo>
                <a:lnTo>
                  <a:pt x="18249" y="1082236"/>
                </a:lnTo>
                <a:lnTo>
                  <a:pt x="20408" y="1092200"/>
                </a:lnTo>
                <a:lnTo>
                  <a:pt x="23931" y="1108494"/>
                </a:lnTo>
                <a:lnTo>
                  <a:pt x="26766" y="1121236"/>
                </a:lnTo>
                <a:lnTo>
                  <a:pt x="29252" y="1131676"/>
                </a:lnTo>
                <a:lnTo>
                  <a:pt x="31731" y="1141064"/>
                </a:lnTo>
                <a:lnTo>
                  <a:pt x="34542" y="1150652"/>
                </a:lnTo>
                <a:lnTo>
                  <a:pt x="38027" y="1161691"/>
                </a:lnTo>
                <a:lnTo>
                  <a:pt x="42526" y="1175431"/>
                </a:lnTo>
                <a:lnTo>
                  <a:pt x="45681" y="1184973"/>
                </a:lnTo>
                <a:lnTo>
                  <a:pt x="50933" y="1200797"/>
                </a:lnTo>
                <a:lnTo>
                  <a:pt x="55121" y="1213168"/>
                </a:lnTo>
                <a:lnTo>
                  <a:pt x="58716" y="1223289"/>
                </a:lnTo>
                <a:lnTo>
                  <a:pt x="62187" y="1232363"/>
                </a:lnTo>
                <a:lnTo>
                  <a:pt x="66006" y="1241592"/>
                </a:lnTo>
                <a:lnTo>
                  <a:pt x="70642" y="1252181"/>
                </a:lnTo>
                <a:lnTo>
                  <a:pt x="76566" y="1265332"/>
                </a:lnTo>
                <a:lnTo>
                  <a:pt x="80784" y="1274622"/>
                </a:lnTo>
                <a:lnTo>
                  <a:pt x="87656" y="1289802"/>
                </a:lnTo>
                <a:lnTo>
                  <a:pt x="93114" y="1301662"/>
                </a:lnTo>
                <a:lnTo>
                  <a:pt x="97754" y="1311350"/>
                </a:lnTo>
                <a:lnTo>
                  <a:pt x="102168" y="1320009"/>
                </a:lnTo>
                <a:lnTo>
                  <a:pt x="106949" y="1328785"/>
                </a:lnTo>
                <a:lnTo>
                  <a:pt x="112693" y="1338824"/>
                </a:lnTo>
                <a:lnTo>
                  <a:pt x="119992" y="1351271"/>
                </a:lnTo>
                <a:lnTo>
                  <a:pt x="125171" y="1360043"/>
                </a:lnTo>
                <a:lnTo>
                  <a:pt x="133633" y="1374408"/>
                </a:lnTo>
                <a:lnTo>
                  <a:pt x="140325" y="1385615"/>
                </a:lnTo>
                <a:lnTo>
                  <a:pt x="151264" y="1402878"/>
                </a:lnTo>
                <a:lnTo>
                  <a:pt x="163722" y="1420481"/>
                </a:lnTo>
                <a:lnTo>
                  <a:pt x="172312" y="1432113"/>
                </a:lnTo>
                <a:lnTo>
                  <a:pt x="188269" y="1453552"/>
                </a:lnTo>
                <a:lnTo>
                  <a:pt x="196135" y="1463982"/>
                </a:lnTo>
                <a:lnTo>
                  <a:pt x="208873" y="1479992"/>
                </a:lnTo>
                <a:lnTo>
                  <a:pt x="223116" y="1496161"/>
                </a:lnTo>
                <a:lnTo>
                  <a:pt x="232862" y="1506790"/>
                </a:lnTo>
                <a:lnTo>
                  <a:pt x="251080" y="1526515"/>
                </a:lnTo>
                <a:lnTo>
                  <a:pt x="259996" y="1536049"/>
                </a:lnTo>
                <a:lnTo>
                  <a:pt x="274334" y="1550611"/>
                </a:lnTo>
                <a:lnTo>
                  <a:pt x="290205" y="1565193"/>
                </a:lnTo>
                <a:lnTo>
                  <a:pt x="301035" y="1574752"/>
                </a:lnTo>
                <a:lnTo>
                  <a:pt x="321224" y="1592404"/>
                </a:lnTo>
                <a:lnTo>
                  <a:pt x="331114" y="1600935"/>
                </a:lnTo>
                <a:lnTo>
                  <a:pt x="346944" y="1613890"/>
                </a:lnTo>
                <a:lnTo>
                  <a:pt x="364290" y="1626682"/>
                </a:lnTo>
                <a:lnTo>
                  <a:pt x="376074" y="1635010"/>
                </a:lnTo>
                <a:lnTo>
                  <a:pt x="398038" y="1650410"/>
                </a:lnTo>
                <a:lnTo>
                  <a:pt x="408775" y="1657842"/>
                </a:lnTo>
                <a:lnTo>
                  <a:pt x="425879" y="1669034"/>
                </a:lnTo>
                <a:lnTo>
                  <a:pt x="444493" y="1679912"/>
                </a:lnTo>
                <a:lnTo>
                  <a:pt x="457116" y="1686949"/>
                </a:lnTo>
                <a:lnTo>
                  <a:pt x="465912" y="1691817"/>
                </a:lnTo>
                <a:lnTo>
                  <a:pt x="480511" y="1699913"/>
                </a:lnTo>
                <a:lnTo>
                  <a:pt x="491982" y="1706181"/>
                </a:lnTo>
                <a:lnTo>
                  <a:pt x="501487" y="1711191"/>
                </a:lnTo>
                <a:lnTo>
                  <a:pt x="510189" y="1715510"/>
                </a:lnTo>
                <a:lnTo>
                  <a:pt x="519250" y="1719707"/>
                </a:lnTo>
                <a:lnTo>
                  <a:pt x="529833" y="1724349"/>
                </a:lnTo>
                <a:lnTo>
                  <a:pt x="543101" y="1730005"/>
                </a:lnTo>
                <a:lnTo>
                  <a:pt x="552411" y="1733943"/>
                </a:lnTo>
                <a:lnTo>
                  <a:pt x="567789" y="1740410"/>
                </a:lnTo>
                <a:lnTo>
                  <a:pt x="579863" y="1745409"/>
                </a:lnTo>
                <a:lnTo>
                  <a:pt x="589850" y="1749375"/>
                </a:lnTo>
                <a:lnTo>
                  <a:pt x="598964" y="1752744"/>
                </a:lnTo>
                <a:lnTo>
                  <a:pt x="608420" y="1755950"/>
                </a:lnTo>
                <a:lnTo>
                  <a:pt x="619435" y="1759429"/>
                </a:lnTo>
                <a:lnTo>
                  <a:pt x="633223" y="1763616"/>
                </a:lnTo>
                <a:lnTo>
                  <a:pt x="643026" y="1766557"/>
                </a:lnTo>
                <a:lnTo>
                  <a:pt x="658892" y="1771278"/>
                </a:lnTo>
                <a:lnTo>
                  <a:pt x="671361" y="1774801"/>
                </a:lnTo>
                <a:lnTo>
                  <a:pt x="681665" y="1777488"/>
                </a:lnTo>
                <a:lnTo>
                  <a:pt x="691031" y="1779702"/>
                </a:lnTo>
                <a:lnTo>
                  <a:pt x="700689" y="1781804"/>
                </a:lnTo>
                <a:lnTo>
                  <a:pt x="711869" y="1784159"/>
                </a:lnTo>
                <a:lnTo>
                  <a:pt x="725799" y="1787127"/>
                </a:lnTo>
                <a:lnTo>
                  <a:pt x="736447" y="1789455"/>
                </a:lnTo>
                <a:lnTo>
                  <a:pt x="749250" y="1792047"/>
                </a:lnTo>
                <a:lnTo>
                  <a:pt x="760586" y="1793095"/>
                </a:lnTo>
                <a:lnTo>
                  <a:pt x="764527" y="1793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4709694" y="2879524"/>
            <a:ext cx="33591" cy="15011"/>
          </a:xfrm>
          <a:custGeom>
            <a:avLst/>
            <a:gdLst/>
            <a:ahLst/>
            <a:cxnLst/>
            <a:rect l="l" t="t" r="r" b="b"/>
            <a:pathLst>
              <a:path w="33591" h="15011">
                <a:moveTo>
                  <a:pt x="0" y="0"/>
                </a:moveTo>
                <a:lnTo>
                  <a:pt x="4432" y="4432"/>
                </a:lnTo>
                <a:lnTo>
                  <a:pt x="9283" y="8534"/>
                </a:lnTo>
                <a:lnTo>
                  <a:pt x="10147" y="9283"/>
                </a:lnTo>
                <a:lnTo>
                  <a:pt x="10363" y="9182"/>
                </a:lnTo>
                <a:lnTo>
                  <a:pt x="11442" y="9613"/>
                </a:lnTo>
                <a:lnTo>
                  <a:pt x="16090" y="11772"/>
                </a:lnTo>
                <a:lnTo>
                  <a:pt x="16205" y="12522"/>
                </a:lnTo>
                <a:lnTo>
                  <a:pt x="20955" y="13601"/>
                </a:lnTo>
                <a:lnTo>
                  <a:pt x="26784" y="15011"/>
                </a:lnTo>
                <a:lnTo>
                  <a:pt x="27533" y="15011"/>
                </a:lnTo>
                <a:lnTo>
                  <a:pt x="33591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4766177" y="2849496"/>
            <a:ext cx="12738" cy="34671"/>
          </a:xfrm>
          <a:custGeom>
            <a:avLst/>
            <a:gdLst/>
            <a:ahLst/>
            <a:cxnLst/>
            <a:rect l="l" t="t" r="r" b="b"/>
            <a:pathLst>
              <a:path w="12738" h="34670">
                <a:moveTo>
                  <a:pt x="0" y="34671"/>
                </a:moveTo>
                <a:lnTo>
                  <a:pt x="4102" y="29921"/>
                </a:lnTo>
                <a:lnTo>
                  <a:pt x="7772" y="24625"/>
                </a:lnTo>
                <a:lnTo>
                  <a:pt x="8420" y="23761"/>
                </a:lnTo>
                <a:lnTo>
                  <a:pt x="8318" y="23545"/>
                </a:lnTo>
                <a:lnTo>
                  <a:pt x="8750" y="22364"/>
                </a:lnTo>
                <a:lnTo>
                  <a:pt x="10363" y="17500"/>
                </a:lnTo>
                <a:lnTo>
                  <a:pt x="11226" y="17399"/>
                </a:lnTo>
                <a:lnTo>
                  <a:pt x="11874" y="12636"/>
                </a:lnTo>
                <a:lnTo>
                  <a:pt x="12738" y="6692"/>
                </a:lnTo>
                <a:lnTo>
                  <a:pt x="12738" y="6261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4743279" y="2817422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22898" y="10045"/>
                </a:moveTo>
                <a:lnTo>
                  <a:pt x="17818" y="6375"/>
                </a:lnTo>
                <a:lnTo>
                  <a:pt x="12318" y="3136"/>
                </a:lnTo>
                <a:lnTo>
                  <a:pt x="11341" y="2489"/>
                </a:lnTo>
                <a:lnTo>
                  <a:pt x="11125" y="2590"/>
                </a:lnTo>
                <a:lnTo>
                  <a:pt x="9931" y="2273"/>
                </a:lnTo>
                <a:lnTo>
                  <a:pt x="4965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4741437" y="2382719"/>
            <a:ext cx="178422" cy="178422"/>
          </a:xfrm>
          <a:custGeom>
            <a:avLst/>
            <a:gdLst/>
            <a:ahLst/>
            <a:cxnLst/>
            <a:rect l="l" t="t" r="r" b="b"/>
            <a:pathLst>
              <a:path w="178422" h="178422">
                <a:moveTo>
                  <a:pt x="9512" y="128955"/>
                </a:moveTo>
                <a:lnTo>
                  <a:pt x="4978" y="120103"/>
                </a:lnTo>
                <a:lnTo>
                  <a:pt x="4762" y="119341"/>
                </a:lnTo>
                <a:lnTo>
                  <a:pt x="2489" y="109626"/>
                </a:lnTo>
                <a:lnTo>
                  <a:pt x="114" y="99910"/>
                </a:lnTo>
                <a:lnTo>
                  <a:pt x="0" y="99034"/>
                </a:lnTo>
                <a:lnTo>
                  <a:pt x="0" y="89103"/>
                </a:lnTo>
                <a:lnTo>
                  <a:pt x="0" y="79057"/>
                </a:lnTo>
                <a:lnTo>
                  <a:pt x="330" y="78409"/>
                </a:lnTo>
                <a:lnTo>
                  <a:pt x="2489" y="68592"/>
                </a:lnTo>
                <a:lnTo>
                  <a:pt x="4216" y="60591"/>
                </a:lnTo>
                <a:lnTo>
                  <a:pt x="5194" y="60477"/>
                </a:lnTo>
                <a:lnTo>
                  <a:pt x="8102" y="52489"/>
                </a:lnTo>
                <a:lnTo>
                  <a:pt x="8763" y="50876"/>
                </a:lnTo>
                <a:lnTo>
                  <a:pt x="8648" y="50660"/>
                </a:lnTo>
                <a:lnTo>
                  <a:pt x="9512" y="49148"/>
                </a:lnTo>
                <a:lnTo>
                  <a:pt x="14909" y="40398"/>
                </a:lnTo>
                <a:lnTo>
                  <a:pt x="14478" y="39535"/>
                </a:lnTo>
                <a:lnTo>
                  <a:pt x="20853" y="31978"/>
                </a:lnTo>
                <a:lnTo>
                  <a:pt x="27216" y="24307"/>
                </a:lnTo>
                <a:lnTo>
                  <a:pt x="27863" y="23761"/>
                </a:lnTo>
                <a:lnTo>
                  <a:pt x="35864" y="17830"/>
                </a:lnTo>
                <a:lnTo>
                  <a:pt x="43853" y="11772"/>
                </a:lnTo>
                <a:lnTo>
                  <a:pt x="44615" y="11455"/>
                </a:lnTo>
                <a:lnTo>
                  <a:pt x="53682" y="7454"/>
                </a:lnTo>
                <a:lnTo>
                  <a:pt x="62865" y="3467"/>
                </a:lnTo>
                <a:lnTo>
                  <a:pt x="63614" y="3467"/>
                </a:lnTo>
                <a:lnTo>
                  <a:pt x="73444" y="1511"/>
                </a:lnTo>
                <a:lnTo>
                  <a:pt x="81661" y="0"/>
                </a:lnTo>
                <a:lnTo>
                  <a:pt x="82092" y="863"/>
                </a:lnTo>
                <a:lnTo>
                  <a:pt x="90614" y="330"/>
                </a:lnTo>
                <a:lnTo>
                  <a:pt x="92341" y="215"/>
                </a:lnTo>
                <a:lnTo>
                  <a:pt x="94183" y="330"/>
                </a:lnTo>
                <a:lnTo>
                  <a:pt x="104330" y="1841"/>
                </a:lnTo>
                <a:lnTo>
                  <a:pt x="104876" y="1079"/>
                </a:lnTo>
                <a:lnTo>
                  <a:pt x="114376" y="3898"/>
                </a:lnTo>
                <a:lnTo>
                  <a:pt x="123990" y="6807"/>
                </a:lnTo>
                <a:lnTo>
                  <a:pt x="133388" y="12103"/>
                </a:lnTo>
                <a:lnTo>
                  <a:pt x="142024" y="17068"/>
                </a:lnTo>
                <a:lnTo>
                  <a:pt x="149910" y="24409"/>
                </a:lnTo>
                <a:lnTo>
                  <a:pt x="157251" y="31216"/>
                </a:lnTo>
                <a:lnTo>
                  <a:pt x="157581" y="31864"/>
                </a:lnTo>
                <a:lnTo>
                  <a:pt x="163195" y="40182"/>
                </a:lnTo>
                <a:lnTo>
                  <a:pt x="167944" y="47091"/>
                </a:lnTo>
                <a:lnTo>
                  <a:pt x="167195" y="47853"/>
                </a:lnTo>
                <a:lnTo>
                  <a:pt x="171081" y="55625"/>
                </a:lnTo>
                <a:lnTo>
                  <a:pt x="171831" y="57137"/>
                </a:lnTo>
                <a:lnTo>
                  <a:pt x="172046" y="57137"/>
                </a:lnTo>
                <a:lnTo>
                  <a:pt x="172478" y="58648"/>
                </a:lnTo>
                <a:lnTo>
                  <a:pt x="175069" y="68592"/>
                </a:lnTo>
                <a:lnTo>
                  <a:pt x="176047" y="68795"/>
                </a:lnTo>
                <a:lnTo>
                  <a:pt x="177228" y="78739"/>
                </a:lnTo>
                <a:lnTo>
                  <a:pt x="178422" y="88671"/>
                </a:lnTo>
                <a:lnTo>
                  <a:pt x="178422" y="89534"/>
                </a:lnTo>
                <a:lnTo>
                  <a:pt x="177228" y="99364"/>
                </a:lnTo>
                <a:lnTo>
                  <a:pt x="176047" y="109296"/>
                </a:lnTo>
                <a:lnTo>
                  <a:pt x="175945" y="110159"/>
                </a:lnTo>
                <a:lnTo>
                  <a:pt x="172478" y="119456"/>
                </a:lnTo>
                <a:lnTo>
                  <a:pt x="169024" y="128854"/>
                </a:lnTo>
                <a:lnTo>
                  <a:pt x="168592" y="129501"/>
                </a:lnTo>
                <a:lnTo>
                  <a:pt x="163195" y="137921"/>
                </a:lnTo>
                <a:lnTo>
                  <a:pt x="158762" y="144932"/>
                </a:lnTo>
                <a:lnTo>
                  <a:pt x="157797" y="144729"/>
                </a:lnTo>
                <a:lnTo>
                  <a:pt x="152171" y="151307"/>
                </a:lnTo>
                <a:lnTo>
                  <a:pt x="151104" y="152717"/>
                </a:lnTo>
                <a:lnTo>
                  <a:pt x="149694" y="153898"/>
                </a:lnTo>
                <a:lnTo>
                  <a:pt x="141706" y="160172"/>
                </a:lnTo>
                <a:lnTo>
                  <a:pt x="141922" y="161137"/>
                </a:lnTo>
                <a:lnTo>
                  <a:pt x="133388" y="166103"/>
                </a:lnTo>
                <a:lnTo>
                  <a:pt x="124739" y="171081"/>
                </a:lnTo>
                <a:lnTo>
                  <a:pt x="123990" y="171399"/>
                </a:lnTo>
                <a:lnTo>
                  <a:pt x="114376" y="174205"/>
                </a:lnTo>
                <a:lnTo>
                  <a:pt x="104876" y="177126"/>
                </a:lnTo>
                <a:lnTo>
                  <a:pt x="104114" y="177228"/>
                </a:lnTo>
                <a:lnTo>
                  <a:pt x="94068" y="177876"/>
                </a:lnTo>
                <a:lnTo>
                  <a:pt x="84137" y="178422"/>
                </a:lnTo>
                <a:lnTo>
                  <a:pt x="83388" y="178206"/>
                </a:lnTo>
                <a:lnTo>
                  <a:pt x="73444" y="176695"/>
                </a:lnTo>
                <a:lnTo>
                  <a:pt x="65341" y="175285"/>
                </a:lnTo>
                <a:lnTo>
                  <a:pt x="65239" y="174320"/>
                </a:lnTo>
                <a:lnTo>
                  <a:pt x="57035" y="171945"/>
                </a:lnTo>
                <a:lnTo>
                  <a:pt x="55410" y="171399"/>
                </a:lnTo>
                <a:lnTo>
                  <a:pt x="55194" y="171500"/>
                </a:lnTo>
                <a:lnTo>
                  <a:pt x="53682" y="170751"/>
                </a:lnTo>
                <a:lnTo>
                  <a:pt x="44716" y="165785"/>
                </a:lnTo>
                <a:lnTo>
                  <a:pt x="43853" y="166319"/>
                </a:lnTo>
                <a:lnTo>
                  <a:pt x="35864" y="160388"/>
                </a:lnTo>
                <a:lnTo>
                  <a:pt x="27863" y="154444"/>
                </a:lnTo>
                <a:lnTo>
                  <a:pt x="27216" y="153898"/>
                </a:lnTo>
                <a:lnTo>
                  <a:pt x="20853" y="146240"/>
                </a:lnTo>
                <a:lnTo>
                  <a:pt x="14478" y="138569"/>
                </a:lnTo>
                <a:lnTo>
                  <a:pt x="13944" y="137921"/>
                </a:lnTo>
                <a:lnTo>
                  <a:pt x="9512" y="12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4742854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251"/>
                </a:lnTo>
                <a:lnTo>
                  <a:pt x="12090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9146" y="153581"/>
                </a:lnTo>
                <a:lnTo>
                  <a:pt x="29692" y="154228"/>
                </a:lnTo>
                <a:lnTo>
                  <a:pt x="38112" y="160058"/>
                </a:lnTo>
                <a:lnTo>
                  <a:pt x="46431" y="165773"/>
                </a:lnTo>
                <a:lnTo>
                  <a:pt x="47193" y="166217"/>
                </a:lnTo>
                <a:lnTo>
                  <a:pt x="56591" y="169672"/>
                </a:lnTo>
                <a:lnTo>
                  <a:pt x="66090" y="173342"/>
                </a:lnTo>
                <a:lnTo>
                  <a:pt x="66954" y="173558"/>
                </a:lnTo>
                <a:lnTo>
                  <a:pt x="77000" y="174752"/>
                </a:lnTo>
                <a:lnTo>
                  <a:pt x="87045" y="175933"/>
                </a:lnTo>
                <a:lnTo>
                  <a:pt x="87579" y="175069"/>
                </a:lnTo>
                <a:lnTo>
                  <a:pt x="98056" y="174752"/>
                </a:lnTo>
                <a:lnTo>
                  <a:pt x="99783" y="174752"/>
                </a:lnTo>
                <a:lnTo>
                  <a:pt x="99898" y="174536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841" y="165671"/>
                </a:lnTo>
                <a:lnTo>
                  <a:pt x="137159" y="159943"/>
                </a:lnTo>
                <a:lnTo>
                  <a:pt x="145465" y="154114"/>
                </a:lnTo>
                <a:lnTo>
                  <a:pt x="146227" y="153581"/>
                </a:lnTo>
                <a:lnTo>
                  <a:pt x="152920" y="145910"/>
                </a:lnTo>
                <a:lnTo>
                  <a:pt x="159613" y="138353"/>
                </a:lnTo>
                <a:lnTo>
                  <a:pt x="160159" y="137591"/>
                </a:lnTo>
                <a:lnTo>
                  <a:pt x="164909" y="128625"/>
                </a:lnTo>
                <a:lnTo>
                  <a:pt x="169557" y="119659"/>
                </a:lnTo>
                <a:lnTo>
                  <a:pt x="168909" y="118795"/>
                </a:lnTo>
                <a:lnTo>
                  <a:pt x="172364" y="108864"/>
                </a:lnTo>
                <a:lnTo>
                  <a:pt x="172897" y="107238"/>
                </a:lnTo>
                <a:lnTo>
                  <a:pt x="172796" y="107022"/>
                </a:lnTo>
                <a:lnTo>
                  <a:pt x="173012" y="105194"/>
                </a:lnTo>
                <a:lnTo>
                  <a:pt x="173977" y="96659"/>
                </a:lnTo>
                <a:lnTo>
                  <a:pt x="175056" y="96342"/>
                </a:lnTo>
                <a:lnTo>
                  <a:pt x="174853" y="88023"/>
                </a:lnTo>
                <a:lnTo>
                  <a:pt x="174739" y="77762"/>
                </a:lnTo>
                <a:lnTo>
                  <a:pt x="174739" y="77000"/>
                </a:lnTo>
                <a:lnTo>
                  <a:pt x="172364" y="67068"/>
                </a:lnTo>
                <a:lnTo>
                  <a:pt x="169875" y="57238"/>
                </a:lnTo>
                <a:lnTo>
                  <a:pt x="168909" y="57137"/>
                </a:lnTo>
                <a:lnTo>
                  <a:pt x="164909" y="47409"/>
                </a:lnTo>
                <a:lnTo>
                  <a:pt x="164261" y="45796"/>
                </a:lnTo>
                <a:lnTo>
                  <a:pt x="163931" y="45796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182"/>
                </a:lnTo>
                <a:lnTo>
                  <a:pt x="152920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159" y="16090"/>
                </a:lnTo>
                <a:lnTo>
                  <a:pt x="128841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8023" y="0"/>
                </a:lnTo>
                <a:lnTo>
                  <a:pt x="87477" y="977"/>
                </a:lnTo>
                <a:lnTo>
                  <a:pt x="77000" y="1295"/>
                </a:lnTo>
                <a:lnTo>
                  <a:pt x="75374" y="1295"/>
                </a:lnTo>
                <a:lnTo>
                  <a:pt x="75272" y="1511"/>
                </a:lnTo>
                <a:lnTo>
                  <a:pt x="73545" y="1943"/>
                </a:lnTo>
                <a:lnTo>
                  <a:pt x="65011" y="4000"/>
                </a:lnTo>
                <a:lnTo>
                  <a:pt x="64363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897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146" y="57137"/>
                </a:lnTo>
                <a:lnTo>
                  <a:pt x="2692" y="67068"/>
                </a:lnTo>
                <a:lnTo>
                  <a:pt x="2146" y="68694"/>
                </a:lnTo>
                <a:lnTo>
                  <a:pt x="2044" y="70523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23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4785183" y="2485757"/>
            <a:ext cx="59829" cy="33375"/>
          </a:xfrm>
          <a:custGeom>
            <a:avLst/>
            <a:gdLst/>
            <a:ahLst/>
            <a:cxnLst/>
            <a:rect l="l" t="t" r="r" b="b"/>
            <a:pathLst>
              <a:path w="59829" h="33375">
                <a:moveTo>
                  <a:pt x="0" y="0"/>
                </a:moveTo>
                <a:lnTo>
                  <a:pt x="431" y="1511"/>
                </a:lnTo>
                <a:lnTo>
                  <a:pt x="1193" y="3136"/>
                </a:lnTo>
                <a:lnTo>
                  <a:pt x="3886" y="8534"/>
                </a:lnTo>
                <a:lnTo>
                  <a:pt x="3454" y="9398"/>
                </a:lnTo>
                <a:lnTo>
                  <a:pt x="6908" y="13817"/>
                </a:lnTo>
                <a:lnTo>
                  <a:pt x="11125" y="19545"/>
                </a:lnTo>
                <a:lnTo>
                  <a:pt x="11988" y="19329"/>
                </a:lnTo>
                <a:lnTo>
                  <a:pt x="17386" y="24295"/>
                </a:lnTo>
                <a:lnTo>
                  <a:pt x="18249" y="25158"/>
                </a:lnTo>
                <a:lnTo>
                  <a:pt x="18465" y="25057"/>
                </a:lnTo>
                <a:lnTo>
                  <a:pt x="19545" y="25704"/>
                </a:lnTo>
                <a:lnTo>
                  <a:pt x="25057" y="28409"/>
                </a:lnTo>
                <a:lnTo>
                  <a:pt x="25057" y="29375"/>
                </a:lnTo>
                <a:lnTo>
                  <a:pt x="30568" y="31102"/>
                </a:lnTo>
                <a:lnTo>
                  <a:pt x="37261" y="33159"/>
                </a:lnTo>
                <a:lnTo>
                  <a:pt x="38227" y="33375"/>
                </a:lnTo>
                <a:lnTo>
                  <a:pt x="45148" y="33375"/>
                </a:lnTo>
                <a:lnTo>
                  <a:pt x="52158" y="33375"/>
                </a:lnTo>
                <a:lnTo>
                  <a:pt x="53251" y="33261"/>
                </a:lnTo>
                <a:lnTo>
                  <a:pt x="5982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4845015" y="2471826"/>
            <a:ext cx="32727" cy="45034"/>
          </a:xfrm>
          <a:custGeom>
            <a:avLst/>
            <a:gdLst/>
            <a:ahLst/>
            <a:cxnLst/>
            <a:rect l="l" t="t" r="r" b="b"/>
            <a:pathLst>
              <a:path w="32727" h="45034">
                <a:moveTo>
                  <a:pt x="0" y="45034"/>
                </a:moveTo>
                <a:lnTo>
                  <a:pt x="6591" y="42875"/>
                </a:lnTo>
                <a:lnTo>
                  <a:pt x="7556" y="42341"/>
                </a:lnTo>
                <a:lnTo>
                  <a:pt x="13169" y="38227"/>
                </a:lnTo>
                <a:lnTo>
                  <a:pt x="18796" y="34239"/>
                </a:lnTo>
                <a:lnTo>
                  <a:pt x="18681" y="33159"/>
                </a:lnTo>
                <a:lnTo>
                  <a:pt x="23647" y="27749"/>
                </a:lnTo>
                <a:lnTo>
                  <a:pt x="24523" y="26885"/>
                </a:lnTo>
                <a:lnTo>
                  <a:pt x="24409" y="26670"/>
                </a:lnTo>
                <a:lnTo>
                  <a:pt x="25057" y="25488"/>
                </a:lnTo>
                <a:lnTo>
                  <a:pt x="27762" y="20091"/>
                </a:lnTo>
                <a:lnTo>
                  <a:pt x="28727" y="20091"/>
                </a:lnTo>
                <a:lnTo>
                  <a:pt x="30353" y="14579"/>
                </a:lnTo>
                <a:lnTo>
                  <a:pt x="32397" y="7886"/>
                </a:lnTo>
                <a:lnTo>
                  <a:pt x="32512" y="7023"/>
                </a:lnTo>
                <a:lnTo>
                  <a:pt x="32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4830326" y="2424414"/>
            <a:ext cx="38341" cy="19545"/>
          </a:xfrm>
          <a:custGeom>
            <a:avLst/>
            <a:gdLst/>
            <a:ahLst/>
            <a:cxnLst/>
            <a:rect l="l" t="t" r="r" b="b"/>
            <a:pathLst>
              <a:path w="38341" h="19545">
                <a:moveTo>
                  <a:pt x="38341" y="19545"/>
                </a:moveTo>
                <a:lnTo>
                  <a:pt x="33375" y="14147"/>
                </a:lnTo>
                <a:lnTo>
                  <a:pt x="27863" y="9067"/>
                </a:lnTo>
                <a:lnTo>
                  <a:pt x="27000" y="8204"/>
                </a:lnTo>
                <a:lnTo>
                  <a:pt x="26784" y="8318"/>
                </a:lnTo>
                <a:lnTo>
                  <a:pt x="25603" y="7772"/>
                </a:lnTo>
                <a:lnTo>
                  <a:pt x="20193" y="4965"/>
                </a:lnTo>
                <a:lnTo>
                  <a:pt x="20091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4783029" y="2433485"/>
            <a:ext cx="19545" cy="52273"/>
          </a:xfrm>
          <a:custGeom>
            <a:avLst/>
            <a:gdLst/>
            <a:ahLst/>
            <a:cxnLst/>
            <a:rect l="l" t="t" r="r" b="b"/>
            <a:pathLst>
              <a:path w="19545" h="52273">
                <a:moveTo>
                  <a:pt x="19545" y="0"/>
                </a:moveTo>
                <a:lnTo>
                  <a:pt x="14147" y="4965"/>
                </a:lnTo>
                <a:lnTo>
                  <a:pt x="9067" y="10477"/>
                </a:lnTo>
                <a:lnTo>
                  <a:pt x="8204" y="11341"/>
                </a:lnTo>
                <a:lnTo>
                  <a:pt x="8318" y="11658"/>
                </a:lnTo>
                <a:lnTo>
                  <a:pt x="7670" y="12738"/>
                </a:lnTo>
                <a:lnTo>
                  <a:pt x="4965" y="18148"/>
                </a:lnTo>
                <a:lnTo>
                  <a:pt x="3987" y="18249"/>
                </a:lnTo>
                <a:lnTo>
                  <a:pt x="2260" y="23647"/>
                </a:lnTo>
                <a:lnTo>
                  <a:pt x="317" y="30454"/>
                </a:lnTo>
                <a:lnTo>
                  <a:pt x="0" y="31318"/>
                </a:lnTo>
                <a:lnTo>
                  <a:pt x="0" y="38341"/>
                </a:lnTo>
                <a:lnTo>
                  <a:pt x="0" y="44932"/>
                </a:lnTo>
                <a:lnTo>
                  <a:pt x="101" y="45999"/>
                </a:lnTo>
                <a:lnTo>
                  <a:pt x="2158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4792642" y="2426463"/>
            <a:ext cx="28829" cy="17932"/>
          </a:xfrm>
          <a:custGeom>
            <a:avLst/>
            <a:gdLst/>
            <a:ahLst/>
            <a:cxnLst/>
            <a:rect l="l" t="t" r="r" b="b"/>
            <a:pathLst>
              <a:path w="28828" h="17932">
                <a:moveTo>
                  <a:pt x="28828" y="215"/>
                </a:moveTo>
                <a:lnTo>
                  <a:pt x="26238" y="0"/>
                </a:lnTo>
                <a:lnTo>
                  <a:pt x="25590" y="114"/>
                </a:lnTo>
                <a:lnTo>
                  <a:pt x="23215" y="1079"/>
                </a:lnTo>
                <a:lnTo>
                  <a:pt x="16624" y="3784"/>
                </a:lnTo>
                <a:lnTo>
                  <a:pt x="15874" y="3670"/>
                </a:lnTo>
                <a:lnTo>
                  <a:pt x="10363" y="7670"/>
                </a:lnTo>
                <a:lnTo>
                  <a:pt x="4851" y="11658"/>
                </a:lnTo>
                <a:lnTo>
                  <a:pt x="4102" y="1242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4795445" y="2552716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659" y="5829"/>
                </a:lnTo>
                <a:lnTo>
                  <a:pt x="21920" y="6477"/>
                </a:lnTo>
                <a:lnTo>
                  <a:pt x="24295" y="6591"/>
                </a:lnTo>
                <a:lnTo>
                  <a:pt x="32181" y="7023"/>
                </a:lnTo>
                <a:lnTo>
                  <a:pt x="40068" y="7124"/>
                </a:lnTo>
                <a:lnTo>
                  <a:pt x="42760" y="7124"/>
                </a:lnTo>
                <a:lnTo>
                  <a:pt x="45580" y="6591"/>
                </a:lnTo>
                <a:lnTo>
                  <a:pt x="51079" y="5613"/>
                </a:lnTo>
                <a:lnTo>
                  <a:pt x="56489" y="4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4795445" y="2383802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1079" y="1511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4801811" y="2508331"/>
            <a:ext cx="19659" cy="8851"/>
          </a:xfrm>
          <a:custGeom>
            <a:avLst/>
            <a:gdLst/>
            <a:ahLst/>
            <a:cxnLst/>
            <a:rect l="l" t="t" r="r" b="b"/>
            <a:pathLst>
              <a:path w="19659" h="8851">
                <a:moveTo>
                  <a:pt x="19659" y="8635"/>
                </a:moveTo>
                <a:lnTo>
                  <a:pt x="17183" y="8851"/>
                </a:lnTo>
                <a:lnTo>
                  <a:pt x="16421" y="8635"/>
                </a:lnTo>
                <a:lnTo>
                  <a:pt x="14147" y="7772"/>
                </a:lnTo>
                <a:lnTo>
                  <a:pt x="7569" y="5067"/>
                </a:lnTo>
                <a:lnTo>
                  <a:pt x="7569" y="4635"/>
                </a:lnTo>
                <a:lnTo>
                  <a:pt x="1193" y="1181"/>
                </a:lnTo>
                <a:lnTo>
                  <a:pt x="546" y="749"/>
                </a:lnTo>
                <a:lnTo>
                  <a:pt x="330" y="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4820285" y="2834711"/>
            <a:ext cx="9182" cy="58204"/>
          </a:xfrm>
          <a:custGeom>
            <a:avLst/>
            <a:gdLst/>
            <a:ahLst/>
            <a:cxnLst/>
            <a:rect l="l" t="t" r="r" b="b"/>
            <a:pathLst>
              <a:path w="9182" h="58204">
                <a:moveTo>
                  <a:pt x="0" y="58204"/>
                </a:moveTo>
                <a:lnTo>
                  <a:pt x="2044" y="55283"/>
                </a:lnTo>
                <a:lnTo>
                  <a:pt x="2273" y="54851"/>
                </a:lnTo>
                <a:lnTo>
                  <a:pt x="3352" y="51511"/>
                </a:lnTo>
                <a:lnTo>
                  <a:pt x="6261" y="41681"/>
                </a:lnTo>
                <a:lnTo>
                  <a:pt x="6908" y="41351"/>
                </a:lnTo>
                <a:lnTo>
                  <a:pt x="8102" y="31419"/>
                </a:lnTo>
                <a:lnTo>
                  <a:pt x="9182" y="21488"/>
                </a:lnTo>
                <a:lnTo>
                  <a:pt x="8966" y="20840"/>
                </a:lnTo>
                <a:lnTo>
                  <a:pt x="8102" y="10794"/>
                </a:lnTo>
                <a:lnTo>
                  <a:pt x="7670" y="5600"/>
                </a:lnTo>
                <a:lnTo>
                  <a:pt x="7454" y="4851"/>
                </a:ln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4823315" y="2834704"/>
            <a:ext cx="4851" cy="49682"/>
          </a:xfrm>
          <a:custGeom>
            <a:avLst/>
            <a:gdLst/>
            <a:ahLst/>
            <a:cxnLst/>
            <a:rect l="l" t="t" r="r" b="b"/>
            <a:pathLst>
              <a:path w="4851" h="49682">
                <a:moveTo>
                  <a:pt x="2260" y="0"/>
                </a:moveTo>
                <a:lnTo>
                  <a:pt x="3555" y="5295"/>
                </a:lnTo>
                <a:lnTo>
                  <a:pt x="4317" y="10909"/>
                </a:lnTo>
                <a:lnTo>
                  <a:pt x="4851" y="15875"/>
                </a:lnTo>
                <a:lnTo>
                  <a:pt x="4851" y="21170"/>
                </a:lnTo>
                <a:lnTo>
                  <a:pt x="4851" y="26238"/>
                </a:lnTo>
                <a:lnTo>
                  <a:pt x="4317" y="31318"/>
                </a:lnTo>
                <a:lnTo>
                  <a:pt x="3670" y="36830"/>
                </a:lnTo>
                <a:lnTo>
                  <a:pt x="2260" y="42227"/>
                </a:lnTo>
                <a:lnTo>
                  <a:pt x="1396" y="45999"/>
                </a:lnTo>
                <a:lnTo>
                  <a:pt x="0" y="49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4819211" y="2819794"/>
            <a:ext cx="8204" cy="72148"/>
          </a:xfrm>
          <a:custGeom>
            <a:avLst/>
            <a:gdLst/>
            <a:ahLst/>
            <a:cxnLst/>
            <a:rect l="l" t="t" r="r" b="b"/>
            <a:pathLst>
              <a:path w="8204" h="72148">
                <a:moveTo>
                  <a:pt x="101" y="72148"/>
                </a:moveTo>
                <a:lnTo>
                  <a:pt x="3670" y="65239"/>
                </a:lnTo>
                <a:lnTo>
                  <a:pt x="3987" y="64477"/>
                </a:lnTo>
                <a:lnTo>
                  <a:pt x="5714" y="56921"/>
                </a:lnTo>
                <a:lnTo>
                  <a:pt x="7988" y="46990"/>
                </a:lnTo>
                <a:lnTo>
                  <a:pt x="8204" y="46228"/>
                </a:lnTo>
                <a:lnTo>
                  <a:pt x="8204" y="36080"/>
                </a:lnTo>
                <a:lnTo>
                  <a:pt x="8204" y="25920"/>
                </a:lnTo>
                <a:lnTo>
                  <a:pt x="7988" y="25171"/>
                </a:lnTo>
                <a:lnTo>
                  <a:pt x="5714" y="15125"/>
                </a:lnTo>
                <a:lnTo>
                  <a:pt x="3987" y="7569"/>
                </a:lnTo>
                <a:lnTo>
                  <a:pt x="3670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4833028" y="2497314"/>
            <a:ext cx="35966" cy="20739"/>
          </a:xfrm>
          <a:custGeom>
            <a:avLst/>
            <a:gdLst/>
            <a:ahLst/>
            <a:cxnLst/>
            <a:rect l="l" t="t" r="r" b="b"/>
            <a:pathLst>
              <a:path w="35966" h="20739">
                <a:moveTo>
                  <a:pt x="0" y="20624"/>
                </a:moveTo>
                <a:lnTo>
                  <a:pt x="5511" y="20739"/>
                </a:lnTo>
                <a:lnTo>
                  <a:pt x="11671" y="18796"/>
                </a:lnTo>
                <a:lnTo>
                  <a:pt x="18249" y="16522"/>
                </a:lnTo>
                <a:lnTo>
                  <a:pt x="24726" y="12204"/>
                </a:lnTo>
                <a:lnTo>
                  <a:pt x="30238" y="8204"/>
                </a:lnTo>
                <a:lnTo>
                  <a:pt x="30022" y="7226"/>
                </a:lnTo>
                <a:lnTo>
                  <a:pt x="34886" y="2044"/>
                </a:lnTo>
                <a:lnTo>
                  <a:pt x="35534" y="1295"/>
                </a:lnTo>
                <a:lnTo>
                  <a:pt x="35750" y="965"/>
                </a:ln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4855601" y="2501963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0" y="54317"/>
                </a:moveTo>
                <a:lnTo>
                  <a:pt x="3022" y="53555"/>
                </a:lnTo>
                <a:lnTo>
                  <a:pt x="6045" y="52260"/>
                </a:lnTo>
                <a:lnTo>
                  <a:pt x="12522" y="49453"/>
                </a:lnTo>
                <a:lnTo>
                  <a:pt x="18796" y="46215"/>
                </a:lnTo>
                <a:lnTo>
                  <a:pt x="21920" y="44602"/>
                </a:lnTo>
                <a:lnTo>
                  <a:pt x="24841" y="42329"/>
                </a:lnTo>
                <a:lnTo>
                  <a:pt x="30124" y="38341"/>
                </a:lnTo>
                <a:lnTo>
                  <a:pt x="35204" y="33909"/>
                </a:lnTo>
                <a:lnTo>
                  <a:pt x="38125" y="31419"/>
                </a:lnTo>
                <a:lnTo>
                  <a:pt x="40716" y="28282"/>
                </a:lnTo>
                <a:lnTo>
                  <a:pt x="44818" y="23533"/>
                </a:lnTo>
                <a:lnTo>
                  <a:pt x="48387" y="18249"/>
                </a:lnTo>
                <a:lnTo>
                  <a:pt x="50863" y="14681"/>
                </a:lnTo>
                <a:lnTo>
                  <a:pt x="52806" y="10795"/>
                </a:lnTo>
                <a:lnTo>
                  <a:pt x="55397" y="5600"/>
                </a:lnTo>
                <a:lnTo>
                  <a:pt x="5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4855608" y="2387375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54317"/>
                </a:moveTo>
                <a:lnTo>
                  <a:pt x="55498" y="48806"/>
                </a:lnTo>
                <a:lnTo>
                  <a:pt x="52806" y="43510"/>
                </a:lnTo>
                <a:lnTo>
                  <a:pt x="50863" y="39636"/>
                </a:lnTo>
                <a:lnTo>
                  <a:pt x="48374" y="35953"/>
                </a:lnTo>
                <a:lnTo>
                  <a:pt x="44805" y="30886"/>
                </a:lnTo>
                <a:lnTo>
                  <a:pt x="40703" y="26022"/>
                </a:lnTo>
                <a:lnTo>
                  <a:pt x="38226" y="22999"/>
                </a:lnTo>
                <a:lnTo>
                  <a:pt x="35204" y="20294"/>
                </a:lnTo>
                <a:lnTo>
                  <a:pt x="30225" y="15875"/>
                </a:lnTo>
                <a:lnTo>
                  <a:pt x="24828" y="11874"/>
                </a:lnTo>
                <a:lnTo>
                  <a:pt x="22021" y="9817"/>
                </a:lnTo>
                <a:lnTo>
                  <a:pt x="18783" y="8089"/>
                </a:lnTo>
                <a:lnTo>
                  <a:pt x="12623" y="4851"/>
                </a:lnTo>
                <a:lnTo>
                  <a:pt x="6045" y="2044"/>
                </a:lnTo>
                <a:lnTo>
                  <a:pt x="312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4913595" y="2443199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397" y="53568"/>
                </a:lnTo>
                <a:lnTo>
                  <a:pt x="2374" y="49682"/>
                </a:lnTo>
                <a:lnTo>
                  <a:pt x="3568" y="44399"/>
                </a:lnTo>
                <a:lnTo>
                  <a:pt x="4318" y="38887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318" y="18364"/>
                </a:lnTo>
                <a:lnTo>
                  <a:pt x="3670" y="12966"/>
                </a:lnTo>
                <a:lnTo>
                  <a:pt x="2374" y="7670"/>
                </a:lnTo>
                <a:lnTo>
                  <a:pt x="1397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5283503" y="3852165"/>
            <a:ext cx="235216" cy="23898"/>
          </a:xfrm>
          <a:custGeom>
            <a:avLst/>
            <a:gdLst/>
            <a:ahLst/>
            <a:cxnLst/>
            <a:rect l="l" t="t" r="r" b="b"/>
            <a:pathLst>
              <a:path w="235216" h="23898">
                <a:moveTo>
                  <a:pt x="235216" y="23228"/>
                </a:moveTo>
                <a:lnTo>
                  <a:pt x="218505" y="23616"/>
                </a:lnTo>
                <a:lnTo>
                  <a:pt x="205325" y="23849"/>
                </a:lnTo>
                <a:lnTo>
                  <a:pt x="194468" y="23898"/>
                </a:lnTo>
                <a:lnTo>
                  <a:pt x="184725" y="23735"/>
                </a:lnTo>
                <a:lnTo>
                  <a:pt x="174886" y="23333"/>
                </a:lnTo>
                <a:lnTo>
                  <a:pt x="163742" y="22664"/>
                </a:lnTo>
                <a:lnTo>
                  <a:pt x="150084" y="21699"/>
                </a:lnTo>
                <a:lnTo>
                  <a:pt x="135750" y="20637"/>
                </a:lnTo>
                <a:lnTo>
                  <a:pt x="119035" y="19289"/>
                </a:lnTo>
                <a:lnTo>
                  <a:pt x="105833" y="18087"/>
                </a:lnTo>
                <a:lnTo>
                  <a:pt x="94977" y="16926"/>
                </a:lnTo>
                <a:lnTo>
                  <a:pt x="85298" y="15698"/>
                </a:lnTo>
                <a:lnTo>
                  <a:pt x="75626" y="14300"/>
                </a:lnTo>
                <a:lnTo>
                  <a:pt x="64793" y="12623"/>
                </a:lnTo>
                <a:lnTo>
                  <a:pt x="51630" y="10564"/>
                </a:lnTo>
                <a:lnTo>
                  <a:pt x="34874" y="8000"/>
                </a:lnTo>
                <a:lnTo>
                  <a:pt x="21242" y="5760"/>
                </a:lnTo>
                <a:lnTo>
                  <a:pt x="11422" y="34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5282424" y="1835601"/>
            <a:ext cx="236296" cy="24080"/>
          </a:xfrm>
          <a:custGeom>
            <a:avLst/>
            <a:gdLst/>
            <a:ahLst/>
            <a:cxnLst/>
            <a:rect l="l" t="t" r="r" b="b"/>
            <a:pathLst>
              <a:path w="236296" h="24080">
                <a:moveTo>
                  <a:pt x="236296" y="751"/>
                </a:moveTo>
                <a:lnTo>
                  <a:pt x="219585" y="328"/>
                </a:lnTo>
                <a:lnTo>
                  <a:pt x="206406" y="68"/>
                </a:lnTo>
                <a:lnTo>
                  <a:pt x="195549" y="0"/>
                </a:lnTo>
                <a:lnTo>
                  <a:pt x="185806" y="149"/>
                </a:lnTo>
                <a:lnTo>
                  <a:pt x="175968" y="543"/>
                </a:lnTo>
                <a:lnTo>
                  <a:pt x="164825" y="1209"/>
                </a:lnTo>
                <a:lnTo>
                  <a:pt x="151169" y="2174"/>
                </a:lnTo>
                <a:lnTo>
                  <a:pt x="136829" y="3240"/>
                </a:lnTo>
                <a:lnTo>
                  <a:pt x="120109" y="4550"/>
                </a:lnTo>
                <a:lnTo>
                  <a:pt x="106896" y="5725"/>
                </a:lnTo>
                <a:lnTo>
                  <a:pt x="96026" y="6870"/>
                </a:lnTo>
                <a:lnTo>
                  <a:pt x="86334" y="8091"/>
                </a:lnTo>
                <a:lnTo>
                  <a:pt x="76654" y="9494"/>
                </a:lnTo>
                <a:lnTo>
                  <a:pt x="65823" y="11184"/>
                </a:lnTo>
                <a:lnTo>
                  <a:pt x="52675" y="13267"/>
                </a:lnTo>
                <a:lnTo>
                  <a:pt x="35953" y="15864"/>
                </a:lnTo>
                <a:lnTo>
                  <a:pt x="22170" y="18058"/>
                </a:lnTo>
                <a:lnTo>
                  <a:pt x="12418" y="20338"/>
                </a:lnTo>
                <a:lnTo>
                  <a:pt x="0" y="24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5406618" y="3534548"/>
            <a:ext cx="178308" cy="178625"/>
          </a:xfrm>
          <a:custGeom>
            <a:avLst/>
            <a:gdLst/>
            <a:ahLst/>
            <a:cxnLst/>
            <a:rect l="l" t="t" r="r" b="b"/>
            <a:pathLst>
              <a:path w="178308" h="178625">
                <a:moveTo>
                  <a:pt x="2374" y="109829"/>
                </a:moveTo>
                <a:lnTo>
                  <a:pt x="4635" y="119443"/>
                </a:lnTo>
                <a:lnTo>
                  <a:pt x="9398" y="129159"/>
                </a:lnTo>
                <a:lnTo>
                  <a:pt x="13931" y="138125"/>
                </a:lnTo>
                <a:lnTo>
                  <a:pt x="20726" y="146443"/>
                </a:lnTo>
                <a:lnTo>
                  <a:pt x="27216" y="154114"/>
                </a:lnTo>
                <a:lnTo>
                  <a:pt x="28079" y="153784"/>
                </a:lnTo>
                <a:lnTo>
                  <a:pt x="35852" y="160591"/>
                </a:lnTo>
                <a:lnTo>
                  <a:pt x="37045" y="161785"/>
                </a:lnTo>
                <a:lnTo>
                  <a:pt x="37261" y="161671"/>
                </a:lnTo>
                <a:lnTo>
                  <a:pt x="38874" y="162534"/>
                </a:lnTo>
                <a:lnTo>
                  <a:pt x="46228" y="166852"/>
                </a:lnTo>
                <a:lnTo>
                  <a:pt x="46113" y="167830"/>
                </a:lnTo>
                <a:lnTo>
                  <a:pt x="53670" y="170967"/>
                </a:lnTo>
                <a:lnTo>
                  <a:pt x="62966" y="174739"/>
                </a:lnTo>
                <a:lnTo>
                  <a:pt x="63614" y="175069"/>
                </a:lnTo>
                <a:lnTo>
                  <a:pt x="73444" y="176796"/>
                </a:lnTo>
                <a:lnTo>
                  <a:pt x="83261" y="178523"/>
                </a:lnTo>
                <a:lnTo>
                  <a:pt x="84124" y="178625"/>
                </a:lnTo>
                <a:lnTo>
                  <a:pt x="94068" y="177977"/>
                </a:lnTo>
                <a:lnTo>
                  <a:pt x="104000" y="177444"/>
                </a:lnTo>
                <a:lnTo>
                  <a:pt x="104863" y="177330"/>
                </a:lnTo>
                <a:lnTo>
                  <a:pt x="114376" y="174409"/>
                </a:lnTo>
                <a:lnTo>
                  <a:pt x="123977" y="171615"/>
                </a:lnTo>
                <a:lnTo>
                  <a:pt x="123977" y="170637"/>
                </a:lnTo>
                <a:lnTo>
                  <a:pt x="133375" y="166319"/>
                </a:lnTo>
                <a:lnTo>
                  <a:pt x="134886" y="165557"/>
                </a:lnTo>
                <a:lnTo>
                  <a:pt x="134886" y="165341"/>
                </a:lnTo>
                <a:lnTo>
                  <a:pt x="136398" y="164160"/>
                </a:lnTo>
                <a:lnTo>
                  <a:pt x="143205" y="159194"/>
                </a:lnTo>
                <a:lnTo>
                  <a:pt x="144068" y="159613"/>
                </a:lnTo>
                <a:lnTo>
                  <a:pt x="149910" y="154000"/>
                </a:lnTo>
                <a:lnTo>
                  <a:pt x="157137" y="146989"/>
                </a:lnTo>
                <a:lnTo>
                  <a:pt x="163182" y="138125"/>
                </a:lnTo>
                <a:lnTo>
                  <a:pt x="168592" y="129806"/>
                </a:lnTo>
                <a:lnTo>
                  <a:pt x="172364" y="119659"/>
                </a:lnTo>
                <a:lnTo>
                  <a:pt x="175818" y="110375"/>
                </a:lnTo>
                <a:lnTo>
                  <a:pt x="176034" y="109512"/>
                </a:lnTo>
                <a:lnTo>
                  <a:pt x="177228" y="99568"/>
                </a:lnTo>
                <a:lnTo>
                  <a:pt x="178308" y="89738"/>
                </a:lnTo>
                <a:lnTo>
                  <a:pt x="177444" y="89204"/>
                </a:lnTo>
                <a:lnTo>
                  <a:pt x="177228" y="78943"/>
                </a:lnTo>
                <a:lnTo>
                  <a:pt x="177114" y="77216"/>
                </a:lnTo>
                <a:lnTo>
                  <a:pt x="176898" y="77101"/>
                </a:lnTo>
                <a:lnTo>
                  <a:pt x="176466" y="75272"/>
                </a:lnTo>
                <a:lnTo>
                  <a:pt x="174536" y="67068"/>
                </a:lnTo>
                <a:lnTo>
                  <a:pt x="175285" y="66522"/>
                </a:lnTo>
                <a:lnTo>
                  <a:pt x="172364" y="58851"/>
                </a:lnTo>
                <a:lnTo>
                  <a:pt x="168808" y="49466"/>
                </a:lnTo>
                <a:lnTo>
                  <a:pt x="168592" y="48806"/>
                </a:lnTo>
                <a:lnTo>
                  <a:pt x="163182" y="40386"/>
                </a:lnTo>
                <a:lnTo>
                  <a:pt x="157683" y="32067"/>
                </a:lnTo>
                <a:lnTo>
                  <a:pt x="157137" y="31419"/>
                </a:lnTo>
                <a:lnTo>
                  <a:pt x="149910" y="24625"/>
                </a:lnTo>
                <a:lnTo>
                  <a:pt x="142671" y="17818"/>
                </a:lnTo>
                <a:lnTo>
                  <a:pt x="142024" y="17272"/>
                </a:lnTo>
                <a:lnTo>
                  <a:pt x="133375" y="12306"/>
                </a:lnTo>
                <a:lnTo>
                  <a:pt x="124739" y="7340"/>
                </a:lnTo>
                <a:lnTo>
                  <a:pt x="123875" y="7874"/>
                </a:lnTo>
                <a:lnTo>
                  <a:pt x="114376" y="4102"/>
                </a:lnTo>
                <a:lnTo>
                  <a:pt x="112750" y="3454"/>
                </a:lnTo>
                <a:lnTo>
                  <a:pt x="112534" y="3670"/>
                </a:lnTo>
                <a:lnTo>
                  <a:pt x="110705" y="3340"/>
                </a:lnTo>
                <a:lnTo>
                  <a:pt x="102387" y="1828"/>
                </a:lnTo>
                <a:lnTo>
                  <a:pt x="102171" y="850"/>
                </a:lnTo>
                <a:lnTo>
                  <a:pt x="94068" y="533"/>
                </a:lnTo>
                <a:lnTo>
                  <a:pt x="84023" y="101"/>
                </a:lnTo>
                <a:lnTo>
                  <a:pt x="83261" y="0"/>
                </a:lnTo>
                <a:lnTo>
                  <a:pt x="73444" y="1727"/>
                </a:lnTo>
                <a:lnTo>
                  <a:pt x="63614" y="3454"/>
                </a:lnTo>
                <a:lnTo>
                  <a:pt x="62852" y="3670"/>
                </a:lnTo>
                <a:lnTo>
                  <a:pt x="53670" y="7670"/>
                </a:lnTo>
                <a:lnTo>
                  <a:pt x="44488" y="11658"/>
                </a:lnTo>
                <a:lnTo>
                  <a:pt x="43853" y="11976"/>
                </a:lnTo>
                <a:lnTo>
                  <a:pt x="35852" y="18034"/>
                </a:lnTo>
                <a:lnTo>
                  <a:pt x="27749" y="23977"/>
                </a:lnTo>
                <a:lnTo>
                  <a:pt x="28079" y="24828"/>
                </a:lnTo>
                <a:lnTo>
                  <a:pt x="20726" y="32181"/>
                </a:lnTo>
                <a:lnTo>
                  <a:pt x="19545" y="33375"/>
                </a:lnTo>
                <a:lnTo>
                  <a:pt x="19659" y="33578"/>
                </a:lnTo>
                <a:lnTo>
                  <a:pt x="18580" y="35204"/>
                </a:lnTo>
                <a:lnTo>
                  <a:pt x="13931" y="42227"/>
                </a:lnTo>
                <a:lnTo>
                  <a:pt x="12954" y="42011"/>
                </a:lnTo>
                <a:lnTo>
                  <a:pt x="9398" y="49352"/>
                </a:lnTo>
                <a:lnTo>
                  <a:pt x="5080" y="58420"/>
                </a:lnTo>
                <a:lnTo>
                  <a:pt x="4635" y="59067"/>
                </a:lnTo>
                <a:lnTo>
                  <a:pt x="2374" y="68795"/>
                </a:lnTo>
                <a:lnTo>
                  <a:pt x="101" y="78511"/>
                </a:lnTo>
                <a:lnTo>
                  <a:pt x="0" y="79273"/>
                </a:lnTo>
                <a:lnTo>
                  <a:pt x="0" y="89306"/>
                </a:lnTo>
                <a:lnTo>
                  <a:pt x="0" y="99250"/>
                </a:lnTo>
                <a:lnTo>
                  <a:pt x="101" y="100114"/>
                </a:lnTo>
                <a:lnTo>
                  <a:pt x="2374" y="10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5408027" y="3535841"/>
            <a:ext cx="174955" cy="175933"/>
          </a:xfrm>
          <a:custGeom>
            <a:avLst/>
            <a:gdLst/>
            <a:ahLst/>
            <a:cxnLst/>
            <a:rect l="l" t="t" r="r" b="b"/>
            <a:pathLst>
              <a:path w="174955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136"/>
                </a:lnTo>
                <a:lnTo>
                  <a:pt x="11976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8943" y="153466"/>
                </a:lnTo>
                <a:lnTo>
                  <a:pt x="29476" y="154114"/>
                </a:lnTo>
                <a:lnTo>
                  <a:pt x="37896" y="159943"/>
                </a:lnTo>
                <a:lnTo>
                  <a:pt x="46215" y="165671"/>
                </a:lnTo>
                <a:lnTo>
                  <a:pt x="46977" y="166103"/>
                </a:lnTo>
                <a:lnTo>
                  <a:pt x="56476" y="169672"/>
                </a:lnTo>
                <a:lnTo>
                  <a:pt x="65976" y="173228"/>
                </a:lnTo>
                <a:lnTo>
                  <a:pt x="66840" y="173558"/>
                </a:lnTo>
                <a:lnTo>
                  <a:pt x="76885" y="174739"/>
                </a:lnTo>
                <a:lnTo>
                  <a:pt x="87045" y="175933"/>
                </a:lnTo>
                <a:lnTo>
                  <a:pt x="87477" y="175069"/>
                </a:lnTo>
                <a:lnTo>
                  <a:pt x="98056" y="174739"/>
                </a:lnTo>
                <a:lnTo>
                  <a:pt x="99783" y="174637"/>
                </a:lnTo>
                <a:lnTo>
                  <a:pt x="99783" y="174421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727" y="165671"/>
                </a:lnTo>
                <a:lnTo>
                  <a:pt x="137045" y="159943"/>
                </a:lnTo>
                <a:lnTo>
                  <a:pt x="145465" y="154114"/>
                </a:lnTo>
                <a:lnTo>
                  <a:pt x="146126" y="153568"/>
                </a:lnTo>
                <a:lnTo>
                  <a:pt x="152819" y="145910"/>
                </a:lnTo>
                <a:lnTo>
                  <a:pt x="159613" y="138341"/>
                </a:lnTo>
                <a:lnTo>
                  <a:pt x="160159" y="137591"/>
                </a:lnTo>
                <a:lnTo>
                  <a:pt x="164807" y="128625"/>
                </a:lnTo>
                <a:lnTo>
                  <a:pt x="169557" y="119557"/>
                </a:lnTo>
                <a:lnTo>
                  <a:pt x="168909" y="118795"/>
                </a:lnTo>
                <a:lnTo>
                  <a:pt x="172262" y="108864"/>
                </a:lnTo>
                <a:lnTo>
                  <a:pt x="172910" y="107353"/>
                </a:lnTo>
                <a:lnTo>
                  <a:pt x="172681" y="107137"/>
                </a:lnTo>
                <a:lnTo>
                  <a:pt x="172910" y="105410"/>
                </a:lnTo>
                <a:lnTo>
                  <a:pt x="173977" y="96659"/>
                </a:lnTo>
                <a:lnTo>
                  <a:pt x="174955" y="96443"/>
                </a:lnTo>
                <a:lnTo>
                  <a:pt x="174853" y="88011"/>
                </a:lnTo>
                <a:lnTo>
                  <a:pt x="174624" y="77762"/>
                </a:lnTo>
                <a:lnTo>
                  <a:pt x="174739" y="76898"/>
                </a:lnTo>
                <a:lnTo>
                  <a:pt x="172262" y="67068"/>
                </a:lnTo>
                <a:lnTo>
                  <a:pt x="169875" y="57238"/>
                </a:lnTo>
                <a:lnTo>
                  <a:pt x="168795" y="57137"/>
                </a:lnTo>
                <a:lnTo>
                  <a:pt x="164807" y="47409"/>
                </a:lnTo>
                <a:lnTo>
                  <a:pt x="164160" y="45783"/>
                </a:lnTo>
                <a:lnTo>
                  <a:pt x="163944" y="45783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283"/>
                </a:lnTo>
                <a:lnTo>
                  <a:pt x="152819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045" y="16090"/>
                </a:lnTo>
                <a:lnTo>
                  <a:pt x="128727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7909" y="0"/>
                </a:lnTo>
                <a:lnTo>
                  <a:pt x="87477" y="977"/>
                </a:lnTo>
                <a:lnTo>
                  <a:pt x="76885" y="1295"/>
                </a:lnTo>
                <a:lnTo>
                  <a:pt x="75158" y="1295"/>
                </a:lnTo>
                <a:lnTo>
                  <a:pt x="75158" y="1511"/>
                </a:lnTo>
                <a:lnTo>
                  <a:pt x="73329" y="1943"/>
                </a:lnTo>
                <a:lnTo>
                  <a:pt x="64896" y="4000"/>
                </a:lnTo>
                <a:lnTo>
                  <a:pt x="64249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795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045" y="57137"/>
                </a:lnTo>
                <a:lnTo>
                  <a:pt x="2692" y="67068"/>
                </a:lnTo>
                <a:lnTo>
                  <a:pt x="2044" y="68681"/>
                </a:lnTo>
                <a:lnTo>
                  <a:pt x="2260" y="68795"/>
                </a:lnTo>
                <a:lnTo>
                  <a:pt x="2044" y="70637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11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5448306" y="3625588"/>
            <a:ext cx="19329" cy="36499"/>
          </a:xfrm>
          <a:custGeom>
            <a:avLst/>
            <a:gdLst/>
            <a:ahLst/>
            <a:cxnLst/>
            <a:rect l="l" t="t" r="r" b="b"/>
            <a:pathLst>
              <a:path w="19329" h="36499">
                <a:moveTo>
                  <a:pt x="0" y="0"/>
                </a:moveTo>
                <a:lnTo>
                  <a:pt x="0" y="6045"/>
                </a:lnTo>
                <a:lnTo>
                  <a:pt x="215" y="7023"/>
                </a:lnTo>
                <a:lnTo>
                  <a:pt x="2159" y="12852"/>
                </a:lnTo>
                <a:lnTo>
                  <a:pt x="4432" y="19545"/>
                </a:lnTo>
                <a:lnTo>
                  <a:pt x="8851" y="26022"/>
                </a:lnTo>
                <a:lnTo>
                  <a:pt x="12954" y="31750"/>
                </a:lnTo>
                <a:lnTo>
                  <a:pt x="13716" y="32397"/>
                </a:lnTo>
                <a:lnTo>
                  <a:pt x="19329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5467635" y="3638444"/>
            <a:ext cx="72898" cy="32715"/>
          </a:xfrm>
          <a:custGeom>
            <a:avLst/>
            <a:gdLst/>
            <a:ahLst/>
            <a:cxnLst/>
            <a:rect l="l" t="t" r="r" b="b"/>
            <a:pathLst>
              <a:path w="72898" h="32715">
                <a:moveTo>
                  <a:pt x="0" y="23647"/>
                </a:moveTo>
                <a:lnTo>
                  <a:pt x="5626" y="27749"/>
                </a:lnTo>
                <a:lnTo>
                  <a:pt x="6591" y="28295"/>
                </a:lnTo>
                <a:lnTo>
                  <a:pt x="13284" y="30454"/>
                </a:lnTo>
                <a:lnTo>
                  <a:pt x="19875" y="32613"/>
                </a:lnTo>
                <a:lnTo>
                  <a:pt x="20955" y="32715"/>
                </a:lnTo>
                <a:lnTo>
                  <a:pt x="27863" y="32715"/>
                </a:lnTo>
                <a:lnTo>
                  <a:pt x="34772" y="32715"/>
                </a:lnTo>
                <a:lnTo>
                  <a:pt x="35864" y="32613"/>
                </a:lnTo>
                <a:lnTo>
                  <a:pt x="42443" y="30454"/>
                </a:lnTo>
                <a:lnTo>
                  <a:pt x="49136" y="28295"/>
                </a:lnTo>
                <a:lnTo>
                  <a:pt x="49250" y="27317"/>
                </a:lnTo>
                <a:lnTo>
                  <a:pt x="55727" y="23647"/>
                </a:lnTo>
                <a:lnTo>
                  <a:pt x="56705" y="23101"/>
                </a:lnTo>
                <a:lnTo>
                  <a:pt x="56705" y="22898"/>
                </a:lnTo>
                <a:lnTo>
                  <a:pt x="57670" y="22021"/>
                </a:lnTo>
                <a:lnTo>
                  <a:pt x="61988" y="17703"/>
                </a:lnTo>
                <a:lnTo>
                  <a:pt x="62852" y="17919"/>
                </a:lnTo>
                <a:lnTo>
                  <a:pt x="66205" y="13169"/>
                </a:lnTo>
                <a:lnTo>
                  <a:pt x="70205" y="7442"/>
                </a:lnTo>
                <a:lnTo>
                  <a:pt x="70523" y="6692"/>
                </a:lnTo>
                <a:lnTo>
                  <a:pt x="7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5495504" y="3576444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32727"/>
                </a:moveTo>
                <a:lnTo>
                  <a:pt x="41897" y="26034"/>
                </a:lnTo>
                <a:lnTo>
                  <a:pt x="38341" y="19545"/>
                </a:lnTo>
                <a:lnTo>
                  <a:pt x="37693" y="18465"/>
                </a:lnTo>
                <a:lnTo>
                  <a:pt x="37477" y="18465"/>
                </a:lnTo>
                <a:lnTo>
                  <a:pt x="36614" y="17602"/>
                </a:lnTo>
                <a:lnTo>
                  <a:pt x="32296" y="13284"/>
                </a:lnTo>
                <a:lnTo>
                  <a:pt x="32511" y="12318"/>
                </a:lnTo>
                <a:lnTo>
                  <a:pt x="27863" y="9080"/>
                </a:lnTo>
                <a:lnTo>
                  <a:pt x="22034" y="5079"/>
                </a:lnTo>
                <a:lnTo>
                  <a:pt x="21272" y="4546"/>
                </a:lnTo>
                <a:lnTo>
                  <a:pt x="14579" y="2374"/>
                </a:lnTo>
                <a:lnTo>
                  <a:pt x="7988" y="215"/>
                </a:lnTo>
                <a:lnTo>
                  <a:pt x="690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5450465" y="3576449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0"/>
                </a:moveTo>
                <a:lnTo>
                  <a:pt x="37693" y="863"/>
                </a:lnTo>
                <a:lnTo>
                  <a:pt x="30454" y="2374"/>
                </a:lnTo>
                <a:lnTo>
                  <a:pt x="29260" y="2590"/>
                </a:lnTo>
                <a:lnTo>
                  <a:pt x="29159" y="2806"/>
                </a:lnTo>
                <a:lnTo>
                  <a:pt x="27965" y="3340"/>
                </a:lnTo>
                <a:lnTo>
                  <a:pt x="22567" y="6146"/>
                </a:lnTo>
                <a:lnTo>
                  <a:pt x="21704" y="5613"/>
                </a:lnTo>
                <a:lnTo>
                  <a:pt x="17170" y="9067"/>
                </a:lnTo>
                <a:lnTo>
                  <a:pt x="11556" y="13398"/>
                </a:lnTo>
                <a:lnTo>
                  <a:pt x="10807" y="13931"/>
                </a:lnTo>
                <a:lnTo>
                  <a:pt x="6692" y="19545"/>
                </a:lnTo>
                <a:lnTo>
                  <a:pt x="2705" y="25158"/>
                </a:lnTo>
                <a:lnTo>
                  <a:pt x="2158" y="26136"/>
                </a:lnTo>
                <a:lnTo>
                  <a:pt x="0" y="32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5448946" y="3623854"/>
            <a:ext cx="11671" cy="30137"/>
          </a:xfrm>
          <a:custGeom>
            <a:avLst/>
            <a:gdLst/>
            <a:ahLst/>
            <a:cxnLst/>
            <a:rect l="l" t="t" r="r" b="b"/>
            <a:pathLst>
              <a:path w="11671" h="30137">
                <a:moveTo>
                  <a:pt x="11671" y="30137"/>
                </a:moveTo>
                <a:lnTo>
                  <a:pt x="9397" y="27863"/>
                </a:lnTo>
                <a:lnTo>
                  <a:pt x="9296" y="27647"/>
                </a:lnTo>
                <a:lnTo>
                  <a:pt x="7670" y="24955"/>
                </a:lnTo>
                <a:lnTo>
                  <a:pt x="4648" y="19875"/>
                </a:lnTo>
                <a:lnTo>
                  <a:pt x="3898" y="19659"/>
                </a:lnTo>
                <a:lnTo>
                  <a:pt x="2273" y="14363"/>
                </a:lnTo>
                <a:lnTo>
                  <a:pt x="228" y="7785"/>
                </a:lnTo>
                <a:lnTo>
                  <a:pt x="114" y="6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5460617" y="3704750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545" y="5829"/>
                </a:lnTo>
                <a:lnTo>
                  <a:pt x="21818" y="6477"/>
                </a:lnTo>
                <a:lnTo>
                  <a:pt x="24193" y="6591"/>
                </a:lnTo>
                <a:lnTo>
                  <a:pt x="32080" y="7023"/>
                </a:lnTo>
                <a:lnTo>
                  <a:pt x="39954" y="7023"/>
                </a:lnTo>
                <a:lnTo>
                  <a:pt x="42659" y="7023"/>
                </a:lnTo>
                <a:lnTo>
                  <a:pt x="45466" y="6591"/>
                </a:lnTo>
                <a:lnTo>
                  <a:pt x="50977" y="5626"/>
                </a:lnTo>
                <a:lnTo>
                  <a:pt x="56489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5460617" y="3535841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7124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545" y="1181"/>
                </a:lnTo>
                <a:lnTo>
                  <a:pt x="21818" y="647"/>
                </a:lnTo>
                <a:lnTo>
                  <a:pt x="24295" y="533"/>
                </a:lnTo>
                <a:lnTo>
                  <a:pt x="32080" y="0"/>
                </a:lnTo>
                <a:lnTo>
                  <a:pt x="39954" y="0"/>
                </a:lnTo>
                <a:lnTo>
                  <a:pt x="42659" y="0"/>
                </a:lnTo>
                <a:lnTo>
                  <a:pt x="45466" y="533"/>
                </a:lnTo>
                <a:lnTo>
                  <a:pt x="50977" y="1397"/>
                </a:lnTo>
                <a:lnTo>
                  <a:pt x="56489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5520781" y="3653991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0"/>
                </a:moveTo>
                <a:lnTo>
                  <a:pt x="55397" y="5511"/>
                </a:lnTo>
                <a:lnTo>
                  <a:pt x="52692" y="10807"/>
                </a:lnTo>
                <a:lnTo>
                  <a:pt x="50863" y="14579"/>
                </a:lnTo>
                <a:lnTo>
                  <a:pt x="48374" y="18249"/>
                </a:lnTo>
                <a:lnTo>
                  <a:pt x="44805" y="23431"/>
                </a:lnTo>
                <a:lnTo>
                  <a:pt x="40703" y="28295"/>
                </a:lnTo>
                <a:lnTo>
                  <a:pt x="38226" y="31318"/>
                </a:lnTo>
                <a:lnTo>
                  <a:pt x="35204" y="33909"/>
                </a:lnTo>
                <a:lnTo>
                  <a:pt x="30225" y="38341"/>
                </a:lnTo>
                <a:lnTo>
                  <a:pt x="24828" y="42329"/>
                </a:lnTo>
                <a:lnTo>
                  <a:pt x="22021" y="44500"/>
                </a:lnTo>
                <a:lnTo>
                  <a:pt x="18783" y="46228"/>
                </a:lnTo>
                <a:lnTo>
                  <a:pt x="12522" y="49466"/>
                </a:lnTo>
                <a:lnTo>
                  <a:pt x="5930" y="52273"/>
                </a:lnTo>
                <a:lnTo>
                  <a:pt x="3124" y="53454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5520781" y="3539397"/>
            <a:ext cx="57556" cy="54330"/>
          </a:xfrm>
          <a:custGeom>
            <a:avLst/>
            <a:gdLst/>
            <a:ahLst/>
            <a:cxnLst/>
            <a:rect l="l" t="t" r="r" b="b"/>
            <a:pathLst>
              <a:path w="57556" h="54330">
                <a:moveTo>
                  <a:pt x="57556" y="54330"/>
                </a:moveTo>
                <a:lnTo>
                  <a:pt x="55397" y="48818"/>
                </a:lnTo>
                <a:lnTo>
                  <a:pt x="52692" y="43522"/>
                </a:lnTo>
                <a:lnTo>
                  <a:pt x="50863" y="39649"/>
                </a:lnTo>
                <a:lnTo>
                  <a:pt x="48374" y="35966"/>
                </a:lnTo>
                <a:lnTo>
                  <a:pt x="44805" y="30784"/>
                </a:lnTo>
                <a:lnTo>
                  <a:pt x="40703" y="26035"/>
                </a:lnTo>
                <a:lnTo>
                  <a:pt x="38226" y="23012"/>
                </a:lnTo>
                <a:lnTo>
                  <a:pt x="35204" y="20307"/>
                </a:lnTo>
                <a:lnTo>
                  <a:pt x="30225" y="15875"/>
                </a:lnTo>
                <a:lnTo>
                  <a:pt x="24828" y="11887"/>
                </a:lnTo>
                <a:lnTo>
                  <a:pt x="22021" y="9829"/>
                </a:lnTo>
                <a:lnTo>
                  <a:pt x="18783" y="8102"/>
                </a:lnTo>
                <a:lnTo>
                  <a:pt x="12522" y="4864"/>
                </a:lnTo>
                <a:lnTo>
                  <a:pt x="5930" y="2057"/>
                </a:lnTo>
                <a:lnTo>
                  <a:pt x="312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5581685" y="1917997"/>
            <a:ext cx="855573" cy="1875637"/>
          </a:xfrm>
          <a:custGeom>
            <a:avLst/>
            <a:gdLst/>
            <a:ahLst/>
            <a:cxnLst/>
            <a:rect l="l" t="t" r="r" b="b"/>
            <a:pathLst>
              <a:path w="855573" h="1875637">
                <a:moveTo>
                  <a:pt x="0" y="1875637"/>
                </a:moveTo>
                <a:lnTo>
                  <a:pt x="6146" y="1875320"/>
                </a:lnTo>
                <a:lnTo>
                  <a:pt x="12306" y="1874443"/>
                </a:lnTo>
                <a:lnTo>
                  <a:pt x="28844" y="1872013"/>
                </a:lnTo>
                <a:lnTo>
                  <a:pt x="41868" y="1870250"/>
                </a:lnTo>
                <a:lnTo>
                  <a:pt x="52569" y="1868879"/>
                </a:lnTo>
                <a:lnTo>
                  <a:pt x="62143" y="1867626"/>
                </a:lnTo>
                <a:lnTo>
                  <a:pt x="82681" y="1864371"/>
                </a:lnTo>
                <a:lnTo>
                  <a:pt x="96031" y="1861819"/>
                </a:lnTo>
                <a:lnTo>
                  <a:pt x="109613" y="1859013"/>
                </a:lnTo>
                <a:lnTo>
                  <a:pt x="125957" y="1855529"/>
                </a:lnTo>
                <a:lnTo>
                  <a:pt x="138805" y="1852717"/>
                </a:lnTo>
                <a:lnTo>
                  <a:pt x="149349" y="1850257"/>
                </a:lnTo>
                <a:lnTo>
                  <a:pt x="168296" y="1845123"/>
                </a:lnTo>
                <a:lnTo>
                  <a:pt x="179083" y="1841812"/>
                </a:lnTo>
                <a:lnTo>
                  <a:pt x="192335" y="1837580"/>
                </a:lnTo>
                <a:lnTo>
                  <a:pt x="204876" y="1833524"/>
                </a:lnTo>
                <a:lnTo>
                  <a:pt x="220778" y="1828341"/>
                </a:lnTo>
                <a:lnTo>
                  <a:pt x="233272" y="1824193"/>
                </a:lnTo>
                <a:lnTo>
                  <a:pt x="243508" y="1820637"/>
                </a:lnTo>
                <a:lnTo>
                  <a:pt x="261816" y="1813540"/>
                </a:lnTo>
                <a:lnTo>
                  <a:pt x="272193" y="1809117"/>
                </a:lnTo>
                <a:lnTo>
                  <a:pt x="284922" y="1803522"/>
                </a:lnTo>
                <a:lnTo>
                  <a:pt x="296900" y="1798205"/>
                </a:lnTo>
                <a:lnTo>
                  <a:pt x="312173" y="1791368"/>
                </a:lnTo>
                <a:lnTo>
                  <a:pt x="324166" y="1785926"/>
                </a:lnTo>
                <a:lnTo>
                  <a:pt x="333976" y="1781315"/>
                </a:lnTo>
                <a:lnTo>
                  <a:pt x="351442" y="1772341"/>
                </a:lnTo>
                <a:lnTo>
                  <a:pt x="361292" y="1766852"/>
                </a:lnTo>
                <a:lnTo>
                  <a:pt x="373351" y="1759946"/>
                </a:lnTo>
                <a:lnTo>
                  <a:pt x="384695" y="1753387"/>
                </a:lnTo>
                <a:lnTo>
                  <a:pt x="399196" y="1745031"/>
                </a:lnTo>
                <a:lnTo>
                  <a:pt x="410568" y="1738393"/>
                </a:lnTo>
                <a:lnTo>
                  <a:pt x="419847" y="1732798"/>
                </a:lnTo>
                <a:lnTo>
                  <a:pt x="428070" y="1727574"/>
                </a:lnTo>
                <a:lnTo>
                  <a:pt x="436273" y="1722048"/>
                </a:lnTo>
                <a:lnTo>
                  <a:pt x="445492" y="1715547"/>
                </a:lnTo>
                <a:lnTo>
                  <a:pt x="456765" y="1707398"/>
                </a:lnTo>
                <a:lnTo>
                  <a:pt x="467321" y="1699704"/>
                </a:lnTo>
                <a:lnTo>
                  <a:pt x="480862" y="1689870"/>
                </a:lnTo>
                <a:lnTo>
                  <a:pt x="491466" y="1682071"/>
                </a:lnTo>
                <a:lnTo>
                  <a:pt x="500099" y="1675531"/>
                </a:lnTo>
                <a:lnTo>
                  <a:pt x="507724" y="1669474"/>
                </a:lnTo>
                <a:lnTo>
                  <a:pt x="515305" y="1663123"/>
                </a:lnTo>
                <a:lnTo>
                  <a:pt x="523805" y="1655702"/>
                </a:lnTo>
                <a:lnTo>
                  <a:pt x="534187" y="1646434"/>
                </a:lnTo>
                <a:lnTo>
                  <a:pt x="543890" y="1637715"/>
                </a:lnTo>
                <a:lnTo>
                  <a:pt x="556308" y="1626532"/>
                </a:lnTo>
                <a:lnTo>
                  <a:pt x="566032" y="1617677"/>
                </a:lnTo>
                <a:lnTo>
                  <a:pt x="573936" y="1610278"/>
                </a:lnTo>
                <a:lnTo>
                  <a:pt x="580891" y="1603462"/>
                </a:lnTo>
                <a:lnTo>
                  <a:pt x="587770" y="1596357"/>
                </a:lnTo>
                <a:lnTo>
                  <a:pt x="595444" y="1588092"/>
                </a:lnTo>
                <a:lnTo>
                  <a:pt x="604785" y="1577792"/>
                </a:lnTo>
                <a:lnTo>
                  <a:pt x="613651" y="1567941"/>
                </a:lnTo>
                <a:lnTo>
                  <a:pt x="624859" y="1555500"/>
                </a:lnTo>
                <a:lnTo>
                  <a:pt x="633621" y="1545669"/>
                </a:lnTo>
                <a:lnTo>
                  <a:pt x="640715" y="1537485"/>
                </a:lnTo>
                <a:lnTo>
                  <a:pt x="646923" y="1529987"/>
                </a:lnTo>
                <a:lnTo>
                  <a:pt x="653023" y="1522214"/>
                </a:lnTo>
                <a:lnTo>
                  <a:pt x="659795" y="1513204"/>
                </a:lnTo>
                <a:lnTo>
                  <a:pt x="668020" y="1501996"/>
                </a:lnTo>
                <a:lnTo>
                  <a:pt x="675754" y="1491373"/>
                </a:lnTo>
                <a:lnTo>
                  <a:pt x="685565" y="1477816"/>
                </a:lnTo>
                <a:lnTo>
                  <a:pt x="693228" y="1467109"/>
                </a:lnTo>
                <a:lnTo>
                  <a:pt x="699417" y="1458216"/>
                </a:lnTo>
                <a:lnTo>
                  <a:pt x="704804" y="1450100"/>
                </a:lnTo>
                <a:lnTo>
                  <a:pt x="710063" y="1441724"/>
                </a:lnTo>
                <a:lnTo>
                  <a:pt x="715868" y="1432051"/>
                </a:lnTo>
                <a:lnTo>
                  <a:pt x="722891" y="1420045"/>
                </a:lnTo>
                <a:lnTo>
                  <a:pt x="729437" y="1408760"/>
                </a:lnTo>
                <a:lnTo>
                  <a:pt x="737762" y="1394251"/>
                </a:lnTo>
                <a:lnTo>
                  <a:pt x="744260" y="1382795"/>
                </a:lnTo>
                <a:lnTo>
                  <a:pt x="749486" y="1373292"/>
                </a:lnTo>
                <a:lnTo>
                  <a:pt x="753997" y="1364646"/>
                </a:lnTo>
                <a:lnTo>
                  <a:pt x="758346" y="1355759"/>
                </a:lnTo>
                <a:lnTo>
                  <a:pt x="763091" y="1345534"/>
                </a:lnTo>
                <a:lnTo>
                  <a:pt x="768786" y="1332875"/>
                </a:lnTo>
                <a:lnTo>
                  <a:pt x="774141" y="1320838"/>
                </a:lnTo>
                <a:lnTo>
                  <a:pt x="780957" y="1305553"/>
                </a:lnTo>
                <a:lnTo>
                  <a:pt x="786247" y="1293494"/>
                </a:lnTo>
                <a:lnTo>
                  <a:pt x="790458" y="1283510"/>
                </a:lnTo>
                <a:lnTo>
                  <a:pt x="794034" y="1274447"/>
                </a:lnTo>
                <a:lnTo>
                  <a:pt x="797421" y="1265155"/>
                </a:lnTo>
                <a:lnTo>
                  <a:pt x="801064" y="1254481"/>
                </a:lnTo>
                <a:lnTo>
                  <a:pt x="805410" y="1241274"/>
                </a:lnTo>
                <a:lnTo>
                  <a:pt x="809459" y="1228826"/>
                </a:lnTo>
                <a:lnTo>
                  <a:pt x="814610" y="1212924"/>
                </a:lnTo>
                <a:lnTo>
                  <a:pt x="818598" y="1200387"/>
                </a:lnTo>
                <a:lnTo>
                  <a:pt x="821743" y="1190022"/>
                </a:lnTo>
                <a:lnTo>
                  <a:pt x="824364" y="1180639"/>
                </a:lnTo>
                <a:lnTo>
                  <a:pt x="826781" y="1171048"/>
                </a:lnTo>
                <a:lnTo>
                  <a:pt x="829315" y="1160056"/>
                </a:lnTo>
                <a:lnTo>
                  <a:pt x="832283" y="1146474"/>
                </a:lnTo>
                <a:lnTo>
                  <a:pt x="835050" y="1133576"/>
                </a:lnTo>
                <a:lnTo>
                  <a:pt x="838510" y="1117219"/>
                </a:lnTo>
                <a:lnTo>
                  <a:pt x="841160" y="1104333"/>
                </a:lnTo>
                <a:lnTo>
                  <a:pt x="843194" y="1093699"/>
                </a:lnTo>
                <a:lnTo>
                  <a:pt x="844805" y="1084095"/>
                </a:lnTo>
                <a:lnTo>
                  <a:pt x="846186" y="1074299"/>
                </a:lnTo>
                <a:lnTo>
                  <a:pt x="847530" y="1063089"/>
                </a:lnTo>
                <a:lnTo>
                  <a:pt x="849032" y="1049246"/>
                </a:lnTo>
                <a:lnTo>
                  <a:pt x="850391" y="1036256"/>
                </a:lnTo>
                <a:lnTo>
                  <a:pt x="852148" y="1019606"/>
                </a:lnTo>
                <a:lnTo>
                  <a:pt x="853455" y="1006502"/>
                </a:lnTo>
                <a:lnTo>
                  <a:pt x="854378" y="995707"/>
                </a:lnTo>
                <a:lnTo>
                  <a:pt x="854984" y="985987"/>
                </a:lnTo>
                <a:lnTo>
                  <a:pt x="855340" y="976106"/>
                </a:lnTo>
                <a:lnTo>
                  <a:pt x="855513" y="964828"/>
                </a:lnTo>
                <a:lnTo>
                  <a:pt x="855568" y="950918"/>
                </a:lnTo>
                <a:lnTo>
                  <a:pt x="855573" y="937869"/>
                </a:lnTo>
                <a:lnTo>
                  <a:pt x="855562" y="921127"/>
                </a:lnTo>
                <a:lnTo>
                  <a:pt x="855485" y="907953"/>
                </a:lnTo>
                <a:lnTo>
                  <a:pt x="855274" y="897116"/>
                </a:lnTo>
                <a:lnTo>
                  <a:pt x="854865" y="887383"/>
                </a:lnTo>
                <a:lnTo>
                  <a:pt x="854190" y="877521"/>
                </a:lnTo>
                <a:lnTo>
                  <a:pt x="853183" y="866298"/>
                </a:lnTo>
                <a:lnTo>
                  <a:pt x="851778" y="852482"/>
                </a:lnTo>
                <a:lnTo>
                  <a:pt x="850391" y="839381"/>
                </a:lnTo>
                <a:lnTo>
                  <a:pt x="848641" y="822750"/>
                </a:lnTo>
                <a:lnTo>
                  <a:pt x="847194" y="809678"/>
                </a:lnTo>
                <a:lnTo>
                  <a:pt x="845857" y="798937"/>
                </a:lnTo>
                <a:lnTo>
                  <a:pt x="844436" y="789305"/>
                </a:lnTo>
                <a:lnTo>
                  <a:pt x="842736" y="779557"/>
                </a:lnTo>
                <a:lnTo>
                  <a:pt x="840565" y="768468"/>
                </a:lnTo>
                <a:lnTo>
                  <a:pt x="837727" y="754813"/>
                </a:lnTo>
                <a:lnTo>
                  <a:pt x="835050" y="742175"/>
                </a:lnTo>
                <a:lnTo>
                  <a:pt x="831574" y="725813"/>
                </a:lnTo>
                <a:lnTo>
                  <a:pt x="828765" y="712950"/>
                </a:lnTo>
                <a:lnTo>
                  <a:pt x="826306" y="702395"/>
                </a:lnTo>
                <a:lnTo>
                  <a:pt x="823876" y="692959"/>
                </a:lnTo>
                <a:lnTo>
                  <a:pt x="821159" y="683454"/>
                </a:lnTo>
                <a:lnTo>
                  <a:pt x="817834" y="672691"/>
                </a:lnTo>
                <a:lnTo>
                  <a:pt x="813584" y="659479"/>
                </a:lnTo>
                <a:lnTo>
                  <a:pt x="809459" y="646823"/>
                </a:lnTo>
                <a:lnTo>
                  <a:pt x="804282" y="630916"/>
                </a:lnTo>
                <a:lnTo>
                  <a:pt x="800145" y="618420"/>
                </a:lnTo>
                <a:lnTo>
                  <a:pt x="796604" y="608182"/>
                </a:lnTo>
                <a:lnTo>
                  <a:pt x="793213" y="599051"/>
                </a:lnTo>
                <a:lnTo>
                  <a:pt x="789526" y="589874"/>
                </a:lnTo>
                <a:lnTo>
                  <a:pt x="785099" y="579499"/>
                </a:lnTo>
                <a:lnTo>
                  <a:pt x="779485" y="566774"/>
                </a:lnTo>
                <a:lnTo>
                  <a:pt x="774141" y="554799"/>
                </a:lnTo>
                <a:lnTo>
                  <a:pt x="767341" y="539499"/>
                </a:lnTo>
                <a:lnTo>
                  <a:pt x="761917" y="527492"/>
                </a:lnTo>
                <a:lnTo>
                  <a:pt x="752976" y="508952"/>
                </a:lnTo>
                <a:lnTo>
                  <a:pt x="742873" y="490368"/>
                </a:lnTo>
                <a:lnTo>
                  <a:pt x="735996" y="478307"/>
                </a:lnTo>
                <a:lnTo>
                  <a:pt x="729437" y="466890"/>
                </a:lnTo>
                <a:lnTo>
                  <a:pt x="721043" y="452423"/>
                </a:lnTo>
                <a:lnTo>
                  <a:pt x="714377" y="441075"/>
                </a:lnTo>
                <a:lnTo>
                  <a:pt x="703538" y="423591"/>
                </a:lnTo>
                <a:lnTo>
                  <a:pt x="691537" y="406146"/>
                </a:lnTo>
                <a:lnTo>
                  <a:pt x="683418" y="394847"/>
                </a:lnTo>
                <a:lnTo>
                  <a:pt x="675754" y="384263"/>
                </a:lnTo>
                <a:lnTo>
                  <a:pt x="665904" y="370737"/>
                </a:lnTo>
                <a:lnTo>
                  <a:pt x="658099" y="360130"/>
                </a:lnTo>
                <a:lnTo>
                  <a:pt x="645511" y="343849"/>
                </a:lnTo>
                <a:lnTo>
                  <a:pt x="631767" y="327772"/>
                </a:lnTo>
                <a:lnTo>
                  <a:pt x="622517" y="317419"/>
                </a:lnTo>
                <a:lnTo>
                  <a:pt x="613651" y="307581"/>
                </a:lnTo>
                <a:lnTo>
                  <a:pt x="602455" y="295179"/>
                </a:lnTo>
                <a:lnTo>
                  <a:pt x="593594" y="285460"/>
                </a:lnTo>
                <a:lnTo>
                  <a:pt x="579373" y="270592"/>
                </a:lnTo>
                <a:lnTo>
                  <a:pt x="563991" y="256011"/>
                </a:lnTo>
                <a:lnTo>
                  <a:pt x="553679" y="246652"/>
                </a:lnTo>
                <a:lnTo>
                  <a:pt x="543991" y="237934"/>
                </a:lnTo>
                <a:lnTo>
                  <a:pt x="531551" y="226761"/>
                </a:lnTo>
                <a:lnTo>
                  <a:pt x="521710" y="218017"/>
                </a:lnTo>
                <a:lnTo>
                  <a:pt x="505993" y="204721"/>
                </a:lnTo>
                <a:lnTo>
                  <a:pt x="489176" y="191857"/>
                </a:lnTo>
                <a:lnTo>
                  <a:pt x="477961" y="183652"/>
                </a:lnTo>
                <a:lnTo>
                  <a:pt x="467321" y="175933"/>
                </a:lnTo>
                <a:lnTo>
                  <a:pt x="453799" y="166088"/>
                </a:lnTo>
                <a:lnTo>
                  <a:pt x="443116" y="158401"/>
                </a:lnTo>
                <a:lnTo>
                  <a:pt x="434237" y="152199"/>
                </a:lnTo>
                <a:lnTo>
                  <a:pt x="426124" y="146809"/>
                </a:lnTo>
                <a:lnTo>
                  <a:pt x="417740" y="141558"/>
                </a:lnTo>
                <a:lnTo>
                  <a:pt x="408049" y="135772"/>
                </a:lnTo>
                <a:lnTo>
                  <a:pt x="396015" y="128780"/>
                </a:lnTo>
                <a:lnTo>
                  <a:pt x="384695" y="122262"/>
                </a:lnTo>
                <a:lnTo>
                  <a:pt x="370218" y="113890"/>
                </a:lnTo>
                <a:lnTo>
                  <a:pt x="358785" y="107359"/>
                </a:lnTo>
                <a:lnTo>
                  <a:pt x="340663" y="97586"/>
                </a:lnTo>
                <a:lnTo>
                  <a:pt x="321547" y="88475"/>
                </a:lnTo>
                <a:lnTo>
                  <a:pt x="308872" y="82771"/>
                </a:lnTo>
                <a:lnTo>
                  <a:pt x="296900" y="77444"/>
                </a:lnTo>
                <a:lnTo>
                  <a:pt x="281609" y="70662"/>
                </a:lnTo>
                <a:lnTo>
                  <a:pt x="269547" y="65385"/>
                </a:lnTo>
                <a:lnTo>
                  <a:pt x="250498" y="57589"/>
                </a:lnTo>
                <a:lnTo>
                  <a:pt x="230538" y="50532"/>
                </a:lnTo>
                <a:lnTo>
                  <a:pt x="217336" y="46179"/>
                </a:lnTo>
                <a:lnTo>
                  <a:pt x="204876" y="42125"/>
                </a:lnTo>
                <a:lnTo>
                  <a:pt x="188934" y="36970"/>
                </a:lnTo>
                <a:lnTo>
                  <a:pt x="176369" y="32981"/>
                </a:lnTo>
                <a:lnTo>
                  <a:pt x="156601" y="27224"/>
                </a:lnTo>
                <a:lnTo>
                  <a:pt x="136035" y="22308"/>
                </a:lnTo>
                <a:lnTo>
                  <a:pt x="122472" y="19370"/>
                </a:lnTo>
                <a:lnTo>
                  <a:pt x="109613" y="16637"/>
                </a:lnTo>
                <a:lnTo>
                  <a:pt x="93369" y="13297"/>
                </a:lnTo>
                <a:lnTo>
                  <a:pt x="80554" y="10893"/>
                </a:lnTo>
                <a:lnTo>
                  <a:pt x="60436" y="7786"/>
                </a:lnTo>
                <a:lnTo>
                  <a:pt x="39713" y="5109"/>
                </a:lnTo>
                <a:lnTo>
                  <a:pt x="26142" y="3244"/>
                </a:lnTo>
                <a:lnTo>
                  <a:pt x="12306" y="1193"/>
                </a:lnTo>
                <a:lnTo>
                  <a:pt x="6146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5578660" y="3595232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511" y="53568"/>
                </a:lnTo>
                <a:lnTo>
                  <a:pt x="2374" y="49682"/>
                </a:lnTo>
                <a:lnTo>
                  <a:pt x="3670" y="44386"/>
                </a:lnTo>
                <a:lnTo>
                  <a:pt x="4432" y="38785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432" y="18364"/>
                </a:lnTo>
                <a:lnTo>
                  <a:pt x="3784" y="12966"/>
                </a:lnTo>
                <a:lnTo>
                  <a:pt x="2374" y="7454"/>
                </a:lnTo>
                <a:lnTo>
                  <a:pt x="1511" y="3784"/>
                </a:lnTo>
                <a:lnTo>
                  <a:pt x="1511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5611708" y="2660172"/>
            <a:ext cx="788397" cy="1092098"/>
          </a:xfrm>
          <a:custGeom>
            <a:avLst/>
            <a:gdLst/>
            <a:ahLst/>
            <a:cxnLst/>
            <a:rect l="l" t="t" r="r" b="b"/>
            <a:pathLst>
              <a:path w="788397" h="1092098">
                <a:moveTo>
                  <a:pt x="0" y="1092098"/>
                </a:moveTo>
                <a:lnTo>
                  <a:pt x="29718" y="1088103"/>
                </a:lnTo>
                <a:lnTo>
                  <a:pt x="50130" y="1084810"/>
                </a:lnTo>
                <a:lnTo>
                  <a:pt x="70638" y="1080463"/>
                </a:lnTo>
                <a:lnTo>
                  <a:pt x="98386" y="1073848"/>
                </a:lnTo>
                <a:lnTo>
                  <a:pt x="127197" y="1066725"/>
                </a:lnTo>
                <a:lnTo>
                  <a:pt x="146873" y="1061182"/>
                </a:lnTo>
                <a:lnTo>
                  <a:pt x="167322" y="1054292"/>
                </a:lnTo>
                <a:lnTo>
                  <a:pt x="190512" y="1045984"/>
                </a:lnTo>
                <a:lnTo>
                  <a:pt x="218434" y="1035849"/>
                </a:lnTo>
                <a:lnTo>
                  <a:pt x="237426" y="1028303"/>
                </a:lnTo>
                <a:lnTo>
                  <a:pt x="257069" y="1019313"/>
                </a:lnTo>
                <a:lnTo>
                  <a:pt x="278968" y="1008722"/>
                </a:lnTo>
                <a:lnTo>
                  <a:pt x="305640" y="995605"/>
                </a:lnTo>
                <a:lnTo>
                  <a:pt x="323736" y="986046"/>
                </a:lnTo>
                <a:lnTo>
                  <a:pt x="342253" y="975060"/>
                </a:lnTo>
                <a:lnTo>
                  <a:pt x="363308" y="961961"/>
                </a:lnTo>
                <a:lnTo>
                  <a:pt x="388464" y="946128"/>
                </a:lnTo>
                <a:lnTo>
                  <a:pt x="405433" y="934712"/>
                </a:lnTo>
                <a:lnTo>
                  <a:pt x="422692" y="921789"/>
                </a:lnTo>
                <a:lnTo>
                  <a:pt x="442048" y="906665"/>
                </a:lnTo>
                <a:lnTo>
                  <a:pt x="465370" y="888225"/>
                </a:lnTo>
                <a:lnTo>
                  <a:pt x="481009" y="875071"/>
                </a:lnTo>
                <a:lnTo>
                  <a:pt x="496781" y="860379"/>
                </a:lnTo>
                <a:lnTo>
                  <a:pt x="514400" y="843267"/>
                </a:lnTo>
                <a:lnTo>
                  <a:pt x="526343" y="831643"/>
                </a:lnTo>
                <a:lnTo>
                  <a:pt x="543179" y="814832"/>
                </a:lnTo>
                <a:lnTo>
                  <a:pt x="556474" y="800285"/>
                </a:lnTo>
                <a:lnTo>
                  <a:pt x="573258" y="780420"/>
                </a:lnTo>
                <a:lnTo>
                  <a:pt x="590369" y="759764"/>
                </a:lnTo>
                <a:lnTo>
                  <a:pt x="605316" y="741225"/>
                </a:lnTo>
                <a:lnTo>
                  <a:pt x="616984" y="725345"/>
                </a:lnTo>
                <a:lnTo>
                  <a:pt x="631527" y="703806"/>
                </a:lnTo>
                <a:lnTo>
                  <a:pt x="646309" y="681505"/>
                </a:lnTo>
                <a:lnTo>
                  <a:pt x="659195" y="661504"/>
                </a:lnTo>
                <a:lnTo>
                  <a:pt x="669093" y="644491"/>
                </a:lnTo>
                <a:lnTo>
                  <a:pt x="681279" y="621546"/>
                </a:lnTo>
                <a:lnTo>
                  <a:pt x="693667" y="597645"/>
                </a:lnTo>
                <a:lnTo>
                  <a:pt x="704345" y="576381"/>
                </a:lnTo>
                <a:lnTo>
                  <a:pt x="712400" y="558411"/>
                </a:lnTo>
                <a:lnTo>
                  <a:pt x="722084" y="534269"/>
                </a:lnTo>
                <a:lnTo>
                  <a:pt x="731813" y="509346"/>
                </a:lnTo>
                <a:lnTo>
                  <a:pt x="740171" y="487041"/>
                </a:lnTo>
                <a:lnTo>
                  <a:pt x="746226" y="468282"/>
                </a:lnTo>
                <a:lnTo>
                  <a:pt x="753234" y="443268"/>
                </a:lnTo>
                <a:lnTo>
                  <a:pt x="755891" y="433514"/>
                </a:lnTo>
                <a:lnTo>
                  <a:pt x="760285" y="417419"/>
                </a:lnTo>
                <a:lnTo>
                  <a:pt x="763647" y="404796"/>
                </a:lnTo>
                <a:lnTo>
                  <a:pt x="766255" y="394381"/>
                </a:lnTo>
                <a:lnTo>
                  <a:pt x="768384" y="384907"/>
                </a:lnTo>
                <a:lnTo>
                  <a:pt x="770311" y="375112"/>
                </a:lnTo>
                <a:lnTo>
                  <a:pt x="772314" y="363729"/>
                </a:lnTo>
                <a:lnTo>
                  <a:pt x="774667" y="349494"/>
                </a:lnTo>
                <a:lnTo>
                  <a:pt x="776300" y="339445"/>
                </a:lnTo>
                <a:lnTo>
                  <a:pt x="778929" y="322970"/>
                </a:lnTo>
                <a:lnTo>
                  <a:pt x="780914" y="310060"/>
                </a:lnTo>
                <a:lnTo>
                  <a:pt x="782390" y="299426"/>
                </a:lnTo>
                <a:lnTo>
                  <a:pt x="783494" y="289779"/>
                </a:lnTo>
                <a:lnTo>
                  <a:pt x="784361" y="279832"/>
                </a:lnTo>
                <a:lnTo>
                  <a:pt x="785127" y="268296"/>
                </a:lnTo>
                <a:lnTo>
                  <a:pt x="785929" y="253881"/>
                </a:lnTo>
                <a:lnTo>
                  <a:pt x="786460" y="243763"/>
                </a:lnTo>
                <a:lnTo>
                  <a:pt x="787349" y="227122"/>
                </a:lnTo>
                <a:lnTo>
                  <a:pt x="787968" y="214085"/>
                </a:lnTo>
                <a:lnTo>
                  <a:pt x="788318" y="203364"/>
                </a:lnTo>
                <a:lnTo>
                  <a:pt x="788397" y="193668"/>
                </a:lnTo>
                <a:lnTo>
                  <a:pt x="788206" y="183706"/>
                </a:lnTo>
                <a:lnTo>
                  <a:pt x="787746" y="172190"/>
                </a:lnTo>
                <a:lnTo>
                  <a:pt x="787015" y="157828"/>
                </a:lnTo>
                <a:lnTo>
                  <a:pt x="786460" y="147535"/>
                </a:lnTo>
                <a:lnTo>
                  <a:pt x="785546" y="130884"/>
                </a:lnTo>
                <a:lnTo>
                  <a:pt x="784705" y="117868"/>
                </a:lnTo>
                <a:lnTo>
                  <a:pt x="783827" y="107189"/>
                </a:lnTo>
                <a:lnTo>
                  <a:pt x="782803" y="97550"/>
                </a:lnTo>
                <a:lnTo>
                  <a:pt x="781526" y="87654"/>
                </a:lnTo>
                <a:lnTo>
                  <a:pt x="779886" y="76204"/>
                </a:lnTo>
                <a:lnTo>
                  <a:pt x="777775" y="61903"/>
                </a:lnTo>
                <a:lnTo>
                  <a:pt x="776300" y="51841"/>
                </a:lnTo>
                <a:lnTo>
                  <a:pt x="774057" y="36871"/>
                </a:lnTo>
                <a:lnTo>
                  <a:pt x="772166" y="26474"/>
                </a:lnTo>
                <a:lnTo>
                  <a:pt x="769755" y="16567"/>
                </a:lnTo>
                <a:lnTo>
                  <a:pt x="765954" y="3066"/>
                </a:lnTo>
                <a:lnTo>
                  <a:pt x="7650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5611708" y="1959472"/>
            <a:ext cx="765073" cy="700709"/>
          </a:xfrm>
          <a:custGeom>
            <a:avLst/>
            <a:gdLst/>
            <a:ahLst/>
            <a:cxnLst/>
            <a:rect l="l" t="t" r="r" b="b"/>
            <a:pathLst>
              <a:path w="765073" h="700709">
                <a:moveTo>
                  <a:pt x="0" y="0"/>
                </a:moveTo>
                <a:lnTo>
                  <a:pt x="1841" y="0"/>
                </a:lnTo>
                <a:lnTo>
                  <a:pt x="3784" y="330"/>
                </a:lnTo>
                <a:lnTo>
                  <a:pt x="20149" y="3246"/>
                </a:lnTo>
                <a:lnTo>
                  <a:pt x="32990" y="5365"/>
                </a:lnTo>
                <a:lnTo>
                  <a:pt x="43538" y="7016"/>
                </a:lnTo>
                <a:lnTo>
                  <a:pt x="53024" y="8529"/>
                </a:lnTo>
                <a:lnTo>
                  <a:pt x="62679" y="10231"/>
                </a:lnTo>
                <a:lnTo>
                  <a:pt x="73736" y="12453"/>
                </a:lnTo>
                <a:lnTo>
                  <a:pt x="87424" y="15524"/>
                </a:lnTo>
                <a:lnTo>
                  <a:pt x="98386" y="18148"/>
                </a:lnTo>
                <a:lnTo>
                  <a:pt x="114557" y="22116"/>
                </a:lnTo>
                <a:lnTo>
                  <a:pt x="127204" y="25297"/>
                </a:lnTo>
                <a:lnTo>
                  <a:pt x="137567" y="28065"/>
                </a:lnTo>
                <a:lnTo>
                  <a:pt x="146885" y="30792"/>
                </a:lnTo>
                <a:lnTo>
                  <a:pt x="156399" y="33853"/>
                </a:lnTo>
                <a:lnTo>
                  <a:pt x="167347" y="37621"/>
                </a:lnTo>
                <a:lnTo>
                  <a:pt x="180970" y="42469"/>
                </a:lnTo>
                <a:lnTo>
                  <a:pt x="190512" y="45897"/>
                </a:lnTo>
                <a:lnTo>
                  <a:pt x="206202" y="51601"/>
                </a:lnTo>
                <a:lnTo>
                  <a:pt x="218460" y="56130"/>
                </a:lnTo>
                <a:lnTo>
                  <a:pt x="228481" y="59993"/>
                </a:lnTo>
                <a:lnTo>
                  <a:pt x="237456" y="63699"/>
                </a:lnTo>
                <a:lnTo>
                  <a:pt x="246579" y="67757"/>
                </a:lnTo>
                <a:lnTo>
                  <a:pt x="257043" y="72677"/>
                </a:lnTo>
                <a:lnTo>
                  <a:pt x="270040" y="78967"/>
                </a:lnTo>
                <a:lnTo>
                  <a:pt x="279069" y="83375"/>
                </a:lnTo>
                <a:lnTo>
                  <a:pt x="294062" y="90660"/>
                </a:lnTo>
                <a:lnTo>
                  <a:pt x="305775" y="96439"/>
                </a:lnTo>
                <a:lnTo>
                  <a:pt x="315337" y="101337"/>
                </a:lnTo>
                <a:lnTo>
                  <a:pt x="323876" y="105978"/>
                </a:lnTo>
                <a:lnTo>
                  <a:pt x="332521" y="110987"/>
                </a:lnTo>
                <a:lnTo>
                  <a:pt x="342399" y="116988"/>
                </a:lnTo>
                <a:lnTo>
                  <a:pt x="354641" y="124605"/>
                </a:lnTo>
                <a:lnTo>
                  <a:pt x="363308" y="130035"/>
                </a:lnTo>
                <a:lnTo>
                  <a:pt x="377435" y="138872"/>
                </a:lnTo>
                <a:lnTo>
                  <a:pt x="388443" y="145849"/>
                </a:lnTo>
                <a:lnTo>
                  <a:pt x="397405" y="151717"/>
                </a:lnTo>
                <a:lnTo>
                  <a:pt x="405390" y="157231"/>
                </a:lnTo>
                <a:lnTo>
                  <a:pt x="413472" y="163144"/>
                </a:lnTo>
                <a:lnTo>
                  <a:pt x="422720" y="170208"/>
                </a:lnTo>
                <a:lnTo>
                  <a:pt x="434206" y="179178"/>
                </a:lnTo>
                <a:lnTo>
                  <a:pt x="441617" y="185000"/>
                </a:lnTo>
                <a:lnTo>
                  <a:pt x="454741" y="195327"/>
                </a:lnTo>
                <a:lnTo>
                  <a:pt x="464987" y="203474"/>
                </a:lnTo>
                <a:lnTo>
                  <a:pt x="473314" y="210290"/>
                </a:lnTo>
                <a:lnTo>
                  <a:pt x="480685" y="216621"/>
                </a:lnTo>
                <a:lnTo>
                  <a:pt x="488061" y="223314"/>
                </a:lnTo>
                <a:lnTo>
                  <a:pt x="496405" y="231219"/>
                </a:lnTo>
                <a:lnTo>
                  <a:pt x="506677" y="241181"/>
                </a:lnTo>
                <a:lnTo>
                  <a:pt x="514400" y="248729"/>
                </a:lnTo>
                <a:lnTo>
                  <a:pt x="526344" y="260353"/>
                </a:lnTo>
                <a:lnTo>
                  <a:pt x="535645" y="269516"/>
                </a:lnTo>
                <a:lnTo>
                  <a:pt x="549832" y="284247"/>
                </a:lnTo>
                <a:lnTo>
                  <a:pt x="563995" y="300505"/>
                </a:lnTo>
                <a:lnTo>
                  <a:pt x="573265" y="311575"/>
                </a:lnTo>
                <a:lnTo>
                  <a:pt x="590364" y="332223"/>
                </a:lnTo>
                <a:lnTo>
                  <a:pt x="598620" y="342348"/>
                </a:lnTo>
                <a:lnTo>
                  <a:pt x="611130" y="358520"/>
                </a:lnTo>
                <a:lnTo>
                  <a:pt x="623466" y="376187"/>
                </a:lnTo>
                <a:lnTo>
                  <a:pt x="631504" y="388180"/>
                </a:lnTo>
                <a:lnTo>
                  <a:pt x="646282" y="410469"/>
                </a:lnTo>
                <a:lnTo>
                  <a:pt x="653408" y="421382"/>
                </a:lnTo>
                <a:lnTo>
                  <a:pt x="664125" y="438759"/>
                </a:lnTo>
                <a:lnTo>
                  <a:pt x="674541" y="457720"/>
                </a:lnTo>
                <a:lnTo>
                  <a:pt x="681290" y="470613"/>
                </a:lnTo>
                <a:lnTo>
                  <a:pt x="693384" y="493890"/>
                </a:lnTo>
                <a:lnTo>
                  <a:pt x="699352" y="505526"/>
                </a:lnTo>
                <a:lnTo>
                  <a:pt x="708235" y="523981"/>
                </a:lnTo>
                <a:lnTo>
                  <a:pt x="716563" y="543784"/>
                </a:lnTo>
                <a:lnTo>
                  <a:pt x="721836" y="557103"/>
                </a:lnTo>
                <a:lnTo>
                  <a:pt x="731743" y="582583"/>
                </a:lnTo>
                <a:lnTo>
                  <a:pt x="736293" y="594750"/>
                </a:lnTo>
                <a:lnTo>
                  <a:pt x="742840" y="613983"/>
                </a:lnTo>
                <a:lnTo>
                  <a:pt x="748920" y="634458"/>
                </a:lnTo>
                <a:lnTo>
                  <a:pt x="752887" y="648179"/>
                </a:lnTo>
                <a:lnTo>
                  <a:pt x="755891" y="658469"/>
                </a:lnTo>
                <a:lnTo>
                  <a:pt x="759907" y="672415"/>
                </a:lnTo>
                <a:lnTo>
                  <a:pt x="762197" y="682192"/>
                </a:lnTo>
                <a:lnTo>
                  <a:pt x="764105" y="693979"/>
                </a:lnTo>
                <a:lnTo>
                  <a:pt x="765073" y="7007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6071682" y="2382503"/>
            <a:ext cx="178422" cy="178638"/>
          </a:xfrm>
          <a:custGeom>
            <a:avLst/>
            <a:gdLst/>
            <a:ahLst/>
            <a:cxnLst/>
            <a:rect l="l" t="t" r="r" b="b"/>
            <a:pathLst>
              <a:path w="178422" h="178638">
                <a:moveTo>
                  <a:pt x="4102" y="114807"/>
                </a:moveTo>
                <a:lnTo>
                  <a:pt x="6692" y="122046"/>
                </a:lnTo>
                <a:lnTo>
                  <a:pt x="6045" y="122694"/>
                </a:lnTo>
                <a:lnTo>
                  <a:pt x="9499" y="129171"/>
                </a:lnTo>
                <a:lnTo>
                  <a:pt x="14249" y="138137"/>
                </a:lnTo>
                <a:lnTo>
                  <a:pt x="14477" y="138785"/>
                </a:lnTo>
                <a:lnTo>
                  <a:pt x="20840" y="146456"/>
                </a:lnTo>
                <a:lnTo>
                  <a:pt x="27216" y="154114"/>
                </a:lnTo>
                <a:lnTo>
                  <a:pt x="35852" y="160604"/>
                </a:lnTo>
                <a:lnTo>
                  <a:pt x="43853" y="166535"/>
                </a:lnTo>
                <a:lnTo>
                  <a:pt x="53784" y="170967"/>
                </a:lnTo>
                <a:lnTo>
                  <a:pt x="62852" y="174853"/>
                </a:lnTo>
                <a:lnTo>
                  <a:pt x="63614" y="174205"/>
                </a:lnTo>
                <a:lnTo>
                  <a:pt x="73545" y="176910"/>
                </a:lnTo>
                <a:lnTo>
                  <a:pt x="75171" y="177342"/>
                </a:lnTo>
                <a:lnTo>
                  <a:pt x="75272" y="177126"/>
                </a:lnTo>
                <a:lnTo>
                  <a:pt x="77000" y="177228"/>
                </a:lnTo>
                <a:lnTo>
                  <a:pt x="85534" y="177774"/>
                </a:lnTo>
                <a:lnTo>
                  <a:pt x="85864" y="178638"/>
                </a:lnTo>
                <a:lnTo>
                  <a:pt x="94183" y="178092"/>
                </a:lnTo>
                <a:lnTo>
                  <a:pt x="104114" y="177342"/>
                </a:lnTo>
                <a:lnTo>
                  <a:pt x="104863" y="177342"/>
                </a:lnTo>
                <a:lnTo>
                  <a:pt x="114477" y="174421"/>
                </a:lnTo>
                <a:lnTo>
                  <a:pt x="123977" y="171615"/>
                </a:lnTo>
                <a:lnTo>
                  <a:pt x="133375" y="166319"/>
                </a:lnTo>
                <a:lnTo>
                  <a:pt x="142024" y="161251"/>
                </a:lnTo>
                <a:lnTo>
                  <a:pt x="150012" y="154012"/>
                </a:lnTo>
                <a:lnTo>
                  <a:pt x="157238" y="147104"/>
                </a:lnTo>
                <a:lnTo>
                  <a:pt x="156819" y="146240"/>
                </a:lnTo>
                <a:lnTo>
                  <a:pt x="163182" y="138137"/>
                </a:lnTo>
                <a:lnTo>
                  <a:pt x="164261" y="136944"/>
                </a:lnTo>
                <a:lnTo>
                  <a:pt x="164160" y="136728"/>
                </a:lnTo>
                <a:lnTo>
                  <a:pt x="164909" y="135216"/>
                </a:lnTo>
                <a:lnTo>
                  <a:pt x="168808" y="127546"/>
                </a:lnTo>
                <a:lnTo>
                  <a:pt x="169773" y="127546"/>
                </a:lnTo>
                <a:lnTo>
                  <a:pt x="172478" y="119672"/>
                </a:lnTo>
                <a:lnTo>
                  <a:pt x="175818" y="110274"/>
                </a:lnTo>
                <a:lnTo>
                  <a:pt x="176148" y="109512"/>
                </a:lnTo>
                <a:lnTo>
                  <a:pt x="177228" y="99694"/>
                </a:lnTo>
                <a:lnTo>
                  <a:pt x="178422" y="89750"/>
                </a:lnTo>
                <a:lnTo>
                  <a:pt x="178422" y="88887"/>
                </a:lnTo>
                <a:lnTo>
                  <a:pt x="177228" y="78955"/>
                </a:lnTo>
                <a:lnTo>
                  <a:pt x="176148" y="69011"/>
                </a:lnTo>
                <a:lnTo>
                  <a:pt x="175933" y="68262"/>
                </a:lnTo>
                <a:lnTo>
                  <a:pt x="172478" y="58864"/>
                </a:lnTo>
                <a:lnTo>
                  <a:pt x="169125" y="49466"/>
                </a:lnTo>
                <a:lnTo>
                  <a:pt x="168694" y="48818"/>
                </a:lnTo>
                <a:lnTo>
                  <a:pt x="163182" y="40398"/>
                </a:lnTo>
                <a:lnTo>
                  <a:pt x="157784" y="32080"/>
                </a:lnTo>
                <a:lnTo>
                  <a:pt x="157238" y="31432"/>
                </a:lnTo>
                <a:lnTo>
                  <a:pt x="150012" y="24625"/>
                </a:lnTo>
                <a:lnTo>
                  <a:pt x="142671" y="17818"/>
                </a:lnTo>
                <a:lnTo>
                  <a:pt x="141808" y="18249"/>
                </a:lnTo>
                <a:lnTo>
                  <a:pt x="133375" y="12318"/>
                </a:lnTo>
                <a:lnTo>
                  <a:pt x="132079" y="11341"/>
                </a:lnTo>
                <a:lnTo>
                  <a:pt x="131864" y="11455"/>
                </a:lnTo>
                <a:lnTo>
                  <a:pt x="130251" y="10807"/>
                </a:lnTo>
                <a:lnTo>
                  <a:pt x="122364" y="7353"/>
                </a:lnTo>
                <a:lnTo>
                  <a:pt x="122364" y="6375"/>
                </a:lnTo>
                <a:lnTo>
                  <a:pt x="114477" y="4114"/>
                </a:lnTo>
                <a:lnTo>
                  <a:pt x="104762" y="1409"/>
                </a:lnTo>
                <a:lnTo>
                  <a:pt x="104114" y="1079"/>
                </a:lnTo>
                <a:lnTo>
                  <a:pt x="94183" y="546"/>
                </a:lnTo>
                <a:lnTo>
                  <a:pt x="84124" y="0"/>
                </a:lnTo>
                <a:lnTo>
                  <a:pt x="83375" y="0"/>
                </a:lnTo>
                <a:lnTo>
                  <a:pt x="73545" y="1727"/>
                </a:lnTo>
                <a:lnTo>
                  <a:pt x="63715" y="3454"/>
                </a:lnTo>
                <a:lnTo>
                  <a:pt x="62852" y="3682"/>
                </a:lnTo>
                <a:lnTo>
                  <a:pt x="53784" y="7670"/>
                </a:lnTo>
                <a:lnTo>
                  <a:pt x="44602" y="11671"/>
                </a:lnTo>
                <a:lnTo>
                  <a:pt x="44602" y="12649"/>
                </a:lnTo>
                <a:lnTo>
                  <a:pt x="35852" y="18046"/>
                </a:lnTo>
                <a:lnTo>
                  <a:pt x="34455" y="18910"/>
                </a:lnTo>
                <a:lnTo>
                  <a:pt x="34455" y="19126"/>
                </a:lnTo>
                <a:lnTo>
                  <a:pt x="33159" y="20307"/>
                </a:lnTo>
                <a:lnTo>
                  <a:pt x="26885" y="26136"/>
                </a:lnTo>
                <a:lnTo>
                  <a:pt x="26034" y="25819"/>
                </a:lnTo>
                <a:lnTo>
                  <a:pt x="20840" y="32194"/>
                </a:lnTo>
                <a:lnTo>
                  <a:pt x="14477" y="39966"/>
                </a:lnTo>
                <a:lnTo>
                  <a:pt x="13931" y="40500"/>
                </a:lnTo>
                <a:lnTo>
                  <a:pt x="9499" y="49364"/>
                </a:lnTo>
                <a:lnTo>
                  <a:pt x="4965" y="58318"/>
                </a:lnTo>
                <a:lnTo>
                  <a:pt x="4749" y="59080"/>
                </a:lnTo>
                <a:lnTo>
                  <a:pt x="2476" y="68808"/>
                </a:lnTo>
                <a:lnTo>
                  <a:pt x="101" y="78524"/>
                </a:lnTo>
                <a:lnTo>
                  <a:pt x="0" y="79273"/>
                </a:lnTo>
                <a:lnTo>
                  <a:pt x="0" y="89319"/>
                </a:lnTo>
                <a:lnTo>
                  <a:pt x="0" y="99250"/>
                </a:lnTo>
                <a:lnTo>
                  <a:pt x="863" y="99694"/>
                </a:lnTo>
                <a:lnTo>
                  <a:pt x="2476" y="109842"/>
                </a:lnTo>
                <a:lnTo>
                  <a:pt x="2806" y="112318"/>
                </a:lnTo>
                <a:lnTo>
                  <a:pt x="3238" y="112318"/>
                </a:lnTo>
                <a:lnTo>
                  <a:pt x="4102" y="114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6073091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317" y="99034"/>
                </a:lnTo>
                <a:lnTo>
                  <a:pt x="317" y="98285"/>
                </a:lnTo>
                <a:lnTo>
                  <a:pt x="215" y="88023"/>
                </a:lnTo>
                <a:lnTo>
                  <a:pt x="0" y="79705"/>
                </a:lnTo>
                <a:lnTo>
                  <a:pt x="1066" y="79375"/>
                </a:lnTo>
                <a:lnTo>
                  <a:pt x="2044" y="70739"/>
                </a:lnTo>
                <a:lnTo>
                  <a:pt x="2260" y="68910"/>
                </a:lnTo>
                <a:lnTo>
                  <a:pt x="2692" y="67068"/>
                </a:lnTo>
                <a:lnTo>
                  <a:pt x="6146" y="57137"/>
                </a:lnTo>
                <a:lnTo>
                  <a:pt x="5499" y="56375"/>
                </a:lnTo>
                <a:lnTo>
                  <a:pt x="10147" y="47409"/>
                </a:lnTo>
                <a:lnTo>
                  <a:pt x="14897" y="38442"/>
                </a:lnTo>
                <a:lnTo>
                  <a:pt x="22136" y="30022"/>
                </a:lnTo>
                <a:lnTo>
                  <a:pt x="28828" y="22466"/>
                </a:lnTo>
                <a:lnTo>
                  <a:pt x="37896" y="16090"/>
                </a:lnTo>
                <a:lnTo>
                  <a:pt x="46215" y="10363"/>
                </a:lnTo>
                <a:lnTo>
                  <a:pt x="47078" y="10147"/>
                </a:lnTo>
                <a:lnTo>
                  <a:pt x="56591" y="6261"/>
                </a:lnTo>
                <a:lnTo>
                  <a:pt x="64249" y="3238"/>
                </a:lnTo>
                <a:lnTo>
                  <a:pt x="64896" y="4102"/>
                </a:lnTo>
                <a:lnTo>
                  <a:pt x="73215" y="2057"/>
                </a:lnTo>
                <a:lnTo>
                  <a:pt x="75056" y="1511"/>
                </a:lnTo>
                <a:lnTo>
                  <a:pt x="75158" y="1295"/>
                </a:lnTo>
                <a:lnTo>
                  <a:pt x="77000" y="1295"/>
                </a:lnTo>
                <a:lnTo>
                  <a:pt x="87477" y="977"/>
                </a:lnTo>
                <a:lnTo>
                  <a:pt x="88023" y="0"/>
                </a:lnTo>
                <a:lnTo>
                  <a:pt x="98056" y="1295"/>
                </a:lnTo>
                <a:lnTo>
                  <a:pt x="108102" y="2489"/>
                </a:lnTo>
                <a:lnTo>
                  <a:pt x="118465" y="6261"/>
                </a:lnTo>
                <a:lnTo>
                  <a:pt x="127977" y="9944"/>
                </a:lnTo>
                <a:lnTo>
                  <a:pt x="137159" y="16090"/>
                </a:lnTo>
                <a:lnTo>
                  <a:pt x="145580" y="21818"/>
                </a:lnTo>
                <a:lnTo>
                  <a:pt x="146011" y="22466"/>
                </a:lnTo>
                <a:lnTo>
                  <a:pt x="152920" y="30022"/>
                </a:lnTo>
                <a:lnTo>
                  <a:pt x="158534" y="36182"/>
                </a:lnTo>
                <a:lnTo>
                  <a:pt x="158000" y="37045"/>
                </a:lnTo>
                <a:lnTo>
                  <a:pt x="162966" y="44284"/>
                </a:lnTo>
                <a:lnTo>
                  <a:pt x="164045" y="45796"/>
                </a:lnTo>
                <a:lnTo>
                  <a:pt x="164261" y="45796"/>
                </a:lnTo>
                <a:lnTo>
                  <a:pt x="164909" y="47409"/>
                </a:lnTo>
                <a:lnTo>
                  <a:pt x="168909" y="57137"/>
                </a:lnTo>
                <a:lnTo>
                  <a:pt x="169989" y="57238"/>
                </a:lnTo>
                <a:lnTo>
                  <a:pt x="172364" y="67068"/>
                </a:lnTo>
                <a:lnTo>
                  <a:pt x="174840" y="76898"/>
                </a:lnTo>
                <a:lnTo>
                  <a:pt x="174739" y="77762"/>
                </a:lnTo>
                <a:lnTo>
                  <a:pt x="174955" y="88023"/>
                </a:lnTo>
                <a:lnTo>
                  <a:pt x="175056" y="96342"/>
                </a:lnTo>
                <a:lnTo>
                  <a:pt x="174091" y="96659"/>
                </a:lnTo>
                <a:lnTo>
                  <a:pt x="173012" y="105295"/>
                </a:lnTo>
                <a:lnTo>
                  <a:pt x="172796" y="107137"/>
                </a:lnTo>
                <a:lnTo>
                  <a:pt x="172364" y="108864"/>
                </a:lnTo>
                <a:lnTo>
                  <a:pt x="168909" y="118795"/>
                </a:lnTo>
                <a:lnTo>
                  <a:pt x="169659" y="119659"/>
                </a:lnTo>
                <a:lnTo>
                  <a:pt x="164909" y="128625"/>
                </a:lnTo>
                <a:lnTo>
                  <a:pt x="160159" y="137591"/>
                </a:lnTo>
                <a:lnTo>
                  <a:pt x="159613" y="138353"/>
                </a:lnTo>
                <a:lnTo>
                  <a:pt x="152920" y="145910"/>
                </a:lnTo>
                <a:lnTo>
                  <a:pt x="146227" y="153581"/>
                </a:lnTo>
                <a:lnTo>
                  <a:pt x="145580" y="154114"/>
                </a:lnTo>
                <a:lnTo>
                  <a:pt x="137159" y="159943"/>
                </a:lnTo>
                <a:lnTo>
                  <a:pt x="128841" y="165671"/>
                </a:lnTo>
                <a:lnTo>
                  <a:pt x="128079" y="165887"/>
                </a:lnTo>
                <a:lnTo>
                  <a:pt x="118465" y="169672"/>
                </a:lnTo>
                <a:lnTo>
                  <a:pt x="110807" y="172796"/>
                </a:lnTo>
                <a:lnTo>
                  <a:pt x="110147" y="171932"/>
                </a:lnTo>
                <a:lnTo>
                  <a:pt x="101726" y="173990"/>
                </a:lnTo>
                <a:lnTo>
                  <a:pt x="99898" y="174421"/>
                </a:lnTo>
                <a:lnTo>
                  <a:pt x="99783" y="174637"/>
                </a:lnTo>
                <a:lnTo>
                  <a:pt x="98056" y="174752"/>
                </a:lnTo>
                <a:lnTo>
                  <a:pt x="87579" y="175069"/>
                </a:lnTo>
                <a:lnTo>
                  <a:pt x="87045" y="175933"/>
                </a:lnTo>
                <a:lnTo>
                  <a:pt x="77000" y="174752"/>
                </a:lnTo>
                <a:lnTo>
                  <a:pt x="66954" y="173558"/>
                </a:lnTo>
                <a:lnTo>
                  <a:pt x="66090" y="173342"/>
                </a:lnTo>
                <a:lnTo>
                  <a:pt x="56591" y="169672"/>
                </a:lnTo>
                <a:lnTo>
                  <a:pt x="47078" y="166103"/>
                </a:lnTo>
                <a:lnTo>
                  <a:pt x="46215" y="165671"/>
                </a:lnTo>
                <a:lnTo>
                  <a:pt x="37896" y="159943"/>
                </a:lnTo>
                <a:lnTo>
                  <a:pt x="29590" y="154114"/>
                </a:lnTo>
                <a:lnTo>
                  <a:pt x="29044" y="153466"/>
                </a:lnTo>
                <a:lnTo>
                  <a:pt x="22136" y="145910"/>
                </a:lnTo>
                <a:lnTo>
                  <a:pt x="16522" y="139750"/>
                </a:lnTo>
                <a:lnTo>
                  <a:pt x="17056" y="138887"/>
                </a:lnTo>
                <a:lnTo>
                  <a:pt x="12090" y="131762"/>
                </a:lnTo>
                <a:lnTo>
                  <a:pt x="11112" y="130251"/>
                </a:lnTo>
                <a:lnTo>
                  <a:pt x="10794" y="130251"/>
                </a:lnTo>
                <a:lnTo>
                  <a:pt x="10147" y="128625"/>
                </a:lnTo>
                <a:lnTo>
                  <a:pt x="6146" y="118910"/>
                </a:lnTo>
                <a:lnTo>
                  <a:pt x="5181" y="118795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6074920" y="2492128"/>
            <a:ext cx="26454" cy="44056"/>
          </a:xfrm>
          <a:custGeom>
            <a:avLst/>
            <a:gdLst/>
            <a:ahLst/>
            <a:cxnLst/>
            <a:rect l="l" t="t" r="r" b="b"/>
            <a:pathLst>
              <a:path w="26454" h="44056">
                <a:moveTo>
                  <a:pt x="0" y="0"/>
                </a:moveTo>
                <a:lnTo>
                  <a:pt x="2590" y="10363"/>
                </a:lnTo>
                <a:lnTo>
                  <a:pt x="7670" y="20624"/>
                </a:lnTo>
                <a:lnTo>
                  <a:pt x="11772" y="28727"/>
                </a:lnTo>
                <a:lnTo>
                  <a:pt x="12420" y="29057"/>
                </a:lnTo>
                <a:lnTo>
                  <a:pt x="18148" y="36283"/>
                </a:lnTo>
                <a:lnTo>
                  <a:pt x="21602" y="40500"/>
                </a:lnTo>
                <a:lnTo>
                  <a:pt x="22034" y="40932"/>
                </a:lnTo>
                <a:lnTo>
                  <a:pt x="26454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6122333" y="2499578"/>
            <a:ext cx="52920" cy="19659"/>
          </a:xfrm>
          <a:custGeom>
            <a:avLst/>
            <a:gdLst/>
            <a:ahLst/>
            <a:cxnLst/>
            <a:rect l="l" t="t" r="r" b="b"/>
            <a:pathLst>
              <a:path w="52920" h="19659">
                <a:moveTo>
                  <a:pt x="0" y="0"/>
                </a:moveTo>
                <a:lnTo>
                  <a:pt x="4102" y="5727"/>
                </a:lnTo>
                <a:lnTo>
                  <a:pt x="4851" y="6477"/>
                </a:lnTo>
                <a:lnTo>
                  <a:pt x="10477" y="10477"/>
                </a:lnTo>
                <a:lnTo>
                  <a:pt x="16090" y="14579"/>
                </a:lnTo>
                <a:lnTo>
                  <a:pt x="16954" y="14147"/>
                </a:lnTo>
                <a:lnTo>
                  <a:pt x="23647" y="17284"/>
                </a:lnTo>
                <a:lnTo>
                  <a:pt x="24726" y="17716"/>
                </a:lnTo>
                <a:lnTo>
                  <a:pt x="24942" y="17602"/>
                </a:lnTo>
                <a:lnTo>
                  <a:pt x="26238" y="17818"/>
                </a:lnTo>
                <a:lnTo>
                  <a:pt x="32296" y="18796"/>
                </a:lnTo>
                <a:lnTo>
                  <a:pt x="32613" y="19659"/>
                </a:lnTo>
                <a:lnTo>
                  <a:pt x="38341" y="19545"/>
                </a:lnTo>
                <a:lnTo>
                  <a:pt x="45351" y="19443"/>
                </a:lnTo>
                <a:lnTo>
                  <a:pt x="46113" y="19329"/>
                </a:lnTo>
                <a:lnTo>
                  <a:pt x="52920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6198905" y="2457135"/>
            <a:ext cx="9182" cy="42443"/>
          </a:xfrm>
          <a:custGeom>
            <a:avLst/>
            <a:gdLst/>
            <a:ahLst/>
            <a:cxnLst/>
            <a:rect l="l" t="t" r="r" b="b"/>
            <a:pathLst>
              <a:path w="9182" h="42443">
                <a:moveTo>
                  <a:pt x="0" y="42443"/>
                </a:moveTo>
                <a:lnTo>
                  <a:pt x="3568" y="36067"/>
                </a:lnTo>
                <a:lnTo>
                  <a:pt x="6807" y="29273"/>
                </a:lnTo>
                <a:lnTo>
                  <a:pt x="7238" y="28181"/>
                </a:lnTo>
                <a:lnTo>
                  <a:pt x="7124" y="27978"/>
                </a:lnTo>
                <a:lnTo>
                  <a:pt x="7340" y="26784"/>
                </a:lnTo>
                <a:lnTo>
                  <a:pt x="8318" y="20739"/>
                </a:lnTo>
                <a:lnTo>
                  <a:pt x="9182" y="20408"/>
                </a:lnTo>
                <a:lnTo>
                  <a:pt x="9067" y="14693"/>
                </a:lnTo>
                <a:lnTo>
                  <a:pt x="8966" y="7556"/>
                </a:lnTo>
                <a:lnTo>
                  <a:pt x="8750" y="6807"/>
                </a:lnTo>
                <a:lnTo>
                  <a:pt x="68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6132802" y="2424303"/>
            <a:ext cx="55626" cy="9182"/>
          </a:xfrm>
          <a:custGeom>
            <a:avLst/>
            <a:gdLst/>
            <a:ahLst/>
            <a:cxnLst/>
            <a:rect l="l" t="t" r="r" b="b"/>
            <a:pathLst>
              <a:path w="55625" h="9182">
                <a:moveTo>
                  <a:pt x="55625" y="9182"/>
                </a:moveTo>
                <a:lnTo>
                  <a:pt x="49250" y="5613"/>
                </a:lnTo>
                <a:lnTo>
                  <a:pt x="42456" y="2489"/>
                </a:lnTo>
                <a:lnTo>
                  <a:pt x="41376" y="1943"/>
                </a:lnTo>
                <a:lnTo>
                  <a:pt x="41160" y="2057"/>
                </a:lnTo>
                <a:lnTo>
                  <a:pt x="39966" y="1943"/>
                </a:lnTo>
                <a:lnTo>
                  <a:pt x="33921" y="977"/>
                </a:lnTo>
                <a:lnTo>
                  <a:pt x="33591" y="0"/>
                </a:lnTo>
                <a:lnTo>
                  <a:pt x="27876" y="114"/>
                </a:lnTo>
                <a:lnTo>
                  <a:pt x="20739" y="317"/>
                </a:lnTo>
                <a:lnTo>
                  <a:pt x="19773" y="317"/>
                </a:lnTo>
                <a:lnTo>
                  <a:pt x="13182" y="2489"/>
                </a:lnTo>
                <a:lnTo>
                  <a:pt x="6591" y="4648"/>
                </a:lnTo>
                <a:lnTo>
                  <a:pt x="5626" y="5079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6113151" y="2443960"/>
            <a:ext cx="9182" cy="55613"/>
          </a:xfrm>
          <a:custGeom>
            <a:avLst/>
            <a:gdLst/>
            <a:ahLst/>
            <a:cxnLst/>
            <a:rect l="l" t="t" r="r" b="b"/>
            <a:pathLst>
              <a:path w="9182" h="55613">
                <a:moveTo>
                  <a:pt x="9182" y="0"/>
                </a:moveTo>
                <a:lnTo>
                  <a:pt x="5613" y="6477"/>
                </a:lnTo>
                <a:lnTo>
                  <a:pt x="2489" y="13169"/>
                </a:lnTo>
                <a:lnTo>
                  <a:pt x="1943" y="14262"/>
                </a:lnTo>
                <a:lnTo>
                  <a:pt x="2057" y="14465"/>
                </a:lnTo>
                <a:lnTo>
                  <a:pt x="1841" y="15773"/>
                </a:lnTo>
                <a:lnTo>
                  <a:pt x="977" y="21818"/>
                </a:lnTo>
                <a:lnTo>
                  <a:pt x="0" y="22136"/>
                </a:lnTo>
                <a:lnTo>
                  <a:pt x="114" y="27863"/>
                </a:lnTo>
                <a:lnTo>
                  <a:pt x="330" y="34886"/>
                </a:lnTo>
                <a:lnTo>
                  <a:pt x="330" y="35852"/>
                </a:lnTo>
                <a:lnTo>
                  <a:pt x="2489" y="42443"/>
                </a:lnTo>
                <a:lnTo>
                  <a:pt x="4648" y="49136"/>
                </a:lnTo>
                <a:lnTo>
                  <a:pt x="5080" y="50012"/>
                </a:lnTo>
                <a:lnTo>
                  <a:pt x="9182" y="5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6122013" y="2497315"/>
            <a:ext cx="38658" cy="21056"/>
          </a:xfrm>
          <a:custGeom>
            <a:avLst/>
            <a:gdLst/>
            <a:ahLst/>
            <a:cxnLst/>
            <a:rect l="l" t="t" r="r" b="b"/>
            <a:pathLst>
              <a:path w="38658" h="21056">
                <a:moveTo>
                  <a:pt x="38658" y="21056"/>
                </a:moveTo>
                <a:lnTo>
                  <a:pt x="31749" y="21056"/>
                </a:lnTo>
                <a:lnTo>
                  <a:pt x="30772" y="20840"/>
                </a:lnTo>
                <a:lnTo>
                  <a:pt x="24193" y="18796"/>
                </a:lnTo>
                <a:lnTo>
                  <a:pt x="17703" y="16624"/>
                </a:lnTo>
                <a:lnTo>
                  <a:pt x="11226" y="12192"/>
                </a:lnTo>
                <a:lnTo>
                  <a:pt x="5829" y="8204"/>
                </a:lnTo>
                <a:lnTo>
                  <a:pt x="5930" y="7239"/>
                </a:lnTo>
                <a:lnTo>
                  <a:pt x="1079" y="2044"/>
                </a:lnTo>
                <a:lnTo>
                  <a:pt x="431" y="1295"/>
                </a:lnTo>
                <a:lnTo>
                  <a:pt x="215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6125683" y="2552712"/>
            <a:ext cx="55511" cy="7124"/>
          </a:xfrm>
          <a:custGeom>
            <a:avLst/>
            <a:gdLst/>
            <a:ahLst/>
            <a:cxnLst/>
            <a:rect l="l" t="t" r="r" b="b"/>
            <a:pathLst>
              <a:path w="55511" h="7124">
                <a:moveTo>
                  <a:pt x="55511" y="4432"/>
                </a:moveTo>
                <a:lnTo>
                  <a:pt x="50647" y="5727"/>
                </a:lnTo>
                <a:lnTo>
                  <a:pt x="45580" y="6591"/>
                </a:lnTo>
                <a:lnTo>
                  <a:pt x="42875" y="7023"/>
                </a:lnTo>
                <a:lnTo>
                  <a:pt x="40068" y="7124"/>
                </a:lnTo>
                <a:lnTo>
                  <a:pt x="32181" y="7124"/>
                </a:lnTo>
                <a:lnTo>
                  <a:pt x="24295" y="6591"/>
                </a:lnTo>
                <a:lnTo>
                  <a:pt x="22034" y="6375"/>
                </a:lnTo>
                <a:lnTo>
                  <a:pt x="19659" y="5842"/>
                </a:lnTo>
                <a:lnTo>
                  <a:pt x="11658" y="3886"/>
                </a:lnTo>
                <a:lnTo>
                  <a:pt x="3670" y="1511"/>
                </a:lnTo>
                <a:lnTo>
                  <a:pt x="1828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6125682" y="2383802"/>
            <a:ext cx="55511" cy="7023"/>
          </a:xfrm>
          <a:custGeom>
            <a:avLst/>
            <a:gdLst/>
            <a:ahLst/>
            <a:cxnLst/>
            <a:rect l="l" t="t" r="r" b="b"/>
            <a:pathLst>
              <a:path w="55511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671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0546" y="1409"/>
                </a:lnTo>
                <a:lnTo>
                  <a:pt x="5551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6162081" y="2818074"/>
            <a:ext cx="8636" cy="75488"/>
          </a:xfrm>
          <a:custGeom>
            <a:avLst/>
            <a:gdLst/>
            <a:ahLst/>
            <a:cxnLst/>
            <a:rect l="l" t="t" r="r" b="b"/>
            <a:pathLst>
              <a:path w="8636" h="75488">
                <a:moveTo>
                  <a:pt x="8636" y="75488"/>
                </a:moveTo>
                <a:lnTo>
                  <a:pt x="4635" y="67602"/>
                </a:lnTo>
                <a:lnTo>
                  <a:pt x="4318" y="66852"/>
                </a:lnTo>
                <a:lnTo>
                  <a:pt x="2362" y="58216"/>
                </a:lnTo>
                <a:lnTo>
                  <a:pt x="101" y="48488"/>
                </a:lnTo>
                <a:lnTo>
                  <a:pt x="0" y="47739"/>
                </a:lnTo>
                <a:lnTo>
                  <a:pt x="0" y="37795"/>
                </a:lnTo>
                <a:lnTo>
                  <a:pt x="0" y="27749"/>
                </a:lnTo>
                <a:lnTo>
                  <a:pt x="101" y="27000"/>
                </a:lnTo>
                <a:lnTo>
                  <a:pt x="2362" y="17170"/>
                </a:lnTo>
                <a:lnTo>
                  <a:pt x="4318" y="8635"/>
                </a:lnTo>
                <a:lnTo>
                  <a:pt x="4533" y="7886"/>
                </a:ln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6163585" y="2819044"/>
            <a:ext cx="8420" cy="73444"/>
          </a:xfrm>
          <a:custGeom>
            <a:avLst/>
            <a:gdLst/>
            <a:ahLst/>
            <a:cxnLst/>
            <a:rect l="l" t="t" r="r" b="b"/>
            <a:pathLst>
              <a:path w="8420" h="73444">
                <a:moveTo>
                  <a:pt x="8318" y="0"/>
                </a:moveTo>
                <a:lnTo>
                  <a:pt x="4533" y="7238"/>
                </a:lnTo>
                <a:lnTo>
                  <a:pt x="4317" y="7886"/>
                </a:lnTo>
                <a:lnTo>
                  <a:pt x="2489" y="15875"/>
                </a:lnTo>
                <a:lnTo>
                  <a:pt x="215" y="25819"/>
                </a:lnTo>
                <a:lnTo>
                  <a:pt x="0" y="26670"/>
                </a:lnTo>
                <a:lnTo>
                  <a:pt x="0" y="36830"/>
                </a:lnTo>
                <a:lnTo>
                  <a:pt x="0" y="46875"/>
                </a:lnTo>
                <a:lnTo>
                  <a:pt x="215" y="47739"/>
                </a:lnTo>
                <a:lnTo>
                  <a:pt x="2489" y="57670"/>
                </a:lnTo>
                <a:lnTo>
                  <a:pt x="4317" y="65557"/>
                </a:lnTo>
                <a:lnTo>
                  <a:pt x="4648" y="66306"/>
                </a:lnTo>
                <a:lnTo>
                  <a:pt x="8420" y="73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6185946" y="2501963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54317"/>
                </a:moveTo>
                <a:lnTo>
                  <a:pt x="2908" y="53555"/>
                </a:lnTo>
                <a:lnTo>
                  <a:pt x="5943" y="52260"/>
                </a:lnTo>
                <a:lnTo>
                  <a:pt x="12306" y="49453"/>
                </a:lnTo>
                <a:lnTo>
                  <a:pt x="18465" y="46329"/>
                </a:lnTo>
                <a:lnTo>
                  <a:pt x="21704" y="44602"/>
                </a:lnTo>
                <a:lnTo>
                  <a:pt x="24726" y="42329"/>
                </a:lnTo>
                <a:lnTo>
                  <a:pt x="30124" y="38442"/>
                </a:lnTo>
                <a:lnTo>
                  <a:pt x="35204" y="33909"/>
                </a:lnTo>
                <a:lnTo>
                  <a:pt x="38125" y="31419"/>
                </a:lnTo>
                <a:lnTo>
                  <a:pt x="40601" y="28282"/>
                </a:lnTo>
                <a:lnTo>
                  <a:pt x="44704" y="23533"/>
                </a:lnTo>
                <a:lnTo>
                  <a:pt x="48272" y="18249"/>
                </a:lnTo>
                <a:lnTo>
                  <a:pt x="50761" y="14795"/>
                </a:lnTo>
                <a:lnTo>
                  <a:pt x="52705" y="10795"/>
                </a:lnTo>
                <a:lnTo>
                  <a:pt x="55397" y="5600"/>
                </a:ln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6185946" y="2387367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0"/>
                </a:moveTo>
                <a:lnTo>
                  <a:pt x="2908" y="749"/>
                </a:lnTo>
                <a:lnTo>
                  <a:pt x="5943" y="2057"/>
                </a:lnTo>
                <a:lnTo>
                  <a:pt x="12306" y="4749"/>
                </a:lnTo>
                <a:lnTo>
                  <a:pt x="18465" y="7988"/>
                </a:lnTo>
                <a:lnTo>
                  <a:pt x="21704" y="9715"/>
                </a:lnTo>
                <a:lnTo>
                  <a:pt x="24726" y="11874"/>
                </a:lnTo>
                <a:lnTo>
                  <a:pt x="30124" y="15875"/>
                </a:lnTo>
                <a:lnTo>
                  <a:pt x="35204" y="20307"/>
                </a:lnTo>
                <a:lnTo>
                  <a:pt x="38125" y="22898"/>
                </a:lnTo>
                <a:lnTo>
                  <a:pt x="40601" y="26034"/>
                </a:lnTo>
                <a:lnTo>
                  <a:pt x="44704" y="30784"/>
                </a:lnTo>
                <a:lnTo>
                  <a:pt x="48272" y="35966"/>
                </a:lnTo>
                <a:lnTo>
                  <a:pt x="50761" y="39535"/>
                </a:lnTo>
                <a:lnTo>
                  <a:pt x="52705" y="43522"/>
                </a:lnTo>
                <a:lnTo>
                  <a:pt x="55397" y="48704"/>
                </a:lnTo>
                <a:lnTo>
                  <a:pt x="57454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6254094" y="2817423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0"/>
                </a:moveTo>
                <a:lnTo>
                  <a:pt x="4965" y="1079"/>
                </a:lnTo>
                <a:lnTo>
                  <a:pt x="9931" y="2273"/>
                </a:lnTo>
                <a:lnTo>
                  <a:pt x="11125" y="2590"/>
                </a:lnTo>
                <a:lnTo>
                  <a:pt x="11341" y="2489"/>
                </a:lnTo>
                <a:lnTo>
                  <a:pt x="12306" y="3136"/>
                </a:lnTo>
                <a:lnTo>
                  <a:pt x="17703" y="6261"/>
                </a:lnTo>
                <a:lnTo>
                  <a:pt x="22898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6276987" y="2862138"/>
            <a:ext cx="11988" cy="22034"/>
          </a:xfrm>
          <a:custGeom>
            <a:avLst/>
            <a:gdLst/>
            <a:ahLst/>
            <a:cxnLst/>
            <a:rect l="l" t="t" r="r" b="b"/>
            <a:pathLst>
              <a:path w="11988" h="22034">
                <a:moveTo>
                  <a:pt x="11988" y="0"/>
                </a:moveTo>
                <a:lnTo>
                  <a:pt x="10477" y="4965"/>
                </a:lnTo>
                <a:lnTo>
                  <a:pt x="8750" y="9829"/>
                </a:lnTo>
                <a:lnTo>
                  <a:pt x="8420" y="10909"/>
                </a:lnTo>
                <a:lnTo>
                  <a:pt x="8420" y="11125"/>
                </a:lnTo>
                <a:lnTo>
                  <a:pt x="7785" y="11988"/>
                </a:lnTo>
                <a:lnTo>
                  <a:pt x="4216" y="17170"/>
                </a:lnTo>
                <a:lnTo>
                  <a:pt x="0" y="22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6243833" y="2443203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0"/>
                </a:moveTo>
                <a:lnTo>
                  <a:pt x="1397" y="3670"/>
                </a:lnTo>
                <a:lnTo>
                  <a:pt x="2374" y="7670"/>
                </a:lnTo>
                <a:lnTo>
                  <a:pt x="3670" y="12852"/>
                </a:lnTo>
                <a:lnTo>
                  <a:pt x="4318" y="18364"/>
                </a:lnTo>
                <a:lnTo>
                  <a:pt x="4965" y="23431"/>
                </a:lnTo>
                <a:lnTo>
                  <a:pt x="4965" y="28625"/>
                </a:lnTo>
                <a:lnTo>
                  <a:pt x="4965" y="33693"/>
                </a:lnTo>
                <a:lnTo>
                  <a:pt x="4318" y="38874"/>
                </a:lnTo>
                <a:lnTo>
                  <a:pt x="3670" y="44284"/>
                </a:lnTo>
                <a:lnTo>
                  <a:pt x="2374" y="49682"/>
                </a:lnTo>
                <a:lnTo>
                  <a:pt x="1511" y="53467"/>
                </a:lnTo>
                <a:lnTo>
                  <a:pt x="0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6491803" y="2805005"/>
            <a:ext cx="24107" cy="262763"/>
          </a:xfrm>
          <a:custGeom>
            <a:avLst/>
            <a:gdLst/>
            <a:ahLst/>
            <a:cxnLst/>
            <a:rect l="l" t="t" r="r" b="b"/>
            <a:pathLst>
              <a:path w="24107" h="262763">
                <a:moveTo>
                  <a:pt x="0" y="262763"/>
                </a:moveTo>
                <a:lnTo>
                  <a:pt x="4007" y="247708"/>
                </a:lnTo>
                <a:lnTo>
                  <a:pt x="6637" y="236945"/>
                </a:lnTo>
                <a:lnTo>
                  <a:pt x="8522" y="227355"/>
                </a:lnTo>
                <a:lnTo>
                  <a:pt x="10293" y="215821"/>
                </a:lnTo>
                <a:lnTo>
                  <a:pt x="12090" y="202819"/>
                </a:lnTo>
                <a:lnTo>
                  <a:pt x="14439" y="186136"/>
                </a:lnTo>
                <a:lnTo>
                  <a:pt x="16287" y="172938"/>
                </a:lnTo>
                <a:lnTo>
                  <a:pt x="17731" y="162061"/>
                </a:lnTo>
                <a:lnTo>
                  <a:pt x="18866" y="152341"/>
                </a:lnTo>
                <a:lnTo>
                  <a:pt x="19789" y="142616"/>
                </a:lnTo>
                <a:lnTo>
                  <a:pt x="20595" y="131722"/>
                </a:lnTo>
                <a:lnTo>
                  <a:pt x="21381" y="118497"/>
                </a:lnTo>
                <a:lnTo>
                  <a:pt x="22242" y="101777"/>
                </a:lnTo>
                <a:lnTo>
                  <a:pt x="23062" y="84869"/>
                </a:lnTo>
                <a:lnTo>
                  <a:pt x="23642" y="71596"/>
                </a:lnTo>
                <a:lnTo>
                  <a:pt x="23990" y="60649"/>
                </a:lnTo>
                <a:lnTo>
                  <a:pt x="24107" y="50867"/>
                </a:lnTo>
                <a:lnTo>
                  <a:pt x="23993" y="41092"/>
                </a:lnTo>
                <a:lnTo>
                  <a:pt x="23647" y="30165"/>
                </a:lnTo>
                <a:lnTo>
                  <a:pt x="23069" y="16926"/>
                </a:lnTo>
                <a:lnTo>
                  <a:pt x="22261" y="216"/>
                </a:lnTo>
                <a:lnTo>
                  <a:pt x="2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6491583" y="2642787"/>
            <a:ext cx="22783" cy="168910"/>
          </a:xfrm>
          <a:custGeom>
            <a:avLst/>
            <a:gdLst/>
            <a:ahLst/>
            <a:cxnLst/>
            <a:rect l="l" t="t" r="r" b="b"/>
            <a:pathLst>
              <a:path w="22783" h="168910">
                <a:moveTo>
                  <a:pt x="0" y="0"/>
                </a:moveTo>
                <a:lnTo>
                  <a:pt x="4007" y="15103"/>
                </a:lnTo>
                <a:lnTo>
                  <a:pt x="6658" y="25935"/>
                </a:lnTo>
                <a:lnTo>
                  <a:pt x="8561" y="35505"/>
                </a:lnTo>
                <a:lnTo>
                  <a:pt x="10327" y="46822"/>
                </a:lnTo>
                <a:lnTo>
                  <a:pt x="12306" y="61023"/>
                </a:lnTo>
                <a:lnTo>
                  <a:pt x="14550" y="77609"/>
                </a:lnTo>
                <a:lnTo>
                  <a:pt x="16159" y="90737"/>
                </a:lnTo>
                <a:lnTo>
                  <a:pt x="17310" y="101560"/>
                </a:lnTo>
                <a:lnTo>
                  <a:pt x="18180" y="111231"/>
                </a:lnTo>
                <a:lnTo>
                  <a:pt x="18946" y="120904"/>
                </a:lnTo>
                <a:lnTo>
                  <a:pt x="19786" y="131733"/>
                </a:lnTo>
                <a:lnTo>
                  <a:pt x="20876" y="144869"/>
                </a:lnTo>
                <a:lnTo>
                  <a:pt x="22394" y="161468"/>
                </a:lnTo>
                <a:lnTo>
                  <a:pt x="22466" y="162217"/>
                </a:lnTo>
                <a:lnTo>
                  <a:pt x="22783" y="165557"/>
                </a:lnTo>
                <a:lnTo>
                  <a:pt x="22783" y="1689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4475765" y="2858897"/>
            <a:ext cx="4648" cy="92011"/>
          </a:xfrm>
          <a:custGeom>
            <a:avLst/>
            <a:gdLst/>
            <a:ahLst/>
            <a:cxnLst/>
            <a:rect l="l" t="t" r="r" b="b"/>
            <a:pathLst>
              <a:path w="4648" h="92011">
                <a:moveTo>
                  <a:pt x="0" y="0"/>
                </a:moveTo>
                <a:lnTo>
                  <a:pt x="977" y="42545"/>
                </a:lnTo>
                <a:lnTo>
                  <a:pt x="4648" y="92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4476629" y="2900475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4476737" y="2901447"/>
            <a:ext cx="215" cy="3022"/>
          </a:xfrm>
          <a:custGeom>
            <a:avLst/>
            <a:gdLst/>
            <a:ahLst/>
            <a:cxnLst/>
            <a:rect l="l" t="t" r="r" b="b"/>
            <a:pathLst>
              <a:path w="215" h="3022">
                <a:moveTo>
                  <a:pt x="0" y="0"/>
                </a:moveTo>
                <a:lnTo>
                  <a:pt x="21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4475226" y="2901878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151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4476090" y="2881144"/>
            <a:ext cx="101" cy="6477"/>
          </a:xfrm>
          <a:custGeom>
            <a:avLst/>
            <a:gdLst/>
            <a:ahLst/>
            <a:cxnLst/>
            <a:rect l="l" t="t" r="r" b="b"/>
            <a:pathLst>
              <a:path w="101" h="6476">
                <a:moveTo>
                  <a:pt x="0" y="4318"/>
                </a:moveTo>
                <a:lnTo>
                  <a:pt x="0" y="0"/>
                </a:lnTo>
                <a:lnTo>
                  <a:pt x="10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4474036" y="2882441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4476090" y="2881142"/>
            <a:ext cx="0" cy="4978"/>
          </a:xfrm>
          <a:custGeom>
            <a:avLst/>
            <a:gdLst/>
            <a:ahLst/>
            <a:cxnLst/>
            <a:rect l="l" t="t" r="r" b="b"/>
            <a:pathLst>
              <a:path h="4978">
                <a:moveTo>
                  <a:pt x="0" y="0"/>
                </a:moveTo>
                <a:lnTo>
                  <a:pt x="0" y="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4475664" y="2857931"/>
            <a:ext cx="203" cy="11658"/>
          </a:xfrm>
          <a:custGeom>
            <a:avLst/>
            <a:gdLst/>
            <a:ahLst/>
            <a:cxnLst/>
            <a:rect l="l" t="t" r="r" b="b"/>
            <a:pathLst>
              <a:path w="203" h="11658">
                <a:moveTo>
                  <a:pt x="101" y="965"/>
                </a:moveTo>
                <a:lnTo>
                  <a:pt x="101" y="0"/>
                </a:lnTo>
                <a:lnTo>
                  <a:pt x="203" y="11658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4473390" y="2865591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2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4475659" y="2855874"/>
            <a:ext cx="101" cy="3238"/>
          </a:xfrm>
          <a:custGeom>
            <a:avLst/>
            <a:gdLst/>
            <a:ahLst/>
            <a:cxnLst/>
            <a:rect l="l" t="t" r="r" b="b"/>
            <a:pathLst>
              <a:path w="101" h="3238">
                <a:moveTo>
                  <a:pt x="0" y="3238"/>
                </a:moveTo>
                <a:lnTo>
                  <a:pt x="0" y="0"/>
                </a:lnTo>
                <a:lnTo>
                  <a:pt x="101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4474143" y="2764826"/>
            <a:ext cx="6045" cy="91046"/>
          </a:xfrm>
          <a:custGeom>
            <a:avLst/>
            <a:gdLst/>
            <a:ahLst/>
            <a:cxnLst/>
            <a:rect l="l" t="t" r="r" b="b"/>
            <a:pathLst>
              <a:path w="6045" h="91046">
                <a:moveTo>
                  <a:pt x="0" y="81216"/>
                </a:moveTo>
                <a:lnTo>
                  <a:pt x="1625" y="81432"/>
                </a:lnTo>
                <a:lnTo>
                  <a:pt x="2590" y="45364"/>
                </a:lnTo>
                <a:lnTo>
                  <a:pt x="6045" y="0"/>
                </a:lnTo>
                <a:lnTo>
                  <a:pt x="1511" y="91046"/>
                </a:lnTo>
                <a:lnTo>
                  <a:pt x="1625" y="81432"/>
                </a:lnTo>
                <a:lnTo>
                  <a:pt x="1511" y="86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4475659" y="2852624"/>
            <a:ext cx="0" cy="3251"/>
          </a:xfrm>
          <a:custGeom>
            <a:avLst/>
            <a:gdLst/>
            <a:ahLst/>
            <a:cxnLst/>
            <a:rect l="l" t="t" r="r" b="b"/>
            <a:pathLst>
              <a:path h="3251">
                <a:moveTo>
                  <a:pt x="0" y="977"/>
                </a:moveTo>
                <a:lnTo>
                  <a:pt x="0" y="32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4475659" y="2855871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4475981" y="2825529"/>
            <a:ext cx="215" cy="9067"/>
          </a:xfrm>
          <a:custGeom>
            <a:avLst/>
            <a:gdLst/>
            <a:ahLst/>
            <a:cxnLst/>
            <a:rect l="l" t="t" r="r" b="b"/>
            <a:pathLst>
              <a:path w="215" h="9067">
                <a:moveTo>
                  <a:pt x="0" y="9067"/>
                </a:moveTo>
                <a:lnTo>
                  <a:pt x="215" y="0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4474681" y="2828008"/>
            <a:ext cx="1409" cy="0"/>
          </a:xfrm>
          <a:custGeom>
            <a:avLst/>
            <a:gdLst/>
            <a:ahLst/>
            <a:cxnLst/>
            <a:rect l="l" t="t" r="r" b="b"/>
            <a:pathLst>
              <a:path w="1409">
                <a:moveTo>
                  <a:pt x="140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4476197" y="2824120"/>
            <a:ext cx="0" cy="1396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647"/>
                </a:moveTo>
                <a:lnTo>
                  <a:pt x="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4476629" y="2799714"/>
            <a:ext cx="863" cy="11226"/>
          </a:xfrm>
          <a:custGeom>
            <a:avLst/>
            <a:gdLst/>
            <a:ahLst/>
            <a:cxnLst/>
            <a:rect l="l" t="t" r="r" b="b"/>
            <a:pathLst>
              <a:path w="863" h="11226">
                <a:moveTo>
                  <a:pt x="431" y="5613"/>
                </a:moveTo>
                <a:lnTo>
                  <a:pt x="101" y="10045"/>
                </a:lnTo>
                <a:lnTo>
                  <a:pt x="863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4475543" y="280975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5578229" y="3756051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0"/>
                </a:moveTo>
                <a:lnTo>
                  <a:pt x="3454" y="37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5409317" y="1917999"/>
            <a:ext cx="14033" cy="37592"/>
          </a:xfrm>
          <a:custGeom>
            <a:avLst/>
            <a:gdLst/>
            <a:ahLst/>
            <a:cxnLst/>
            <a:rect l="l" t="t" r="r" b="b"/>
            <a:pathLst>
              <a:path w="14033" h="37592">
                <a:moveTo>
                  <a:pt x="0" y="0"/>
                </a:moveTo>
                <a:lnTo>
                  <a:pt x="3454" y="37592"/>
                </a:lnTo>
                <a:lnTo>
                  <a:pt x="14033" y="36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5344402" y="3746433"/>
            <a:ext cx="11671" cy="1625"/>
          </a:xfrm>
          <a:custGeom>
            <a:avLst/>
            <a:gdLst/>
            <a:ahLst/>
            <a:cxnLst/>
            <a:rect l="l" t="t" r="r" b="b"/>
            <a:pathLst>
              <a:path w="11671" h="1625">
                <a:moveTo>
                  <a:pt x="11671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4704184" y="2869586"/>
            <a:ext cx="5511" cy="9931"/>
          </a:xfrm>
          <a:custGeom>
            <a:avLst/>
            <a:gdLst/>
            <a:ahLst/>
            <a:cxnLst/>
            <a:rect l="l" t="t" r="r" b="b"/>
            <a:pathLst>
              <a:path w="5511" h="9931">
                <a:moveTo>
                  <a:pt x="0" y="0"/>
                </a:moveTo>
                <a:lnTo>
                  <a:pt x="5511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4743281" y="2884168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10045"/>
                </a:moveTo>
                <a:lnTo>
                  <a:pt x="12306" y="6908"/>
                </a:lnTo>
                <a:lnTo>
                  <a:pt x="2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4766180" y="2827465"/>
            <a:ext cx="11874" cy="22034"/>
          </a:xfrm>
          <a:custGeom>
            <a:avLst/>
            <a:gdLst/>
            <a:ahLst/>
            <a:cxnLst/>
            <a:rect l="l" t="t" r="r" b="b"/>
            <a:pathLst>
              <a:path w="11874" h="22034">
                <a:moveTo>
                  <a:pt x="11874" y="22034"/>
                </a:moveTo>
                <a:lnTo>
                  <a:pt x="7772" y="10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4701485" y="2817423"/>
            <a:ext cx="41795" cy="52158"/>
          </a:xfrm>
          <a:custGeom>
            <a:avLst/>
            <a:gdLst/>
            <a:ahLst/>
            <a:cxnLst/>
            <a:rect l="l" t="t" r="r" b="b"/>
            <a:pathLst>
              <a:path w="41795" h="52158">
                <a:moveTo>
                  <a:pt x="41795" y="0"/>
                </a:moveTo>
                <a:lnTo>
                  <a:pt x="29159" y="1079"/>
                </a:lnTo>
                <a:lnTo>
                  <a:pt x="17500" y="6159"/>
                </a:lnTo>
                <a:lnTo>
                  <a:pt x="8204" y="14681"/>
                </a:lnTo>
                <a:lnTo>
                  <a:pt x="2158" y="25920"/>
                </a:lnTo>
                <a:lnTo>
                  <a:pt x="0" y="38442"/>
                </a:lnTo>
                <a:lnTo>
                  <a:pt x="2158" y="50863"/>
                </a:lnTo>
                <a:lnTo>
                  <a:pt x="2692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4702348" y="2818176"/>
            <a:ext cx="74955" cy="75272"/>
          </a:xfrm>
          <a:custGeom>
            <a:avLst/>
            <a:gdLst/>
            <a:ahLst/>
            <a:cxnLst/>
            <a:rect l="l" t="t" r="r" b="b"/>
            <a:pathLst>
              <a:path w="74955" h="75272">
                <a:moveTo>
                  <a:pt x="1943" y="49898"/>
                </a:moveTo>
                <a:lnTo>
                  <a:pt x="0" y="37693"/>
                </a:lnTo>
                <a:lnTo>
                  <a:pt x="1943" y="25387"/>
                </a:lnTo>
                <a:lnTo>
                  <a:pt x="7886" y="14477"/>
                </a:lnTo>
                <a:lnTo>
                  <a:pt x="17068" y="6045"/>
                </a:lnTo>
                <a:lnTo>
                  <a:pt x="28397" y="977"/>
                </a:lnTo>
                <a:lnTo>
                  <a:pt x="40817" y="0"/>
                </a:lnTo>
                <a:lnTo>
                  <a:pt x="52920" y="3022"/>
                </a:lnTo>
                <a:lnTo>
                  <a:pt x="63284" y="9829"/>
                </a:lnTo>
                <a:lnTo>
                  <a:pt x="70954" y="19659"/>
                </a:lnTo>
                <a:lnTo>
                  <a:pt x="74955" y="31432"/>
                </a:lnTo>
                <a:lnTo>
                  <a:pt x="74955" y="43853"/>
                </a:lnTo>
                <a:lnTo>
                  <a:pt x="70954" y="55625"/>
                </a:lnTo>
                <a:lnTo>
                  <a:pt x="63284" y="65455"/>
                </a:lnTo>
                <a:lnTo>
                  <a:pt x="52920" y="72250"/>
                </a:lnTo>
                <a:lnTo>
                  <a:pt x="40817" y="75272"/>
                </a:lnTo>
                <a:lnTo>
                  <a:pt x="28397" y="74193"/>
                </a:lnTo>
                <a:lnTo>
                  <a:pt x="17068" y="69227"/>
                </a:lnTo>
                <a:lnTo>
                  <a:pt x="7886" y="60807"/>
                </a:lnTo>
                <a:lnTo>
                  <a:pt x="1943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4744576" y="2492128"/>
            <a:ext cx="6159" cy="16852"/>
          </a:xfrm>
          <a:custGeom>
            <a:avLst/>
            <a:gdLst/>
            <a:ahLst/>
            <a:cxnLst/>
            <a:rect l="l" t="t" r="r" b="b"/>
            <a:pathLst>
              <a:path w="6159" h="16852">
                <a:moveTo>
                  <a:pt x="215" y="431"/>
                </a:moveTo>
                <a:lnTo>
                  <a:pt x="0" y="0"/>
                </a:lnTo>
                <a:lnTo>
                  <a:pt x="6159" y="16852"/>
                </a:lnTo>
                <a:lnTo>
                  <a:pt x="237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4750733" y="2508976"/>
            <a:ext cx="12954" cy="20307"/>
          </a:xfrm>
          <a:custGeom>
            <a:avLst/>
            <a:gdLst/>
            <a:ahLst/>
            <a:cxnLst/>
            <a:rect l="l" t="t" r="r" b="b"/>
            <a:pathLst>
              <a:path w="12953" h="20307">
                <a:moveTo>
                  <a:pt x="0" y="0"/>
                </a:moveTo>
                <a:lnTo>
                  <a:pt x="1625" y="3784"/>
                </a:lnTo>
                <a:lnTo>
                  <a:pt x="12954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4742207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4744576" y="2439201"/>
            <a:ext cx="4533" cy="12319"/>
          </a:xfrm>
          <a:custGeom>
            <a:avLst/>
            <a:gdLst/>
            <a:ahLst/>
            <a:cxnLst/>
            <a:rect l="l" t="t" r="r" b="b"/>
            <a:pathLst>
              <a:path w="4533" h="12318">
                <a:moveTo>
                  <a:pt x="0" y="12319"/>
                </a:moveTo>
                <a:lnTo>
                  <a:pt x="4533" y="0"/>
                </a:lnTo>
                <a:lnTo>
                  <a:pt x="248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4749111" y="2431651"/>
            <a:ext cx="2921" cy="7556"/>
          </a:xfrm>
          <a:custGeom>
            <a:avLst/>
            <a:gdLst/>
            <a:ahLst/>
            <a:cxnLst/>
            <a:rect l="l" t="t" r="r" b="b"/>
            <a:pathLst>
              <a:path w="2921" h="7556">
                <a:moveTo>
                  <a:pt x="0" y="7556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4751597" y="2415981"/>
            <a:ext cx="10693" cy="16205"/>
          </a:xfrm>
          <a:custGeom>
            <a:avLst/>
            <a:gdLst/>
            <a:ahLst/>
            <a:cxnLst/>
            <a:rect l="l" t="t" r="r" b="b"/>
            <a:pathLst>
              <a:path w="10693" h="16205">
                <a:moveTo>
                  <a:pt x="0" y="16205"/>
                </a:moveTo>
                <a:lnTo>
                  <a:pt x="10693" y="0"/>
                </a:lnTo>
                <a:lnTo>
                  <a:pt x="5295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4756671" y="2519014"/>
            <a:ext cx="1079" cy="1625"/>
          </a:xfrm>
          <a:custGeom>
            <a:avLst/>
            <a:gdLst/>
            <a:ahLst/>
            <a:cxnLst/>
            <a:rect l="l" t="t" r="r" b="b"/>
            <a:pathLst>
              <a:path w="1079" h="1625">
                <a:moveTo>
                  <a:pt x="1079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4751705" y="2511567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0" y="0"/>
                </a:move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4762290" y="2407352"/>
            <a:ext cx="8750" cy="8636"/>
          </a:xfrm>
          <a:custGeom>
            <a:avLst/>
            <a:gdLst/>
            <a:ahLst/>
            <a:cxnLst/>
            <a:rect l="l" t="t" r="r" b="b"/>
            <a:pathLst>
              <a:path w="8750" h="8636">
                <a:moveTo>
                  <a:pt x="0" y="8635"/>
                </a:moveTo>
                <a:lnTo>
                  <a:pt x="2159" y="6045"/>
                </a:lnTo>
                <a:lnTo>
                  <a:pt x="8750" y="0"/>
                </a:lnTo>
                <a:lnTo>
                  <a:pt x="7772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4763369" y="2528956"/>
            <a:ext cx="7670" cy="7238"/>
          </a:xfrm>
          <a:custGeom>
            <a:avLst/>
            <a:gdLst/>
            <a:ahLst/>
            <a:cxnLst/>
            <a:rect l="l" t="t" r="r" b="b"/>
            <a:pathLst>
              <a:path w="7670" h="7238">
                <a:moveTo>
                  <a:pt x="0" y="0"/>
                </a:moveTo>
                <a:lnTo>
                  <a:pt x="7670" y="7238"/>
                </a:lnTo>
                <a:lnTo>
                  <a:pt x="6692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4763369" y="2414361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330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4777729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4868672" y="2443961"/>
            <a:ext cx="9067" cy="27863"/>
          </a:xfrm>
          <a:custGeom>
            <a:avLst/>
            <a:gdLst/>
            <a:ahLst/>
            <a:cxnLst/>
            <a:rect l="l" t="t" r="r" b="b"/>
            <a:pathLst>
              <a:path w="9067" h="27863">
                <a:moveTo>
                  <a:pt x="9067" y="27863"/>
                </a:moveTo>
                <a:lnTo>
                  <a:pt x="6692" y="131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4802577" y="2424410"/>
            <a:ext cx="27749" cy="9067"/>
          </a:xfrm>
          <a:custGeom>
            <a:avLst/>
            <a:gdLst/>
            <a:ahLst/>
            <a:cxnLst/>
            <a:rect l="l" t="t" r="r" b="b"/>
            <a:pathLst>
              <a:path w="27749" h="9067">
                <a:moveTo>
                  <a:pt x="27749" y="0"/>
                </a:moveTo>
                <a:lnTo>
                  <a:pt x="13169" y="237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4785509" y="2482621"/>
            <a:ext cx="2590" cy="7670"/>
          </a:xfrm>
          <a:custGeom>
            <a:avLst/>
            <a:gdLst/>
            <a:ahLst/>
            <a:cxnLst/>
            <a:rect l="l" t="t" r="r" b="b"/>
            <a:pathLst>
              <a:path w="2590" h="7670">
                <a:moveTo>
                  <a:pt x="259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4784421" y="2474093"/>
            <a:ext cx="11671" cy="28511"/>
          </a:xfrm>
          <a:custGeom>
            <a:avLst/>
            <a:gdLst/>
            <a:ahLst/>
            <a:cxnLst/>
            <a:rect l="l" t="t" r="r" b="b"/>
            <a:pathLst>
              <a:path w="11671" h="28511">
                <a:moveTo>
                  <a:pt x="11671" y="28511"/>
                </a:moveTo>
                <a:lnTo>
                  <a:pt x="7569" y="23215"/>
                </a:lnTo>
                <a:lnTo>
                  <a:pt x="1625" y="12090"/>
                </a:lnTo>
                <a:lnTo>
                  <a:pt x="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4813802" y="2426680"/>
            <a:ext cx="7670" cy="1943"/>
          </a:xfrm>
          <a:custGeom>
            <a:avLst/>
            <a:gdLst/>
            <a:ahLst/>
            <a:cxnLst/>
            <a:rect l="l" t="t" r="r" b="b"/>
            <a:pathLst>
              <a:path w="7670" h="1943">
                <a:moveTo>
                  <a:pt x="0" y="1943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4783785" y="2444391"/>
            <a:ext cx="8851" cy="29705"/>
          </a:xfrm>
          <a:custGeom>
            <a:avLst/>
            <a:gdLst/>
            <a:ahLst/>
            <a:cxnLst/>
            <a:rect l="l" t="t" r="r" b="b"/>
            <a:pathLst>
              <a:path w="8851" h="29705">
                <a:moveTo>
                  <a:pt x="8851" y="0"/>
                </a:moveTo>
                <a:lnTo>
                  <a:pt x="2260" y="13068"/>
                </a:lnTo>
                <a:lnTo>
                  <a:pt x="0" y="27432"/>
                </a:lnTo>
                <a:lnTo>
                  <a:pt x="647" y="29705"/>
                </a:lnTo>
                <a:lnTo>
                  <a:pt x="647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4785509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4777729" y="2391148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4847827" y="255692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4791233" y="2496233"/>
            <a:ext cx="13169" cy="13931"/>
          </a:xfrm>
          <a:custGeom>
            <a:avLst/>
            <a:gdLst/>
            <a:ahLst/>
            <a:cxnLst/>
            <a:rect l="l" t="t" r="r" b="b"/>
            <a:pathLst>
              <a:path w="13169" h="13931">
                <a:moveTo>
                  <a:pt x="0" y="0"/>
                </a:moveTo>
                <a:lnTo>
                  <a:pt x="1397" y="2908"/>
                </a:lnTo>
                <a:lnTo>
                  <a:pt x="7988" y="9499"/>
                </a:lnTo>
                <a:lnTo>
                  <a:pt x="13169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4791235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4848043" y="2386070"/>
            <a:ext cx="3886" cy="647"/>
          </a:xfrm>
          <a:custGeom>
            <a:avLst/>
            <a:gdLst/>
            <a:ahLst/>
            <a:cxnLst/>
            <a:rect l="l" t="t" r="r" b="b"/>
            <a:pathLst>
              <a:path w="3886" h="647">
                <a:moveTo>
                  <a:pt x="388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4813910" y="2515024"/>
            <a:ext cx="7556" cy="1943"/>
          </a:xfrm>
          <a:custGeom>
            <a:avLst/>
            <a:gdLst/>
            <a:ahLst/>
            <a:cxnLst/>
            <a:rect l="l" t="t" r="r" b="b"/>
            <a:pathLst>
              <a:path w="7556" h="1943">
                <a:moveTo>
                  <a:pt x="0" y="0"/>
                </a:move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4801059" y="2431757"/>
            <a:ext cx="6692" cy="4318"/>
          </a:xfrm>
          <a:custGeom>
            <a:avLst/>
            <a:gdLst/>
            <a:ahLst/>
            <a:cxnLst/>
            <a:rect l="l" t="t" r="r" b="b"/>
            <a:pathLst>
              <a:path w="6692" h="4318">
                <a:moveTo>
                  <a:pt x="0" y="4318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4819957" y="2885894"/>
            <a:ext cx="2921" cy="6692"/>
          </a:xfrm>
          <a:custGeom>
            <a:avLst/>
            <a:gdLst/>
            <a:ahLst/>
            <a:cxnLst/>
            <a:rect l="l" t="t" r="r" b="b"/>
            <a:pathLst>
              <a:path w="2921" h="6692">
                <a:moveTo>
                  <a:pt x="2921" y="0"/>
                </a:move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4820392" y="2818720"/>
            <a:ext cx="5181" cy="15976"/>
          </a:xfrm>
          <a:custGeom>
            <a:avLst/>
            <a:gdLst/>
            <a:ahLst/>
            <a:cxnLst/>
            <a:rect l="l" t="t" r="r" b="b"/>
            <a:pathLst>
              <a:path w="5181" h="15976">
                <a:moveTo>
                  <a:pt x="0" y="0"/>
                </a:moveTo>
                <a:lnTo>
                  <a:pt x="3238" y="6692"/>
                </a:lnTo>
                <a:lnTo>
                  <a:pt x="5181" y="15976"/>
                </a:lnTo>
                <a:lnTo>
                  <a:pt x="2921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4819957" y="2819040"/>
            <a:ext cx="2921" cy="6591"/>
          </a:xfrm>
          <a:custGeom>
            <a:avLst/>
            <a:gdLst/>
            <a:ahLst/>
            <a:cxnLst/>
            <a:rect l="l" t="t" r="r" b="b"/>
            <a:pathLst>
              <a:path w="2921" h="6591">
                <a:moveTo>
                  <a:pt x="2921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4821471" y="2425167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8851" y="0"/>
                </a:lnTo>
                <a:lnTo>
                  <a:pt x="11557" y="762"/>
                </a:lnTo>
                <a:lnTo>
                  <a:pt x="6908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4821476" y="2516969"/>
            <a:ext cx="11557" cy="1409"/>
          </a:xfrm>
          <a:custGeom>
            <a:avLst/>
            <a:gdLst/>
            <a:ahLst/>
            <a:cxnLst/>
            <a:rect l="l" t="t" r="r" b="b"/>
            <a:pathLst>
              <a:path w="11557" h="1409">
                <a:moveTo>
                  <a:pt x="6908" y="1079"/>
                </a:moveTo>
                <a:lnTo>
                  <a:pt x="11556" y="965"/>
                </a:lnTo>
                <a:lnTo>
                  <a:pt x="8851" y="1409"/>
                </a:lnTo>
                <a:lnTo>
                  <a:pt x="0" y="0"/>
                </a:lnTo>
                <a:lnTo>
                  <a:pt x="317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4833031" y="2425924"/>
            <a:ext cx="30022" cy="13500"/>
          </a:xfrm>
          <a:custGeom>
            <a:avLst/>
            <a:gdLst/>
            <a:ahLst/>
            <a:cxnLst/>
            <a:rect l="l" t="t" r="r" b="b"/>
            <a:pathLst>
              <a:path w="30022" h="13500">
                <a:moveTo>
                  <a:pt x="30022" y="13500"/>
                </a:moveTo>
                <a:lnTo>
                  <a:pt x="24726" y="8204"/>
                </a:lnTo>
                <a:lnTo>
                  <a:pt x="11874" y="1625"/>
                </a:lnTo>
                <a:lnTo>
                  <a:pt x="0" y="0"/>
                </a:ln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4843181" y="2512866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0" y="3454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4833030" y="2517399"/>
            <a:ext cx="3670" cy="546"/>
          </a:xfrm>
          <a:custGeom>
            <a:avLst/>
            <a:gdLst/>
            <a:ahLst/>
            <a:cxnLst/>
            <a:rect l="l" t="t" r="r" b="b"/>
            <a:pathLst>
              <a:path w="3670" h="546">
                <a:moveTo>
                  <a:pt x="3670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4867482" y="2497311"/>
            <a:ext cx="1511" cy="2489"/>
          </a:xfrm>
          <a:custGeom>
            <a:avLst/>
            <a:gdLst/>
            <a:ahLst/>
            <a:cxnLst/>
            <a:rect l="l" t="t" r="r" b="b"/>
            <a:pathLst>
              <a:path w="1511" h="2489">
                <a:moveTo>
                  <a:pt x="1511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4843071" y="242722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4856680" y="250389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4867482" y="2443852"/>
            <a:ext cx="4864" cy="8851"/>
          </a:xfrm>
          <a:custGeom>
            <a:avLst/>
            <a:gdLst/>
            <a:ahLst/>
            <a:cxnLst/>
            <a:rect l="l" t="t" r="r" b="b"/>
            <a:pathLst>
              <a:path w="4864" h="8851">
                <a:moveTo>
                  <a:pt x="0" y="0"/>
                </a:moveTo>
                <a:lnTo>
                  <a:pt x="486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4856680" y="2433591"/>
            <a:ext cx="11226" cy="11010"/>
          </a:xfrm>
          <a:custGeom>
            <a:avLst/>
            <a:gdLst/>
            <a:ahLst/>
            <a:cxnLst/>
            <a:rect l="l" t="t" r="r" b="b"/>
            <a:pathLst>
              <a:path w="11226" h="11010">
                <a:moveTo>
                  <a:pt x="0" y="0"/>
                </a:moveTo>
                <a:lnTo>
                  <a:pt x="6146" y="5613"/>
                </a:lnTo>
                <a:lnTo>
                  <a:pt x="11226" y="110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4868988" y="2485755"/>
            <a:ext cx="5727" cy="11556"/>
          </a:xfrm>
          <a:custGeom>
            <a:avLst/>
            <a:gdLst/>
            <a:ahLst/>
            <a:cxnLst/>
            <a:rect l="l" t="t" r="r" b="b"/>
            <a:pathLst>
              <a:path w="5727" h="11556">
                <a:moveTo>
                  <a:pt x="5295" y="1079"/>
                </a:moveTo>
                <a:lnTo>
                  <a:pt x="5727" y="0"/>
                </a:lnTo>
                <a:lnTo>
                  <a:pt x="0" y="11557"/>
                </a:lnTo>
                <a:lnTo>
                  <a:pt x="346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4874714" y="2462541"/>
            <a:ext cx="2273" cy="23215"/>
          </a:xfrm>
          <a:custGeom>
            <a:avLst/>
            <a:gdLst/>
            <a:ahLst/>
            <a:cxnLst/>
            <a:rect l="l" t="t" r="r" b="b"/>
            <a:pathLst>
              <a:path w="2273" h="23215">
                <a:moveTo>
                  <a:pt x="0" y="23215"/>
                </a:moveTo>
                <a:lnTo>
                  <a:pt x="2273" y="9283"/>
                </a:lnTo>
                <a:lnTo>
                  <a:pt x="762" y="0"/>
                </a:lnTo>
                <a:lnTo>
                  <a:pt x="2273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4871369" y="2450871"/>
            <a:ext cx="4102" cy="11671"/>
          </a:xfrm>
          <a:custGeom>
            <a:avLst/>
            <a:gdLst/>
            <a:ahLst/>
            <a:cxnLst/>
            <a:rect l="l" t="t" r="r" b="b"/>
            <a:pathLst>
              <a:path w="4102" h="11671">
                <a:moveTo>
                  <a:pt x="0" y="0"/>
                </a:moveTo>
                <a:lnTo>
                  <a:pt x="3340" y="6591"/>
                </a:lnTo>
                <a:lnTo>
                  <a:pt x="4102" y="11671"/>
                </a:lnTo>
                <a:lnTo>
                  <a:pt x="312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5467742" y="3875284"/>
            <a:ext cx="50977" cy="1295"/>
          </a:xfrm>
          <a:custGeom>
            <a:avLst/>
            <a:gdLst/>
            <a:ahLst/>
            <a:cxnLst/>
            <a:rect l="l" t="t" r="r" b="b"/>
            <a:pathLst>
              <a:path w="50977" h="1295">
                <a:moveTo>
                  <a:pt x="0" y="1295"/>
                </a:moveTo>
                <a:lnTo>
                  <a:pt x="0" y="0"/>
                </a:lnTo>
                <a:lnTo>
                  <a:pt x="24409" y="317"/>
                </a:lnTo>
                <a:lnTo>
                  <a:pt x="5097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5485781" y="1833651"/>
            <a:ext cx="32943" cy="2705"/>
          </a:xfrm>
          <a:custGeom>
            <a:avLst/>
            <a:gdLst/>
            <a:ahLst/>
            <a:cxnLst/>
            <a:rect l="l" t="t" r="r" b="b"/>
            <a:pathLst>
              <a:path w="32943" h="2705">
                <a:moveTo>
                  <a:pt x="0" y="0"/>
                </a:moveTo>
                <a:lnTo>
                  <a:pt x="0" y="2374"/>
                </a:lnTo>
                <a:lnTo>
                  <a:pt x="32943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5331881" y="2425274"/>
            <a:ext cx="327240" cy="112534"/>
          </a:xfrm>
          <a:custGeom>
            <a:avLst/>
            <a:gdLst/>
            <a:ahLst/>
            <a:cxnLst/>
            <a:rect l="l" t="t" r="r" b="b"/>
            <a:pathLst>
              <a:path w="327240" h="112534">
                <a:moveTo>
                  <a:pt x="0" y="65557"/>
                </a:moveTo>
                <a:lnTo>
                  <a:pt x="34671" y="65557"/>
                </a:lnTo>
                <a:lnTo>
                  <a:pt x="34671" y="112534"/>
                </a:lnTo>
                <a:lnTo>
                  <a:pt x="292569" y="112534"/>
                </a:lnTo>
                <a:lnTo>
                  <a:pt x="292569" y="0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5331881" y="246620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5331881" y="2390715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5331881" y="2232714"/>
            <a:ext cx="34671" cy="129705"/>
          </a:xfrm>
          <a:custGeom>
            <a:avLst/>
            <a:gdLst/>
            <a:ahLst/>
            <a:cxnLst/>
            <a:rect l="l" t="t" r="r" b="b"/>
            <a:pathLst>
              <a:path w="34671" h="129705">
                <a:moveTo>
                  <a:pt x="0" y="129705"/>
                </a:moveTo>
                <a:lnTo>
                  <a:pt x="34671" y="129705"/>
                </a:lnTo>
                <a:lnTo>
                  <a:pt x="3467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5331881" y="221186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5331881" y="2136376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5331880" y="2065633"/>
            <a:ext cx="327240" cy="104114"/>
          </a:xfrm>
          <a:custGeom>
            <a:avLst/>
            <a:gdLst/>
            <a:ahLst/>
            <a:cxnLst/>
            <a:rect l="l" t="t" r="r" b="b"/>
            <a:pathLst>
              <a:path w="327240" h="104114">
                <a:moveTo>
                  <a:pt x="327240" y="104114"/>
                </a:moveTo>
                <a:lnTo>
                  <a:pt x="292569" y="104114"/>
                </a:lnTo>
                <a:lnTo>
                  <a:pt x="292569" y="0"/>
                </a:lnTo>
                <a:lnTo>
                  <a:pt x="34670" y="0"/>
                </a:lnTo>
                <a:lnTo>
                  <a:pt x="34670" y="38671"/>
                </a:lnTo>
                <a:lnTo>
                  <a:pt x="0" y="38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5344408" y="1955587"/>
            <a:ext cx="68364" cy="9715"/>
          </a:xfrm>
          <a:custGeom>
            <a:avLst/>
            <a:gdLst/>
            <a:ahLst/>
            <a:cxnLst/>
            <a:rect l="l" t="t" r="r" b="b"/>
            <a:pathLst>
              <a:path w="68364" h="9715">
                <a:moveTo>
                  <a:pt x="0" y="9715"/>
                </a:moveTo>
                <a:lnTo>
                  <a:pt x="6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5354015" y="239071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1555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5354020" y="2136376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5366547" y="2466207"/>
            <a:ext cx="3022" cy="6045"/>
          </a:xfrm>
          <a:custGeom>
            <a:avLst/>
            <a:gdLst/>
            <a:ahLst/>
            <a:cxnLst/>
            <a:rect l="l" t="t" r="r" b="b"/>
            <a:pathLst>
              <a:path w="3022" h="6045">
                <a:moveTo>
                  <a:pt x="0" y="0"/>
                </a:moveTo>
                <a:lnTo>
                  <a:pt x="0" y="6045"/>
                </a:lnTo>
                <a:lnTo>
                  <a:pt x="302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5366547" y="2386714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0" y="4000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5366547" y="2211867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5366550" y="2131084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3022" y="0"/>
                </a:move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5367630" y="3749681"/>
            <a:ext cx="55727" cy="7226"/>
          </a:xfrm>
          <a:custGeom>
            <a:avLst/>
            <a:gdLst/>
            <a:ahLst/>
            <a:cxnLst/>
            <a:rect l="l" t="t" r="r" b="b"/>
            <a:pathLst>
              <a:path w="55727" h="7226">
                <a:moveTo>
                  <a:pt x="0" y="0"/>
                </a:moveTo>
                <a:lnTo>
                  <a:pt x="45148" y="6375"/>
                </a:lnTo>
                <a:lnTo>
                  <a:pt x="55727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5409317" y="3756055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375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5409745" y="3644167"/>
            <a:ext cx="4432" cy="12204"/>
          </a:xfrm>
          <a:custGeom>
            <a:avLst/>
            <a:gdLst/>
            <a:ahLst/>
            <a:cxnLst/>
            <a:rect l="l" t="t" r="r" b="b"/>
            <a:pathLst>
              <a:path w="4432" h="12204">
                <a:moveTo>
                  <a:pt x="2057" y="5829"/>
                </a:moveTo>
                <a:lnTo>
                  <a:pt x="4432" y="12204"/>
                </a:ln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5407374" y="3609395"/>
            <a:ext cx="1727" cy="28829"/>
          </a:xfrm>
          <a:custGeom>
            <a:avLst/>
            <a:gdLst/>
            <a:ahLst/>
            <a:cxnLst/>
            <a:rect l="l" t="t" r="r" b="b"/>
            <a:pathLst>
              <a:path w="1727" h="28828">
                <a:moveTo>
                  <a:pt x="1727" y="28828"/>
                </a:moveTo>
                <a:lnTo>
                  <a:pt x="0" y="1446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5409744" y="3591349"/>
            <a:ext cx="4432" cy="12090"/>
          </a:xfrm>
          <a:custGeom>
            <a:avLst/>
            <a:gdLst/>
            <a:ahLst/>
            <a:cxnLst/>
            <a:rect l="l" t="t" r="r" b="b"/>
            <a:pathLst>
              <a:path w="4432" h="12090">
                <a:moveTo>
                  <a:pt x="2273" y="5943"/>
                </a:moveTo>
                <a:lnTo>
                  <a:pt x="4432" y="0"/>
                </a:lnTo>
                <a:lnTo>
                  <a:pt x="0" y="12090"/>
                </a:lnTo>
                <a:lnTo>
                  <a:pt x="114" y="1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5409317" y="1913999"/>
            <a:ext cx="172364" cy="41592"/>
          </a:xfrm>
          <a:custGeom>
            <a:avLst/>
            <a:gdLst/>
            <a:ahLst/>
            <a:cxnLst/>
            <a:rect l="l" t="t" r="r" b="b"/>
            <a:pathLst>
              <a:path w="172364" h="41592">
                <a:moveTo>
                  <a:pt x="0" y="4000"/>
                </a:moveTo>
                <a:lnTo>
                  <a:pt x="86182" y="0"/>
                </a:lnTo>
                <a:lnTo>
                  <a:pt x="172364" y="4000"/>
                </a:lnTo>
                <a:lnTo>
                  <a:pt x="168910" y="41592"/>
                </a:lnTo>
                <a:lnTo>
                  <a:pt x="110274" y="38125"/>
                </a:lnTo>
                <a:lnTo>
                  <a:pt x="14033" y="40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5425733" y="3873122"/>
            <a:ext cx="23329" cy="1409"/>
          </a:xfrm>
          <a:custGeom>
            <a:avLst/>
            <a:gdLst/>
            <a:ahLst/>
            <a:cxnLst/>
            <a:rect l="l" t="t" r="r" b="b"/>
            <a:pathLst>
              <a:path w="23329" h="1409">
                <a:moveTo>
                  <a:pt x="0" y="0"/>
                </a:moveTo>
                <a:lnTo>
                  <a:pt x="23329" y="1409"/>
                </a:lnTo>
                <a:lnTo>
                  <a:pt x="11671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5416762" y="3663384"/>
            <a:ext cx="12103" cy="17932"/>
          </a:xfrm>
          <a:custGeom>
            <a:avLst/>
            <a:gdLst/>
            <a:ahLst/>
            <a:cxnLst/>
            <a:rect l="l" t="t" r="r" b="b"/>
            <a:pathLst>
              <a:path w="12103" h="17932">
                <a:moveTo>
                  <a:pt x="12103" y="17932"/>
                </a:move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5421838" y="3671061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546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5414178" y="3656364"/>
            <a:ext cx="2590" cy="7023"/>
          </a:xfrm>
          <a:custGeom>
            <a:avLst/>
            <a:gdLst/>
            <a:ahLst/>
            <a:cxnLst/>
            <a:rect l="l" t="t" r="r" b="b"/>
            <a:pathLst>
              <a:path w="2590" h="7023">
                <a:moveTo>
                  <a:pt x="2590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5414176" y="3570612"/>
            <a:ext cx="11557" cy="20739"/>
          </a:xfrm>
          <a:custGeom>
            <a:avLst/>
            <a:gdLst/>
            <a:ahLst/>
            <a:cxnLst/>
            <a:rect l="l" t="t" r="r" b="b"/>
            <a:pathLst>
              <a:path w="11557" h="20739">
                <a:moveTo>
                  <a:pt x="0" y="20739"/>
                </a:moveTo>
                <a:lnTo>
                  <a:pt x="3352" y="12319"/>
                </a:lnTo>
                <a:lnTo>
                  <a:pt x="11557" y="0"/>
                </a:lnTo>
                <a:lnTo>
                  <a:pt x="767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5416769" y="3583467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2">
                <a:moveTo>
                  <a:pt x="431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5425733" y="3559388"/>
            <a:ext cx="10477" cy="11226"/>
          </a:xfrm>
          <a:custGeom>
            <a:avLst/>
            <a:gdLst/>
            <a:ahLst/>
            <a:cxnLst/>
            <a:rect l="l" t="t" r="r" b="b"/>
            <a:pathLst>
              <a:path w="10477" h="11226">
                <a:moveTo>
                  <a:pt x="0" y="11226"/>
                </a:moveTo>
                <a:lnTo>
                  <a:pt x="3784" y="6045"/>
                </a:lnTo>
                <a:lnTo>
                  <a:pt x="10477" y="0"/>
                </a:lnTo>
                <a:lnTo>
                  <a:pt x="9931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5425733" y="1837000"/>
            <a:ext cx="25488" cy="1727"/>
          </a:xfrm>
          <a:custGeom>
            <a:avLst/>
            <a:gdLst/>
            <a:ahLst/>
            <a:cxnLst/>
            <a:rect l="l" t="t" r="r" b="b"/>
            <a:pathLst>
              <a:path w="25488" h="1727">
                <a:moveTo>
                  <a:pt x="0" y="1727"/>
                </a:moveTo>
                <a:lnTo>
                  <a:pt x="25488" y="0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5428002" y="3680449"/>
            <a:ext cx="8204" cy="7772"/>
          </a:xfrm>
          <a:custGeom>
            <a:avLst/>
            <a:gdLst/>
            <a:ahLst/>
            <a:cxnLst/>
            <a:rect l="l" t="t" r="r" b="b"/>
            <a:pathLst>
              <a:path w="8204" h="7772">
                <a:moveTo>
                  <a:pt x="0" y="0"/>
                </a:moveTo>
                <a:lnTo>
                  <a:pt x="8204" y="7772"/>
                </a:lnTo>
                <a:lnTo>
                  <a:pt x="7124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5427893" y="3566408"/>
            <a:ext cx="965" cy="965"/>
          </a:xfrm>
          <a:custGeom>
            <a:avLst/>
            <a:gdLst/>
            <a:ahLst/>
            <a:cxnLst/>
            <a:rect l="l" t="t" r="r" b="b"/>
            <a:pathLst>
              <a:path w="965" h="965">
                <a:moveTo>
                  <a:pt x="0" y="96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5442903" y="3694492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0"/>
                </a:moveTo>
                <a:lnTo>
                  <a:pt x="2489" y="1828"/>
                </a:lnTo>
                <a:lnTo>
                  <a:pt x="17284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5540538" y="3609167"/>
            <a:ext cx="2273" cy="29273"/>
          </a:xfrm>
          <a:custGeom>
            <a:avLst/>
            <a:gdLst/>
            <a:ahLst/>
            <a:cxnLst/>
            <a:rect l="l" t="t" r="r" b="b"/>
            <a:pathLst>
              <a:path w="2273" h="29273">
                <a:moveTo>
                  <a:pt x="0" y="29273"/>
                </a:moveTo>
                <a:lnTo>
                  <a:pt x="2273" y="146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5448203" y="3609172"/>
            <a:ext cx="2260" cy="16421"/>
          </a:xfrm>
          <a:custGeom>
            <a:avLst/>
            <a:gdLst/>
            <a:ahLst/>
            <a:cxnLst/>
            <a:rect l="l" t="t" r="r" b="b"/>
            <a:pathLst>
              <a:path w="2260" h="16421">
                <a:moveTo>
                  <a:pt x="2260" y="0"/>
                </a:moveTo>
                <a:lnTo>
                  <a:pt x="0" y="14681"/>
                </a:lnTo>
                <a:lnTo>
                  <a:pt x="101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5456406" y="3648373"/>
            <a:ext cx="4203" cy="5626"/>
          </a:xfrm>
          <a:custGeom>
            <a:avLst/>
            <a:gdLst/>
            <a:ahLst/>
            <a:cxnLst/>
            <a:rect l="l" t="t" r="r" b="b"/>
            <a:pathLst>
              <a:path w="4203" h="5626">
                <a:moveTo>
                  <a:pt x="0" y="0"/>
                </a:moveTo>
                <a:lnTo>
                  <a:pt x="1397" y="2806"/>
                </a:lnTo>
                <a:lnTo>
                  <a:pt x="420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5448954" y="3593835"/>
            <a:ext cx="11671" cy="30022"/>
          </a:xfrm>
          <a:custGeom>
            <a:avLst/>
            <a:gdLst/>
            <a:ahLst/>
            <a:cxnLst/>
            <a:rect l="l" t="t" r="r" b="b"/>
            <a:pathLst>
              <a:path w="11671" h="30022">
                <a:moveTo>
                  <a:pt x="0" y="30022"/>
                </a:moveTo>
                <a:lnTo>
                  <a:pt x="2273" y="15659"/>
                </a:lnTo>
                <a:lnTo>
                  <a:pt x="8851" y="2590"/>
                </a:lnTo>
                <a:lnTo>
                  <a:pt x="11671" y="0"/>
                </a:lnTo>
                <a:lnTo>
                  <a:pt x="7454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5442901" y="354318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2489" y="8102"/>
                </a:ln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5449822" y="3874636"/>
            <a:ext cx="17919" cy="647"/>
          </a:xfrm>
          <a:custGeom>
            <a:avLst/>
            <a:gdLst/>
            <a:ahLst/>
            <a:cxnLst/>
            <a:rect l="l" t="t" r="r" b="b"/>
            <a:pathLst>
              <a:path w="17919" h="647">
                <a:moveTo>
                  <a:pt x="17919" y="647"/>
                </a:moveTo>
                <a:lnTo>
                  <a:pt x="0" y="0"/>
                </a:lnTo>
                <a:lnTo>
                  <a:pt x="14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5450898" y="3874644"/>
            <a:ext cx="2476" cy="101"/>
          </a:xfrm>
          <a:custGeom>
            <a:avLst/>
            <a:gdLst/>
            <a:ahLst/>
            <a:cxnLst/>
            <a:rect l="l" t="t" r="r" b="b"/>
            <a:pathLst>
              <a:path w="2476" h="101">
                <a:moveTo>
                  <a:pt x="1079" y="101"/>
                </a:moveTo>
                <a:lnTo>
                  <a:pt x="0" y="0"/>
                </a:lnTo>
                <a:lnTo>
                  <a:pt x="247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5449067" y="3874536"/>
            <a:ext cx="1828" cy="101"/>
          </a:xfrm>
          <a:custGeom>
            <a:avLst/>
            <a:gdLst/>
            <a:ahLst/>
            <a:cxnLst/>
            <a:rect l="l" t="t" r="r" b="b"/>
            <a:pathLst>
              <a:path w="1828" h="101">
                <a:moveTo>
                  <a:pt x="1828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5449384" y="3874637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5513101" y="3708961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5460612" y="3653999"/>
            <a:ext cx="11671" cy="9601"/>
          </a:xfrm>
          <a:custGeom>
            <a:avLst/>
            <a:gdLst/>
            <a:ahLst/>
            <a:cxnLst/>
            <a:rect l="l" t="t" r="r" b="b"/>
            <a:pathLst>
              <a:path w="11671" h="9601">
                <a:moveTo>
                  <a:pt x="5511" y="5499"/>
                </a:moveTo>
                <a:lnTo>
                  <a:pt x="11671" y="9601"/>
                </a:lnTo>
                <a:lnTo>
                  <a:pt x="7454" y="7556"/>
                </a:lnTo>
                <a:lnTo>
                  <a:pt x="0" y="0"/>
                </a:lnTo>
                <a:lnTo>
                  <a:pt x="647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5450574" y="3634657"/>
            <a:ext cx="2590" cy="7454"/>
          </a:xfrm>
          <a:custGeom>
            <a:avLst/>
            <a:gdLst/>
            <a:ahLst/>
            <a:cxnLst/>
            <a:rect l="l" t="t" r="r" b="b"/>
            <a:pathLst>
              <a:path w="2590" h="7454">
                <a:moveTo>
                  <a:pt x="2590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5449600" y="3619759"/>
            <a:ext cx="0" cy="8204"/>
          </a:xfrm>
          <a:custGeom>
            <a:avLst/>
            <a:gdLst/>
            <a:ahLst/>
            <a:cxnLst/>
            <a:rect l="l" t="t" r="r" b="b"/>
            <a:pathLst>
              <a:path h="8204">
                <a:moveTo>
                  <a:pt x="0" y="820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5450574" y="3605500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5460612" y="3584113"/>
            <a:ext cx="11671" cy="9728"/>
          </a:xfrm>
          <a:custGeom>
            <a:avLst/>
            <a:gdLst/>
            <a:ahLst/>
            <a:cxnLst/>
            <a:rect l="l" t="t" r="r" b="b"/>
            <a:pathLst>
              <a:path w="11671" h="9728">
                <a:moveTo>
                  <a:pt x="5511" y="4000"/>
                </a:moveTo>
                <a:lnTo>
                  <a:pt x="11671" y="0"/>
                </a:lnTo>
                <a:lnTo>
                  <a:pt x="7454" y="2057"/>
                </a:lnTo>
                <a:lnTo>
                  <a:pt x="0" y="9728"/>
                </a:lnTo>
                <a:lnTo>
                  <a:pt x="647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5513101" y="3538005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5449816" y="1834409"/>
            <a:ext cx="22466" cy="2590"/>
          </a:xfrm>
          <a:custGeom>
            <a:avLst/>
            <a:gdLst/>
            <a:ahLst/>
            <a:cxnLst/>
            <a:rect l="l" t="t" r="r" b="b"/>
            <a:pathLst>
              <a:path w="22466" h="2590">
                <a:moveTo>
                  <a:pt x="0" y="2590"/>
                </a:moveTo>
                <a:lnTo>
                  <a:pt x="22466" y="2044"/>
                </a:lnTo>
                <a:lnTo>
                  <a:pt x="19113" y="1943"/>
                </a:ln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5449384" y="1835590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5451214" y="1836784"/>
            <a:ext cx="3784" cy="215"/>
          </a:xfrm>
          <a:custGeom>
            <a:avLst/>
            <a:gdLst/>
            <a:ahLst/>
            <a:cxnLst/>
            <a:rect l="l" t="t" r="r" b="b"/>
            <a:pathLst>
              <a:path w="3784" h="215">
                <a:moveTo>
                  <a:pt x="3784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5464073" y="3875177"/>
            <a:ext cx="8204" cy="215"/>
          </a:xfrm>
          <a:custGeom>
            <a:avLst/>
            <a:gdLst/>
            <a:ahLst/>
            <a:cxnLst/>
            <a:rect l="l" t="t" r="r" b="b"/>
            <a:pathLst>
              <a:path w="8204" h="215">
                <a:moveTo>
                  <a:pt x="1079" y="0"/>
                </a:moveTo>
                <a:lnTo>
                  <a:pt x="8204" y="215"/>
                </a:lnTo>
                <a:lnTo>
                  <a:pt x="0" y="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5463531" y="3875177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5472285" y="3648809"/>
            <a:ext cx="61988" cy="21602"/>
          </a:xfrm>
          <a:custGeom>
            <a:avLst/>
            <a:gdLst/>
            <a:ahLst/>
            <a:cxnLst/>
            <a:rect l="l" t="t" r="r" b="b"/>
            <a:pathLst>
              <a:path w="61988" h="21602">
                <a:moveTo>
                  <a:pt x="60261" y="3022"/>
                </a:moveTo>
                <a:lnTo>
                  <a:pt x="61988" y="0"/>
                </a:lnTo>
                <a:lnTo>
                  <a:pt x="60909" y="2374"/>
                </a:lnTo>
                <a:lnTo>
                  <a:pt x="50647" y="12750"/>
                </a:lnTo>
                <a:lnTo>
                  <a:pt x="37579" y="19329"/>
                </a:lnTo>
                <a:lnTo>
                  <a:pt x="23215" y="21602"/>
                </a:lnTo>
                <a:lnTo>
                  <a:pt x="8851" y="19329"/>
                </a:lnTo>
                <a:lnTo>
                  <a:pt x="0" y="14795"/>
                </a:lnTo>
                <a:lnTo>
                  <a:pt x="647" y="15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5470337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5462992" y="1836460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5465364" y="183635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568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5465906" y="1836027"/>
            <a:ext cx="41262" cy="431"/>
          </a:xfrm>
          <a:custGeom>
            <a:avLst/>
            <a:gdLst/>
            <a:ahLst/>
            <a:cxnLst/>
            <a:rect l="l" t="t" r="r" b="b"/>
            <a:pathLst>
              <a:path w="41262" h="431">
                <a:moveTo>
                  <a:pt x="36829" y="0"/>
                </a:moveTo>
                <a:lnTo>
                  <a:pt x="41262" y="33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5472282" y="1836028"/>
            <a:ext cx="13500" cy="431"/>
          </a:xfrm>
          <a:custGeom>
            <a:avLst/>
            <a:gdLst/>
            <a:ahLst/>
            <a:cxnLst/>
            <a:rect l="l" t="t" r="r" b="b"/>
            <a:pathLst>
              <a:path w="13500" h="431">
                <a:moveTo>
                  <a:pt x="0" y="431"/>
                </a:move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5483830" y="3875507"/>
            <a:ext cx="7239" cy="101"/>
          </a:xfrm>
          <a:custGeom>
            <a:avLst/>
            <a:gdLst/>
            <a:ahLst/>
            <a:cxnLst/>
            <a:rect l="l" t="t" r="r" b="b"/>
            <a:pathLst>
              <a:path w="7238" h="101">
                <a:moveTo>
                  <a:pt x="4216" y="101"/>
                </a:moveTo>
                <a:lnTo>
                  <a:pt x="0" y="0"/>
                </a:lnTo>
                <a:lnTo>
                  <a:pt x="72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5478975" y="3667060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0" y="0"/>
                </a:moveTo>
                <a:lnTo>
                  <a:pt x="81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5472283" y="3577310"/>
            <a:ext cx="56375" cy="14579"/>
          </a:xfrm>
          <a:custGeom>
            <a:avLst/>
            <a:gdLst/>
            <a:ahLst/>
            <a:cxnLst/>
            <a:rect l="l" t="t" r="r" b="b"/>
            <a:pathLst>
              <a:path w="56375" h="14579">
                <a:moveTo>
                  <a:pt x="56375" y="14579"/>
                </a:moveTo>
                <a:lnTo>
                  <a:pt x="50647" y="8851"/>
                </a:lnTo>
                <a:lnTo>
                  <a:pt x="37579" y="2159"/>
                </a:lnTo>
                <a:lnTo>
                  <a:pt x="23215" y="0"/>
                </a:lnTo>
                <a:lnTo>
                  <a:pt x="8851" y="2159"/>
                </a:lnTo>
                <a:lnTo>
                  <a:pt x="0" y="6807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5478973" y="3578607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8102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5482865" y="3032133"/>
            <a:ext cx="25057" cy="13931"/>
          </a:xfrm>
          <a:custGeom>
            <a:avLst/>
            <a:gdLst/>
            <a:ahLst/>
            <a:cxnLst/>
            <a:rect l="l" t="t" r="r" b="b"/>
            <a:pathLst>
              <a:path w="25057" h="13931">
                <a:moveTo>
                  <a:pt x="25057" y="13601"/>
                </a:moveTo>
                <a:lnTo>
                  <a:pt x="25057" y="10464"/>
                </a:lnTo>
                <a:lnTo>
                  <a:pt x="23761" y="6578"/>
                </a:lnTo>
                <a:lnTo>
                  <a:pt x="21170" y="3238"/>
                </a:lnTo>
                <a:lnTo>
                  <a:pt x="17716" y="965"/>
                </a:lnTo>
                <a:lnTo>
                  <a:pt x="13716" y="0"/>
                </a:lnTo>
                <a:lnTo>
                  <a:pt x="9499" y="317"/>
                </a:lnTo>
                <a:lnTo>
                  <a:pt x="5727" y="1930"/>
                </a:lnTo>
                <a:lnTo>
                  <a:pt x="2705" y="4749"/>
                </a:lnTo>
                <a:lnTo>
                  <a:pt x="749" y="8420"/>
                </a:lnTo>
                <a:lnTo>
                  <a:pt x="0" y="12522"/>
                </a:lnTo>
                <a:lnTo>
                  <a:pt x="317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5485781" y="3875601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5493447" y="366943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5493449" y="3577529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5483833" y="1835925"/>
            <a:ext cx="8318" cy="203"/>
          </a:xfrm>
          <a:custGeom>
            <a:avLst/>
            <a:gdLst/>
            <a:ahLst/>
            <a:cxnLst/>
            <a:rect l="l" t="t" r="r" b="b"/>
            <a:pathLst>
              <a:path w="8318" h="203">
                <a:moveTo>
                  <a:pt x="6375" y="101"/>
                </a:moveTo>
                <a:lnTo>
                  <a:pt x="0" y="203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5498848" y="3875507"/>
            <a:ext cx="8318" cy="101"/>
          </a:xfrm>
          <a:custGeom>
            <a:avLst/>
            <a:gdLst/>
            <a:ahLst/>
            <a:cxnLst/>
            <a:rect l="l" t="t" r="r" b="b"/>
            <a:pathLst>
              <a:path w="8318" h="101">
                <a:moveTo>
                  <a:pt x="0" y="101"/>
                </a:moveTo>
                <a:lnTo>
                  <a:pt x="831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5505221" y="3875608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5500470" y="3875501"/>
            <a:ext cx="6692" cy="101"/>
          </a:xfrm>
          <a:custGeom>
            <a:avLst/>
            <a:gdLst/>
            <a:ahLst/>
            <a:cxnLst/>
            <a:rect l="l" t="t" r="r" b="b"/>
            <a:pathLst>
              <a:path w="6692" h="101">
                <a:moveTo>
                  <a:pt x="6692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5498848" y="1835919"/>
            <a:ext cx="2590" cy="101"/>
          </a:xfrm>
          <a:custGeom>
            <a:avLst/>
            <a:gdLst/>
            <a:ahLst/>
            <a:cxnLst/>
            <a:rect l="l" t="t" r="r" b="b"/>
            <a:pathLst>
              <a:path w="2590" h="101">
                <a:moveTo>
                  <a:pt x="0" y="0"/>
                </a:moveTo>
                <a:lnTo>
                  <a:pt x="2590" y="101"/>
                </a:ln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5505221" y="1834408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5501441" y="1836027"/>
            <a:ext cx="5727" cy="330"/>
          </a:xfrm>
          <a:custGeom>
            <a:avLst/>
            <a:gdLst/>
            <a:ahLst/>
            <a:cxnLst/>
            <a:rect l="l" t="t" r="r" b="b"/>
            <a:pathLst>
              <a:path w="5727" h="330">
                <a:moveTo>
                  <a:pt x="0" y="0"/>
                </a:moveTo>
                <a:lnTo>
                  <a:pt x="572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5518720" y="3869665"/>
            <a:ext cx="81330" cy="6375"/>
          </a:xfrm>
          <a:custGeom>
            <a:avLst/>
            <a:gdLst/>
            <a:ahLst/>
            <a:cxnLst/>
            <a:rect l="l" t="t" r="r" b="b"/>
            <a:pathLst>
              <a:path w="81330" h="6375">
                <a:moveTo>
                  <a:pt x="0" y="5727"/>
                </a:moveTo>
                <a:lnTo>
                  <a:pt x="81330" y="0"/>
                </a:lnTo>
                <a:lnTo>
                  <a:pt x="23215" y="4864"/>
                </a:lnTo>
                <a:lnTo>
                  <a:pt x="22898" y="5181"/>
                </a:lnTo>
                <a:lnTo>
                  <a:pt x="22898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5508351" y="3664794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8102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5508246" y="3579254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5518720" y="1835057"/>
            <a:ext cx="81330" cy="7124"/>
          </a:xfrm>
          <a:custGeom>
            <a:avLst/>
            <a:gdLst/>
            <a:ahLst/>
            <a:cxnLst/>
            <a:rect l="l" t="t" r="r" b="b"/>
            <a:pathLst>
              <a:path w="81330" h="7124">
                <a:moveTo>
                  <a:pt x="0" y="1295"/>
                </a:moveTo>
                <a:lnTo>
                  <a:pt x="81330" y="7124"/>
                </a:lnTo>
                <a:lnTo>
                  <a:pt x="22352" y="1943"/>
                </a:lnTo>
                <a:lnTo>
                  <a:pt x="2159" y="1193"/>
                </a:lnTo>
                <a:lnTo>
                  <a:pt x="4533" y="1295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5522069" y="3875284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5520886" y="3875076"/>
            <a:ext cx="8420" cy="203"/>
          </a:xfrm>
          <a:custGeom>
            <a:avLst/>
            <a:gdLst/>
            <a:ahLst/>
            <a:cxnLst/>
            <a:rect l="l" t="t" r="r" b="b"/>
            <a:pathLst>
              <a:path w="8420" h="203">
                <a:moveTo>
                  <a:pt x="7124" y="101"/>
                </a:moveTo>
                <a:lnTo>
                  <a:pt x="8420" y="0"/>
                </a:lnTo>
                <a:lnTo>
                  <a:pt x="0" y="203"/>
                </a:lnTo>
                <a:lnTo>
                  <a:pt x="6362" y="101"/>
                </a:lnTo>
                <a:lnTo>
                  <a:pt x="0" y="203"/>
                </a:lnTo>
                <a:lnTo>
                  <a:pt x="474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5528873" y="387506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5526496" y="3875177"/>
            <a:ext cx="749" cy="0"/>
          </a:xfrm>
          <a:custGeom>
            <a:avLst/>
            <a:gdLst/>
            <a:ahLst/>
            <a:cxnLst/>
            <a:rect l="l" t="t" r="r" b="b"/>
            <a:pathLst>
              <a:path w="749">
                <a:moveTo>
                  <a:pt x="0" y="0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5530057" y="3874631"/>
            <a:ext cx="10261" cy="431"/>
          </a:xfrm>
          <a:custGeom>
            <a:avLst/>
            <a:gdLst/>
            <a:ahLst/>
            <a:cxnLst/>
            <a:rect l="l" t="t" r="r" b="b"/>
            <a:pathLst>
              <a:path w="10261" h="431">
                <a:moveTo>
                  <a:pt x="2705" y="330"/>
                </a:moveTo>
                <a:lnTo>
                  <a:pt x="0" y="43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5521749" y="3655503"/>
            <a:ext cx="7124" cy="6591"/>
          </a:xfrm>
          <a:custGeom>
            <a:avLst/>
            <a:gdLst/>
            <a:ahLst/>
            <a:cxnLst/>
            <a:rect l="l" t="t" r="r" b="b"/>
            <a:pathLst>
              <a:path w="7124" h="6591">
                <a:moveTo>
                  <a:pt x="7124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5521745" y="3585519"/>
            <a:ext cx="15227" cy="18351"/>
          </a:xfrm>
          <a:custGeom>
            <a:avLst/>
            <a:gdLst/>
            <a:ahLst/>
            <a:cxnLst/>
            <a:rect l="l" t="t" r="r" b="b"/>
            <a:pathLst>
              <a:path w="15227" h="18351">
                <a:moveTo>
                  <a:pt x="0" y="0"/>
                </a:moveTo>
                <a:lnTo>
                  <a:pt x="11455" y="10909"/>
                </a:lnTo>
                <a:lnTo>
                  <a:pt x="15227" y="183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5520665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5530385" y="1952992"/>
            <a:ext cx="81318" cy="6477"/>
          </a:xfrm>
          <a:custGeom>
            <a:avLst/>
            <a:gdLst/>
            <a:ahLst/>
            <a:cxnLst/>
            <a:rect l="l" t="t" r="r" b="b"/>
            <a:pathLst>
              <a:path w="81318" h="6476">
                <a:moveTo>
                  <a:pt x="0" y="0"/>
                </a:moveTo>
                <a:lnTo>
                  <a:pt x="81318" y="6477"/>
                </a:lnTo>
                <a:lnTo>
                  <a:pt x="4784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5520884" y="1836251"/>
            <a:ext cx="4749" cy="203"/>
          </a:xfrm>
          <a:custGeom>
            <a:avLst/>
            <a:gdLst/>
            <a:ahLst/>
            <a:cxnLst/>
            <a:rect l="l" t="t" r="r" b="b"/>
            <a:pathLst>
              <a:path w="4749" h="203">
                <a:moveTo>
                  <a:pt x="4102" y="101"/>
                </a:moveTo>
                <a:lnTo>
                  <a:pt x="4749" y="203"/>
                </a:lnTo>
                <a:lnTo>
                  <a:pt x="0" y="0"/>
                </a:lnTo>
                <a:lnTo>
                  <a:pt x="4102" y="101"/>
                </a:lnTo>
                <a:lnTo>
                  <a:pt x="237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5520881" y="1836244"/>
            <a:ext cx="9067" cy="317"/>
          </a:xfrm>
          <a:custGeom>
            <a:avLst/>
            <a:gdLst/>
            <a:ahLst/>
            <a:cxnLst/>
            <a:rect l="l" t="t" r="r" b="b"/>
            <a:pathLst>
              <a:path w="9067" h="317">
                <a:moveTo>
                  <a:pt x="0" y="0"/>
                </a:moveTo>
                <a:lnTo>
                  <a:pt x="9067" y="317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5529953" y="1836568"/>
            <a:ext cx="3454" cy="101"/>
          </a:xfrm>
          <a:custGeom>
            <a:avLst/>
            <a:gdLst/>
            <a:ahLst/>
            <a:cxnLst/>
            <a:rect l="l" t="t" r="r" b="b"/>
            <a:pathLst>
              <a:path w="3454" h="101">
                <a:moveTo>
                  <a:pt x="0" y="0"/>
                </a:moveTo>
                <a:lnTo>
                  <a:pt x="345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5527903" y="183646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5530385" y="1836568"/>
            <a:ext cx="1727" cy="101"/>
          </a:xfrm>
          <a:custGeom>
            <a:avLst/>
            <a:gdLst/>
            <a:ahLst/>
            <a:cxnLst/>
            <a:rect l="l" t="t" r="r" b="b"/>
            <a:pathLst>
              <a:path w="1727" h="101">
                <a:moveTo>
                  <a:pt x="0" y="0"/>
                </a:move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5539896" y="3874529"/>
            <a:ext cx="2044" cy="101"/>
          </a:xfrm>
          <a:custGeom>
            <a:avLst/>
            <a:gdLst/>
            <a:ahLst/>
            <a:cxnLst/>
            <a:rect l="l" t="t" r="r" b="b"/>
            <a:pathLst>
              <a:path w="2044" h="101">
                <a:moveTo>
                  <a:pt x="2044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5541617" y="3874637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5530388" y="3752267"/>
            <a:ext cx="81318" cy="6591"/>
          </a:xfrm>
          <a:custGeom>
            <a:avLst/>
            <a:gdLst/>
            <a:ahLst/>
            <a:cxnLst/>
            <a:rect l="l" t="t" r="r" b="b"/>
            <a:pathLst>
              <a:path w="81318" h="6591">
                <a:moveTo>
                  <a:pt x="47840" y="3784"/>
                </a:moveTo>
                <a:lnTo>
                  <a:pt x="81318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5534277" y="3637151"/>
            <a:ext cx="5613" cy="11658"/>
          </a:xfrm>
          <a:custGeom>
            <a:avLst/>
            <a:gdLst/>
            <a:ahLst/>
            <a:cxnLst/>
            <a:rect l="l" t="t" r="r" b="b"/>
            <a:pathLst>
              <a:path w="5613" h="11658">
                <a:moveTo>
                  <a:pt x="5397" y="1397"/>
                </a:moveTo>
                <a:lnTo>
                  <a:pt x="5613" y="0"/>
                </a:lnTo>
                <a:lnTo>
                  <a:pt x="5499" y="1066"/>
                </a:lnTo>
                <a:lnTo>
                  <a:pt x="0" y="11658"/>
                </a:lnTo>
                <a:lnTo>
                  <a:pt x="280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5532654" y="3595886"/>
            <a:ext cx="9398" cy="41262"/>
          </a:xfrm>
          <a:custGeom>
            <a:avLst/>
            <a:gdLst/>
            <a:ahLst/>
            <a:cxnLst/>
            <a:rect l="l" t="t" r="r" b="b"/>
            <a:pathLst>
              <a:path w="9398" h="41262">
                <a:moveTo>
                  <a:pt x="0" y="0"/>
                </a:moveTo>
                <a:lnTo>
                  <a:pt x="7124" y="13500"/>
                </a:lnTo>
                <a:lnTo>
                  <a:pt x="9398" y="27978"/>
                </a:lnTo>
                <a:lnTo>
                  <a:pt x="7238" y="41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5540214" y="1837000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5541617" y="1835704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5600043" y="1842184"/>
            <a:ext cx="107569" cy="16738"/>
          </a:xfrm>
          <a:custGeom>
            <a:avLst/>
            <a:gdLst/>
            <a:ahLst/>
            <a:cxnLst/>
            <a:rect l="l" t="t" r="r" b="b"/>
            <a:pathLst>
              <a:path w="107569" h="16738">
                <a:moveTo>
                  <a:pt x="0" y="0"/>
                </a:moveTo>
                <a:lnTo>
                  <a:pt x="22250" y="1727"/>
                </a:lnTo>
                <a:lnTo>
                  <a:pt x="107569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5600043" y="3852496"/>
            <a:ext cx="108648" cy="17170"/>
          </a:xfrm>
          <a:custGeom>
            <a:avLst/>
            <a:gdLst/>
            <a:ahLst/>
            <a:cxnLst/>
            <a:rect l="l" t="t" r="r" b="b"/>
            <a:pathLst>
              <a:path w="108648" h="17170">
                <a:moveTo>
                  <a:pt x="0" y="17170"/>
                </a:moveTo>
                <a:lnTo>
                  <a:pt x="22250" y="15227"/>
                </a:lnTo>
                <a:lnTo>
                  <a:pt x="10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6376781" y="2660176"/>
            <a:ext cx="1943" cy="9182"/>
          </a:xfrm>
          <a:custGeom>
            <a:avLst/>
            <a:gdLst/>
            <a:ahLst/>
            <a:cxnLst/>
            <a:rect l="l" t="t" r="r" b="b"/>
            <a:pathLst>
              <a:path w="1943" h="9182">
                <a:moveTo>
                  <a:pt x="0" y="0"/>
                </a:moveTo>
                <a:lnTo>
                  <a:pt x="194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5621430" y="2403240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5621430" y="2403245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5621430" y="2327751"/>
            <a:ext cx="15557" cy="75488"/>
          </a:xfrm>
          <a:custGeom>
            <a:avLst/>
            <a:gdLst/>
            <a:ahLst/>
            <a:cxnLst/>
            <a:rect l="l" t="t" r="r" b="b"/>
            <a:pathLst>
              <a:path w="15557" h="75488">
                <a:moveTo>
                  <a:pt x="0" y="0"/>
                </a:moveTo>
                <a:lnTo>
                  <a:pt x="15557" y="0"/>
                </a:lnTo>
                <a:lnTo>
                  <a:pt x="15557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5621430" y="2322676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0"/>
                </a:moveTo>
                <a:lnTo>
                  <a:pt x="3022" y="215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5621432" y="2275587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0"/>
                </a:moveTo>
                <a:lnTo>
                  <a:pt x="3022" y="508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5621427" y="2200095"/>
            <a:ext cx="37693" cy="75488"/>
          </a:xfrm>
          <a:custGeom>
            <a:avLst/>
            <a:gdLst/>
            <a:ahLst/>
            <a:cxnLst/>
            <a:rect l="l" t="t" r="r" b="b"/>
            <a:pathLst>
              <a:path w="37693" h="75488">
                <a:moveTo>
                  <a:pt x="37693" y="0"/>
                </a:moveTo>
                <a:lnTo>
                  <a:pt x="15557" y="0"/>
                </a:lnTo>
                <a:lnTo>
                  <a:pt x="15557" y="75488"/>
                </a:lnTo>
                <a:lnTo>
                  <a:pt x="0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5621432" y="2195015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5079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5621430" y="220009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5636982" y="2327751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5636982" y="2275587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6072444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6074926" y="2492128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6100734" y="2535646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6074920" y="2439201"/>
            <a:ext cx="4432" cy="12319"/>
          </a:xfrm>
          <a:custGeom>
            <a:avLst/>
            <a:gdLst/>
            <a:ahLst/>
            <a:cxnLst/>
            <a:rect l="l" t="t" r="r" b="b"/>
            <a:pathLst>
              <a:path w="4432" h="12318">
                <a:moveTo>
                  <a:pt x="0" y="12319"/>
                </a:moveTo>
                <a:lnTo>
                  <a:pt x="4432" y="0"/>
                </a:lnTo>
                <a:lnTo>
                  <a:pt x="2374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6081833" y="2511352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6077186" y="2498613"/>
            <a:ext cx="3784" cy="10363"/>
          </a:xfrm>
          <a:custGeom>
            <a:avLst/>
            <a:gdLst/>
            <a:ahLst/>
            <a:cxnLst/>
            <a:rect l="l" t="t" r="r" b="b"/>
            <a:pathLst>
              <a:path w="3784" h="10363">
                <a:moveTo>
                  <a:pt x="3784" y="103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6086477" y="2518265"/>
            <a:ext cx="1397" cy="2374"/>
          </a:xfrm>
          <a:custGeom>
            <a:avLst/>
            <a:gdLst/>
            <a:ahLst/>
            <a:cxnLst/>
            <a:rect l="l" t="t" r="r" b="b"/>
            <a:pathLst>
              <a:path w="1397" h="2374">
                <a:moveTo>
                  <a:pt x="0" y="0"/>
                </a:moveTo>
                <a:lnTo>
                  <a:pt x="139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6079349" y="2431536"/>
            <a:ext cx="2921" cy="7670"/>
          </a:xfrm>
          <a:custGeom>
            <a:avLst/>
            <a:gdLst/>
            <a:ahLst/>
            <a:cxnLst/>
            <a:rect l="l" t="t" r="r" b="b"/>
            <a:pathLst>
              <a:path w="2921" h="7670">
                <a:moveTo>
                  <a:pt x="0" y="7670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6081835" y="2422582"/>
            <a:ext cx="6362" cy="9601"/>
          </a:xfrm>
          <a:custGeom>
            <a:avLst/>
            <a:gdLst/>
            <a:ahLst/>
            <a:cxnLst/>
            <a:rect l="l" t="t" r="r" b="b"/>
            <a:pathLst>
              <a:path w="6362" h="9601">
                <a:moveTo>
                  <a:pt x="4965" y="2260"/>
                </a:moveTo>
                <a:lnTo>
                  <a:pt x="6362" y="0"/>
                </a:lnTo>
                <a:lnTo>
                  <a:pt x="0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6088203" y="2414371"/>
            <a:ext cx="5727" cy="8204"/>
          </a:xfrm>
          <a:custGeom>
            <a:avLst/>
            <a:gdLst/>
            <a:ahLst/>
            <a:cxnLst/>
            <a:rect l="l" t="t" r="r" b="b"/>
            <a:pathLst>
              <a:path w="5727" h="8204">
                <a:moveTo>
                  <a:pt x="0" y="8204"/>
                </a:move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6093066" y="2528416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6093065" y="2407342"/>
            <a:ext cx="8318" cy="7785"/>
          </a:xfrm>
          <a:custGeom>
            <a:avLst/>
            <a:gdLst/>
            <a:ahLst/>
            <a:cxnLst/>
            <a:rect l="l" t="t" r="r" b="b"/>
            <a:pathLst>
              <a:path w="8318" h="7785">
                <a:moveTo>
                  <a:pt x="7670" y="546"/>
                </a:moveTo>
                <a:lnTo>
                  <a:pt x="8318" y="0"/>
                </a:lnTo>
                <a:lnTo>
                  <a:pt x="0" y="77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6107965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6107968" y="239115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0" y="9931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6175253" y="2499575"/>
            <a:ext cx="23647" cy="17284"/>
          </a:xfrm>
          <a:custGeom>
            <a:avLst/>
            <a:gdLst/>
            <a:ahLst/>
            <a:cxnLst/>
            <a:rect l="l" t="t" r="r" b="b"/>
            <a:pathLst>
              <a:path w="23647" h="17284">
                <a:moveTo>
                  <a:pt x="0" y="17284"/>
                </a:moveTo>
                <a:lnTo>
                  <a:pt x="13169" y="10477"/>
                </a:ln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6188426" y="2433487"/>
            <a:ext cx="17284" cy="23647"/>
          </a:xfrm>
          <a:custGeom>
            <a:avLst/>
            <a:gdLst/>
            <a:ahLst/>
            <a:cxnLst/>
            <a:rect l="l" t="t" r="r" b="b"/>
            <a:pathLst>
              <a:path w="17284" h="23647">
                <a:moveTo>
                  <a:pt x="17284" y="23647"/>
                </a:moveTo>
                <a:lnTo>
                  <a:pt x="10477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6122330" y="2433485"/>
            <a:ext cx="10477" cy="10477"/>
          </a:xfrm>
          <a:custGeom>
            <a:avLst/>
            <a:gdLst/>
            <a:ahLst/>
            <a:cxnLst/>
            <a:rect l="l" t="t" r="r" b="b"/>
            <a:pathLst>
              <a:path w="10477" h="10477">
                <a:moveTo>
                  <a:pt x="10477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6114449" y="2474086"/>
            <a:ext cx="7556" cy="23228"/>
          </a:xfrm>
          <a:custGeom>
            <a:avLst/>
            <a:gdLst/>
            <a:ahLst/>
            <a:cxnLst/>
            <a:rect l="l" t="t" r="r" b="b"/>
            <a:pathLst>
              <a:path w="7556" h="23228">
                <a:moveTo>
                  <a:pt x="215" y="1625"/>
                </a:moveTo>
                <a:lnTo>
                  <a:pt x="0" y="0"/>
                </a:lnTo>
                <a:lnTo>
                  <a:pt x="1841" y="12103"/>
                </a:lnTo>
                <a:lnTo>
                  <a:pt x="7556" y="23228"/>
                </a:lnTo>
                <a:lnTo>
                  <a:pt x="7023" y="2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6160674" y="2512968"/>
            <a:ext cx="20523" cy="5410"/>
          </a:xfrm>
          <a:custGeom>
            <a:avLst/>
            <a:gdLst/>
            <a:ahLst/>
            <a:cxnLst/>
            <a:rect l="l" t="t" r="r" b="b"/>
            <a:pathLst>
              <a:path w="20523" h="5410">
                <a:moveTo>
                  <a:pt x="12852" y="3352"/>
                </a:moveTo>
                <a:lnTo>
                  <a:pt x="20523" y="0"/>
                </a:lnTo>
                <a:lnTo>
                  <a:pt x="14363" y="3136"/>
                </a:lnTo>
                <a:lnTo>
                  <a:pt x="0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6122009" y="2497311"/>
            <a:ext cx="4318" cy="5295"/>
          </a:xfrm>
          <a:custGeom>
            <a:avLst/>
            <a:gdLst/>
            <a:ahLst/>
            <a:cxnLst/>
            <a:rect l="l" t="t" r="r" b="b"/>
            <a:pathLst>
              <a:path w="4317" h="5295">
                <a:moveTo>
                  <a:pt x="0" y="0"/>
                </a:moveTo>
                <a:lnTo>
                  <a:pt x="431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6115740" y="2482621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2705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6114025" y="2433370"/>
            <a:ext cx="20624" cy="40716"/>
          </a:xfrm>
          <a:custGeom>
            <a:avLst/>
            <a:gdLst/>
            <a:ahLst/>
            <a:cxnLst/>
            <a:rect l="l" t="t" r="r" b="b"/>
            <a:pathLst>
              <a:path w="20624" h="40716">
                <a:moveTo>
                  <a:pt x="17919" y="2057"/>
                </a:moveTo>
                <a:lnTo>
                  <a:pt x="20624" y="0"/>
                </a:lnTo>
                <a:lnTo>
                  <a:pt x="19215" y="762"/>
                </a:lnTo>
                <a:lnTo>
                  <a:pt x="8953" y="11023"/>
                </a:lnTo>
                <a:lnTo>
                  <a:pt x="2260" y="24091"/>
                </a:lnTo>
                <a:lnTo>
                  <a:pt x="0" y="38455"/>
                </a:lnTo>
                <a:lnTo>
                  <a:pt x="419" y="40716"/>
                </a:lnTo>
                <a:lnTo>
                  <a:pt x="647" y="34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6115747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6121472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6178062" y="2557143"/>
            <a:ext cx="3136" cy="431"/>
          </a:xfrm>
          <a:custGeom>
            <a:avLst/>
            <a:gdLst/>
            <a:ahLst/>
            <a:cxnLst/>
            <a:rect l="l" t="t" r="r" b="b"/>
            <a:pathLst>
              <a:path w="3136" h="431">
                <a:moveTo>
                  <a:pt x="0" y="43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6131294" y="2507579"/>
            <a:ext cx="6591" cy="4203"/>
          </a:xfrm>
          <a:custGeom>
            <a:avLst/>
            <a:gdLst/>
            <a:ahLst/>
            <a:cxnLst/>
            <a:rect l="l" t="t" r="r" b="b"/>
            <a:pathLst>
              <a:path w="6591" h="4203">
                <a:moveTo>
                  <a:pt x="6591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6134646" y="2425172"/>
            <a:ext cx="46545" cy="8204"/>
          </a:xfrm>
          <a:custGeom>
            <a:avLst/>
            <a:gdLst/>
            <a:ahLst/>
            <a:cxnLst/>
            <a:rect l="l" t="t" r="r" b="b"/>
            <a:pathLst>
              <a:path w="46545" h="8204">
                <a:moveTo>
                  <a:pt x="0" y="8204"/>
                </a:moveTo>
                <a:lnTo>
                  <a:pt x="11442" y="2374"/>
                </a:lnTo>
                <a:lnTo>
                  <a:pt x="26022" y="0"/>
                </a:lnTo>
                <a:lnTo>
                  <a:pt x="40500" y="2374"/>
                </a:lnTo>
                <a:lnTo>
                  <a:pt x="46545" y="5499"/>
                </a:lnTo>
                <a:lnTo>
                  <a:pt x="38773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6178274" y="2386072"/>
            <a:ext cx="2921" cy="431"/>
          </a:xfrm>
          <a:custGeom>
            <a:avLst/>
            <a:gdLst/>
            <a:ahLst/>
            <a:cxnLst/>
            <a:rect l="l" t="t" r="r" b="b"/>
            <a:pathLst>
              <a:path w="2921" h="431">
                <a:moveTo>
                  <a:pt x="292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6144145" y="2515017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7886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6144148" y="2426566"/>
            <a:ext cx="7772" cy="2057"/>
          </a:xfrm>
          <a:custGeom>
            <a:avLst/>
            <a:gdLst/>
            <a:ahLst/>
            <a:cxnLst/>
            <a:rect l="l" t="t" r="r" b="b"/>
            <a:pathLst>
              <a:path w="7772" h="2057">
                <a:moveTo>
                  <a:pt x="0" y="2057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6165216" y="2876179"/>
            <a:ext cx="4318" cy="12090"/>
          </a:xfrm>
          <a:custGeom>
            <a:avLst/>
            <a:gdLst/>
            <a:ahLst/>
            <a:cxnLst/>
            <a:rect l="l" t="t" r="r" b="b"/>
            <a:pathLst>
              <a:path w="4317" h="12090">
                <a:moveTo>
                  <a:pt x="2476" y="6692"/>
                </a:moveTo>
                <a:lnTo>
                  <a:pt x="4317" y="12090"/>
                </a:lnTo>
                <a:lnTo>
                  <a:pt x="0" y="0"/>
                </a:ln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6162832" y="2841396"/>
            <a:ext cx="1727" cy="28841"/>
          </a:xfrm>
          <a:custGeom>
            <a:avLst/>
            <a:gdLst/>
            <a:ahLst/>
            <a:cxnLst/>
            <a:rect l="l" t="t" r="r" b="b"/>
            <a:pathLst>
              <a:path w="1727" h="28841">
                <a:moveTo>
                  <a:pt x="1727" y="28841"/>
                </a:moveTo>
                <a:lnTo>
                  <a:pt x="0" y="14477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6165216" y="282346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2476" y="5295"/>
                </a:moveTo>
                <a:lnTo>
                  <a:pt x="4317" y="0"/>
                </a:lnTo>
                <a:lnTo>
                  <a:pt x="0" y="11988"/>
                </a:lnTo>
                <a:lnTo>
                  <a:pt x="10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6169531" y="2818505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4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6158621" y="2517401"/>
            <a:ext cx="8204" cy="647"/>
          </a:xfrm>
          <a:custGeom>
            <a:avLst/>
            <a:gdLst/>
            <a:ahLst/>
            <a:cxnLst/>
            <a:rect l="l" t="t" r="r" b="b"/>
            <a:pathLst>
              <a:path w="8204" h="647">
                <a:moveTo>
                  <a:pt x="0" y="647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6158621" y="2425492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6169531" y="2888272"/>
            <a:ext cx="1828" cy="4864"/>
          </a:xfrm>
          <a:custGeom>
            <a:avLst/>
            <a:gdLst/>
            <a:ahLst/>
            <a:cxnLst/>
            <a:rect l="l" t="t" r="r" b="b"/>
            <a:pathLst>
              <a:path w="1828" h="4864">
                <a:moveTo>
                  <a:pt x="0" y="0"/>
                </a:moveTo>
                <a:lnTo>
                  <a:pt x="182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6181195" y="2556929"/>
            <a:ext cx="965" cy="215"/>
          </a:xfrm>
          <a:custGeom>
            <a:avLst/>
            <a:gdLst/>
            <a:ahLst/>
            <a:cxnLst/>
            <a:rect l="l" t="t" r="r" b="b"/>
            <a:pathLst>
              <a:path w="965" h="215">
                <a:moveTo>
                  <a:pt x="0" y="21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6181195" y="2504653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8318"/>
                </a:moveTo>
                <a:lnTo>
                  <a:pt x="6794" y="4864"/>
                </a:lnTo>
                <a:lnTo>
                  <a:pt x="11658" y="0"/>
                </a:lnTo>
                <a:lnTo>
                  <a:pt x="5727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6181195" y="2430675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0"/>
                </a:moveTo>
                <a:lnTo>
                  <a:pt x="6794" y="3454"/>
                </a:lnTo>
                <a:lnTo>
                  <a:pt x="11658" y="8318"/>
                </a:lnTo>
                <a:lnTo>
                  <a:pt x="572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6192855" y="2497307"/>
            <a:ext cx="6159" cy="7353"/>
          </a:xfrm>
          <a:custGeom>
            <a:avLst/>
            <a:gdLst/>
            <a:ahLst/>
            <a:cxnLst/>
            <a:rect l="l" t="t" r="r" b="b"/>
            <a:pathLst>
              <a:path w="6159" h="7353">
                <a:moveTo>
                  <a:pt x="4864" y="2489"/>
                </a:moveTo>
                <a:lnTo>
                  <a:pt x="6159" y="0"/>
                </a:lnTo>
                <a:lnTo>
                  <a:pt x="5511" y="1841"/>
                </a:lnTo>
                <a:lnTo>
                  <a:pt x="0" y="7353"/>
                </a:lnTo>
                <a:lnTo>
                  <a:pt x="76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6192856" y="2438991"/>
            <a:ext cx="9728" cy="13716"/>
          </a:xfrm>
          <a:custGeom>
            <a:avLst/>
            <a:gdLst/>
            <a:ahLst/>
            <a:cxnLst/>
            <a:rect l="l" t="t" r="r" b="b"/>
            <a:pathLst>
              <a:path w="9728" h="13716">
                <a:moveTo>
                  <a:pt x="0" y="0"/>
                </a:moveTo>
                <a:lnTo>
                  <a:pt x="5511" y="5397"/>
                </a:lnTo>
                <a:lnTo>
                  <a:pt x="9728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6181189" y="2386502"/>
            <a:ext cx="977" cy="215"/>
          </a:xfrm>
          <a:custGeom>
            <a:avLst/>
            <a:gdLst/>
            <a:ahLst/>
            <a:cxnLst/>
            <a:rect l="l" t="t" r="r" b="b"/>
            <a:pathLst>
              <a:path w="977" h="215">
                <a:moveTo>
                  <a:pt x="97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6199008" y="2485757"/>
            <a:ext cx="5829" cy="11556"/>
          </a:xfrm>
          <a:custGeom>
            <a:avLst/>
            <a:gdLst/>
            <a:ahLst/>
            <a:cxnLst/>
            <a:rect l="l" t="t" r="r" b="b"/>
            <a:pathLst>
              <a:path w="5829" h="11556">
                <a:moveTo>
                  <a:pt x="5727" y="863"/>
                </a:moveTo>
                <a:lnTo>
                  <a:pt x="5829" y="0"/>
                </a:lnTo>
                <a:lnTo>
                  <a:pt x="0" y="11556"/>
                </a:lnTo>
                <a:lnTo>
                  <a:pt x="3784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6197719" y="2443847"/>
            <a:ext cx="9499" cy="41910"/>
          </a:xfrm>
          <a:custGeom>
            <a:avLst/>
            <a:gdLst/>
            <a:ahLst/>
            <a:cxnLst/>
            <a:rect l="l" t="t" r="r" b="b"/>
            <a:pathLst>
              <a:path w="9499" h="41910">
                <a:moveTo>
                  <a:pt x="7124" y="41909"/>
                </a:moveTo>
                <a:lnTo>
                  <a:pt x="9499" y="27978"/>
                </a:lnTo>
                <a:lnTo>
                  <a:pt x="7226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6212406" y="2817417"/>
            <a:ext cx="41694" cy="54114"/>
          </a:xfrm>
          <a:custGeom>
            <a:avLst/>
            <a:gdLst/>
            <a:ahLst/>
            <a:cxnLst/>
            <a:rect l="l" t="t" r="r" b="b"/>
            <a:pathLst>
              <a:path w="41694" h="54114">
                <a:moveTo>
                  <a:pt x="3670" y="54114"/>
                </a:moveTo>
                <a:lnTo>
                  <a:pt x="2044" y="50876"/>
                </a:lnTo>
                <a:lnTo>
                  <a:pt x="0" y="38455"/>
                </a:lnTo>
                <a:lnTo>
                  <a:pt x="2044" y="25933"/>
                </a:lnTo>
                <a:lnTo>
                  <a:pt x="8102" y="14693"/>
                </a:lnTo>
                <a:lnTo>
                  <a:pt x="17500" y="6159"/>
                </a:lnTo>
                <a:lnTo>
                  <a:pt x="29057" y="1092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6276988" y="2827468"/>
            <a:ext cx="11988" cy="34671"/>
          </a:xfrm>
          <a:custGeom>
            <a:avLst/>
            <a:gdLst/>
            <a:ahLst/>
            <a:cxnLst/>
            <a:rect l="l" t="t" r="r" b="b"/>
            <a:pathLst>
              <a:path w="11988" h="34670">
                <a:moveTo>
                  <a:pt x="0" y="0"/>
                </a:moveTo>
                <a:lnTo>
                  <a:pt x="7772" y="9931"/>
                </a:lnTo>
                <a:lnTo>
                  <a:pt x="11988" y="22034"/>
                </a:lnTo>
                <a:lnTo>
                  <a:pt x="11988" y="34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6216079" y="2871530"/>
            <a:ext cx="60909" cy="22682"/>
          </a:xfrm>
          <a:custGeom>
            <a:avLst/>
            <a:gdLst/>
            <a:ahLst/>
            <a:cxnLst/>
            <a:rect l="l" t="t" r="r" b="b"/>
            <a:pathLst>
              <a:path w="60909" h="22682">
                <a:moveTo>
                  <a:pt x="60909" y="12636"/>
                </a:moveTo>
                <a:lnTo>
                  <a:pt x="50330" y="19545"/>
                </a:lnTo>
                <a:lnTo>
                  <a:pt x="38011" y="22682"/>
                </a:lnTo>
                <a:lnTo>
                  <a:pt x="25374" y="21602"/>
                </a:lnTo>
                <a:lnTo>
                  <a:pt x="13830" y="16522"/>
                </a:lnTo>
                <a:lnTo>
                  <a:pt x="4432" y="798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6213156" y="2818176"/>
            <a:ext cx="75069" cy="75272"/>
          </a:xfrm>
          <a:custGeom>
            <a:avLst/>
            <a:gdLst/>
            <a:ahLst/>
            <a:cxnLst/>
            <a:rect l="l" t="t" r="r" b="b"/>
            <a:pathLst>
              <a:path w="75069" h="75272">
                <a:moveTo>
                  <a:pt x="2057" y="49898"/>
                </a:moveTo>
                <a:lnTo>
                  <a:pt x="0" y="37693"/>
                </a:lnTo>
                <a:lnTo>
                  <a:pt x="2057" y="25387"/>
                </a:lnTo>
                <a:lnTo>
                  <a:pt x="8000" y="14477"/>
                </a:lnTo>
                <a:lnTo>
                  <a:pt x="17183" y="6045"/>
                </a:lnTo>
                <a:lnTo>
                  <a:pt x="28511" y="977"/>
                </a:lnTo>
                <a:lnTo>
                  <a:pt x="40830" y="0"/>
                </a:lnTo>
                <a:lnTo>
                  <a:pt x="52933" y="3022"/>
                </a:lnTo>
                <a:lnTo>
                  <a:pt x="63296" y="9829"/>
                </a:lnTo>
                <a:lnTo>
                  <a:pt x="70954" y="19659"/>
                </a:lnTo>
                <a:lnTo>
                  <a:pt x="75069" y="31432"/>
                </a:lnTo>
                <a:lnTo>
                  <a:pt x="75069" y="43853"/>
                </a:lnTo>
                <a:lnTo>
                  <a:pt x="70954" y="55625"/>
                </a:lnTo>
                <a:lnTo>
                  <a:pt x="63296" y="65455"/>
                </a:lnTo>
                <a:lnTo>
                  <a:pt x="52933" y="72250"/>
                </a:lnTo>
                <a:lnTo>
                  <a:pt x="40830" y="75272"/>
                </a:lnTo>
                <a:lnTo>
                  <a:pt x="28511" y="74193"/>
                </a:lnTo>
                <a:lnTo>
                  <a:pt x="17183" y="69227"/>
                </a:lnTo>
                <a:lnTo>
                  <a:pt x="8000" y="60807"/>
                </a:lnTo>
                <a:lnTo>
                  <a:pt x="2057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6204732" y="2457029"/>
            <a:ext cx="2489" cy="14795"/>
          </a:xfrm>
          <a:custGeom>
            <a:avLst/>
            <a:gdLst/>
            <a:ahLst/>
            <a:cxnLst/>
            <a:rect l="l" t="t" r="r" b="b"/>
            <a:pathLst>
              <a:path w="2489" h="14795">
                <a:moveTo>
                  <a:pt x="2489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6514049" y="2805004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0" y="0"/>
                </a:moveTo>
                <a:lnTo>
                  <a:pt x="215" y="4749"/>
                </a:lnTo>
                <a:lnTo>
                  <a:pt x="172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6514043" y="2893781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546" y="647"/>
                </a:moveTo>
                <a:lnTo>
                  <a:pt x="546" y="1079"/>
                </a:lnTo>
                <a:lnTo>
                  <a:pt x="330" y="0"/>
                </a:lnTo>
                <a:lnTo>
                  <a:pt x="0" y="10693"/>
                </a:lnTo>
                <a:lnTo>
                  <a:pt x="330" y="6375"/>
                </a:lnTo>
                <a:lnTo>
                  <a:pt x="215" y="7670"/>
                </a:lnTo>
                <a:lnTo>
                  <a:pt x="33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6514042" y="2883623"/>
            <a:ext cx="2273" cy="20853"/>
          </a:xfrm>
          <a:custGeom>
            <a:avLst/>
            <a:gdLst/>
            <a:ahLst/>
            <a:cxnLst/>
            <a:rect l="l" t="t" r="r" b="b"/>
            <a:pathLst>
              <a:path w="2273" h="20853">
                <a:moveTo>
                  <a:pt x="330" y="15557"/>
                </a:moveTo>
                <a:lnTo>
                  <a:pt x="431" y="14363"/>
                </a:lnTo>
                <a:lnTo>
                  <a:pt x="0" y="20853"/>
                </a:lnTo>
                <a:lnTo>
                  <a:pt x="876" y="0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6514265" y="2901878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6514487" y="2894860"/>
            <a:ext cx="101" cy="2476"/>
          </a:xfrm>
          <a:custGeom>
            <a:avLst/>
            <a:gdLst/>
            <a:ahLst/>
            <a:cxnLst/>
            <a:rect l="l" t="t" r="r" b="b"/>
            <a:pathLst>
              <a:path w="101" h="2476">
                <a:moveTo>
                  <a:pt x="101" y="0"/>
                </a:moveTo>
                <a:lnTo>
                  <a:pt x="0" y="247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6514372" y="2881135"/>
            <a:ext cx="546" cy="11671"/>
          </a:xfrm>
          <a:custGeom>
            <a:avLst/>
            <a:gdLst/>
            <a:ahLst/>
            <a:cxnLst/>
            <a:rect l="l" t="t" r="r" b="b"/>
            <a:pathLst>
              <a:path w="546" h="11671">
                <a:moveTo>
                  <a:pt x="0" y="11671"/>
                </a:moveTo>
                <a:lnTo>
                  <a:pt x="330" y="0"/>
                </a:lnTo>
                <a:lnTo>
                  <a:pt x="54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6514379" y="2897343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6514703" y="2881141"/>
            <a:ext cx="101" cy="6591"/>
          </a:xfrm>
          <a:custGeom>
            <a:avLst/>
            <a:gdLst/>
            <a:ahLst/>
            <a:cxnLst/>
            <a:rect l="l" t="t" r="r" b="b"/>
            <a:pathLst>
              <a:path w="101" h="6591">
                <a:moveTo>
                  <a:pt x="101" y="6591"/>
                </a:moveTo>
                <a:lnTo>
                  <a:pt x="0" y="0"/>
                </a:lnTo>
                <a:lnTo>
                  <a:pt x="101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6514697" y="2860301"/>
            <a:ext cx="647" cy="20840"/>
          </a:xfrm>
          <a:custGeom>
            <a:avLst/>
            <a:gdLst/>
            <a:ahLst/>
            <a:cxnLst/>
            <a:rect l="l" t="t" r="r" b="b"/>
            <a:pathLst>
              <a:path w="647" h="20840">
                <a:moveTo>
                  <a:pt x="0" y="20840"/>
                </a:moveTo>
                <a:lnTo>
                  <a:pt x="647" y="0"/>
                </a:lnTo>
                <a:lnTo>
                  <a:pt x="317" y="9283"/>
                </a:lnTo>
                <a:lnTo>
                  <a:pt x="647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6515235" y="286559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6515243" y="2846252"/>
            <a:ext cx="101" cy="14046"/>
          </a:xfrm>
          <a:custGeom>
            <a:avLst/>
            <a:gdLst/>
            <a:ahLst/>
            <a:cxnLst/>
            <a:rect l="l" t="t" r="r" b="b"/>
            <a:pathLst>
              <a:path w="101" h="14046">
                <a:moveTo>
                  <a:pt x="101" y="14046"/>
                </a:moveTo>
                <a:lnTo>
                  <a:pt x="0" y="0"/>
                </a:lnTo>
                <a:lnTo>
                  <a:pt x="10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6515014" y="2859112"/>
            <a:ext cx="330" cy="10477"/>
          </a:xfrm>
          <a:custGeom>
            <a:avLst/>
            <a:gdLst/>
            <a:ahLst/>
            <a:cxnLst/>
            <a:rect l="l" t="t" r="r" b="b"/>
            <a:pathLst>
              <a:path w="330" h="10477">
                <a:moveTo>
                  <a:pt x="330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6515239" y="2846043"/>
            <a:ext cx="2374" cy="4749"/>
          </a:xfrm>
          <a:custGeom>
            <a:avLst/>
            <a:gdLst/>
            <a:ahLst/>
            <a:cxnLst/>
            <a:rect l="l" t="t" r="r" b="b"/>
            <a:pathLst>
              <a:path w="2374" h="4749">
                <a:moveTo>
                  <a:pt x="2374" y="0"/>
                </a:moveTo>
                <a:lnTo>
                  <a:pt x="0" y="215"/>
                </a:lnTo>
                <a:lnTo>
                  <a:pt x="101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6514372" y="2811486"/>
            <a:ext cx="863" cy="34772"/>
          </a:xfrm>
          <a:custGeom>
            <a:avLst/>
            <a:gdLst/>
            <a:ahLst/>
            <a:cxnLst/>
            <a:rect l="l" t="t" r="r" b="b"/>
            <a:pathLst>
              <a:path w="863" h="34772">
                <a:moveTo>
                  <a:pt x="863" y="34772"/>
                </a:moveTo>
                <a:lnTo>
                  <a:pt x="0" y="0"/>
                </a:lnTo>
                <a:lnTo>
                  <a:pt x="11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6514810" y="2825085"/>
            <a:ext cx="101" cy="1193"/>
          </a:xfrm>
          <a:custGeom>
            <a:avLst/>
            <a:gdLst/>
            <a:ahLst/>
            <a:cxnLst/>
            <a:rect l="l" t="t" r="r" b="b"/>
            <a:pathLst>
              <a:path w="101" h="1193">
                <a:moveTo>
                  <a:pt x="101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6515023" y="2829195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194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6514912" y="282553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6514049" y="2805004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0" y="0"/>
                </a:moveTo>
                <a:lnTo>
                  <a:pt x="546" y="10693"/>
                </a:lnTo>
                <a:lnTo>
                  <a:pt x="431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4528621" y="2592787"/>
            <a:ext cx="81280" cy="649401"/>
          </a:xfrm>
          <a:custGeom>
            <a:avLst/>
            <a:gdLst/>
            <a:ahLst/>
            <a:cxnLst/>
            <a:rect l="l" t="t" r="r" b="b"/>
            <a:pathLst>
              <a:path w="81280" h="649401">
                <a:moveTo>
                  <a:pt x="81280" y="649401"/>
                </a:moveTo>
                <a:lnTo>
                  <a:pt x="70786" y="626370"/>
                </a:lnTo>
                <a:lnTo>
                  <a:pt x="61950" y="603173"/>
                </a:lnTo>
                <a:lnTo>
                  <a:pt x="52391" y="577173"/>
                </a:lnTo>
                <a:lnTo>
                  <a:pt x="42218" y="545460"/>
                </a:lnTo>
                <a:lnTo>
                  <a:pt x="34982" y="520855"/>
                </a:lnTo>
                <a:lnTo>
                  <a:pt x="29294" y="500205"/>
                </a:lnTo>
                <a:lnTo>
                  <a:pt x="24046" y="477251"/>
                </a:lnTo>
                <a:lnTo>
                  <a:pt x="18609" y="452100"/>
                </a:lnTo>
                <a:lnTo>
                  <a:pt x="14471" y="431080"/>
                </a:lnTo>
                <a:lnTo>
                  <a:pt x="10912" y="407752"/>
                </a:lnTo>
                <a:lnTo>
                  <a:pt x="7376" y="382446"/>
                </a:lnTo>
                <a:lnTo>
                  <a:pt x="4813" y="361157"/>
                </a:lnTo>
                <a:lnTo>
                  <a:pt x="2986" y="337696"/>
                </a:lnTo>
                <a:lnTo>
                  <a:pt x="1251" y="312021"/>
                </a:lnTo>
                <a:lnTo>
                  <a:pt x="157" y="290647"/>
                </a:lnTo>
                <a:lnTo>
                  <a:pt x="0" y="280355"/>
                </a:lnTo>
                <a:lnTo>
                  <a:pt x="10" y="267069"/>
                </a:lnTo>
                <a:lnTo>
                  <a:pt x="176" y="241465"/>
                </a:lnTo>
                <a:lnTo>
                  <a:pt x="697" y="220033"/>
                </a:lnTo>
                <a:lnTo>
                  <a:pt x="2313" y="196543"/>
                </a:lnTo>
                <a:lnTo>
                  <a:pt x="4376" y="170910"/>
                </a:lnTo>
                <a:lnTo>
                  <a:pt x="6453" y="149595"/>
                </a:lnTo>
                <a:lnTo>
                  <a:pt x="9750" y="126221"/>
                </a:lnTo>
                <a:lnTo>
                  <a:pt x="13672" y="100935"/>
                </a:lnTo>
                <a:lnTo>
                  <a:pt x="17385" y="79842"/>
                </a:lnTo>
                <a:lnTo>
                  <a:pt x="22371" y="56807"/>
                </a:lnTo>
                <a:lnTo>
                  <a:pt x="27740" y="32803"/>
                </a:lnTo>
                <a:lnTo>
                  <a:pt x="33147" y="12653"/>
                </a:lnTo>
                <a:lnTo>
                  <a:pt x="371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4575879" y="2570429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546" y="79590"/>
                </a:lnTo>
                <a:lnTo>
                  <a:pt x="1625" y="75272"/>
                </a:lnTo>
                <a:lnTo>
                  <a:pt x="5587" y="59824"/>
                </a:lnTo>
                <a:lnTo>
                  <a:pt x="8474" y="48674"/>
                </a:lnTo>
                <a:lnTo>
                  <a:pt x="10956" y="39310"/>
                </a:lnTo>
                <a:lnTo>
                  <a:pt x="13701" y="29219"/>
                </a:lnTo>
                <a:lnTo>
                  <a:pt x="17381" y="15886"/>
                </a:lnTo>
                <a:lnTo>
                  <a:pt x="19329" y="8851"/>
                </a:lnTo>
                <a:lnTo>
                  <a:pt x="20624" y="4432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4565730" y="2357771"/>
            <a:ext cx="101841" cy="235013"/>
          </a:xfrm>
          <a:custGeom>
            <a:avLst/>
            <a:gdLst/>
            <a:ahLst/>
            <a:cxnLst/>
            <a:rect l="l" t="t" r="r" b="b"/>
            <a:pathLst>
              <a:path w="101841" h="235013">
                <a:moveTo>
                  <a:pt x="0" y="235013"/>
                </a:moveTo>
                <a:lnTo>
                  <a:pt x="2260" y="224535"/>
                </a:lnTo>
                <a:lnTo>
                  <a:pt x="2260" y="224320"/>
                </a:lnTo>
                <a:lnTo>
                  <a:pt x="5613" y="214172"/>
                </a:lnTo>
                <a:lnTo>
                  <a:pt x="10542" y="199017"/>
                </a:lnTo>
                <a:lnTo>
                  <a:pt x="14095" y="187951"/>
                </a:lnTo>
                <a:lnTo>
                  <a:pt x="17130" y="178735"/>
                </a:lnTo>
                <a:lnTo>
                  <a:pt x="20504" y="169128"/>
                </a:lnTo>
                <a:lnTo>
                  <a:pt x="25077" y="156893"/>
                </a:lnTo>
                <a:lnTo>
                  <a:pt x="28727" y="147421"/>
                </a:lnTo>
                <a:lnTo>
                  <a:pt x="34585" y="132542"/>
                </a:lnTo>
                <a:lnTo>
                  <a:pt x="38939" y="121720"/>
                </a:lnTo>
                <a:lnTo>
                  <a:pt x="42757" y="112729"/>
                </a:lnTo>
                <a:lnTo>
                  <a:pt x="47008" y="103343"/>
                </a:lnTo>
                <a:lnTo>
                  <a:pt x="52662" y="91334"/>
                </a:lnTo>
                <a:lnTo>
                  <a:pt x="56807" y="82626"/>
                </a:lnTo>
                <a:lnTo>
                  <a:pt x="63726" y="68251"/>
                </a:lnTo>
                <a:lnTo>
                  <a:pt x="68912" y="57846"/>
                </a:lnTo>
                <a:lnTo>
                  <a:pt x="73427" y="49231"/>
                </a:lnTo>
                <a:lnTo>
                  <a:pt x="78334" y="40226"/>
                </a:lnTo>
                <a:lnTo>
                  <a:pt x="84695" y="28651"/>
                </a:lnTo>
                <a:lnTo>
                  <a:pt x="89420" y="19989"/>
                </a:lnTo>
                <a:lnTo>
                  <a:pt x="95034" y="9728"/>
                </a:lnTo>
                <a:lnTo>
                  <a:pt x="10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4609685" y="3241757"/>
            <a:ext cx="68249" cy="129171"/>
          </a:xfrm>
          <a:custGeom>
            <a:avLst/>
            <a:gdLst/>
            <a:ahLst/>
            <a:cxnLst/>
            <a:rect l="l" t="t" r="r" b="b"/>
            <a:pathLst>
              <a:path w="68249" h="129171">
                <a:moveTo>
                  <a:pt x="0" y="0"/>
                </a:moveTo>
                <a:lnTo>
                  <a:pt x="3454" y="9829"/>
                </a:lnTo>
                <a:lnTo>
                  <a:pt x="8102" y="19329"/>
                </a:lnTo>
                <a:lnTo>
                  <a:pt x="15057" y="33710"/>
                </a:lnTo>
                <a:lnTo>
                  <a:pt x="20099" y="44186"/>
                </a:lnTo>
                <a:lnTo>
                  <a:pt x="24372" y="52887"/>
                </a:lnTo>
                <a:lnTo>
                  <a:pt x="29014" y="61943"/>
                </a:lnTo>
                <a:lnTo>
                  <a:pt x="35168" y="73486"/>
                </a:lnTo>
                <a:lnTo>
                  <a:pt x="39954" y="82296"/>
                </a:lnTo>
                <a:lnTo>
                  <a:pt x="47366" y="95722"/>
                </a:lnTo>
                <a:lnTo>
                  <a:pt x="52653" y="104939"/>
                </a:lnTo>
                <a:lnTo>
                  <a:pt x="57908" y="113409"/>
                </a:lnTo>
                <a:lnTo>
                  <a:pt x="65222" y="124592"/>
                </a:lnTo>
                <a:lnTo>
                  <a:pt x="68249" y="129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4637553" y="3243703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39306" y="77000"/>
                </a:moveTo>
                <a:lnTo>
                  <a:pt x="36385" y="72897"/>
                </a:lnTo>
                <a:lnTo>
                  <a:pt x="34010" y="68249"/>
                </a:lnTo>
                <a:lnTo>
                  <a:pt x="26695" y="54099"/>
                </a:lnTo>
                <a:lnTo>
                  <a:pt x="21430" y="43852"/>
                </a:lnTo>
                <a:lnTo>
                  <a:pt x="17040" y="35204"/>
                </a:lnTo>
                <a:lnTo>
                  <a:pt x="12348" y="25848"/>
                </a:lnTo>
                <a:lnTo>
                  <a:pt x="6181" y="13478"/>
                </a:lnTo>
                <a:lnTo>
                  <a:pt x="2908" y="6908"/>
                </a:lnTo>
                <a:lnTo>
                  <a:pt x="1295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4667572" y="2165206"/>
            <a:ext cx="151955" cy="192570"/>
          </a:xfrm>
          <a:custGeom>
            <a:avLst/>
            <a:gdLst/>
            <a:ahLst/>
            <a:cxnLst/>
            <a:rect l="l" t="t" r="r" b="b"/>
            <a:pathLst>
              <a:path w="151955" h="192570">
                <a:moveTo>
                  <a:pt x="0" y="192570"/>
                </a:moveTo>
                <a:lnTo>
                  <a:pt x="7265" y="179689"/>
                </a:lnTo>
                <a:lnTo>
                  <a:pt x="12456" y="170981"/>
                </a:lnTo>
                <a:lnTo>
                  <a:pt x="18444" y="161805"/>
                </a:lnTo>
                <a:lnTo>
                  <a:pt x="24726" y="152501"/>
                </a:lnTo>
                <a:lnTo>
                  <a:pt x="33734" y="139269"/>
                </a:lnTo>
                <a:lnTo>
                  <a:pt x="40332" y="129654"/>
                </a:lnTo>
                <a:lnTo>
                  <a:pt x="45968" y="121709"/>
                </a:lnTo>
                <a:lnTo>
                  <a:pt x="52087" y="113486"/>
                </a:lnTo>
                <a:lnTo>
                  <a:pt x="60136" y="103039"/>
                </a:lnTo>
                <a:lnTo>
                  <a:pt x="66205" y="95262"/>
                </a:lnTo>
                <a:lnTo>
                  <a:pt x="76065" y="82680"/>
                </a:lnTo>
                <a:lnTo>
                  <a:pt x="83326" y="73585"/>
                </a:lnTo>
                <a:lnTo>
                  <a:pt x="89561" y="66093"/>
                </a:lnTo>
                <a:lnTo>
                  <a:pt x="96342" y="58322"/>
                </a:lnTo>
                <a:lnTo>
                  <a:pt x="105240" y="48389"/>
                </a:lnTo>
                <a:lnTo>
                  <a:pt x="111569" y="41363"/>
                </a:lnTo>
                <a:lnTo>
                  <a:pt x="121903" y="29908"/>
                </a:lnTo>
                <a:lnTo>
                  <a:pt x="129264" y="21990"/>
                </a:lnTo>
                <a:lnTo>
                  <a:pt x="136179" y="15018"/>
                </a:lnTo>
                <a:lnTo>
                  <a:pt x="145176" y="6403"/>
                </a:lnTo>
                <a:lnTo>
                  <a:pt x="151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4716711" y="3427840"/>
            <a:ext cx="441718" cy="333502"/>
          </a:xfrm>
          <a:custGeom>
            <a:avLst/>
            <a:gdLst/>
            <a:ahLst/>
            <a:cxnLst/>
            <a:rect l="l" t="t" r="r" b="b"/>
            <a:pathLst>
              <a:path w="441718" h="333501">
                <a:moveTo>
                  <a:pt x="0" y="0"/>
                </a:moveTo>
                <a:lnTo>
                  <a:pt x="4648" y="7454"/>
                </a:lnTo>
                <a:lnTo>
                  <a:pt x="10147" y="14465"/>
                </a:lnTo>
                <a:lnTo>
                  <a:pt x="20053" y="26933"/>
                </a:lnTo>
                <a:lnTo>
                  <a:pt x="27246" y="36059"/>
                </a:lnTo>
                <a:lnTo>
                  <a:pt x="33298" y="43632"/>
                </a:lnTo>
                <a:lnTo>
                  <a:pt x="39782" y="51443"/>
                </a:lnTo>
                <a:lnTo>
                  <a:pt x="48270" y="61279"/>
                </a:lnTo>
                <a:lnTo>
                  <a:pt x="55079" y="69011"/>
                </a:lnTo>
                <a:lnTo>
                  <a:pt x="65708" y="80942"/>
                </a:lnTo>
                <a:lnTo>
                  <a:pt x="73527" y="89579"/>
                </a:lnTo>
                <a:lnTo>
                  <a:pt x="80215" y="96687"/>
                </a:lnTo>
                <a:lnTo>
                  <a:pt x="87452" y="104029"/>
                </a:lnTo>
                <a:lnTo>
                  <a:pt x="96919" y="113368"/>
                </a:lnTo>
                <a:lnTo>
                  <a:pt x="103784" y="120091"/>
                </a:lnTo>
                <a:lnTo>
                  <a:pt x="115249" y="131241"/>
                </a:lnTo>
                <a:lnTo>
                  <a:pt x="123670" y="139303"/>
                </a:lnTo>
                <a:lnTo>
                  <a:pt x="130853" y="145914"/>
                </a:lnTo>
                <a:lnTo>
                  <a:pt x="138601" y="152707"/>
                </a:lnTo>
                <a:lnTo>
                  <a:pt x="148721" y="161319"/>
                </a:lnTo>
                <a:lnTo>
                  <a:pt x="156057" y="167513"/>
                </a:lnTo>
                <a:lnTo>
                  <a:pt x="168307" y="177804"/>
                </a:lnTo>
                <a:lnTo>
                  <a:pt x="177307" y="185227"/>
                </a:lnTo>
                <a:lnTo>
                  <a:pt x="184965" y="191287"/>
                </a:lnTo>
                <a:lnTo>
                  <a:pt x="193188" y="197489"/>
                </a:lnTo>
                <a:lnTo>
                  <a:pt x="203883" y="205341"/>
                </a:lnTo>
                <a:lnTo>
                  <a:pt x="211683" y="211035"/>
                </a:lnTo>
                <a:lnTo>
                  <a:pt x="224656" y="220397"/>
                </a:lnTo>
                <a:lnTo>
                  <a:pt x="234167" y="227133"/>
                </a:lnTo>
                <a:lnTo>
                  <a:pt x="242242" y="232602"/>
                </a:lnTo>
                <a:lnTo>
                  <a:pt x="250909" y="238161"/>
                </a:lnTo>
                <a:lnTo>
                  <a:pt x="262192" y="245166"/>
                </a:lnTo>
                <a:lnTo>
                  <a:pt x="270433" y="250240"/>
                </a:lnTo>
                <a:lnTo>
                  <a:pt x="284047" y="258669"/>
                </a:lnTo>
                <a:lnTo>
                  <a:pt x="294015" y="264726"/>
                </a:lnTo>
                <a:lnTo>
                  <a:pt x="302454" y="269620"/>
                </a:lnTo>
                <a:lnTo>
                  <a:pt x="311483" y="274560"/>
                </a:lnTo>
                <a:lnTo>
                  <a:pt x="323221" y="280756"/>
                </a:lnTo>
                <a:lnTo>
                  <a:pt x="331774" y="285229"/>
                </a:lnTo>
                <a:lnTo>
                  <a:pt x="345991" y="292574"/>
                </a:lnTo>
                <a:lnTo>
                  <a:pt x="356399" y="297835"/>
                </a:lnTo>
                <a:lnTo>
                  <a:pt x="365192" y="302070"/>
                </a:lnTo>
                <a:lnTo>
                  <a:pt x="374565" y="306342"/>
                </a:lnTo>
                <a:lnTo>
                  <a:pt x="386713" y="311712"/>
                </a:lnTo>
                <a:lnTo>
                  <a:pt x="395490" y="315569"/>
                </a:lnTo>
                <a:lnTo>
                  <a:pt x="409263" y="321569"/>
                </a:lnTo>
                <a:lnTo>
                  <a:pt x="418789" y="325472"/>
                </a:lnTo>
                <a:lnTo>
                  <a:pt x="428661" y="329055"/>
                </a:lnTo>
                <a:lnTo>
                  <a:pt x="441718" y="3335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4739067" y="3416183"/>
            <a:ext cx="54648" cy="67386"/>
          </a:xfrm>
          <a:custGeom>
            <a:avLst/>
            <a:gdLst/>
            <a:ahLst/>
            <a:cxnLst/>
            <a:rect l="l" t="t" r="r" b="b"/>
            <a:pathLst>
              <a:path w="54648" h="67386">
                <a:moveTo>
                  <a:pt x="54648" y="67386"/>
                </a:moveTo>
                <a:lnTo>
                  <a:pt x="52920" y="65874"/>
                </a:lnTo>
                <a:lnTo>
                  <a:pt x="51409" y="64033"/>
                </a:lnTo>
                <a:lnTo>
                  <a:pt x="41240" y="51788"/>
                </a:lnTo>
                <a:lnTo>
                  <a:pt x="33872" y="42944"/>
                </a:lnTo>
                <a:lnTo>
                  <a:pt x="27691" y="35498"/>
                </a:lnTo>
                <a:lnTo>
                  <a:pt x="21083" y="27449"/>
                </a:lnTo>
                <a:lnTo>
                  <a:pt x="12436" y="16797"/>
                </a:lnTo>
                <a:lnTo>
                  <a:pt x="7670" y="10896"/>
                </a:lnTo>
                <a:lnTo>
                  <a:pt x="3568" y="57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4844693" y="2002450"/>
            <a:ext cx="197535" cy="139217"/>
          </a:xfrm>
          <a:custGeom>
            <a:avLst/>
            <a:gdLst/>
            <a:ahLst/>
            <a:cxnLst/>
            <a:rect l="l" t="t" r="r" b="b"/>
            <a:pathLst>
              <a:path w="197535" h="139217">
                <a:moveTo>
                  <a:pt x="0" y="139217"/>
                </a:moveTo>
                <a:lnTo>
                  <a:pt x="10743" y="128859"/>
                </a:lnTo>
                <a:lnTo>
                  <a:pt x="18288" y="121917"/>
                </a:lnTo>
                <a:lnTo>
                  <a:pt x="26398" y="115069"/>
                </a:lnTo>
                <a:lnTo>
                  <a:pt x="36715" y="106705"/>
                </a:lnTo>
                <a:lnTo>
                  <a:pt x="49130" y="96589"/>
                </a:lnTo>
                <a:lnTo>
                  <a:pt x="58203" y="89264"/>
                </a:lnTo>
                <a:lnTo>
                  <a:pt x="65892" y="83269"/>
                </a:lnTo>
                <a:lnTo>
                  <a:pt x="74154" y="77144"/>
                </a:lnTo>
                <a:lnTo>
                  <a:pt x="84945" y="69428"/>
                </a:lnTo>
                <a:lnTo>
                  <a:pt x="92875" y="63830"/>
                </a:lnTo>
                <a:lnTo>
                  <a:pt x="105968" y="54617"/>
                </a:lnTo>
                <a:lnTo>
                  <a:pt x="115573" y="48002"/>
                </a:lnTo>
                <a:lnTo>
                  <a:pt x="123723" y="42634"/>
                </a:lnTo>
                <a:lnTo>
                  <a:pt x="132452" y="37164"/>
                </a:lnTo>
                <a:lnTo>
                  <a:pt x="143794" y="30243"/>
                </a:lnTo>
                <a:lnTo>
                  <a:pt x="151955" y="25285"/>
                </a:lnTo>
                <a:lnTo>
                  <a:pt x="164881" y="17379"/>
                </a:lnTo>
                <a:lnTo>
                  <a:pt x="173899" y="12118"/>
                </a:lnTo>
                <a:lnTo>
                  <a:pt x="182909" y="7334"/>
                </a:lnTo>
                <a:lnTo>
                  <a:pt x="195809" y="859"/>
                </a:lnTo>
                <a:lnTo>
                  <a:pt x="19753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4946208" y="2044037"/>
            <a:ext cx="72580" cy="47091"/>
          </a:xfrm>
          <a:custGeom>
            <a:avLst/>
            <a:gdLst/>
            <a:ahLst/>
            <a:cxnLst/>
            <a:rect l="l" t="t" r="r" b="b"/>
            <a:pathLst>
              <a:path w="72580" h="47091">
                <a:moveTo>
                  <a:pt x="72580" y="0"/>
                </a:moveTo>
                <a:lnTo>
                  <a:pt x="67830" y="2159"/>
                </a:lnTo>
                <a:lnTo>
                  <a:pt x="63296" y="5080"/>
                </a:lnTo>
                <a:lnTo>
                  <a:pt x="49892" y="13688"/>
                </a:lnTo>
                <a:lnTo>
                  <a:pt x="40234" y="19924"/>
                </a:lnTo>
                <a:lnTo>
                  <a:pt x="32146" y="25199"/>
                </a:lnTo>
                <a:lnTo>
                  <a:pt x="23459" y="30923"/>
                </a:lnTo>
                <a:lnTo>
                  <a:pt x="11997" y="38508"/>
                </a:lnTo>
                <a:lnTo>
                  <a:pt x="5727" y="42659"/>
                </a:lnTo>
                <a:lnTo>
                  <a:pt x="2806" y="44716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5042225" y="1959263"/>
            <a:ext cx="92557" cy="43192"/>
          </a:xfrm>
          <a:custGeom>
            <a:avLst/>
            <a:gdLst/>
            <a:ahLst/>
            <a:cxnLst/>
            <a:rect l="l" t="t" r="r" b="b"/>
            <a:pathLst>
              <a:path w="92557" h="43192">
                <a:moveTo>
                  <a:pt x="0" y="43192"/>
                </a:moveTo>
                <a:lnTo>
                  <a:pt x="7772" y="38226"/>
                </a:lnTo>
                <a:lnTo>
                  <a:pt x="16205" y="34226"/>
                </a:lnTo>
                <a:lnTo>
                  <a:pt x="30631" y="27318"/>
                </a:lnTo>
                <a:lnTo>
                  <a:pt x="41145" y="22331"/>
                </a:lnTo>
                <a:lnTo>
                  <a:pt x="49974" y="18234"/>
                </a:lnTo>
                <a:lnTo>
                  <a:pt x="59342" y="13995"/>
                </a:lnTo>
                <a:lnTo>
                  <a:pt x="71476" y="8583"/>
                </a:lnTo>
                <a:lnTo>
                  <a:pt x="80352" y="4635"/>
                </a:lnTo>
                <a:lnTo>
                  <a:pt x="86283" y="1930"/>
                </a:lnTo>
                <a:lnTo>
                  <a:pt x="92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5116418" y="3717711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81216" y="31102"/>
                </a:moveTo>
                <a:lnTo>
                  <a:pt x="75488" y="29806"/>
                </a:lnTo>
                <a:lnTo>
                  <a:pt x="69875" y="27647"/>
                </a:lnTo>
                <a:lnTo>
                  <a:pt x="54944" y="22009"/>
                </a:lnTo>
                <a:lnTo>
                  <a:pt x="44170" y="17883"/>
                </a:lnTo>
                <a:lnTo>
                  <a:pt x="35134" y="14355"/>
                </a:lnTo>
                <a:lnTo>
                  <a:pt x="25418" y="10507"/>
                </a:lnTo>
                <a:lnTo>
                  <a:pt x="12604" y="5424"/>
                </a:lnTo>
                <a:lnTo>
                  <a:pt x="5727" y="2705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5120413" y="1961309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8524" y="546"/>
                </a:lnTo>
                <a:lnTo>
                  <a:pt x="76136" y="1397"/>
                </a:lnTo>
                <a:lnTo>
                  <a:pt x="61213" y="6941"/>
                </a:lnTo>
                <a:lnTo>
                  <a:pt x="50421" y="10927"/>
                </a:lnTo>
                <a:lnTo>
                  <a:pt x="41355" y="14290"/>
                </a:lnTo>
                <a:lnTo>
                  <a:pt x="31610" y="17964"/>
                </a:lnTo>
                <a:lnTo>
                  <a:pt x="18782" y="22881"/>
                </a:lnTo>
                <a:lnTo>
                  <a:pt x="11772" y="25590"/>
                </a:lnTo>
                <a:lnTo>
                  <a:pt x="5829" y="27965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5126681" y="1892181"/>
            <a:ext cx="299046" cy="70205"/>
          </a:xfrm>
          <a:custGeom>
            <a:avLst/>
            <a:gdLst/>
            <a:ahLst/>
            <a:cxnLst/>
            <a:rect l="l" t="t" r="r" b="b"/>
            <a:pathLst>
              <a:path w="299046" h="70205">
                <a:moveTo>
                  <a:pt x="0" y="70205"/>
                </a:moveTo>
                <a:lnTo>
                  <a:pt x="14598" y="64093"/>
                </a:lnTo>
                <a:lnTo>
                  <a:pt x="25119" y="59801"/>
                </a:lnTo>
                <a:lnTo>
                  <a:pt x="34173" y="56348"/>
                </a:lnTo>
                <a:lnTo>
                  <a:pt x="44368" y="52754"/>
                </a:lnTo>
                <a:lnTo>
                  <a:pt x="58315" y="48036"/>
                </a:lnTo>
                <a:lnTo>
                  <a:pt x="76969" y="41839"/>
                </a:lnTo>
                <a:lnTo>
                  <a:pt x="88073" y="38250"/>
                </a:lnTo>
                <a:lnTo>
                  <a:pt x="97413" y="35427"/>
                </a:lnTo>
                <a:lnTo>
                  <a:pt x="107319" y="32688"/>
                </a:lnTo>
                <a:lnTo>
                  <a:pt x="120119" y="29353"/>
                </a:lnTo>
                <a:lnTo>
                  <a:pt x="129705" y="26898"/>
                </a:lnTo>
                <a:lnTo>
                  <a:pt x="145186" y="22939"/>
                </a:lnTo>
                <a:lnTo>
                  <a:pt x="156504" y="20154"/>
                </a:lnTo>
                <a:lnTo>
                  <a:pt x="166030" y="18020"/>
                </a:lnTo>
                <a:lnTo>
                  <a:pt x="176140" y="16011"/>
                </a:lnTo>
                <a:lnTo>
                  <a:pt x="189205" y="13606"/>
                </a:lnTo>
                <a:lnTo>
                  <a:pt x="198716" y="11887"/>
                </a:lnTo>
                <a:lnTo>
                  <a:pt x="214462" y="9151"/>
                </a:lnTo>
                <a:lnTo>
                  <a:pt x="225946" y="7314"/>
                </a:lnTo>
                <a:lnTo>
                  <a:pt x="235575" y="5977"/>
                </a:lnTo>
                <a:lnTo>
                  <a:pt x="245753" y="4743"/>
                </a:lnTo>
                <a:lnTo>
                  <a:pt x="258885" y="3212"/>
                </a:lnTo>
                <a:lnTo>
                  <a:pt x="268592" y="2057"/>
                </a:lnTo>
                <a:lnTo>
                  <a:pt x="281875" y="615"/>
                </a:lnTo>
                <a:lnTo>
                  <a:pt x="292554" y="108"/>
                </a:lnTo>
                <a:lnTo>
                  <a:pt x="2990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5158433" y="3761342"/>
            <a:ext cx="360286" cy="61465"/>
          </a:xfrm>
          <a:custGeom>
            <a:avLst/>
            <a:gdLst/>
            <a:ahLst/>
            <a:cxnLst/>
            <a:rect l="l" t="t" r="r" b="b"/>
            <a:pathLst>
              <a:path w="360286" h="61465">
                <a:moveTo>
                  <a:pt x="0" y="0"/>
                </a:moveTo>
                <a:lnTo>
                  <a:pt x="9499" y="4330"/>
                </a:lnTo>
                <a:lnTo>
                  <a:pt x="9715" y="4432"/>
                </a:lnTo>
                <a:lnTo>
                  <a:pt x="19659" y="7670"/>
                </a:lnTo>
                <a:lnTo>
                  <a:pt x="34868" y="12671"/>
                </a:lnTo>
                <a:lnTo>
                  <a:pt x="45934" y="16335"/>
                </a:lnTo>
                <a:lnTo>
                  <a:pt x="55215" y="19320"/>
                </a:lnTo>
                <a:lnTo>
                  <a:pt x="65067" y="22283"/>
                </a:lnTo>
                <a:lnTo>
                  <a:pt x="77847" y="25878"/>
                </a:lnTo>
                <a:lnTo>
                  <a:pt x="102624" y="32524"/>
                </a:lnTo>
                <a:lnTo>
                  <a:pt x="113918" y="35438"/>
                </a:lnTo>
                <a:lnTo>
                  <a:pt x="133479" y="39822"/>
                </a:lnTo>
                <a:lnTo>
                  <a:pt x="146509" y="42368"/>
                </a:lnTo>
                <a:lnTo>
                  <a:pt x="171665" y="47146"/>
                </a:lnTo>
                <a:lnTo>
                  <a:pt x="183142" y="49218"/>
                </a:lnTo>
                <a:lnTo>
                  <a:pt x="202989" y="52137"/>
                </a:lnTo>
                <a:lnTo>
                  <a:pt x="216156" y="53728"/>
                </a:lnTo>
                <a:lnTo>
                  <a:pt x="241716" y="56668"/>
                </a:lnTo>
                <a:lnTo>
                  <a:pt x="253308" y="57887"/>
                </a:lnTo>
                <a:lnTo>
                  <a:pt x="273330" y="59341"/>
                </a:lnTo>
                <a:lnTo>
                  <a:pt x="286617" y="59963"/>
                </a:lnTo>
                <a:lnTo>
                  <a:pt x="311883" y="61049"/>
                </a:lnTo>
                <a:lnTo>
                  <a:pt x="323132" y="61407"/>
                </a:lnTo>
                <a:lnTo>
                  <a:pt x="332821" y="61465"/>
                </a:lnTo>
                <a:lnTo>
                  <a:pt x="343885" y="61237"/>
                </a:lnTo>
                <a:lnTo>
                  <a:pt x="359260" y="60740"/>
                </a:lnTo>
                <a:lnTo>
                  <a:pt x="360286" y="60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5307473" y="3778192"/>
            <a:ext cx="85852" cy="13601"/>
          </a:xfrm>
          <a:custGeom>
            <a:avLst/>
            <a:gdLst/>
            <a:ahLst/>
            <a:cxnLst/>
            <a:rect l="l" t="t" r="r" b="b"/>
            <a:pathLst>
              <a:path w="85851" h="13601">
                <a:moveTo>
                  <a:pt x="0" y="0"/>
                </a:moveTo>
                <a:lnTo>
                  <a:pt x="5613" y="1727"/>
                </a:lnTo>
                <a:lnTo>
                  <a:pt x="11671" y="2692"/>
                </a:lnTo>
                <a:lnTo>
                  <a:pt x="27412" y="5281"/>
                </a:lnTo>
                <a:lnTo>
                  <a:pt x="38782" y="7095"/>
                </a:lnTo>
                <a:lnTo>
                  <a:pt x="48347" y="8554"/>
                </a:lnTo>
                <a:lnTo>
                  <a:pt x="58670" y="10079"/>
                </a:lnTo>
                <a:lnTo>
                  <a:pt x="72316" y="12089"/>
                </a:lnTo>
                <a:lnTo>
                  <a:pt x="79590" y="13169"/>
                </a:lnTo>
                <a:lnTo>
                  <a:pt x="82727" y="13601"/>
                </a:lnTo>
                <a:lnTo>
                  <a:pt x="85852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5425733" y="1888861"/>
            <a:ext cx="278968" cy="23734"/>
          </a:xfrm>
          <a:custGeom>
            <a:avLst/>
            <a:gdLst/>
            <a:ahLst/>
            <a:cxnLst/>
            <a:rect l="l" t="t" r="r" b="b"/>
            <a:pathLst>
              <a:path w="278968" h="23734">
                <a:moveTo>
                  <a:pt x="0" y="3325"/>
                </a:moveTo>
                <a:lnTo>
                  <a:pt x="14204" y="1773"/>
                </a:lnTo>
                <a:lnTo>
                  <a:pt x="24093" y="1067"/>
                </a:lnTo>
                <a:lnTo>
                  <a:pt x="37146" y="696"/>
                </a:lnTo>
                <a:lnTo>
                  <a:pt x="40068" y="633"/>
                </a:lnTo>
                <a:lnTo>
                  <a:pt x="56061" y="272"/>
                </a:lnTo>
                <a:lnTo>
                  <a:pt x="67713" y="44"/>
                </a:lnTo>
                <a:lnTo>
                  <a:pt x="77459" y="0"/>
                </a:lnTo>
                <a:lnTo>
                  <a:pt x="87735" y="187"/>
                </a:lnTo>
                <a:lnTo>
                  <a:pt x="100977" y="656"/>
                </a:lnTo>
                <a:lnTo>
                  <a:pt x="110705" y="1064"/>
                </a:lnTo>
                <a:lnTo>
                  <a:pt x="126686" y="1724"/>
                </a:lnTo>
                <a:lnTo>
                  <a:pt x="138332" y="2316"/>
                </a:lnTo>
                <a:lnTo>
                  <a:pt x="148072" y="3018"/>
                </a:lnTo>
                <a:lnTo>
                  <a:pt x="158335" y="4014"/>
                </a:lnTo>
                <a:lnTo>
                  <a:pt x="171551" y="5482"/>
                </a:lnTo>
                <a:lnTo>
                  <a:pt x="181013" y="6563"/>
                </a:lnTo>
                <a:lnTo>
                  <a:pt x="196897" y="8483"/>
                </a:lnTo>
                <a:lnTo>
                  <a:pt x="208447" y="10028"/>
                </a:lnTo>
                <a:lnTo>
                  <a:pt x="218081" y="11515"/>
                </a:lnTo>
                <a:lnTo>
                  <a:pt x="228220" y="13259"/>
                </a:lnTo>
                <a:lnTo>
                  <a:pt x="241281" y="15574"/>
                </a:lnTo>
                <a:lnTo>
                  <a:pt x="250888" y="17257"/>
                </a:lnTo>
                <a:lnTo>
                  <a:pt x="263739" y="19652"/>
                </a:lnTo>
                <a:lnTo>
                  <a:pt x="274576" y="22473"/>
                </a:lnTo>
                <a:lnTo>
                  <a:pt x="278968" y="237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5541940" y="3796549"/>
            <a:ext cx="174421" cy="24409"/>
          </a:xfrm>
          <a:custGeom>
            <a:avLst/>
            <a:gdLst/>
            <a:ahLst/>
            <a:cxnLst/>
            <a:rect l="l" t="t" r="r" b="b"/>
            <a:pathLst>
              <a:path w="174421" h="24409">
                <a:moveTo>
                  <a:pt x="0" y="24409"/>
                </a:moveTo>
                <a:lnTo>
                  <a:pt x="15262" y="24012"/>
                </a:lnTo>
                <a:lnTo>
                  <a:pt x="25806" y="23551"/>
                </a:lnTo>
                <a:lnTo>
                  <a:pt x="35804" y="22746"/>
                </a:lnTo>
                <a:lnTo>
                  <a:pt x="49429" y="21316"/>
                </a:lnTo>
                <a:lnTo>
                  <a:pt x="53784" y="20840"/>
                </a:lnTo>
                <a:lnTo>
                  <a:pt x="69697" y="19062"/>
                </a:lnTo>
                <a:lnTo>
                  <a:pt x="81275" y="17692"/>
                </a:lnTo>
                <a:lnTo>
                  <a:pt x="90938" y="16382"/>
                </a:lnTo>
                <a:lnTo>
                  <a:pt x="101106" y="14785"/>
                </a:lnTo>
                <a:lnTo>
                  <a:pt x="114198" y="12555"/>
                </a:lnTo>
                <a:lnTo>
                  <a:pt x="123659" y="10909"/>
                </a:lnTo>
                <a:lnTo>
                  <a:pt x="138560" y="8342"/>
                </a:lnTo>
                <a:lnTo>
                  <a:pt x="148789" y="6357"/>
                </a:lnTo>
                <a:lnTo>
                  <a:pt x="158747" y="4024"/>
                </a:lnTo>
                <a:lnTo>
                  <a:pt x="172833" y="411"/>
                </a:lnTo>
                <a:lnTo>
                  <a:pt x="1744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5597779" y="191983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85750" y="13500"/>
                </a:moveTo>
                <a:lnTo>
                  <a:pt x="80137" y="11874"/>
                </a:lnTo>
                <a:lnTo>
                  <a:pt x="74079" y="10909"/>
                </a:lnTo>
                <a:lnTo>
                  <a:pt x="58340" y="8326"/>
                </a:lnTo>
                <a:lnTo>
                  <a:pt x="46970" y="6516"/>
                </a:lnTo>
                <a:lnTo>
                  <a:pt x="37405" y="5057"/>
                </a:lnTo>
                <a:lnTo>
                  <a:pt x="27082" y="3531"/>
                </a:lnTo>
                <a:lnTo>
                  <a:pt x="13438" y="1517"/>
                </a:lnTo>
                <a:lnTo>
                  <a:pt x="6146" y="431"/>
                </a:lnTo>
                <a:lnTo>
                  <a:pt x="312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5704696" y="1912599"/>
            <a:ext cx="191808" cy="64046"/>
          </a:xfrm>
          <a:custGeom>
            <a:avLst/>
            <a:gdLst/>
            <a:ahLst/>
            <a:cxnLst/>
            <a:rect l="l" t="t" r="r" b="b"/>
            <a:pathLst>
              <a:path w="191808" h="64046">
                <a:moveTo>
                  <a:pt x="0" y="0"/>
                </a:moveTo>
                <a:lnTo>
                  <a:pt x="14166" y="2613"/>
                </a:lnTo>
                <a:lnTo>
                  <a:pt x="23894" y="4762"/>
                </a:lnTo>
                <a:lnTo>
                  <a:pt x="35888" y="7955"/>
                </a:lnTo>
                <a:lnTo>
                  <a:pt x="56158" y="13539"/>
                </a:lnTo>
                <a:lnTo>
                  <a:pt x="67383" y="16678"/>
                </a:lnTo>
                <a:lnTo>
                  <a:pt x="76713" y="19443"/>
                </a:lnTo>
                <a:lnTo>
                  <a:pt x="86467" y="22576"/>
                </a:lnTo>
                <a:lnTo>
                  <a:pt x="98968" y="26820"/>
                </a:lnTo>
                <a:lnTo>
                  <a:pt x="108216" y="30022"/>
                </a:lnTo>
                <a:lnTo>
                  <a:pt x="123273" y="35315"/>
                </a:lnTo>
                <a:lnTo>
                  <a:pt x="134192" y="39341"/>
                </a:lnTo>
                <a:lnTo>
                  <a:pt x="143245" y="42903"/>
                </a:lnTo>
                <a:lnTo>
                  <a:pt x="152699" y="46800"/>
                </a:lnTo>
                <a:lnTo>
                  <a:pt x="164825" y="51833"/>
                </a:lnTo>
                <a:lnTo>
                  <a:pt x="174320" y="55727"/>
                </a:lnTo>
                <a:lnTo>
                  <a:pt x="183273" y="59397"/>
                </a:lnTo>
                <a:lnTo>
                  <a:pt x="191808" y="6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5716360" y="3618783"/>
            <a:ext cx="371843" cy="177761"/>
          </a:xfrm>
          <a:custGeom>
            <a:avLst/>
            <a:gdLst/>
            <a:ahLst/>
            <a:cxnLst/>
            <a:rect l="l" t="t" r="r" b="b"/>
            <a:pathLst>
              <a:path w="371843" h="177761">
                <a:moveTo>
                  <a:pt x="371843" y="0"/>
                </a:moveTo>
                <a:lnTo>
                  <a:pt x="360626" y="9333"/>
                </a:lnTo>
                <a:lnTo>
                  <a:pt x="352733" y="15476"/>
                </a:lnTo>
                <a:lnTo>
                  <a:pt x="343175" y="22257"/>
                </a:lnTo>
                <a:lnTo>
                  <a:pt x="336956" y="26568"/>
                </a:lnTo>
                <a:lnTo>
                  <a:pt x="323831" y="35735"/>
                </a:lnTo>
                <a:lnTo>
                  <a:pt x="314254" y="42378"/>
                </a:lnTo>
                <a:lnTo>
                  <a:pt x="306152" y="47808"/>
                </a:lnTo>
                <a:lnTo>
                  <a:pt x="297455" y="53333"/>
                </a:lnTo>
                <a:lnTo>
                  <a:pt x="286089" y="60264"/>
                </a:lnTo>
                <a:lnTo>
                  <a:pt x="277990" y="65125"/>
                </a:lnTo>
                <a:lnTo>
                  <a:pt x="264285" y="73371"/>
                </a:lnTo>
                <a:lnTo>
                  <a:pt x="254250" y="79310"/>
                </a:lnTo>
                <a:lnTo>
                  <a:pt x="245753" y="84113"/>
                </a:lnTo>
                <a:lnTo>
                  <a:pt x="236661" y="88954"/>
                </a:lnTo>
                <a:lnTo>
                  <a:pt x="224842" y="95002"/>
                </a:lnTo>
                <a:lnTo>
                  <a:pt x="216217" y="99364"/>
                </a:lnTo>
                <a:lnTo>
                  <a:pt x="201924" y="106566"/>
                </a:lnTo>
                <a:lnTo>
                  <a:pt x="191470" y="111730"/>
                </a:lnTo>
                <a:lnTo>
                  <a:pt x="182641" y="115878"/>
                </a:lnTo>
                <a:lnTo>
                  <a:pt x="173224" y="120029"/>
                </a:lnTo>
                <a:lnTo>
                  <a:pt x="161007" y="125204"/>
                </a:lnTo>
                <a:lnTo>
                  <a:pt x="152057" y="128955"/>
                </a:lnTo>
                <a:lnTo>
                  <a:pt x="137313" y="135129"/>
                </a:lnTo>
                <a:lnTo>
                  <a:pt x="126519" y="139539"/>
                </a:lnTo>
                <a:lnTo>
                  <a:pt x="117401" y="143040"/>
                </a:lnTo>
                <a:lnTo>
                  <a:pt x="107686" y="146489"/>
                </a:lnTo>
                <a:lnTo>
                  <a:pt x="95099" y="150740"/>
                </a:lnTo>
                <a:lnTo>
                  <a:pt x="85966" y="153784"/>
                </a:lnTo>
                <a:lnTo>
                  <a:pt x="70844" y="158801"/>
                </a:lnTo>
                <a:lnTo>
                  <a:pt x="59777" y="162288"/>
                </a:lnTo>
                <a:lnTo>
                  <a:pt x="50471" y="165000"/>
                </a:lnTo>
                <a:lnTo>
                  <a:pt x="40631" y="167689"/>
                </a:lnTo>
                <a:lnTo>
                  <a:pt x="27964" y="171111"/>
                </a:lnTo>
                <a:lnTo>
                  <a:pt x="18249" y="173774"/>
                </a:lnTo>
                <a:lnTo>
                  <a:pt x="9296" y="176263"/>
                </a:lnTo>
                <a:lnTo>
                  <a:pt x="0" y="177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5789587" y="3719224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5272" y="3022"/>
                </a:lnTo>
                <a:lnTo>
                  <a:pt x="69227" y="5397"/>
                </a:lnTo>
                <a:lnTo>
                  <a:pt x="54356" y="11176"/>
                </a:lnTo>
                <a:lnTo>
                  <a:pt x="43592" y="15297"/>
                </a:lnTo>
                <a:lnTo>
                  <a:pt x="34534" y="18697"/>
                </a:lnTo>
                <a:lnTo>
                  <a:pt x="24780" y="22311"/>
                </a:lnTo>
                <a:lnTo>
                  <a:pt x="11930" y="27074"/>
                </a:lnTo>
                <a:lnTo>
                  <a:pt x="4864" y="29705"/>
                </a:lnTo>
                <a:lnTo>
                  <a:pt x="2489" y="30568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5793364" y="1962819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0" y="0"/>
                </a:moveTo>
                <a:lnTo>
                  <a:pt x="5727" y="1295"/>
                </a:lnTo>
                <a:lnTo>
                  <a:pt x="11341" y="3454"/>
                </a:lnTo>
                <a:lnTo>
                  <a:pt x="26270" y="9082"/>
                </a:lnTo>
                <a:lnTo>
                  <a:pt x="37044" y="13189"/>
                </a:lnTo>
                <a:lnTo>
                  <a:pt x="46080" y="16701"/>
                </a:lnTo>
                <a:lnTo>
                  <a:pt x="55795" y="20550"/>
                </a:lnTo>
                <a:lnTo>
                  <a:pt x="68606" y="25663"/>
                </a:lnTo>
                <a:lnTo>
                  <a:pt x="75488" y="28409"/>
                </a:lnTo>
                <a:lnTo>
                  <a:pt x="78409" y="29489"/>
                </a:lnTo>
                <a:lnTo>
                  <a:pt x="8121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5890783" y="1973944"/>
            <a:ext cx="571599" cy="1644840"/>
          </a:xfrm>
          <a:custGeom>
            <a:avLst/>
            <a:gdLst/>
            <a:ahLst/>
            <a:cxnLst/>
            <a:rect l="l" t="t" r="r" b="b"/>
            <a:pathLst>
              <a:path w="571599" h="1644840">
                <a:moveTo>
                  <a:pt x="0" y="0"/>
                </a:moveTo>
                <a:lnTo>
                  <a:pt x="24005" y="10495"/>
                </a:lnTo>
                <a:lnTo>
                  <a:pt x="44028" y="20582"/>
                </a:lnTo>
                <a:lnTo>
                  <a:pt x="65879" y="32092"/>
                </a:lnTo>
                <a:lnTo>
                  <a:pt x="84690" y="42341"/>
                </a:lnTo>
                <a:lnTo>
                  <a:pt x="104909" y="54474"/>
                </a:lnTo>
                <a:lnTo>
                  <a:pt x="126712" y="67958"/>
                </a:lnTo>
                <a:lnTo>
                  <a:pt x="144742" y="79553"/>
                </a:lnTo>
                <a:lnTo>
                  <a:pt x="163948" y="93123"/>
                </a:lnTo>
                <a:lnTo>
                  <a:pt x="184746" y="108215"/>
                </a:lnTo>
                <a:lnTo>
                  <a:pt x="201862" y="121112"/>
                </a:lnTo>
                <a:lnTo>
                  <a:pt x="220066" y="136122"/>
                </a:lnTo>
                <a:lnTo>
                  <a:pt x="239673" y="152676"/>
                </a:lnTo>
                <a:lnTo>
                  <a:pt x="255800" y="166792"/>
                </a:lnTo>
                <a:lnTo>
                  <a:pt x="272848" y="183071"/>
                </a:lnTo>
                <a:lnTo>
                  <a:pt x="291155" y="200965"/>
                </a:lnTo>
                <a:lnTo>
                  <a:pt x="306215" y="216187"/>
                </a:lnTo>
                <a:lnTo>
                  <a:pt x="322052" y="233655"/>
                </a:lnTo>
                <a:lnTo>
                  <a:pt x="339018" y="252831"/>
                </a:lnTo>
                <a:lnTo>
                  <a:pt x="352942" y="269121"/>
                </a:lnTo>
                <a:lnTo>
                  <a:pt x="367459" y="287673"/>
                </a:lnTo>
                <a:lnTo>
                  <a:pt x="383024" y="308120"/>
                </a:lnTo>
                <a:lnTo>
                  <a:pt x="395695" y="325421"/>
                </a:lnTo>
                <a:lnTo>
                  <a:pt x="408808" y="345012"/>
                </a:lnTo>
                <a:lnTo>
                  <a:pt x="422805" y="366460"/>
                </a:lnTo>
                <a:lnTo>
                  <a:pt x="434214" y="384601"/>
                </a:lnTo>
                <a:lnTo>
                  <a:pt x="445872" y="405069"/>
                </a:lnTo>
                <a:lnTo>
                  <a:pt x="458283" y="427573"/>
                </a:lnTo>
                <a:lnTo>
                  <a:pt x="468285" y="446538"/>
                </a:lnTo>
                <a:lnTo>
                  <a:pt x="478306" y="467730"/>
                </a:lnTo>
                <a:lnTo>
                  <a:pt x="482536" y="476923"/>
                </a:lnTo>
                <a:lnTo>
                  <a:pt x="489233" y="491434"/>
                </a:lnTo>
                <a:lnTo>
                  <a:pt x="494019" y="502032"/>
                </a:lnTo>
                <a:lnTo>
                  <a:pt x="497844" y="510994"/>
                </a:lnTo>
                <a:lnTo>
                  <a:pt x="501659" y="520594"/>
                </a:lnTo>
                <a:lnTo>
                  <a:pt x="506413" y="533109"/>
                </a:lnTo>
                <a:lnTo>
                  <a:pt x="509651" y="541731"/>
                </a:lnTo>
                <a:lnTo>
                  <a:pt x="515285" y="556713"/>
                </a:lnTo>
                <a:lnTo>
                  <a:pt x="522476" y="576879"/>
                </a:lnTo>
                <a:lnTo>
                  <a:pt x="529386" y="599413"/>
                </a:lnTo>
                <a:lnTo>
                  <a:pt x="536619" y="624050"/>
                </a:lnTo>
                <a:lnTo>
                  <a:pt x="542305" y="644700"/>
                </a:lnTo>
                <a:lnTo>
                  <a:pt x="547546" y="667656"/>
                </a:lnTo>
                <a:lnTo>
                  <a:pt x="552979" y="692803"/>
                </a:lnTo>
                <a:lnTo>
                  <a:pt x="557117" y="713826"/>
                </a:lnTo>
                <a:lnTo>
                  <a:pt x="560674" y="737151"/>
                </a:lnTo>
                <a:lnTo>
                  <a:pt x="564218" y="762453"/>
                </a:lnTo>
                <a:lnTo>
                  <a:pt x="566785" y="783703"/>
                </a:lnTo>
                <a:lnTo>
                  <a:pt x="568607" y="807194"/>
                </a:lnTo>
                <a:lnTo>
                  <a:pt x="570338" y="832883"/>
                </a:lnTo>
                <a:lnTo>
                  <a:pt x="571438" y="854257"/>
                </a:lnTo>
                <a:lnTo>
                  <a:pt x="571599" y="864549"/>
                </a:lnTo>
                <a:lnTo>
                  <a:pt x="571591" y="877834"/>
                </a:lnTo>
                <a:lnTo>
                  <a:pt x="571424" y="903457"/>
                </a:lnTo>
                <a:lnTo>
                  <a:pt x="570899" y="924896"/>
                </a:lnTo>
                <a:lnTo>
                  <a:pt x="569269" y="948398"/>
                </a:lnTo>
                <a:lnTo>
                  <a:pt x="567220" y="973919"/>
                </a:lnTo>
                <a:lnTo>
                  <a:pt x="565151" y="995258"/>
                </a:lnTo>
                <a:lnTo>
                  <a:pt x="561867" y="1018575"/>
                </a:lnTo>
                <a:lnTo>
                  <a:pt x="557946" y="1043977"/>
                </a:lnTo>
                <a:lnTo>
                  <a:pt x="554302" y="1065103"/>
                </a:lnTo>
                <a:lnTo>
                  <a:pt x="549283" y="1088122"/>
                </a:lnTo>
                <a:lnTo>
                  <a:pt x="547128" y="1097495"/>
                </a:lnTo>
                <a:lnTo>
                  <a:pt x="543575" y="1113100"/>
                </a:lnTo>
                <a:lnTo>
                  <a:pt x="540882" y="1124444"/>
                </a:lnTo>
                <a:lnTo>
                  <a:pt x="538426" y="1133884"/>
                </a:lnTo>
                <a:lnTo>
                  <a:pt x="535583" y="1143776"/>
                </a:lnTo>
                <a:lnTo>
                  <a:pt x="531728" y="1156477"/>
                </a:lnTo>
                <a:lnTo>
                  <a:pt x="528878" y="1165745"/>
                </a:lnTo>
                <a:lnTo>
                  <a:pt x="524148" y="1181039"/>
                </a:lnTo>
                <a:lnTo>
                  <a:pt x="520626" y="1192161"/>
                </a:lnTo>
                <a:lnTo>
                  <a:pt x="517503" y="1201413"/>
                </a:lnTo>
                <a:lnTo>
                  <a:pt x="513970" y="1211092"/>
                </a:lnTo>
                <a:lnTo>
                  <a:pt x="509217" y="1223498"/>
                </a:lnTo>
                <a:lnTo>
                  <a:pt x="505764" y="1232382"/>
                </a:lnTo>
                <a:lnTo>
                  <a:pt x="499912" y="1247291"/>
                </a:lnTo>
                <a:lnTo>
                  <a:pt x="495561" y="1258120"/>
                </a:lnTo>
                <a:lnTo>
                  <a:pt x="491747" y="1267101"/>
                </a:lnTo>
                <a:lnTo>
                  <a:pt x="487506" y="1276469"/>
                </a:lnTo>
                <a:lnTo>
                  <a:pt x="481875" y="1288454"/>
                </a:lnTo>
                <a:lnTo>
                  <a:pt x="477685" y="1297292"/>
                </a:lnTo>
                <a:lnTo>
                  <a:pt x="470787" y="1311741"/>
                </a:lnTo>
                <a:lnTo>
                  <a:pt x="465679" y="1322220"/>
                </a:lnTo>
                <a:lnTo>
                  <a:pt x="461230" y="1330898"/>
                </a:lnTo>
                <a:lnTo>
                  <a:pt x="456308" y="1339943"/>
                </a:lnTo>
                <a:lnTo>
                  <a:pt x="449780" y="1351525"/>
                </a:lnTo>
                <a:lnTo>
                  <a:pt x="445058" y="1359827"/>
                </a:lnTo>
                <a:lnTo>
                  <a:pt x="437145" y="1373751"/>
                </a:lnTo>
                <a:lnTo>
                  <a:pt x="431282" y="1383849"/>
                </a:lnTo>
                <a:lnTo>
                  <a:pt x="426203" y="1392190"/>
                </a:lnTo>
                <a:lnTo>
                  <a:pt x="420639" y="1400844"/>
                </a:lnTo>
                <a:lnTo>
                  <a:pt x="413323" y="1411880"/>
                </a:lnTo>
                <a:lnTo>
                  <a:pt x="407911" y="1419987"/>
                </a:lnTo>
                <a:lnTo>
                  <a:pt x="399001" y="1433252"/>
                </a:lnTo>
                <a:lnTo>
                  <a:pt x="392418" y="1442878"/>
                </a:lnTo>
                <a:lnTo>
                  <a:pt x="386737" y="1450828"/>
                </a:lnTo>
                <a:lnTo>
                  <a:pt x="380531" y="1459065"/>
                </a:lnTo>
                <a:lnTo>
                  <a:pt x="372375" y="1469553"/>
                </a:lnTo>
                <a:lnTo>
                  <a:pt x="366445" y="1477111"/>
                </a:lnTo>
                <a:lnTo>
                  <a:pt x="356613" y="1489717"/>
                </a:lnTo>
                <a:lnTo>
                  <a:pt x="349362" y="1498849"/>
                </a:lnTo>
                <a:lnTo>
                  <a:pt x="343134" y="1506366"/>
                </a:lnTo>
                <a:lnTo>
                  <a:pt x="336368" y="1514130"/>
                </a:lnTo>
                <a:lnTo>
                  <a:pt x="327504" y="1524001"/>
                </a:lnTo>
                <a:lnTo>
                  <a:pt x="320967" y="1531226"/>
                </a:lnTo>
                <a:lnTo>
                  <a:pt x="310202" y="1543048"/>
                </a:lnTo>
                <a:lnTo>
                  <a:pt x="302283" y="1551606"/>
                </a:lnTo>
                <a:lnTo>
                  <a:pt x="295512" y="1558638"/>
                </a:lnTo>
                <a:lnTo>
                  <a:pt x="288191" y="1565885"/>
                </a:lnTo>
                <a:lnTo>
                  <a:pt x="278622" y="1575085"/>
                </a:lnTo>
                <a:lnTo>
                  <a:pt x="271614" y="1581772"/>
                </a:lnTo>
                <a:lnTo>
                  <a:pt x="260038" y="1592725"/>
                </a:lnTo>
                <a:lnTo>
                  <a:pt x="251492" y="1600589"/>
                </a:lnTo>
                <a:lnTo>
                  <a:pt x="244218" y="1607005"/>
                </a:lnTo>
                <a:lnTo>
                  <a:pt x="236455" y="1613615"/>
                </a:lnTo>
                <a:lnTo>
                  <a:pt x="226443" y="1622060"/>
                </a:lnTo>
                <a:lnTo>
                  <a:pt x="218808" y="1628533"/>
                </a:lnTo>
                <a:lnTo>
                  <a:pt x="208883" y="1636748"/>
                </a:lnTo>
                <a:lnTo>
                  <a:pt x="199160" y="1643647"/>
                </a:lnTo>
                <a:lnTo>
                  <a:pt x="197421" y="1644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5972210" y="3620513"/>
            <a:ext cx="72580" cy="47078"/>
          </a:xfrm>
          <a:custGeom>
            <a:avLst/>
            <a:gdLst/>
            <a:ahLst/>
            <a:cxnLst/>
            <a:rect l="l" t="t" r="r" b="b"/>
            <a:pathLst>
              <a:path w="72580" h="47078">
                <a:moveTo>
                  <a:pt x="72580" y="0"/>
                </a:moveTo>
                <a:lnTo>
                  <a:pt x="69875" y="2374"/>
                </a:lnTo>
                <a:lnTo>
                  <a:pt x="66852" y="4432"/>
                </a:lnTo>
                <a:lnTo>
                  <a:pt x="53549" y="13196"/>
                </a:lnTo>
                <a:lnTo>
                  <a:pt x="43947" y="19531"/>
                </a:lnTo>
                <a:lnTo>
                  <a:pt x="35874" y="24835"/>
                </a:lnTo>
                <a:lnTo>
                  <a:pt x="27157" y="30507"/>
                </a:lnTo>
                <a:lnTo>
                  <a:pt x="15623" y="37946"/>
                </a:lnTo>
                <a:lnTo>
                  <a:pt x="9296" y="42011"/>
                </a:lnTo>
                <a:lnTo>
                  <a:pt x="4864" y="44818"/>
                </a:lnTo>
                <a:lnTo>
                  <a:pt x="0" y="47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6197287" y="2228068"/>
            <a:ext cx="54749" cy="67500"/>
          </a:xfrm>
          <a:custGeom>
            <a:avLst/>
            <a:gdLst/>
            <a:ahLst/>
            <a:cxnLst/>
            <a:rect l="l" t="t" r="r" b="b"/>
            <a:pathLst>
              <a:path w="54749" h="67500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06" y="15588"/>
                </a:lnTo>
                <a:lnTo>
                  <a:pt x="20774" y="24436"/>
                </a:lnTo>
                <a:lnTo>
                  <a:pt x="26954" y="31883"/>
                </a:lnTo>
                <a:lnTo>
                  <a:pt x="33560" y="39931"/>
                </a:lnTo>
                <a:lnTo>
                  <a:pt x="42204" y="50579"/>
                </a:lnTo>
                <a:lnTo>
                  <a:pt x="46977" y="56489"/>
                </a:lnTo>
                <a:lnTo>
                  <a:pt x="51193" y="61671"/>
                </a:lnTo>
                <a:lnTo>
                  <a:pt x="54749" y="6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6314140" y="2390932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0" y="0"/>
                </a:moveTo>
                <a:lnTo>
                  <a:pt x="2921" y="4102"/>
                </a:lnTo>
                <a:lnTo>
                  <a:pt x="5295" y="8750"/>
                </a:lnTo>
                <a:lnTo>
                  <a:pt x="12610" y="22900"/>
                </a:lnTo>
                <a:lnTo>
                  <a:pt x="17875" y="33147"/>
                </a:lnTo>
                <a:lnTo>
                  <a:pt x="22266" y="41795"/>
                </a:lnTo>
                <a:lnTo>
                  <a:pt x="26957" y="51151"/>
                </a:lnTo>
                <a:lnTo>
                  <a:pt x="33124" y="63521"/>
                </a:lnTo>
                <a:lnTo>
                  <a:pt x="36398" y="70091"/>
                </a:lnTo>
                <a:lnTo>
                  <a:pt x="38023" y="73444"/>
                </a:lnTo>
                <a:lnTo>
                  <a:pt x="39306" y="77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6392658" y="3057401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1828" y="79489"/>
                </a:lnTo>
                <a:lnTo>
                  <a:pt x="3136" y="74955"/>
                </a:lnTo>
                <a:lnTo>
                  <a:pt x="7391" y="59552"/>
                </a:lnTo>
                <a:lnTo>
                  <a:pt x="10438" y="48428"/>
                </a:lnTo>
                <a:lnTo>
                  <a:pt x="12947" y="39068"/>
                </a:lnTo>
                <a:lnTo>
                  <a:pt x="15587" y="28960"/>
                </a:lnTo>
                <a:lnTo>
                  <a:pt x="19029" y="15590"/>
                </a:lnTo>
                <a:lnTo>
                  <a:pt x="20840" y="8534"/>
                </a:lnTo>
                <a:lnTo>
                  <a:pt x="21920" y="4318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4564536" y="2592785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1193" y="0"/>
                </a:move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4534084" y="2950913"/>
            <a:ext cx="1079" cy="10579"/>
          </a:xfrm>
          <a:custGeom>
            <a:avLst/>
            <a:gdLst/>
            <a:ahLst/>
            <a:cxnLst/>
            <a:rect l="l" t="t" r="r" b="b"/>
            <a:pathLst>
              <a:path w="1079" h="10579">
                <a:moveTo>
                  <a:pt x="0" y="0"/>
                </a:moveTo>
                <a:lnTo>
                  <a:pt x="107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4544244" y="3024889"/>
            <a:ext cx="1397" cy="7454"/>
          </a:xfrm>
          <a:custGeom>
            <a:avLst/>
            <a:gdLst/>
            <a:ahLst/>
            <a:cxnLst/>
            <a:rect l="l" t="t" r="r" b="b"/>
            <a:pathLst>
              <a:path w="1397" h="7454">
                <a:moveTo>
                  <a:pt x="1397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4554173" y="2863540"/>
            <a:ext cx="4102" cy="78625"/>
          </a:xfrm>
          <a:custGeom>
            <a:avLst/>
            <a:gdLst/>
            <a:ahLst/>
            <a:cxnLst/>
            <a:rect l="l" t="t" r="r" b="b"/>
            <a:pathLst>
              <a:path w="4102" h="78625">
                <a:moveTo>
                  <a:pt x="0" y="0"/>
                </a:moveTo>
                <a:lnTo>
                  <a:pt x="1727" y="55626"/>
                </a:lnTo>
                <a:lnTo>
                  <a:pt x="4102" y="7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4553850" y="2766340"/>
            <a:ext cx="4533" cy="87591"/>
          </a:xfrm>
          <a:custGeom>
            <a:avLst/>
            <a:gdLst/>
            <a:ahLst/>
            <a:cxnLst/>
            <a:rect l="l" t="t" r="r" b="b"/>
            <a:pathLst>
              <a:path w="4533" h="87591">
                <a:moveTo>
                  <a:pt x="4533" y="0"/>
                </a:moveTo>
                <a:lnTo>
                  <a:pt x="2806" y="15328"/>
                </a:lnTo>
                <a:lnTo>
                  <a:pt x="0" y="87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4560761" y="2965930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12420" y="78511"/>
                </a:moveTo>
                <a:lnTo>
                  <a:pt x="2273" y="216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4560977" y="2673677"/>
            <a:ext cx="11125" cy="70307"/>
          </a:xfrm>
          <a:custGeom>
            <a:avLst/>
            <a:gdLst/>
            <a:ahLst/>
            <a:cxnLst/>
            <a:rect l="l" t="t" r="r" b="b"/>
            <a:pathLst>
              <a:path w="11125" h="70307">
                <a:moveTo>
                  <a:pt x="0" y="70307"/>
                </a:moveTo>
                <a:lnTo>
                  <a:pt x="3568" y="39636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4574692" y="3053298"/>
            <a:ext cx="22682" cy="84239"/>
          </a:xfrm>
          <a:custGeom>
            <a:avLst/>
            <a:gdLst/>
            <a:ahLst/>
            <a:cxnLst/>
            <a:rect l="l" t="t" r="r" b="b"/>
            <a:pathLst>
              <a:path w="22682" h="84239">
                <a:moveTo>
                  <a:pt x="22682" y="84239"/>
                </a:moveTo>
                <a:lnTo>
                  <a:pt x="17386" y="6858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4666175" y="2357776"/>
            <a:ext cx="1397" cy="2260"/>
          </a:xfrm>
          <a:custGeom>
            <a:avLst/>
            <a:gdLst/>
            <a:ahLst/>
            <a:cxnLst/>
            <a:rect l="l" t="t" r="r" b="b"/>
            <a:pathLst>
              <a:path w="1397" h="2260">
                <a:moveTo>
                  <a:pt x="1397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4604608" y="3159351"/>
            <a:ext cx="25704" cy="66852"/>
          </a:xfrm>
          <a:custGeom>
            <a:avLst/>
            <a:gdLst/>
            <a:ahLst/>
            <a:cxnLst/>
            <a:rect l="l" t="t" r="r" b="b"/>
            <a:pathLst>
              <a:path w="25704" h="66852">
                <a:moveTo>
                  <a:pt x="25704" y="66852"/>
                </a:moveTo>
                <a:lnTo>
                  <a:pt x="9283" y="27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4604614" y="2486080"/>
            <a:ext cx="25374" cy="66090"/>
          </a:xfrm>
          <a:custGeom>
            <a:avLst/>
            <a:gdLst/>
            <a:ahLst/>
            <a:cxnLst/>
            <a:rect l="l" t="t" r="r" b="b"/>
            <a:pathLst>
              <a:path w="25374" h="66090">
                <a:moveTo>
                  <a:pt x="25374" y="0"/>
                </a:moveTo>
                <a:lnTo>
                  <a:pt x="13169" y="28181"/>
                </a:lnTo>
                <a:lnTo>
                  <a:pt x="0" y="6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4602988" y="2480892"/>
            <a:ext cx="2057" cy="4864"/>
          </a:xfrm>
          <a:custGeom>
            <a:avLst/>
            <a:gdLst/>
            <a:ahLst/>
            <a:cxnLst/>
            <a:rect l="l" t="t" r="r" b="b"/>
            <a:pathLst>
              <a:path w="2057" h="4864">
                <a:moveTo>
                  <a:pt x="0" y="4864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4639383" y="2387150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0" y="77330"/>
                </a:moveTo>
                <a:lnTo>
                  <a:pt x="5727" y="64046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4677182" y="3369626"/>
            <a:ext cx="39535" cy="58216"/>
          </a:xfrm>
          <a:custGeom>
            <a:avLst/>
            <a:gdLst/>
            <a:ahLst/>
            <a:cxnLst/>
            <a:rect l="l" t="t" r="r" b="b"/>
            <a:pathLst>
              <a:path w="39535" h="58216">
                <a:moveTo>
                  <a:pt x="0" y="0"/>
                </a:moveTo>
                <a:lnTo>
                  <a:pt x="8966" y="15011"/>
                </a:lnTo>
                <a:lnTo>
                  <a:pt x="39535" y="58216"/>
                </a:lnTo>
                <a:lnTo>
                  <a:pt x="32626" y="48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4687559" y="3338531"/>
            <a:ext cx="38227" cy="58851"/>
          </a:xfrm>
          <a:custGeom>
            <a:avLst/>
            <a:gdLst/>
            <a:ahLst/>
            <a:cxnLst/>
            <a:rect l="l" t="t" r="r" b="b"/>
            <a:pathLst>
              <a:path w="38226" h="58851">
                <a:moveTo>
                  <a:pt x="38226" y="58851"/>
                </a:moveTo>
                <a:lnTo>
                  <a:pt x="19545" y="32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4684961" y="2312739"/>
            <a:ext cx="41795" cy="64477"/>
          </a:xfrm>
          <a:custGeom>
            <a:avLst/>
            <a:gdLst/>
            <a:ahLst/>
            <a:cxnLst/>
            <a:rect l="l" t="t" r="r" b="b"/>
            <a:pathLst>
              <a:path w="41795" h="64477">
                <a:moveTo>
                  <a:pt x="41795" y="0"/>
                </a:moveTo>
                <a:lnTo>
                  <a:pt x="28079" y="18897"/>
                </a:lnTo>
                <a:lnTo>
                  <a:pt x="0" y="6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5153036" y="3759297"/>
            <a:ext cx="5397" cy="2044"/>
          </a:xfrm>
          <a:custGeom>
            <a:avLst/>
            <a:gdLst/>
            <a:ahLst/>
            <a:cxnLst/>
            <a:rect l="l" t="t" r="r" b="b"/>
            <a:pathLst>
              <a:path w="5397" h="2044">
                <a:moveTo>
                  <a:pt x="5397" y="204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4740910" y="2229797"/>
            <a:ext cx="51295" cy="63398"/>
          </a:xfrm>
          <a:custGeom>
            <a:avLst/>
            <a:gdLst/>
            <a:ahLst/>
            <a:cxnLst/>
            <a:rect l="l" t="t" r="r" b="b"/>
            <a:pathLst>
              <a:path w="51295" h="63398">
                <a:moveTo>
                  <a:pt x="51295" y="0"/>
                </a:moveTo>
                <a:lnTo>
                  <a:pt x="12522" y="46113"/>
                </a:lnTo>
                <a:lnTo>
                  <a:pt x="0" y="6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4796524" y="2162940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0" y="61887"/>
                </a:moveTo>
                <a:lnTo>
                  <a:pt x="49250" y="11125"/>
                </a:lnTo>
                <a:lnTo>
                  <a:pt x="6188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4805813" y="3532494"/>
            <a:ext cx="3022" cy="3238"/>
          </a:xfrm>
          <a:custGeom>
            <a:avLst/>
            <a:gdLst/>
            <a:ahLst/>
            <a:cxnLst/>
            <a:rect l="l" t="t" r="r" b="b"/>
            <a:pathLst>
              <a:path w="3022" h="3238">
                <a:moveTo>
                  <a:pt x="302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4802902" y="3493184"/>
            <a:ext cx="53670" cy="53670"/>
          </a:xfrm>
          <a:custGeom>
            <a:avLst/>
            <a:gdLst/>
            <a:ahLst/>
            <a:cxnLst/>
            <a:rect l="l" t="t" r="r" b="b"/>
            <a:pathLst>
              <a:path w="53670" h="53670">
                <a:moveTo>
                  <a:pt x="53670" y="53670"/>
                </a:moveTo>
                <a:lnTo>
                  <a:pt x="34988" y="368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4813156" y="2141669"/>
            <a:ext cx="31534" cy="30022"/>
          </a:xfrm>
          <a:custGeom>
            <a:avLst/>
            <a:gdLst/>
            <a:ahLst/>
            <a:cxnLst/>
            <a:rect l="l" t="t" r="r" b="b"/>
            <a:pathLst>
              <a:path w="31534" h="30022">
                <a:moveTo>
                  <a:pt x="0" y="30022"/>
                </a:moveTo>
                <a:lnTo>
                  <a:pt x="15328" y="14249"/>
                </a:lnTo>
                <a:lnTo>
                  <a:pt x="31534" y="0"/>
                </a:lnTo>
                <a:lnTo>
                  <a:pt x="28181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5032941" y="2002455"/>
            <a:ext cx="9283" cy="5181"/>
          </a:xfrm>
          <a:custGeom>
            <a:avLst/>
            <a:gdLst/>
            <a:ahLst/>
            <a:cxnLst/>
            <a:rect l="l" t="t" r="r" b="b"/>
            <a:pathLst>
              <a:path w="9283" h="5181">
                <a:moveTo>
                  <a:pt x="9283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4873856" y="3562621"/>
            <a:ext cx="65443" cy="52920"/>
          </a:xfrm>
          <a:custGeom>
            <a:avLst/>
            <a:gdLst/>
            <a:ahLst/>
            <a:cxnLst/>
            <a:rect l="l" t="t" r="r" b="b"/>
            <a:pathLst>
              <a:path w="65443" h="52920">
                <a:moveTo>
                  <a:pt x="65443" y="52920"/>
                </a:moveTo>
                <a:lnTo>
                  <a:pt x="15011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4875797" y="2102135"/>
            <a:ext cx="55943" cy="45364"/>
          </a:xfrm>
          <a:custGeom>
            <a:avLst/>
            <a:gdLst/>
            <a:ahLst/>
            <a:cxnLst/>
            <a:rect l="l" t="t" r="r" b="b"/>
            <a:pathLst>
              <a:path w="55943" h="45364">
                <a:moveTo>
                  <a:pt x="0" y="45364"/>
                </a:moveTo>
                <a:lnTo>
                  <a:pt x="21488" y="26352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4906143" y="2086258"/>
            <a:ext cx="5181" cy="4000"/>
          </a:xfrm>
          <a:custGeom>
            <a:avLst/>
            <a:gdLst/>
            <a:ahLst/>
            <a:cxnLst/>
            <a:rect l="l" t="t" r="r" b="b"/>
            <a:pathLst>
              <a:path w="5181" h="4000">
                <a:moveTo>
                  <a:pt x="0" y="4000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4942535" y="3618133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73228" y="47523"/>
                </a:moveTo>
                <a:lnTo>
                  <a:pt x="57683" y="38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5014791" y="369384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5036614" y="3677539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64795" y="33045"/>
                </a:moveTo>
                <a:lnTo>
                  <a:pt x="2343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5037258" y="2002025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32512" y="13716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5077110" y="3726676"/>
            <a:ext cx="6375" cy="3022"/>
          </a:xfrm>
          <a:custGeom>
            <a:avLst/>
            <a:gdLst/>
            <a:ahLst/>
            <a:cxnLst/>
            <a:rect l="l" t="t" r="r" b="b"/>
            <a:pathLst>
              <a:path w="6375" h="3022">
                <a:moveTo>
                  <a:pt x="0" y="0"/>
                </a:moveTo>
                <a:lnTo>
                  <a:pt x="637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5422926" y="1892186"/>
            <a:ext cx="2806" cy="215"/>
          </a:xfrm>
          <a:custGeom>
            <a:avLst/>
            <a:gdLst/>
            <a:ahLst/>
            <a:cxnLst/>
            <a:rect l="l" t="t" r="r" b="b"/>
            <a:pathLst>
              <a:path w="2806" h="215">
                <a:moveTo>
                  <a:pt x="2806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5510833" y="3822042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7886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5214913" y="1937979"/>
            <a:ext cx="72148" cy="19329"/>
          </a:xfrm>
          <a:custGeom>
            <a:avLst/>
            <a:gdLst/>
            <a:ahLst/>
            <a:cxnLst/>
            <a:rect l="l" t="t" r="r" b="b"/>
            <a:pathLst>
              <a:path w="72148" h="19329">
                <a:moveTo>
                  <a:pt x="72148" y="0"/>
                </a:moveTo>
                <a:lnTo>
                  <a:pt x="47624" y="5295"/>
                </a:lnTo>
                <a:lnTo>
                  <a:pt x="0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5217939" y="3755081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4124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5274642" y="3796442"/>
            <a:ext cx="2260" cy="431"/>
          </a:xfrm>
          <a:custGeom>
            <a:avLst/>
            <a:gdLst/>
            <a:ahLst/>
            <a:cxnLst/>
            <a:rect l="l" t="t" r="r" b="b"/>
            <a:pathLst>
              <a:path w="2260" h="431">
                <a:moveTo>
                  <a:pt x="0" y="0"/>
                </a:moveTo>
                <a:lnTo>
                  <a:pt x="226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5310925" y="1919404"/>
            <a:ext cx="85217" cy="13398"/>
          </a:xfrm>
          <a:custGeom>
            <a:avLst/>
            <a:gdLst/>
            <a:ahLst/>
            <a:cxnLst/>
            <a:rect l="l" t="t" r="r" b="b"/>
            <a:pathLst>
              <a:path w="85216" h="13398">
                <a:moveTo>
                  <a:pt x="85216" y="0"/>
                </a:moveTo>
                <a:lnTo>
                  <a:pt x="18910" y="9398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5390954" y="3816639"/>
            <a:ext cx="7886" cy="647"/>
          </a:xfrm>
          <a:custGeom>
            <a:avLst/>
            <a:gdLst/>
            <a:ahLst/>
            <a:cxnLst/>
            <a:rect l="l" t="t" r="r" b="b"/>
            <a:pathLst>
              <a:path w="7886" h="647">
                <a:moveTo>
                  <a:pt x="0" y="0"/>
                </a:moveTo>
                <a:lnTo>
                  <a:pt x="788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5397436" y="1919080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5426160" y="3794398"/>
            <a:ext cx="54114" cy="2476"/>
          </a:xfrm>
          <a:custGeom>
            <a:avLst/>
            <a:gdLst/>
            <a:ahLst/>
            <a:cxnLst/>
            <a:rect l="l" t="t" r="r" b="b"/>
            <a:pathLst>
              <a:path w="54114" h="2476">
                <a:moveTo>
                  <a:pt x="54114" y="2476"/>
                </a:moveTo>
                <a:lnTo>
                  <a:pt x="29489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5425732" y="1914442"/>
            <a:ext cx="57886" cy="2806"/>
          </a:xfrm>
          <a:custGeom>
            <a:avLst/>
            <a:gdLst/>
            <a:ahLst/>
            <a:cxnLst/>
            <a:rect l="l" t="t" r="r" b="b"/>
            <a:pathLst>
              <a:path w="57886" h="2806">
                <a:moveTo>
                  <a:pt x="57886" y="101"/>
                </a:moveTo>
                <a:lnTo>
                  <a:pt x="40817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5702435" y="1912053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226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5507377" y="3794392"/>
            <a:ext cx="57785" cy="2692"/>
          </a:xfrm>
          <a:custGeom>
            <a:avLst/>
            <a:gdLst/>
            <a:ahLst/>
            <a:cxnLst/>
            <a:rect l="l" t="t" r="r" b="b"/>
            <a:pathLst>
              <a:path w="57785" h="2692">
                <a:moveTo>
                  <a:pt x="57785" y="0"/>
                </a:moveTo>
                <a:lnTo>
                  <a:pt x="17068" y="269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5510836" y="1914761"/>
            <a:ext cx="54000" cy="2489"/>
          </a:xfrm>
          <a:custGeom>
            <a:avLst/>
            <a:gdLst/>
            <a:ahLst/>
            <a:cxnLst/>
            <a:rect l="l" t="t" r="r" b="b"/>
            <a:pathLst>
              <a:path w="54000" h="2489">
                <a:moveTo>
                  <a:pt x="0" y="0"/>
                </a:moveTo>
                <a:lnTo>
                  <a:pt x="24511" y="101"/>
                </a:lnTo>
                <a:lnTo>
                  <a:pt x="5400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5518720" y="3820848"/>
            <a:ext cx="25057" cy="1295"/>
          </a:xfrm>
          <a:custGeom>
            <a:avLst/>
            <a:gdLst/>
            <a:ahLst/>
            <a:cxnLst/>
            <a:rect l="l" t="t" r="r" b="b"/>
            <a:pathLst>
              <a:path w="25057" h="1295">
                <a:moveTo>
                  <a:pt x="0" y="1193"/>
                </a:moveTo>
                <a:lnTo>
                  <a:pt x="6477" y="1295"/>
                </a:ln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5706530" y="3796550"/>
            <a:ext cx="9829" cy="2057"/>
          </a:xfrm>
          <a:custGeom>
            <a:avLst/>
            <a:gdLst/>
            <a:ahLst/>
            <a:cxnLst/>
            <a:rect l="l" t="t" r="r" b="b"/>
            <a:pathLst>
              <a:path w="9829" h="2057">
                <a:moveTo>
                  <a:pt x="9829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5595184" y="3778731"/>
            <a:ext cx="85001" cy="13500"/>
          </a:xfrm>
          <a:custGeom>
            <a:avLst/>
            <a:gdLst/>
            <a:ahLst/>
            <a:cxnLst/>
            <a:rect l="l" t="t" r="r" b="b"/>
            <a:pathLst>
              <a:path w="85001" h="13500">
                <a:moveTo>
                  <a:pt x="0" y="13500"/>
                </a:moveTo>
                <a:lnTo>
                  <a:pt x="65989" y="4102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5592594" y="3792447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5703940" y="3754213"/>
            <a:ext cx="72250" cy="19443"/>
          </a:xfrm>
          <a:custGeom>
            <a:avLst/>
            <a:gdLst/>
            <a:ahLst/>
            <a:cxnLst/>
            <a:rect l="l" t="t" r="r" b="b"/>
            <a:pathLst>
              <a:path w="72250" h="19443">
                <a:moveTo>
                  <a:pt x="0" y="19443"/>
                </a:moveTo>
                <a:lnTo>
                  <a:pt x="24511" y="14147"/>
                </a:lnTo>
                <a:lnTo>
                  <a:pt x="7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5705128" y="1938305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3807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6085613" y="3618779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5889593" y="2001051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0" y="0"/>
                </a:moveTo>
                <a:lnTo>
                  <a:pt x="41363" y="19659"/>
                </a:lnTo>
                <a:lnTo>
                  <a:pt x="64795" y="33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5891538" y="3677862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29705" y="18034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5960334" y="3699455"/>
            <a:ext cx="6045" cy="3352"/>
          </a:xfrm>
          <a:custGeom>
            <a:avLst/>
            <a:gdLst/>
            <a:ahLst/>
            <a:cxnLst/>
            <a:rect l="l" t="t" r="r" b="b"/>
            <a:pathLst>
              <a:path w="6045" h="3352">
                <a:moveTo>
                  <a:pt x="0" y="3352"/>
                </a:move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5975235" y="2045981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0" y="0"/>
                </a:moveTo>
                <a:lnTo>
                  <a:pt x="15443" y="8750"/>
                </a:lnTo>
                <a:lnTo>
                  <a:pt x="73228" y="47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6051694" y="2095990"/>
            <a:ext cx="65455" cy="53022"/>
          </a:xfrm>
          <a:custGeom>
            <a:avLst/>
            <a:gdLst/>
            <a:ahLst/>
            <a:cxnLst/>
            <a:rect l="l" t="t" r="r" b="b"/>
            <a:pathLst>
              <a:path w="65455" h="53022">
                <a:moveTo>
                  <a:pt x="65455" y="53022"/>
                </a:moveTo>
                <a:lnTo>
                  <a:pt x="50444" y="394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6059260" y="3564144"/>
            <a:ext cx="55943" cy="45351"/>
          </a:xfrm>
          <a:custGeom>
            <a:avLst/>
            <a:gdLst/>
            <a:ahLst/>
            <a:cxnLst/>
            <a:rect l="l" t="t" r="r" b="b"/>
            <a:pathLst>
              <a:path w="55943" h="45351">
                <a:moveTo>
                  <a:pt x="0" y="45351"/>
                </a:moveTo>
                <a:lnTo>
                  <a:pt x="34455" y="18999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6132591" y="3486806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61887" y="0"/>
                </a:moveTo>
                <a:lnTo>
                  <a:pt x="12636" y="50761"/>
                </a:ln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6134646" y="2164996"/>
            <a:ext cx="53454" cy="53454"/>
          </a:xfrm>
          <a:custGeom>
            <a:avLst/>
            <a:gdLst/>
            <a:ahLst/>
            <a:cxnLst/>
            <a:rect l="l" t="t" r="r" b="b"/>
            <a:pathLst>
              <a:path w="53454" h="53454">
                <a:moveTo>
                  <a:pt x="0" y="0"/>
                </a:moveTo>
                <a:lnTo>
                  <a:pt x="18465" y="16637"/>
                </a:lnTo>
                <a:lnTo>
                  <a:pt x="53454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6149226" y="3567043"/>
            <a:ext cx="431" cy="330"/>
          </a:xfrm>
          <a:custGeom>
            <a:avLst/>
            <a:gdLst/>
            <a:ahLst/>
            <a:cxnLst/>
            <a:rect l="l" t="t" r="r" b="b"/>
            <a:pathLst>
              <a:path w="431" h="330">
                <a:moveTo>
                  <a:pt x="0" y="33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6198689" y="3418441"/>
            <a:ext cx="51308" cy="63398"/>
          </a:xfrm>
          <a:custGeom>
            <a:avLst/>
            <a:gdLst/>
            <a:ahLst/>
            <a:cxnLst/>
            <a:rect l="l" t="t" r="r" b="b"/>
            <a:pathLst>
              <a:path w="51308" h="63398">
                <a:moveTo>
                  <a:pt x="0" y="63398"/>
                </a:moveTo>
                <a:lnTo>
                  <a:pt x="38874" y="17284"/>
                </a:lnTo>
                <a:lnTo>
                  <a:pt x="5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6215537" y="3500093"/>
            <a:ext cx="546" cy="647"/>
          </a:xfrm>
          <a:custGeom>
            <a:avLst/>
            <a:gdLst/>
            <a:ahLst/>
            <a:cxnLst/>
            <a:rect l="l" t="t" r="r" b="b"/>
            <a:pathLst>
              <a:path w="546" h="647">
                <a:moveTo>
                  <a:pt x="0" y="64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6240801" y="2241026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6264353" y="3334527"/>
            <a:ext cx="41694" cy="64261"/>
          </a:xfrm>
          <a:custGeom>
            <a:avLst/>
            <a:gdLst/>
            <a:ahLst/>
            <a:cxnLst/>
            <a:rect l="l" t="t" r="r" b="b"/>
            <a:pathLst>
              <a:path w="41694" h="64262">
                <a:moveTo>
                  <a:pt x="0" y="64261"/>
                </a:moveTo>
                <a:lnTo>
                  <a:pt x="13500" y="45465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6265223" y="2314247"/>
            <a:ext cx="38227" cy="58864"/>
          </a:xfrm>
          <a:custGeom>
            <a:avLst/>
            <a:gdLst/>
            <a:ahLst/>
            <a:cxnLst/>
            <a:rect l="l" t="t" r="r" b="b"/>
            <a:pathLst>
              <a:path w="38226" h="58864">
                <a:moveTo>
                  <a:pt x="38226" y="58864"/>
                </a:moveTo>
                <a:lnTo>
                  <a:pt x="18681" y="264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6312197" y="3247156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39420" y="0"/>
                </a:moveTo>
                <a:lnTo>
                  <a:pt x="33693" y="13284"/>
                </a:lnTo>
                <a:lnTo>
                  <a:pt x="0" y="77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6353561" y="3296507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3352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6361013" y="3159352"/>
            <a:ext cx="25374" cy="66205"/>
          </a:xfrm>
          <a:custGeom>
            <a:avLst/>
            <a:gdLst/>
            <a:ahLst/>
            <a:cxnLst/>
            <a:rect l="l" t="t" r="r" b="b"/>
            <a:pathLst>
              <a:path w="25374" h="66205">
                <a:moveTo>
                  <a:pt x="0" y="66205"/>
                </a:moveTo>
                <a:lnTo>
                  <a:pt x="12204" y="38023"/>
                </a:ln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6360689" y="2485430"/>
            <a:ext cx="25704" cy="66751"/>
          </a:xfrm>
          <a:custGeom>
            <a:avLst/>
            <a:gdLst/>
            <a:ahLst/>
            <a:cxnLst/>
            <a:rect l="l" t="t" r="r" b="b"/>
            <a:pathLst>
              <a:path w="25704" h="66751">
                <a:moveTo>
                  <a:pt x="0" y="0"/>
                </a:moveTo>
                <a:lnTo>
                  <a:pt x="16421" y="38989"/>
                </a:lnTo>
                <a:lnTo>
                  <a:pt x="25704" y="66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6372893" y="3253313"/>
            <a:ext cx="3352" cy="7772"/>
          </a:xfrm>
          <a:custGeom>
            <a:avLst/>
            <a:gdLst/>
            <a:ahLst/>
            <a:cxnLst/>
            <a:rect l="l" t="t" r="r" b="b"/>
            <a:pathLst>
              <a:path w="3352" h="7772">
                <a:moveTo>
                  <a:pt x="0" y="7772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6393628" y="2573986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84353"/>
                </a:moveTo>
                <a:lnTo>
                  <a:pt x="5295" y="15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6418900" y="2967753"/>
            <a:ext cx="11125" cy="70205"/>
          </a:xfrm>
          <a:custGeom>
            <a:avLst/>
            <a:gdLst/>
            <a:ahLst/>
            <a:cxnLst/>
            <a:rect l="l" t="t" r="r" b="b"/>
            <a:pathLst>
              <a:path w="11125" h="70205">
                <a:moveTo>
                  <a:pt x="0" y="70205"/>
                </a:moveTo>
                <a:lnTo>
                  <a:pt x="7556" y="30568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6417820" y="2667195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0" y="0"/>
                </a:moveTo>
                <a:lnTo>
                  <a:pt x="10147" y="56921"/>
                </a:lnTo>
                <a:lnTo>
                  <a:pt x="12420" y="7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6425272" y="3114532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0" y="4318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4" name="object 5184"/>
          <p:cNvSpPr/>
          <p:nvPr/>
        </p:nvSpPr>
        <p:spPr>
          <a:xfrm>
            <a:off x="6432619" y="2857926"/>
            <a:ext cx="4533" cy="87376"/>
          </a:xfrm>
          <a:custGeom>
            <a:avLst/>
            <a:gdLst/>
            <a:ahLst/>
            <a:cxnLst/>
            <a:rect l="l" t="t" r="r" b="b"/>
            <a:pathLst>
              <a:path w="4533" h="87375">
                <a:moveTo>
                  <a:pt x="4533" y="0"/>
                </a:moveTo>
                <a:lnTo>
                  <a:pt x="1727" y="72034"/>
                </a:lnTo>
                <a:lnTo>
                  <a:pt x="0" y="873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5" name="object 5185"/>
          <p:cNvSpPr/>
          <p:nvPr/>
        </p:nvSpPr>
        <p:spPr>
          <a:xfrm>
            <a:off x="6432726" y="2769471"/>
            <a:ext cx="4102" cy="78727"/>
          </a:xfrm>
          <a:custGeom>
            <a:avLst/>
            <a:gdLst/>
            <a:ahLst/>
            <a:cxnLst/>
            <a:rect l="l" t="t" r="r" b="b"/>
            <a:pathLst>
              <a:path w="4102" h="78727">
                <a:moveTo>
                  <a:pt x="0" y="0"/>
                </a:moveTo>
                <a:lnTo>
                  <a:pt x="2374" y="22999"/>
                </a:lnTo>
                <a:lnTo>
                  <a:pt x="4102" y="7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6" name="object 5186"/>
          <p:cNvSpPr/>
          <p:nvPr/>
        </p:nvSpPr>
        <p:spPr>
          <a:xfrm>
            <a:off x="6446116" y="2683394"/>
            <a:ext cx="1841" cy="10375"/>
          </a:xfrm>
          <a:custGeom>
            <a:avLst/>
            <a:gdLst/>
            <a:ahLst/>
            <a:cxnLst/>
            <a:rect l="l" t="t" r="r" b="b"/>
            <a:pathLst>
              <a:path w="1841" h="10375">
                <a:moveTo>
                  <a:pt x="0" y="0"/>
                </a:moveTo>
                <a:lnTo>
                  <a:pt x="1841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7" name="object 5187"/>
          <p:cNvSpPr/>
          <p:nvPr/>
        </p:nvSpPr>
        <p:spPr>
          <a:xfrm>
            <a:off x="6456163" y="2950917"/>
            <a:ext cx="965" cy="7772"/>
          </a:xfrm>
          <a:custGeom>
            <a:avLst/>
            <a:gdLst/>
            <a:ahLst/>
            <a:cxnLst/>
            <a:rect l="l" t="t" r="r" b="b"/>
            <a:pathLst>
              <a:path w="965" h="7772">
                <a:moveTo>
                  <a:pt x="0" y="7772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8" name="object 5188"/>
          <p:cNvSpPr/>
          <p:nvPr/>
        </p:nvSpPr>
        <p:spPr>
          <a:xfrm>
            <a:off x="6461352" y="2829948"/>
            <a:ext cx="101" cy="4648"/>
          </a:xfrm>
          <a:custGeom>
            <a:avLst/>
            <a:gdLst/>
            <a:ahLst/>
            <a:cxnLst/>
            <a:rect l="l" t="t" r="r" b="b"/>
            <a:pathLst>
              <a:path w="101" h="4648">
                <a:moveTo>
                  <a:pt x="101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9" name="object 5189"/>
          <p:cNvSpPr/>
          <p:nvPr/>
        </p:nvSpPr>
        <p:spPr>
          <a:xfrm>
            <a:off x="6116607" y="2427547"/>
            <a:ext cx="88125" cy="88442"/>
          </a:xfrm>
          <a:custGeom>
            <a:avLst/>
            <a:gdLst/>
            <a:ahLst/>
            <a:cxnLst/>
            <a:rect l="l" t="t" r="r" b="b"/>
            <a:pathLst>
              <a:path w="88125" h="88442">
                <a:moveTo>
                  <a:pt x="5295" y="65227"/>
                </a:moveTo>
                <a:lnTo>
                  <a:pt x="6921" y="68364"/>
                </a:lnTo>
                <a:lnTo>
                  <a:pt x="9296" y="71272"/>
                </a:lnTo>
                <a:lnTo>
                  <a:pt x="11442" y="74193"/>
                </a:lnTo>
                <a:lnTo>
                  <a:pt x="14147" y="76669"/>
                </a:lnTo>
                <a:lnTo>
                  <a:pt x="16852" y="79044"/>
                </a:lnTo>
                <a:lnTo>
                  <a:pt x="19875" y="81102"/>
                </a:lnTo>
                <a:lnTo>
                  <a:pt x="22898" y="83045"/>
                </a:lnTo>
                <a:lnTo>
                  <a:pt x="26352" y="84556"/>
                </a:lnTo>
                <a:lnTo>
                  <a:pt x="29590" y="86067"/>
                </a:lnTo>
                <a:lnTo>
                  <a:pt x="33159" y="86931"/>
                </a:lnTo>
                <a:lnTo>
                  <a:pt x="36728" y="87795"/>
                </a:lnTo>
                <a:lnTo>
                  <a:pt x="40398" y="88125"/>
                </a:lnTo>
                <a:lnTo>
                  <a:pt x="43954" y="88442"/>
                </a:lnTo>
                <a:lnTo>
                  <a:pt x="47624" y="88125"/>
                </a:lnTo>
                <a:lnTo>
                  <a:pt x="51193" y="87909"/>
                </a:lnTo>
                <a:lnTo>
                  <a:pt x="51409" y="87795"/>
                </a:lnTo>
                <a:lnTo>
                  <a:pt x="54863" y="86931"/>
                </a:lnTo>
                <a:lnTo>
                  <a:pt x="58318" y="86067"/>
                </a:lnTo>
                <a:lnTo>
                  <a:pt x="61671" y="84556"/>
                </a:lnTo>
                <a:lnTo>
                  <a:pt x="65023" y="83159"/>
                </a:lnTo>
                <a:lnTo>
                  <a:pt x="68148" y="81102"/>
                </a:lnTo>
                <a:lnTo>
                  <a:pt x="71069" y="79159"/>
                </a:lnTo>
                <a:lnTo>
                  <a:pt x="71285" y="79044"/>
                </a:lnTo>
                <a:lnTo>
                  <a:pt x="73875" y="76669"/>
                </a:lnTo>
                <a:lnTo>
                  <a:pt x="76466" y="74294"/>
                </a:lnTo>
                <a:lnTo>
                  <a:pt x="78841" y="71272"/>
                </a:lnTo>
                <a:lnTo>
                  <a:pt x="81000" y="68465"/>
                </a:lnTo>
                <a:lnTo>
                  <a:pt x="82727" y="65227"/>
                </a:lnTo>
                <a:lnTo>
                  <a:pt x="84454" y="62090"/>
                </a:lnTo>
                <a:lnTo>
                  <a:pt x="85648" y="58534"/>
                </a:lnTo>
                <a:lnTo>
                  <a:pt x="86829" y="55181"/>
                </a:lnTo>
                <a:lnTo>
                  <a:pt x="87477" y="51511"/>
                </a:lnTo>
                <a:lnTo>
                  <a:pt x="88023" y="47942"/>
                </a:lnTo>
                <a:lnTo>
                  <a:pt x="88125" y="44272"/>
                </a:lnTo>
                <a:lnTo>
                  <a:pt x="88125" y="40716"/>
                </a:lnTo>
                <a:lnTo>
                  <a:pt x="88023" y="40500"/>
                </a:lnTo>
                <a:lnTo>
                  <a:pt x="87477" y="37045"/>
                </a:lnTo>
                <a:lnTo>
                  <a:pt x="86944" y="33477"/>
                </a:lnTo>
                <a:lnTo>
                  <a:pt x="85648" y="29908"/>
                </a:lnTo>
                <a:lnTo>
                  <a:pt x="84569" y="26568"/>
                </a:lnTo>
                <a:lnTo>
                  <a:pt x="82727" y="23317"/>
                </a:lnTo>
                <a:lnTo>
                  <a:pt x="81114" y="20078"/>
                </a:lnTo>
                <a:lnTo>
                  <a:pt x="78841" y="17170"/>
                </a:lnTo>
                <a:lnTo>
                  <a:pt x="76568" y="14363"/>
                </a:lnTo>
                <a:lnTo>
                  <a:pt x="73875" y="11874"/>
                </a:lnTo>
                <a:lnTo>
                  <a:pt x="71285" y="9397"/>
                </a:lnTo>
                <a:lnTo>
                  <a:pt x="71069" y="9283"/>
                </a:lnTo>
                <a:lnTo>
                  <a:pt x="68148" y="7340"/>
                </a:lnTo>
                <a:lnTo>
                  <a:pt x="65125" y="5397"/>
                </a:lnTo>
                <a:lnTo>
                  <a:pt x="61671" y="3886"/>
                </a:lnTo>
                <a:lnTo>
                  <a:pt x="58432" y="2476"/>
                </a:lnTo>
                <a:lnTo>
                  <a:pt x="54863" y="1511"/>
                </a:lnTo>
                <a:lnTo>
                  <a:pt x="51409" y="647"/>
                </a:lnTo>
                <a:lnTo>
                  <a:pt x="51193" y="647"/>
                </a:lnTo>
                <a:lnTo>
                  <a:pt x="47624" y="317"/>
                </a:lnTo>
                <a:lnTo>
                  <a:pt x="44068" y="0"/>
                </a:lnTo>
                <a:lnTo>
                  <a:pt x="40398" y="317"/>
                </a:lnTo>
                <a:lnTo>
                  <a:pt x="36829" y="647"/>
                </a:lnTo>
                <a:lnTo>
                  <a:pt x="33159" y="1511"/>
                </a:lnTo>
                <a:lnTo>
                  <a:pt x="29705" y="2374"/>
                </a:lnTo>
                <a:lnTo>
                  <a:pt x="26352" y="3886"/>
                </a:lnTo>
                <a:lnTo>
                  <a:pt x="22999" y="5283"/>
                </a:lnTo>
                <a:lnTo>
                  <a:pt x="19875" y="7340"/>
                </a:lnTo>
                <a:lnTo>
                  <a:pt x="16967" y="9283"/>
                </a:lnTo>
                <a:lnTo>
                  <a:pt x="14147" y="11874"/>
                </a:lnTo>
                <a:lnTo>
                  <a:pt x="11556" y="14249"/>
                </a:lnTo>
                <a:lnTo>
                  <a:pt x="9296" y="17170"/>
                </a:lnTo>
                <a:lnTo>
                  <a:pt x="7023" y="19977"/>
                </a:lnTo>
                <a:lnTo>
                  <a:pt x="5295" y="23317"/>
                </a:lnTo>
                <a:lnTo>
                  <a:pt x="3568" y="26454"/>
                </a:lnTo>
                <a:lnTo>
                  <a:pt x="2374" y="29908"/>
                </a:lnTo>
                <a:lnTo>
                  <a:pt x="1193" y="33362"/>
                </a:lnTo>
                <a:lnTo>
                  <a:pt x="546" y="37045"/>
                </a:lnTo>
                <a:lnTo>
                  <a:pt x="0" y="40500"/>
                </a:lnTo>
                <a:lnTo>
                  <a:pt x="0" y="40716"/>
                </a:lnTo>
                <a:lnTo>
                  <a:pt x="0" y="44272"/>
                </a:lnTo>
                <a:lnTo>
                  <a:pt x="0" y="47840"/>
                </a:lnTo>
                <a:lnTo>
                  <a:pt x="546" y="51511"/>
                </a:lnTo>
                <a:lnTo>
                  <a:pt x="1193" y="55079"/>
                </a:lnTo>
                <a:lnTo>
                  <a:pt x="2374" y="58534"/>
                </a:lnTo>
                <a:lnTo>
                  <a:pt x="3454" y="61988"/>
                </a:lnTo>
                <a:lnTo>
                  <a:pt x="5295" y="6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0" name="object 5190"/>
          <p:cNvSpPr/>
          <p:nvPr/>
        </p:nvSpPr>
        <p:spPr>
          <a:xfrm>
            <a:off x="4786266" y="2427540"/>
            <a:ext cx="88125" cy="88455"/>
          </a:xfrm>
          <a:custGeom>
            <a:avLst/>
            <a:gdLst/>
            <a:ahLst/>
            <a:cxnLst/>
            <a:rect l="l" t="t" r="r" b="b"/>
            <a:pathLst>
              <a:path w="88125" h="88455">
                <a:moveTo>
                  <a:pt x="0" y="44284"/>
                </a:moveTo>
                <a:lnTo>
                  <a:pt x="0" y="40716"/>
                </a:lnTo>
                <a:lnTo>
                  <a:pt x="101" y="40500"/>
                </a:lnTo>
                <a:lnTo>
                  <a:pt x="647" y="37045"/>
                </a:lnTo>
                <a:lnTo>
                  <a:pt x="1193" y="33477"/>
                </a:lnTo>
                <a:lnTo>
                  <a:pt x="2476" y="29921"/>
                </a:lnTo>
                <a:lnTo>
                  <a:pt x="3556" y="26568"/>
                </a:lnTo>
                <a:lnTo>
                  <a:pt x="5397" y="23329"/>
                </a:lnTo>
                <a:lnTo>
                  <a:pt x="7023" y="20091"/>
                </a:lnTo>
                <a:lnTo>
                  <a:pt x="9283" y="17170"/>
                </a:lnTo>
                <a:lnTo>
                  <a:pt x="11557" y="14363"/>
                </a:lnTo>
                <a:lnTo>
                  <a:pt x="14249" y="11887"/>
                </a:lnTo>
                <a:lnTo>
                  <a:pt x="16852" y="9397"/>
                </a:lnTo>
                <a:lnTo>
                  <a:pt x="17068" y="9283"/>
                </a:lnTo>
                <a:lnTo>
                  <a:pt x="19977" y="7340"/>
                </a:lnTo>
                <a:lnTo>
                  <a:pt x="22999" y="5397"/>
                </a:lnTo>
                <a:lnTo>
                  <a:pt x="26454" y="3886"/>
                </a:lnTo>
                <a:lnTo>
                  <a:pt x="29705" y="2489"/>
                </a:lnTo>
                <a:lnTo>
                  <a:pt x="33261" y="1511"/>
                </a:lnTo>
                <a:lnTo>
                  <a:pt x="36715" y="647"/>
                </a:lnTo>
                <a:lnTo>
                  <a:pt x="36931" y="647"/>
                </a:lnTo>
                <a:lnTo>
                  <a:pt x="40500" y="330"/>
                </a:lnTo>
                <a:lnTo>
                  <a:pt x="44056" y="0"/>
                </a:lnTo>
                <a:lnTo>
                  <a:pt x="47726" y="330"/>
                </a:lnTo>
                <a:lnTo>
                  <a:pt x="51295" y="647"/>
                </a:lnTo>
                <a:lnTo>
                  <a:pt x="54965" y="1511"/>
                </a:lnTo>
                <a:lnTo>
                  <a:pt x="58419" y="2374"/>
                </a:lnTo>
                <a:lnTo>
                  <a:pt x="61772" y="3886"/>
                </a:lnTo>
                <a:lnTo>
                  <a:pt x="65125" y="5295"/>
                </a:lnTo>
                <a:lnTo>
                  <a:pt x="68249" y="7340"/>
                </a:lnTo>
                <a:lnTo>
                  <a:pt x="71170" y="9283"/>
                </a:lnTo>
                <a:lnTo>
                  <a:pt x="73977" y="11887"/>
                </a:lnTo>
                <a:lnTo>
                  <a:pt x="76568" y="14262"/>
                </a:lnTo>
                <a:lnTo>
                  <a:pt x="78841" y="17170"/>
                </a:lnTo>
                <a:lnTo>
                  <a:pt x="81102" y="19989"/>
                </a:lnTo>
                <a:lnTo>
                  <a:pt x="82829" y="23329"/>
                </a:lnTo>
                <a:lnTo>
                  <a:pt x="84556" y="26466"/>
                </a:lnTo>
                <a:lnTo>
                  <a:pt x="85750" y="29921"/>
                </a:lnTo>
                <a:lnTo>
                  <a:pt x="86931" y="33375"/>
                </a:lnTo>
                <a:lnTo>
                  <a:pt x="87579" y="37045"/>
                </a:lnTo>
                <a:lnTo>
                  <a:pt x="88125" y="40500"/>
                </a:lnTo>
                <a:lnTo>
                  <a:pt x="88125" y="40716"/>
                </a:lnTo>
                <a:lnTo>
                  <a:pt x="88125" y="44284"/>
                </a:lnTo>
                <a:lnTo>
                  <a:pt x="88125" y="47840"/>
                </a:lnTo>
                <a:lnTo>
                  <a:pt x="87579" y="51523"/>
                </a:lnTo>
                <a:lnTo>
                  <a:pt x="86931" y="55079"/>
                </a:lnTo>
                <a:lnTo>
                  <a:pt x="85750" y="58546"/>
                </a:lnTo>
                <a:lnTo>
                  <a:pt x="84670" y="61988"/>
                </a:lnTo>
                <a:lnTo>
                  <a:pt x="82829" y="65239"/>
                </a:lnTo>
                <a:lnTo>
                  <a:pt x="81216" y="68364"/>
                </a:lnTo>
                <a:lnTo>
                  <a:pt x="78841" y="71285"/>
                </a:lnTo>
                <a:lnTo>
                  <a:pt x="76682" y="74206"/>
                </a:lnTo>
                <a:lnTo>
                  <a:pt x="73977" y="76682"/>
                </a:lnTo>
                <a:lnTo>
                  <a:pt x="71272" y="79057"/>
                </a:lnTo>
                <a:lnTo>
                  <a:pt x="68249" y="81114"/>
                </a:lnTo>
                <a:lnTo>
                  <a:pt x="65227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4965" y="86944"/>
                </a:lnTo>
                <a:lnTo>
                  <a:pt x="51409" y="87807"/>
                </a:lnTo>
                <a:lnTo>
                  <a:pt x="47726" y="88125"/>
                </a:lnTo>
                <a:lnTo>
                  <a:pt x="44170" y="88455"/>
                </a:lnTo>
                <a:lnTo>
                  <a:pt x="40500" y="88125"/>
                </a:lnTo>
                <a:lnTo>
                  <a:pt x="36931" y="87922"/>
                </a:lnTo>
                <a:lnTo>
                  <a:pt x="36715" y="87807"/>
                </a:lnTo>
                <a:lnTo>
                  <a:pt x="33261" y="86944"/>
                </a:lnTo>
                <a:lnTo>
                  <a:pt x="29806" y="86080"/>
                </a:lnTo>
                <a:lnTo>
                  <a:pt x="26454" y="84569"/>
                </a:lnTo>
                <a:lnTo>
                  <a:pt x="23101" y="83159"/>
                </a:lnTo>
                <a:lnTo>
                  <a:pt x="19977" y="81114"/>
                </a:lnTo>
                <a:lnTo>
                  <a:pt x="17068" y="79171"/>
                </a:lnTo>
                <a:lnTo>
                  <a:pt x="14249" y="76682"/>
                </a:lnTo>
                <a:lnTo>
                  <a:pt x="11658" y="74307"/>
                </a:lnTo>
                <a:lnTo>
                  <a:pt x="9283" y="71285"/>
                </a:lnTo>
                <a:lnTo>
                  <a:pt x="7124" y="68478"/>
                </a:lnTo>
                <a:lnTo>
                  <a:pt x="5397" y="65239"/>
                </a:lnTo>
                <a:lnTo>
                  <a:pt x="3670" y="62102"/>
                </a:lnTo>
                <a:lnTo>
                  <a:pt x="2476" y="58546"/>
                </a:lnTo>
                <a:lnTo>
                  <a:pt x="1295" y="55194"/>
                </a:lnTo>
                <a:lnTo>
                  <a:pt x="647" y="51523"/>
                </a:lnTo>
                <a:lnTo>
                  <a:pt x="215" y="49148"/>
                </a:lnTo>
                <a:lnTo>
                  <a:pt x="21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1" name="object 5191"/>
          <p:cNvSpPr/>
          <p:nvPr/>
        </p:nvSpPr>
        <p:spPr>
          <a:xfrm>
            <a:off x="4786266" y="2471831"/>
            <a:ext cx="215" cy="2260"/>
          </a:xfrm>
          <a:custGeom>
            <a:avLst/>
            <a:gdLst/>
            <a:ahLst/>
            <a:cxnLst/>
            <a:rect l="l" t="t" r="r" b="b"/>
            <a:pathLst>
              <a:path w="215" h="2260">
                <a:moveTo>
                  <a:pt x="21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2" name="object 5192"/>
          <p:cNvSpPr/>
          <p:nvPr/>
        </p:nvSpPr>
        <p:spPr>
          <a:xfrm>
            <a:off x="4390224" y="2843236"/>
            <a:ext cx="7454" cy="2374"/>
          </a:xfrm>
          <a:custGeom>
            <a:avLst/>
            <a:gdLst/>
            <a:ahLst/>
            <a:cxnLst/>
            <a:rect l="l" t="t" r="r" b="b"/>
            <a:pathLst>
              <a:path w="7454" h="2374">
                <a:moveTo>
                  <a:pt x="7454" y="0"/>
                </a:moveTo>
                <a:lnTo>
                  <a:pt x="5626" y="0"/>
                </a:lnTo>
                <a:lnTo>
                  <a:pt x="5410" y="101"/>
                </a:lnTo>
                <a:lnTo>
                  <a:pt x="3670" y="546"/>
                </a:lnTo>
                <a:lnTo>
                  <a:pt x="2489" y="863"/>
                </a:lnTo>
                <a:lnTo>
                  <a:pt x="2374" y="1193"/>
                </a:lnTo>
                <a:lnTo>
                  <a:pt x="1193" y="1727"/>
                </a:lnTo>
                <a:lnTo>
                  <a:pt x="660" y="2057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3" name="object 5193"/>
          <p:cNvSpPr/>
          <p:nvPr/>
        </p:nvSpPr>
        <p:spPr>
          <a:xfrm>
            <a:off x="4416581" y="3058802"/>
            <a:ext cx="42989" cy="160705"/>
          </a:xfrm>
          <a:custGeom>
            <a:avLst/>
            <a:gdLst/>
            <a:ahLst/>
            <a:cxnLst/>
            <a:rect l="l" t="t" r="r" b="b"/>
            <a:pathLst>
              <a:path w="42989" h="160705">
                <a:moveTo>
                  <a:pt x="0" y="0"/>
                </a:moveTo>
                <a:lnTo>
                  <a:pt x="1625" y="10261"/>
                </a:lnTo>
                <a:lnTo>
                  <a:pt x="4000" y="20408"/>
                </a:lnTo>
                <a:lnTo>
                  <a:pt x="7685" y="36179"/>
                </a:lnTo>
                <a:lnTo>
                  <a:pt x="10419" y="47783"/>
                </a:lnTo>
                <a:lnTo>
                  <a:pt x="12718" y="57350"/>
                </a:lnTo>
                <a:lnTo>
                  <a:pt x="15100" y="67006"/>
                </a:lnTo>
                <a:lnTo>
                  <a:pt x="18083" y="78881"/>
                </a:lnTo>
                <a:lnTo>
                  <a:pt x="21704" y="93205"/>
                </a:lnTo>
                <a:lnTo>
                  <a:pt x="23977" y="102171"/>
                </a:lnTo>
                <a:lnTo>
                  <a:pt x="26898" y="110921"/>
                </a:lnTo>
                <a:lnTo>
                  <a:pt x="31414" y="125388"/>
                </a:lnTo>
                <a:lnTo>
                  <a:pt x="34564" y="135309"/>
                </a:lnTo>
                <a:lnTo>
                  <a:pt x="37727" y="144956"/>
                </a:lnTo>
                <a:lnTo>
                  <a:pt x="42285" y="158602"/>
                </a:lnTo>
                <a:lnTo>
                  <a:pt x="42989" y="160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4" name="object 5194"/>
          <p:cNvSpPr/>
          <p:nvPr/>
        </p:nvSpPr>
        <p:spPr>
          <a:xfrm>
            <a:off x="4416581" y="2543851"/>
            <a:ext cx="26352" cy="108978"/>
          </a:xfrm>
          <a:custGeom>
            <a:avLst/>
            <a:gdLst/>
            <a:ahLst/>
            <a:cxnLst/>
            <a:rect l="l" t="t" r="r" b="b"/>
            <a:pathLst>
              <a:path w="26352" h="108978">
                <a:moveTo>
                  <a:pt x="0" y="108978"/>
                </a:moveTo>
                <a:lnTo>
                  <a:pt x="1625" y="98717"/>
                </a:lnTo>
                <a:lnTo>
                  <a:pt x="4000" y="88569"/>
                </a:lnTo>
                <a:lnTo>
                  <a:pt x="7685" y="72799"/>
                </a:lnTo>
                <a:lnTo>
                  <a:pt x="10419" y="61195"/>
                </a:lnTo>
                <a:lnTo>
                  <a:pt x="12718" y="51628"/>
                </a:lnTo>
                <a:lnTo>
                  <a:pt x="15100" y="41971"/>
                </a:lnTo>
                <a:lnTo>
                  <a:pt x="18083" y="30097"/>
                </a:lnTo>
                <a:lnTo>
                  <a:pt x="21704" y="15773"/>
                </a:lnTo>
                <a:lnTo>
                  <a:pt x="23761" y="7785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5" name="object 5195"/>
          <p:cNvSpPr/>
          <p:nvPr/>
        </p:nvSpPr>
        <p:spPr>
          <a:xfrm>
            <a:off x="4468205" y="3243164"/>
            <a:ext cx="70091" cy="150761"/>
          </a:xfrm>
          <a:custGeom>
            <a:avLst/>
            <a:gdLst/>
            <a:ahLst/>
            <a:cxnLst/>
            <a:rect l="l" t="t" r="r" b="b"/>
            <a:pathLst>
              <a:path w="70091" h="150761">
                <a:moveTo>
                  <a:pt x="70091" y="150761"/>
                </a:moveTo>
                <a:lnTo>
                  <a:pt x="69989" y="150215"/>
                </a:lnTo>
                <a:lnTo>
                  <a:pt x="69761" y="149783"/>
                </a:lnTo>
                <a:lnTo>
                  <a:pt x="63312" y="138283"/>
                </a:lnTo>
                <a:lnTo>
                  <a:pt x="58310" y="129229"/>
                </a:lnTo>
                <a:lnTo>
                  <a:pt x="55181" y="122897"/>
                </a:lnTo>
                <a:lnTo>
                  <a:pt x="47834" y="107638"/>
                </a:lnTo>
                <a:lnTo>
                  <a:pt x="42004" y="95487"/>
                </a:lnTo>
                <a:lnTo>
                  <a:pt x="37232" y="85457"/>
                </a:lnTo>
                <a:lnTo>
                  <a:pt x="33056" y="76561"/>
                </a:lnTo>
                <a:lnTo>
                  <a:pt x="29018" y="67812"/>
                </a:lnTo>
                <a:lnTo>
                  <a:pt x="24657" y="58223"/>
                </a:lnTo>
                <a:lnTo>
                  <a:pt x="19514" y="46808"/>
                </a:lnTo>
                <a:lnTo>
                  <a:pt x="13128" y="32579"/>
                </a:lnTo>
                <a:lnTo>
                  <a:pt x="10477" y="26669"/>
                </a:lnTo>
                <a:lnTo>
                  <a:pt x="5212" y="14639"/>
                </a:lnTo>
                <a:lnTo>
                  <a:pt x="1388" y="41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6" name="object 5196"/>
          <p:cNvSpPr/>
          <p:nvPr/>
        </p:nvSpPr>
        <p:spPr>
          <a:xfrm>
            <a:off x="4496070" y="3069603"/>
            <a:ext cx="1012926" cy="808794"/>
          </a:xfrm>
          <a:custGeom>
            <a:avLst/>
            <a:gdLst/>
            <a:ahLst/>
            <a:cxnLst/>
            <a:rect l="l" t="t" r="r" b="b"/>
            <a:pathLst>
              <a:path w="1012926" h="808794">
                <a:moveTo>
                  <a:pt x="0" y="0"/>
                </a:moveTo>
                <a:lnTo>
                  <a:pt x="3431" y="16405"/>
                </a:lnTo>
                <a:lnTo>
                  <a:pt x="6208" y="29343"/>
                </a:lnTo>
                <a:lnTo>
                  <a:pt x="8635" y="39971"/>
                </a:lnTo>
                <a:lnTo>
                  <a:pt x="11015" y="49445"/>
                </a:lnTo>
                <a:lnTo>
                  <a:pt x="13652" y="58921"/>
                </a:lnTo>
                <a:lnTo>
                  <a:pt x="16850" y="69556"/>
                </a:lnTo>
                <a:lnTo>
                  <a:pt x="20913" y="82507"/>
                </a:lnTo>
                <a:lnTo>
                  <a:pt x="25488" y="96875"/>
                </a:lnTo>
                <a:lnTo>
                  <a:pt x="30554" y="112860"/>
                </a:lnTo>
                <a:lnTo>
                  <a:pt x="34622" y="125456"/>
                </a:lnTo>
                <a:lnTo>
                  <a:pt x="38110" y="135784"/>
                </a:lnTo>
                <a:lnTo>
                  <a:pt x="41431" y="144965"/>
                </a:lnTo>
                <a:lnTo>
                  <a:pt x="45003" y="154120"/>
                </a:lnTo>
                <a:lnTo>
                  <a:pt x="49239" y="164370"/>
                </a:lnTo>
                <a:lnTo>
                  <a:pt x="54557" y="176835"/>
                </a:lnTo>
                <a:lnTo>
                  <a:pt x="60591" y="190830"/>
                </a:lnTo>
                <a:lnTo>
                  <a:pt x="67220" y="206250"/>
                </a:lnTo>
                <a:lnTo>
                  <a:pt x="76995" y="228333"/>
                </a:lnTo>
                <a:lnTo>
                  <a:pt x="85637" y="245915"/>
                </a:lnTo>
                <a:lnTo>
                  <a:pt x="97358" y="267605"/>
                </a:lnTo>
                <a:lnTo>
                  <a:pt x="112792" y="295468"/>
                </a:lnTo>
                <a:lnTo>
                  <a:pt x="124722" y="316473"/>
                </a:lnTo>
                <a:lnTo>
                  <a:pt x="135043" y="333122"/>
                </a:lnTo>
                <a:lnTo>
                  <a:pt x="148799" y="353527"/>
                </a:lnTo>
                <a:lnTo>
                  <a:pt x="167007" y="379933"/>
                </a:lnTo>
                <a:lnTo>
                  <a:pt x="180936" y="399662"/>
                </a:lnTo>
                <a:lnTo>
                  <a:pt x="192846" y="415208"/>
                </a:lnTo>
                <a:lnTo>
                  <a:pt x="208559" y="434202"/>
                </a:lnTo>
                <a:lnTo>
                  <a:pt x="229104" y="458544"/>
                </a:lnTo>
                <a:lnTo>
                  <a:pt x="244886" y="476835"/>
                </a:lnTo>
                <a:lnTo>
                  <a:pt x="258251" y="491146"/>
                </a:lnTo>
                <a:lnTo>
                  <a:pt x="275745" y="508478"/>
                </a:lnTo>
                <a:lnTo>
                  <a:pt x="298669" y="530744"/>
                </a:lnTo>
                <a:lnTo>
                  <a:pt x="316172" y="547386"/>
                </a:lnTo>
                <a:lnTo>
                  <a:pt x="330880" y="560317"/>
                </a:lnTo>
                <a:lnTo>
                  <a:pt x="349972" y="575885"/>
                </a:lnTo>
                <a:lnTo>
                  <a:pt x="374918" y="595810"/>
                </a:lnTo>
                <a:lnTo>
                  <a:pt x="393975" y="610665"/>
                </a:lnTo>
                <a:lnTo>
                  <a:pt x="409894" y="622095"/>
                </a:lnTo>
                <a:lnTo>
                  <a:pt x="430408" y="635681"/>
                </a:lnTo>
                <a:lnTo>
                  <a:pt x="457314" y="653125"/>
                </a:lnTo>
                <a:lnTo>
                  <a:pt x="477720" y="666029"/>
                </a:lnTo>
                <a:lnTo>
                  <a:pt x="494675" y="675841"/>
                </a:lnTo>
                <a:lnTo>
                  <a:pt x="516462" y="687390"/>
                </a:lnTo>
                <a:lnTo>
                  <a:pt x="544750" y="702029"/>
                </a:lnTo>
                <a:lnTo>
                  <a:pt x="566319" y="712882"/>
                </a:lnTo>
                <a:lnTo>
                  <a:pt x="584153" y="720984"/>
                </a:lnTo>
                <a:lnTo>
                  <a:pt x="606960" y="730296"/>
                </a:lnTo>
                <a:lnTo>
                  <a:pt x="621106" y="735914"/>
                </a:lnTo>
                <a:lnTo>
                  <a:pt x="636671" y="742119"/>
                </a:lnTo>
                <a:lnTo>
                  <a:pt x="648980" y="746954"/>
                </a:lnTo>
                <a:lnTo>
                  <a:pt x="668360" y="754073"/>
                </a:lnTo>
                <a:lnTo>
                  <a:pt x="688315" y="760381"/>
                </a:lnTo>
                <a:lnTo>
                  <a:pt x="701341" y="764202"/>
                </a:lnTo>
                <a:lnTo>
                  <a:pt x="715924" y="768413"/>
                </a:lnTo>
                <a:lnTo>
                  <a:pt x="732034" y="773060"/>
                </a:lnTo>
                <a:lnTo>
                  <a:pt x="744764" y="776670"/>
                </a:lnTo>
                <a:lnTo>
                  <a:pt x="764750" y="781875"/>
                </a:lnTo>
                <a:lnTo>
                  <a:pt x="785213" y="786221"/>
                </a:lnTo>
                <a:lnTo>
                  <a:pt x="798540" y="788757"/>
                </a:lnTo>
                <a:lnTo>
                  <a:pt x="813460" y="791527"/>
                </a:lnTo>
                <a:lnTo>
                  <a:pt x="829960" y="794568"/>
                </a:lnTo>
                <a:lnTo>
                  <a:pt x="842991" y="796898"/>
                </a:lnTo>
                <a:lnTo>
                  <a:pt x="863398" y="800079"/>
                </a:lnTo>
                <a:lnTo>
                  <a:pt x="884181" y="802378"/>
                </a:lnTo>
                <a:lnTo>
                  <a:pt x="897683" y="803605"/>
                </a:lnTo>
                <a:lnTo>
                  <a:pt x="912812" y="804926"/>
                </a:lnTo>
                <a:lnTo>
                  <a:pt x="929506" y="806332"/>
                </a:lnTo>
                <a:lnTo>
                  <a:pt x="942690" y="807377"/>
                </a:lnTo>
                <a:lnTo>
                  <a:pt x="963309" y="808550"/>
                </a:lnTo>
                <a:lnTo>
                  <a:pt x="984224" y="808794"/>
                </a:lnTo>
                <a:lnTo>
                  <a:pt x="997779" y="808675"/>
                </a:lnTo>
                <a:lnTo>
                  <a:pt x="1012926" y="8084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7" name="object 5197"/>
          <p:cNvSpPr/>
          <p:nvPr/>
        </p:nvSpPr>
        <p:spPr>
          <a:xfrm>
            <a:off x="4451682" y="248381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0" y="0"/>
                </a:moveTo>
                <a:lnTo>
                  <a:pt x="546" y="1828"/>
                </a:lnTo>
                <a:lnTo>
                  <a:pt x="647" y="2057"/>
                </a:lnTo>
                <a:lnTo>
                  <a:pt x="1727" y="3568"/>
                </a:lnTo>
                <a:lnTo>
                  <a:pt x="2806" y="5080"/>
                </a:lnTo>
                <a:lnTo>
                  <a:pt x="2921" y="5295"/>
                </a:lnTo>
                <a:lnTo>
                  <a:pt x="4432" y="6477"/>
                </a:lnTo>
                <a:lnTo>
                  <a:pt x="5727" y="7454"/>
                </a:lnTo>
                <a:lnTo>
                  <a:pt x="5943" y="7556"/>
                </a:lnTo>
                <a:lnTo>
                  <a:pt x="755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8" name="object 5198"/>
          <p:cNvSpPr/>
          <p:nvPr/>
        </p:nvSpPr>
        <p:spPr>
          <a:xfrm>
            <a:off x="4544780" y="1905364"/>
            <a:ext cx="747356" cy="748220"/>
          </a:xfrm>
          <a:custGeom>
            <a:avLst/>
            <a:gdLst/>
            <a:ahLst/>
            <a:cxnLst/>
            <a:rect l="l" t="t" r="r" b="b"/>
            <a:pathLst>
              <a:path w="747356" h="748220">
                <a:moveTo>
                  <a:pt x="747356" y="0"/>
                </a:moveTo>
                <a:lnTo>
                  <a:pt x="731098" y="3469"/>
                </a:lnTo>
                <a:lnTo>
                  <a:pt x="718481" y="6242"/>
                </a:lnTo>
                <a:lnTo>
                  <a:pt x="708164" y="8669"/>
                </a:lnTo>
                <a:lnTo>
                  <a:pt x="698804" y="11103"/>
                </a:lnTo>
                <a:lnTo>
                  <a:pt x="689058" y="13897"/>
                </a:lnTo>
                <a:lnTo>
                  <a:pt x="677583" y="17404"/>
                </a:lnTo>
                <a:lnTo>
                  <a:pt x="663037" y="21976"/>
                </a:lnTo>
                <a:lnTo>
                  <a:pt x="657390" y="23761"/>
                </a:lnTo>
                <a:lnTo>
                  <a:pt x="641539" y="28804"/>
                </a:lnTo>
                <a:lnTo>
                  <a:pt x="629242" y="32783"/>
                </a:lnTo>
                <a:lnTo>
                  <a:pt x="619199" y="36184"/>
                </a:lnTo>
                <a:lnTo>
                  <a:pt x="610115" y="39495"/>
                </a:lnTo>
                <a:lnTo>
                  <a:pt x="600690" y="43202"/>
                </a:lnTo>
                <a:lnTo>
                  <a:pt x="589628" y="47792"/>
                </a:lnTo>
                <a:lnTo>
                  <a:pt x="575632" y="53751"/>
                </a:lnTo>
                <a:lnTo>
                  <a:pt x="570014" y="56159"/>
                </a:lnTo>
                <a:lnTo>
                  <a:pt x="554713" y="62669"/>
                </a:lnTo>
                <a:lnTo>
                  <a:pt x="542848" y="67803"/>
                </a:lnTo>
                <a:lnTo>
                  <a:pt x="533176" y="72158"/>
                </a:lnTo>
                <a:lnTo>
                  <a:pt x="524456" y="76334"/>
                </a:lnTo>
                <a:lnTo>
                  <a:pt x="515445" y="80929"/>
                </a:lnTo>
                <a:lnTo>
                  <a:pt x="504902" y="86541"/>
                </a:lnTo>
                <a:lnTo>
                  <a:pt x="491586" y="93770"/>
                </a:lnTo>
                <a:lnTo>
                  <a:pt x="485889" y="96875"/>
                </a:lnTo>
                <a:lnTo>
                  <a:pt x="471279" y="104818"/>
                </a:lnTo>
                <a:lnTo>
                  <a:pt x="459971" y="111048"/>
                </a:lnTo>
                <a:lnTo>
                  <a:pt x="450771" y="116291"/>
                </a:lnTo>
                <a:lnTo>
                  <a:pt x="442487" y="121270"/>
                </a:lnTo>
                <a:lnTo>
                  <a:pt x="433925" y="126712"/>
                </a:lnTo>
                <a:lnTo>
                  <a:pt x="423892" y="133340"/>
                </a:lnTo>
                <a:lnTo>
                  <a:pt x="411193" y="141879"/>
                </a:lnTo>
                <a:lnTo>
                  <a:pt x="406501" y="145046"/>
                </a:lnTo>
                <a:lnTo>
                  <a:pt x="392741" y="154369"/>
                </a:lnTo>
                <a:lnTo>
                  <a:pt x="382088" y="161677"/>
                </a:lnTo>
                <a:lnTo>
                  <a:pt x="373435" y="167799"/>
                </a:lnTo>
                <a:lnTo>
                  <a:pt x="365670" y="173568"/>
                </a:lnTo>
                <a:lnTo>
                  <a:pt x="357684" y="179813"/>
                </a:lnTo>
                <a:lnTo>
                  <a:pt x="348368" y="187365"/>
                </a:lnTo>
                <a:lnTo>
                  <a:pt x="336612" y="197053"/>
                </a:lnTo>
                <a:lnTo>
                  <a:pt x="331990" y="200875"/>
                </a:lnTo>
                <a:lnTo>
                  <a:pt x="319164" y="211474"/>
                </a:lnTo>
                <a:lnTo>
                  <a:pt x="309249" y="219764"/>
                </a:lnTo>
                <a:lnTo>
                  <a:pt x="301217" y="226679"/>
                </a:lnTo>
                <a:lnTo>
                  <a:pt x="286689" y="240117"/>
                </a:lnTo>
                <a:lnTo>
                  <a:pt x="278134" y="248508"/>
                </a:lnTo>
                <a:lnTo>
                  <a:pt x="267348" y="259257"/>
                </a:lnTo>
                <a:lnTo>
                  <a:pt x="251349" y="275277"/>
                </a:lnTo>
                <a:lnTo>
                  <a:pt x="242284" y="284468"/>
                </a:lnTo>
                <a:lnTo>
                  <a:pt x="234953" y="292121"/>
                </a:lnTo>
                <a:lnTo>
                  <a:pt x="221768" y="306904"/>
                </a:lnTo>
                <a:lnTo>
                  <a:pt x="214052" y="316079"/>
                </a:lnTo>
                <a:lnTo>
                  <a:pt x="204344" y="327808"/>
                </a:lnTo>
                <a:lnTo>
                  <a:pt x="189872" y="345378"/>
                </a:lnTo>
                <a:lnTo>
                  <a:pt x="181720" y="355404"/>
                </a:lnTo>
                <a:lnTo>
                  <a:pt x="175154" y="363724"/>
                </a:lnTo>
                <a:lnTo>
                  <a:pt x="163451" y="379689"/>
                </a:lnTo>
                <a:lnTo>
                  <a:pt x="156647" y="389555"/>
                </a:lnTo>
                <a:lnTo>
                  <a:pt x="148100" y="402157"/>
                </a:lnTo>
                <a:lnTo>
                  <a:pt x="135480" y="420970"/>
                </a:lnTo>
                <a:lnTo>
                  <a:pt x="128388" y="431748"/>
                </a:lnTo>
                <a:lnTo>
                  <a:pt x="122705" y="440676"/>
                </a:lnTo>
                <a:lnTo>
                  <a:pt x="112634" y="457707"/>
                </a:lnTo>
                <a:lnTo>
                  <a:pt x="106781" y="468172"/>
                </a:lnTo>
                <a:lnTo>
                  <a:pt x="99404" y="481511"/>
                </a:lnTo>
                <a:lnTo>
                  <a:pt x="89120" y="500437"/>
                </a:lnTo>
                <a:lnTo>
                  <a:pt x="84183" y="510391"/>
                </a:lnTo>
                <a:lnTo>
                  <a:pt x="75974" y="528716"/>
                </a:lnTo>
                <a:lnTo>
                  <a:pt x="69956" y="541723"/>
                </a:lnTo>
                <a:lnTo>
                  <a:pt x="68148" y="545503"/>
                </a:lnTo>
                <a:lnTo>
                  <a:pt x="62249" y="556958"/>
                </a:lnTo>
                <a:lnTo>
                  <a:pt x="57523" y="566852"/>
                </a:lnTo>
                <a:lnTo>
                  <a:pt x="55943" y="570776"/>
                </a:lnTo>
                <a:lnTo>
                  <a:pt x="49773" y="586265"/>
                </a:lnTo>
                <a:lnTo>
                  <a:pt x="44940" y="598261"/>
                </a:lnTo>
                <a:lnTo>
                  <a:pt x="41009" y="608096"/>
                </a:lnTo>
                <a:lnTo>
                  <a:pt x="37543" y="617099"/>
                </a:lnTo>
                <a:lnTo>
                  <a:pt x="34106" y="626600"/>
                </a:lnTo>
                <a:lnTo>
                  <a:pt x="30263" y="637930"/>
                </a:lnTo>
                <a:lnTo>
                  <a:pt x="25577" y="652418"/>
                </a:lnTo>
                <a:lnTo>
                  <a:pt x="23761" y="658152"/>
                </a:lnTo>
                <a:lnTo>
                  <a:pt x="18769" y="674010"/>
                </a:lnTo>
                <a:lnTo>
                  <a:pt x="14955" y="686347"/>
                </a:lnTo>
                <a:lnTo>
                  <a:pt x="11968" y="696508"/>
                </a:lnTo>
                <a:lnTo>
                  <a:pt x="9457" y="705837"/>
                </a:lnTo>
                <a:lnTo>
                  <a:pt x="7069" y="715680"/>
                </a:lnTo>
                <a:lnTo>
                  <a:pt x="4453" y="727381"/>
                </a:lnTo>
                <a:lnTo>
                  <a:pt x="1259" y="742284"/>
                </a:lnTo>
                <a:lnTo>
                  <a:pt x="0" y="7482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9" name="object 5199"/>
          <p:cNvSpPr/>
          <p:nvPr/>
        </p:nvSpPr>
        <p:spPr>
          <a:xfrm>
            <a:off x="4472980" y="2643328"/>
            <a:ext cx="23521" cy="226263"/>
          </a:xfrm>
          <a:custGeom>
            <a:avLst/>
            <a:gdLst/>
            <a:ahLst/>
            <a:cxnLst/>
            <a:rect l="l" t="t" r="r" b="b"/>
            <a:pathLst>
              <a:path w="23521" h="226263">
                <a:moveTo>
                  <a:pt x="23521" y="0"/>
                </a:moveTo>
                <a:lnTo>
                  <a:pt x="19784" y="12365"/>
                </a:lnTo>
                <a:lnTo>
                  <a:pt x="17642" y="23996"/>
                </a:lnTo>
                <a:lnTo>
                  <a:pt x="17260" y="26454"/>
                </a:lnTo>
                <a:lnTo>
                  <a:pt x="14591" y="43086"/>
                </a:lnTo>
                <a:lnTo>
                  <a:pt x="12424" y="56187"/>
                </a:lnTo>
                <a:lnTo>
                  <a:pt x="10647" y="66957"/>
                </a:lnTo>
                <a:lnTo>
                  <a:pt x="9149" y="76596"/>
                </a:lnTo>
                <a:lnTo>
                  <a:pt x="7816" y="86303"/>
                </a:lnTo>
                <a:lnTo>
                  <a:pt x="6538" y="97277"/>
                </a:lnTo>
                <a:lnTo>
                  <a:pt x="5200" y="110718"/>
                </a:lnTo>
                <a:lnTo>
                  <a:pt x="3862" y="125818"/>
                </a:lnTo>
                <a:lnTo>
                  <a:pt x="2463" y="142528"/>
                </a:lnTo>
                <a:lnTo>
                  <a:pt x="1424" y="155725"/>
                </a:lnTo>
                <a:lnTo>
                  <a:pt x="700" y="166601"/>
                </a:lnTo>
                <a:lnTo>
                  <a:pt x="251" y="176346"/>
                </a:lnTo>
                <a:lnTo>
                  <a:pt x="31" y="186151"/>
                </a:lnTo>
                <a:lnTo>
                  <a:pt x="0" y="197206"/>
                </a:lnTo>
                <a:lnTo>
                  <a:pt x="112" y="210702"/>
                </a:lnTo>
                <a:lnTo>
                  <a:pt x="306" y="2262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0" name="object 5200"/>
          <p:cNvSpPr/>
          <p:nvPr/>
        </p:nvSpPr>
        <p:spPr>
          <a:xfrm>
            <a:off x="4544993" y="3059126"/>
            <a:ext cx="748220" cy="747356"/>
          </a:xfrm>
          <a:custGeom>
            <a:avLst/>
            <a:gdLst/>
            <a:ahLst/>
            <a:cxnLst/>
            <a:rect l="l" t="t" r="r" b="b"/>
            <a:pathLst>
              <a:path w="748220" h="747356">
                <a:moveTo>
                  <a:pt x="0" y="0"/>
                </a:moveTo>
                <a:lnTo>
                  <a:pt x="3496" y="16238"/>
                </a:lnTo>
                <a:lnTo>
                  <a:pt x="6280" y="28844"/>
                </a:lnTo>
                <a:lnTo>
                  <a:pt x="8709" y="39158"/>
                </a:lnTo>
                <a:lnTo>
                  <a:pt x="11139" y="48516"/>
                </a:lnTo>
                <a:lnTo>
                  <a:pt x="13928" y="58258"/>
                </a:lnTo>
                <a:lnTo>
                  <a:pt x="17433" y="69723"/>
                </a:lnTo>
                <a:lnTo>
                  <a:pt x="22012" y="84249"/>
                </a:lnTo>
                <a:lnTo>
                  <a:pt x="23863" y="90081"/>
                </a:lnTo>
                <a:lnTo>
                  <a:pt x="28877" y="105932"/>
                </a:lnTo>
                <a:lnTo>
                  <a:pt x="32842" y="118221"/>
                </a:lnTo>
                <a:lnTo>
                  <a:pt x="39553" y="137326"/>
                </a:lnTo>
                <a:lnTo>
                  <a:pt x="47845" y="157831"/>
                </a:lnTo>
                <a:lnTo>
                  <a:pt x="53788" y="171870"/>
                </a:lnTo>
                <a:lnTo>
                  <a:pt x="62690" y="192719"/>
                </a:lnTo>
                <a:lnTo>
                  <a:pt x="67834" y="204556"/>
                </a:lnTo>
                <a:lnTo>
                  <a:pt x="76377" y="222919"/>
                </a:lnTo>
                <a:lnTo>
                  <a:pt x="86616" y="242540"/>
                </a:lnTo>
                <a:lnTo>
                  <a:pt x="93879" y="255950"/>
                </a:lnTo>
                <a:lnTo>
                  <a:pt x="104722" y="275861"/>
                </a:lnTo>
                <a:lnTo>
                  <a:pt x="110971" y="287175"/>
                </a:lnTo>
                <a:lnTo>
                  <a:pt x="121211" y="304663"/>
                </a:lnTo>
                <a:lnTo>
                  <a:pt x="133252" y="323200"/>
                </a:lnTo>
                <a:lnTo>
                  <a:pt x="141751" y="335827"/>
                </a:lnTo>
                <a:lnTo>
                  <a:pt x="154462" y="354612"/>
                </a:lnTo>
                <a:lnTo>
                  <a:pt x="161753" y="365264"/>
                </a:lnTo>
                <a:lnTo>
                  <a:pt x="173599" y="381695"/>
                </a:lnTo>
                <a:lnTo>
                  <a:pt x="187352" y="399030"/>
                </a:lnTo>
                <a:lnTo>
                  <a:pt x="197027" y="410813"/>
                </a:lnTo>
                <a:lnTo>
                  <a:pt x="211468" y="428265"/>
                </a:lnTo>
                <a:lnTo>
                  <a:pt x="219757" y="438160"/>
                </a:lnTo>
                <a:lnTo>
                  <a:pt x="233152" y="453371"/>
                </a:lnTo>
                <a:lnTo>
                  <a:pt x="248528" y="469284"/>
                </a:lnTo>
                <a:lnTo>
                  <a:pt x="259291" y="480057"/>
                </a:lnTo>
                <a:lnTo>
                  <a:pt x="263626" y="484378"/>
                </a:lnTo>
                <a:lnTo>
                  <a:pt x="275394" y="496130"/>
                </a:lnTo>
                <a:lnTo>
                  <a:pt x="284584" y="505206"/>
                </a:lnTo>
                <a:lnTo>
                  <a:pt x="292226" y="512541"/>
                </a:lnTo>
                <a:lnTo>
                  <a:pt x="299353" y="519068"/>
                </a:lnTo>
                <a:lnTo>
                  <a:pt x="306995" y="525724"/>
                </a:lnTo>
                <a:lnTo>
                  <a:pt x="316184" y="533440"/>
                </a:lnTo>
                <a:lnTo>
                  <a:pt x="327951" y="543153"/>
                </a:lnTo>
                <a:lnTo>
                  <a:pt x="332524" y="546912"/>
                </a:lnTo>
                <a:lnTo>
                  <a:pt x="345359" y="557479"/>
                </a:lnTo>
                <a:lnTo>
                  <a:pt x="355383" y="565638"/>
                </a:lnTo>
                <a:lnTo>
                  <a:pt x="363705" y="572214"/>
                </a:lnTo>
                <a:lnTo>
                  <a:pt x="371434" y="578033"/>
                </a:lnTo>
                <a:lnTo>
                  <a:pt x="379677" y="583920"/>
                </a:lnTo>
                <a:lnTo>
                  <a:pt x="389545" y="590701"/>
                </a:lnTo>
                <a:lnTo>
                  <a:pt x="402146" y="599202"/>
                </a:lnTo>
                <a:lnTo>
                  <a:pt x="407263" y="602640"/>
                </a:lnTo>
                <a:lnTo>
                  <a:pt x="421043" y="611940"/>
                </a:lnTo>
                <a:lnTo>
                  <a:pt x="431789" y="619102"/>
                </a:lnTo>
                <a:lnTo>
                  <a:pt x="440691" y="624848"/>
                </a:lnTo>
                <a:lnTo>
                  <a:pt x="448934" y="629898"/>
                </a:lnTo>
                <a:lnTo>
                  <a:pt x="457707" y="634973"/>
                </a:lnTo>
                <a:lnTo>
                  <a:pt x="468197" y="640792"/>
                </a:lnTo>
                <a:lnTo>
                  <a:pt x="481592" y="648076"/>
                </a:lnTo>
                <a:lnTo>
                  <a:pt x="486854" y="650925"/>
                </a:lnTo>
                <a:lnTo>
                  <a:pt x="501475" y="658860"/>
                </a:lnTo>
                <a:lnTo>
                  <a:pt x="512867" y="664965"/>
                </a:lnTo>
                <a:lnTo>
                  <a:pt x="522280" y="669838"/>
                </a:lnTo>
                <a:lnTo>
                  <a:pt x="530965" y="674083"/>
                </a:lnTo>
                <a:lnTo>
                  <a:pt x="540172" y="678298"/>
                </a:lnTo>
                <a:lnTo>
                  <a:pt x="551150" y="683086"/>
                </a:lnTo>
                <a:lnTo>
                  <a:pt x="565152" y="689046"/>
                </a:lnTo>
                <a:lnTo>
                  <a:pt x="570776" y="691426"/>
                </a:lnTo>
                <a:lnTo>
                  <a:pt x="586098" y="697921"/>
                </a:lnTo>
                <a:lnTo>
                  <a:pt x="598025" y="702890"/>
                </a:lnTo>
                <a:lnTo>
                  <a:pt x="607862" y="706817"/>
                </a:lnTo>
                <a:lnTo>
                  <a:pt x="616914" y="710187"/>
                </a:lnTo>
                <a:lnTo>
                  <a:pt x="626487" y="713483"/>
                </a:lnTo>
                <a:lnTo>
                  <a:pt x="637885" y="717192"/>
                </a:lnTo>
                <a:lnTo>
                  <a:pt x="652415" y="721798"/>
                </a:lnTo>
                <a:lnTo>
                  <a:pt x="658152" y="723607"/>
                </a:lnTo>
                <a:lnTo>
                  <a:pt x="674015" y="728596"/>
                </a:lnTo>
                <a:lnTo>
                  <a:pt x="686364" y="732408"/>
                </a:lnTo>
                <a:lnTo>
                  <a:pt x="696539" y="735394"/>
                </a:lnTo>
                <a:lnTo>
                  <a:pt x="705880" y="737906"/>
                </a:lnTo>
                <a:lnTo>
                  <a:pt x="715727" y="740294"/>
                </a:lnTo>
                <a:lnTo>
                  <a:pt x="727420" y="742908"/>
                </a:lnTo>
                <a:lnTo>
                  <a:pt x="742301" y="746099"/>
                </a:lnTo>
                <a:lnTo>
                  <a:pt x="748220" y="7473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1" name="object 5201"/>
          <p:cNvSpPr/>
          <p:nvPr/>
        </p:nvSpPr>
        <p:spPr>
          <a:xfrm>
            <a:off x="4496497" y="1891648"/>
            <a:ext cx="661936" cy="751687"/>
          </a:xfrm>
          <a:custGeom>
            <a:avLst/>
            <a:gdLst/>
            <a:ahLst/>
            <a:cxnLst/>
            <a:rect l="l" t="t" r="r" b="b"/>
            <a:pathLst>
              <a:path w="661936" h="751687">
                <a:moveTo>
                  <a:pt x="661936" y="0"/>
                </a:moveTo>
                <a:lnTo>
                  <a:pt x="646676" y="4764"/>
                </a:lnTo>
                <a:lnTo>
                  <a:pt x="626224" y="11756"/>
                </a:lnTo>
                <a:lnTo>
                  <a:pt x="604891" y="20656"/>
                </a:lnTo>
                <a:lnTo>
                  <a:pt x="578978" y="32033"/>
                </a:lnTo>
                <a:lnTo>
                  <a:pt x="566881" y="37397"/>
                </a:lnTo>
                <a:lnTo>
                  <a:pt x="548145" y="46092"/>
                </a:lnTo>
                <a:lnTo>
                  <a:pt x="529551" y="55673"/>
                </a:lnTo>
                <a:lnTo>
                  <a:pt x="517630" y="62145"/>
                </a:lnTo>
                <a:lnTo>
                  <a:pt x="504367" y="69443"/>
                </a:lnTo>
                <a:lnTo>
                  <a:pt x="489682" y="77565"/>
                </a:lnTo>
                <a:lnTo>
                  <a:pt x="478129" y="84036"/>
                </a:lnTo>
                <a:lnTo>
                  <a:pt x="460338" y="94536"/>
                </a:lnTo>
                <a:lnTo>
                  <a:pt x="442820" y="105967"/>
                </a:lnTo>
                <a:lnTo>
                  <a:pt x="431610" y="113599"/>
                </a:lnTo>
                <a:lnTo>
                  <a:pt x="419150" y="122148"/>
                </a:lnTo>
                <a:lnTo>
                  <a:pt x="405350" y="131676"/>
                </a:lnTo>
                <a:lnTo>
                  <a:pt x="394495" y="139250"/>
                </a:lnTo>
                <a:lnTo>
                  <a:pt x="377817" y="151441"/>
                </a:lnTo>
                <a:lnTo>
                  <a:pt x="361507" y="164525"/>
                </a:lnTo>
                <a:lnTo>
                  <a:pt x="351114" y="173218"/>
                </a:lnTo>
                <a:lnTo>
                  <a:pt x="339445" y="183057"/>
                </a:lnTo>
                <a:lnTo>
                  <a:pt x="326657" y="193866"/>
                </a:lnTo>
                <a:lnTo>
                  <a:pt x="316603" y="202451"/>
                </a:lnTo>
                <a:lnTo>
                  <a:pt x="301194" y="216210"/>
                </a:lnTo>
                <a:lnTo>
                  <a:pt x="286224" y="230848"/>
                </a:lnTo>
                <a:lnTo>
                  <a:pt x="276717" y="240533"/>
                </a:lnTo>
                <a:lnTo>
                  <a:pt x="266115" y="251421"/>
                </a:lnTo>
                <a:lnTo>
                  <a:pt x="254421" y="263429"/>
                </a:lnTo>
                <a:lnTo>
                  <a:pt x="237779" y="280890"/>
                </a:lnTo>
                <a:lnTo>
                  <a:pt x="224846" y="295596"/>
                </a:lnTo>
                <a:lnTo>
                  <a:pt x="209275" y="314727"/>
                </a:lnTo>
                <a:lnTo>
                  <a:pt x="189353" y="339710"/>
                </a:lnTo>
                <a:lnTo>
                  <a:pt x="174531" y="358742"/>
                </a:lnTo>
                <a:lnTo>
                  <a:pt x="163119" y="374642"/>
                </a:lnTo>
                <a:lnTo>
                  <a:pt x="149510" y="395180"/>
                </a:lnTo>
                <a:lnTo>
                  <a:pt x="132072" y="422076"/>
                </a:lnTo>
                <a:lnTo>
                  <a:pt x="119185" y="442440"/>
                </a:lnTo>
                <a:lnTo>
                  <a:pt x="109352" y="459395"/>
                </a:lnTo>
                <a:lnTo>
                  <a:pt x="97778" y="481224"/>
                </a:lnTo>
                <a:lnTo>
                  <a:pt x="83165" y="509526"/>
                </a:lnTo>
                <a:lnTo>
                  <a:pt x="72346" y="531087"/>
                </a:lnTo>
                <a:lnTo>
                  <a:pt x="64233" y="548940"/>
                </a:lnTo>
                <a:lnTo>
                  <a:pt x="54857" y="571774"/>
                </a:lnTo>
                <a:lnTo>
                  <a:pt x="43072" y="601369"/>
                </a:lnTo>
                <a:lnTo>
                  <a:pt x="34486" y="623883"/>
                </a:lnTo>
                <a:lnTo>
                  <a:pt x="28241" y="642387"/>
                </a:lnTo>
                <a:lnTo>
                  <a:pt x="21116" y="665906"/>
                </a:lnTo>
                <a:lnTo>
                  <a:pt x="12211" y="695993"/>
                </a:lnTo>
                <a:lnTo>
                  <a:pt x="6594" y="716962"/>
                </a:lnTo>
                <a:lnTo>
                  <a:pt x="2175" y="739377"/>
                </a:lnTo>
                <a:lnTo>
                  <a:pt x="0" y="7516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2" name="object 5202"/>
          <p:cNvSpPr/>
          <p:nvPr/>
        </p:nvSpPr>
        <p:spPr>
          <a:xfrm>
            <a:off x="4536243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11125" y="2921"/>
                </a:moveTo>
                <a:lnTo>
                  <a:pt x="9296" y="3352"/>
                </a:lnTo>
                <a:lnTo>
                  <a:pt x="9080" y="3352"/>
                </a:lnTo>
                <a:lnTo>
                  <a:pt x="7124" y="3136"/>
                </a:lnTo>
                <a:lnTo>
                  <a:pt x="5295" y="2921"/>
                </a:lnTo>
                <a:lnTo>
                  <a:pt x="5079" y="2921"/>
                </a:lnTo>
                <a:lnTo>
                  <a:pt x="3352" y="2171"/>
                </a:lnTo>
                <a:lnTo>
                  <a:pt x="1625" y="1409"/>
                </a:lnTo>
                <a:lnTo>
                  <a:pt x="1409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3" name="object 5203"/>
          <p:cNvSpPr/>
          <p:nvPr/>
        </p:nvSpPr>
        <p:spPr>
          <a:xfrm>
            <a:off x="4532034" y="2300536"/>
            <a:ext cx="1727" cy="10693"/>
          </a:xfrm>
          <a:custGeom>
            <a:avLst/>
            <a:gdLst/>
            <a:ahLst/>
            <a:cxnLst/>
            <a:rect l="l" t="t" r="r" b="b"/>
            <a:pathLst>
              <a:path w="1727" h="10693">
                <a:moveTo>
                  <a:pt x="1727" y="0"/>
                </a:moveTo>
                <a:lnTo>
                  <a:pt x="863" y="1727"/>
                </a:lnTo>
                <a:lnTo>
                  <a:pt x="330" y="3784"/>
                </a:lnTo>
                <a:lnTo>
                  <a:pt x="0" y="4965"/>
                </a:lnTo>
                <a:lnTo>
                  <a:pt x="0" y="5181"/>
                </a:lnTo>
                <a:lnTo>
                  <a:pt x="101" y="6375"/>
                </a:lnTo>
                <a:lnTo>
                  <a:pt x="215" y="8534"/>
                </a:lnTo>
                <a:lnTo>
                  <a:pt x="97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4" name="object 5204"/>
          <p:cNvSpPr/>
          <p:nvPr/>
        </p:nvSpPr>
        <p:spPr>
          <a:xfrm>
            <a:off x="4536246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40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203"/>
                </a:lnTo>
                <a:lnTo>
                  <a:pt x="9067" y="0"/>
                </a:lnTo>
                <a:lnTo>
                  <a:pt x="9283" y="0"/>
                </a:lnTo>
                <a:lnTo>
                  <a:pt x="1112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5" name="object 5205"/>
          <p:cNvSpPr/>
          <p:nvPr/>
        </p:nvSpPr>
        <p:spPr>
          <a:xfrm>
            <a:off x="4641757" y="3552149"/>
            <a:ext cx="4432" cy="10261"/>
          </a:xfrm>
          <a:custGeom>
            <a:avLst/>
            <a:gdLst/>
            <a:ahLst/>
            <a:cxnLst/>
            <a:rect l="l" t="t" r="r" b="b"/>
            <a:pathLst>
              <a:path w="4432" h="10261">
                <a:moveTo>
                  <a:pt x="4432" y="0"/>
                </a:moveTo>
                <a:lnTo>
                  <a:pt x="3136" y="1079"/>
                </a:lnTo>
                <a:lnTo>
                  <a:pt x="2920" y="1295"/>
                </a:lnTo>
                <a:lnTo>
                  <a:pt x="2057" y="2692"/>
                </a:lnTo>
                <a:lnTo>
                  <a:pt x="1079" y="4203"/>
                </a:lnTo>
                <a:lnTo>
                  <a:pt x="977" y="4533"/>
                </a:lnTo>
                <a:lnTo>
                  <a:pt x="546" y="6261"/>
                </a:lnTo>
                <a:lnTo>
                  <a:pt x="114" y="8102"/>
                </a:lnTo>
                <a:lnTo>
                  <a:pt x="0" y="8318"/>
                </a:lnTo>
                <a:lnTo>
                  <a:pt x="114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6" name="object 5206"/>
          <p:cNvSpPr/>
          <p:nvPr/>
        </p:nvSpPr>
        <p:spPr>
          <a:xfrm>
            <a:off x="4669842" y="3579039"/>
            <a:ext cx="104978" cy="104648"/>
          </a:xfrm>
          <a:custGeom>
            <a:avLst/>
            <a:gdLst/>
            <a:ahLst/>
            <a:cxnLst/>
            <a:rect l="l" t="t" r="r" b="b"/>
            <a:pathLst>
              <a:path w="104978" h="104648">
                <a:moveTo>
                  <a:pt x="0" y="0"/>
                </a:moveTo>
                <a:lnTo>
                  <a:pt x="10292" y="11643"/>
                </a:lnTo>
                <a:lnTo>
                  <a:pt x="17563" y="19764"/>
                </a:lnTo>
                <a:lnTo>
                  <a:pt x="24163" y="26932"/>
                </a:lnTo>
                <a:lnTo>
                  <a:pt x="32444" y="35719"/>
                </a:lnTo>
                <a:lnTo>
                  <a:pt x="39954" y="43637"/>
                </a:lnTo>
                <a:lnTo>
                  <a:pt x="47294" y="51295"/>
                </a:lnTo>
                <a:lnTo>
                  <a:pt x="47840" y="50761"/>
                </a:lnTo>
                <a:lnTo>
                  <a:pt x="55397" y="58102"/>
                </a:lnTo>
                <a:lnTo>
                  <a:pt x="64539" y="67389"/>
                </a:lnTo>
                <a:lnTo>
                  <a:pt x="71887" y="74894"/>
                </a:lnTo>
                <a:lnTo>
                  <a:pt x="76352" y="79159"/>
                </a:lnTo>
                <a:lnTo>
                  <a:pt x="86678" y="88797"/>
                </a:lnTo>
                <a:lnTo>
                  <a:pt x="94076" y="95391"/>
                </a:lnTo>
                <a:lnTo>
                  <a:pt x="104718" y="104428"/>
                </a:lnTo>
                <a:lnTo>
                  <a:pt x="104978" y="10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7" name="object 5207"/>
          <p:cNvSpPr/>
          <p:nvPr/>
        </p:nvSpPr>
        <p:spPr>
          <a:xfrm>
            <a:off x="4777193" y="3688765"/>
            <a:ext cx="3022" cy="11125"/>
          </a:xfrm>
          <a:custGeom>
            <a:avLst/>
            <a:gdLst/>
            <a:ahLst/>
            <a:cxnLst/>
            <a:rect l="l" t="t" r="r" b="b"/>
            <a:pathLst>
              <a:path w="3022" h="11125">
                <a:moveTo>
                  <a:pt x="3022" y="0"/>
                </a:moveTo>
                <a:lnTo>
                  <a:pt x="1828" y="1409"/>
                </a:lnTo>
                <a:lnTo>
                  <a:pt x="1727" y="1625"/>
                </a:lnTo>
                <a:lnTo>
                  <a:pt x="977" y="3352"/>
                </a:lnTo>
                <a:lnTo>
                  <a:pt x="317" y="4749"/>
                </a:lnTo>
                <a:lnTo>
                  <a:pt x="317" y="4978"/>
                </a:lnTo>
                <a:lnTo>
                  <a:pt x="215" y="6591"/>
                </a:lnTo>
                <a:lnTo>
                  <a:pt x="0" y="8750"/>
                </a:lnTo>
                <a:lnTo>
                  <a:pt x="0" y="8966"/>
                </a:lnTo>
                <a:lnTo>
                  <a:pt x="317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8" name="object 5208"/>
          <p:cNvSpPr/>
          <p:nvPr/>
        </p:nvSpPr>
        <p:spPr>
          <a:xfrm>
            <a:off x="4779138" y="3703563"/>
            <a:ext cx="7454" cy="5295"/>
          </a:xfrm>
          <a:custGeom>
            <a:avLst/>
            <a:gdLst/>
            <a:ahLst/>
            <a:cxnLst/>
            <a:rect l="l" t="t" r="r" b="b"/>
            <a:pathLst>
              <a:path w="7454" h="5295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2590" y="2921"/>
                </a:lnTo>
                <a:lnTo>
                  <a:pt x="4000" y="4102"/>
                </a:lnTo>
                <a:lnTo>
                  <a:pt x="4203" y="4102"/>
                </a:lnTo>
                <a:lnTo>
                  <a:pt x="5943" y="4965"/>
                </a:lnTo>
                <a:lnTo>
                  <a:pt x="6591" y="5295"/>
                </a:lnTo>
                <a:lnTo>
                  <a:pt x="6794" y="5295"/>
                </a:lnTo>
                <a:lnTo>
                  <a:pt x="7454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9" name="object 5209"/>
          <p:cNvSpPr/>
          <p:nvPr/>
        </p:nvSpPr>
        <p:spPr>
          <a:xfrm>
            <a:off x="4933792" y="3803895"/>
            <a:ext cx="3352" cy="11125"/>
          </a:xfrm>
          <a:custGeom>
            <a:avLst/>
            <a:gdLst/>
            <a:ahLst/>
            <a:cxnLst/>
            <a:rect l="l" t="t" r="r" b="b"/>
            <a:pathLst>
              <a:path w="3352" h="11125">
                <a:moveTo>
                  <a:pt x="431" y="0"/>
                </a:moveTo>
                <a:lnTo>
                  <a:pt x="114" y="1828"/>
                </a:lnTo>
                <a:lnTo>
                  <a:pt x="0" y="2159"/>
                </a:lnTo>
                <a:lnTo>
                  <a:pt x="215" y="4000"/>
                </a:lnTo>
                <a:lnTo>
                  <a:pt x="431" y="5829"/>
                </a:lnTo>
                <a:lnTo>
                  <a:pt x="533" y="6159"/>
                </a:lnTo>
                <a:lnTo>
                  <a:pt x="1295" y="7772"/>
                </a:lnTo>
                <a:lnTo>
                  <a:pt x="2057" y="9499"/>
                </a:lnTo>
                <a:lnTo>
                  <a:pt x="2158" y="9715"/>
                </a:lnTo>
                <a:lnTo>
                  <a:pt x="3352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0" name="object 5210"/>
          <p:cNvSpPr/>
          <p:nvPr/>
        </p:nvSpPr>
        <p:spPr>
          <a:xfrm>
            <a:off x="4943946" y="1892297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431"/>
                </a:moveTo>
                <a:lnTo>
                  <a:pt x="1943" y="0"/>
                </a:lnTo>
                <a:lnTo>
                  <a:pt x="2260" y="0"/>
                </a:lnTo>
                <a:lnTo>
                  <a:pt x="4203" y="215"/>
                </a:lnTo>
                <a:lnTo>
                  <a:pt x="5943" y="431"/>
                </a:lnTo>
                <a:lnTo>
                  <a:pt x="6261" y="533"/>
                </a:lnTo>
                <a:lnTo>
                  <a:pt x="7772" y="1181"/>
                </a:lnTo>
                <a:lnTo>
                  <a:pt x="9499" y="2057"/>
                </a:lnTo>
                <a:lnTo>
                  <a:pt x="9715" y="2158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1" name="object 5211"/>
          <p:cNvSpPr/>
          <p:nvPr/>
        </p:nvSpPr>
        <p:spPr>
          <a:xfrm>
            <a:off x="5123548" y="389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1727" y="7340"/>
                </a:lnTo>
                <a:lnTo>
                  <a:pt x="1943" y="7238"/>
                </a:lnTo>
                <a:lnTo>
                  <a:pt x="3568" y="6159"/>
                </a:lnTo>
                <a:lnTo>
                  <a:pt x="5080" y="5181"/>
                </a:lnTo>
                <a:lnTo>
                  <a:pt x="5295" y="4965"/>
                </a:lnTo>
                <a:lnTo>
                  <a:pt x="6375" y="3454"/>
                </a:lnTo>
                <a:lnTo>
                  <a:pt x="7556" y="2057"/>
                </a:lnTo>
                <a:lnTo>
                  <a:pt x="7670" y="1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2" name="object 5212"/>
          <p:cNvSpPr/>
          <p:nvPr/>
        </p:nvSpPr>
        <p:spPr>
          <a:xfrm>
            <a:off x="5697786" y="1905040"/>
            <a:ext cx="748220" cy="747471"/>
          </a:xfrm>
          <a:custGeom>
            <a:avLst/>
            <a:gdLst/>
            <a:ahLst/>
            <a:cxnLst/>
            <a:rect l="l" t="t" r="r" b="b"/>
            <a:pathLst>
              <a:path w="748220" h="747471">
                <a:moveTo>
                  <a:pt x="0" y="0"/>
                </a:moveTo>
                <a:lnTo>
                  <a:pt x="16244" y="3497"/>
                </a:lnTo>
                <a:lnTo>
                  <a:pt x="28853" y="6280"/>
                </a:lnTo>
                <a:lnTo>
                  <a:pt x="39169" y="8705"/>
                </a:lnTo>
                <a:lnTo>
                  <a:pt x="48529" y="11127"/>
                </a:lnTo>
                <a:lnTo>
                  <a:pt x="58276" y="13902"/>
                </a:lnTo>
                <a:lnTo>
                  <a:pt x="69748" y="17387"/>
                </a:lnTo>
                <a:lnTo>
                  <a:pt x="84285" y="21938"/>
                </a:lnTo>
                <a:lnTo>
                  <a:pt x="90068" y="23761"/>
                </a:lnTo>
                <a:lnTo>
                  <a:pt x="105919" y="28775"/>
                </a:lnTo>
                <a:lnTo>
                  <a:pt x="118209" y="32740"/>
                </a:lnTo>
                <a:lnTo>
                  <a:pt x="128240" y="36137"/>
                </a:lnTo>
                <a:lnTo>
                  <a:pt x="137317" y="39448"/>
                </a:lnTo>
                <a:lnTo>
                  <a:pt x="146744" y="43153"/>
                </a:lnTo>
                <a:lnTo>
                  <a:pt x="157824" y="47734"/>
                </a:lnTo>
                <a:lnTo>
                  <a:pt x="171861" y="53672"/>
                </a:lnTo>
                <a:lnTo>
                  <a:pt x="177444" y="56045"/>
                </a:lnTo>
                <a:lnTo>
                  <a:pt x="192755" y="62535"/>
                </a:lnTo>
                <a:lnTo>
                  <a:pt x="204618" y="67649"/>
                </a:lnTo>
                <a:lnTo>
                  <a:pt x="214285" y="71988"/>
                </a:lnTo>
                <a:lnTo>
                  <a:pt x="223010" y="76149"/>
                </a:lnTo>
                <a:lnTo>
                  <a:pt x="232043" y="80734"/>
                </a:lnTo>
                <a:lnTo>
                  <a:pt x="242639" y="86342"/>
                </a:lnTo>
                <a:lnTo>
                  <a:pt x="256048" y="93573"/>
                </a:lnTo>
                <a:lnTo>
                  <a:pt x="261353" y="96443"/>
                </a:lnTo>
                <a:lnTo>
                  <a:pt x="275963" y="104401"/>
                </a:lnTo>
                <a:lnTo>
                  <a:pt x="287279" y="110648"/>
                </a:lnTo>
                <a:lnTo>
                  <a:pt x="296486" y="115904"/>
                </a:lnTo>
                <a:lnTo>
                  <a:pt x="304770" y="120890"/>
                </a:lnTo>
                <a:lnTo>
                  <a:pt x="313315" y="126326"/>
                </a:lnTo>
                <a:lnTo>
                  <a:pt x="323306" y="132934"/>
                </a:lnTo>
                <a:lnTo>
                  <a:pt x="335931" y="141433"/>
                </a:lnTo>
                <a:lnTo>
                  <a:pt x="340956" y="144830"/>
                </a:lnTo>
                <a:lnTo>
                  <a:pt x="354752" y="154108"/>
                </a:lnTo>
                <a:lnTo>
                  <a:pt x="365433" y="161382"/>
                </a:lnTo>
                <a:lnTo>
                  <a:pt x="374109" y="167478"/>
                </a:lnTo>
                <a:lnTo>
                  <a:pt x="381893" y="173221"/>
                </a:lnTo>
                <a:lnTo>
                  <a:pt x="389896" y="179439"/>
                </a:lnTo>
                <a:lnTo>
                  <a:pt x="399229" y="186956"/>
                </a:lnTo>
                <a:lnTo>
                  <a:pt x="411004" y="196598"/>
                </a:lnTo>
                <a:lnTo>
                  <a:pt x="415683" y="200444"/>
                </a:lnTo>
                <a:lnTo>
                  <a:pt x="428510" y="211042"/>
                </a:lnTo>
                <a:lnTo>
                  <a:pt x="438427" y="219332"/>
                </a:lnTo>
                <a:lnTo>
                  <a:pt x="446460" y="226247"/>
                </a:lnTo>
                <a:lnTo>
                  <a:pt x="453638" y="232720"/>
                </a:lnTo>
                <a:lnTo>
                  <a:pt x="460990" y="239686"/>
                </a:lnTo>
                <a:lnTo>
                  <a:pt x="469544" y="248076"/>
                </a:lnTo>
                <a:lnTo>
                  <a:pt x="480327" y="258826"/>
                </a:lnTo>
                <a:lnTo>
                  <a:pt x="484593" y="263093"/>
                </a:lnTo>
                <a:lnTo>
                  <a:pt x="496355" y="274846"/>
                </a:lnTo>
                <a:lnTo>
                  <a:pt x="505426" y="284036"/>
                </a:lnTo>
                <a:lnTo>
                  <a:pt x="512749" y="291684"/>
                </a:lnTo>
                <a:lnTo>
                  <a:pt x="519267" y="298811"/>
                </a:lnTo>
                <a:lnTo>
                  <a:pt x="525923" y="306439"/>
                </a:lnTo>
                <a:lnTo>
                  <a:pt x="533661" y="315590"/>
                </a:lnTo>
                <a:lnTo>
                  <a:pt x="543422" y="327284"/>
                </a:lnTo>
                <a:lnTo>
                  <a:pt x="547344" y="331990"/>
                </a:lnTo>
                <a:lnTo>
                  <a:pt x="557386" y="344277"/>
                </a:lnTo>
                <a:lnTo>
                  <a:pt x="564676" y="353681"/>
                </a:lnTo>
                <a:lnTo>
                  <a:pt x="570443" y="361596"/>
                </a:lnTo>
                <a:lnTo>
                  <a:pt x="575920" y="369416"/>
                </a:lnTo>
                <a:lnTo>
                  <a:pt x="582335" y="378536"/>
                </a:lnTo>
                <a:lnTo>
                  <a:pt x="590922" y="390348"/>
                </a:lnTo>
                <a:lnTo>
                  <a:pt x="594106" y="394627"/>
                </a:lnTo>
                <a:lnTo>
                  <a:pt x="598639" y="400570"/>
                </a:lnTo>
                <a:lnTo>
                  <a:pt x="599186" y="400354"/>
                </a:lnTo>
                <a:lnTo>
                  <a:pt x="603072" y="406615"/>
                </a:lnTo>
                <a:lnTo>
                  <a:pt x="611925" y="420597"/>
                </a:lnTo>
                <a:lnTo>
                  <a:pt x="618887" y="431408"/>
                </a:lnTo>
                <a:lnTo>
                  <a:pt x="624605" y="440247"/>
                </a:lnTo>
                <a:lnTo>
                  <a:pt x="629727" y="448314"/>
                </a:lnTo>
                <a:lnTo>
                  <a:pt x="634899" y="456806"/>
                </a:lnTo>
                <a:lnTo>
                  <a:pt x="640770" y="466925"/>
                </a:lnTo>
                <a:lnTo>
                  <a:pt x="647987" y="479867"/>
                </a:lnTo>
                <a:lnTo>
                  <a:pt x="651459" y="486219"/>
                </a:lnTo>
                <a:lnTo>
                  <a:pt x="659399" y="500809"/>
                </a:lnTo>
                <a:lnTo>
                  <a:pt x="665509" y="512186"/>
                </a:lnTo>
                <a:lnTo>
                  <a:pt x="670391" y="521596"/>
                </a:lnTo>
                <a:lnTo>
                  <a:pt x="674648" y="530285"/>
                </a:lnTo>
                <a:lnTo>
                  <a:pt x="678883" y="539500"/>
                </a:lnTo>
                <a:lnTo>
                  <a:pt x="683699" y="550484"/>
                </a:lnTo>
                <a:lnTo>
                  <a:pt x="689699" y="564486"/>
                </a:lnTo>
                <a:lnTo>
                  <a:pt x="698564" y="585344"/>
                </a:lnTo>
                <a:lnTo>
                  <a:pt x="703549" y="597267"/>
                </a:lnTo>
                <a:lnTo>
                  <a:pt x="707496" y="607100"/>
                </a:lnTo>
                <a:lnTo>
                  <a:pt x="710887" y="616147"/>
                </a:lnTo>
                <a:lnTo>
                  <a:pt x="714203" y="625713"/>
                </a:lnTo>
                <a:lnTo>
                  <a:pt x="717925" y="637102"/>
                </a:lnTo>
                <a:lnTo>
                  <a:pt x="722536" y="651618"/>
                </a:lnTo>
                <a:lnTo>
                  <a:pt x="724357" y="657390"/>
                </a:lnTo>
                <a:lnTo>
                  <a:pt x="729378" y="673247"/>
                </a:lnTo>
                <a:lnTo>
                  <a:pt x="733206" y="685594"/>
                </a:lnTo>
                <a:lnTo>
                  <a:pt x="736197" y="695769"/>
                </a:lnTo>
                <a:lnTo>
                  <a:pt x="738708" y="705108"/>
                </a:lnTo>
                <a:lnTo>
                  <a:pt x="741097" y="714951"/>
                </a:lnTo>
                <a:lnTo>
                  <a:pt x="743721" y="726635"/>
                </a:lnTo>
                <a:lnTo>
                  <a:pt x="746937" y="741498"/>
                </a:lnTo>
                <a:lnTo>
                  <a:pt x="748220" y="7474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3" name="object 5213"/>
          <p:cNvSpPr/>
          <p:nvPr/>
        </p:nvSpPr>
        <p:spPr>
          <a:xfrm>
            <a:off x="5381879" y="1833232"/>
            <a:ext cx="1113053" cy="808799"/>
          </a:xfrm>
          <a:custGeom>
            <a:avLst/>
            <a:gdLst/>
            <a:ahLst/>
            <a:cxnLst/>
            <a:rect l="l" t="t" r="r" b="b"/>
            <a:pathLst>
              <a:path w="1113053" h="808799">
                <a:moveTo>
                  <a:pt x="1113053" y="808799"/>
                </a:moveTo>
                <a:lnTo>
                  <a:pt x="1109506" y="792294"/>
                </a:lnTo>
                <a:lnTo>
                  <a:pt x="1106618" y="779142"/>
                </a:lnTo>
                <a:lnTo>
                  <a:pt x="1104115" y="768300"/>
                </a:lnTo>
                <a:lnTo>
                  <a:pt x="1101721" y="758726"/>
                </a:lnTo>
                <a:lnTo>
                  <a:pt x="1099161" y="749377"/>
                </a:lnTo>
                <a:lnTo>
                  <a:pt x="1096160" y="739210"/>
                </a:lnTo>
                <a:lnTo>
                  <a:pt x="1092441" y="727181"/>
                </a:lnTo>
                <a:lnTo>
                  <a:pt x="1087731" y="712248"/>
                </a:lnTo>
                <a:lnTo>
                  <a:pt x="1080885" y="690781"/>
                </a:lnTo>
                <a:lnTo>
                  <a:pt x="1076844" y="678441"/>
                </a:lnTo>
                <a:lnTo>
                  <a:pt x="1073364" y="668357"/>
                </a:lnTo>
                <a:lnTo>
                  <a:pt x="1069980" y="659275"/>
                </a:lnTo>
                <a:lnTo>
                  <a:pt x="1066226" y="649945"/>
                </a:lnTo>
                <a:lnTo>
                  <a:pt x="1061638" y="639114"/>
                </a:lnTo>
                <a:lnTo>
                  <a:pt x="1055752" y="625529"/>
                </a:lnTo>
                <a:lnTo>
                  <a:pt x="1045778" y="602799"/>
                </a:lnTo>
                <a:lnTo>
                  <a:pt x="1040322" y="590915"/>
                </a:lnTo>
                <a:lnTo>
                  <a:pt x="1035644" y="581226"/>
                </a:lnTo>
                <a:lnTo>
                  <a:pt x="1031294" y="572643"/>
                </a:lnTo>
                <a:lnTo>
                  <a:pt x="1026822" y="564074"/>
                </a:lnTo>
                <a:lnTo>
                  <a:pt x="1021779" y="554430"/>
                </a:lnTo>
                <a:lnTo>
                  <a:pt x="1015713" y="542619"/>
                </a:lnTo>
                <a:lnTo>
                  <a:pt x="1008507" y="528218"/>
                </a:lnTo>
                <a:lnTo>
                  <a:pt x="1007541" y="526275"/>
                </a:lnTo>
                <a:lnTo>
                  <a:pt x="1006246" y="524548"/>
                </a:lnTo>
                <a:lnTo>
                  <a:pt x="997682" y="510483"/>
                </a:lnTo>
                <a:lnTo>
                  <a:pt x="991108" y="499369"/>
                </a:lnTo>
                <a:lnTo>
                  <a:pt x="985796" y="490203"/>
                </a:lnTo>
                <a:lnTo>
                  <a:pt x="981018" y="481982"/>
                </a:lnTo>
                <a:lnTo>
                  <a:pt x="970154" y="464368"/>
                </a:lnTo>
                <a:lnTo>
                  <a:pt x="962612" y="452971"/>
                </a:lnTo>
                <a:lnTo>
                  <a:pt x="955586" y="442684"/>
                </a:lnTo>
                <a:lnTo>
                  <a:pt x="946045" y="428899"/>
                </a:lnTo>
                <a:lnTo>
                  <a:pt x="938465" y="418049"/>
                </a:lnTo>
                <a:lnTo>
                  <a:pt x="932117" y="409186"/>
                </a:lnTo>
                <a:lnTo>
                  <a:pt x="920206" y="393620"/>
                </a:lnTo>
                <a:lnTo>
                  <a:pt x="913189" y="385016"/>
                </a:lnTo>
                <a:lnTo>
                  <a:pt x="904493" y="374600"/>
                </a:lnTo>
                <a:lnTo>
                  <a:pt x="894791" y="363080"/>
                </a:lnTo>
                <a:lnTo>
                  <a:pt x="883956" y="350263"/>
                </a:lnTo>
                <a:lnTo>
                  <a:pt x="875358" y="340186"/>
                </a:lnTo>
                <a:lnTo>
                  <a:pt x="868182" y="331975"/>
                </a:lnTo>
                <a:lnTo>
                  <a:pt x="854828" y="317654"/>
                </a:lnTo>
                <a:lnTo>
                  <a:pt x="847018" y="309795"/>
                </a:lnTo>
                <a:lnTo>
                  <a:pt x="837364" y="300305"/>
                </a:lnTo>
                <a:lnTo>
                  <a:pt x="826427" y="289649"/>
                </a:lnTo>
                <a:lnTo>
                  <a:pt x="814376" y="277975"/>
                </a:lnTo>
                <a:lnTo>
                  <a:pt x="804823" y="268804"/>
                </a:lnTo>
                <a:lnTo>
                  <a:pt x="796866" y="261344"/>
                </a:lnTo>
                <a:lnTo>
                  <a:pt x="782146" y="248404"/>
                </a:lnTo>
                <a:lnTo>
                  <a:pt x="773585" y="241344"/>
                </a:lnTo>
                <a:lnTo>
                  <a:pt x="763025" y="232838"/>
                </a:lnTo>
                <a:lnTo>
                  <a:pt x="751255" y="223443"/>
                </a:lnTo>
                <a:lnTo>
                  <a:pt x="738139" y="212988"/>
                </a:lnTo>
                <a:lnTo>
                  <a:pt x="727747" y="204784"/>
                </a:lnTo>
                <a:lnTo>
                  <a:pt x="719108" y="198134"/>
                </a:lnTo>
                <a:lnTo>
                  <a:pt x="703209" y="186703"/>
                </a:lnTo>
                <a:lnTo>
                  <a:pt x="694007" y="180529"/>
                </a:lnTo>
                <a:lnTo>
                  <a:pt x="682675" y="173118"/>
                </a:lnTo>
                <a:lnTo>
                  <a:pt x="669823" y="164795"/>
                </a:lnTo>
                <a:lnTo>
                  <a:pt x="655743" y="155674"/>
                </a:lnTo>
                <a:lnTo>
                  <a:pt x="635363" y="142770"/>
                </a:lnTo>
                <a:lnTo>
                  <a:pt x="608653" y="127702"/>
                </a:lnTo>
                <a:lnTo>
                  <a:pt x="583209" y="114465"/>
                </a:lnTo>
                <a:lnTo>
                  <a:pt x="556516" y="100755"/>
                </a:lnTo>
                <a:lnTo>
                  <a:pt x="528919" y="87797"/>
                </a:lnTo>
                <a:lnTo>
                  <a:pt x="506134" y="78448"/>
                </a:lnTo>
                <a:lnTo>
                  <a:pt x="476377" y="66611"/>
                </a:lnTo>
                <a:lnTo>
                  <a:pt x="453878" y="57961"/>
                </a:lnTo>
                <a:lnTo>
                  <a:pt x="424715" y="48410"/>
                </a:lnTo>
                <a:lnTo>
                  <a:pt x="397128" y="40386"/>
                </a:lnTo>
                <a:lnTo>
                  <a:pt x="368288" y="32129"/>
                </a:lnTo>
                <a:lnTo>
                  <a:pt x="338714" y="24781"/>
                </a:lnTo>
                <a:lnTo>
                  <a:pt x="314512" y="20041"/>
                </a:lnTo>
                <a:lnTo>
                  <a:pt x="283092" y="14226"/>
                </a:lnTo>
                <a:lnTo>
                  <a:pt x="259311" y="10091"/>
                </a:lnTo>
                <a:lnTo>
                  <a:pt x="228871" y="6378"/>
                </a:lnTo>
                <a:lnTo>
                  <a:pt x="200240" y="3873"/>
                </a:lnTo>
                <a:lnTo>
                  <a:pt x="170362" y="1422"/>
                </a:lnTo>
                <a:lnTo>
                  <a:pt x="139920" y="29"/>
                </a:lnTo>
                <a:lnTo>
                  <a:pt x="128828" y="0"/>
                </a:lnTo>
                <a:lnTo>
                  <a:pt x="115273" y="115"/>
                </a:lnTo>
                <a:lnTo>
                  <a:pt x="83345" y="541"/>
                </a:lnTo>
                <a:lnTo>
                  <a:pt x="59208" y="1142"/>
                </a:lnTo>
                <a:lnTo>
                  <a:pt x="28643" y="3458"/>
                </a:lnTo>
                <a:lnTo>
                  <a:pt x="15178" y="4897"/>
                </a:lnTo>
                <a:lnTo>
                  <a:pt x="0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4" name="object 5214"/>
          <p:cNvSpPr/>
          <p:nvPr/>
        </p:nvSpPr>
        <p:spPr>
          <a:xfrm>
            <a:off x="5482864" y="3953691"/>
            <a:ext cx="5181" cy="10147"/>
          </a:xfrm>
          <a:custGeom>
            <a:avLst/>
            <a:gdLst/>
            <a:ahLst/>
            <a:cxnLst/>
            <a:rect l="l" t="t" r="r" b="b"/>
            <a:pathLst>
              <a:path w="5181" h="10147">
                <a:moveTo>
                  <a:pt x="0" y="0"/>
                </a:moveTo>
                <a:lnTo>
                  <a:pt x="0" y="1841"/>
                </a:lnTo>
                <a:lnTo>
                  <a:pt x="101" y="2159"/>
                </a:lnTo>
                <a:lnTo>
                  <a:pt x="647" y="3886"/>
                </a:lnTo>
                <a:lnTo>
                  <a:pt x="1193" y="5626"/>
                </a:lnTo>
                <a:lnTo>
                  <a:pt x="1295" y="5943"/>
                </a:lnTo>
                <a:lnTo>
                  <a:pt x="2374" y="7340"/>
                </a:lnTo>
                <a:lnTo>
                  <a:pt x="3454" y="8851"/>
                </a:lnTo>
                <a:lnTo>
                  <a:pt x="3670" y="9067"/>
                </a:lnTo>
                <a:lnTo>
                  <a:pt x="518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5" name="object 5215"/>
          <p:cNvSpPr/>
          <p:nvPr/>
        </p:nvSpPr>
        <p:spPr>
          <a:xfrm>
            <a:off x="5698865" y="3058040"/>
            <a:ext cx="747356" cy="748233"/>
          </a:xfrm>
          <a:custGeom>
            <a:avLst/>
            <a:gdLst/>
            <a:ahLst/>
            <a:cxnLst/>
            <a:rect l="l" t="t" r="r" b="b"/>
            <a:pathLst>
              <a:path w="747356" h="748233">
                <a:moveTo>
                  <a:pt x="0" y="748233"/>
                </a:moveTo>
                <a:lnTo>
                  <a:pt x="16258" y="744763"/>
                </a:lnTo>
                <a:lnTo>
                  <a:pt x="39192" y="739564"/>
                </a:lnTo>
                <a:lnTo>
                  <a:pt x="58298" y="734335"/>
                </a:lnTo>
                <a:lnTo>
                  <a:pt x="84319" y="726256"/>
                </a:lnTo>
                <a:lnTo>
                  <a:pt x="105817" y="719418"/>
                </a:lnTo>
                <a:lnTo>
                  <a:pt x="128157" y="712008"/>
                </a:lnTo>
                <a:lnTo>
                  <a:pt x="146666" y="704977"/>
                </a:lnTo>
                <a:lnTo>
                  <a:pt x="171724" y="694467"/>
                </a:lnTo>
                <a:lnTo>
                  <a:pt x="192643" y="685551"/>
                </a:lnTo>
                <a:lnTo>
                  <a:pt x="214165" y="676080"/>
                </a:lnTo>
                <a:lnTo>
                  <a:pt x="231916" y="667339"/>
                </a:lnTo>
                <a:lnTo>
                  <a:pt x="255896" y="654483"/>
                </a:lnTo>
                <a:lnTo>
                  <a:pt x="275826" y="643611"/>
                </a:lnTo>
                <a:lnTo>
                  <a:pt x="296309" y="632106"/>
                </a:lnTo>
                <a:lnTo>
                  <a:pt x="313142" y="621684"/>
                </a:lnTo>
                <a:lnTo>
                  <a:pt x="335815" y="606575"/>
                </a:lnTo>
                <a:lnTo>
                  <a:pt x="354605" y="593865"/>
                </a:lnTo>
                <a:lnTo>
                  <a:pt x="373914" y="580435"/>
                </a:lnTo>
                <a:lnTo>
                  <a:pt x="389663" y="568421"/>
                </a:lnTo>
                <a:lnTo>
                  <a:pt x="410726" y="551183"/>
                </a:lnTo>
                <a:lnTo>
                  <a:pt x="415366" y="547344"/>
                </a:lnTo>
                <a:lnTo>
                  <a:pt x="428193" y="536749"/>
                </a:lnTo>
                <a:lnTo>
                  <a:pt x="446141" y="521549"/>
                </a:lnTo>
                <a:lnTo>
                  <a:pt x="460671" y="508111"/>
                </a:lnTo>
                <a:lnTo>
                  <a:pt x="480016" y="488967"/>
                </a:lnTo>
                <a:lnTo>
                  <a:pt x="496007" y="472920"/>
                </a:lnTo>
                <a:lnTo>
                  <a:pt x="512403" y="456062"/>
                </a:lnTo>
                <a:lnTo>
                  <a:pt x="525588" y="441304"/>
                </a:lnTo>
                <a:lnTo>
                  <a:pt x="543011" y="420424"/>
                </a:lnTo>
                <a:lnTo>
                  <a:pt x="557483" y="402851"/>
                </a:lnTo>
                <a:lnTo>
                  <a:pt x="572202" y="384503"/>
                </a:lnTo>
                <a:lnTo>
                  <a:pt x="583905" y="368540"/>
                </a:lnTo>
                <a:lnTo>
                  <a:pt x="599256" y="346075"/>
                </a:lnTo>
                <a:lnTo>
                  <a:pt x="611891" y="327267"/>
                </a:lnTo>
                <a:lnTo>
                  <a:pt x="624749" y="307586"/>
                </a:lnTo>
                <a:lnTo>
                  <a:pt x="634868" y="290571"/>
                </a:lnTo>
                <a:lnTo>
                  <a:pt x="647994" y="266733"/>
                </a:lnTo>
                <a:lnTo>
                  <a:pt x="658843" y="246749"/>
                </a:lnTo>
                <a:lnTo>
                  <a:pt x="669799" y="225948"/>
                </a:lnTo>
                <a:lnTo>
                  <a:pt x="678246" y="208056"/>
                </a:lnTo>
                <a:lnTo>
                  <a:pt x="689022" y="183069"/>
                </a:lnTo>
                <a:lnTo>
                  <a:pt x="697878" y="162155"/>
                </a:lnTo>
                <a:lnTo>
                  <a:pt x="706762" y="140407"/>
                </a:lnTo>
                <a:lnTo>
                  <a:pt x="713452" y="121759"/>
                </a:lnTo>
                <a:lnTo>
                  <a:pt x="721789" y="95803"/>
                </a:lnTo>
                <a:lnTo>
                  <a:pt x="728586" y="74220"/>
                </a:lnTo>
                <a:lnTo>
                  <a:pt x="735387" y="51697"/>
                </a:lnTo>
                <a:lnTo>
                  <a:pt x="740285" y="32510"/>
                </a:lnTo>
                <a:lnTo>
                  <a:pt x="746094" y="5940"/>
                </a:lnTo>
                <a:lnTo>
                  <a:pt x="7473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6" name="object 5216"/>
          <p:cNvSpPr/>
          <p:nvPr/>
        </p:nvSpPr>
        <p:spPr>
          <a:xfrm>
            <a:off x="5809247" y="3068417"/>
            <a:ext cx="685253" cy="760425"/>
          </a:xfrm>
          <a:custGeom>
            <a:avLst/>
            <a:gdLst/>
            <a:ahLst/>
            <a:cxnLst/>
            <a:rect l="l" t="t" r="r" b="b"/>
            <a:pathLst>
              <a:path w="685253" h="760425">
                <a:moveTo>
                  <a:pt x="685253" y="0"/>
                </a:moveTo>
                <a:lnTo>
                  <a:pt x="682447" y="15803"/>
                </a:lnTo>
                <a:lnTo>
                  <a:pt x="678093" y="37053"/>
                </a:lnTo>
                <a:lnTo>
                  <a:pt x="672018" y="59089"/>
                </a:lnTo>
                <a:lnTo>
                  <a:pt x="663731" y="87032"/>
                </a:lnTo>
                <a:lnTo>
                  <a:pt x="659935" y="99707"/>
                </a:lnTo>
                <a:lnTo>
                  <a:pt x="653695" y="119360"/>
                </a:lnTo>
                <a:lnTo>
                  <a:pt x="646569" y="138939"/>
                </a:lnTo>
                <a:lnTo>
                  <a:pt x="641666" y="151521"/>
                </a:lnTo>
                <a:lnTo>
                  <a:pt x="636003" y="165785"/>
                </a:lnTo>
                <a:lnTo>
                  <a:pt x="629772" y="181346"/>
                </a:lnTo>
                <a:lnTo>
                  <a:pt x="624795" y="193603"/>
                </a:lnTo>
                <a:lnTo>
                  <a:pt x="616614" y="212570"/>
                </a:lnTo>
                <a:lnTo>
                  <a:pt x="607488" y="231407"/>
                </a:lnTo>
                <a:lnTo>
                  <a:pt x="601328" y="243503"/>
                </a:lnTo>
                <a:lnTo>
                  <a:pt x="594423" y="256933"/>
                </a:lnTo>
                <a:lnTo>
                  <a:pt x="586707" y="271818"/>
                </a:lnTo>
                <a:lnTo>
                  <a:pt x="580553" y="283534"/>
                </a:lnTo>
                <a:lnTo>
                  <a:pt x="570539" y="301601"/>
                </a:lnTo>
                <a:lnTo>
                  <a:pt x="559595" y="319421"/>
                </a:lnTo>
                <a:lnTo>
                  <a:pt x="552279" y="330828"/>
                </a:lnTo>
                <a:lnTo>
                  <a:pt x="543991" y="343649"/>
                </a:lnTo>
                <a:lnTo>
                  <a:pt x="534987" y="357339"/>
                </a:lnTo>
                <a:lnTo>
                  <a:pt x="521616" y="376481"/>
                </a:lnTo>
                <a:lnTo>
                  <a:pt x="510008" y="391820"/>
                </a:lnTo>
                <a:lnTo>
                  <a:pt x="503209" y="400757"/>
                </a:lnTo>
                <a:lnTo>
                  <a:pt x="494861" y="411974"/>
                </a:lnTo>
                <a:lnTo>
                  <a:pt x="488149" y="421195"/>
                </a:lnTo>
                <a:lnTo>
                  <a:pt x="486752" y="423037"/>
                </a:lnTo>
                <a:lnTo>
                  <a:pt x="486968" y="423252"/>
                </a:lnTo>
                <a:lnTo>
                  <a:pt x="485457" y="424980"/>
                </a:lnTo>
                <a:lnTo>
                  <a:pt x="474609" y="437496"/>
                </a:lnTo>
                <a:lnTo>
                  <a:pt x="466145" y="447495"/>
                </a:lnTo>
                <a:lnTo>
                  <a:pt x="459249" y="455777"/>
                </a:lnTo>
                <a:lnTo>
                  <a:pt x="453109" y="463143"/>
                </a:lnTo>
                <a:lnTo>
                  <a:pt x="446909" y="470393"/>
                </a:lnTo>
                <a:lnTo>
                  <a:pt x="439837" y="478328"/>
                </a:lnTo>
                <a:lnTo>
                  <a:pt x="431077" y="487748"/>
                </a:lnTo>
                <a:lnTo>
                  <a:pt x="419816" y="499455"/>
                </a:lnTo>
                <a:lnTo>
                  <a:pt x="419138" y="500151"/>
                </a:lnTo>
                <a:lnTo>
                  <a:pt x="407425" y="512178"/>
                </a:lnTo>
                <a:lnTo>
                  <a:pt x="398135" y="521628"/>
                </a:lnTo>
                <a:lnTo>
                  <a:pt x="390391" y="529316"/>
                </a:lnTo>
                <a:lnTo>
                  <a:pt x="383320" y="536056"/>
                </a:lnTo>
                <a:lnTo>
                  <a:pt x="376045" y="542662"/>
                </a:lnTo>
                <a:lnTo>
                  <a:pt x="367693" y="549950"/>
                </a:lnTo>
                <a:lnTo>
                  <a:pt x="357388" y="558732"/>
                </a:lnTo>
                <a:lnTo>
                  <a:pt x="345808" y="568515"/>
                </a:lnTo>
                <a:lnTo>
                  <a:pt x="332969" y="579339"/>
                </a:lnTo>
                <a:lnTo>
                  <a:pt x="322797" y="587830"/>
                </a:lnTo>
                <a:lnTo>
                  <a:pt x="314339" y="594717"/>
                </a:lnTo>
                <a:lnTo>
                  <a:pt x="306643" y="600723"/>
                </a:lnTo>
                <a:lnTo>
                  <a:pt x="298756" y="606575"/>
                </a:lnTo>
                <a:lnTo>
                  <a:pt x="289724" y="613000"/>
                </a:lnTo>
                <a:lnTo>
                  <a:pt x="278595" y="620722"/>
                </a:lnTo>
                <a:lnTo>
                  <a:pt x="266103" y="629310"/>
                </a:lnTo>
                <a:lnTo>
                  <a:pt x="252287" y="638831"/>
                </a:lnTo>
                <a:lnTo>
                  <a:pt x="241351" y="646297"/>
                </a:lnTo>
                <a:lnTo>
                  <a:pt x="232274" y="652335"/>
                </a:lnTo>
                <a:lnTo>
                  <a:pt x="224038" y="657575"/>
                </a:lnTo>
                <a:lnTo>
                  <a:pt x="215623" y="662644"/>
                </a:lnTo>
                <a:lnTo>
                  <a:pt x="206010" y="668172"/>
                </a:lnTo>
                <a:lnTo>
                  <a:pt x="194178" y="674786"/>
                </a:lnTo>
                <a:lnTo>
                  <a:pt x="180898" y="682129"/>
                </a:lnTo>
                <a:lnTo>
                  <a:pt x="166202" y="690222"/>
                </a:lnTo>
                <a:lnTo>
                  <a:pt x="154572" y="696547"/>
                </a:lnTo>
                <a:lnTo>
                  <a:pt x="144935" y="701635"/>
                </a:lnTo>
                <a:lnTo>
                  <a:pt x="136215" y="706019"/>
                </a:lnTo>
                <a:lnTo>
                  <a:pt x="127339" y="710229"/>
                </a:lnTo>
                <a:lnTo>
                  <a:pt x="117232" y="714796"/>
                </a:lnTo>
                <a:lnTo>
                  <a:pt x="104819" y="720252"/>
                </a:lnTo>
                <a:lnTo>
                  <a:pt x="90931" y="726300"/>
                </a:lnTo>
                <a:lnTo>
                  <a:pt x="75599" y="732903"/>
                </a:lnTo>
                <a:lnTo>
                  <a:pt x="63549" y="738017"/>
                </a:lnTo>
                <a:lnTo>
                  <a:pt x="53589" y="742090"/>
                </a:lnTo>
                <a:lnTo>
                  <a:pt x="44523" y="745572"/>
                </a:lnTo>
                <a:lnTo>
                  <a:pt x="35160" y="748911"/>
                </a:lnTo>
                <a:lnTo>
                  <a:pt x="24305" y="752557"/>
                </a:lnTo>
                <a:lnTo>
                  <a:pt x="10763" y="756959"/>
                </a:lnTo>
                <a:lnTo>
                  <a:pt x="0" y="7604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7" name="object 5217"/>
          <p:cNvSpPr/>
          <p:nvPr/>
        </p:nvSpPr>
        <p:spPr>
          <a:xfrm>
            <a:off x="5859138" y="1812048"/>
            <a:ext cx="8204" cy="7886"/>
          </a:xfrm>
          <a:custGeom>
            <a:avLst/>
            <a:gdLst/>
            <a:ahLst/>
            <a:cxnLst/>
            <a:rect l="l" t="t" r="r" b="b"/>
            <a:pathLst>
              <a:path w="8204" h="7886">
                <a:moveTo>
                  <a:pt x="0" y="7886"/>
                </a:moveTo>
                <a:lnTo>
                  <a:pt x="647" y="6159"/>
                </a:lnTo>
                <a:lnTo>
                  <a:pt x="749" y="5943"/>
                </a:lnTo>
                <a:lnTo>
                  <a:pt x="1727" y="4546"/>
                </a:lnTo>
                <a:lnTo>
                  <a:pt x="2908" y="3136"/>
                </a:lnTo>
                <a:lnTo>
                  <a:pt x="3124" y="2920"/>
                </a:lnTo>
                <a:lnTo>
                  <a:pt x="4648" y="1841"/>
                </a:lnTo>
                <a:lnTo>
                  <a:pt x="6146" y="761"/>
                </a:lnTo>
                <a:lnTo>
                  <a:pt x="6375" y="647"/>
                </a:ln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8" name="object 5218"/>
          <p:cNvSpPr/>
          <p:nvPr/>
        </p:nvSpPr>
        <p:spPr>
          <a:xfrm>
            <a:off x="6035935" y="1892291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3352"/>
                </a:moveTo>
                <a:lnTo>
                  <a:pt x="1397" y="2159"/>
                </a:lnTo>
                <a:lnTo>
                  <a:pt x="1625" y="2057"/>
                </a:lnTo>
                <a:lnTo>
                  <a:pt x="3340" y="1193"/>
                </a:lnTo>
                <a:lnTo>
                  <a:pt x="4864" y="546"/>
                </a:lnTo>
                <a:lnTo>
                  <a:pt x="5181" y="444"/>
                </a:lnTo>
                <a:lnTo>
                  <a:pt x="6908" y="215"/>
                </a:lnTo>
                <a:lnTo>
                  <a:pt x="8851" y="0"/>
                </a:lnTo>
                <a:lnTo>
                  <a:pt x="9182" y="0"/>
                </a:lnTo>
                <a:lnTo>
                  <a:pt x="11125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9" name="object 5219"/>
          <p:cNvSpPr/>
          <p:nvPr/>
        </p:nvSpPr>
        <p:spPr>
          <a:xfrm>
            <a:off x="6055370" y="3800546"/>
            <a:ext cx="1841" cy="11125"/>
          </a:xfrm>
          <a:custGeom>
            <a:avLst/>
            <a:gdLst/>
            <a:ahLst/>
            <a:cxnLst/>
            <a:rect l="l" t="t" r="r" b="b"/>
            <a:pathLst>
              <a:path w="1841" h="11125">
                <a:moveTo>
                  <a:pt x="546" y="11125"/>
                </a:moveTo>
                <a:lnTo>
                  <a:pt x="1409" y="8750"/>
                </a:lnTo>
                <a:lnTo>
                  <a:pt x="1409" y="8534"/>
                </a:lnTo>
                <a:lnTo>
                  <a:pt x="1625" y="6045"/>
                </a:lnTo>
                <a:lnTo>
                  <a:pt x="1841" y="4864"/>
                </a:lnTo>
                <a:lnTo>
                  <a:pt x="1739" y="4648"/>
                </a:lnTo>
                <a:lnTo>
                  <a:pt x="1409" y="3352"/>
                </a:lnTo>
                <a:lnTo>
                  <a:pt x="977" y="1727"/>
                </a:lnTo>
                <a:lnTo>
                  <a:pt x="87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0" name="object 5220"/>
          <p:cNvSpPr/>
          <p:nvPr/>
        </p:nvSpPr>
        <p:spPr>
          <a:xfrm>
            <a:off x="6060565" y="3731211"/>
            <a:ext cx="97409" cy="65874"/>
          </a:xfrm>
          <a:custGeom>
            <a:avLst/>
            <a:gdLst/>
            <a:ahLst/>
            <a:cxnLst/>
            <a:rect l="l" t="t" r="r" b="b"/>
            <a:pathLst>
              <a:path w="97409" h="65874">
                <a:moveTo>
                  <a:pt x="97409" y="0"/>
                </a:moveTo>
                <a:lnTo>
                  <a:pt x="86416" y="8564"/>
                </a:lnTo>
                <a:lnTo>
                  <a:pt x="78358" y="14405"/>
                </a:lnTo>
                <a:lnTo>
                  <a:pt x="68033" y="21488"/>
                </a:lnTo>
                <a:lnTo>
                  <a:pt x="55053" y="30416"/>
                </a:lnTo>
                <a:lnTo>
                  <a:pt x="45743" y="36707"/>
                </a:lnTo>
                <a:lnTo>
                  <a:pt x="37708" y="42004"/>
                </a:lnTo>
                <a:lnTo>
                  <a:pt x="28549" y="47948"/>
                </a:lnTo>
                <a:lnTo>
                  <a:pt x="15868" y="56183"/>
                </a:lnTo>
                <a:lnTo>
                  <a:pt x="14249" y="57238"/>
                </a:lnTo>
                <a:lnTo>
                  <a:pt x="7226" y="61772"/>
                </a:lnTo>
                <a:lnTo>
                  <a:pt x="0" y="6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1" name="object 5221"/>
          <p:cNvSpPr/>
          <p:nvPr/>
        </p:nvSpPr>
        <p:spPr>
          <a:xfrm>
            <a:off x="6055269" y="1911304"/>
            <a:ext cx="102704" cy="69227"/>
          </a:xfrm>
          <a:custGeom>
            <a:avLst/>
            <a:gdLst/>
            <a:ahLst/>
            <a:cxnLst/>
            <a:rect l="l" t="t" r="r" b="b"/>
            <a:pathLst>
              <a:path w="102704" h="69227">
                <a:moveTo>
                  <a:pt x="102704" y="69227"/>
                </a:moveTo>
                <a:lnTo>
                  <a:pt x="91741" y="60649"/>
                </a:lnTo>
                <a:lnTo>
                  <a:pt x="83717" y="54743"/>
                </a:lnTo>
                <a:lnTo>
                  <a:pt x="73329" y="47523"/>
                </a:lnTo>
                <a:lnTo>
                  <a:pt x="60385" y="38641"/>
                </a:lnTo>
                <a:lnTo>
                  <a:pt x="51094" y="32376"/>
                </a:lnTo>
                <a:lnTo>
                  <a:pt x="43051" y="27088"/>
                </a:lnTo>
                <a:lnTo>
                  <a:pt x="33850" y="21135"/>
                </a:lnTo>
                <a:lnTo>
                  <a:pt x="21087" y="12875"/>
                </a:lnTo>
                <a:lnTo>
                  <a:pt x="19545" y="11874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2" name="object 5222"/>
          <p:cNvSpPr/>
          <p:nvPr/>
        </p:nvSpPr>
        <p:spPr>
          <a:xfrm>
            <a:off x="6210786" y="2022867"/>
            <a:ext cx="117614" cy="117614"/>
          </a:xfrm>
          <a:custGeom>
            <a:avLst/>
            <a:gdLst/>
            <a:ahLst/>
            <a:cxnLst/>
            <a:rect l="l" t="t" r="r" b="b"/>
            <a:pathLst>
              <a:path w="117614" h="117614">
                <a:moveTo>
                  <a:pt x="0" y="0"/>
                </a:moveTo>
                <a:lnTo>
                  <a:pt x="11019" y="9574"/>
                </a:lnTo>
                <a:lnTo>
                  <a:pt x="18481" y="16174"/>
                </a:lnTo>
                <a:lnTo>
                  <a:pt x="27196" y="24138"/>
                </a:lnTo>
                <a:lnTo>
                  <a:pt x="32397" y="28943"/>
                </a:lnTo>
                <a:lnTo>
                  <a:pt x="40284" y="36283"/>
                </a:lnTo>
                <a:lnTo>
                  <a:pt x="40068" y="36499"/>
                </a:lnTo>
                <a:lnTo>
                  <a:pt x="47625" y="44170"/>
                </a:lnTo>
                <a:lnTo>
                  <a:pt x="58478" y="54854"/>
                </a:lnTo>
                <a:lnTo>
                  <a:pt x="66084" y="62218"/>
                </a:lnTo>
                <a:lnTo>
                  <a:pt x="73031" y="69044"/>
                </a:lnTo>
                <a:lnTo>
                  <a:pt x="81912" y="78119"/>
                </a:lnTo>
                <a:lnTo>
                  <a:pt x="87147" y="83591"/>
                </a:lnTo>
                <a:lnTo>
                  <a:pt x="97257" y="94292"/>
                </a:lnTo>
                <a:lnTo>
                  <a:pt x="104035" y="101726"/>
                </a:lnTo>
                <a:lnTo>
                  <a:pt x="111372" y="110238"/>
                </a:lnTo>
                <a:lnTo>
                  <a:pt x="117614" y="11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3" name="object 5223"/>
          <p:cNvSpPr/>
          <p:nvPr/>
        </p:nvSpPr>
        <p:spPr>
          <a:xfrm>
            <a:off x="6443630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11125" y="3340"/>
                </a:moveTo>
                <a:lnTo>
                  <a:pt x="9728" y="2044"/>
                </a:lnTo>
                <a:lnTo>
                  <a:pt x="9499" y="1943"/>
                </a:lnTo>
                <a:lnTo>
                  <a:pt x="7785" y="1181"/>
                </a:lnTo>
                <a:lnTo>
                  <a:pt x="6045" y="431"/>
                </a:lnTo>
                <a:lnTo>
                  <a:pt x="5829" y="317"/>
                </a:lnTo>
                <a:lnTo>
                  <a:pt x="4000" y="203"/>
                </a:lnTo>
                <a:lnTo>
                  <a:pt x="2057" y="0"/>
                </a:lnTo>
                <a:lnTo>
                  <a:pt x="1841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4" name="object 5224"/>
          <p:cNvSpPr/>
          <p:nvPr/>
        </p:nvSpPr>
        <p:spPr>
          <a:xfrm>
            <a:off x="6344815" y="2150092"/>
            <a:ext cx="4318" cy="9512"/>
          </a:xfrm>
          <a:custGeom>
            <a:avLst/>
            <a:gdLst/>
            <a:ahLst/>
            <a:cxnLst/>
            <a:rect l="l" t="t" r="r" b="b"/>
            <a:pathLst>
              <a:path w="4317" h="9512">
                <a:moveTo>
                  <a:pt x="4317" y="0"/>
                </a:moveTo>
                <a:lnTo>
                  <a:pt x="4317" y="1511"/>
                </a:lnTo>
                <a:lnTo>
                  <a:pt x="4317" y="1727"/>
                </a:lnTo>
                <a:lnTo>
                  <a:pt x="3886" y="3136"/>
                </a:lnTo>
                <a:lnTo>
                  <a:pt x="3340" y="4965"/>
                </a:lnTo>
                <a:lnTo>
                  <a:pt x="3340" y="5181"/>
                </a:lnTo>
                <a:lnTo>
                  <a:pt x="2374" y="6692"/>
                </a:lnTo>
                <a:lnTo>
                  <a:pt x="1511" y="8204"/>
                </a:lnTo>
                <a:lnTo>
                  <a:pt x="1295" y="8420"/>
                </a:lnTo>
                <a:lnTo>
                  <a:pt x="0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5" name="object 5225"/>
          <p:cNvSpPr/>
          <p:nvPr/>
        </p:nvSpPr>
        <p:spPr>
          <a:xfrm>
            <a:off x="6443635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2921"/>
                </a:moveTo>
                <a:lnTo>
                  <a:pt x="1828" y="3352"/>
                </a:lnTo>
                <a:lnTo>
                  <a:pt x="2044" y="3352"/>
                </a:lnTo>
                <a:lnTo>
                  <a:pt x="4000" y="3136"/>
                </a:lnTo>
                <a:lnTo>
                  <a:pt x="5829" y="2921"/>
                </a:lnTo>
                <a:lnTo>
                  <a:pt x="6045" y="2921"/>
                </a:lnTo>
                <a:lnTo>
                  <a:pt x="7772" y="2171"/>
                </a:lnTo>
                <a:lnTo>
                  <a:pt x="9499" y="1409"/>
                </a:lnTo>
                <a:lnTo>
                  <a:pt x="9715" y="1193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6" name="object 5226"/>
          <p:cNvSpPr/>
          <p:nvPr/>
        </p:nvSpPr>
        <p:spPr>
          <a:xfrm>
            <a:off x="6494506" y="2643220"/>
            <a:ext cx="23525" cy="425195"/>
          </a:xfrm>
          <a:custGeom>
            <a:avLst/>
            <a:gdLst/>
            <a:ahLst/>
            <a:cxnLst/>
            <a:rect l="l" t="t" r="r" b="b"/>
            <a:pathLst>
              <a:path w="23525" h="425195">
                <a:moveTo>
                  <a:pt x="965" y="0"/>
                </a:moveTo>
                <a:lnTo>
                  <a:pt x="4443" y="16422"/>
                </a:lnTo>
                <a:lnTo>
                  <a:pt x="7125" y="29394"/>
                </a:lnTo>
                <a:lnTo>
                  <a:pt x="9199" y="40097"/>
                </a:lnTo>
                <a:lnTo>
                  <a:pt x="10859" y="49715"/>
                </a:lnTo>
                <a:lnTo>
                  <a:pt x="12293" y="59428"/>
                </a:lnTo>
                <a:lnTo>
                  <a:pt x="13693" y="70419"/>
                </a:lnTo>
                <a:lnTo>
                  <a:pt x="15251" y="83870"/>
                </a:lnTo>
                <a:lnTo>
                  <a:pt x="16941" y="99034"/>
                </a:lnTo>
                <a:lnTo>
                  <a:pt x="18822" y="115694"/>
                </a:lnTo>
                <a:lnTo>
                  <a:pt x="20237" y="128853"/>
                </a:lnTo>
                <a:lnTo>
                  <a:pt x="21263" y="139706"/>
                </a:lnTo>
                <a:lnTo>
                  <a:pt x="21977" y="149446"/>
                </a:lnTo>
                <a:lnTo>
                  <a:pt x="22456" y="159267"/>
                </a:lnTo>
                <a:lnTo>
                  <a:pt x="22775" y="170361"/>
                </a:lnTo>
                <a:lnTo>
                  <a:pt x="23012" y="183924"/>
                </a:lnTo>
                <a:lnTo>
                  <a:pt x="23215" y="199047"/>
                </a:lnTo>
                <a:lnTo>
                  <a:pt x="23423" y="215793"/>
                </a:lnTo>
                <a:lnTo>
                  <a:pt x="23525" y="229018"/>
                </a:lnTo>
                <a:lnTo>
                  <a:pt x="23477" y="239913"/>
                </a:lnTo>
                <a:lnTo>
                  <a:pt x="23238" y="249670"/>
                </a:lnTo>
                <a:lnTo>
                  <a:pt x="22762" y="259483"/>
                </a:lnTo>
                <a:lnTo>
                  <a:pt x="22007" y="270541"/>
                </a:lnTo>
                <a:lnTo>
                  <a:pt x="20929" y="284039"/>
                </a:lnTo>
                <a:lnTo>
                  <a:pt x="19646" y="299262"/>
                </a:lnTo>
                <a:lnTo>
                  <a:pt x="18163" y="315948"/>
                </a:lnTo>
                <a:lnTo>
                  <a:pt x="16838" y="329084"/>
                </a:lnTo>
                <a:lnTo>
                  <a:pt x="15558" y="339872"/>
                </a:lnTo>
                <a:lnTo>
                  <a:pt x="14211" y="349514"/>
                </a:lnTo>
                <a:lnTo>
                  <a:pt x="12686" y="359215"/>
                </a:lnTo>
                <a:lnTo>
                  <a:pt x="10870" y="370175"/>
                </a:lnTo>
                <a:lnTo>
                  <a:pt x="8652" y="383599"/>
                </a:lnTo>
                <a:lnTo>
                  <a:pt x="6261" y="398513"/>
                </a:lnTo>
                <a:lnTo>
                  <a:pt x="4068" y="411312"/>
                </a:lnTo>
                <a:lnTo>
                  <a:pt x="839" y="422561"/>
                </a:lnTo>
                <a:lnTo>
                  <a:pt x="0" y="4251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7" name="object 5227"/>
          <p:cNvSpPr/>
          <p:nvPr/>
        </p:nvSpPr>
        <p:spPr>
          <a:xfrm>
            <a:off x="6531433" y="2483812"/>
            <a:ext cx="7886" cy="8318"/>
          </a:xfrm>
          <a:custGeom>
            <a:avLst/>
            <a:gdLst/>
            <a:ahLst/>
            <a:cxnLst/>
            <a:rect l="l" t="t" r="r" b="b"/>
            <a:pathLst>
              <a:path w="7886" h="8318">
                <a:moveTo>
                  <a:pt x="7886" y="0"/>
                </a:moveTo>
                <a:lnTo>
                  <a:pt x="7340" y="1828"/>
                </a:lnTo>
                <a:lnTo>
                  <a:pt x="7238" y="2057"/>
                </a:lnTo>
                <a:lnTo>
                  <a:pt x="6159" y="3568"/>
                </a:lnTo>
                <a:lnTo>
                  <a:pt x="5079" y="5080"/>
                </a:lnTo>
                <a:lnTo>
                  <a:pt x="4978" y="5295"/>
                </a:lnTo>
                <a:lnTo>
                  <a:pt x="3454" y="6477"/>
                </a:lnTo>
                <a:lnTo>
                  <a:pt x="1943" y="7556"/>
                </a:lnTo>
                <a:lnTo>
                  <a:pt x="1739" y="767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8" name="object 5228"/>
          <p:cNvSpPr/>
          <p:nvPr/>
        </p:nvSpPr>
        <p:spPr>
          <a:xfrm>
            <a:off x="6531865" y="3219720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273"/>
                </a:lnTo>
                <a:lnTo>
                  <a:pt x="5727" y="4533"/>
                </a:lnTo>
                <a:lnTo>
                  <a:pt x="4648" y="3022"/>
                </a:lnTo>
                <a:lnTo>
                  <a:pt x="4432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9" name="object 5229"/>
          <p:cNvSpPr/>
          <p:nvPr/>
        </p:nvSpPr>
        <p:spPr>
          <a:xfrm>
            <a:off x="6531443" y="3130515"/>
            <a:ext cx="26454" cy="88988"/>
          </a:xfrm>
          <a:custGeom>
            <a:avLst/>
            <a:gdLst/>
            <a:ahLst/>
            <a:cxnLst/>
            <a:rect l="l" t="t" r="r" b="b"/>
            <a:pathLst>
              <a:path w="26454" h="88988">
                <a:moveTo>
                  <a:pt x="26454" y="0"/>
                </a:moveTo>
                <a:lnTo>
                  <a:pt x="24396" y="10807"/>
                </a:lnTo>
                <a:lnTo>
                  <a:pt x="21272" y="21488"/>
                </a:lnTo>
                <a:lnTo>
                  <a:pt x="16787" y="36224"/>
                </a:lnTo>
                <a:lnTo>
                  <a:pt x="13505" y="46462"/>
                </a:lnTo>
                <a:lnTo>
                  <a:pt x="10435" y="55714"/>
                </a:lnTo>
                <a:lnTo>
                  <a:pt x="6587" y="67494"/>
                </a:lnTo>
                <a:lnTo>
                  <a:pt x="3771" y="76352"/>
                </a:lnTo>
                <a:lnTo>
                  <a:pt x="1727" y="82626"/>
                </a:lnTo>
                <a:lnTo>
                  <a:pt x="0" y="88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0" name="object 5230"/>
          <p:cNvSpPr/>
          <p:nvPr/>
        </p:nvSpPr>
        <p:spPr>
          <a:xfrm>
            <a:off x="6578850" y="2677563"/>
            <a:ext cx="14688" cy="165671"/>
          </a:xfrm>
          <a:custGeom>
            <a:avLst/>
            <a:gdLst/>
            <a:ahLst/>
            <a:cxnLst/>
            <a:rect l="l" t="t" r="r" b="b"/>
            <a:pathLst>
              <a:path w="14688" h="165671">
                <a:moveTo>
                  <a:pt x="0" y="0"/>
                </a:moveTo>
                <a:lnTo>
                  <a:pt x="1943" y="9715"/>
                </a:lnTo>
                <a:lnTo>
                  <a:pt x="3022" y="19659"/>
                </a:lnTo>
                <a:lnTo>
                  <a:pt x="4836" y="36514"/>
                </a:lnTo>
                <a:lnTo>
                  <a:pt x="6303" y="49918"/>
                </a:lnTo>
                <a:lnTo>
                  <a:pt x="7511" y="60961"/>
                </a:lnTo>
                <a:lnTo>
                  <a:pt x="8550" y="70730"/>
                </a:lnTo>
                <a:lnTo>
                  <a:pt x="9508" y="80315"/>
                </a:lnTo>
                <a:lnTo>
                  <a:pt x="10475" y="90804"/>
                </a:lnTo>
                <a:lnTo>
                  <a:pt x="11539" y="103285"/>
                </a:lnTo>
                <a:lnTo>
                  <a:pt x="12790" y="118848"/>
                </a:lnTo>
                <a:lnTo>
                  <a:pt x="13284" y="125171"/>
                </a:lnTo>
                <a:lnTo>
                  <a:pt x="14319" y="139423"/>
                </a:lnTo>
                <a:lnTo>
                  <a:pt x="14688" y="149324"/>
                </a:lnTo>
                <a:lnTo>
                  <a:pt x="14550" y="162218"/>
                </a:lnTo>
                <a:lnTo>
                  <a:pt x="14478" y="165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1" name="object 5231"/>
          <p:cNvSpPr/>
          <p:nvPr/>
        </p:nvSpPr>
        <p:spPr>
          <a:xfrm>
            <a:off x="6585331" y="3044649"/>
            <a:ext cx="4102" cy="11023"/>
          </a:xfrm>
          <a:custGeom>
            <a:avLst/>
            <a:gdLst/>
            <a:ahLst/>
            <a:cxnLst/>
            <a:rect l="l" t="t" r="r" b="b"/>
            <a:pathLst>
              <a:path w="4102" h="11023">
                <a:moveTo>
                  <a:pt x="0" y="11023"/>
                </a:moveTo>
                <a:lnTo>
                  <a:pt x="1397" y="9512"/>
                </a:lnTo>
                <a:lnTo>
                  <a:pt x="1625" y="9296"/>
                </a:lnTo>
                <a:lnTo>
                  <a:pt x="2590" y="7454"/>
                </a:lnTo>
                <a:lnTo>
                  <a:pt x="3454" y="5943"/>
                </a:lnTo>
                <a:lnTo>
                  <a:pt x="3454" y="5626"/>
                </a:lnTo>
                <a:lnTo>
                  <a:pt x="3784" y="4000"/>
                </a:lnTo>
                <a:lnTo>
                  <a:pt x="4102" y="2159"/>
                </a:lnTo>
                <a:lnTo>
                  <a:pt x="4102" y="1841"/>
                </a:ln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2" name="object 5232"/>
          <p:cNvSpPr/>
          <p:nvPr/>
        </p:nvSpPr>
        <p:spPr>
          <a:xfrm>
            <a:off x="6582409" y="2916027"/>
            <a:ext cx="9067" cy="93103"/>
          </a:xfrm>
          <a:custGeom>
            <a:avLst/>
            <a:gdLst/>
            <a:ahLst/>
            <a:cxnLst/>
            <a:rect l="l" t="t" r="r" b="b"/>
            <a:pathLst>
              <a:path w="9067" h="93103">
                <a:moveTo>
                  <a:pt x="8966" y="0"/>
                </a:moveTo>
                <a:lnTo>
                  <a:pt x="9067" y="7340"/>
                </a:lnTo>
                <a:lnTo>
                  <a:pt x="8420" y="14681"/>
                </a:lnTo>
                <a:lnTo>
                  <a:pt x="6911" y="30810"/>
                </a:lnTo>
                <a:lnTo>
                  <a:pt x="5756" y="42685"/>
                </a:lnTo>
                <a:lnTo>
                  <a:pt x="4749" y="52479"/>
                </a:lnTo>
                <a:lnTo>
                  <a:pt x="3687" y="62363"/>
                </a:lnTo>
                <a:lnTo>
                  <a:pt x="2362" y="74510"/>
                </a:lnTo>
                <a:lnTo>
                  <a:pt x="762" y="89319"/>
                </a:lnTo>
                <a:lnTo>
                  <a:pt x="546" y="91147"/>
                </a:lnTo>
                <a:lnTo>
                  <a:pt x="0" y="93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3" name="object 5233"/>
          <p:cNvSpPr/>
          <p:nvPr/>
        </p:nvSpPr>
        <p:spPr>
          <a:xfrm>
            <a:off x="6581876" y="2697223"/>
            <a:ext cx="9931" cy="102489"/>
          </a:xfrm>
          <a:custGeom>
            <a:avLst/>
            <a:gdLst/>
            <a:ahLst/>
            <a:cxnLst/>
            <a:rect l="l" t="t" r="r" b="b"/>
            <a:pathLst>
              <a:path w="9931" h="102488">
                <a:moveTo>
                  <a:pt x="9931" y="102489"/>
                </a:moveTo>
                <a:lnTo>
                  <a:pt x="9829" y="93091"/>
                </a:lnTo>
                <a:lnTo>
                  <a:pt x="8953" y="83693"/>
                </a:lnTo>
                <a:lnTo>
                  <a:pt x="7443" y="67567"/>
                </a:lnTo>
                <a:lnTo>
                  <a:pt x="6286" y="55694"/>
                </a:lnTo>
                <a:lnTo>
                  <a:pt x="5277" y="45901"/>
                </a:lnTo>
                <a:lnTo>
                  <a:pt x="4214" y="36015"/>
                </a:lnTo>
                <a:lnTo>
                  <a:pt x="2890" y="23865"/>
                </a:lnTo>
                <a:lnTo>
                  <a:pt x="1295" y="9067"/>
                </a:lnTo>
                <a:lnTo>
                  <a:pt x="863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4" name="object 5234"/>
          <p:cNvSpPr/>
          <p:nvPr/>
        </p:nvSpPr>
        <p:spPr>
          <a:xfrm>
            <a:off x="4397679" y="2764824"/>
            <a:ext cx="4216" cy="78409"/>
          </a:xfrm>
          <a:custGeom>
            <a:avLst/>
            <a:gdLst/>
            <a:ahLst/>
            <a:cxnLst/>
            <a:rect l="l" t="t" r="r" b="b"/>
            <a:pathLst>
              <a:path w="4216" h="78409">
                <a:moveTo>
                  <a:pt x="1079" y="58216"/>
                </a:moveTo>
                <a:lnTo>
                  <a:pt x="2489" y="16090"/>
                </a:lnTo>
                <a:lnTo>
                  <a:pt x="4216" y="0"/>
                </a:lnTo>
                <a:lnTo>
                  <a:pt x="0" y="78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5" name="object 5235"/>
          <p:cNvSpPr/>
          <p:nvPr/>
        </p:nvSpPr>
        <p:spPr>
          <a:xfrm>
            <a:off x="4385045" y="2845612"/>
            <a:ext cx="17056" cy="103466"/>
          </a:xfrm>
          <a:custGeom>
            <a:avLst/>
            <a:gdLst/>
            <a:ahLst/>
            <a:cxnLst/>
            <a:rect l="l" t="t" r="r" b="b"/>
            <a:pathLst>
              <a:path w="17056" h="103466">
                <a:moveTo>
                  <a:pt x="5181" y="0"/>
                </a:moveTo>
                <a:lnTo>
                  <a:pt x="2374" y="2806"/>
                </a:lnTo>
                <a:lnTo>
                  <a:pt x="533" y="6261"/>
                </a:lnTo>
                <a:lnTo>
                  <a:pt x="0" y="10261"/>
                </a:lnTo>
                <a:lnTo>
                  <a:pt x="533" y="14147"/>
                </a:lnTo>
                <a:lnTo>
                  <a:pt x="2374" y="17602"/>
                </a:lnTo>
                <a:lnTo>
                  <a:pt x="5181" y="20408"/>
                </a:lnTo>
                <a:lnTo>
                  <a:pt x="8851" y="22250"/>
                </a:lnTo>
                <a:lnTo>
                  <a:pt x="12636" y="22783"/>
                </a:lnTo>
                <a:lnTo>
                  <a:pt x="15113" y="85102"/>
                </a:lnTo>
                <a:lnTo>
                  <a:pt x="17056" y="103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6" name="object 5236"/>
          <p:cNvSpPr/>
          <p:nvPr/>
        </p:nvSpPr>
        <p:spPr>
          <a:xfrm>
            <a:off x="4401784" y="3040872"/>
            <a:ext cx="1193" cy="7785"/>
          </a:xfrm>
          <a:custGeom>
            <a:avLst/>
            <a:gdLst/>
            <a:ahLst/>
            <a:cxnLst/>
            <a:rect l="l" t="t" r="r" b="b"/>
            <a:pathLst>
              <a:path w="1193" h="7785">
                <a:moveTo>
                  <a:pt x="215" y="3136"/>
                </a:moveTo>
                <a:lnTo>
                  <a:pt x="1193" y="0"/>
                </a:lnTo>
                <a:lnTo>
                  <a:pt x="0" y="3784"/>
                </a:lnTo>
                <a:lnTo>
                  <a:pt x="114" y="7785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7" name="object 5237"/>
          <p:cNvSpPr/>
          <p:nvPr/>
        </p:nvSpPr>
        <p:spPr>
          <a:xfrm>
            <a:off x="4401892" y="3048652"/>
            <a:ext cx="1193" cy="3454"/>
          </a:xfrm>
          <a:custGeom>
            <a:avLst/>
            <a:gdLst/>
            <a:ahLst/>
            <a:cxnLst/>
            <a:rect l="l" t="t" r="r" b="b"/>
            <a:pathLst>
              <a:path w="1193" h="3454">
                <a:moveTo>
                  <a:pt x="0" y="0"/>
                </a:moveTo>
                <a:lnTo>
                  <a:pt x="119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8" name="object 5238"/>
          <p:cNvSpPr/>
          <p:nvPr/>
        </p:nvSpPr>
        <p:spPr>
          <a:xfrm>
            <a:off x="4402974" y="3032342"/>
            <a:ext cx="9182" cy="8534"/>
          </a:xfrm>
          <a:custGeom>
            <a:avLst/>
            <a:gdLst/>
            <a:ahLst/>
            <a:cxnLst/>
            <a:rect l="l" t="t" r="r" b="b"/>
            <a:pathLst>
              <a:path w="9182" h="8534">
                <a:moveTo>
                  <a:pt x="0" y="8534"/>
                </a:moveTo>
                <a:lnTo>
                  <a:pt x="2260" y="5295"/>
                </a:lnTo>
                <a:lnTo>
                  <a:pt x="5499" y="2908"/>
                </a:lnTo>
                <a:lnTo>
                  <a:pt x="9182" y="1727"/>
                </a:lnTo>
                <a:lnTo>
                  <a:pt x="8966" y="0"/>
                </a:lnTo>
                <a:lnTo>
                  <a:pt x="906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9" name="object 5239"/>
          <p:cNvSpPr/>
          <p:nvPr/>
        </p:nvSpPr>
        <p:spPr>
          <a:xfrm>
            <a:off x="4398437" y="2881138"/>
            <a:ext cx="13500" cy="151206"/>
          </a:xfrm>
          <a:custGeom>
            <a:avLst/>
            <a:gdLst/>
            <a:ahLst/>
            <a:cxnLst/>
            <a:rect l="l" t="t" r="r" b="b"/>
            <a:pathLst>
              <a:path w="13500" h="151206">
                <a:moveTo>
                  <a:pt x="13500" y="151206"/>
                </a:moveTo>
                <a:lnTo>
                  <a:pt x="4317" y="80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0" name="object 5240"/>
          <p:cNvSpPr/>
          <p:nvPr/>
        </p:nvSpPr>
        <p:spPr>
          <a:xfrm>
            <a:off x="4393895" y="2867853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1" name="object 5241"/>
          <p:cNvSpPr/>
          <p:nvPr/>
        </p:nvSpPr>
        <p:spPr>
          <a:xfrm>
            <a:off x="4393899" y="2843230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546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2" name="object 5242"/>
          <p:cNvSpPr/>
          <p:nvPr/>
        </p:nvSpPr>
        <p:spPr>
          <a:xfrm>
            <a:off x="4401892" y="2718384"/>
            <a:ext cx="4965" cy="46443"/>
          </a:xfrm>
          <a:custGeom>
            <a:avLst/>
            <a:gdLst/>
            <a:ahLst/>
            <a:cxnLst/>
            <a:rect l="l" t="t" r="r" b="b"/>
            <a:pathLst>
              <a:path w="4965" h="46443">
                <a:moveTo>
                  <a:pt x="215" y="44069"/>
                </a:moveTo>
                <a:lnTo>
                  <a:pt x="0" y="46443"/>
                </a:lnTo>
                <a:lnTo>
                  <a:pt x="863" y="31432"/>
                </a:lnTo>
                <a:lnTo>
                  <a:pt x="4965" y="0"/>
                </a:lnTo>
                <a:lnTo>
                  <a:pt x="3784" y="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3" name="object 5243"/>
          <p:cNvSpPr/>
          <p:nvPr/>
        </p:nvSpPr>
        <p:spPr>
          <a:xfrm>
            <a:off x="4401783" y="2653800"/>
            <a:ext cx="7023" cy="13068"/>
          </a:xfrm>
          <a:custGeom>
            <a:avLst/>
            <a:gdLst/>
            <a:ahLst/>
            <a:cxnLst/>
            <a:rect l="l" t="t" r="r" b="b"/>
            <a:pathLst>
              <a:path w="7023" h="13068">
                <a:moveTo>
                  <a:pt x="1079" y="6375"/>
                </a:moveTo>
                <a:lnTo>
                  <a:pt x="101" y="9182"/>
                </a:lnTo>
                <a:lnTo>
                  <a:pt x="0" y="13068"/>
                </a:lnTo>
                <a:lnTo>
                  <a:pt x="101" y="9182"/>
                </a:lnTo>
                <a:lnTo>
                  <a:pt x="1409" y="5410"/>
                </a:lnTo>
                <a:lnTo>
                  <a:pt x="3784" y="2273"/>
                </a:lnTo>
                <a:lnTo>
                  <a:pt x="7023" y="0"/>
                </a:lnTo>
                <a:lnTo>
                  <a:pt x="3784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4" name="object 5244"/>
          <p:cNvSpPr/>
          <p:nvPr/>
        </p:nvSpPr>
        <p:spPr>
          <a:xfrm>
            <a:off x="4401786" y="2666867"/>
            <a:ext cx="10363" cy="51523"/>
          </a:xfrm>
          <a:custGeom>
            <a:avLst/>
            <a:gdLst/>
            <a:ahLst/>
            <a:cxnLst/>
            <a:rect l="l" t="t" r="r" b="b"/>
            <a:pathLst>
              <a:path w="10363" h="51523">
                <a:moveTo>
                  <a:pt x="1295" y="4000"/>
                </a:moveTo>
                <a:lnTo>
                  <a:pt x="0" y="0"/>
                </a:lnTo>
                <a:lnTo>
                  <a:pt x="1295" y="4000"/>
                </a:lnTo>
                <a:lnTo>
                  <a:pt x="3454" y="7023"/>
                </a:lnTo>
                <a:lnTo>
                  <a:pt x="6692" y="9398"/>
                </a:lnTo>
                <a:lnTo>
                  <a:pt x="10363" y="10693"/>
                </a:lnTo>
                <a:lnTo>
                  <a:pt x="5067" y="51523"/>
                </a:lnTo>
                <a:lnTo>
                  <a:pt x="6045" y="39420"/>
                </a:lnTo>
                <a:lnTo>
                  <a:pt x="10147" y="12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5" name="object 5245"/>
          <p:cNvSpPr/>
          <p:nvPr/>
        </p:nvSpPr>
        <p:spPr>
          <a:xfrm>
            <a:off x="4405671" y="3055673"/>
            <a:ext cx="8966" cy="3238"/>
          </a:xfrm>
          <a:custGeom>
            <a:avLst/>
            <a:gdLst/>
            <a:ahLst/>
            <a:cxnLst/>
            <a:rect l="l" t="t" r="r" b="b"/>
            <a:pathLst>
              <a:path w="8966" h="3238">
                <a:moveTo>
                  <a:pt x="647" y="431"/>
                </a:moveTo>
                <a:lnTo>
                  <a:pt x="3136" y="2057"/>
                </a:lnTo>
                <a:lnTo>
                  <a:pt x="6908" y="3238"/>
                </a:lnTo>
                <a:lnTo>
                  <a:pt x="8966" y="3238"/>
                </a:lnTo>
                <a:lnTo>
                  <a:pt x="6908" y="3238"/>
                </a:lnTo>
                <a:lnTo>
                  <a:pt x="3136" y="2057"/>
                </a:lnTo>
                <a:lnTo>
                  <a:pt x="0" y="0"/>
                </a:lnTo>
                <a:lnTo>
                  <a:pt x="647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6" name="object 5246"/>
          <p:cNvSpPr/>
          <p:nvPr/>
        </p:nvSpPr>
        <p:spPr>
          <a:xfrm>
            <a:off x="4414638" y="3058802"/>
            <a:ext cx="1943" cy="101"/>
          </a:xfrm>
          <a:custGeom>
            <a:avLst/>
            <a:gdLst/>
            <a:ahLst/>
            <a:cxnLst/>
            <a:rect l="l" t="t" r="r" b="b"/>
            <a:pathLst>
              <a:path w="1943" h="101">
                <a:moveTo>
                  <a:pt x="1943" y="0"/>
                </a:moveTo>
                <a:lnTo>
                  <a:pt x="0" y="101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7" name="object 5247"/>
          <p:cNvSpPr/>
          <p:nvPr/>
        </p:nvSpPr>
        <p:spPr>
          <a:xfrm>
            <a:off x="4456111" y="3219507"/>
            <a:ext cx="3454" cy="1841"/>
          </a:xfrm>
          <a:custGeom>
            <a:avLst/>
            <a:gdLst/>
            <a:ahLst/>
            <a:cxnLst/>
            <a:rect l="l" t="t" r="r" b="b"/>
            <a:pathLst>
              <a:path w="3454" h="1841">
                <a:moveTo>
                  <a:pt x="3454" y="0"/>
                </a:moveTo>
                <a:lnTo>
                  <a:pt x="0" y="1841"/>
                </a:lnTo>
                <a:lnTo>
                  <a:pt x="312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8" name="object 5248"/>
          <p:cNvSpPr/>
          <p:nvPr/>
        </p:nvSpPr>
        <p:spPr>
          <a:xfrm>
            <a:off x="4403081" y="3052104"/>
            <a:ext cx="2590" cy="3568"/>
          </a:xfrm>
          <a:custGeom>
            <a:avLst/>
            <a:gdLst/>
            <a:ahLst/>
            <a:cxnLst/>
            <a:rect l="l" t="t" r="r" b="b"/>
            <a:pathLst>
              <a:path w="2590" h="3568">
                <a:moveTo>
                  <a:pt x="2590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9" name="object 5249"/>
          <p:cNvSpPr/>
          <p:nvPr/>
        </p:nvSpPr>
        <p:spPr>
          <a:xfrm>
            <a:off x="4405673" y="2983957"/>
            <a:ext cx="4749" cy="36830"/>
          </a:xfrm>
          <a:custGeom>
            <a:avLst/>
            <a:gdLst/>
            <a:ahLst/>
            <a:cxnLst/>
            <a:rect l="l" t="t" r="r" b="b"/>
            <a:pathLst>
              <a:path w="4749" h="36830">
                <a:moveTo>
                  <a:pt x="4749" y="36829"/>
                </a:moveTo>
                <a:lnTo>
                  <a:pt x="2159" y="21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0" name="object 5250"/>
          <p:cNvSpPr/>
          <p:nvPr/>
        </p:nvSpPr>
        <p:spPr>
          <a:xfrm>
            <a:off x="4408812" y="2652722"/>
            <a:ext cx="5829" cy="1079"/>
          </a:xfrm>
          <a:custGeom>
            <a:avLst/>
            <a:gdLst/>
            <a:ahLst/>
            <a:cxnLst/>
            <a:rect l="l" t="t" r="r" b="b"/>
            <a:pathLst>
              <a:path w="5829" h="1079">
                <a:moveTo>
                  <a:pt x="4203" y="0"/>
                </a:moveTo>
                <a:lnTo>
                  <a:pt x="0" y="1079"/>
                </a:lnTo>
                <a:lnTo>
                  <a:pt x="3771" y="0"/>
                </a:lnTo>
                <a:lnTo>
                  <a:pt x="5829" y="0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1" name="object 5251"/>
          <p:cNvSpPr/>
          <p:nvPr/>
        </p:nvSpPr>
        <p:spPr>
          <a:xfrm>
            <a:off x="4418201" y="3067231"/>
            <a:ext cx="25273" cy="102489"/>
          </a:xfrm>
          <a:custGeom>
            <a:avLst/>
            <a:gdLst/>
            <a:ahLst/>
            <a:cxnLst/>
            <a:rect l="l" t="t" r="r" b="b"/>
            <a:pathLst>
              <a:path w="25273" h="102488">
                <a:moveTo>
                  <a:pt x="25273" y="10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2" name="object 5252"/>
          <p:cNvSpPr/>
          <p:nvPr/>
        </p:nvSpPr>
        <p:spPr>
          <a:xfrm>
            <a:off x="4414631" y="2652729"/>
            <a:ext cx="1955" cy="101"/>
          </a:xfrm>
          <a:custGeom>
            <a:avLst/>
            <a:gdLst/>
            <a:ahLst/>
            <a:cxnLst/>
            <a:rect l="l" t="t" r="r" b="b"/>
            <a:pathLst>
              <a:path w="1955" h="101">
                <a:moveTo>
                  <a:pt x="1625" y="101"/>
                </a:moveTo>
                <a:lnTo>
                  <a:pt x="1955" y="101"/>
                </a:lnTo>
                <a:lnTo>
                  <a:pt x="0" y="0"/>
                </a:ln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3" name="object 5253"/>
          <p:cNvSpPr/>
          <p:nvPr/>
        </p:nvSpPr>
        <p:spPr>
          <a:xfrm>
            <a:off x="4418089" y="2543859"/>
            <a:ext cx="24841" cy="100977"/>
          </a:xfrm>
          <a:custGeom>
            <a:avLst/>
            <a:gdLst/>
            <a:ahLst/>
            <a:cxnLst/>
            <a:rect l="l" t="t" r="r" b="b"/>
            <a:pathLst>
              <a:path w="24841" h="100977">
                <a:moveTo>
                  <a:pt x="24841" y="0"/>
                </a:moveTo>
                <a:lnTo>
                  <a:pt x="0" y="100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4" name="object 5254"/>
          <p:cNvSpPr/>
          <p:nvPr/>
        </p:nvSpPr>
        <p:spPr>
          <a:xfrm>
            <a:off x="4442928" y="2490617"/>
            <a:ext cx="16637" cy="53238"/>
          </a:xfrm>
          <a:custGeom>
            <a:avLst/>
            <a:gdLst/>
            <a:ahLst/>
            <a:cxnLst/>
            <a:rect l="l" t="t" r="r" b="b"/>
            <a:pathLst>
              <a:path w="16637" h="53238">
                <a:moveTo>
                  <a:pt x="16637" y="1511"/>
                </a:moveTo>
                <a:lnTo>
                  <a:pt x="13830" y="0"/>
                </a:lnTo>
                <a:lnTo>
                  <a:pt x="16637" y="1511"/>
                </a:lnTo>
                <a:lnTo>
                  <a:pt x="0" y="5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5" name="object 5255"/>
          <p:cNvSpPr/>
          <p:nvPr/>
        </p:nvSpPr>
        <p:spPr>
          <a:xfrm>
            <a:off x="4537001" y="3393926"/>
            <a:ext cx="1295" cy="1079"/>
          </a:xfrm>
          <a:custGeom>
            <a:avLst/>
            <a:gdLst/>
            <a:ahLst/>
            <a:cxnLst/>
            <a:rect l="l" t="t" r="r" b="b"/>
            <a:pathLst>
              <a:path w="1295" h="1079">
                <a:moveTo>
                  <a:pt x="1295" y="0"/>
                </a:moveTo>
                <a:lnTo>
                  <a:pt x="0" y="1079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6" name="object 5256"/>
          <p:cNvSpPr/>
          <p:nvPr/>
        </p:nvSpPr>
        <p:spPr>
          <a:xfrm>
            <a:off x="4451250" y="3231716"/>
            <a:ext cx="16954" cy="12192"/>
          </a:xfrm>
          <a:custGeom>
            <a:avLst/>
            <a:gdLst/>
            <a:ahLst/>
            <a:cxnLst/>
            <a:rect l="l" t="t" r="r" b="b"/>
            <a:pathLst>
              <a:path w="16954" h="12192">
                <a:moveTo>
                  <a:pt x="16954" y="11442"/>
                </a:moveTo>
                <a:lnTo>
                  <a:pt x="13068" y="12191"/>
                </a:lnTo>
                <a:lnTo>
                  <a:pt x="9182" y="11658"/>
                </a:lnTo>
                <a:lnTo>
                  <a:pt x="5499" y="10045"/>
                </a:lnTo>
                <a:lnTo>
                  <a:pt x="2692" y="7340"/>
                </a:lnTo>
                <a:lnTo>
                  <a:pt x="749" y="3886"/>
                </a:lnTo>
                <a:lnTo>
                  <a:pt x="0" y="0"/>
                </a:lnTo>
                <a:lnTo>
                  <a:pt x="74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7" name="object 5257"/>
          <p:cNvSpPr/>
          <p:nvPr/>
        </p:nvSpPr>
        <p:spPr>
          <a:xfrm>
            <a:off x="4451247" y="3230086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193"/>
                </a:moveTo>
                <a:lnTo>
                  <a:pt x="0" y="1625"/>
                </a:lnTo>
                <a:lnTo>
                  <a:pt x="215" y="0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8" name="object 5258"/>
          <p:cNvSpPr/>
          <p:nvPr/>
        </p:nvSpPr>
        <p:spPr>
          <a:xfrm>
            <a:off x="4451466" y="3221342"/>
            <a:ext cx="4648" cy="8750"/>
          </a:xfrm>
          <a:custGeom>
            <a:avLst/>
            <a:gdLst/>
            <a:ahLst/>
            <a:cxnLst/>
            <a:rect l="l" t="t" r="r" b="b"/>
            <a:pathLst>
              <a:path w="4648" h="8750">
                <a:moveTo>
                  <a:pt x="0" y="8750"/>
                </a:moveTo>
                <a:lnTo>
                  <a:pt x="215" y="6476"/>
                </a:lnTo>
                <a:lnTo>
                  <a:pt x="1943" y="2920"/>
                </a:ln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9" name="object 5259"/>
          <p:cNvSpPr/>
          <p:nvPr/>
        </p:nvSpPr>
        <p:spPr>
          <a:xfrm>
            <a:off x="4456757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0" name="object 5260"/>
          <p:cNvSpPr/>
          <p:nvPr/>
        </p:nvSpPr>
        <p:spPr>
          <a:xfrm>
            <a:off x="4456431" y="3069603"/>
            <a:ext cx="66751" cy="114579"/>
          </a:xfrm>
          <a:custGeom>
            <a:avLst/>
            <a:gdLst/>
            <a:ahLst/>
            <a:cxnLst/>
            <a:rect l="l" t="t" r="r" b="b"/>
            <a:pathLst>
              <a:path w="66751" h="114579">
                <a:moveTo>
                  <a:pt x="65125" y="96875"/>
                </a:moveTo>
                <a:lnTo>
                  <a:pt x="66751" y="102171"/>
                </a:lnTo>
                <a:lnTo>
                  <a:pt x="28409" y="114579"/>
                </a:lnTo>
                <a:lnTo>
                  <a:pt x="3670" y="25273"/>
                </a:lnTo>
                <a:lnTo>
                  <a:pt x="0" y="8534"/>
                </a:lnTo>
                <a:lnTo>
                  <a:pt x="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1" name="object 5261"/>
          <p:cNvSpPr/>
          <p:nvPr/>
        </p:nvSpPr>
        <p:spPr>
          <a:xfrm>
            <a:off x="5508354" y="3878091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2" name="object 5262"/>
          <p:cNvSpPr/>
          <p:nvPr/>
        </p:nvSpPr>
        <p:spPr>
          <a:xfrm>
            <a:off x="4456104" y="2968731"/>
            <a:ext cx="39420" cy="109410"/>
          </a:xfrm>
          <a:custGeom>
            <a:avLst/>
            <a:gdLst/>
            <a:ahLst/>
            <a:cxnLst/>
            <a:rect l="l" t="t" r="r" b="b"/>
            <a:pathLst>
              <a:path w="39420" h="109410">
                <a:moveTo>
                  <a:pt x="23329" y="0"/>
                </a:moveTo>
                <a:lnTo>
                  <a:pt x="39420" y="99682"/>
                </a:lnTo>
                <a:lnTo>
                  <a:pt x="0" y="108000"/>
                </a:lnTo>
                <a:lnTo>
                  <a:pt x="330" y="10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3" name="object 5263"/>
          <p:cNvSpPr/>
          <p:nvPr/>
        </p:nvSpPr>
        <p:spPr>
          <a:xfrm>
            <a:off x="4451244" y="2346104"/>
            <a:ext cx="71818" cy="137706"/>
          </a:xfrm>
          <a:custGeom>
            <a:avLst/>
            <a:gdLst/>
            <a:ahLst/>
            <a:cxnLst/>
            <a:rect l="l" t="t" r="r" b="b"/>
            <a:pathLst>
              <a:path w="71818" h="137706">
                <a:moveTo>
                  <a:pt x="28625" y="93103"/>
                </a:moveTo>
                <a:lnTo>
                  <a:pt x="37261" y="72263"/>
                </a:lnTo>
                <a:lnTo>
                  <a:pt x="71818" y="0"/>
                </a:lnTo>
                <a:lnTo>
                  <a:pt x="27432" y="95694"/>
                </a:lnTo>
                <a:lnTo>
                  <a:pt x="16954" y="122377"/>
                </a:lnTo>
                <a:lnTo>
                  <a:pt x="13068" y="121615"/>
                </a:lnTo>
                <a:lnTo>
                  <a:pt x="9182" y="122047"/>
                </a:lnTo>
                <a:lnTo>
                  <a:pt x="5511" y="123774"/>
                </a:lnTo>
                <a:lnTo>
                  <a:pt x="2705" y="126479"/>
                </a:lnTo>
                <a:lnTo>
                  <a:pt x="762" y="129933"/>
                </a:lnTo>
                <a:lnTo>
                  <a:pt x="0" y="133819"/>
                </a:lnTo>
                <a:lnTo>
                  <a:pt x="444" y="13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4" name="object 5264"/>
          <p:cNvSpPr/>
          <p:nvPr/>
        </p:nvSpPr>
        <p:spPr>
          <a:xfrm>
            <a:off x="4456109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5" name="object 5265"/>
          <p:cNvSpPr/>
          <p:nvPr/>
        </p:nvSpPr>
        <p:spPr>
          <a:xfrm>
            <a:off x="4451250" y="2476040"/>
            <a:ext cx="762" cy="7772"/>
          </a:xfrm>
          <a:custGeom>
            <a:avLst/>
            <a:gdLst/>
            <a:ahLst/>
            <a:cxnLst/>
            <a:rect l="l" t="t" r="r" b="b"/>
            <a:pathLst>
              <a:path w="762" h="7772">
                <a:moveTo>
                  <a:pt x="431" y="7772"/>
                </a:moveTo>
                <a:lnTo>
                  <a:pt x="0" y="3886"/>
                </a:lnTo>
                <a:lnTo>
                  <a:pt x="7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6" name="object 5266"/>
          <p:cNvSpPr/>
          <p:nvPr/>
        </p:nvSpPr>
        <p:spPr>
          <a:xfrm>
            <a:off x="4464317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0" y="74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7" name="object 5267"/>
          <p:cNvSpPr/>
          <p:nvPr/>
        </p:nvSpPr>
        <p:spPr>
          <a:xfrm>
            <a:off x="4464319" y="2467726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8" name="object 5268"/>
          <p:cNvSpPr/>
          <p:nvPr/>
        </p:nvSpPr>
        <p:spPr>
          <a:xfrm>
            <a:off x="4481812" y="3276638"/>
            <a:ext cx="41579" cy="89420"/>
          </a:xfrm>
          <a:custGeom>
            <a:avLst/>
            <a:gdLst/>
            <a:ahLst/>
            <a:cxnLst/>
            <a:rect l="l" t="t" r="r" b="b"/>
            <a:pathLst>
              <a:path w="41579" h="89420">
                <a:moveTo>
                  <a:pt x="0" y="0"/>
                </a:moveTo>
                <a:lnTo>
                  <a:pt x="6692" y="16522"/>
                </a:lnTo>
                <a:lnTo>
                  <a:pt x="41579" y="8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9" name="object 5269"/>
          <p:cNvSpPr/>
          <p:nvPr/>
        </p:nvSpPr>
        <p:spPr>
          <a:xfrm>
            <a:off x="4473281" y="2869582"/>
            <a:ext cx="6261" cy="100660"/>
          </a:xfrm>
          <a:custGeom>
            <a:avLst/>
            <a:gdLst/>
            <a:ahLst/>
            <a:cxnLst/>
            <a:rect l="l" t="t" r="r" b="b"/>
            <a:pathLst>
              <a:path w="6261" h="100660">
                <a:moveTo>
                  <a:pt x="6261" y="10066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0" name="object 5270"/>
          <p:cNvSpPr/>
          <p:nvPr/>
        </p:nvSpPr>
        <p:spPr>
          <a:xfrm>
            <a:off x="5279506" y="1846070"/>
            <a:ext cx="12623" cy="59296"/>
          </a:xfrm>
          <a:custGeom>
            <a:avLst/>
            <a:gdLst/>
            <a:ahLst/>
            <a:cxnLst/>
            <a:rect l="l" t="t" r="r" b="b"/>
            <a:pathLst>
              <a:path w="12623" h="59296">
                <a:moveTo>
                  <a:pt x="2476" y="11556"/>
                </a:moveTo>
                <a:lnTo>
                  <a:pt x="0" y="0"/>
                </a:lnTo>
                <a:lnTo>
                  <a:pt x="12623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1" name="object 5271"/>
          <p:cNvSpPr/>
          <p:nvPr/>
        </p:nvSpPr>
        <p:spPr>
          <a:xfrm>
            <a:off x="4496504" y="2643327"/>
            <a:ext cx="48272" cy="10261"/>
          </a:xfrm>
          <a:custGeom>
            <a:avLst/>
            <a:gdLst/>
            <a:ahLst/>
            <a:cxnLst/>
            <a:rect l="l" t="t" r="r" b="b"/>
            <a:pathLst>
              <a:path w="48272" h="10261">
                <a:moveTo>
                  <a:pt x="48272" y="10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2" name="object 5272"/>
          <p:cNvSpPr/>
          <p:nvPr/>
        </p:nvSpPr>
        <p:spPr>
          <a:xfrm>
            <a:off x="4473281" y="2868608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3" name="object 5273"/>
          <p:cNvSpPr/>
          <p:nvPr/>
        </p:nvSpPr>
        <p:spPr>
          <a:xfrm>
            <a:off x="4496070" y="3059126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4" name="object 5274"/>
          <p:cNvSpPr/>
          <p:nvPr/>
        </p:nvSpPr>
        <p:spPr>
          <a:xfrm>
            <a:off x="5282853" y="3806489"/>
            <a:ext cx="10363" cy="48272"/>
          </a:xfrm>
          <a:custGeom>
            <a:avLst/>
            <a:gdLst/>
            <a:ahLst/>
            <a:cxnLst/>
            <a:rect l="l" t="t" r="r" b="b"/>
            <a:pathLst>
              <a:path w="10363" h="48272">
                <a:moveTo>
                  <a:pt x="10363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5" name="object 5275"/>
          <p:cNvSpPr/>
          <p:nvPr/>
        </p:nvSpPr>
        <p:spPr>
          <a:xfrm>
            <a:off x="5146876" y="1891649"/>
            <a:ext cx="11557" cy="4318"/>
          </a:xfrm>
          <a:custGeom>
            <a:avLst/>
            <a:gdLst/>
            <a:ahLst/>
            <a:cxnLst/>
            <a:rect l="l" t="t" r="r" b="b"/>
            <a:pathLst>
              <a:path w="11557" h="4318">
                <a:moveTo>
                  <a:pt x="0" y="4318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6" name="object 5276"/>
          <p:cNvSpPr/>
          <p:nvPr/>
        </p:nvSpPr>
        <p:spPr>
          <a:xfrm>
            <a:off x="4527927" y="3183543"/>
            <a:ext cx="4330" cy="11671"/>
          </a:xfrm>
          <a:custGeom>
            <a:avLst/>
            <a:gdLst/>
            <a:ahLst/>
            <a:cxnLst/>
            <a:rect l="l" t="t" r="r" b="b"/>
            <a:pathLst>
              <a:path w="4330" h="11671">
                <a:moveTo>
                  <a:pt x="0" y="0"/>
                </a:moveTo>
                <a:lnTo>
                  <a:pt x="433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4523181" y="3171770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31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4523068" y="2315326"/>
            <a:ext cx="15328" cy="30784"/>
          </a:xfrm>
          <a:custGeom>
            <a:avLst/>
            <a:gdLst/>
            <a:ahLst/>
            <a:cxnLst/>
            <a:rect l="l" t="t" r="r" b="b"/>
            <a:pathLst>
              <a:path w="15328" h="30784">
                <a:moveTo>
                  <a:pt x="0" y="30784"/>
                </a:moveTo>
                <a:lnTo>
                  <a:pt x="15328" y="2603"/>
                </a:lnTo>
                <a:lnTo>
                  <a:pt x="12306" y="0"/>
                </a:lnTo>
                <a:lnTo>
                  <a:pt x="15328" y="2603"/>
                </a:lnTo>
                <a:lnTo>
                  <a:pt x="13931" y="1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4547367" y="3415635"/>
            <a:ext cx="6807" cy="5080"/>
          </a:xfrm>
          <a:custGeom>
            <a:avLst/>
            <a:gdLst/>
            <a:ahLst/>
            <a:cxnLst/>
            <a:rect l="l" t="t" r="r" b="b"/>
            <a:pathLst>
              <a:path w="6807" h="5079">
                <a:moveTo>
                  <a:pt x="4864" y="1943"/>
                </a:moveTo>
                <a:lnTo>
                  <a:pt x="6807" y="5080"/>
                </a:lnTo>
                <a:lnTo>
                  <a:pt x="367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4532246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4000" y="9613"/>
                </a:moveTo>
                <a:lnTo>
                  <a:pt x="1511" y="6489"/>
                </a:lnTo>
                <a:lnTo>
                  <a:pt x="114" y="2819"/>
                </a:lnTo>
                <a:lnTo>
                  <a:pt x="0" y="0"/>
                </a:lnTo>
                <a:lnTo>
                  <a:pt x="114" y="2819"/>
                </a:lnTo>
                <a:lnTo>
                  <a:pt x="1511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4532250" y="3395012"/>
            <a:ext cx="4749" cy="9499"/>
          </a:xfrm>
          <a:custGeom>
            <a:avLst/>
            <a:gdLst/>
            <a:ahLst/>
            <a:cxnLst/>
            <a:rect l="l" t="t" r="r" b="b"/>
            <a:pathLst>
              <a:path w="4749" h="9499">
                <a:moveTo>
                  <a:pt x="0" y="9499"/>
                </a:moveTo>
                <a:lnTo>
                  <a:pt x="977" y="4533"/>
                </a:lnTo>
                <a:lnTo>
                  <a:pt x="3124" y="1295"/>
                </a:ln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4532142" y="3399547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0" y="3886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4540890" y="3218427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4532141" y="2297513"/>
            <a:ext cx="4102" cy="17818"/>
          </a:xfrm>
          <a:custGeom>
            <a:avLst/>
            <a:gdLst/>
            <a:ahLst/>
            <a:cxnLst/>
            <a:rect l="l" t="t" r="r" b="b"/>
            <a:pathLst>
              <a:path w="4102" h="17818">
                <a:moveTo>
                  <a:pt x="3238" y="17818"/>
                </a:moveTo>
                <a:lnTo>
                  <a:pt x="1079" y="14465"/>
                </a:lnTo>
                <a:lnTo>
                  <a:pt x="0" y="10693"/>
                </a:lnTo>
                <a:lnTo>
                  <a:pt x="215" y="6807"/>
                </a:lnTo>
                <a:lnTo>
                  <a:pt x="1612" y="3022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4547368" y="2291027"/>
            <a:ext cx="6807" cy="4965"/>
          </a:xfrm>
          <a:custGeom>
            <a:avLst/>
            <a:gdLst/>
            <a:ahLst/>
            <a:cxnLst/>
            <a:rect l="l" t="t" r="r" b="b"/>
            <a:pathLst>
              <a:path w="6807" h="4965">
                <a:moveTo>
                  <a:pt x="0" y="3568"/>
                </a:moveTo>
                <a:lnTo>
                  <a:pt x="3670" y="4965"/>
                </a:lnTo>
                <a:lnTo>
                  <a:pt x="6807" y="0"/>
                </a:lnTo>
                <a:lnTo>
                  <a:pt x="4318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4551789" y="3416932"/>
            <a:ext cx="10375" cy="16522"/>
          </a:xfrm>
          <a:custGeom>
            <a:avLst/>
            <a:gdLst/>
            <a:ahLst/>
            <a:cxnLst/>
            <a:rect l="l" t="t" r="r" b="b"/>
            <a:pathLst>
              <a:path w="10375" h="16522">
                <a:moveTo>
                  <a:pt x="10375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4554173" y="3420711"/>
            <a:ext cx="92011" cy="131432"/>
          </a:xfrm>
          <a:custGeom>
            <a:avLst/>
            <a:gdLst/>
            <a:ahLst/>
            <a:cxnLst/>
            <a:rect l="l" t="t" r="r" b="b"/>
            <a:pathLst>
              <a:path w="92011" h="131432">
                <a:moveTo>
                  <a:pt x="0" y="0"/>
                </a:moveTo>
                <a:lnTo>
                  <a:pt x="23215" y="37147"/>
                </a:lnTo>
                <a:lnTo>
                  <a:pt x="92011" y="13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4641870" y="3561543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4552339" y="2173857"/>
            <a:ext cx="83159" cy="120091"/>
          </a:xfrm>
          <a:custGeom>
            <a:avLst/>
            <a:gdLst/>
            <a:ahLst/>
            <a:cxnLst/>
            <a:rect l="l" t="t" r="r" b="b"/>
            <a:pathLst>
              <a:path w="83159" h="120091">
                <a:moveTo>
                  <a:pt x="0" y="120091"/>
                </a:moveTo>
                <a:lnTo>
                  <a:pt x="24841" y="80238"/>
                </a:lnTo>
                <a:lnTo>
                  <a:pt x="83159" y="0"/>
                </a:lnTo>
                <a:lnTo>
                  <a:pt x="46228" y="48806"/>
                </a:lnTo>
                <a:lnTo>
                  <a:pt x="25590" y="7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4556006" y="2278179"/>
            <a:ext cx="6159" cy="9829"/>
          </a:xfrm>
          <a:custGeom>
            <a:avLst/>
            <a:gdLst/>
            <a:ahLst/>
            <a:cxnLst/>
            <a:rect l="l" t="t" r="r" b="b"/>
            <a:pathLst>
              <a:path w="6159" h="9829">
                <a:moveTo>
                  <a:pt x="0" y="9829"/>
                </a:moveTo>
                <a:lnTo>
                  <a:pt x="6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4580958" y="3462722"/>
            <a:ext cx="50647" cy="69773"/>
          </a:xfrm>
          <a:custGeom>
            <a:avLst/>
            <a:gdLst/>
            <a:ahLst/>
            <a:cxnLst/>
            <a:rect l="l" t="t" r="r" b="b"/>
            <a:pathLst>
              <a:path w="50647" h="69773">
                <a:moveTo>
                  <a:pt x="0" y="0"/>
                </a:moveTo>
                <a:lnTo>
                  <a:pt x="17602" y="26250"/>
                </a:lnTo>
                <a:lnTo>
                  <a:pt x="50647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4641872" y="3562408"/>
            <a:ext cx="20294" cy="11658"/>
          </a:xfrm>
          <a:custGeom>
            <a:avLst/>
            <a:gdLst/>
            <a:ahLst/>
            <a:cxnLst/>
            <a:rect l="l" t="t" r="r" b="b"/>
            <a:pathLst>
              <a:path w="20294" h="11658">
                <a:moveTo>
                  <a:pt x="19329" y="9613"/>
                </a:moveTo>
                <a:lnTo>
                  <a:pt x="17386" y="10807"/>
                </a:lnTo>
                <a:lnTo>
                  <a:pt x="20294" y="8966"/>
                </a:lnTo>
                <a:lnTo>
                  <a:pt x="17386" y="10807"/>
                </a:lnTo>
                <a:lnTo>
                  <a:pt x="13500" y="11658"/>
                </a:lnTo>
                <a:lnTo>
                  <a:pt x="9601" y="11341"/>
                </a:lnTo>
                <a:lnTo>
                  <a:pt x="5930" y="9829"/>
                </a:lnTo>
                <a:lnTo>
                  <a:pt x="2908" y="7238"/>
                </a:lnTo>
                <a:lnTo>
                  <a:pt x="863" y="3784"/>
                </a:lnTo>
                <a:lnTo>
                  <a:pt x="0" y="0"/>
                </a:lnTo>
                <a:lnTo>
                  <a:pt x="86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3" name="object 5293"/>
          <p:cNvSpPr/>
          <p:nvPr/>
        </p:nvSpPr>
        <p:spPr>
          <a:xfrm>
            <a:off x="4642302" y="3555706"/>
            <a:ext cx="1079" cy="2705"/>
          </a:xfrm>
          <a:custGeom>
            <a:avLst/>
            <a:gdLst/>
            <a:ahLst/>
            <a:cxnLst/>
            <a:rect l="l" t="t" r="r" b="b"/>
            <a:pathLst>
              <a:path w="1079" h="2705">
                <a:moveTo>
                  <a:pt x="0" y="2705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4" name="object 5294"/>
          <p:cNvSpPr/>
          <p:nvPr/>
        </p:nvSpPr>
        <p:spPr>
          <a:xfrm>
            <a:off x="4643925" y="3548698"/>
            <a:ext cx="2260" cy="3454"/>
          </a:xfrm>
          <a:custGeom>
            <a:avLst/>
            <a:gdLst/>
            <a:ahLst/>
            <a:cxnLst/>
            <a:rect l="l" t="t" r="r" b="b"/>
            <a:pathLst>
              <a:path w="2260" h="3454">
                <a:moveTo>
                  <a:pt x="749" y="965"/>
                </a:moveTo>
                <a:lnTo>
                  <a:pt x="0" y="0"/>
                </a:lnTo>
                <a:lnTo>
                  <a:pt x="2260" y="3454"/>
                </a:lnTo>
                <a:lnTo>
                  <a:pt x="1828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4635489" y="2160022"/>
            <a:ext cx="10706" cy="13830"/>
          </a:xfrm>
          <a:custGeom>
            <a:avLst/>
            <a:gdLst/>
            <a:ahLst/>
            <a:cxnLst/>
            <a:rect l="l" t="t" r="r" b="b"/>
            <a:pathLst>
              <a:path w="10706" h="13830">
                <a:moveTo>
                  <a:pt x="9512" y="1625"/>
                </a:moveTo>
                <a:lnTo>
                  <a:pt x="8216" y="3136"/>
                </a:lnTo>
                <a:lnTo>
                  <a:pt x="10706" y="0"/>
                </a:lnTo>
                <a:lnTo>
                  <a:pt x="0" y="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4643700" y="2161216"/>
            <a:ext cx="1625" cy="1943"/>
          </a:xfrm>
          <a:custGeom>
            <a:avLst/>
            <a:gdLst/>
            <a:ahLst/>
            <a:cxnLst/>
            <a:rect l="l" t="t" r="r" b="b"/>
            <a:pathLst>
              <a:path w="1625" h="1943">
                <a:moveTo>
                  <a:pt x="1625" y="0"/>
                </a:moveTo>
                <a:lnTo>
                  <a:pt x="0" y="1943"/>
                </a:lnTo>
                <a:lnTo>
                  <a:pt x="977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4642307" y="2153229"/>
            <a:ext cx="3987" cy="9931"/>
          </a:xfrm>
          <a:custGeom>
            <a:avLst/>
            <a:gdLst/>
            <a:ahLst/>
            <a:cxnLst/>
            <a:rect l="l" t="t" r="r" b="b"/>
            <a:pathLst>
              <a:path w="3987" h="9931">
                <a:moveTo>
                  <a:pt x="1397" y="9931"/>
                </a:moveTo>
                <a:lnTo>
                  <a:pt x="3987" y="6477"/>
                </a:lnTo>
                <a:lnTo>
                  <a:pt x="1498" y="3556"/>
                </a:lnTo>
                <a:lnTo>
                  <a:pt x="0" y="0"/>
                </a:lnTo>
                <a:lnTo>
                  <a:pt x="1498" y="3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4641876" y="2150092"/>
            <a:ext cx="419" cy="3136"/>
          </a:xfrm>
          <a:custGeom>
            <a:avLst/>
            <a:gdLst/>
            <a:ahLst/>
            <a:cxnLst/>
            <a:rect l="l" t="t" r="r" b="b"/>
            <a:pathLst>
              <a:path w="419" h="3136">
                <a:moveTo>
                  <a:pt x="101" y="431"/>
                </a:moveTo>
                <a:lnTo>
                  <a:pt x="0" y="0"/>
                </a:lnTo>
                <a:lnTo>
                  <a:pt x="419" y="3136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4641870" y="2149228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863"/>
                </a:moveTo>
                <a:lnTo>
                  <a:pt x="0" y="0"/>
                </a:lnTo>
                <a:lnTo>
                  <a:pt x="431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4641870" y="2137557"/>
            <a:ext cx="21602" cy="11671"/>
          </a:xfrm>
          <a:custGeom>
            <a:avLst/>
            <a:gdLst/>
            <a:ahLst/>
            <a:cxnLst/>
            <a:rect l="l" t="t" r="r" b="b"/>
            <a:pathLst>
              <a:path w="21602" h="11671">
                <a:moveTo>
                  <a:pt x="0" y="11671"/>
                </a:moveTo>
                <a:lnTo>
                  <a:pt x="863" y="7886"/>
                </a:lnTo>
                <a:lnTo>
                  <a:pt x="2921" y="4432"/>
                </a:lnTo>
                <a:lnTo>
                  <a:pt x="5943" y="1841"/>
                </a:lnTo>
                <a:lnTo>
                  <a:pt x="9613" y="330"/>
                </a:lnTo>
                <a:lnTo>
                  <a:pt x="13500" y="0"/>
                </a:lnTo>
                <a:lnTo>
                  <a:pt x="17386" y="876"/>
                </a:lnTo>
                <a:lnTo>
                  <a:pt x="20739" y="2920"/>
                </a:lnTo>
                <a:lnTo>
                  <a:pt x="216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4642086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0" y="3022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4662173" y="3571154"/>
            <a:ext cx="7670" cy="7886"/>
          </a:xfrm>
          <a:custGeom>
            <a:avLst/>
            <a:gdLst/>
            <a:ahLst/>
            <a:cxnLst/>
            <a:rect l="l" t="t" r="r" b="b"/>
            <a:pathLst>
              <a:path w="7670" h="7886">
                <a:moveTo>
                  <a:pt x="0" y="215"/>
                </a:moveTo>
                <a:lnTo>
                  <a:pt x="431" y="0"/>
                </a:lnTo>
                <a:lnTo>
                  <a:pt x="7670" y="7886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4722544" y="3634554"/>
            <a:ext cx="52273" cy="49136"/>
          </a:xfrm>
          <a:custGeom>
            <a:avLst/>
            <a:gdLst/>
            <a:ahLst/>
            <a:cxnLst/>
            <a:rect l="l" t="t" r="r" b="b"/>
            <a:pathLst>
              <a:path w="52273" h="49136">
                <a:moveTo>
                  <a:pt x="52273" y="49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4659256" y="2101928"/>
            <a:ext cx="38671" cy="38557"/>
          </a:xfrm>
          <a:custGeom>
            <a:avLst/>
            <a:gdLst/>
            <a:ahLst/>
            <a:cxnLst/>
            <a:rect l="l" t="t" r="r" b="b"/>
            <a:pathLst>
              <a:path w="38671" h="38557">
                <a:moveTo>
                  <a:pt x="17386" y="23215"/>
                </a:moveTo>
                <a:lnTo>
                  <a:pt x="38671" y="0"/>
                </a:lnTo>
                <a:lnTo>
                  <a:pt x="33807" y="4533"/>
                </a:lnTo>
                <a:lnTo>
                  <a:pt x="3352" y="38557"/>
                </a:lnTo>
                <a:lnTo>
                  <a:pt x="0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4670386" y="3579793"/>
            <a:ext cx="30988" cy="33591"/>
          </a:xfrm>
          <a:custGeom>
            <a:avLst/>
            <a:gdLst/>
            <a:ahLst/>
            <a:cxnLst/>
            <a:rect l="l" t="t" r="r" b="b"/>
            <a:pathLst>
              <a:path w="30987" h="33591">
                <a:moveTo>
                  <a:pt x="30987" y="33591"/>
                </a:moveTo>
                <a:lnTo>
                  <a:pt x="22669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4697920" y="2027833"/>
            <a:ext cx="77000" cy="74091"/>
          </a:xfrm>
          <a:custGeom>
            <a:avLst/>
            <a:gdLst/>
            <a:ahLst/>
            <a:cxnLst/>
            <a:rect l="l" t="t" r="r" b="b"/>
            <a:pathLst>
              <a:path w="77000" h="74091">
                <a:moveTo>
                  <a:pt x="24625" y="49250"/>
                </a:moveTo>
                <a:lnTo>
                  <a:pt x="48272" y="25603"/>
                </a:lnTo>
                <a:lnTo>
                  <a:pt x="77000" y="0"/>
                </a:lnTo>
                <a:lnTo>
                  <a:pt x="11874" y="61125"/>
                </a:lnTo>
                <a:lnTo>
                  <a:pt x="0" y="74091"/>
                </a:lnTo>
                <a:lnTo>
                  <a:pt x="3454" y="70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4774817" y="3683690"/>
            <a:ext cx="5397" cy="5080"/>
          </a:xfrm>
          <a:custGeom>
            <a:avLst/>
            <a:gdLst/>
            <a:ahLst/>
            <a:cxnLst/>
            <a:rect l="l" t="t" r="r" b="b"/>
            <a:pathLst>
              <a:path w="5397" h="5079">
                <a:moveTo>
                  <a:pt x="0" y="0"/>
                </a:moveTo>
                <a:lnTo>
                  <a:pt x="5397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4777515" y="3699891"/>
            <a:ext cx="1625" cy="3670"/>
          </a:xfrm>
          <a:custGeom>
            <a:avLst/>
            <a:gdLst/>
            <a:ahLst/>
            <a:cxnLst/>
            <a:rect l="l" t="t" r="r" b="b"/>
            <a:pathLst>
              <a:path w="1625" h="3670">
                <a:moveTo>
                  <a:pt x="0" y="0"/>
                </a:moveTo>
                <a:lnTo>
                  <a:pt x="1625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4785079" y="370853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4774926" y="2008827"/>
            <a:ext cx="5295" cy="19011"/>
          </a:xfrm>
          <a:custGeom>
            <a:avLst/>
            <a:gdLst/>
            <a:ahLst/>
            <a:cxnLst/>
            <a:rect l="l" t="t" r="r" b="b"/>
            <a:pathLst>
              <a:path w="5295" h="19011">
                <a:moveTo>
                  <a:pt x="4965" y="14363"/>
                </a:moveTo>
                <a:lnTo>
                  <a:pt x="0" y="19011"/>
                </a:lnTo>
                <a:lnTo>
                  <a:pt x="5295" y="14033"/>
                </a:lnTo>
                <a:lnTo>
                  <a:pt x="3238" y="10693"/>
                </a:lnTo>
                <a:lnTo>
                  <a:pt x="2260" y="6908"/>
                </a:lnTo>
                <a:lnTo>
                  <a:pt x="2590" y="2920"/>
                </a:lnTo>
                <a:lnTo>
                  <a:pt x="2260" y="5943"/>
                </a:lnTo>
                <a:lnTo>
                  <a:pt x="2590" y="2920"/>
                </a:lnTo>
                <a:lnTo>
                  <a:pt x="3886" y="0"/>
                </a:lnTo>
                <a:lnTo>
                  <a:pt x="2590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4786590" y="3707457"/>
            <a:ext cx="9931" cy="1943"/>
          </a:xfrm>
          <a:custGeom>
            <a:avLst/>
            <a:gdLst/>
            <a:ahLst/>
            <a:cxnLst/>
            <a:rect l="l" t="t" r="r" b="b"/>
            <a:pathLst>
              <a:path w="9931" h="1943">
                <a:moveTo>
                  <a:pt x="0" y="1397"/>
                </a:moveTo>
                <a:lnTo>
                  <a:pt x="2374" y="1943"/>
                </a:lnTo>
                <a:lnTo>
                  <a:pt x="6261" y="1612"/>
                </a:lnTo>
                <a:lnTo>
                  <a:pt x="9931" y="0"/>
                </a:lnTo>
                <a:lnTo>
                  <a:pt x="626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4777192" y="3695895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0" y="0"/>
                </a:moveTo>
                <a:lnTo>
                  <a:pt x="317" y="4000"/>
                </a:lnTo>
                <a:lnTo>
                  <a:pt x="1943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4777407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0" y="3238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4777192" y="3696865"/>
            <a:ext cx="317" cy="3022"/>
          </a:xfrm>
          <a:custGeom>
            <a:avLst/>
            <a:gdLst/>
            <a:ahLst/>
            <a:cxnLst/>
            <a:rect l="l" t="t" r="r" b="b"/>
            <a:pathLst>
              <a:path w="317" h="3022">
                <a:moveTo>
                  <a:pt x="0" y="0"/>
                </a:moveTo>
                <a:lnTo>
                  <a:pt x="31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4777192" y="2014768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0"/>
                </a:moveTo>
                <a:lnTo>
                  <a:pt x="97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4778806" y="2003098"/>
            <a:ext cx="6273" cy="5727"/>
          </a:xfrm>
          <a:custGeom>
            <a:avLst/>
            <a:gdLst/>
            <a:ahLst/>
            <a:cxnLst/>
            <a:rect l="l" t="t" r="r" b="b"/>
            <a:pathLst>
              <a:path w="6273" h="5727">
                <a:moveTo>
                  <a:pt x="2921" y="2057"/>
                </a:moveTo>
                <a:lnTo>
                  <a:pt x="6273" y="0"/>
                </a:lnTo>
                <a:lnTo>
                  <a:pt x="2921" y="2057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7" name="object 5317"/>
          <p:cNvSpPr/>
          <p:nvPr/>
        </p:nvSpPr>
        <p:spPr>
          <a:xfrm>
            <a:off x="4785075" y="1999001"/>
            <a:ext cx="24726" cy="7772"/>
          </a:xfrm>
          <a:custGeom>
            <a:avLst/>
            <a:gdLst/>
            <a:ahLst/>
            <a:cxnLst/>
            <a:rect l="l" t="t" r="r" b="b"/>
            <a:pathLst>
              <a:path w="24726" h="7772">
                <a:moveTo>
                  <a:pt x="0" y="4102"/>
                </a:moveTo>
                <a:lnTo>
                  <a:pt x="3886" y="3238"/>
                </a:lnTo>
                <a:lnTo>
                  <a:pt x="7772" y="3555"/>
                </a:lnTo>
                <a:lnTo>
                  <a:pt x="11671" y="5295"/>
                </a:lnTo>
                <a:lnTo>
                  <a:pt x="14363" y="7772"/>
                </a:lnTo>
                <a:lnTo>
                  <a:pt x="24726" y="0"/>
                </a:lnTo>
                <a:lnTo>
                  <a:pt x="14363" y="7772"/>
                </a:lnTo>
                <a:lnTo>
                  <a:pt x="15773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8" name="object 5318"/>
          <p:cNvSpPr/>
          <p:nvPr/>
        </p:nvSpPr>
        <p:spPr>
          <a:xfrm>
            <a:off x="4796524" y="3704962"/>
            <a:ext cx="13284" cy="7886"/>
          </a:xfrm>
          <a:custGeom>
            <a:avLst/>
            <a:gdLst/>
            <a:ahLst/>
            <a:cxnLst/>
            <a:rect l="l" t="t" r="r" b="b"/>
            <a:pathLst>
              <a:path w="13284" h="7886">
                <a:moveTo>
                  <a:pt x="0" y="2489"/>
                </a:moveTo>
                <a:lnTo>
                  <a:pt x="3136" y="0"/>
                </a:lnTo>
                <a:lnTo>
                  <a:pt x="13284" y="7886"/>
                </a:lnTo>
                <a:lnTo>
                  <a:pt x="4533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9" name="object 5319"/>
          <p:cNvSpPr/>
          <p:nvPr/>
        </p:nvSpPr>
        <p:spPr>
          <a:xfrm>
            <a:off x="4798142" y="2005587"/>
            <a:ext cx="977" cy="863"/>
          </a:xfrm>
          <a:custGeom>
            <a:avLst/>
            <a:gdLst/>
            <a:ahLst/>
            <a:cxnLst/>
            <a:rect l="l" t="t" r="r" b="b"/>
            <a:pathLst>
              <a:path w="977" h="863">
                <a:moveTo>
                  <a:pt x="0" y="0"/>
                </a:moveTo>
                <a:lnTo>
                  <a:pt x="97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4788964" y="2002240"/>
            <a:ext cx="3886" cy="330"/>
          </a:xfrm>
          <a:custGeom>
            <a:avLst/>
            <a:gdLst/>
            <a:ahLst/>
            <a:cxnLst/>
            <a:rect l="l" t="t" r="r" b="b"/>
            <a:pathLst>
              <a:path w="3886" h="330">
                <a:moveTo>
                  <a:pt x="0" y="0"/>
                </a:move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4798146" y="3705293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4809807" y="1990250"/>
            <a:ext cx="11671" cy="8750"/>
          </a:xfrm>
          <a:custGeom>
            <a:avLst/>
            <a:gdLst/>
            <a:ahLst/>
            <a:cxnLst/>
            <a:rect l="l" t="t" r="r" b="b"/>
            <a:pathLst>
              <a:path w="11671" h="8750">
                <a:moveTo>
                  <a:pt x="0" y="8750"/>
                </a:moveTo>
                <a:lnTo>
                  <a:pt x="11671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4809804" y="3712848"/>
            <a:ext cx="11671" cy="8864"/>
          </a:xfrm>
          <a:custGeom>
            <a:avLst/>
            <a:gdLst/>
            <a:ahLst/>
            <a:cxnLst/>
            <a:rect l="l" t="t" r="r" b="b"/>
            <a:pathLst>
              <a:path w="11671" h="8864">
                <a:moveTo>
                  <a:pt x="7886" y="5727"/>
                </a:moveTo>
                <a:lnTo>
                  <a:pt x="0" y="0"/>
                </a:lnTo>
                <a:lnTo>
                  <a:pt x="11671" y="8864"/>
                </a:lnTo>
                <a:lnTo>
                  <a:pt x="788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4821474" y="1955364"/>
            <a:ext cx="46228" cy="34886"/>
          </a:xfrm>
          <a:custGeom>
            <a:avLst/>
            <a:gdLst/>
            <a:ahLst/>
            <a:cxnLst/>
            <a:rect l="l" t="t" r="r" b="b"/>
            <a:pathLst>
              <a:path w="46227" h="34886">
                <a:moveTo>
                  <a:pt x="21056" y="18580"/>
                </a:moveTo>
                <a:lnTo>
                  <a:pt x="0" y="34886"/>
                </a:lnTo>
                <a:lnTo>
                  <a:pt x="46228" y="0"/>
                </a:lnTo>
                <a:lnTo>
                  <a:pt x="40932" y="3454"/>
                </a:lnTo>
                <a:lnTo>
                  <a:pt x="11557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4821471" y="3721713"/>
            <a:ext cx="46443" cy="34772"/>
          </a:xfrm>
          <a:custGeom>
            <a:avLst/>
            <a:gdLst/>
            <a:ahLst/>
            <a:cxnLst/>
            <a:rect l="l" t="t" r="r" b="b"/>
            <a:pathLst>
              <a:path w="46443" h="34772">
                <a:moveTo>
                  <a:pt x="11557" y="8851"/>
                </a:moveTo>
                <a:lnTo>
                  <a:pt x="0" y="0"/>
                </a:lnTo>
                <a:lnTo>
                  <a:pt x="46443" y="34772"/>
                </a:lnTo>
                <a:lnTo>
                  <a:pt x="40932" y="30988"/>
                </a:lnTo>
                <a:lnTo>
                  <a:pt x="1155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4867697" y="1932470"/>
            <a:ext cx="35102" cy="22898"/>
          </a:xfrm>
          <a:custGeom>
            <a:avLst/>
            <a:gdLst/>
            <a:ahLst/>
            <a:cxnLst/>
            <a:rect l="l" t="t" r="r" b="b"/>
            <a:pathLst>
              <a:path w="35102" h="22898">
                <a:moveTo>
                  <a:pt x="0" y="22898"/>
                </a:moveTo>
                <a:lnTo>
                  <a:pt x="4102" y="19761"/>
                </a:lnTo>
                <a:lnTo>
                  <a:pt x="35102" y="0"/>
                </a:lnTo>
                <a:lnTo>
                  <a:pt x="3055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4867913" y="3756483"/>
            <a:ext cx="30988" cy="20307"/>
          </a:xfrm>
          <a:custGeom>
            <a:avLst/>
            <a:gdLst/>
            <a:ahLst/>
            <a:cxnLst/>
            <a:rect l="l" t="t" r="r" b="b"/>
            <a:pathLst>
              <a:path w="30987" h="20307">
                <a:moveTo>
                  <a:pt x="0" y="0"/>
                </a:moveTo>
                <a:lnTo>
                  <a:pt x="3886" y="2921"/>
                </a:lnTo>
                <a:lnTo>
                  <a:pt x="30988" y="20307"/>
                </a:lnTo>
                <a:lnTo>
                  <a:pt x="3034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4898906" y="3776786"/>
            <a:ext cx="36398" cy="23215"/>
          </a:xfrm>
          <a:custGeom>
            <a:avLst/>
            <a:gdLst/>
            <a:ahLst/>
            <a:cxnLst/>
            <a:rect l="l" t="t" r="r" b="b"/>
            <a:pathLst>
              <a:path w="36398" h="23215">
                <a:moveTo>
                  <a:pt x="0" y="0"/>
                </a:moveTo>
                <a:lnTo>
                  <a:pt x="36398" y="23215"/>
                </a:lnTo>
                <a:lnTo>
                  <a:pt x="1555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4902795" y="1908925"/>
            <a:ext cx="32943" cy="23545"/>
          </a:xfrm>
          <a:custGeom>
            <a:avLst/>
            <a:gdLst/>
            <a:ahLst/>
            <a:cxnLst/>
            <a:rect l="l" t="t" r="r" b="b"/>
            <a:pathLst>
              <a:path w="32943" h="23545">
                <a:moveTo>
                  <a:pt x="0" y="23545"/>
                </a:moveTo>
                <a:lnTo>
                  <a:pt x="32943" y="2374"/>
                </a:lnTo>
                <a:lnTo>
                  <a:pt x="31864" y="0"/>
                </a:lnTo>
                <a:lnTo>
                  <a:pt x="3294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4926016" y="3794500"/>
            <a:ext cx="8420" cy="4965"/>
          </a:xfrm>
          <a:custGeom>
            <a:avLst/>
            <a:gdLst/>
            <a:ahLst/>
            <a:cxnLst/>
            <a:rect l="l" t="t" r="r" b="b"/>
            <a:pathLst>
              <a:path w="8420" h="4965">
                <a:moveTo>
                  <a:pt x="0" y="0"/>
                </a:moveTo>
                <a:lnTo>
                  <a:pt x="842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4914459" y="1912169"/>
            <a:ext cx="19875" cy="12852"/>
          </a:xfrm>
          <a:custGeom>
            <a:avLst/>
            <a:gdLst/>
            <a:ahLst/>
            <a:cxnLst/>
            <a:rect l="l" t="t" r="r" b="b"/>
            <a:pathLst>
              <a:path w="19875" h="12852">
                <a:moveTo>
                  <a:pt x="0" y="12852"/>
                </a:moveTo>
                <a:lnTo>
                  <a:pt x="10579" y="5613"/>
                </a:lnTo>
                <a:lnTo>
                  <a:pt x="198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4934007" y="3803898"/>
            <a:ext cx="1079" cy="7772"/>
          </a:xfrm>
          <a:custGeom>
            <a:avLst/>
            <a:gdLst/>
            <a:ahLst/>
            <a:cxnLst/>
            <a:rect l="l" t="t" r="r" b="b"/>
            <a:pathLst>
              <a:path w="1079" h="7772">
                <a:moveTo>
                  <a:pt x="1079" y="7772"/>
                </a:moveTo>
                <a:lnTo>
                  <a:pt x="0" y="398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4937141" y="3812861"/>
            <a:ext cx="105079" cy="42443"/>
          </a:xfrm>
          <a:custGeom>
            <a:avLst/>
            <a:gdLst/>
            <a:ahLst/>
            <a:cxnLst/>
            <a:rect l="l" t="t" r="r" b="b"/>
            <a:pathLst>
              <a:path w="105079" h="42443">
                <a:moveTo>
                  <a:pt x="0" y="2158"/>
                </a:moveTo>
                <a:lnTo>
                  <a:pt x="3136" y="4635"/>
                </a:lnTo>
                <a:lnTo>
                  <a:pt x="6807" y="6045"/>
                </a:lnTo>
                <a:lnTo>
                  <a:pt x="10795" y="6261"/>
                </a:lnTo>
                <a:lnTo>
                  <a:pt x="14579" y="5181"/>
                </a:lnTo>
                <a:lnTo>
                  <a:pt x="17818" y="3022"/>
                </a:lnTo>
                <a:lnTo>
                  <a:pt x="20307" y="0"/>
                </a:lnTo>
                <a:lnTo>
                  <a:pt x="105079" y="42443"/>
                </a:lnTo>
                <a:lnTo>
                  <a:pt x="53238" y="17716"/>
                </a:lnTo>
                <a:lnTo>
                  <a:pt x="2484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4937681" y="3815452"/>
            <a:ext cx="2590" cy="2044"/>
          </a:xfrm>
          <a:custGeom>
            <a:avLst/>
            <a:gdLst/>
            <a:ahLst/>
            <a:cxnLst/>
            <a:rect l="l" t="t" r="r" b="b"/>
            <a:pathLst>
              <a:path w="2590" h="2044">
                <a:moveTo>
                  <a:pt x="0" y="0"/>
                </a:moveTo>
                <a:lnTo>
                  <a:pt x="2590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4934224" y="3800003"/>
            <a:ext cx="1409" cy="3898"/>
          </a:xfrm>
          <a:custGeom>
            <a:avLst/>
            <a:gdLst/>
            <a:ahLst/>
            <a:cxnLst/>
            <a:rect l="l" t="t" r="r" b="b"/>
            <a:pathLst>
              <a:path w="1409" h="3898">
                <a:moveTo>
                  <a:pt x="647" y="2273"/>
                </a:moveTo>
                <a:lnTo>
                  <a:pt x="0" y="3898"/>
                </a:lnTo>
                <a:lnTo>
                  <a:pt x="1409" y="546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4934014" y="1904177"/>
            <a:ext cx="203" cy="3555"/>
          </a:xfrm>
          <a:custGeom>
            <a:avLst/>
            <a:gdLst/>
            <a:ahLst/>
            <a:cxnLst/>
            <a:rect l="l" t="t" r="r" b="b"/>
            <a:pathLst>
              <a:path w="203" h="3556">
                <a:moveTo>
                  <a:pt x="101" y="647"/>
                </a:moveTo>
                <a:lnTo>
                  <a:pt x="0" y="0"/>
                </a:lnTo>
                <a:lnTo>
                  <a:pt x="203" y="3556"/>
                </a:ln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4934008" y="1892733"/>
            <a:ext cx="9931" cy="11442"/>
          </a:xfrm>
          <a:custGeom>
            <a:avLst/>
            <a:gdLst/>
            <a:ahLst/>
            <a:cxnLst/>
            <a:rect l="l" t="t" r="r" b="b"/>
            <a:pathLst>
              <a:path w="9931" h="11442">
                <a:moveTo>
                  <a:pt x="0" y="11442"/>
                </a:moveTo>
                <a:lnTo>
                  <a:pt x="1079" y="7124"/>
                </a:lnTo>
                <a:lnTo>
                  <a:pt x="3136" y="3886"/>
                </a:lnTo>
                <a:lnTo>
                  <a:pt x="6261" y="1396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4955067" y="1895643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0"/>
                </a:moveTo>
                <a:lnTo>
                  <a:pt x="2374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4928285" y="1911637"/>
            <a:ext cx="6908" cy="4203"/>
          </a:xfrm>
          <a:custGeom>
            <a:avLst/>
            <a:gdLst/>
            <a:ahLst/>
            <a:cxnLst/>
            <a:rect l="l" t="t" r="r" b="b"/>
            <a:pathLst>
              <a:path w="6908" h="4203">
                <a:moveTo>
                  <a:pt x="0" y="4203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4934008" y="1905256"/>
            <a:ext cx="647" cy="3670"/>
          </a:xfrm>
          <a:custGeom>
            <a:avLst/>
            <a:gdLst/>
            <a:ahLst/>
            <a:cxnLst/>
            <a:rect l="l" t="t" r="r" b="b"/>
            <a:pathLst>
              <a:path w="647" h="3670">
                <a:moveTo>
                  <a:pt x="0" y="0"/>
                </a:move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4934007" y="1899856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1079" y="0"/>
                </a:move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4937681" y="1894126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4954955" y="3812858"/>
            <a:ext cx="2489" cy="3022"/>
          </a:xfrm>
          <a:custGeom>
            <a:avLst/>
            <a:gdLst/>
            <a:ahLst/>
            <a:cxnLst/>
            <a:rect l="l" t="t" r="r" b="b"/>
            <a:pathLst>
              <a:path w="2489" h="3022">
                <a:moveTo>
                  <a:pt x="2489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4957445" y="1856549"/>
            <a:ext cx="84785" cy="42227"/>
          </a:xfrm>
          <a:custGeom>
            <a:avLst/>
            <a:gdLst/>
            <a:ahLst/>
            <a:cxnLst/>
            <a:rect l="l" t="t" r="r" b="b"/>
            <a:pathLst>
              <a:path w="84785" h="42227">
                <a:moveTo>
                  <a:pt x="0" y="42227"/>
                </a:moveTo>
                <a:lnTo>
                  <a:pt x="84785" y="0"/>
                </a:lnTo>
                <a:lnTo>
                  <a:pt x="32943" y="24511"/>
                </a:lnTo>
                <a:lnTo>
                  <a:pt x="4533" y="39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5042225" y="3855304"/>
            <a:ext cx="11671" cy="5511"/>
          </a:xfrm>
          <a:custGeom>
            <a:avLst/>
            <a:gdLst/>
            <a:ahLst/>
            <a:cxnLst/>
            <a:rect l="l" t="t" r="r" b="b"/>
            <a:pathLst>
              <a:path w="11671" h="5511">
                <a:moveTo>
                  <a:pt x="0" y="0"/>
                </a:moveTo>
                <a:lnTo>
                  <a:pt x="11671" y="5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5042225" y="1846070"/>
            <a:ext cx="22783" cy="10477"/>
          </a:xfrm>
          <a:custGeom>
            <a:avLst/>
            <a:gdLst/>
            <a:ahLst/>
            <a:cxnLst/>
            <a:rect l="l" t="t" r="r" b="b"/>
            <a:pathLst>
              <a:path w="22783" h="10477">
                <a:moveTo>
                  <a:pt x="0" y="10477"/>
                </a:moveTo>
                <a:lnTo>
                  <a:pt x="14795" y="3238"/>
                </a:lnTo>
                <a:lnTo>
                  <a:pt x="22783" y="0"/>
                </a:lnTo>
                <a:lnTo>
                  <a:pt x="1555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5053886" y="3860813"/>
            <a:ext cx="11556" cy="4965"/>
          </a:xfrm>
          <a:custGeom>
            <a:avLst/>
            <a:gdLst/>
            <a:ahLst/>
            <a:cxnLst/>
            <a:rect l="l" t="t" r="r" b="b"/>
            <a:pathLst>
              <a:path w="11557" h="4965">
                <a:moveTo>
                  <a:pt x="8966" y="3886"/>
                </a:moveTo>
                <a:lnTo>
                  <a:pt x="4216" y="1943"/>
                </a:lnTo>
                <a:lnTo>
                  <a:pt x="11557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5065014" y="1843368"/>
            <a:ext cx="6477" cy="2705"/>
          </a:xfrm>
          <a:custGeom>
            <a:avLst/>
            <a:gdLst/>
            <a:ahLst/>
            <a:cxnLst/>
            <a:rect l="l" t="t" r="r" b="b"/>
            <a:pathLst>
              <a:path w="6476" h="2705">
                <a:moveTo>
                  <a:pt x="0" y="2705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5065450" y="3865783"/>
            <a:ext cx="58102" cy="34340"/>
          </a:xfrm>
          <a:custGeom>
            <a:avLst/>
            <a:gdLst/>
            <a:ahLst/>
            <a:cxnLst/>
            <a:rect l="l" t="t" r="r" b="b"/>
            <a:pathLst>
              <a:path w="58102" h="34340">
                <a:moveTo>
                  <a:pt x="54101" y="34340"/>
                </a:moveTo>
                <a:lnTo>
                  <a:pt x="58102" y="33794"/>
                </a:lnTo>
                <a:lnTo>
                  <a:pt x="54101" y="34340"/>
                </a:lnTo>
                <a:lnTo>
                  <a:pt x="50215" y="33591"/>
                </a:lnTo>
                <a:lnTo>
                  <a:pt x="46761" y="31635"/>
                </a:lnTo>
                <a:lnTo>
                  <a:pt x="44056" y="28714"/>
                </a:lnTo>
                <a:lnTo>
                  <a:pt x="42430" y="25158"/>
                </a:lnTo>
                <a:lnTo>
                  <a:pt x="41998" y="21170"/>
                </a:lnTo>
                <a:lnTo>
                  <a:pt x="42760" y="17386"/>
                </a:lnTo>
                <a:lnTo>
                  <a:pt x="0" y="0"/>
                </a:lnTo>
                <a:lnTo>
                  <a:pt x="367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5065444" y="1845100"/>
            <a:ext cx="1727" cy="749"/>
          </a:xfrm>
          <a:custGeom>
            <a:avLst/>
            <a:gdLst/>
            <a:ahLst/>
            <a:cxnLst/>
            <a:rect l="l" t="t" r="r" b="b"/>
            <a:pathLst>
              <a:path w="1727" h="749">
                <a:moveTo>
                  <a:pt x="1727" y="0"/>
                </a:moveTo>
                <a:lnTo>
                  <a:pt x="0" y="749"/>
                </a:ln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5065445" y="1822740"/>
            <a:ext cx="42760" cy="23113"/>
          </a:xfrm>
          <a:custGeom>
            <a:avLst/>
            <a:gdLst/>
            <a:ahLst/>
            <a:cxnLst/>
            <a:rect l="l" t="t" r="r" b="b"/>
            <a:pathLst>
              <a:path w="42760" h="23113">
                <a:moveTo>
                  <a:pt x="0" y="23114"/>
                </a:moveTo>
                <a:lnTo>
                  <a:pt x="42760" y="5727"/>
                </a:lnTo>
                <a:lnTo>
                  <a:pt x="42011" y="1841"/>
                </a:lnTo>
                <a:lnTo>
                  <a:pt x="42113" y="0"/>
                </a:lnTo>
                <a:lnTo>
                  <a:pt x="42011" y="1841"/>
                </a:lnTo>
                <a:lnTo>
                  <a:pt x="4276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5107462" y="3883169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749" y="0"/>
                </a:moveTo>
                <a:lnTo>
                  <a:pt x="0" y="3784"/>
                </a:lnTo>
                <a:lnTo>
                  <a:pt x="43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5107564" y="1811517"/>
            <a:ext cx="24295" cy="11226"/>
          </a:xfrm>
          <a:custGeom>
            <a:avLst/>
            <a:gdLst/>
            <a:ahLst/>
            <a:cxnLst/>
            <a:rect l="l" t="t" r="r" b="b"/>
            <a:pathLst>
              <a:path w="24295" h="11226">
                <a:moveTo>
                  <a:pt x="0" y="11226"/>
                </a:moveTo>
                <a:lnTo>
                  <a:pt x="330" y="9169"/>
                </a:lnTo>
                <a:lnTo>
                  <a:pt x="1943" y="5613"/>
                </a:lnTo>
                <a:lnTo>
                  <a:pt x="4432" y="3022"/>
                </a:lnTo>
                <a:lnTo>
                  <a:pt x="8102" y="749"/>
                </a:lnTo>
                <a:lnTo>
                  <a:pt x="11988" y="0"/>
                </a:lnTo>
                <a:lnTo>
                  <a:pt x="16090" y="533"/>
                </a:lnTo>
                <a:lnTo>
                  <a:pt x="19545" y="2159"/>
                </a:lnTo>
                <a:lnTo>
                  <a:pt x="22567" y="5067"/>
                </a:lnTo>
                <a:lnTo>
                  <a:pt x="24295" y="8420"/>
                </a:lnTo>
                <a:lnTo>
                  <a:pt x="22567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5131864" y="3891701"/>
            <a:ext cx="119557" cy="34340"/>
          </a:xfrm>
          <a:custGeom>
            <a:avLst/>
            <a:gdLst/>
            <a:ahLst/>
            <a:cxnLst/>
            <a:rect l="l" t="t" r="r" b="b"/>
            <a:pathLst>
              <a:path w="119557" h="34340">
                <a:moveTo>
                  <a:pt x="0" y="0"/>
                </a:moveTo>
                <a:lnTo>
                  <a:pt x="26568" y="8966"/>
                </a:lnTo>
                <a:lnTo>
                  <a:pt x="119557" y="34340"/>
                </a:lnTo>
                <a:lnTo>
                  <a:pt x="67386" y="21272"/>
                </a:lnTo>
                <a:lnTo>
                  <a:pt x="26568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5131108" y="3891700"/>
            <a:ext cx="749" cy="1295"/>
          </a:xfrm>
          <a:custGeom>
            <a:avLst/>
            <a:gdLst/>
            <a:ahLst/>
            <a:cxnLst/>
            <a:rect l="l" t="t" r="r" b="b"/>
            <a:pathLst>
              <a:path w="749" h="1295">
                <a:moveTo>
                  <a:pt x="0" y="129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5131864" y="1785708"/>
            <a:ext cx="119557" cy="34226"/>
          </a:xfrm>
          <a:custGeom>
            <a:avLst/>
            <a:gdLst/>
            <a:ahLst/>
            <a:cxnLst/>
            <a:rect l="l" t="t" r="r" b="b"/>
            <a:pathLst>
              <a:path w="119557" h="34226">
                <a:moveTo>
                  <a:pt x="0" y="34226"/>
                </a:moveTo>
                <a:lnTo>
                  <a:pt x="26034" y="25476"/>
                </a:lnTo>
                <a:lnTo>
                  <a:pt x="119557" y="0"/>
                </a:lnTo>
                <a:lnTo>
                  <a:pt x="67386" y="12954"/>
                </a:lnTo>
                <a:lnTo>
                  <a:pt x="26568" y="25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5158432" y="1816698"/>
            <a:ext cx="121069" cy="74955"/>
          </a:xfrm>
          <a:custGeom>
            <a:avLst/>
            <a:gdLst/>
            <a:ahLst/>
            <a:cxnLst/>
            <a:rect l="l" t="t" r="r" b="b"/>
            <a:pathLst>
              <a:path w="121069" h="74955">
                <a:moveTo>
                  <a:pt x="121069" y="29375"/>
                </a:moveTo>
                <a:lnTo>
                  <a:pt x="114693" y="0"/>
                </a:lnTo>
                <a:lnTo>
                  <a:pt x="98069" y="3670"/>
                </a:lnTo>
                <a:lnTo>
                  <a:pt x="8636" y="28511"/>
                </a:lnTo>
                <a:lnTo>
                  <a:pt x="21170" y="66852"/>
                </a:lnTo>
                <a:lnTo>
                  <a:pt x="0" y="74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5170098" y="1883009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8">
                <a:moveTo>
                  <a:pt x="0" y="4318"/>
                </a:moveTo>
                <a:lnTo>
                  <a:pt x="11671" y="0"/>
                </a:lnTo>
                <a:lnTo>
                  <a:pt x="9499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5181761" y="1856115"/>
            <a:ext cx="99898" cy="26898"/>
          </a:xfrm>
          <a:custGeom>
            <a:avLst/>
            <a:gdLst/>
            <a:ahLst/>
            <a:cxnLst/>
            <a:rect l="l" t="t" r="r" b="b"/>
            <a:pathLst>
              <a:path w="99898" h="26898">
                <a:moveTo>
                  <a:pt x="99898" y="0"/>
                </a:move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5251420" y="1780519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5181"/>
                </a:moveTo>
                <a:lnTo>
                  <a:pt x="7124" y="3238"/>
                </a:lnTo>
                <a:lnTo>
                  <a:pt x="23215" y="0"/>
                </a:lnTo>
                <a:lnTo>
                  <a:pt x="1717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1" name="object 5361"/>
          <p:cNvSpPr/>
          <p:nvPr/>
        </p:nvSpPr>
        <p:spPr>
          <a:xfrm>
            <a:off x="5251420" y="3926043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0"/>
                </a:moveTo>
                <a:lnTo>
                  <a:pt x="23215" y="5181"/>
                </a:lnTo>
                <a:lnTo>
                  <a:pt x="1717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2" name="object 5362"/>
          <p:cNvSpPr/>
          <p:nvPr/>
        </p:nvSpPr>
        <p:spPr>
          <a:xfrm>
            <a:off x="5273127" y="1816366"/>
            <a:ext cx="108762" cy="39420"/>
          </a:xfrm>
          <a:custGeom>
            <a:avLst/>
            <a:gdLst/>
            <a:ahLst/>
            <a:cxnLst/>
            <a:rect l="l" t="t" r="r" b="b"/>
            <a:pathLst>
              <a:path w="108762" h="39420">
                <a:moveTo>
                  <a:pt x="0" y="330"/>
                </a:moveTo>
                <a:lnTo>
                  <a:pt x="1409" y="0"/>
                </a:lnTo>
                <a:lnTo>
                  <a:pt x="9829" y="39420"/>
                </a:lnTo>
                <a:lnTo>
                  <a:pt x="108762" y="23444"/>
                </a:lnTo>
                <a:lnTo>
                  <a:pt x="108000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3" name="object 5363"/>
          <p:cNvSpPr/>
          <p:nvPr/>
        </p:nvSpPr>
        <p:spPr>
          <a:xfrm>
            <a:off x="5274642" y="1777378"/>
            <a:ext cx="15328" cy="3136"/>
          </a:xfrm>
          <a:custGeom>
            <a:avLst/>
            <a:gdLst/>
            <a:ahLst/>
            <a:cxnLst/>
            <a:rect l="l" t="t" r="r" b="b"/>
            <a:pathLst>
              <a:path w="15328" h="3136">
                <a:moveTo>
                  <a:pt x="0" y="3136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4" name="object 5364"/>
          <p:cNvSpPr/>
          <p:nvPr/>
        </p:nvSpPr>
        <p:spPr>
          <a:xfrm>
            <a:off x="5274642" y="3931229"/>
            <a:ext cx="14795" cy="2908"/>
          </a:xfrm>
          <a:custGeom>
            <a:avLst/>
            <a:gdLst/>
            <a:ahLst/>
            <a:cxnLst/>
            <a:rect l="l" t="t" r="r" b="b"/>
            <a:pathLst>
              <a:path w="14795" h="2908">
                <a:moveTo>
                  <a:pt x="0" y="0"/>
                </a:moveTo>
                <a:lnTo>
                  <a:pt x="1479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5" name="object 5365"/>
          <p:cNvSpPr/>
          <p:nvPr/>
        </p:nvSpPr>
        <p:spPr>
          <a:xfrm>
            <a:off x="5292562" y="3939106"/>
            <a:ext cx="28625" cy="10375"/>
          </a:xfrm>
          <a:custGeom>
            <a:avLst/>
            <a:gdLst/>
            <a:ahLst/>
            <a:cxnLst/>
            <a:rect l="l" t="t" r="r" b="b"/>
            <a:pathLst>
              <a:path w="28625" h="10375">
                <a:moveTo>
                  <a:pt x="27978" y="546"/>
                </a:moveTo>
                <a:lnTo>
                  <a:pt x="28625" y="647"/>
                </a:lnTo>
                <a:lnTo>
                  <a:pt x="24739" y="0"/>
                </a:lnTo>
                <a:lnTo>
                  <a:pt x="23444" y="3784"/>
                </a:lnTo>
                <a:lnTo>
                  <a:pt x="21069" y="6921"/>
                </a:lnTo>
                <a:lnTo>
                  <a:pt x="17830" y="9182"/>
                </a:lnTo>
                <a:lnTo>
                  <a:pt x="14046" y="10375"/>
                </a:lnTo>
                <a:lnTo>
                  <a:pt x="10058" y="10261"/>
                </a:lnTo>
                <a:lnTo>
                  <a:pt x="6375" y="8966"/>
                </a:lnTo>
                <a:lnTo>
                  <a:pt x="3251" y="6692"/>
                </a:lnTo>
                <a:lnTo>
                  <a:pt x="977" y="3352"/>
                </a:lnTo>
                <a:lnTo>
                  <a:pt x="0" y="444"/>
                </a:lnTo>
                <a:lnTo>
                  <a:pt x="97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5286301" y="3933497"/>
            <a:ext cx="6159" cy="5181"/>
          </a:xfrm>
          <a:custGeom>
            <a:avLst/>
            <a:gdLst/>
            <a:ahLst/>
            <a:cxnLst/>
            <a:rect l="l" t="t" r="r" b="b"/>
            <a:pathLst>
              <a:path w="6159" h="5181">
                <a:moveTo>
                  <a:pt x="5943" y="4102"/>
                </a:moveTo>
                <a:lnTo>
                  <a:pt x="6045" y="5181"/>
                </a:lnTo>
                <a:lnTo>
                  <a:pt x="6159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5292352" y="3938678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5286303" y="1762151"/>
            <a:ext cx="34886" cy="15989"/>
          </a:xfrm>
          <a:custGeom>
            <a:avLst/>
            <a:gdLst/>
            <a:ahLst/>
            <a:cxnLst/>
            <a:rect l="l" t="t" r="r" b="b"/>
            <a:pathLst>
              <a:path w="34886" h="15989">
                <a:moveTo>
                  <a:pt x="0" y="15989"/>
                </a:moveTo>
                <a:lnTo>
                  <a:pt x="6159" y="14693"/>
                </a:lnTo>
                <a:lnTo>
                  <a:pt x="6045" y="10807"/>
                </a:lnTo>
                <a:lnTo>
                  <a:pt x="7238" y="6921"/>
                </a:lnTo>
                <a:lnTo>
                  <a:pt x="9512" y="3683"/>
                </a:lnTo>
                <a:lnTo>
                  <a:pt x="12636" y="1308"/>
                </a:lnTo>
                <a:lnTo>
                  <a:pt x="16306" y="0"/>
                </a:lnTo>
                <a:lnTo>
                  <a:pt x="20307" y="0"/>
                </a:lnTo>
                <a:lnTo>
                  <a:pt x="24079" y="1079"/>
                </a:lnTo>
                <a:lnTo>
                  <a:pt x="27330" y="3467"/>
                </a:lnTo>
                <a:lnTo>
                  <a:pt x="29705" y="6591"/>
                </a:lnTo>
                <a:lnTo>
                  <a:pt x="31000" y="10375"/>
                </a:lnTo>
                <a:lnTo>
                  <a:pt x="34886" y="9728"/>
                </a:lnTo>
                <a:lnTo>
                  <a:pt x="3282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5292143" y="1776844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5292359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1" y="7124"/>
                </a:moveTo>
                <a:lnTo>
                  <a:pt x="0" y="3886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5321190" y="3939760"/>
            <a:ext cx="11557" cy="1727"/>
          </a:xfrm>
          <a:custGeom>
            <a:avLst/>
            <a:gdLst/>
            <a:ahLst/>
            <a:cxnLst/>
            <a:rect l="l" t="t" r="r" b="b"/>
            <a:pathLst>
              <a:path w="11557" h="1727">
                <a:moveTo>
                  <a:pt x="1727" y="215"/>
                </a:moveTo>
                <a:lnTo>
                  <a:pt x="1155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2" name="object 5372"/>
          <p:cNvSpPr/>
          <p:nvPr/>
        </p:nvSpPr>
        <p:spPr>
          <a:xfrm>
            <a:off x="5322371" y="3939876"/>
            <a:ext cx="29705" cy="4203"/>
          </a:xfrm>
          <a:custGeom>
            <a:avLst/>
            <a:gdLst/>
            <a:ahLst/>
            <a:cxnLst/>
            <a:rect l="l" t="t" r="r" b="b"/>
            <a:pathLst>
              <a:path w="29705" h="4203">
                <a:moveTo>
                  <a:pt x="2970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3" name="object 5373"/>
          <p:cNvSpPr/>
          <p:nvPr/>
        </p:nvSpPr>
        <p:spPr>
          <a:xfrm>
            <a:off x="5321188" y="1767558"/>
            <a:ext cx="30886" cy="4318"/>
          </a:xfrm>
          <a:custGeom>
            <a:avLst/>
            <a:gdLst/>
            <a:ahLst/>
            <a:cxnLst/>
            <a:rect l="l" t="t" r="r" b="b"/>
            <a:pathLst>
              <a:path w="30886" h="4318">
                <a:moveTo>
                  <a:pt x="0" y="4318"/>
                </a:moveTo>
                <a:lnTo>
                  <a:pt x="30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4" name="object 5374"/>
          <p:cNvSpPr/>
          <p:nvPr/>
        </p:nvSpPr>
        <p:spPr>
          <a:xfrm>
            <a:off x="5344408" y="3943217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0"/>
                </a:moveTo>
                <a:lnTo>
                  <a:pt x="23215" y="2908"/>
                </a:lnTo>
                <a:lnTo>
                  <a:pt x="116205" y="9829"/>
                </a:lnTo>
                <a:lnTo>
                  <a:pt x="76136" y="7874"/>
                </a:lnTo>
                <a:lnTo>
                  <a:pt x="2321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5" name="object 5375"/>
          <p:cNvSpPr/>
          <p:nvPr/>
        </p:nvSpPr>
        <p:spPr>
          <a:xfrm>
            <a:off x="5344408" y="1758806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9829"/>
                </a:moveTo>
                <a:lnTo>
                  <a:pt x="18796" y="7137"/>
                </a:lnTo>
                <a:lnTo>
                  <a:pt x="116205" y="0"/>
                </a:lnTo>
                <a:lnTo>
                  <a:pt x="76136" y="1625"/>
                </a:lnTo>
                <a:lnTo>
                  <a:pt x="23215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6" name="object 5376"/>
          <p:cNvSpPr/>
          <p:nvPr/>
        </p:nvSpPr>
        <p:spPr>
          <a:xfrm>
            <a:off x="5697782" y="1856765"/>
            <a:ext cx="10261" cy="48272"/>
          </a:xfrm>
          <a:custGeom>
            <a:avLst/>
            <a:gdLst/>
            <a:ahLst/>
            <a:cxnLst/>
            <a:rect l="l" t="t" r="r" b="b"/>
            <a:pathLst>
              <a:path w="10261" h="48272">
                <a:moveTo>
                  <a:pt x="10261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6446009" y="2642030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5381884" y="1839705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5460617" y="3953043"/>
            <a:ext cx="22250" cy="647"/>
          </a:xfrm>
          <a:custGeom>
            <a:avLst/>
            <a:gdLst/>
            <a:ahLst/>
            <a:cxnLst/>
            <a:rect l="l" t="t" r="r" b="b"/>
            <a:pathLst>
              <a:path w="22250" h="647">
                <a:moveTo>
                  <a:pt x="0" y="0"/>
                </a:moveTo>
                <a:lnTo>
                  <a:pt x="222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5488047" y="3953469"/>
            <a:ext cx="24625" cy="12852"/>
          </a:xfrm>
          <a:custGeom>
            <a:avLst/>
            <a:gdLst/>
            <a:ahLst/>
            <a:cxnLst/>
            <a:rect l="l" t="t" r="r" b="b"/>
            <a:pathLst>
              <a:path w="24625" h="12852">
                <a:moveTo>
                  <a:pt x="0" y="10375"/>
                </a:moveTo>
                <a:lnTo>
                  <a:pt x="3568" y="12204"/>
                </a:lnTo>
                <a:lnTo>
                  <a:pt x="7454" y="12852"/>
                </a:lnTo>
                <a:lnTo>
                  <a:pt x="11341" y="12204"/>
                </a:lnTo>
                <a:lnTo>
                  <a:pt x="14909" y="10375"/>
                </a:lnTo>
                <a:lnTo>
                  <a:pt x="17716" y="7569"/>
                </a:lnTo>
                <a:lnTo>
                  <a:pt x="19443" y="4102"/>
                </a:lnTo>
                <a:lnTo>
                  <a:pt x="19989" y="228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5460613" y="1745308"/>
            <a:ext cx="112217" cy="15443"/>
          </a:xfrm>
          <a:custGeom>
            <a:avLst/>
            <a:gdLst/>
            <a:ahLst/>
            <a:cxnLst/>
            <a:rect l="l" t="t" r="r" b="b"/>
            <a:pathLst>
              <a:path w="112217" h="15443">
                <a:moveTo>
                  <a:pt x="112217" y="15443"/>
                </a:moveTo>
                <a:lnTo>
                  <a:pt x="47523" y="12750"/>
                </a:lnTo>
                <a:lnTo>
                  <a:pt x="46875" y="8750"/>
                </a:lnTo>
                <a:lnTo>
                  <a:pt x="45148" y="5181"/>
                </a:lnTo>
                <a:lnTo>
                  <a:pt x="42341" y="2374"/>
                </a:lnTo>
                <a:lnTo>
                  <a:pt x="38773" y="647"/>
                </a:lnTo>
                <a:lnTo>
                  <a:pt x="34886" y="0"/>
                </a:lnTo>
                <a:lnTo>
                  <a:pt x="31000" y="647"/>
                </a:lnTo>
                <a:lnTo>
                  <a:pt x="27432" y="2374"/>
                </a:lnTo>
                <a:lnTo>
                  <a:pt x="24625" y="5181"/>
                </a:lnTo>
                <a:lnTo>
                  <a:pt x="22898" y="8750"/>
                </a:lnTo>
                <a:lnTo>
                  <a:pt x="22250" y="12750"/>
                </a:lnTo>
                <a:lnTo>
                  <a:pt x="22898" y="8750"/>
                </a:lnTo>
                <a:lnTo>
                  <a:pt x="2225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5482864" y="3953692"/>
            <a:ext cx="647" cy="3886"/>
          </a:xfrm>
          <a:custGeom>
            <a:avLst/>
            <a:gdLst/>
            <a:ahLst/>
            <a:cxnLst/>
            <a:rect l="l" t="t" r="r" b="b"/>
            <a:pathLst>
              <a:path w="647" h="3886">
                <a:moveTo>
                  <a:pt x="64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5481353" y="1833543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5507490" y="3953583"/>
            <a:ext cx="1727" cy="4000"/>
          </a:xfrm>
          <a:custGeom>
            <a:avLst/>
            <a:gdLst/>
            <a:ahLst/>
            <a:cxnLst/>
            <a:rect l="l" t="t" r="r" b="b"/>
            <a:pathLst>
              <a:path w="1727" h="4000">
                <a:moveTo>
                  <a:pt x="1727" y="0"/>
                </a:moveTo>
                <a:lnTo>
                  <a:pt x="533" y="101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5508030" y="3949259"/>
            <a:ext cx="80454" cy="4432"/>
          </a:xfrm>
          <a:custGeom>
            <a:avLst/>
            <a:gdLst/>
            <a:ahLst/>
            <a:cxnLst/>
            <a:rect l="l" t="t" r="r" b="b"/>
            <a:pathLst>
              <a:path w="80454" h="4432">
                <a:moveTo>
                  <a:pt x="0" y="4432"/>
                </a:moveTo>
                <a:lnTo>
                  <a:pt x="66954" y="1511"/>
                </a:lnTo>
                <a:lnTo>
                  <a:pt x="80454" y="0"/>
                </a:lnTo>
                <a:lnTo>
                  <a:pt x="7580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5508998" y="3871720"/>
            <a:ext cx="100876" cy="6375"/>
          </a:xfrm>
          <a:custGeom>
            <a:avLst/>
            <a:gdLst/>
            <a:ahLst/>
            <a:cxnLst/>
            <a:rect l="l" t="t" r="r" b="b"/>
            <a:pathLst>
              <a:path w="100876" h="6375">
                <a:moveTo>
                  <a:pt x="100876" y="0"/>
                </a:moveTo>
                <a:lnTo>
                  <a:pt x="0" y="6375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5565270" y="1760428"/>
            <a:ext cx="23215" cy="1943"/>
          </a:xfrm>
          <a:custGeom>
            <a:avLst/>
            <a:gdLst/>
            <a:ahLst/>
            <a:cxnLst/>
            <a:rect l="l" t="t" r="r" b="b"/>
            <a:pathLst>
              <a:path w="23215" h="1943">
                <a:moveTo>
                  <a:pt x="0" y="0"/>
                </a:moveTo>
                <a:lnTo>
                  <a:pt x="9715" y="431"/>
                </a:lnTo>
                <a:lnTo>
                  <a:pt x="23215" y="1943"/>
                </a:lnTo>
                <a:lnTo>
                  <a:pt x="1856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5565274" y="3950882"/>
            <a:ext cx="7556" cy="431"/>
          </a:xfrm>
          <a:custGeom>
            <a:avLst/>
            <a:gdLst/>
            <a:ahLst/>
            <a:cxnLst/>
            <a:rect l="l" t="t" r="r" b="b"/>
            <a:pathLst>
              <a:path w="7556" h="431">
                <a:moveTo>
                  <a:pt x="7556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9" name="object 5389"/>
          <p:cNvSpPr/>
          <p:nvPr/>
        </p:nvSpPr>
        <p:spPr>
          <a:xfrm>
            <a:off x="5588491" y="3939763"/>
            <a:ext cx="81330" cy="9499"/>
          </a:xfrm>
          <a:custGeom>
            <a:avLst/>
            <a:gdLst/>
            <a:ahLst/>
            <a:cxnLst/>
            <a:rect l="l" t="t" r="r" b="b"/>
            <a:pathLst>
              <a:path w="81330" h="9499">
                <a:moveTo>
                  <a:pt x="0" y="9499"/>
                </a:moveTo>
                <a:lnTo>
                  <a:pt x="81330" y="0"/>
                </a:lnTo>
                <a:lnTo>
                  <a:pt x="56489" y="3670"/>
                </a:lnTo>
                <a:lnTo>
                  <a:pt x="11557" y="83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0" name="object 5390"/>
          <p:cNvSpPr/>
          <p:nvPr/>
        </p:nvSpPr>
        <p:spPr>
          <a:xfrm>
            <a:off x="5588491" y="1762372"/>
            <a:ext cx="81330" cy="9613"/>
          </a:xfrm>
          <a:custGeom>
            <a:avLst/>
            <a:gdLst/>
            <a:ahLst/>
            <a:cxnLst/>
            <a:rect l="l" t="t" r="r" b="b"/>
            <a:pathLst>
              <a:path w="81330" h="9613">
                <a:moveTo>
                  <a:pt x="0" y="0"/>
                </a:moveTo>
                <a:lnTo>
                  <a:pt x="81330" y="9613"/>
                </a:lnTo>
                <a:lnTo>
                  <a:pt x="56489" y="5727"/>
                </a:lnTo>
                <a:lnTo>
                  <a:pt x="1155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5608471" y="3828088"/>
            <a:ext cx="215455" cy="67170"/>
          </a:xfrm>
          <a:custGeom>
            <a:avLst/>
            <a:gdLst/>
            <a:ahLst/>
            <a:cxnLst/>
            <a:rect l="l" t="t" r="r" b="b"/>
            <a:pathLst>
              <a:path w="215455" h="67170">
                <a:moveTo>
                  <a:pt x="109296" y="66852"/>
                </a:moveTo>
                <a:lnTo>
                  <a:pt x="100876" y="27432"/>
                </a:lnTo>
                <a:lnTo>
                  <a:pt x="202933" y="0"/>
                </a:lnTo>
                <a:lnTo>
                  <a:pt x="215455" y="38341"/>
                </a:lnTo>
                <a:lnTo>
                  <a:pt x="126034" y="63182"/>
                </a:lnTo>
                <a:lnTo>
                  <a:pt x="108000" y="67170"/>
                </a:lnTo>
                <a:lnTo>
                  <a:pt x="99567" y="27749"/>
                </a:lnTo>
                <a:lnTo>
                  <a:pt x="0" y="438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5669817" y="3939119"/>
            <a:ext cx="28511" cy="10363"/>
          </a:xfrm>
          <a:custGeom>
            <a:avLst/>
            <a:gdLst/>
            <a:ahLst/>
            <a:cxnLst/>
            <a:rect l="l" t="t" r="r" b="b"/>
            <a:pathLst>
              <a:path w="28511" h="10363">
                <a:moveTo>
                  <a:pt x="3454" y="101"/>
                </a:moveTo>
                <a:lnTo>
                  <a:pt x="0" y="647"/>
                </a:lnTo>
                <a:lnTo>
                  <a:pt x="3886" y="0"/>
                </a:lnTo>
                <a:lnTo>
                  <a:pt x="5181" y="3771"/>
                </a:lnTo>
                <a:lnTo>
                  <a:pt x="7556" y="6908"/>
                </a:lnTo>
                <a:lnTo>
                  <a:pt x="10794" y="9169"/>
                </a:lnTo>
                <a:lnTo>
                  <a:pt x="14579" y="10363"/>
                </a:lnTo>
                <a:lnTo>
                  <a:pt x="18567" y="10248"/>
                </a:lnTo>
                <a:lnTo>
                  <a:pt x="22250" y="8953"/>
                </a:lnTo>
                <a:lnTo>
                  <a:pt x="25374" y="6692"/>
                </a:lnTo>
                <a:lnTo>
                  <a:pt x="27647" y="3340"/>
                </a:lnTo>
                <a:lnTo>
                  <a:pt x="28511" y="431"/>
                </a:lnTo>
                <a:lnTo>
                  <a:pt x="27647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5669819" y="1762149"/>
            <a:ext cx="34874" cy="16103"/>
          </a:xfrm>
          <a:custGeom>
            <a:avLst/>
            <a:gdLst/>
            <a:ahLst/>
            <a:cxnLst/>
            <a:rect l="l" t="t" r="r" b="b"/>
            <a:pathLst>
              <a:path w="34874" h="16103">
                <a:moveTo>
                  <a:pt x="2260" y="10159"/>
                </a:moveTo>
                <a:lnTo>
                  <a:pt x="0" y="9829"/>
                </a:lnTo>
                <a:lnTo>
                  <a:pt x="3886" y="10375"/>
                </a:lnTo>
                <a:lnTo>
                  <a:pt x="5181" y="6591"/>
                </a:lnTo>
                <a:lnTo>
                  <a:pt x="7556" y="3467"/>
                </a:lnTo>
                <a:lnTo>
                  <a:pt x="10794" y="1092"/>
                </a:lnTo>
                <a:lnTo>
                  <a:pt x="14566" y="0"/>
                </a:lnTo>
                <a:lnTo>
                  <a:pt x="18567" y="0"/>
                </a:lnTo>
                <a:lnTo>
                  <a:pt x="22237" y="1295"/>
                </a:lnTo>
                <a:lnTo>
                  <a:pt x="25374" y="3682"/>
                </a:lnTo>
                <a:lnTo>
                  <a:pt x="27647" y="6921"/>
                </a:lnTo>
                <a:lnTo>
                  <a:pt x="28828" y="10807"/>
                </a:lnTo>
                <a:lnTo>
                  <a:pt x="28714" y="14693"/>
                </a:lnTo>
                <a:lnTo>
                  <a:pt x="34874" y="16103"/>
                </a:lnTo>
                <a:lnTo>
                  <a:pt x="2947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4" name="object 5394"/>
          <p:cNvSpPr/>
          <p:nvPr/>
        </p:nvSpPr>
        <p:spPr>
          <a:xfrm>
            <a:off x="5669814" y="1771985"/>
            <a:ext cx="3022" cy="431"/>
          </a:xfrm>
          <a:custGeom>
            <a:avLst/>
            <a:gdLst/>
            <a:ahLst/>
            <a:cxnLst/>
            <a:rect l="l" t="t" r="r" b="b"/>
            <a:pathLst>
              <a:path w="3022" h="431">
                <a:moveTo>
                  <a:pt x="0" y="0"/>
                </a:moveTo>
                <a:lnTo>
                  <a:pt x="302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5" name="object 5395"/>
          <p:cNvSpPr/>
          <p:nvPr/>
        </p:nvSpPr>
        <p:spPr>
          <a:xfrm>
            <a:off x="5698542" y="3933498"/>
            <a:ext cx="6146" cy="2476"/>
          </a:xfrm>
          <a:custGeom>
            <a:avLst/>
            <a:gdLst/>
            <a:ahLst/>
            <a:cxnLst/>
            <a:rect l="l" t="t" r="r" b="b"/>
            <a:pathLst>
              <a:path w="6146" h="2476">
                <a:moveTo>
                  <a:pt x="0" y="1511"/>
                </a:moveTo>
                <a:lnTo>
                  <a:pt x="101" y="2476"/>
                </a:lnTo>
                <a:lnTo>
                  <a:pt x="0" y="1511"/>
                </a:lnTo>
                <a:lnTo>
                  <a:pt x="546" y="1181"/>
                </a:lnTo>
                <a:lnTo>
                  <a:pt x="6146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5698319" y="3935986"/>
            <a:ext cx="330" cy="3556"/>
          </a:xfrm>
          <a:custGeom>
            <a:avLst/>
            <a:gdLst/>
            <a:ahLst/>
            <a:cxnLst/>
            <a:rect l="l" t="t" r="r" b="b"/>
            <a:pathLst>
              <a:path w="330" h="3555">
                <a:moveTo>
                  <a:pt x="330" y="2692"/>
                </a:moveTo>
                <a:lnTo>
                  <a:pt x="330" y="0"/>
                </a:lnTo>
                <a:lnTo>
                  <a:pt x="0" y="35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5698858" y="3806281"/>
            <a:ext cx="11023" cy="51828"/>
          </a:xfrm>
          <a:custGeom>
            <a:avLst/>
            <a:gdLst/>
            <a:ahLst/>
            <a:cxnLst/>
            <a:rect l="l" t="t" r="r" b="b"/>
            <a:pathLst>
              <a:path w="11023" h="51828">
                <a:moveTo>
                  <a:pt x="11023" y="5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6446225" y="3058046"/>
            <a:ext cx="48272" cy="10375"/>
          </a:xfrm>
          <a:custGeom>
            <a:avLst/>
            <a:gdLst/>
            <a:ahLst/>
            <a:cxnLst/>
            <a:rect l="l" t="t" r="r" b="b"/>
            <a:pathLst>
              <a:path w="48272" h="10375">
                <a:moveTo>
                  <a:pt x="0" y="0"/>
                </a:moveTo>
                <a:lnTo>
                  <a:pt x="48272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5704696" y="1778248"/>
            <a:ext cx="46443" cy="10693"/>
          </a:xfrm>
          <a:custGeom>
            <a:avLst/>
            <a:gdLst/>
            <a:ahLst/>
            <a:cxnLst/>
            <a:rect l="l" t="t" r="r" b="b"/>
            <a:pathLst>
              <a:path w="46443" h="10693">
                <a:moveTo>
                  <a:pt x="0" y="0"/>
                </a:moveTo>
                <a:lnTo>
                  <a:pt x="46443" y="10693"/>
                </a:lnTo>
                <a:lnTo>
                  <a:pt x="14147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5697462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79" y="7124"/>
                </a:moveTo>
                <a:lnTo>
                  <a:pt x="118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5704688" y="3922914"/>
            <a:ext cx="46443" cy="10579"/>
          </a:xfrm>
          <a:custGeom>
            <a:avLst/>
            <a:gdLst/>
            <a:ahLst/>
            <a:cxnLst/>
            <a:rect l="l" t="t" r="r" b="b"/>
            <a:pathLst>
              <a:path w="46443" h="10579">
                <a:moveTo>
                  <a:pt x="11671" y="7772"/>
                </a:moveTo>
                <a:lnTo>
                  <a:pt x="0" y="10579"/>
                </a:lnTo>
                <a:lnTo>
                  <a:pt x="14160" y="7873"/>
                </a:lnTo>
                <a:lnTo>
                  <a:pt x="46443" y="0"/>
                </a:lnTo>
                <a:lnTo>
                  <a:pt x="1167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5707400" y="3846554"/>
            <a:ext cx="1943" cy="8966"/>
          </a:xfrm>
          <a:custGeom>
            <a:avLst/>
            <a:gdLst/>
            <a:ahLst/>
            <a:cxnLst/>
            <a:rect l="l" t="t" r="r" b="b"/>
            <a:pathLst>
              <a:path w="1943" h="8966">
                <a:moveTo>
                  <a:pt x="194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5751137" y="3911136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11772"/>
                </a:moveTo>
                <a:lnTo>
                  <a:pt x="32829" y="4000"/>
                </a:lnTo>
                <a:lnTo>
                  <a:pt x="46545" y="0"/>
                </a:lnTo>
                <a:lnTo>
                  <a:pt x="36614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5762802" y="391934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647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5751137" y="1788939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0"/>
                </a:moveTo>
                <a:lnTo>
                  <a:pt x="32829" y="7556"/>
                </a:lnTo>
                <a:lnTo>
                  <a:pt x="46545" y="11772"/>
                </a:lnTo>
                <a:lnTo>
                  <a:pt x="3661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5762802" y="179163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0"/>
                </a:moveTo>
                <a:lnTo>
                  <a:pt x="280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5797684" y="3903800"/>
            <a:ext cx="23215" cy="7340"/>
          </a:xfrm>
          <a:custGeom>
            <a:avLst/>
            <a:gdLst/>
            <a:ahLst/>
            <a:cxnLst/>
            <a:rect l="l" t="t" r="r" b="b"/>
            <a:pathLst>
              <a:path w="23215" h="7340">
                <a:moveTo>
                  <a:pt x="0" y="7340"/>
                </a:moveTo>
                <a:lnTo>
                  <a:pt x="23215" y="0"/>
                </a:lnTo>
                <a:lnTo>
                  <a:pt x="1155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5797684" y="1800712"/>
            <a:ext cx="34886" cy="10909"/>
          </a:xfrm>
          <a:custGeom>
            <a:avLst/>
            <a:gdLst/>
            <a:ahLst/>
            <a:cxnLst/>
            <a:rect l="l" t="t" r="r" b="b"/>
            <a:pathLst>
              <a:path w="34886" h="10909">
                <a:moveTo>
                  <a:pt x="0" y="0"/>
                </a:moveTo>
                <a:lnTo>
                  <a:pt x="34886" y="10909"/>
                </a:lnTo>
                <a:lnTo>
                  <a:pt x="23215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5820905" y="3886942"/>
            <a:ext cx="62636" cy="16852"/>
          </a:xfrm>
          <a:custGeom>
            <a:avLst/>
            <a:gdLst/>
            <a:ahLst/>
            <a:cxnLst/>
            <a:rect l="l" t="t" r="r" b="b"/>
            <a:pathLst>
              <a:path w="62636" h="16852">
                <a:moveTo>
                  <a:pt x="0" y="16852"/>
                </a:moveTo>
                <a:lnTo>
                  <a:pt x="38227" y="4762"/>
                </a:lnTo>
                <a:lnTo>
                  <a:pt x="39954" y="8000"/>
                </a:lnTo>
                <a:lnTo>
                  <a:pt x="42989" y="10909"/>
                </a:lnTo>
                <a:lnTo>
                  <a:pt x="46443" y="12649"/>
                </a:lnTo>
                <a:lnTo>
                  <a:pt x="50546" y="13182"/>
                </a:lnTo>
                <a:lnTo>
                  <a:pt x="54432" y="12420"/>
                </a:lnTo>
                <a:lnTo>
                  <a:pt x="57886" y="10477"/>
                </a:lnTo>
                <a:lnTo>
                  <a:pt x="60591" y="7569"/>
                </a:lnTo>
                <a:lnTo>
                  <a:pt x="62204" y="4000"/>
                </a:lnTo>
                <a:lnTo>
                  <a:pt x="62636" y="0"/>
                </a:lnTo>
                <a:lnTo>
                  <a:pt x="6220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5811398" y="3820204"/>
            <a:ext cx="21170" cy="7886"/>
          </a:xfrm>
          <a:custGeom>
            <a:avLst/>
            <a:gdLst/>
            <a:ahLst/>
            <a:cxnLst/>
            <a:rect l="l" t="t" r="r" b="b"/>
            <a:pathLst>
              <a:path w="21170" h="7886">
                <a:moveTo>
                  <a:pt x="21170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5832568" y="1811619"/>
            <a:ext cx="24295" cy="7556"/>
          </a:xfrm>
          <a:custGeom>
            <a:avLst/>
            <a:gdLst/>
            <a:ahLst/>
            <a:cxnLst/>
            <a:rect l="l" t="t" r="r" b="b"/>
            <a:pathLst>
              <a:path w="24295" h="7556">
                <a:moveTo>
                  <a:pt x="0" y="0"/>
                </a:moveTo>
                <a:lnTo>
                  <a:pt x="24295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5844125" y="3895371"/>
            <a:ext cx="3454" cy="1079"/>
          </a:xfrm>
          <a:custGeom>
            <a:avLst/>
            <a:gdLst/>
            <a:ahLst/>
            <a:cxnLst/>
            <a:rect l="l" t="t" r="r" b="b"/>
            <a:pathLst>
              <a:path w="3454" h="1079">
                <a:moveTo>
                  <a:pt x="0" y="10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5844125" y="3811457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7">
                <a:moveTo>
                  <a:pt x="0" y="4318"/>
                </a:moveTo>
                <a:lnTo>
                  <a:pt x="116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5855789" y="1816595"/>
            <a:ext cx="5080" cy="3340"/>
          </a:xfrm>
          <a:custGeom>
            <a:avLst/>
            <a:gdLst/>
            <a:ahLst/>
            <a:cxnLst/>
            <a:rect l="l" t="t" r="r" b="b"/>
            <a:pathLst>
              <a:path w="5079" h="3340">
                <a:moveTo>
                  <a:pt x="0" y="2260"/>
                </a:moveTo>
                <a:lnTo>
                  <a:pt x="3352" y="3340"/>
                </a:lnTo>
                <a:lnTo>
                  <a:pt x="5080" y="0"/>
                </a:lnTo>
                <a:lnTo>
                  <a:pt x="3352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5867346" y="1811506"/>
            <a:ext cx="104648" cy="55740"/>
          </a:xfrm>
          <a:custGeom>
            <a:avLst/>
            <a:gdLst/>
            <a:ahLst/>
            <a:cxnLst/>
            <a:rect l="l" t="t" r="r" b="b"/>
            <a:pathLst>
              <a:path w="104648" h="55740">
                <a:moveTo>
                  <a:pt x="0" y="546"/>
                </a:moveTo>
                <a:lnTo>
                  <a:pt x="4102" y="0"/>
                </a:lnTo>
                <a:lnTo>
                  <a:pt x="7988" y="762"/>
                </a:lnTo>
                <a:lnTo>
                  <a:pt x="11671" y="3035"/>
                </a:lnTo>
                <a:lnTo>
                  <a:pt x="14147" y="5626"/>
                </a:lnTo>
                <a:lnTo>
                  <a:pt x="15773" y="9182"/>
                </a:lnTo>
                <a:lnTo>
                  <a:pt x="16205" y="13068"/>
                </a:lnTo>
                <a:lnTo>
                  <a:pt x="15443" y="16967"/>
                </a:lnTo>
                <a:lnTo>
                  <a:pt x="104648" y="55740"/>
                </a:lnTo>
                <a:lnTo>
                  <a:pt x="65557" y="37261"/>
                </a:lnTo>
                <a:lnTo>
                  <a:pt x="23329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5867346" y="1811506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0" y="546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5882797" y="3844610"/>
            <a:ext cx="89204" cy="42341"/>
          </a:xfrm>
          <a:custGeom>
            <a:avLst/>
            <a:gdLst/>
            <a:ahLst/>
            <a:cxnLst/>
            <a:rect l="l" t="t" r="r" b="b"/>
            <a:pathLst>
              <a:path w="89204" h="42341">
                <a:moveTo>
                  <a:pt x="7874" y="35318"/>
                </a:moveTo>
                <a:lnTo>
                  <a:pt x="89204" y="0"/>
                </a:lnTo>
                <a:lnTo>
                  <a:pt x="50101" y="18148"/>
                </a:lnTo>
                <a:lnTo>
                  <a:pt x="0" y="38557"/>
                </a:lnTo>
                <a:lnTo>
                  <a:pt x="749" y="42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5883330" y="1822744"/>
            <a:ext cx="215" cy="1841"/>
          </a:xfrm>
          <a:custGeom>
            <a:avLst/>
            <a:gdLst/>
            <a:ahLst/>
            <a:cxnLst/>
            <a:rect l="l" t="t" r="r" b="b"/>
            <a:pathLst>
              <a:path w="215" h="1841">
                <a:moveTo>
                  <a:pt x="0" y="0"/>
                </a:move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5972001" y="3833166"/>
            <a:ext cx="23215" cy="11442"/>
          </a:xfrm>
          <a:custGeom>
            <a:avLst/>
            <a:gdLst/>
            <a:ahLst/>
            <a:cxnLst/>
            <a:rect l="l" t="t" r="r" b="b"/>
            <a:pathLst>
              <a:path w="23215" h="11442">
                <a:moveTo>
                  <a:pt x="21056" y="1079"/>
                </a:moveTo>
                <a:lnTo>
                  <a:pt x="23215" y="0"/>
                </a:lnTo>
                <a:lnTo>
                  <a:pt x="0" y="11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5971995" y="1867235"/>
            <a:ext cx="23215" cy="11341"/>
          </a:xfrm>
          <a:custGeom>
            <a:avLst/>
            <a:gdLst/>
            <a:ahLst/>
            <a:cxnLst/>
            <a:rect l="l" t="t" r="r" b="b"/>
            <a:pathLst>
              <a:path w="23215" h="11341">
                <a:moveTo>
                  <a:pt x="10045" y="4432"/>
                </a:moveTo>
                <a:lnTo>
                  <a:pt x="0" y="0"/>
                </a:lnTo>
                <a:lnTo>
                  <a:pt x="10045" y="4432"/>
                </a:lnTo>
                <a:lnTo>
                  <a:pt x="23215" y="11341"/>
                </a:lnTo>
                <a:lnTo>
                  <a:pt x="21069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1" name="object 5421"/>
          <p:cNvSpPr/>
          <p:nvPr/>
        </p:nvSpPr>
        <p:spPr>
          <a:xfrm>
            <a:off x="5995216" y="3827219"/>
            <a:ext cx="11671" cy="5943"/>
          </a:xfrm>
          <a:custGeom>
            <a:avLst/>
            <a:gdLst/>
            <a:ahLst/>
            <a:cxnLst/>
            <a:rect l="l" t="t" r="r" b="b"/>
            <a:pathLst>
              <a:path w="11671" h="5943">
                <a:moveTo>
                  <a:pt x="0" y="5943"/>
                </a:moveTo>
                <a:lnTo>
                  <a:pt x="11671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2" name="object 5422"/>
          <p:cNvSpPr/>
          <p:nvPr/>
        </p:nvSpPr>
        <p:spPr>
          <a:xfrm>
            <a:off x="6006880" y="3820951"/>
            <a:ext cx="11557" cy="6273"/>
          </a:xfrm>
          <a:custGeom>
            <a:avLst/>
            <a:gdLst/>
            <a:ahLst/>
            <a:cxnLst/>
            <a:rect l="l" t="t" r="r" b="b"/>
            <a:pathLst>
              <a:path w="11557" h="6273">
                <a:moveTo>
                  <a:pt x="0" y="6273"/>
                </a:moveTo>
                <a:lnTo>
                  <a:pt x="11557" y="0"/>
                </a:lnTo>
                <a:lnTo>
                  <a:pt x="0" y="6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3" name="object 5423"/>
          <p:cNvSpPr/>
          <p:nvPr/>
        </p:nvSpPr>
        <p:spPr>
          <a:xfrm>
            <a:off x="5995208" y="1878582"/>
            <a:ext cx="23228" cy="12306"/>
          </a:xfrm>
          <a:custGeom>
            <a:avLst/>
            <a:gdLst/>
            <a:ahLst/>
            <a:cxnLst/>
            <a:rect l="l" t="t" r="r" b="b"/>
            <a:pathLst>
              <a:path w="23228" h="12306">
                <a:moveTo>
                  <a:pt x="11671" y="5829"/>
                </a:moveTo>
                <a:lnTo>
                  <a:pt x="0" y="0"/>
                </a:lnTo>
                <a:lnTo>
                  <a:pt x="23228" y="12306"/>
                </a:lnTo>
                <a:lnTo>
                  <a:pt x="1167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4" name="object 5424"/>
          <p:cNvSpPr/>
          <p:nvPr/>
        </p:nvSpPr>
        <p:spPr>
          <a:xfrm>
            <a:off x="6018444" y="3812858"/>
            <a:ext cx="15113" cy="8102"/>
          </a:xfrm>
          <a:custGeom>
            <a:avLst/>
            <a:gdLst/>
            <a:ahLst/>
            <a:cxnLst/>
            <a:rect l="l" t="t" r="r" b="b"/>
            <a:pathLst>
              <a:path w="15112" h="8102">
                <a:moveTo>
                  <a:pt x="14681" y="215"/>
                </a:moveTo>
                <a:lnTo>
                  <a:pt x="15113" y="0"/>
                </a:lnTo>
                <a:lnTo>
                  <a:pt x="0" y="8102"/>
                </a:lnTo>
                <a:lnTo>
                  <a:pt x="1132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5" name="object 5425"/>
          <p:cNvSpPr/>
          <p:nvPr/>
        </p:nvSpPr>
        <p:spPr>
          <a:xfrm>
            <a:off x="6030100" y="381436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0" y="33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6" name="object 5426"/>
          <p:cNvSpPr/>
          <p:nvPr/>
        </p:nvSpPr>
        <p:spPr>
          <a:xfrm>
            <a:off x="6018432" y="1890889"/>
            <a:ext cx="14262" cy="7454"/>
          </a:xfrm>
          <a:custGeom>
            <a:avLst/>
            <a:gdLst/>
            <a:ahLst/>
            <a:cxnLst/>
            <a:rect l="l" t="t" r="r" b="b"/>
            <a:pathLst>
              <a:path w="14262" h="7454">
                <a:moveTo>
                  <a:pt x="14262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7" name="object 5427"/>
          <p:cNvSpPr/>
          <p:nvPr/>
        </p:nvSpPr>
        <p:spPr>
          <a:xfrm>
            <a:off x="6030100" y="1895645"/>
            <a:ext cx="5829" cy="3136"/>
          </a:xfrm>
          <a:custGeom>
            <a:avLst/>
            <a:gdLst/>
            <a:ahLst/>
            <a:cxnLst/>
            <a:rect l="l" t="t" r="r" b="b"/>
            <a:pathLst>
              <a:path w="5829" h="3136">
                <a:moveTo>
                  <a:pt x="0" y="1295"/>
                </a:moveTo>
                <a:lnTo>
                  <a:pt x="3454" y="3136"/>
                </a:lnTo>
                <a:lnTo>
                  <a:pt x="5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8" name="object 5428"/>
          <p:cNvSpPr/>
          <p:nvPr/>
        </p:nvSpPr>
        <p:spPr>
          <a:xfrm>
            <a:off x="6047056" y="1892729"/>
            <a:ext cx="6273" cy="3454"/>
          </a:xfrm>
          <a:custGeom>
            <a:avLst/>
            <a:gdLst/>
            <a:ahLst/>
            <a:cxnLst/>
            <a:rect l="l" t="t" r="r" b="b"/>
            <a:pathLst>
              <a:path w="6273" h="3454">
                <a:moveTo>
                  <a:pt x="0" y="0"/>
                </a:moveTo>
                <a:lnTo>
                  <a:pt x="3670" y="1397"/>
                </a:lnTo>
                <a:lnTo>
                  <a:pt x="6273" y="3454"/>
                </a:lnTo>
                <a:lnTo>
                  <a:pt x="367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9" name="object 5429"/>
          <p:cNvSpPr/>
          <p:nvPr/>
        </p:nvSpPr>
        <p:spPr>
          <a:xfrm>
            <a:off x="6033551" y="3812858"/>
            <a:ext cx="2387" cy="3022"/>
          </a:xfrm>
          <a:custGeom>
            <a:avLst/>
            <a:gdLst/>
            <a:ahLst/>
            <a:cxnLst/>
            <a:rect l="l" t="t" r="r" b="b"/>
            <a:pathLst>
              <a:path w="2387" h="3022">
                <a:moveTo>
                  <a:pt x="546" y="647"/>
                </a:moveTo>
                <a:lnTo>
                  <a:pt x="0" y="0"/>
                </a:lnTo>
                <a:lnTo>
                  <a:pt x="2387" y="3022"/>
                </a:lnTo>
                <a:lnTo>
                  <a:pt x="54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0" name="object 5430"/>
          <p:cNvSpPr/>
          <p:nvPr/>
        </p:nvSpPr>
        <p:spPr>
          <a:xfrm>
            <a:off x="6035934" y="3815457"/>
            <a:ext cx="17386" cy="3670"/>
          </a:xfrm>
          <a:custGeom>
            <a:avLst/>
            <a:gdLst/>
            <a:ahLst/>
            <a:cxnLst/>
            <a:rect l="l" t="t" r="r" b="b"/>
            <a:pathLst>
              <a:path w="17386" h="3670">
                <a:moveTo>
                  <a:pt x="14795" y="2044"/>
                </a:moveTo>
                <a:lnTo>
                  <a:pt x="17386" y="0"/>
                </a:lnTo>
                <a:lnTo>
                  <a:pt x="14795" y="2044"/>
                </a:lnTo>
                <a:lnTo>
                  <a:pt x="11125" y="3454"/>
                </a:lnTo>
                <a:lnTo>
                  <a:pt x="7124" y="3670"/>
                </a:lnTo>
                <a:lnTo>
                  <a:pt x="3352" y="2590"/>
                </a:lnTo>
                <a:lnTo>
                  <a:pt x="0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1" name="object 5431"/>
          <p:cNvSpPr/>
          <p:nvPr/>
        </p:nvSpPr>
        <p:spPr>
          <a:xfrm>
            <a:off x="6033557" y="1895640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3136"/>
                </a:moveTo>
                <a:lnTo>
                  <a:pt x="2374" y="0"/>
                </a:lnTo>
                <a:lnTo>
                  <a:pt x="21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2" name="object 5432"/>
          <p:cNvSpPr/>
          <p:nvPr/>
        </p:nvSpPr>
        <p:spPr>
          <a:xfrm>
            <a:off x="6053321" y="3794497"/>
            <a:ext cx="11671" cy="20955"/>
          </a:xfrm>
          <a:custGeom>
            <a:avLst/>
            <a:gdLst/>
            <a:ahLst/>
            <a:cxnLst/>
            <a:rect l="l" t="t" r="r" b="b"/>
            <a:pathLst>
              <a:path w="11671" h="20954">
                <a:moveTo>
                  <a:pt x="0" y="20954"/>
                </a:moveTo>
                <a:lnTo>
                  <a:pt x="2590" y="17170"/>
                </a:lnTo>
                <a:lnTo>
                  <a:pt x="3670" y="13398"/>
                </a:lnTo>
                <a:lnTo>
                  <a:pt x="3454" y="9397"/>
                </a:lnTo>
                <a:lnTo>
                  <a:pt x="2044" y="6045"/>
                </a:lnTo>
                <a:lnTo>
                  <a:pt x="11671" y="0"/>
                </a:lnTo>
                <a:lnTo>
                  <a:pt x="5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3" name="object 5433"/>
          <p:cNvSpPr/>
          <p:nvPr/>
        </p:nvSpPr>
        <p:spPr>
          <a:xfrm>
            <a:off x="6076543" y="3731206"/>
            <a:ext cx="81432" cy="56057"/>
          </a:xfrm>
          <a:custGeom>
            <a:avLst/>
            <a:gdLst/>
            <a:ahLst/>
            <a:cxnLst/>
            <a:rect l="l" t="t" r="r" b="b"/>
            <a:pathLst>
              <a:path w="81432" h="56057">
                <a:moveTo>
                  <a:pt x="0" y="56057"/>
                </a:move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4" name="object 5434"/>
          <p:cNvSpPr/>
          <p:nvPr/>
        </p:nvSpPr>
        <p:spPr>
          <a:xfrm>
            <a:off x="6064986" y="3793091"/>
            <a:ext cx="2044" cy="1409"/>
          </a:xfrm>
          <a:custGeom>
            <a:avLst/>
            <a:gdLst/>
            <a:ahLst/>
            <a:cxnLst/>
            <a:rect l="l" t="t" r="r" b="b"/>
            <a:pathLst>
              <a:path w="2044" h="1409">
                <a:moveTo>
                  <a:pt x="0" y="1409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5" name="object 5435"/>
          <p:cNvSpPr/>
          <p:nvPr/>
        </p:nvSpPr>
        <p:spPr>
          <a:xfrm>
            <a:off x="6080970" y="1927396"/>
            <a:ext cx="77000" cy="53136"/>
          </a:xfrm>
          <a:custGeom>
            <a:avLst/>
            <a:gdLst/>
            <a:ahLst/>
            <a:cxnLst/>
            <a:rect l="l" t="t" r="r" b="b"/>
            <a:pathLst>
              <a:path w="77000" h="53136">
                <a:moveTo>
                  <a:pt x="0" y="0"/>
                </a:moveTo>
                <a:lnTo>
                  <a:pt x="77000" y="5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6" name="object 5436"/>
          <p:cNvSpPr/>
          <p:nvPr/>
        </p:nvSpPr>
        <p:spPr>
          <a:xfrm>
            <a:off x="6055264" y="1905259"/>
            <a:ext cx="1727" cy="6045"/>
          </a:xfrm>
          <a:custGeom>
            <a:avLst/>
            <a:gdLst/>
            <a:ahLst/>
            <a:cxnLst/>
            <a:rect l="l" t="t" r="r" b="b"/>
            <a:pathLst>
              <a:path w="1727" h="6045">
                <a:moveTo>
                  <a:pt x="0" y="6045"/>
                </a:moveTo>
                <a:lnTo>
                  <a:pt x="1511" y="2476"/>
                </a:lnTo>
                <a:lnTo>
                  <a:pt x="1727" y="0"/>
                </a:lnTo>
                <a:lnTo>
                  <a:pt x="863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7" name="object 5437"/>
          <p:cNvSpPr/>
          <p:nvPr/>
        </p:nvSpPr>
        <p:spPr>
          <a:xfrm>
            <a:off x="6064986" y="1917244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0"/>
                </a:moveTo>
                <a:lnTo>
                  <a:pt x="2044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8" name="object 5438"/>
          <p:cNvSpPr/>
          <p:nvPr/>
        </p:nvSpPr>
        <p:spPr>
          <a:xfrm>
            <a:off x="6059476" y="1913895"/>
            <a:ext cx="3136" cy="1943"/>
          </a:xfrm>
          <a:custGeom>
            <a:avLst/>
            <a:gdLst/>
            <a:ahLst/>
            <a:cxnLst/>
            <a:rect l="l" t="t" r="r" b="b"/>
            <a:pathLst>
              <a:path w="3136" h="1943">
                <a:moveTo>
                  <a:pt x="0" y="0"/>
                </a:moveTo>
                <a:lnTo>
                  <a:pt x="3136" y="1943"/>
                </a:lnTo>
                <a:lnTo>
                  <a:pt x="11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9" name="object 5439"/>
          <p:cNvSpPr/>
          <p:nvPr/>
        </p:nvSpPr>
        <p:spPr>
          <a:xfrm>
            <a:off x="6056778" y="1904177"/>
            <a:ext cx="215" cy="3568"/>
          </a:xfrm>
          <a:custGeom>
            <a:avLst/>
            <a:gdLst/>
            <a:ahLst/>
            <a:cxnLst/>
            <a:rect l="l" t="t" r="r" b="b"/>
            <a:pathLst>
              <a:path w="215" h="3568">
                <a:moveTo>
                  <a:pt x="215" y="1079"/>
                </a:moveTo>
                <a:lnTo>
                  <a:pt x="215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6055914" y="1899857"/>
            <a:ext cx="1079" cy="4318"/>
          </a:xfrm>
          <a:custGeom>
            <a:avLst/>
            <a:gdLst/>
            <a:ahLst/>
            <a:cxnLst/>
            <a:rect l="l" t="t" r="r" b="b"/>
            <a:pathLst>
              <a:path w="1079" h="4318">
                <a:moveTo>
                  <a:pt x="1079" y="4318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1" name="object 5441"/>
          <p:cNvSpPr/>
          <p:nvPr/>
        </p:nvSpPr>
        <p:spPr>
          <a:xfrm>
            <a:off x="6053321" y="1896183"/>
            <a:ext cx="2590" cy="3670"/>
          </a:xfrm>
          <a:custGeom>
            <a:avLst/>
            <a:gdLst/>
            <a:ahLst/>
            <a:cxnLst/>
            <a:rect l="l" t="t" r="r" b="b"/>
            <a:pathLst>
              <a:path w="2590" h="3670">
                <a:moveTo>
                  <a:pt x="0" y="0"/>
                </a:moveTo>
                <a:lnTo>
                  <a:pt x="259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2" name="object 5442"/>
          <p:cNvSpPr/>
          <p:nvPr/>
        </p:nvSpPr>
        <p:spPr>
          <a:xfrm>
            <a:off x="6157974" y="3706916"/>
            <a:ext cx="30886" cy="24295"/>
          </a:xfrm>
          <a:custGeom>
            <a:avLst/>
            <a:gdLst/>
            <a:ahLst/>
            <a:cxnLst/>
            <a:rect l="l" t="t" r="r" b="b"/>
            <a:pathLst>
              <a:path w="30886" h="24295">
                <a:moveTo>
                  <a:pt x="0" y="24295"/>
                </a:moveTo>
                <a:lnTo>
                  <a:pt x="30886" y="0"/>
                </a:lnTo>
                <a:lnTo>
                  <a:pt x="2807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3" name="object 5443"/>
          <p:cNvSpPr/>
          <p:nvPr/>
        </p:nvSpPr>
        <p:spPr>
          <a:xfrm>
            <a:off x="6157974" y="1980531"/>
            <a:ext cx="33578" cy="26238"/>
          </a:xfrm>
          <a:custGeom>
            <a:avLst/>
            <a:gdLst/>
            <a:ahLst/>
            <a:cxnLst/>
            <a:rect l="l" t="t" r="r" b="b"/>
            <a:pathLst>
              <a:path w="33578" h="26238">
                <a:moveTo>
                  <a:pt x="0" y="0"/>
                </a:moveTo>
                <a:lnTo>
                  <a:pt x="33578" y="26238"/>
                </a:lnTo>
                <a:lnTo>
                  <a:pt x="28079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4" name="object 5444"/>
          <p:cNvSpPr/>
          <p:nvPr/>
        </p:nvSpPr>
        <p:spPr>
          <a:xfrm>
            <a:off x="6188856" y="3704963"/>
            <a:ext cx="3784" cy="1943"/>
          </a:xfrm>
          <a:custGeom>
            <a:avLst/>
            <a:gdLst/>
            <a:ahLst/>
            <a:cxnLst/>
            <a:rect l="l" t="t" r="r" b="b"/>
            <a:pathLst>
              <a:path w="3784" h="1943">
                <a:moveTo>
                  <a:pt x="1841" y="546"/>
                </a:moveTo>
                <a:lnTo>
                  <a:pt x="0" y="1943"/>
                </a:lnTo>
                <a:lnTo>
                  <a:pt x="2489" y="0"/>
                </a:lnTo>
                <a:lnTo>
                  <a:pt x="3784" y="876"/>
                </a:lnTo>
                <a:lnTo>
                  <a:pt x="313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5" name="object 5445"/>
          <p:cNvSpPr/>
          <p:nvPr/>
        </p:nvSpPr>
        <p:spPr>
          <a:xfrm>
            <a:off x="6191015" y="370496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6" name="object 5446"/>
          <p:cNvSpPr/>
          <p:nvPr/>
        </p:nvSpPr>
        <p:spPr>
          <a:xfrm>
            <a:off x="6192640" y="3705833"/>
            <a:ext cx="9398" cy="3568"/>
          </a:xfrm>
          <a:custGeom>
            <a:avLst/>
            <a:gdLst/>
            <a:ahLst/>
            <a:cxnLst/>
            <a:rect l="l" t="t" r="r" b="b"/>
            <a:pathLst>
              <a:path w="9398" h="3568">
                <a:moveTo>
                  <a:pt x="0" y="0"/>
                </a:moveTo>
                <a:lnTo>
                  <a:pt x="1625" y="1511"/>
                </a:lnTo>
                <a:lnTo>
                  <a:pt x="5511" y="3238"/>
                </a:lnTo>
                <a:lnTo>
                  <a:pt x="9398" y="3568"/>
                </a:lnTo>
                <a:lnTo>
                  <a:pt x="551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6188322" y="2004185"/>
            <a:ext cx="2806" cy="2273"/>
          </a:xfrm>
          <a:custGeom>
            <a:avLst/>
            <a:gdLst/>
            <a:ahLst/>
            <a:cxnLst/>
            <a:rect l="l" t="t" r="r" b="b"/>
            <a:pathLst>
              <a:path w="2806" h="2273">
                <a:moveTo>
                  <a:pt x="2374" y="1943"/>
                </a:moveTo>
                <a:lnTo>
                  <a:pt x="0" y="0"/>
                </a:lnTo>
                <a:lnTo>
                  <a:pt x="2806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8" name="object 5448"/>
          <p:cNvSpPr/>
          <p:nvPr/>
        </p:nvSpPr>
        <p:spPr>
          <a:xfrm>
            <a:off x="6191561" y="2006027"/>
            <a:ext cx="749" cy="749"/>
          </a:xfrm>
          <a:custGeom>
            <a:avLst/>
            <a:gdLst/>
            <a:ahLst/>
            <a:cxnLst/>
            <a:rect l="l" t="t" r="r" b="b"/>
            <a:pathLst>
              <a:path w="749" h="749">
                <a:moveTo>
                  <a:pt x="0" y="749"/>
                </a:moveTo>
                <a:lnTo>
                  <a:pt x="749" y="0"/>
                </a:lnTo>
                <a:lnTo>
                  <a:pt x="21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9" name="object 5449"/>
          <p:cNvSpPr/>
          <p:nvPr/>
        </p:nvSpPr>
        <p:spPr>
          <a:xfrm>
            <a:off x="6192100" y="2005589"/>
            <a:ext cx="749" cy="647"/>
          </a:xfrm>
          <a:custGeom>
            <a:avLst/>
            <a:gdLst/>
            <a:ahLst/>
            <a:cxnLst/>
            <a:rect l="l" t="t" r="r" b="b"/>
            <a:pathLst>
              <a:path w="749" h="647">
                <a:moveTo>
                  <a:pt x="0" y="647"/>
                </a:moveTo>
                <a:lnTo>
                  <a:pt x="749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0" name="object 5450"/>
          <p:cNvSpPr/>
          <p:nvPr/>
        </p:nvSpPr>
        <p:spPr>
          <a:xfrm>
            <a:off x="6202034" y="3696870"/>
            <a:ext cx="11772" cy="12522"/>
          </a:xfrm>
          <a:custGeom>
            <a:avLst/>
            <a:gdLst/>
            <a:ahLst/>
            <a:cxnLst/>
            <a:rect l="l" t="t" r="r" b="b"/>
            <a:pathLst>
              <a:path w="11772" h="12522">
                <a:moveTo>
                  <a:pt x="9829" y="6692"/>
                </a:moveTo>
                <a:lnTo>
                  <a:pt x="11455" y="3022"/>
                </a:lnTo>
                <a:lnTo>
                  <a:pt x="11772" y="0"/>
                </a:lnTo>
                <a:lnTo>
                  <a:pt x="11455" y="3022"/>
                </a:lnTo>
                <a:lnTo>
                  <a:pt x="9829" y="6692"/>
                </a:lnTo>
                <a:lnTo>
                  <a:pt x="7239" y="9613"/>
                </a:lnTo>
                <a:lnTo>
                  <a:pt x="3886" y="11658"/>
                </a:ln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1" name="object 5451"/>
          <p:cNvSpPr/>
          <p:nvPr/>
        </p:nvSpPr>
        <p:spPr>
          <a:xfrm>
            <a:off x="6192855" y="2002245"/>
            <a:ext cx="22466" cy="24726"/>
          </a:xfrm>
          <a:custGeom>
            <a:avLst/>
            <a:gdLst/>
            <a:ahLst/>
            <a:cxnLst/>
            <a:rect l="l" t="t" r="r" b="b"/>
            <a:pathLst>
              <a:path w="22466" h="24726">
                <a:moveTo>
                  <a:pt x="22466" y="24726"/>
                </a:moveTo>
                <a:lnTo>
                  <a:pt x="17932" y="20624"/>
                </a:lnTo>
                <a:lnTo>
                  <a:pt x="19977" y="17272"/>
                </a:lnTo>
                <a:lnTo>
                  <a:pt x="20955" y="13500"/>
                </a:lnTo>
                <a:lnTo>
                  <a:pt x="20637" y="9499"/>
                </a:lnTo>
                <a:lnTo>
                  <a:pt x="19011" y="5829"/>
                </a:lnTo>
                <a:lnTo>
                  <a:pt x="16421" y="2908"/>
                </a:lnTo>
                <a:lnTo>
                  <a:pt x="13068" y="863"/>
                </a:lnTo>
                <a:lnTo>
                  <a:pt x="9182" y="0"/>
                </a:lnTo>
                <a:lnTo>
                  <a:pt x="5295" y="317"/>
                </a:lnTo>
                <a:lnTo>
                  <a:pt x="1409" y="2044"/>
                </a:ln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2" name="object 5452"/>
          <p:cNvSpPr/>
          <p:nvPr/>
        </p:nvSpPr>
        <p:spPr>
          <a:xfrm>
            <a:off x="6194263" y="2002563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3886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6213481" y="3695887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330" y="977"/>
                </a:moveTo>
                <a:lnTo>
                  <a:pt x="33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4" name="object 5454"/>
          <p:cNvSpPr/>
          <p:nvPr/>
        </p:nvSpPr>
        <p:spPr>
          <a:xfrm>
            <a:off x="6210788" y="3652156"/>
            <a:ext cx="40170" cy="43738"/>
          </a:xfrm>
          <a:custGeom>
            <a:avLst/>
            <a:gdLst/>
            <a:ahLst/>
            <a:cxnLst/>
            <a:rect l="l" t="t" r="r" b="b"/>
            <a:pathLst>
              <a:path w="40170" h="43738">
                <a:moveTo>
                  <a:pt x="3022" y="43738"/>
                </a:moveTo>
                <a:lnTo>
                  <a:pt x="2044" y="39954"/>
                </a:lnTo>
                <a:lnTo>
                  <a:pt x="0" y="36499"/>
                </a:lnTo>
                <a:lnTo>
                  <a:pt x="32397" y="7556"/>
                </a:lnTo>
                <a:lnTo>
                  <a:pt x="40170" y="0"/>
                </a:lnTo>
                <a:lnTo>
                  <a:pt x="32397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5" name="object 5455"/>
          <p:cNvSpPr/>
          <p:nvPr/>
        </p:nvSpPr>
        <p:spPr>
          <a:xfrm>
            <a:off x="6212833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76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6" name="object 5456"/>
          <p:cNvSpPr/>
          <p:nvPr/>
        </p:nvSpPr>
        <p:spPr>
          <a:xfrm>
            <a:off x="6328397" y="2138422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7" name="object 5457"/>
          <p:cNvSpPr/>
          <p:nvPr/>
        </p:nvSpPr>
        <p:spPr>
          <a:xfrm>
            <a:off x="6212188" y="2008827"/>
            <a:ext cx="1625" cy="10693"/>
          </a:xfrm>
          <a:custGeom>
            <a:avLst/>
            <a:gdLst/>
            <a:ahLst/>
            <a:cxnLst/>
            <a:rect l="l" t="t" r="r" b="b"/>
            <a:pathLst>
              <a:path w="1625" h="10693">
                <a:moveTo>
                  <a:pt x="0" y="0"/>
                </a:moveTo>
                <a:lnTo>
                  <a:pt x="1295" y="2921"/>
                </a:lnTo>
                <a:lnTo>
                  <a:pt x="1625" y="5943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8" name="object 5458"/>
          <p:cNvSpPr/>
          <p:nvPr/>
        </p:nvSpPr>
        <p:spPr>
          <a:xfrm>
            <a:off x="6213481" y="201174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330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9" name="object 5459"/>
          <p:cNvSpPr/>
          <p:nvPr/>
        </p:nvSpPr>
        <p:spPr>
          <a:xfrm>
            <a:off x="6250965" y="3562409"/>
            <a:ext cx="98171" cy="89750"/>
          </a:xfrm>
          <a:custGeom>
            <a:avLst/>
            <a:gdLst/>
            <a:ahLst/>
            <a:cxnLst/>
            <a:rect l="l" t="t" r="r" b="b"/>
            <a:pathLst>
              <a:path w="98171" h="89750">
                <a:moveTo>
                  <a:pt x="66306" y="21488"/>
                </a:moveTo>
                <a:lnTo>
                  <a:pt x="46977" y="42760"/>
                </a:lnTo>
                <a:lnTo>
                  <a:pt x="0" y="89750"/>
                </a:lnTo>
                <a:lnTo>
                  <a:pt x="66306" y="21488"/>
                </a:lnTo>
                <a:lnTo>
                  <a:pt x="77216" y="8851"/>
                </a:lnTo>
                <a:lnTo>
                  <a:pt x="80784" y="10795"/>
                </a:lnTo>
                <a:lnTo>
                  <a:pt x="77533" y="8750"/>
                </a:lnTo>
                <a:lnTo>
                  <a:pt x="80784" y="10795"/>
                </a:lnTo>
                <a:lnTo>
                  <a:pt x="84670" y="11658"/>
                </a:lnTo>
                <a:lnTo>
                  <a:pt x="88557" y="11341"/>
                </a:lnTo>
                <a:lnTo>
                  <a:pt x="92227" y="9829"/>
                </a:lnTo>
                <a:lnTo>
                  <a:pt x="95250" y="7239"/>
                </a:lnTo>
                <a:lnTo>
                  <a:pt x="97307" y="3784"/>
                </a:lnTo>
                <a:lnTo>
                  <a:pt x="98171" y="0"/>
                </a:lnTo>
                <a:lnTo>
                  <a:pt x="9730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0" name="object 5460"/>
          <p:cNvSpPr/>
          <p:nvPr/>
        </p:nvSpPr>
        <p:spPr>
          <a:xfrm>
            <a:off x="6250962" y="2059802"/>
            <a:ext cx="63830" cy="65341"/>
          </a:xfrm>
          <a:custGeom>
            <a:avLst/>
            <a:gdLst/>
            <a:ahLst/>
            <a:cxnLst/>
            <a:rect l="l" t="t" r="r" b="b"/>
            <a:pathLst>
              <a:path w="63830" h="65341">
                <a:moveTo>
                  <a:pt x="0" y="0"/>
                </a:moveTo>
                <a:lnTo>
                  <a:pt x="63830" y="6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1" name="object 5461"/>
          <p:cNvSpPr/>
          <p:nvPr/>
        </p:nvSpPr>
        <p:spPr>
          <a:xfrm>
            <a:off x="6243187" y="2051806"/>
            <a:ext cx="3454" cy="3568"/>
          </a:xfrm>
          <a:custGeom>
            <a:avLst/>
            <a:gdLst/>
            <a:ahLst/>
            <a:cxnLst/>
            <a:rect l="l" t="t" r="r" b="b"/>
            <a:pathLst>
              <a:path w="3454" h="3568">
                <a:moveTo>
                  <a:pt x="3454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2" name="object 5462"/>
          <p:cNvSpPr/>
          <p:nvPr/>
        </p:nvSpPr>
        <p:spPr>
          <a:xfrm>
            <a:off x="6328175" y="3571154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3" name="object 5463"/>
          <p:cNvSpPr/>
          <p:nvPr/>
        </p:nvSpPr>
        <p:spPr>
          <a:xfrm>
            <a:off x="6331746" y="2137563"/>
            <a:ext cx="17386" cy="15659"/>
          </a:xfrm>
          <a:custGeom>
            <a:avLst/>
            <a:gdLst/>
            <a:ahLst/>
            <a:cxnLst/>
            <a:rect l="l" t="t" r="r" b="b"/>
            <a:pathLst>
              <a:path w="17386" h="15659">
                <a:moveTo>
                  <a:pt x="0" y="863"/>
                </a:moveTo>
                <a:lnTo>
                  <a:pt x="3886" y="0"/>
                </a:lnTo>
                <a:lnTo>
                  <a:pt x="7772" y="317"/>
                </a:lnTo>
                <a:lnTo>
                  <a:pt x="11442" y="1841"/>
                </a:lnTo>
                <a:lnTo>
                  <a:pt x="14465" y="4432"/>
                </a:lnTo>
                <a:lnTo>
                  <a:pt x="16522" y="7886"/>
                </a:lnTo>
                <a:lnTo>
                  <a:pt x="17386" y="11671"/>
                </a:lnTo>
                <a:lnTo>
                  <a:pt x="16954" y="15659"/>
                </a:lnTo>
                <a:lnTo>
                  <a:pt x="1738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4" name="object 5464"/>
          <p:cNvSpPr/>
          <p:nvPr/>
        </p:nvSpPr>
        <p:spPr>
          <a:xfrm>
            <a:off x="6347627" y="3555707"/>
            <a:ext cx="1498" cy="5842"/>
          </a:xfrm>
          <a:custGeom>
            <a:avLst/>
            <a:gdLst/>
            <a:ahLst/>
            <a:cxnLst/>
            <a:rect l="l" t="t" r="r" b="b"/>
            <a:pathLst>
              <a:path w="1498" h="5841">
                <a:moveTo>
                  <a:pt x="1397" y="5295"/>
                </a:moveTo>
                <a:lnTo>
                  <a:pt x="1066" y="2705"/>
                </a:lnTo>
                <a:lnTo>
                  <a:pt x="0" y="0"/>
                </a:lnTo>
                <a:lnTo>
                  <a:pt x="1066" y="2705"/>
                </a:lnTo>
                <a:lnTo>
                  <a:pt x="1498" y="5842"/>
                </a:lnTo>
                <a:lnTo>
                  <a:pt x="1397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5" name="object 5465"/>
          <p:cNvSpPr/>
          <p:nvPr/>
        </p:nvSpPr>
        <p:spPr>
          <a:xfrm>
            <a:off x="6348702" y="355841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6" name="object 5466"/>
          <p:cNvSpPr/>
          <p:nvPr/>
        </p:nvSpPr>
        <p:spPr>
          <a:xfrm>
            <a:off x="6344599" y="3544153"/>
            <a:ext cx="5930" cy="11557"/>
          </a:xfrm>
          <a:custGeom>
            <a:avLst/>
            <a:gdLst/>
            <a:ahLst/>
            <a:cxnLst/>
            <a:rect l="l" t="t" r="r" b="b"/>
            <a:pathLst>
              <a:path w="5930" h="11557">
                <a:moveTo>
                  <a:pt x="3022" y="11556"/>
                </a:moveTo>
                <a:lnTo>
                  <a:pt x="0" y="7670"/>
                </a:lnTo>
                <a:lnTo>
                  <a:pt x="5930" y="0"/>
                </a:lnTo>
                <a:lnTo>
                  <a:pt x="247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7" name="object 5467"/>
          <p:cNvSpPr/>
          <p:nvPr/>
        </p:nvSpPr>
        <p:spPr>
          <a:xfrm>
            <a:off x="6350535" y="3439394"/>
            <a:ext cx="73761" cy="104762"/>
          </a:xfrm>
          <a:custGeom>
            <a:avLst/>
            <a:gdLst/>
            <a:ahLst/>
            <a:cxnLst/>
            <a:rect l="l" t="t" r="r" b="b"/>
            <a:pathLst>
              <a:path w="73761" h="104762">
                <a:moveTo>
                  <a:pt x="0" y="104762"/>
                </a:moveTo>
                <a:lnTo>
                  <a:pt x="33159" y="61772"/>
                </a:lnTo>
                <a:lnTo>
                  <a:pt x="73761" y="0"/>
                </a:lnTo>
                <a:lnTo>
                  <a:pt x="41910" y="49580"/>
                </a:lnTo>
                <a:lnTo>
                  <a:pt x="36283" y="5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8" name="object 5468"/>
          <p:cNvSpPr/>
          <p:nvPr/>
        </p:nvSpPr>
        <p:spPr>
          <a:xfrm>
            <a:off x="6454753" y="2297513"/>
            <a:ext cx="4102" cy="10693"/>
          </a:xfrm>
          <a:custGeom>
            <a:avLst/>
            <a:gdLst/>
            <a:ahLst/>
            <a:cxnLst/>
            <a:rect l="l" t="t" r="r" b="b"/>
            <a:pathLst>
              <a:path w="4102" h="10693">
                <a:moveTo>
                  <a:pt x="2489" y="3022"/>
                </a:moveTo>
                <a:lnTo>
                  <a:pt x="3886" y="6807"/>
                </a:lnTo>
                <a:lnTo>
                  <a:pt x="4102" y="10693"/>
                </a:lnTo>
                <a:lnTo>
                  <a:pt x="3886" y="6807"/>
                </a:lnTo>
                <a:lnTo>
                  <a:pt x="2489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9" name="object 5469"/>
          <p:cNvSpPr/>
          <p:nvPr/>
        </p:nvSpPr>
        <p:spPr>
          <a:xfrm>
            <a:off x="6345134" y="2160573"/>
            <a:ext cx="98501" cy="135420"/>
          </a:xfrm>
          <a:custGeom>
            <a:avLst/>
            <a:gdLst/>
            <a:ahLst/>
            <a:cxnLst/>
            <a:rect l="l" t="t" r="r" b="b"/>
            <a:pathLst>
              <a:path w="98501" h="135420">
                <a:moveTo>
                  <a:pt x="98501" y="134023"/>
                </a:moveTo>
                <a:lnTo>
                  <a:pt x="94830" y="135420"/>
                </a:lnTo>
                <a:lnTo>
                  <a:pt x="38557" y="498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0" name="object 5470"/>
          <p:cNvSpPr/>
          <p:nvPr/>
        </p:nvSpPr>
        <p:spPr>
          <a:xfrm>
            <a:off x="6344810" y="2160135"/>
            <a:ext cx="8966" cy="11557"/>
          </a:xfrm>
          <a:custGeom>
            <a:avLst/>
            <a:gdLst/>
            <a:ahLst/>
            <a:cxnLst/>
            <a:rect l="l" t="t" r="r" b="b"/>
            <a:pathLst>
              <a:path w="8966" h="11556">
                <a:moveTo>
                  <a:pt x="8966" y="11556"/>
                </a:moveTo>
                <a:lnTo>
                  <a:pt x="0" y="0"/>
                </a:lnTo>
                <a:lnTo>
                  <a:pt x="2273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1" name="object 5471"/>
          <p:cNvSpPr/>
          <p:nvPr/>
        </p:nvSpPr>
        <p:spPr>
          <a:xfrm>
            <a:off x="6344813" y="2159595"/>
            <a:ext cx="1397" cy="2273"/>
          </a:xfrm>
          <a:custGeom>
            <a:avLst/>
            <a:gdLst/>
            <a:ahLst/>
            <a:cxnLst/>
            <a:rect l="l" t="t" r="r" b="b"/>
            <a:pathLst>
              <a:path w="1397" h="2273">
                <a:moveTo>
                  <a:pt x="0" y="0"/>
                </a:moveTo>
                <a:lnTo>
                  <a:pt x="1397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2" name="object 5472"/>
          <p:cNvSpPr/>
          <p:nvPr/>
        </p:nvSpPr>
        <p:spPr>
          <a:xfrm>
            <a:off x="6344597" y="2159817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3" name="object 5473"/>
          <p:cNvSpPr/>
          <p:nvPr/>
        </p:nvSpPr>
        <p:spPr>
          <a:xfrm>
            <a:off x="6348268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4" name="object 5474"/>
          <p:cNvSpPr/>
          <p:nvPr/>
        </p:nvSpPr>
        <p:spPr>
          <a:xfrm>
            <a:off x="6347190" y="2153225"/>
            <a:ext cx="1511" cy="3568"/>
          </a:xfrm>
          <a:custGeom>
            <a:avLst/>
            <a:gdLst/>
            <a:ahLst/>
            <a:cxnLst/>
            <a:rect l="l" t="t" r="r" b="b"/>
            <a:pathLst>
              <a:path w="1511" h="3568">
                <a:moveTo>
                  <a:pt x="1511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5" name="object 5475"/>
          <p:cNvSpPr/>
          <p:nvPr/>
        </p:nvSpPr>
        <p:spPr>
          <a:xfrm>
            <a:off x="6386830" y="2215321"/>
            <a:ext cx="32613" cy="49466"/>
          </a:xfrm>
          <a:custGeom>
            <a:avLst/>
            <a:gdLst/>
            <a:ahLst/>
            <a:cxnLst/>
            <a:rect l="l" t="t" r="r" b="b"/>
            <a:pathLst>
              <a:path w="32613" h="49466">
                <a:moveTo>
                  <a:pt x="32613" y="49466"/>
                </a:moveTo>
                <a:lnTo>
                  <a:pt x="5613" y="73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6" name="object 5476"/>
          <p:cNvSpPr/>
          <p:nvPr/>
        </p:nvSpPr>
        <p:spPr>
          <a:xfrm>
            <a:off x="6409396" y="3416176"/>
            <a:ext cx="30238" cy="46545"/>
          </a:xfrm>
          <a:custGeom>
            <a:avLst/>
            <a:gdLst/>
            <a:ahLst/>
            <a:cxnLst/>
            <a:rect l="l" t="t" r="r" b="b"/>
            <a:pathLst>
              <a:path w="30238" h="46545">
                <a:moveTo>
                  <a:pt x="0" y="46545"/>
                </a:moveTo>
                <a:lnTo>
                  <a:pt x="24193" y="10045"/>
                </a:lnTo>
                <a:lnTo>
                  <a:pt x="30238" y="0"/>
                </a:lnTo>
                <a:lnTo>
                  <a:pt x="14909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7" name="object 5477"/>
          <p:cNvSpPr/>
          <p:nvPr/>
        </p:nvSpPr>
        <p:spPr>
          <a:xfrm>
            <a:off x="6412207" y="2253123"/>
            <a:ext cx="27432" cy="42443"/>
          </a:xfrm>
          <a:custGeom>
            <a:avLst/>
            <a:gdLst/>
            <a:ahLst/>
            <a:cxnLst/>
            <a:rect l="l" t="t" r="r" b="b"/>
            <a:pathLst>
              <a:path w="27432" h="42443">
                <a:moveTo>
                  <a:pt x="27432" y="42443"/>
                </a:moveTo>
                <a:lnTo>
                  <a:pt x="21386" y="32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8" name="object 5478"/>
          <p:cNvSpPr/>
          <p:nvPr/>
        </p:nvSpPr>
        <p:spPr>
          <a:xfrm>
            <a:off x="6439639" y="3415630"/>
            <a:ext cx="4000" cy="1409"/>
          </a:xfrm>
          <a:custGeom>
            <a:avLst/>
            <a:gdLst/>
            <a:ahLst/>
            <a:cxnLst/>
            <a:rect l="l" t="t" r="r" b="b"/>
            <a:pathLst>
              <a:path w="4000" h="1409">
                <a:moveTo>
                  <a:pt x="0" y="546"/>
                </a:moveTo>
                <a:lnTo>
                  <a:pt x="330" y="0"/>
                </a:lnTo>
                <a:lnTo>
                  <a:pt x="400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9" name="object 5479"/>
          <p:cNvSpPr/>
          <p:nvPr/>
        </p:nvSpPr>
        <p:spPr>
          <a:xfrm>
            <a:off x="6454755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0" y="9613"/>
                </a:moveTo>
                <a:lnTo>
                  <a:pt x="2489" y="6489"/>
                </a:lnTo>
                <a:lnTo>
                  <a:pt x="3886" y="2819"/>
                </a:lnTo>
                <a:lnTo>
                  <a:pt x="4000" y="0"/>
                </a:lnTo>
                <a:lnTo>
                  <a:pt x="3886" y="2819"/>
                </a:lnTo>
                <a:lnTo>
                  <a:pt x="2489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0" name="object 5480"/>
          <p:cNvSpPr/>
          <p:nvPr/>
        </p:nvSpPr>
        <p:spPr>
          <a:xfrm>
            <a:off x="6436829" y="3418991"/>
            <a:ext cx="863" cy="1397"/>
          </a:xfrm>
          <a:custGeom>
            <a:avLst/>
            <a:gdLst/>
            <a:ahLst/>
            <a:cxnLst/>
            <a:rect l="l" t="t" r="r" b="b"/>
            <a:pathLst>
              <a:path w="863" h="1397">
                <a:moveTo>
                  <a:pt x="0" y="1397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1" name="object 5481"/>
          <p:cNvSpPr/>
          <p:nvPr/>
        </p:nvSpPr>
        <p:spPr>
          <a:xfrm>
            <a:off x="6447303" y="2485757"/>
            <a:ext cx="4318" cy="11557"/>
          </a:xfrm>
          <a:custGeom>
            <a:avLst/>
            <a:gdLst/>
            <a:ahLst/>
            <a:cxnLst/>
            <a:rect l="l" t="t" r="r" b="b"/>
            <a:pathLst>
              <a:path w="4317" h="11556">
                <a:moveTo>
                  <a:pt x="0" y="0"/>
                </a:moveTo>
                <a:lnTo>
                  <a:pt x="4318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2" name="object 5482"/>
          <p:cNvSpPr/>
          <p:nvPr/>
        </p:nvSpPr>
        <p:spPr>
          <a:xfrm>
            <a:off x="6436829" y="2291242"/>
            <a:ext cx="863" cy="1409"/>
          </a:xfrm>
          <a:custGeom>
            <a:avLst/>
            <a:gdLst/>
            <a:ahLst/>
            <a:cxnLst/>
            <a:rect l="l" t="t" r="r" b="b"/>
            <a:pathLst>
              <a:path w="863" h="1409">
                <a:moveTo>
                  <a:pt x="86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3" name="object 5483"/>
          <p:cNvSpPr/>
          <p:nvPr/>
        </p:nvSpPr>
        <p:spPr>
          <a:xfrm>
            <a:off x="6457774" y="3399546"/>
            <a:ext cx="1079" cy="4965"/>
          </a:xfrm>
          <a:custGeom>
            <a:avLst/>
            <a:gdLst/>
            <a:ahLst/>
            <a:cxnLst/>
            <a:rect l="l" t="t" r="r" b="b"/>
            <a:pathLst>
              <a:path w="1079" h="4965">
                <a:moveTo>
                  <a:pt x="977" y="4965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4" name="object 5484"/>
          <p:cNvSpPr/>
          <p:nvPr/>
        </p:nvSpPr>
        <p:spPr>
          <a:xfrm>
            <a:off x="6452816" y="3394030"/>
            <a:ext cx="4965" cy="5511"/>
          </a:xfrm>
          <a:custGeom>
            <a:avLst/>
            <a:gdLst/>
            <a:ahLst/>
            <a:cxnLst/>
            <a:rect l="l" t="t" r="r" b="b"/>
            <a:pathLst>
              <a:path w="4965" h="5511">
                <a:moveTo>
                  <a:pt x="2806" y="2273"/>
                </a:moveTo>
                <a:lnTo>
                  <a:pt x="0" y="0"/>
                </a:lnTo>
                <a:lnTo>
                  <a:pt x="2806" y="2273"/>
                </a:lnTo>
                <a:lnTo>
                  <a:pt x="49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5" name="object 5485"/>
          <p:cNvSpPr/>
          <p:nvPr/>
        </p:nvSpPr>
        <p:spPr>
          <a:xfrm>
            <a:off x="6452496" y="3393815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1397" y="1193"/>
                </a:moveTo>
                <a:lnTo>
                  <a:pt x="0" y="0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6" name="object 5486"/>
          <p:cNvSpPr/>
          <p:nvPr/>
        </p:nvSpPr>
        <p:spPr>
          <a:xfrm>
            <a:off x="6452490" y="3392948"/>
            <a:ext cx="533" cy="876"/>
          </a:xfrm>
          <a:custGeom>
            <a:avLst/>
            <a:gdLst/>
            <a:ahLst/>
            <a:cxnLst/>
            <a:rect l="l" t="t" r="r" b="b"/>
            <a:pathLst>
              <a:path w="533" h="876">
                <a:moveTo>
                  <a:pt x="215" y="546"/>
                </a:moveTo>
                <a:lnTo>
                  <a:pt x="533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7" name="object 5487"/>
          <p:cNvSpPr/>
          <p:nvPr/>
        </p:nvSpPr>
        <p:spPr>
          <a:xfrm>
            <a:off x="6453024" y="3264971"/>
            <a:ext cx="60591" cy="127990"/>
          </a:xfrm>
          <a:custGeom>
            <a:avLst/>
            <a:gdLst/>
            <a:ahLst/>
            <a:cxnLst/>
            <a:rect l="l" t="t" r="r" b="b"/>
            <a:pathLst>
              <a:path w="60591" h="127990">
                <a:moveTo>
                  <a:pt x="5943" y="116319"/>
                </a:moveTo>
                <a:lnTo>
                  <a:pt x="7137" y="114807"/>
                </a:lnTo>
                <a:lnTo>
                  <a:pt x="0" y="127990"/>
                </a:lnTo>
                <a:lnTo>
                  <a:pt x="38125" y="53466"/>
                </a:lnTo>
                <a:lnTo>
                  <a:pt x="60591" y="0"/>
                </a:lnTo>
                <a:lnTo>
                  <a:pt x="49466" y="28193"/>
                </a:lnTo>
                <a:lnTo>
                  <a:pt x="43205" y="41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8" name="object 5488"/>
          <p:cNvSpPr/>
          <p:nvPr/>
        </p:nvSpPr>
        <p:spPr>
          <a:xfrm>
            <a:off x="6455947" y="2508976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9" name="object 5489"/>
          <p:cNvSpPr/>
          <p:nvPr/>
        </p:nvSpPr>
        <p:spPr>
          <a:xfrm>
            <a:off x="6453144" y="2318997"/>
            <a:ext cx="2044" cy="3898"/>
          </a:xfrm>
          <a:custGeom>
            <a:avLst/>
            <a:gdLst/>
            <a:ahLst/>
            <a:cxnLst/>
            <a:rect l="l" t="t" r="r" b="b"/>
            <a:pathLst>
              <a:path w="2044" h="3898">
                <a:moveTo>
                  <a:pt x="317" y="546"/>
                </a:moveTo>
                <a:lnTo>
                  <a:pt x="2044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0" name="object 5490"/>
          <p:cNvSpPr/>
          <p:nvPr/>
        </p:nvSpPr>
        <p:spPr>
          <a:xfrm>
            <a:off x="6452598" y="2317061"/>
            <a:ext cx="2590" cy="5829"/>
          </a:xfrm>
          <a:custGeom>
            <a:avLst/>
            <a:gdLst/>
            <a:ahLst/>
            <a:cxnLst/>
            <a:rect l="l" t="t" r="r" b="b"/>
            <a:pathLst>
              <a:path w="2590" h="5829">
                <a:moveTo>
                  <a:pt x="215" y="1295"/>
                </a:moveTo>
                <a:lnTo>
                  <a:pt x="2590" y="5829"/>
                </a:lnTo>
                <a:lnTo>
                  <a:pt x="0" y="863"/>
                </a:lnTo>
                <a:lnTo>
                  <a:pt x="965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1" name="object 5491"/>
          <p:cNvSpPr/>
          <p:nvPr/>
        </p:nvSpPr>
        <p:spPr>
          <a:xfrm>
            <a:off x="6455185" y="2322898"/>
            <a:ext cx="60159" cy="127977"/>
          </a:xfrm>
          <a:custGeom>
            <a:avLst/>
            <a:gdLst/>
            <a:ahLst/>
            <a:cxnLst/>
            <a:rect l="l" t="t" r="r" b="b"/>
            <a:pathLst>
              <a:path w="60159" h="127977">
                <a:moveTo>
                  <a:pt x="41046" y="82397"/>
                </a:moveTo>
                <a:lnTo>
                  <a:pt x="47307" y="95465"/>
                </a:lnTo>
                <a:lnTo>
                  <a:pt x="60159" y="127977"/>
                </a:lnTo>
                <a:lnTo>
                  <a:pt x="35966" y="70307"/>
                </a:lnTo>
                <a:lnTo>
                  <a:pt x="0" y="0"/>
                </a:lnTo>
                <a:lnTo>
                  <a:pt x="15125" y="27749"/>
                </a:lnTo>
                <a:lnTo>
                  <a:pt x="26784" y="5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2" name="object 5492"/>
          <p:cNvSpPr/>
          <p:nvPr/>
        </p:nvSpPr>
        <p:spPr>
          <a:xfrm>
            <a:off x="6453568" y="2308200"/>
            <a:ext cx="5295" cy="8864"/>
          </a:xfrm>
          <a:custGeom>
            <a:avLst/>
            <a:gdLst/>
            <a:ahLst/>
            <a:cxnLst/>
            <a:rect l="l" t="t" r="r" b="b"/>
            <a:pathLst>
              <a:path w="5295" h="8864">
                <a:moveTo>
                  <a:pt x="1727" y="7454"/>
                </a:moveTo>
                <a:lnTo>
                  <a:pt x="0" y="8864"/>
                </a:lnTo>
                <a:lnTo>
                  <a:pt x="2057" y="7137"/>
                </a:lnTo>
                <a:lnTo>
                  <a:pt x="4216" y="3784"/>
                </a:lnTo>
                <a:lnTo>
                  <a:pt x="5295" y="0"/>
                </a:lnTo>
                <a:lnTo>
                  <a:pt x="443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3" name="object 5493"/>
          <p:cNvSpPr/>
          <p:nvPr/>
        </p:nvSpPr>
        <p:spPr>
          <a:xfrm>
            <a:off x="6452600" y="2315331"/>
            <a:ext cx="3022" cy="2590"/>
          </a:xfrm>
          <a:custGeom>
            <a:avLst/>
            <a:gdLst/>
            <a:ahLst/>
            <a:cxnLst/>
            <a:rect l="l" t="t" r="r" b="b"/>
            <a:pathLst>
              <a:path w="3022" h="2590">
                <a:moveTo>
                  <a:pt x="3022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4" name="object 5494"/>
          <p:cNvSpPr/>
          <p:nvPr/>
        </p:nvSpPr>
        <p:spPr>
          <a:xfrm>
            <a:off x="6460158" y="3336472"/>
            <a:ext cx="21818" cy="43307"/>
          </a:xfrm>
          <a:custGeom>
            <a:avLst/>
            <a:gdLst/>
            <a:ahLst/>
            <a:cxnLst/>
            <a:rect l="l" t="t" r="r" b="b"/>
            <a:pathLst>
              <a:path w="21818" h="43307">
                <a:moveTo>
                  <a:pt x="0" y="43306"/>
                </a:moveTo>
                <a:lnTo>
                  <a:pt x="10147" y="24409"/>
                </a:lnTo>
                <a:lnTo>
                  <a:pt x="21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5" name="object 5495"/>
          <p:cNvSpPr/>
          <p:nvPr/>
        </p:nvSpPr>
        <p:spPr>
          <a:xfrm>
            <a:off x="6467826" y="2527442"/>
            <a:ext cx="67068" cy="115773"/>
          </a:xfrm>
          <a:custGeom>
            <a:avLst/>
            <a:gdLst/>
            <a:ahLst/>
            <a:cxnLst/>
            <a:rect l="l" t="t" r="r" b="b"/>
            <a:pathLst>
              <a:path w="67068" h="115773">
                <a:moveTo>
                  <a:pt x="0" y="12420"/>
                </a:moveTo>
                <a:lnTo>
                  <a:pt x="38341" y="0"/>
                </a:lnTo>
                <a:lnTo>
                  <a:pt x="63068" y="89319"/>
                </a:lnTo>
                <a:lnTo>
                  <a:pt x="67068" y="107467"/>
                </a:lnTo>
                <a:lnTo>
                  <a:pt x="27647" y="11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6" name="object 5496"/>
          <p:cNvSpPr/>
          <p:nvPr/>
        </p:nvSpPr>
        <p:spPr>
          <a:xfrm>
            <a:off x="6464696" y="2532200"/>
            <a:ext cx="4318" cy="11658"/>
          </a:xfrm>
          <a:custGeom>
            <a:avLst/>
            <a:gdLst/>
            <a:ahLst/>
            <a:cxnLst/>
            <a:rect l="l" t="t" r="r" b="b"/>
            <a:pathLst>
              <a:path w="4317" h="11658">
                <a:moveTo>
                  <a:pt x="4317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7" name="object 5497"/>
          <p:cNvSpPr/>
          <p:nvPr/>
        </p:nvSpPr>
        <p:spPr>
          <a:xfrm>
            <a:off x="6494932" y="2633497"/>
            <a:ext cx="39751" cy="8534"/>
          </a:xfrm>
          <a:custGeom>
            <a:avLst/>
            <a:gdLst/>
            <a:ahLst/>
            <a:cxnLst/>
            <a:rect l="l" t="t" r="r" b="b"/>
            <a:pathLst>
              <a:path w="39751" h="8534">
                <a:moveTo>
                  <a:pt x="0" y="8534"/>
                </a:moveTo>
                <a:lnTo>
                  <a:pt x="397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8" name="object 5498"/>
          <p:cNvSpPr/>
          <p:nvPr/>
        </p:nvSpPr>
        <p:spPr>
          <a:xfrm>
            <a:off x="6513617" y="3253315"/>
            <a:ext cx="4851" cy="11658"/>
          </a:xfrm>
          <a:custGeom>
            <a:avLst/>
            <a:gdLst/>
            <a:ahLst/>
            <a:cxnLst/>
            <a:rect l="l" t="t" r="r" b="b"/>
            <a:pathLst>
              <a:path w="4851" h="11658">
                <a:moveTo>
                  <a:pt x="0" y="11658"/>
                </a:moveTo>
                <a:lnTo>
                  <a:pt x="4851" y="0"/>
                </a:lnTo>
                <a:lnTo>
                  <a:pt x="0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9" name="object 5499"/>
          <p:cNvSpPr/>
          <p:nvPr/>
        </p:nvSpPr>
        <p:spPr>
          <a:xfrm>
            <a:off x="6517721" y="28416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0" name="object 5500"/>
          <p:cNvSpPr/>
          <p:nvPr/>
        </p:nvSpPr>
        <p:spPr>
          <a:xfrm>
            <a:off x="6511456" y="2742256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0" y="0"/>
                </a:move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1" name="object 5501"/>
          <p:cNvSpPr/>
          <p:nvPr/>
        </p:nvSpPr>
        <p:spPr>
          <a:xfrm>
            <a:off x="6515345" y="2450871"/>
            <a:ext cx="6375" cy="15125"/>
          </a:xfrm>
          <a:custGeom>
            <a:avLst/>
            <a:gdLst/>
            <a:ahLst/>
            <a:cxnLst/>
            <a:rect l="l" t="t" r="r" b="b"/>
            <a:pathLst>
              <a:path w="6375" h="15125">
                <a:moveTo>
                  <a:pt x="0" y="0"/>
                </a:moveTo>
                <a:lnTo>
                  <a:pt x="6375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2" name="object 5502"/>
          <p:cNvSpPr/>
          <p:nvPr/>
        </p:nvSpPr>
        <p:spPr>
          <a:xfrm>
            <a:off x="6518478" y="3243159"/>
            <a:ext cx="6045" cy="10147"/>
          </a:xfrm>
          <a:custGeom>
            <a:avLst/>
            <a:gdLst/>
            <a:ahLst/>
            <a:cxnLst/>
            <a:rect l="l" t="t" r="r" b="b"/>
            <a:pathLst>
              <a:path w="6045" h="10147">
                <a:moveTo>
                  <a:pt x="4749" y="0"/>
                </a:moveTo>
                <a:lnTo>
                  <a:pt x="6045" y="330"/>
                </a:lnTo>
                <a:lnTo>
                  <a:pt x="4318" y="0"/>
                </a:lnTo>
                <a:lnTo>
                  <a:pt x="0" y="10147"/>
                </a:lnTo>
                <a:lnTo>
                  <a:pt x="400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3" name="object 5503"/>
          <p:cNvSpPr/>
          <p:nvPr/>
        </p:nvSpPr>
        <p:spPr>
          <a:xfrm>
            <a:off x="6524527" y="3230084"/>
            <a:ext cx="15227" cy="13830"/>
          </a:xfrm>
          <a:custGeom>
            <a:avLst/>
            <a:gdLst/>
            <a:ahLst/>
            <a:cxnLst/>
            <a:rect l="l" t="t" r="r" b="b"/>
            <a:pathLst>
              <a:path w="15227" h="13830">
                <a:moveTo>
                  <a:pt x="0" y="13398"/>
                </a:moveTo>
                <a:lnTo>
                  <a:pt x="2159" y="13830"/>
                </a:lnTo>
                <a:lnTo>
                  <a:pt x="6045" y="13296"/>
                </a:lnTo>
                <a:lnTo>
                  <a:pt x="9715" y="11671"/>
                </a:lnTo>
                <a:lnTo>
                  <a:pt x="12522" y="8966"/>
                </a:lnTo>
                <a:lnTo>
                  <a:pt x="14465" y="5511"/>
                </a:lnTo>
                <a:lnTo>
                  <a:pt x="15227" y="1625"/>
                </a:lnTo>
                <a:lnTo>
                  <a:pt x="15011" y="0"/>
                </a:lnTo>
                <a:lnTo>
                  <a:pt x="15227" y="1625"/>
                </a:lnTo>
                <a:lnTo>
                  <a:pt x="144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4" name="object 5504"/>
          <p:cNvSpPr/>
          <p:nvPr/>
        </p:nvSpPr>
        <p:spPr>
          <a:xfrm>
            <a:off x="6522798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5" name="object 5505"/>
          <p:cNvSpPr/>
          <p:nvPr/>
        </p:nvSpPr>
        <p:spPr>
          <a:xfrm>
            <a:off x="6520314" y="2462428"/>
            <a:ext cx="6375" cy="6045"/>
          </a:xfrm>
          <a:custGeom>
            <a:avLst/>
            <a:gdLst/>
            <a:ahLst/>
            <a:cxnLst/>
            <a:rect l="l" t="t" r="r" b="b"/>
            <a:pathLst>
              <a:path w="6375" h="6045">
                <a:moveTo>
                  <a:pt x="0" y="0"/>
                </a:moveTo>
                <a:lnTo>
                  <a:pt x="2476" y="6045"/>
                </a:lnTo>
                <a:lnTo>
                  <a:pt x="6375" y="5295"/>
                </a:lnTo>
                <a:lnTo>
                  <a:pt x="290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6" name="object 5506"/>
          <p:cNvSpPr/>
          <p:nvPr/>
        </p:nvSpPr>
        <p:spPr>
          <a:xfrm>
            <a:off x="6522797" y="2467726"/>
            <a:ext cx="16954" cy="16078"/>
          </a:xfrm>
          <a:custGeom>
            <a:avLst/>
            <a:gdLst/>
            <a:ahLst/>
            <a:cxnLst/>
            <a:rect l="l" t="t" r="r" b="b"/>
            <a:pathLst>
              <a:path w="16954" h="16078">
                <a:moveTo>
                  <a:pt x="0" y="749"/>
                </a:moveTo>
                <a:lnTo>
                  <a:pt x="3886" y="0"/>
                </a:lnTo>
                <a:lnTo>
                  <a:pt x="7772" y="419"/>
                </a:lnTo>
                <a:lnTo>
                  <a:pt x="11442" y="2158"/>
                </a:lnTo>
                <a:lnTo>
                  <a:pt x="14262" y="4851"/>
                </a:lnTo>
                <a:lnTo>
                  <a:pt x="16205" y="8305"/>
                </a:lnTo>
                <a:lnTo>
                  <a:pt x="16954" y="12191"/>
                </a:lnTo>
                <a:lnTo>
                  <a:pt x="16522" y="16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7" name="object 5507"/>
          <p:cNvSpPr/>
          <p:nvPr/>
        </p:nvSpPr>
        <p:spPr>
          <a:xfrm>
            <a:off x="6531436" y="2492128"/>
            <a:ext cx="44932" cy="160705"/>
          </a:xfrm>
          <a:custGeom>
            <a:avLst/>
            <a:gdLst/>
            <a:ahLst/>
            <a:cxnLst/>
            <a:rect l="l" t="t" r="r" b="b"/>
            <a:pathLst>
              <a:path w="44932" h="160705">
                <a:moveTo>
                  <a:pt x="0" y="0"/>
                </a:moveTo>
                <a:lnTo>
                  <a:pt x="30022" y="100977"/>
                </a:lnTo>
                <a:lnTo>
                  <a:pt x="42989" y="160705"/>
                </a:lnTo>
                <a:lnTo>
                  <a:pt x="44932" y="160591"/>
                </a:lnTo>
                <a:lnTo>
                  <a:pt x="43853" y="160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8" name="object 5508"/>
          <p:cNvSpPr/>
          <p:nvPr/>
        </p:nvSpPr>
        <p:spPr>
          <a:xfrm>
            <a:off x="6539320" y="3227819"/>
            <a:ext cx="215" cy="2273"/>
          </a:xfrm>
          <a:custGeom>
            <a:avLst/>
            <a:gdLst/>
            <a:ahLst/>
            <a:cxnLst/>
            <a:rect l="l" t="t" r="r" b="b"/>
            <a:pathLst>
              <a:path w="215" h="2273">
                <a:moveTo>
                  <a:pt x="215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9" name="object 5509"/>
          <p:cNvSpPr/>
          <p:nvPr/>
        </p:nvSpPr>
        <p:spPr>
          <a:xfrm>
            <a:off x="6531867" y="3219723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0" name="object 5510"/>
          <p:cNvSpPr/>
          <p:nvPr/>
        </p:nvSpPr>
        <p:spPr>
          <a:xfrm>
            <a:off x="6531436" y="3219507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1" name="object 5511"/>
          <p:cNvSpPr/>
          <p:nvPr/>
        </p:nvSpPr>
        <p:spPr>
          <a:xfrm>
            <a:off x="6531438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2806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2" name="object 5512"/>
          <p:cNvSpPr/>
          <p:nvPr/>
        </p:nvSpPr>
        <p:spPr>
          <a:xfrm>
            <a:off x="6535216" y="3090552"/>
            <a:ext cx="32397" cy="116319"/>
          </a:xfrm>
          <a:custGeom>
            <a:avLst/>
            <a:gdLst/>
            <a:ahLst/>
            <a:cxnLst/>
            <a:rect l="l" t="t" r="r" b="b"/>
            <a:pathLst>
              <a:path w="32397" h="116319">
                <a:moveTo>
                  <a:pt x="0" y="116319"/>
                </a:moveTo>
                <a:lnTo>
                  <a:pt x="26250" y="27978"/>
                </a:lnTo>
                <a:lnTo>
                  <a:pt x="32397" y="0"/>
                </a:lnTo>
                <a:lnTo>
                  <a:pt x="3153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3" name="object 5513"/>
          <p:cNvSpPr/>
          <p:nvPr/>
        </p:nvSpPr>
        <p:spPr>
          <a:xfrm>
            <a:off x="6536406" y="2508976"/>
            <a:ext cx="21488" cy="72148"/>
          </a:xfrm>
          <a:custGeom>
            <a:avLst/>
            <a:gdLst/>
            <a:ahLst/>
            <a:cxnLst/>
            <a:rect l="l" t="t" r="r" b="b"/>
            <a:pathLst>
              <a:path w="21488" h="72148">
                <a:moveTo>
                  <a:pt x="0" y="0"/>
                </a:moveTo>
                <a:lnTo>
                  <a:pt x="16306" y="50647"/>
                </a:lnTo>
                <a:lnTo>
                  <a:pt x="21488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4" name="object 5514"/>
          <p:cNvSpPr/>
          <p:nvPr/>
        </p:nvSpPr>
        <p:spPr>
          <a:xfrm>
            <a:off x="6531979" y="2494179"/>
            <a:ext cx="965" cy="3124"/>
          </a:xfrm>
          <a:custGeom>
            <a:avLst/>
            <a:gdLst/>
            <a:ahLst/>
            <a:cxnLst/>
            <a:rect l="l" t="t" r="r" b="b"/>
            <a:pathLst>
              <a:path w="965" h="3124">
                <a:moveTo>
                  <a:pt x="215" y="431"/>
                </a:moveTo>
                <a:lnTo>
                  <a:pt x="965" y="31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5" name="object 5515"/>
          <p:cNvSpPr/>
          <p:nvPr/>
        </p:nvSpPr>
        <p:spPr>
          <a:xfrm>
            <a:off x="6531655" y="2493107"/>
            <a:ext cx="1295" cy="4203"/>
          </a:xfrm>
          <a:custGeom>
            <a:avLst/>
            <a:gdLst/>
            <a:ahLst/>
            <a:cxnLst/>
            <a:rect l="l" t="t" r="r" b="b"/>
            <a:pathLst>
              <a:path w="1295" h="4203">
                <a:moveTo>
                  <a:pt x="129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6" name="object 5516"/>
          <p:cNvSpPr/>
          <p:nvPr/>
        </p:nvSpPr>
        <p:spPr>
          <a:xfrm>
            <a:off x="6531436" y="2490617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  <a:lnTo>
                  <a:pt x="4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7" name="object 5517"/>
          <p:cNvSpPr/>
          <p:nvPr/>
        </p:nvSpPr>
        <p:spPr>
          <a:xfrm>
            <a:off x="6534245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0" y="317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8" name="object 5518"/>
          <p:cNvSpPr/>
          <p:nvPr/>
        </p:nvSpPr>
        <p:spPr>
          <a:xfrm>
            <a:off x="6538997" y="2476036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0" y="0"/>
                </a:moveTo>
                <a:lnTo>
                  <a:pt x="749" y="3886"/>
                </a:lnTo>
                <a:lnTo>
                  <a:pt x="31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9" name="object 5519"/>
          <p:cNvSpPr/>
          <p:nvPr/>
        </p:nvSpPr>
        <p:spPr>
          <a:xfrm>
            <a:off x="6567615" y="3067225"/>
            <a:ext cx="4978" cy="23329"/>
          </a:xfrm>
          <a:custGeom>
            <a:avLst/>
            <a:gdLst/>
            <a:ahLst/>
            <a:cxnLst/>
            <a:rect l="l" t="t" r="r" b="b"/>
            <a:pathLst>
              <a:path w="4978" h="23329">
                <a:moveTo>
                  <a:pt x="0" y="23329"/>
                </a:moveTo>
                <a:lnTo>
                  <a:pt x="2806" y="11988"/>
                </a:lnTo>
                <a:lnTo>
                  <a:pt x="4978" y="0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0" name="object 5520"/>
          <p:cNvSpPr/>
          <p:nvPr/>
        </p:nvSpPr>
        <p:spPr>
          <a:xfrm>
            <a:off x="6572580" y="3055669"/>
            <a:ext cx="12750" cy="11557"/>
          </a:xfrm>
          <a:custGeom>
            <a:avLst/>
            <a:gdLst/>
            <a:ahLst/>
            <a:cxnLst/>
            <a:rect l="l" t="t" r="r" b="b"/>
            <a:pathLst>
              <a:path w="12750" h="11556">
                <a:moveTo>
                  <a:pt x="1625" y="4432"/>
                </a:moveTo>
                <a:lnTo>
                  <a:pt x="0" y="11557"/>
                </a:lnTo>
                <a:lnTo>
                  <a:pt x="1841" y="3136"/>
                </a:lnTo>
                <a:lnTo>
                  <a:pt x="5829" y="3238"/>
                </a:lnTo>
                <a:lnTo>
                  <a:pt x="9613" y="2057"/>
                </a:lnTo>
                <a:lnTo>
                  <a:pt x="12750" y="0"/>
                </a:lnTo>
                <a:lnTo>
                  <a:pt x="9613" y="2057"/>
                </a:lnTo>
                <a:lnTo>
                  <a:pt x="5829" y="3238"/>
                </a:lnTo>
                <a:lnTo>
                  <a:pt x="3784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1" name="object 5521"/>
          <p:cNvSpPr/>
          <p:nvPr/>
        </p:nvSpPr>
        <p:spPr>
          <a:xfrm>
            <a:off x="6573558" y="264851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2" name="object 5522"/>
          <p:cNvSpPr/>
          <p:nvPr/>
        </p:nvSpPr>
        <p:spPr>
          <a:xfrm>
            <a:off x="6574853" y="2652729"/>
            <a:ext cx="14363" cy="24841"/>
          </a:xfrm>
          <a:custGeom>
            <a:avLst/>
            <a:gdLst/>
            <a:ahLst/>
            <a:cxnLst/>
            <a:rect l="l" t="t" r="r" b="b"/>
            <a:pathLst>
              <a:path w="14363" h="24841">
                <a:moveTo>
                  <a:pt x="0" y="101"/>
                </a:moveTo>
                <a:lnTo>
                  <a:pt x="3568" y="0"/>
                </a:lnTo>
                <a:lnTo>
                  <a:pt x="7340" y="1079"/>
                </a:lnTo>
                <a:lnTo>
                  <a:pt x="10579" y="3340"/>
                </a:lnTo>
                <a:lnTo>
                  <a:pt x="12954" y="6477"/>
                </a:lnTo>
                <a:lnTo>
                  <a:pt x="14262" y="10248"/>
                </a:lnTo>
                <a:lnTo>
                  <a:pt x="14363" y="14147"/>
                </a:lnTo>
                <a:lnTo>
                  <a:pt x="13068" y="18135"/>
                </a:lnTo>
                <a:lnTo>
                  <a:pt x="10909" y="21158"/>
                </a:lnTo>
                <a:lnTo>
                  <a:pt x="7670" y="23533"/>
                </a:lnTo>
                <a:lnTo>
                  <a:pt x="4000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3" name="object 5523"/>
          <p:cNvSpPr/>
          <p:nvPr/>
        </p:nvSpPr>
        <p:spPr>
          <a:xfrm>
            <a:off x="6593323" y="2842906"/>
            <a:ext cx="3784" cy="876"/>
          </a:xfrm>
          <a:custGeom>
            <a:avLst/>
            <a:gdLst/>
            <a:ahLst/>
            <a:cxnLst/>
            <a:rect l="l" t="t" r="r" b="b"/>
            <a:pathLst>
              <a:path w="3784" h="876">
                <a:moveTo>
                  <a:pt x="0" y="330"/>
                </a:moveTo>
                <a:lnTo>
                  <a:pt x="3784" y="876"/>
                </a:lnTo>
                <a:lnTo>
                  <a:pt x="0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4" name="object 5524"/>
          <p:cNvSpPr/>
          <p:nvPr/>
        </p:nvSpPr>
        <p:spPr>
          <a:xfrm>
            <a:off x="6566761" y="2617513"/>
            <a:ext cx="4203" cy="19443"/>
          </a:xfrm>
          <a:custGeom>
            <a:avLst/>
            <a:gdLst/>
            <a:ahLst/>
            <a:cxnLst/>
            <a:rect l="l" t="t" r="r" b="b"/>
            <a:pathLst>
              <a:path w="4203" h="19443">
                <a:moveTo>
                  <a:pt x="4203" y="19443"/>
                </a:moveTo>
                <a:lnTo>
                  <a:pt x="3657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5" name="object 5525"/>
          <p:cNvSpPr/>
          <p:nvPr/>
        </p:nvSpPr>
        <p:spPr>
          <a:xfrm>
            <a:off x="6587923" y="3044656"/>
            <a:ext cx="1295" cy="7454"/>
          </a:xfrm>
          <a:custGeom>
            <a:avLst/>
            <a:gdLst/>
            <a:ahLst/>
            <a:cxnLst/>
            <a:rect l="l" t="t" r="r" b="b"/>
            <a:pathLst>
              <a:path w="1295" h="7454">
                <a:moveTo>
                  <a:pt x="1295" y="0"/>
                </a:moveTo>
                <a:lnTo>
                  <a:pt x="1193" y="400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6" name="object 5526"/>
          <p:cNvSpPr/>
          <p:nvPr/>
        </p:nvSpPr>
        <p:spPr>
          <a:xfrm>
            <a:off x="6578842" y="2916030"/>
            <a:ext cx="12534" cy="128625"/>
          </a:xfrm>
          <a:custGeom>
            <a:avLst/>
            <a:gdLst/>
            <a:ahLst/>
            <a:cxnLst/>
            <a:rect l="l" t="t" r="r" b="b"/>
            <a:pathLst>
              <a:path w="12534" h="128625">
                <a:moveTo>
                  <a:pt x="10375" y="128625"/>
                </a:moveTo>
                <a:lnTo>
                  <a:pt x="9182" y="124841"/>
                </a:lnTo>
                <a:lnTo>
                  <a:pt x="6921" y="121602"/>
                </a:lnTo>
                <a:lnTo>
                  <a:pt x="3683" y="119227"/>
                </a:lnTo>
                <a:lnTo>
                  <a:pt x="0" y="118046"/>
                </a:lnTo>
                <a:lnTo>
                  <a:pt x="3035" y="98386"/>
                </a:lnTo>
                <a:lnTo>
                  <a:pt x="1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7" name="object 5527"/>
          <p:cNvSpPr/>
          <p:nvPr/>
        </p:nvSpPr>
        <p:spPr>
          <a:xfrm>
            <a:off x="6576367" y="2652722"/>
            <a:ext cx="9067" cy="3352"/>
          </a:xfrm>
          <a:custGeom>
            <a:avLst/>
            <a:gdLst/>
            <a:ahLst/>
            <a:cxnLst/>
            <a:rect l="l" t="t" r="r" b="b"/>
            <a:pathLst>
              <a:path w="9067" h="3352">
                <a:moveTo>
                  <a:pt x="0" y="0"/>
                </a:moveTo>
                <a:lnTo>
                  <a:pt x="2044" y="0"/>
                </a:lnTo>
                <a:lnTo>
                  <a:pt x="5829" y="1079"/>
                </a:lnTo>
                <a:lnTo>
                  <a:pt x="906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8" name="object 5528"/>
          <p:cNvSpPr/>
          <p:nvPr/>
        </p:nvSpPr>
        <p:spPr>
          <a:xfrm>
            <a:off x="6588025" y="3040872"/>
            <a:ext cx="977" cy="3136"/>
          </a:xfrm>
          <a:custGeom>
            <a:avLst/>
            <a:gdLst/>
            <a:ahLst/>
            <a:cxnLst/>
            <a:rect l="l" t="t" r="r" b="b"/>
            <a:pathLst>
              <a:path w="977" h="3136">
                <a:moveTo>
                  <a:pt x="977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9" name="object 5529"/>
          <p:cNvSpPr/>
          <p:nvPr/>
        </p:nvSpPr>
        <p:spPr>
          <a:xfrm>
            <a:off x="6591376" y="2843777"/>
            <a:ext cx="14579" cy="72250"/>
          </a:xfrm>
          <a:custGeom>
            <a:avLst/>
            <a:gdLst/>
            <a:ahLst/>
            <a:cxnLst/>
            <a:rect l="l" t="t" r="r" b="b"/>
            <a:pathLst>
              <a:path w="14579" h="72250">
                <a:moveTo>
                  <a:pt x="0" y="72250"/>
                </a:moveTo>
                <a:lnTo>
                  <a:pt x="749" y="65125"/>
                </a:lnTo>
                <a:lnTo>
                  <a:pt x="1943" y="24726"/>
                </a:lnTo>
                <a:lnTo>
                  <a:pt x="5727" y="24079"/>
                </a:lnTo>
                <a:lnTo>
                  <a:pt x="9398" y="22250"/>
                </a:lnTo>
                <a:lnTo>
                  <a:pt x="12204" y="19545"/>
                </a:lnTo>
                <a:lnTo>
                  <a:pt x="14046" y="15976"/>
                </a:lnTo>
                <a:lnTo>
                  <a:pt x="14579" y="12090"/>
                </a:lnTo>
                <a:lnTo>
                  <a:pt x="14046" y="8102"/>
                </a:lnTo>
                <a:lnTo>
                  <a:pt x="12204" y="4648"/>
                </a:lnTo>
                <a:lnTo>
                  <a:pt x="9398" y="1828"/>
                </a:ln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0" name="object 5530"/>
          <p:cNvSpPr/>
          <p:nvPr/>
        </p:nvSpPr>
        <p:spPr>
          <a:xfrm>
            <a:off x="6593323" y="2867859"/>
            <a:ext cx="3784" cy="647"/>
          </a:xfrm>
          <a:custGeom>
            <a:avLst/>
            <a:gdLst/>
            <a:ahLst/>
            <a:cxnLst/>
            <a:rect l="l" t="t" r="r" b="b"/>
            <a:pathLst>
              <a:path w="3784" h="647">
                <a:moveTo>
                  <a:pt x="0" y="647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1" name="object 5531"/>
          <p:cNvSpPr/>
          <p:nvPr/>
        </p:nvSpPr>
        <p:spPr>
          <a:xfrm>
            <a:off x="6587920" y="2660175"/>
            <a:ext cx="1409" cy="10693"/>
          </a:xfrm>
          <a:custGeom>
            <a:avLst/>
            <a:gdLst/>
            <a:ahLst/>
            <a:cxnLst/>
            <a:rect l="l" t="t" r="r" b="b"/>
            <a:pathLst>
              <a:path w="1409" h="10693">
                <a:moveTo>
                  <a:pt x="0" y="10693"/>
                </a:moveTo>
                <a:lnTo>
                  <a:pt x="1409" y="507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2" name="object 5532"/>
          <p:cNvSpPr/>
          <p:nvPr/>
        </p:nvSpPr>
        <p:spPr>
          <a:xfrm>
            <a:off x="5542051" y="2764068"/>
            <a:ext cx="44170" cy="349923"/>
          </a:xfrm>
          <a:custGeom>
            <a:avLst/>
            <a:gdLst/>
            <a:ahLst/>
            <a:cxnLst/>
            <a:rect l="l" t="t" r="r" b="b"/>
            <a:pathLst>
              <a:path w="44170" h="349923">
                <a:moveTo>
                  <a:pt x="44170" y="349923"/>
                </a:moveTo>
                <a:lnTo>
                  <a:pt x="40962" y="326334"/>
                </a:lnTo>
                <a:lnTo>
                  <a:pt x="38058" y="304974"/>
                </a:lnTo>
                <a:lnTo>
                  <a:pt x="35424" y="285596"/>
                </a:lnTo>
                <a:lnTo>
                  <a:pt x="33028" y="267951"/>
                </a:lnTo>
                <a:lnTo>
                  <a:pt x="30838" y="251792"/>
                </a:lnTo>
                <a:lnTo>
                  <a:pt x="28822" y="236871"/>
                </a:lnTo>
                <a:lnTo>
                  <a:pt x="26947" y="222939"/>
                </a:lnTo>
                <a:lnTo>
                  <a:pt x="25180" y="209750"/>
                </a:lnTo>
                <a:lnTo>
                  <a:pt x="23489" y="197054"/>
                </a:lnTo>
                <a:lnTo>
                  <a:pt x="21842" y="184605"/>
                </a:lnTo>
                <a:lnTo>
                  <a:pt x="20206" y="172154"/>
                </a:lnTo>
                <a:lnTo>
                  <a:pt x="18550" y="159454"/>
                </a:lnTo>
                <a:lnTo>
                  <a:pt x="16839" y="146256"/>
                </a:lnTo>
                <a:lnTo>
                  <a:pt x="15043" y="132313"/>
                </a:lnTo>
                <a:lnTo>
                  <a:pt x="13129" y="117377"/>
                </a:lnTo>
                <a:lnTo>
                  <a:pt x="11064" y="101201"/>
                </a:lnTo>
                <a:lnTo>
                  <a:pt x="8815" y="83535"/>
                </a:lnTo>
                <a:lnTo>
                  <a:pt x="6351" y="64132"/>
                </a:lnTo>
                <a:lnTo>
                  <a:pt x="3639" y="42745"/>
                </a:lnTo>
                <a:lnTo>
                  <a:pt x="647" y="19126"/>
                </a:lnTo>
                <a:lnTo>
                  <a:pt x="0" y="14477"/>
                </a:lnTo>
                <a:lnTo>
                  <a:pt x="0" y="13830"/>
                </a:lnTo>
                <a:lnTo>
                  <a:pt x="863" y="9296"/>
                </a:lnTo>
                <a:lnTo>
                  <a:pt x="1727" y="4762"/>
                </a:lnTo>
                <a:lnTo>
                  <a:pt x="1943" y="4000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3" name="object 5533"/>
          <p:cNvSpPr/>
          <p:nvPr/>
        </p:nvSpPr>
        <p:spPr>
          <a:xfrm>
            <a:off x="5569805" y="2740632"/>
            <a:ext cx="76784" cy="9728"/>
          </a:xfrm>
          <a:custGeom>
            <a:avLst/>
            <a:gdLst/>
            <a:ahLst/>
            <a:cxnLst/>
            <a:rect l="l" t="t" r="r" b="b"/>
            <a:pathLst>
              <a:path w="76784" h="9728">
                <a:moveTo>
                  <a:pt x="0" y="7239"/>
                </a:moveTo>
                <a:lnTo>
                  <a:pt x="14892" y="5001"/>
                </a:lnTo>
                <a:lnTo>
                  <a:pt x="25135" y="3540"/>
                </a:lnTo>
                <a:lnTo>
                  <a:pt x="35366" y="2267"/>
                </a:lnTo>
                <a:lnTo>
                  <a:pt x="50220" y="593"/>
                </a:lnTo>
                <a:lnTo>
                  <a:pt x="54762" y="114"/>
                </a:lnTo>
                <a:lnTo>
                  <a:pt x="55079" y="0"/>
                </a:lnTo>
                <a:lnTo>
                  <a:pt x="59080" y="546"/>
                </a:lnTo>
                <a:lnTo>
                  <a:pt x="63068" y="1193"/>
                </a:lnTo>
                <a:lnTo>
                  <a:pt x="67284" y="2921"/>
                </a:lnTo>
                <a:lnTo>
                  <a:pt x="70954" y="4546"/>
                </a:lnTo>
                <a:lnTo>
                  <a:pt x="71170" y="4864"/>
                </a:lnTo>
                <a:lnTo>
                  <a:pt x="74523" y="7353"/>
                </a:lnTo>
                <a:lnTo>
                  <a:pt x="75704" y="8204"/>
                </a:lnTo>
                <a:lnTo>
                  <a:pt x="75920" y="8432"/>
                </a:lnTo>
                <a:lnTo>
                  <a:pt x="76784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4" name="object 5534"/>
          <p:cNvSpPr/>
          <p:nvPr/>
        </p:nvSpPr>
        <p:spPr>
          <a:xfrm>
            <a:off x="5694977" y="3418768"/>
            <a:ext cx="8204" cy="39204"/>
          </a:xfrm>
          <a:custGeom>
            <a:avLst/>
            <a:gdLst/>
            <a:ahLst/>
            <a:cxnLst/>
            <a:rect l="l" t="t" r="r" b="b"/>
            <a:pathLst>
              <a:path w="8204" h="39204">
                <a:moveTo>
                  <a:pt x="0" y="0"/>
                </a:moveTo>
                <a:lnTo>
                  <a:pt x="3454" y="5727"/>
                </a:lnTo>
                <a:lnTo>
                  <a:pt x="3568" y="6045"/>
                </a:lnTo>
                <a:lnTo>
                  <a:pt x="6045" y="12204"/>
                </a:lnTo>
                <a:lnTo>
                  <a:pt x="7238" y="15227"/>
                </a:lnTo>
                <a:lnTo>
                  <a:pt x="7124" y="15659"/>
                </a:lnTo>
                <a:lnTo>
                  <a:pt x="7556" y="18999"/>
                </a:lnTo>
                <a:lnTo>
                  <a:pt x="7988" y="22250"/>
                </a:lnTo>
                <a:lnTo>
                  <a:pt x="8204" y="22567"/>
                </a:lnTo>
                <a:lnTo>
                  <a:pt x="7886" y="25806"/>
                </a:lnTo>
                <a:lnTo>
                  <a:pt x="7124" y="32512"/>
                </a:lnTo>
                <a:lnTo>
                  <a:pt x="7023" y="32727"/>
                </a:lnTo>
                <a:lnTo>
                  <a:pt x="5181" y="39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5" name="object 5535"/>
          <p:cNvSpPr/>
          <p:nvPr/>
        </p:nvSpPr>
        <p:spPr>
          <a:xfrm>
            <a:off x="5646593" y="2750356"/>
            <a:ext cx="38640" cy="162217"/>
          </a:xfrm>
          <a:custGeom>
            <a:avLst/>
            <a:gdLst/>
            <a:ahLst/>
            <a:cxnLst/>
            <a:rect l="l" t="t" r="r" b="b"/>
            <a:pathLst>
              <a:path w="38640" h="162217">
                <a:moveTo>
                  <a:pt x="0" y="0"/>
                </a:moveTo>
                <a:lnTo>
                  <a:pt x="1943" y="1295"/>
                </a:lnTo>
                <a:lnTo>
                  <a:pt x="2374" y="1727"/>
                </a:lnTo>
                <a:lnTo>
                  <a:pt x="3568" y="3784"/>
                </a:lnTo>
                <a:lnTo>
                  <a:pt x="11235" y="16207"/>
                </a:lnTo>
                <a:lnTo>
                  <a:pt x="16573" y="24790"/>
                </a:lnTo>
                <a:lnTo>
                  <a:pt x="21848" y="35396"/>
                </a:lnTo>
                <a:lnTo>
                  <a:pt x="24295" y="41148"/>
                </a:lnTo>
                <a:lnTo>
                  <a:pt x="29566" y="54553"/>
                </a:lnTo>
                <a:lnTo>
                  <a:pt x="32570" y="64361"/>
                </a:lnTo>
                <a:lnTo>
                  <a:pt x="34863" y="76266"/>
                </a:lnTo>
                <a:lnTo>
                  <a:pt x="35852" y="82397"/>
                </a:lnTo>
                <a:lnTo>
                  <a:pt x="37975" y="96537"/>
                </a:lnTo>
                <a:lnTo>
                  <a:pt x="38640" y="106699"/>
                </a:lnTo>
                <a:lnTo>
                  <a:pt x="38194" y="118730"/>
                </a:lnTo>
                <a:lnTo>
                  <a:pt x="37795" y="125171"/>
                </a:lnTo>
                <a:lnTo>
                  <a:pt x="36690" y="139112"/>
                </a:lnTo>
                <a:lnTo>
                  <a:pt x="34805" y="149191"/>
                </a:lnTo>
                <a:lnTo>
                  <a:pt x="30886" y="1622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6" name="object 5536"/>
          <p:cNvSpPr/>
          <p:nvPr/>
        </p:nvSpPr>
        <p:spPr>
          <a:xfrm>
            <a:off x="5517530" y="3115170"/>
            <a:ext cx="256286" cy="437197"/>
          </a:xfrm>
          <a:custGeom>
            <a:avLst/>
            <a:gdLst/>
            <a:ahLst/>
            <a:cxnLst/>
            <a:rect l="l" t="t" r="r" b="b"/>
            <a:pathLst>
              <a:path w="256286" h="437197">
                <a:moveTo>
                  <a:pt x="242785" y="308673"/>
                </a:moveTo>
                <a:lnTo>
                  <a:pt x="256286" y="410946"/>
                </a:lnTo>
                <a:lnTo>
                  <a:pt x="56591" y="437197"/>
                </a:lnTo>
                <a:lnTo>
                  <a:pt x="0" y="7785"/>
                </a:lnTo>
                <a:lnTo>
                  <a:pt x="59296" y="0"/>
                </a:lnTo>
                <a:lnTo>
                  <a:pt x="57569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7" name="object 5537"/>
          <p:cNvSpPr/>
          <p:nvPr/>
        </p:nvSpPr>
        <p:spPr>
          <a:xfrm>
            <a:off x="5576826" y="3113985"/>
            <a:ext cx="9398" cy="1193"/>
          </a:xfrm>
          <a:custGeom>
            <a:avLst/>
            <a:gdLst/>
            <a:ahLst/>
            <a:cxnLst/>
            <a:rect l="l" t="t" r="r" b="b"/>
            <a:pathLst>
              <a:path w="9398" h="1193">
                <a:moveTo>
                  <a:pt x="0" y="119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8" name="object 5538"/>
          <p:cNvSpPr/>
          <p:nvPr/>
        </p:nvSpPr>
        <p:spPr>
          <a:xfrm>
            <a:off x="5546261" y="2749161"/>
            <a:ext cx="19011" cy="14909"/>
          </a:xfrm>
          <a:custGeom>
            <a:avLst/>
            <a:gdLst/>
            <a:ahLst/>
            <a:cxnLst/>
            <a:rect l="l" t="t" r="r" b="b"/>
            <a:pathLst>
              <a:path w="19011" h="14909">
                <a:moveTo>
                  <a:pt x="0" y="14909"/>
                </a:moveTo>
                <a:lnTo>
                  <a:pt x="5943" y="7023"/>
                </a:lnTo>
                <a:lnTo>
                  <a:pt x="14046" y="1511"/>
                </a:lnTo>
                <a:lnTo>
                  <a:pt x="19011" y="0"/>
                </a:lnTo>
                <a:lnTo>
                  <a:pt x="15227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9" name="object 5539"/>
          <p:cNvSpPr/>
          <p:nvPr/>
        </p:nvSpPr>
        <p:spPr>
          <a:xfrm>
            <a:off x="5556961" y="2891727"/>
            <a:ext cx="101" cy="1079"/>
          </a:xfrm>
          <a:custGeom>
            <a:avLst/>
            <a:gdLst/>
            <a:ahLst/>
            <a:cxnLst/>
            <a:rect l="l" t="t" r="r" b="b"/>
            <a:pathLst>
              <a:path w="101" h="1079">
                <a:moveTo>
                  <a:pt x="10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0" name="object 5540"/>
          <p:cNvSpPr/>
          <p:nvPr/>
        </p:nvSpPr>
        <p:spPr>
          <a:xfrm>
            <a:off x="5565270" y="2747872"/>
            <a:ext cx="4533" cy="1295"/>
          </a:xfrm>
          <a:custGeom>
            <a:avLst/>
            <a:gdLst/>
            <a:ahLst/>
            <a:cxnLst/>
            <a:rect l="l" t="t" r="r" b="b"/>
            <a:pathLst>
              <a:path w="4533" h="1295">
                <a:moveTo>
                  <a:pt x="0" y="1295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1" name="object 5541"/>
          <p:cNvSpPr/>
          <p:nvPr/>
        </p:nvSpPr>
        <p:spPr>
          <a:xfrm>
            <a:off x="5646047" y="2749810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546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2" name="object 5542"/>
          <p:cNvSpPr/>
          <p:nvPr/>
        </p:nvSpPr>
        <p:spPr>
          <a:xfrm>
            <a:off x="5571528" y="3135911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100876" y="7454"/>
                </a:moveTo>
                <a:lnTo>
                  <a:pt x="99898" y="0"/>
                </a:lnTo>
                <a:lnTo>
                  <a:pt x="0" y="13182"/>
                </a:lnTo>
                <a:lnTo>
                  <a:pt x="977" y="20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3" name="object 5543"/>
          <p:cNvSpPr/>
          <p:nvPr/>
        </p:nvSpPr>
        <p:spPr>
          <a:xfrm>
            <a:off x="5587302" y="3267680"/>
            <a:ext cx="47625" cy="6146"/>
          </a:xfrm>
          <a:custGeom>
            <a:avLst/>
            <a:gdLst/>
            <a:ahLst/>
            <a:cxnLst/>
            <a:rect l="l" t="t" r="r" b="b"/>
            <a:pathLst>
              <a:path w="47625" h="6146">
                <a:moveTo>
                  <a:pt x="41795" y="749"/>
                </a:moveTo>
                <a:lnTo>
                  <a:pt x="47624" y="0"/>
                </a:lnTo>
                <a:lnTo>
                  <a:pt x="761" y="6146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4" name="object 5544"/>
          <p:cNvSpPr/>
          <p:nvPr/>
        </p:nvSpPr>
        <p:spPr>
          <a:xfrm>
            <a:off x="5620891" y="3451059"/>
            <a:ext cx="22466" cy="29489"/>
          </a:xfrm>
          <a:custGeom>
            <a:avLst/>
            <a:gdLst/>
            <a:ahLst/>
            <a:cxnLst/>
            <a:rect l="l" t="t" r="r" b="b"/>
            <a:pathLst>
              <a:path w="22466" h="29489">
                <a:moveTo>
                  <a:pt x="16738" y="25488"/>
                </a:moveTo>
                <a:lnTo>
                  <a:pt x="22466" y="29489"/>
                </a:lnTo>
                <a:lnTo>
                  <a:pt x="11226" y="21704"/>
                </a:lnTo>
                <a:lnTo>
                  <a:pt x="3238" y="10579"/>
                </a:lnTo>
                <a:lnTo>
                  <a:pt x="0" y="0"/>
                </a:lnTo>
                <a:lnTo>
                  <a:pt x="1511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5" name="object 5545"/>
          <p:cNvSpPr/>
          <p:nvPr/>
        </p:nvSpPr>
        <p:spPr>
          <a:xfrm>
            <a:off x="5620128" y="3404516"/>
            <a:ext cx="25819" cy="46545"/>
          </a:xfrm>
          <a:custGeom>
            <a:avLst/>
            <a:gdLst/>
            <a:ahLst/>
            <a:cxnLst/>
            <a:rect l="l" t="t" r="r" b="b"/>
            <a:pathLst>
              <a:path w="25819" h="46545">
                <a:moveTo>
                  <a:pt x="762" y="46545"/>
                </a:moveTo>
                <a:lnTo>
                  <a:pt x="0" y="44056"/>
                </a:lnTo>
                <a:lnTo>
                  <a:pt x="431" y="30340"/>
                </a:lnTo>
                <a:lnTo>
                  <a:pt x="5295" y="17602"/>
                </a:lnTo>
                <a:lnTo>
                  <a:pt x="14160" y="7124"/>
                </a:lnTo>
                <a:lnTo>
                  <a:pt x="25819" y="0"/>
                </a:lnTo>
                <a:lnTo>
                  <a:pt x="24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6" name="object 5546"/>
          <p:cNvSpPr/>
          <p:nvPr/>
        </p:nvSpPr>
        <p:spPr>
          <a:xfrm>
            <a:off x="5620132" y="3446950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7" name="object 5547"/>
          <p:cNvSpPr/>
          <p:nvPr/>
        </p:nvSpPr>
        <p:spPr>
          <a:xfrm>
            <a:off x="5624880" y="3422114"/>
            <a:ext cx="546" cy="1511"/>
          </a:xfrm>
          <a:custGeom>
            <a:avLst/>
            <a:gdLst/>
            <a:ahLst/>
            <a:cxnLst/>
            <a:rect l="l" t="t" r="r" b="b"/>
            <a:pathLst>
              <a:path w="546" h="1511">
                <a:moveTo>
                  <a:pt x="546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8" name="object 5548"/>
          <p:cNvSpPr/>
          <p:nvPr/>
        </p:nvSpPr>
        <p:spPr>
          <a:xfrm>
            <a:off x="5633521" y="2979750"/>
            <a:ext cx="8432" cy="46329"/>
          </a:xfrm>
          <a:custGeom>
            <a:avLst/>
            <a:gdLst/>
            <a:ahLst/>
            <a:cxnLst/>
            <a:rect l="l" t="t" r="r" b="b"/>
            <a:pathLst>
              <a:path w="8432" h="46329">
                <a:moveTo>
                  <a:pt x="4648" y="46329"/>
                </a:moveTo>
                <a:lnTo>
                  <a:pt x="0" y="11125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9" name="object 5549"/>
          <p:cNvSpPr/>
          <p:nvPr/>
        </p:nvSpPr>
        <p:spPr>
          <a:xfrm>
            <a:off x="5630279" y="2741603"/>
            <a:ext cx="1193" cy="330"/>
          </a:xfrm>
          <a:custGeom>
            <a:avLst/>
            <a:gdLst/>
            <a:ahLst/>
            <a:cxnLst/>
            <a:rect l="l" t="t" r="r" b="b"/>
            <a:pathLst>
              <a:path w="1193" h="330">
                <a:moveTo>
                  <a:pt x="1193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0" name="object 5550"/>
          <p:cNvSpPr/>
          <p:nvPr/>
        </p:nvSpPr>
        <p:spPr>
          <a:xfrm>
            <a:off x="5643352" y="3480544"/>
            <a:ext cx="26898" cy="3886"/>
          </a:xfrm>
          <a:custGeom>
            <a:avLst/>
            <a:gdLst/>
            <a:ahLst/>
            <a:cxnLst/>
            <a:rect l="l" t="t" r="r" b="b"/>
            <a:pathLst>
              <a:path w="26898" h="3886">
                <a:moveTo>
                  <a:pt x="0" y="0"/>
                </a:moveTo>
                <a:lnTo>
                  <a:pt x="13068" y="3886"/>
                </a:lnTo>
                <a:lnTo>
                  <a:pt x="26898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1" name="object 5551"/>
          <p:cNvSpPr/>
          <p:nvPr/>
        </p:nvSpPr>
        <p:spPr>
          <a:xfrm>
            <a:off x="5645946" y="3401590"/>
            <a:ext cx="49034" cy="17183"/>
          </a:xfrm>
          <a:custGeom>
            <a:avLst/>
            <a:gdLst/>
            <a:ahLst/>
            <a:cxnLst/>
            <a:rect l="l" t="t" r="r" b="b"/>
            <a:pathLst>
              <a:path w="49034" h="17183">
                <a:moveTo>
                  <a:pt x="0" y="2921"/>
                </a:moveTo>
                <a:lnTo>
                  <a:pt x="13398" y="0"/>
                </a:lnTo>
                <a:lnTo>
                  <a:pt x="27000" y="1625"/>
                </a:lnTo>
                <a:lnTo>
                  <a:pt x="39306" y="7569"/>
                </a:lnTo>
                <a:lnTo>
                  <a:pt x="49034" y="171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2" name="object 5552"/>
          <p:cNvSpPr/>
          <p:nvPr/>
        </p:nvSpPr>
        <p:spPr>
          <a:xfrm>
            <a:off x="5698966" y="3457971"/>
            <a:ext cx="1193" cy="1943"/>
          </a:xfrm>
          <a:custGeom>
            <a:avLst/>
            <a:gdLst/>
            <a:ahLst/>
            <a:cxnLst/>
            <a:rect l="l" t="t" r="r" b="b"/>
            <a:pathLst>
              <a:path w="1193" h="1943">
                <a:moveTo>
                  <a:pt x="1193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3" name="object 5553"/>
          <p:cNvSpPr/>
          <p:nvPr/>
        </p:nvSpPr>
        <p:spPr>
          <a:xfrm>
            <a:off x="5634929" y="3255801"/>
            <a:ext cx="52920" cy="11874"/>
          </a:xfrm>
          <a:custGeom>
            <a:avLst/>
            <a:gdLst/>
            <a:ahLst/>
            <a:cxnLst/>
            <a:rect l="l" t="t" r="r" b="b"/>
            <a:pathLst>
              <a:path w="52920" h="11874">
                <a:moveTo>
                  <a:pt x="0" y="11874"/>
                </a:moveTo>
                <a:lnTo>
                  <a:pt x="52920" y="4965"/>
                </a:lnTo>
                <a:lnTo>
                  <a:pt x="5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4" name="object 5554"/>
          <p:cNvSpPr/>
          <p:nvPr/>
        </p:nvSpPr>
        <p:spPr>
          <a:xfrm>
            <a:off x="5637413" y="3020790"/>
            <a:ext cx="99898" cy="228307"/>
          </a:xfrm>
          <a:custGeom>
            <a:avLst/>
            <a:gdLst/>
            <a:ahLst/>
            <a:cxnLst/>
            <a:rect l="l" t="t" r="r" b="b"/>
            <a:pathLst>
              <a:path w="99898" h="228307">
                <a:moveTo>
                  <a:pt x="99898" y="228307"/>
                </a:moveTo>
                <a:lnTo>
                  <a:pt x="80035" y="77330"/>
                </a:lnTo>
                <a:lnTo>
                  <a:pt x="11455" y="862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5" name="object 5555"/>
          <p:cNvSpPr/>
          <p:nvPr/>
        </p:nvSpPr>
        <p:spPr>
          <a:xfrm>
            <a:off x="5637306" y="2979851"/>
            <a:ext cx="4533" cy="5943"/>
          </a:xfrm>
          <a:custGeom>
            <a:avLst/>
            <a:gdLst/>
            <a:ahLst/>
            <a:cxnLst/>
            <a:rect l="l" t="t" r="r" b="b"/>
            <a:pathLst>
              <a:path w="4533" h="5943">
                <a:moveTo>
                  <a:pt x="0" y="5943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6" name="object 5556"/>
          <p:cNvSpPr/>
          <p:nvPr/>
        </p:nvSpPr>
        <p:spPr>
          <a:xfrm>
            <a:off x="5646593" y="3481515"/>
            <a:ext cx="4432" cy="1295"/>
          </a:xfrm>
          <a:custGeom>
            <a:avLst/>
            <a:gdLst/>
            <a:ahLst/>
            <a:cxnLst/>
            <a:rect l="l" t="t" r="r" b="b"/>
            <a:pathLst>
              <a:path w="4432" h="1295">
                <a:moveTo>
                  <a:pt x="0" y="0"/>
                </a:moveTo>
                <a:lnTo>
                  <a:pt x="4432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7" name="object 5557"/>
          <p:cNvSpPr/>
          <p:nvPr/>
        </p:nvSpPr>
        <p:spPr>
          <a:xfrm>
            <a:off x="5663656" y="2935792"/>
            <a:ext cx="4749" cy="10909"/>
          </a:xfrm>
          <a:custGeom>
            <a:avLst/>
            <a:gdLst/>
            <a:ahLst/>
            <a:cxnLst/>
            <a:rect l="l" t="t" r="r" b="b"/>
            <a:pathLst>
              <a:path w="4749" h="10909">
                <a:moveTo>
                  <a:pt x="0" y="10909"/>
                </a:move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8" name="object 5558"/>
          <p:cNvSpPr/>
          <p:nvPr/>
        </p:nvSpPr>
        <p:spPr>
          <a:xfrm>
            <a:off x="5670138" y="3457966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0" y="25819"/>
                </a:moveTo>
                <a:lnTo>
                  <a:pt x="12636" y="20739"/>
                </a:lnTo>
                <a:lnTo>
                  <a:pt x="23113" y="11772"/>
                </a:lnTo>
                <a:lnTo>
                  <a:pt x="30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9" name="object 5559"/>
          <p:cNvSpPr/>
          <p:nvPr/>
        </p:nvSpPr>
        <p:spPr>
          <a:xfrm>
            <a:off x="5676403" y="2811377"/>
            <a:ext cx="1295" cy="4533"/>
          </a:xfrm>
          <a:custGeom>
            <a:avLst/>
            <a:gdLst/>
            <a:ahLst/>
            <a:cxnLst/>
            <a:rect l="l" t="t" r="r" b="b"/>
            <a:pathLst>
              <a:path w="1295" h="4533">
                <a:moveTo>
                  <a:pt x="1295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0" name="object 5560"/>
          <p:cNvSpPr/>
          <p:nvPr/>
        </p:nvSpPr>
        <p:spPr>
          <a:xfrm>
            <a:off x="5688815" y="3412608"/>
            <a:ext cx="3568" cy="3568"/>
          </a:xfrm>
          <a:custGeom>
            <a:avLst/>
            <a:gdLst/>
            <a:ahLst/>
            <a:cxnLst/>
            <a:rect l="l" t="t" r="r" b="b"/>
            <a:pathLst>
              <a:path w="3568" h="3568">
                <a:moveTo>
                  <a:pt x="3568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1" name="object 5561"/>
          <p:cNvSpPr/>
          <p:nvPr/>
        </p:nvSpPr>
        <p:spPr>
          <a:xfrm>
            <a:off x="5682557" y="2834596"/>
            <a:ext cx="431" cy="9613"/>
          </a:xfrm>
          <a:custGeom>
            <a:avLst/>
            <a:gdLst/>
            <a:ahLst/>
            <a:cxnLst/>
            <a:rect l="l" t="t" r="r" b="b"/>
            <a:pathLst>
              <a:path w="431" h="9613">
                <a:moveTo>
                  <a:pt x="0" y="0"/>
                </a:moveTo>
                <a:lnTo>
                  <a:pt x="431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5694977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0" y="0"/>
                </a:moveTo>
                <a:lnTo>
                  <a:pt x="1828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4617893" y="2927692"/>
            <a:ext cx="424332" cy="682663"/>
          </a:xfrm>
          <a:custGeom>
            <a:avLst/>
            <a:gdLst/>
            <a:ahLst/>
            <a:cxnLst/>
            <a:rect l="l" t="t" r="r" b="b"/>
            <a:pathLst>
              <a:path w="424332" h="682663">
                <a:moveTo>
                  <a:pt x="0" y="0"/>
                </a:moveTo>
                <a:lnTo>
                  <a:pt x="894" y="15998"/>
                </a:lnTo>
                <a:lnTo>
                  <a:pt x="1690" y="27731"/>
                </a:lnTo>
                <a:lnTo>
                  <a:pt x="2654" y="37514"/>
                </a:lnTo>
                <a:lnTo>
                  <a:pt x="4052" y="47664"/>
                </a:lnTo>
                <a:lnTo>
                  <a:pt x="6154" y="60495"/>
                </a:lnTo>
                <a:lnTo>
                  <a:pt x="7988" y="71170"/>
                </a:lnTo>
                <a:lnTo>
                  <a:pt x="10764" y="87527"/>
                </a:lnTo>
                <a:lnTo>
                  <a:pt x="12962" y="100157"/>
                </a:lnTo>
                <a:lnTo>
                  <a:pt x="14905" y="110481"/>
                </a:lnTo>
                <a:lnTo>
                  <a:pt x="16914" y="119919"/>
                </a:lnTo>
                <a:lnTo>
                  <a:pt x="19312" y="129892"/>
                </a:lnTo>
                <a:lnTo>
                  <a:pt x="22420" y="141821"/>
                </a:lnTo>
                <a:lnTo>
                  <a:pt x="26561" y="157126"/>
                </a:lnTo>
                <a:lnTo>
                  <a:pt x="31712" y="175912"/>
                </a:lnTo>
                <a:lnTo>
                  <a:pt x="35176" y="188229"/>
                </a:lnTo>
                <a:lnTo>
                  <a:pt x="38180" y="198284"/>
                </a:lnTo>
                <a:lnTo>
                  <a:pt x="41180" y="207467"/>
                </a:lnTo>
                <a:lnTo>
                  <a:pt x="44633" y="217169"/>
                </a:lnTo>
                <a:lnTo>
                  <a:pt x="48995" y="228779"/>
                </a:lnTo>
                <a:lnTo>
                  <a:pt x="54724" y="243687"/>
                </a:lnTo>
                <a:lnTo>
                  <a:pt x="61627" y="261493"/>
                </a:lnTo>
                <a:lnTo>
                  <a:pt x="66336" y="273418"/>
                </a:lnTo>
                <a:lnTo>
                  <a:pt x="70350" y="283131"/>
                </a:lnTo>
                <a:lnTo>
                  <a:pt x="74269" y="291962"/>
                </a:lnTo>
                <a:lnTo>
                  <a:pt x="78692" y="301242"/>
                </a:lnTo>
                <a:lnTo>
                  <a:pt x="84216" y="312303"/>
                </a:lnTo>
                <a:lnTo>
                  <a:pt x="91441" y="326475"/>
                </a:lnTo>
                <a:lnTo>
                  <a:pt x="92659" y="328853"/>
                </a:lnTo>
                <a:lnTo>
                  <a:pt x="100209" y="343607"/>
                </a:lnTo>
                <a:lnTo>
                  <a:pt x="106116" y="354978"/>
                </a:lnTo>
                <a:lnTo>
                  <a:pt x="111110" y="364226"/>
                </a:lnTo>
                <a:lnTo>
                  <a:pt x="115920" y="372610"/>
                </a:lnTo>
                <a:lnTo>
                  <a:pt x="121275" y="381392"/>
                </a:lnTo>
                <a:lnTo>
                  <a:pt x="127903" y="391830"/>
                </a:lnTo>
                <a:lnTo>
                  <a:pt x="136536" y="405185"/>
                </a:lnTo>
                <a:lnTo>
                  <a:pt x="147045" y="421370"/>
                </a:lnTo>
                <a:lnTo>
                  <a:pt x="154090" y="432068"/>
                </a:lnTo>
                <a:lnTo>
                  <a:pt x="160013" y="440750"/>
                </a:lnTo>
                <a:lnTo>
                  <a:pt x="165671" y="448594"/>
                </a:lnTo>
                <a:lnTo>
                  <a:pt x="171918" y="456777"/>
                </a:lnTo>
                <a:lnTo>
                  <a:pt x="179609" y="466476"/>
                </a:lnTo>
                <a:lnTo>
                  <a:pt x="189600" y="478869"/>
                </a:lnTo>
                <a:lnTo>
                  <a:pt x="191262" y="480923"/>
                </a:lnTo>
                <a:lnTo>
                  <a:pt x="201662" y="493806"/>
                </a:lnTo>
                <a:lnTo>
                  <a:pt x="209763" y="503715"/>
                </a:lnTo>
                <a:lnTo>
                  <a:pt x="216537" y="511738"/>
                </a:lnTo>
                <a:lnTo>
                  <a:pt x="222955" y="518960"/>
                </a:lnTo>
                <a:lnTo>
                  <a:pt x="229989" y="526466"/>
                </a:lnTo>
                <a:lnTo>
                  <a:pt x="238612" y="535343"/>
                </a:lnTo>
                <a:lnTo>
                  <a:pt x="249795" y="546675"/>
                </a:lnTo>
                <a:lnTo>
                  <a:pt x="263426" y="560384"/>
                </a:lnTo>
                <a:lnTo>
                  <a:pt x="272517" y="569410"/>
                </a:lnTo>
                <a:lnTo>
                  <a:pt x="280092" y="576695"/>
                </a:lnTo>
                <a:lnTo>
                  <a:pt x="287229" y="583220"/>
                </a:lnTo>
                <a:lnTo>
                  <a:pt x="295007" y="589961"/>
                </a:lnTo>
                <a:lnTo>
                  <a:pt x="304506" y="597899"/>
                </a:lnTo>
                <a:lnTo>
                  <a:pt x="316805" y="608011"/>
                </a:lnTo>
                <a:lnTo>
                  <a:pt x="331590" y="620062"/>
                </a:lnTo>
                <a:lnTo>
                  <a:pt x="341559" y="627982"/>
                </a:lnTo>
                <a:lnTo>
                  <a:pt x="349861" y="634312"/>
                </a:lnTo>
                <a:lnTo>
                  <a:pt x="357626" y="639944"/>
                </a:lnTo>
                <a:lnTo>
                  <a:pt x="365987" y="645766"/>
                </a:lnTo>
                <a:lnTo>
                  <a:pt x="376076" y="652670"/>
                </a:lnTo>
                <a:lnTo>
                  <a:pt x="389023" y="661543"/>
                </a:lnTo>
                <a:lnTo>
                  <a:pt x="391934" y="663549"/>
                </a:lnTo>
                <a:lnTo>
                  <a:pt x="403518" y="671434"/>
                </a:lnTo>
                <a:lnTo>
                  <a:pt x="412164" y="676495"/>
                </a:lnTo>
                <a:lnTo>
                  <a:pt x="424332" y="6826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4614054" y="2552064"/>
            <a:ext cx="54169" cy="375627"/>
          </a:xfrm>
          <a:custGeom>
            <a:avLst/>
            <a:gdLst/>
            <a:ahLst/>
            <a:cxnLst/>
            <a:rect l="l" t="t" r="r" b="b"/>
            <a:pathLst>
              <a:path w="54169" h="375627">
                <a:moveTo>
                  <a:pt x="3839" y="375627"/>
                </a:moveTo>
                <a:lnTo>
                  <a:pt x="1998" y="366445"/>
                </a:lnTo>
                <a:lnTo>
                  <a:pt x="1998" y="366013"/>
                </a:lnTo>
                <a:lnTo>
                  <a:pt x="1680" y="356730"/>
                </a:lnTo>
                <a:lnTo>
                  <a:pt x="1171" y="340095"/>
                </a:lnTo>
                <a:lnTo>
                  <a:pt x="687" y="327262"/>
                </a:lnTo>
                <a:lnTo>
                  <a:pt x="289" y="316766"/>
                </a:lnTo>
                <a:lnTo>
                  <a:pt x="39" y="307141"/>
                </a:lnTo>
                <a:lnTo>
                  <a:pt x="0" y="296921"/>
                </a:lnTo>
                <a:lnTo>
                  <a:pt x="232" y="284639"/>
                </a:lnTo>
                <a:lnTo>
                  <a:pt x="798" y="268831"/>
                </a:lnTo>
                <a:lnTo>
                  <a:pt x="1643" y="249460"/>
                </a:lnTo>
                <a:lnTo>
                  <a:pt x="2280" y="236672"/>
                </a:lnTo>
                <a:lnTo>
                  <a:pt x="2969" y="226187"/>
                </a:lnTo>
                <a:lnTo>
                  <a:pt x="5064" y="206341"/>
                </a:lnTo>
                <a:lnTo>
                  <a:pt x="6750" y="194084"/>
                </a:lnTo>
                <a:lnTo>
                  <a:pt x="9050" y="178342"/>
                </a:lnTo>
                <a:lnTo>
                  <a:pt x="11886" y="159234"/>
                </a:lnTo>
                <a:lnTo>
                  <a:pt x="13846" y="146584"/>
                </a:lnTo>
                <a:lnTo>
                  <a:pt x="15618" y="136237"/>
                </a:lnTo>
                <a:lnTo>
                  <a:pt x="19756" y="116726"/>
                </a:lnTo>
                <a:lnTo>
                  <a:pt x="22696" y="104700"/>
                </a:lnTo>
                <a:lnTo>
                  <a:pt x="26602" y="89254"/>
                </a:lnTo>
                <a:lnTo>
                  <a:pt x="31374" y="70587"/>
                </a:lnTo>
                <a:lnTo>
                  <a:pt x="34627" y="58202"/>
                </a:lnTo>
                <a:lnTo>
                  <a:pt x="37461" y="48082"/>
                </a:lnTo>
                <a:lnTo>
                  <a:pt x="43602" y="29081"/>
                </a:lnTo>
                <a:lnTo>
                  <a:pt x="47775" y="17423"/>
                </a:lnTo>
                <a:lnTo>
                  <a:pt x="53258" y="2474"/>
                </a:lnTo>
                <a:lnTo>
                  <a:pt x="5416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4668220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0" y="260819"/>
                </a:moveTo>
                <a:lnTo>
                  <a:pt x="17291" y="263513"/>
                </a:lnTo>
                <a:lnTo>
                  <a:pt x="31963" y="265782"/>
                </a:lnTo>
                <a:lnTo>
                  <a:pt x="44549" y="267698"/>
                </a:lnTo>
                <a:lnTo>
                  <a:pt x="55584" y="269331"/>
                </a:lnTo>
                <a:lnTo>
                  <a:pt x="65602" y="270752"/>
                </a:lnTo>
                <a:lnTo>
                  <a:pt x="75139" y="272032"/>
                </a:lnTo>
                <a:lnTo>
                  <a:pt x="84728" y="273241"/>
                </a:lnTo>
                <a:lnTo>
                  <a:pt x="94906" y="274450"/>
                </a:lnTo>
                <a:lnTo>
                  <a:pt x="106205" y="275730"/>
                </a:lnTo>
                <a:lnTo>
                  <a:pt x="119162" y="277152"/>
                </a:lnTo>
                <a:lnTo>
                  <a:pt x="134310" y="278786"/>
                </a:lnTo>
                <a:lnTo>
                  <a:pt x="149034" y="280365"/>
                </a:lnTo>
                <a:lnTo>
                  <a:pt x="162261" y="281592"/>
                </a:lnTo>
                <a:lnTo>
                  <a:pt x="173189" y="280777"/>
                </a:lnTo>
                <a:lnTo>
                  <a:pt x="191485" y="277385"/>
                </a:lnTo>
                <a:lnTo>
                  <a:pt x="201949" y="273213"/>
                </a:lnTo>
                <a:lnTo>
                  <a:pt x="218325" y="264661"/>
                </a:lnTo>
                <a:lnTo>
                  <a:pt x="227139" y="257607"/>
                </a:lnTo>
                <a:lnTo>
                  <a:pt x="240362" y="244708"/>
                </a:lnTo>
                <a:lnTo>
                  <a:pt x="246742" y="235398"/>
                </a:lnTo>
                <a:lnTo>
                  <a:pt x="255615" y="219277"/>
                </a:lnTo>
                <a:lnTo>
                  <a:pt x="259057" y="208534"/>
                </a:lnTo>
                <a:lnTo>
                  <a:pt x="262829" y="190547"/>
                </a:lnTo>
                <a:lnTo>
                  <a:pt x="262997" y="179438"/>
                </a:lnTo>
                <a:lnTo>
                  <a:pt x="262648" y="173990"/>
                </a:lnTo>
                <a:lnTo>
                  <a:pt x="261394" y="160888"/>
                </a:lnTo>
                <a:lnTo>
                  <a:pt x="258257" y="150044"/>
                </a:lnTo>
                <a:lnTo>
                  <a:pt x="251374" y="133012"/>
                </a:lnTo>
                <a:lnTo>
                  <a:pt x="245205" y="123546"/>
                </a:lnTo>
                <a:lnTo>
                  <a:pt x="242023" y="119227"/>
                </a:lnTo>
                <a:lnTo>
                  <a:pt x="231711" y="105087"/>
                </a:lnTo>
                <a:lnTo>
                  <a:pt x="222954" y="93101"/>
                </a:lnTo>
                <a:lnTo>
                  <a:pt x="215422" y="82841"/>
                </a:lnTo>
                <a:lnTo>
                  <a:pt x="208788" y="73878"/>
                </a:lnTo>
                <a:lnTo>
                  <a:pt x="202721" y="65784"/>
                </a:lnTo>
                <a:lnTo>
                  <a:pt x="196894" y="58130"/>
                </a:lnTo>
                <a:lnTo>
                  <a:pt x="190976" y="50489"/>
                </a:lnTo>
                <a:lnTo>
                  <a:pt x="184640" y="42433"/>
                </a:lnTo>
                <a:lnTo>
                  <a:pt x="177556" y="33532"/>
                </a:lnTo>
                <a:lnTo>
                  <a:pt x="169395" y="23360"/>
                </a:lnTo>
                <a:lnTo>
                  <a:pt x="159829" y="11486"/>
                </a:lnTo>
                <a:lnTo>
                  <a:pt x="1505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4818773" y="2101928"/>
            <a:ext cx="222161" cy="189318"/>
          </a:xfrm>
          <a:custGeom>
            <a:avLst/>
            <a:gdLst/>
            <a:ahLst/>
            <a:cxnLst/>
            <a:rect l="l" t="t" r="r" b="b"/>
            <a:pathLst>
              <a:path w="222161" h="189318">
                <a:moveTo>
                  <a:pt x="0" y="189318"/>
                </a:moveTo>
                <a:lnTo>
                  <a:pt x="10530" y="176664"/>
                </a:lnTo>
                <a:lnTo>
                  <a:pt x="18659" y="167042"/>
                </a:lnTo>
                <a:lnTo>
                  <a:pt x="25465" y="159273"/>
                </a:lnTo>
                <a:lnTo>
                  <a:pt x="32031" y="152182"/>
                </a:lnTo>
                <a:lnTo>
                  <a:pt x="39437" y="144588"/>
                </a:lnTo>
                <a:lnTo>
                  <a:pt x="48764" y="135315"/>
                </a:lnTo>
                <a:lnTo>
                  <a:pt x="58750" y="125488"/>
                </a:lnTo>
                <a:lnTo>
                  <a:pt x="70484" y="113981"/>
                </a:lnTo>
                <a:lnTo>
                  <a:pt x="79520" y="105234"/>
                </a:lnTo>
                <a:lnTo>
                  <a:pt x="87054" y="98184"/>
                </a:lnTo>
                <a:lnTo>
                  <a:pt x="94282" y="91767"/>
                </a:lnTo>
                <a:lnTo>
                  <a:pt x="102403" y="84919"/>
                </a:lnTo>
                <a:lnTo>
                  <a:pt x="112612" y="76573"/>
                </a:lnTo>
                <a:lnTo>
                  <a:pt x="123444" y="67818"/>
                </a:lnTo>
                <a:lnTo>
                  <a:pt x="136205" y="57614"/>
                </a:lnTo>
                <a:lnTo>
                  <a:pt x="146076" y="49940"/>
                </a:lnTo>
                <a:lnTo>
                  <a:pt x="154296" y="43820"/>
                </a:lnTo>
                <a:lnTo>
                  <a:pt x="162108" y="38281"/>
                </a:lnTo>
                <a:lnTo>
                  <a:pt x="170753" y="32349"/>
                </a:lnTo>
                <a:lnTo>
                  <a:pt x="181472" y="25049"/>
                </a:lnTo>
                <a:lnTo>
                  <a:pt x="193433" y="16840"/>
                </a:lnTo>
                <a:lnTo>
                  <a:pt x="204771" y="9276"/>
                </a:lnTo>
                <a:lnTo>
                  <a:pt x="213745" y="4237"/>
                </a:lnTo>
                <a:lnTo>
                  <a:pt x="2221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7" name="object 5567"/>
          <p:cNvSpPr/>
          <p:nvPr/>
        </p:nvSpPr>
        <p:spPr>
          <a:xfrm>
            <a:off x="5042225" y="3610359"/>
            <a:ext cx="302717" cy="113830"/>
          </a:xfrm>
          <a:custGeom>
            <a:avLst/>
            <a:gdLst/>
            <a:ahLst/>
            <a:cxnLst/>
            <a:rect l="l" t="t" r="r" b="b"/>
            <a:pathLst>
              <a:path w="302717" h="113830">
                <a:moveTo>
                  <a:pt x="0" y="0"/>
                </a:moveTo>
                <a:lnTo>
                  <a:pt x="12544" y="8486"/>
                </a:lnTo>
                <a:lnTo>
                  <a:pt x="21452" y="14135"/>
                </a:lnTo>
                <a:lnTo>
                  <a:pt x="30346" y="19073"/>
                </a:lnTo>
                <a:lnTo>
                  <a:pt x="42849" y="25424"/>
                </a:lnTo>
                <a:lnTo>
                  <a:pt x="45796" y="26898"/>
                </a:lnTo>
                <a:lnTo>
                  <a:pt x="60597" y="34416"/>
                </a:lnTo>
                <a:lnTo>
                  <a:pt x="72036" y="40205"/>
                </a:lnTo>
                <a:lnTo>
                  <a:pt x="81456" y="44852"/>
                </a:lnTo>
                <a:lnTo>
                  <a:pt x="90200" y="48943"/>
                </a:lnTo>
                <a:lnTo>
                  <a:pt x="99612" y="53065"/>
                </a:lnTo>
                <a:lnTo>
                  <a:pt x="111036" y="57804"/>
                </a:lnTo>
                <a:lnTo>
                  <a:pt x="125815" y="63746"/>
                </a:lnTo>
                <a:lnTo>
                  <a:pt x="143601" y="70791"/>
                </a:lnTo>
                <a:lnTo>
                  <a:pt x="155548" y="75425"/>
                </a:lnTo>
                <a:lnTo>
                  <a:pt x="165412" y="79063"/>
                </a:lnTo>
                <a:lnTo>
                  <a:pt x="174570" y="82173"/>
                </a:lnTo>
                <a:lnTo>
                  <a:pt x="184398" y="85222"/>
                </a:lnTo>
                <a:lnTo>
                  <a:pt x="196275" y="88679"/>
                </a:lnTo>
                <a:lnTo>
                  <a:pt x="211576" y="93010"/>
                </a:lnTo>
                <a:lnTo>
                  <a:pt x="230105" y="98209"/>
                </a:lnTo>
                <a:lnTo>
                  <a:pt x="242452" y="101591"/>
                </a:lnTo>
                <a:lnTo>
                  <a:pt x="252622" y="104205"/>
                </a:lnTo>
                <a:lnTo>
                  <a:pt x="262038" y="106369"/>
                </a:lnTo>
                <a:lnTo>
                  <a:pt x="272120" y="108403"/>
                </a:lnTo>
                <a:lnTo>
                  <a:pt x="284290" y="110626"/>
                </a:lnTo>
                <a:lnTo>
                  <a:pt x="299970" y="113356"/>
                </a:lnTo>
                <a:lnTo>
                  <a:pt x="302717" y="1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8" name="object 5568"/>
          <p:cNvSpPr/>
          <p:nvPr/>
        </p:nvSpPr>
        <p:spPr>
          <a:xfrm>
            <a:off x="5040929" y="1989820"/>
            <a:ext cx="290957" cy="112102"/>
          </a:xfrm>
          <a:custGeom>
            <a:avLst/>
            <a:gdLst/>
            <a:ahLst/>
            <a:cxnLst/>
            <a:rect l="l" t="t" r="r" b="b"/>
            <a:pathLst>
              <a:path w="290957" h="112102">
                <a:moveTo>
                  <a:pt x="0" y="112102"/>
                </a:moveTo>
                <a:lnTo>
                  <a:pt x="12658" y="103650"/>
                </a:lnTo>
                <a:lnTo>
                  <a:pt x="21593" y="98001"/>
                </a:lnTo>
                <a:lnTo>
                  <a:pt x="30415" y="93043"/>
                </a:lnTo>
                <a:lnTo>
                  <a:pt x="42732" y="86666"/>
                </a:lnTo>
                <a:lnTo>
                  <a:pt x="60724" y="77515"/>
                </a:lnTo>
                <a:lnTo>
                  <a:pt x="71985" y="71817"/>
                </a:lnTo>
                <a:lnTo>
                  <a:pt x="81253" y="67257"/>
                </a:lnTo>
                <a:lnTo>
                  <a:pt x="90002" y="63188"/>
                </a:lnTo>
                <a:lnTo>
                  <a:pt x="99703" y="58963"/>
                </a:lnTo>
                <a:lnTo>
                  <a:pt x="111829" y="53933"/>
                </a:lnTo>
                <a:lnTo>
                  <a:pt x="124739" y="48704"/>
                </a:lnTo>
                <a:lnTo>
                  <a:pt x="140020" y="42565"/>
                </a:lnTo>
                <a:lnTo>
                  <a:pt x="151737" y="37947"/>
                </a:lnTo>
                <a:lnTo>
                  <a:pt x="161406" y="34327"/>
                </a:lnTo>
                <a:lnTo>
                  <a:pt x="170542" y="31181"/>
                </a:lnTo>
                <a:lnTo>
                  <a:pt x="180661" y="27984"/>
                </a:lnTo>
                <a:lnTo>
                  <a:pt x="193278" y="24212"/>
                </a:lnTo>
                <a:lnTo>
                  <a:pt x="206603" y="20307"/>
                </a:lnTo>
                <a:lnTo>
                  <a:pt x="222408" y="15662"/>
                </a:lnTo>
                <a:lnTo>
                  <a:pt x="234530" y="12196"/>
                </a:lnTo>
                <a:lnTo>
                  <a:pt x="244519" y="9532"/>
                </a:lnTo>
                <a:lnTo>
                  <a:pt x="253926" y="7296"/>
                </a:lnTo>
                <a:lnTo>
                  <a:pt x="264302" y="5112"/>
                </a:lnTo>
                <a:lnTo>
                  <a:pt x="277197" y="2603"/>
                </a:lnTo>
                <a:lnTo>
                  <a:pt x="2909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9" name="object 5569"/>
          <p:cNvSpPr/>
          <p:nvPr/>
        </p:nvSpPr>
        <p:spPr>
          <a:xfrm>
            <a:off x="5659121" y="1989820"/>
            <a:ext cx="301218" cy="118148"/>
          </a:xfrm>
          <a:custGeom>
            <a:avLst/>
            <a:gdLst/>
            <a:ahLst/>
            <a:cxnLst/>
            <a:rect l="l" t="t" r="r" b="b"/>
            <a:pathLst>
              <a:path w="301218" h="118148">
                <a:moveTo>
                  <a:pt x="0" y="0"/>
                </a:moveTo>
                <a:lnTo>
                  <a:pt x="16171" y="3064"/>
                </a:lnTo>
                <a:lnTo>
                  <a:pt x="28534" y="5492"/>
                </a:lnTo>
                <a:lnTo>
                  <a:pt x="38638" y="7659"/>
                </a:lnTo>
                <a:lnTo>
                  <a:pt x="48034" y="9940"/>
                </a:lnTo>
                <a:lnTo>
                  <a:pt x="58274" y="12712"/>
                </a:lnTo>
                <a:lnTo>
                  <a:pt x="70907" y="16351"/>
                </a:lnTo>
                <a:lnTo>
                  <a:pt x="84353" y="20307"/>
                </a:lnTo>
                <a:lnTo>
                  <a:pt x="100160" y="24946"/>
                </a:lnTo>
                <a:lnTo>
                  <a:pt x="112222" y="28578"/>
                </a:lnTo>
                <a:lnTo>
                  <a:pt x="122055" y="31728"/>
                </a:lnTo>
                <a:lnTo>
                  <a:pt x="131175" y="34921"/>
                </a:lnTo>
                <a:lnTo>
                  <a:pt x="141098" y="38680"/>
                </a:lnTo>
                <a:lnTo>
                  <a:pt x="153340" y="43531"/>
                </a:lnTo>
                <a:lnTo>
                  <a:pt x="166204" y="48704"/>
                </a:lnTo>
                <a:lnTo>
                  <a:pt x="181459" y="54883"/>
                </a:lnTo>
                <a:lnTo>
                  <a:pt x="193077" y="59715"/>
                </a:lnTo>
                <a:lnTo>
                  <a:pt x="202524" y="63852"/>
                </a:lnTo>
                <a:lnTo>
                  <a:pt x="211267" y="67949"/>
                </a:lnTo>
                <a:lnTo>
                  <a:pt x="220774" y="72659"/>
                </a:lnTo>
                <a:lnTo>
                  <a:pt x="232510" y="78636"/>
                </a:lnTo>
                <a:lnTo>
                  <a:pt x="244944" y="85001"/>
                </a:lnTo>
                <a:lnTo>
                  <a:pt x="258946" y="92274"/>
                </a:lnTo>
                <a:lnTo>
                  <a:pt x="268932" y="97660"/>
                </a:lnTo>
                <a:lnTo>
                  <a:pt x="277326" y="102579"/>
                </a:lnTo>
                <a:lnTo>
                  <a:pt x="286552" y="108451"/>
                </a:lnTo>
                <a:lnTo>
                  <a:pt x="299033" y="116696"/>
                </a:lnTo>
                <a:lnTo>
                  <a:pt x="301218" y="1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0" name="object 5570"/>
          <p:cNvSpPr/>
          <p:nvPr/>
        </p:nvSpPr>
        <p:spPr>
          <a:xfrm>
            <a:off x="5238031" y="3252447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166103"/>
                </a:moveTo>
                <a:lnTo>
                  <a:pt x="2351" y="148618"/>
                </a:lnTo>
                <a:lnTo>
                  <a:pt x="4369" y="133606"/>
                </a:lnTo>
                <a:lnTo>
                  <a:pt x="6113" y="120613"/>
                </a:lnTo>
                <a:lnTo>
                  <a:pt x="7642" y="109185"/>
                </a:lnTo>
                <a:lnTo>
                  <a:pt x="9018" y="98866"/>
                </a:lnTo>
                <a:lnTo>
                  <a:pt x="10299" y="89202"/>
                </a:lnTo>
                <a:lnTo>
                  <a:pt x="11545" y="79739"/>
                </a:lnTo>
                <a:lnTo>
                  <a:pt x="12817" y="70022"/>
                </a:lnTo>
                <a:lnTo>
                  <a:pt x="14174" y="59596"/>
                </a:lnTo>
                <a:lnTo>
                  <a:pt x="15676" y="48007"/>
                </a:lnTo>
                <a:lnTo>
                  <a:pt x="17384" y="34800"/>
                </a:lnTo>
                <a:lnTo>
                  <a:pt x="19356" y="19521"/>
                </a:lnTo>
                <a:lnTo>
                  <a:pt x="21386" y="3784"/>
                </a:lnTo>
                <a:lnTo>
                  <a:pt x="21488" y="2920"/>
                </a:lnTo>
                <a:lnTo>
                  <a:pt x="21488" y="2705"/>
                </a:lnTo>
                <a:lnTo>
                  <a:pt x="21386" y="1841"/>
                </a:lnTo>
                <a:lnTo>
                  <a:pt x="21170" y="863"/>
                </a:lnTo>
                <a:lnTo>
                  <a:pt x="207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1" name="object 5571"/>
          <p:cNvSpPr/>
          <p:nvPr/>
        </p:nvSpPr>
        <p:spPr>
          <a:xfrm>
            <a:off x="5163079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21488" y="0"/>
                </a:moveTo>
                <a:lnTo>
                  <a:pt x="19159" y="17495"/>
                </a:lnTo>
                <a:lnTo>
                  <a:pt x="17161" y="32513"/>
                </a:lnTo>
                <a:lnTo>
                  <a:pt x="15433" y="45510"/>
                </a:lnTo>
                <a:lnTo>
                  <a:pt x="13915" y="56941"/>
                </a:lnTo>
                <a:lnTo>
                  <a:pt x="12547" y="67261"/>
                </a:lnTo>
                <a:lnTo>
                  <a:pt x="11270" y="76925"/>
                </a:lnTo>
                <a:lnTo>
                  <a:pt x="10022" y="86388"/>
                </a:lnTo>
                <a:lnTo>
                  <a:pt x="8745" y="96105"/>
                </a:lnTo>
                <a:lnTo>
                  <a:pt x="7378" y="106532"/>
                </a:lnTo>
                <a:lnTo>
                  <a:pt x="5861" y="118124"/>
                </a:lnTo>
                <a:lnTo>
                  <a:pt x="4134" y="131335"/>
                </a:lnTo>
                <a:lnTo>
                  <a:pt x="2138" y="146621"/>
                </a:lnTo>
                <a:lnTo>
                  <a:pt x="101" y="162217"/>
                </a:lnTo>
                <a:lnTo>
                  <a:pt x="0" y="163182"/>
                </a:lnTo>
                <a:lnTo>
                  <a:pt x="215" y="164274"/>
                </a:lnTo>
                <a:lnTo>
                  <a:pt x="317" y="165138"/>
                </a:lnTo>
                <a:lnTo>
                  <a:pt x="863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2" name="object 5572"/>
          <p:cNvSpPr/>
          <p:nvPr/>
        </p:nvSpPr>
        <p:spPr>
          <a:xfrm>
            <a:off x="5202497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0" y="3568"/>
                </a:moveTo>
                <a:lnTo>
                  <a:pt x="330" y="2705"/>
                </a:lnTo>
                <a:lnTo>
                  <a:pt x="1079" y="1943"/>
                </a:lnTo>
                <a:lnTo>
                  <a:pt x="1625" y="1295"/>
                </a:lnTo>
                <a:lnTo>
                  <a:pt x="2476" y="863"/>
                </a:lnTo>
                <a:lnTo>
                  <a:pt x="3352" y="330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3" name="object 5573"/>
          <p:cNvSpPr/>
          <p:nvPr/>
        </p:nvSpPr>
        <p:spPr>
          <a:xfrm>
            <a:off x="5207033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0" y="101"/>
                </a:moveTo>
                <a:lnTo>
                  <a:pt x="863" y="0"/>
                </a:lnTo>
                <a:lnTo>
                  <a:pt x="1943" y="101"/>
                </a:lnTo>
                <a:lnTo>
                  <a:pt x="13169" y="1397"/>
                </a:lnTo>
                <a:lnTo>
                  <a:pt x="24409" y="3022"/>
                </a:lnTo>
                <a:lnTo>
                  <a:pt x="25273" y="3238"/>
                </a:lnTo>
                <a:lnTo>
                  <a:pt x="26238" y="3670"/>
                </a:lnTo>
                <a:lnTo>
                  <a:pt x="27114" y="3987"/>
                </a:lnTo>
                <a:lnTo>
                  <a:pt x="27863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4" name="object 5574"/>
          <p:cNvSpPr/>
          <p:nvPr/>
        </p:nvSpPr>
        <p:spPr>
          <a:xfrm>
            <a:off x="5215674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4533" y="0"/>
                </a:moveTo>
                <a:lnTo>
                  <a:pt x="4102" y="863"/>
                </a:lnTo>
                <a:lnTo>
                  <a:pt x="3340" y="1625"/>
                </a:lnTo>
                <a:lnTo>
                  <a:pt x="2705" y="2273"/>
                </a:lnTo>
                <a:lnTo>
                  <a:pt x="1828" y="2806"/>
                </a:lnTo>
                <a:lnTo>
                  <a:pt x="965" y="3238"/>
                </a:ln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5" name="object 5575"/>
          <p:cNvSpPr/>
          <p:nvPr/>
        </p:nvSpPr>
        <p:spPr>
          <a:xfrm>
            <a:off x="5231123" y="2591386"/>
            <a:ext cx="528764" cy="482752"/>
          </a:xfrm>
          <a:custGeom>
            <a:avLst/>
            <a:gdLst/>
            <a:ahLst/>
            <a:cxnLst/>
            <a:rect l="l" t="t" r="r" b="b"/>
            <a:pathLst>
              <a:path w="528764" h="482752">
                <a:moveTo>
                  <a:pt x="115658" y="482752"/>
                </a:moveTo>
                <a:lnTo>
                  <a:pt x="95017" y="468175"/>
                </a:lnTo>
                <a:lnTo>
                  <a:pt x="77431" y="451319"/>
                </a:lnTo>
                <a:lnTo>
                  <a:pt x="59766" y="432785"/>
                </a:lnTo>
                <a:lnTo>
                  <a:pt x="45342" y="412533"/>
                </a:lnTo>
                <a:lnTo>
                  <a:pt x="36248" y="398773"/>
                </a:lnTo>
                <a:lnTo>
                  <a:pt x="26305" y="380292"/>
                </a:lnTo>
                <a:lnTo>
                  <a:pt x="20078" y="365569"/>
                </a:lnTo>
                <a:lnTo>
                  <a:pt x="10941" y="341717"/>
                </a:lnTo>
                <a:lnTo>
                  <a:pt x="5347" y="317402"/>
                </a:lnTo>
                <a:lnTo>
                  <a:pt x="2224" y="301275"/>
                </a:lnTo>
                <a:lnTo>
                  <a:pt x="110" y="280412"/>
                </a:lnTo>
                <a:lnTo>
                  <a:pt x="0" y="264375"/>
                </a:lnTo>
                <a:lnTo>
                  <a:pt x="88" y="249385"/>
                </a:lnTo>
                <a:lnTo>
                  <a:pt x="2064" y="228503"/>
                </a:lnTo>
                <a:lnTo>
                  <a:pt x="5067" y="212864"/>
                </a:lnTo>
                <a:lnTo>
                  <a:pt x="10707" y="187901"/>
                </a:lnTo>
                <a:lnTo>
                  <a:pt x="19479" y="164643"/>
                </a:lnTo>
                <a:lnTo>
                  <a:pt x="25928" y="149378"/>
                </a:lnTo>
                <a:lnTo>
                  <a:pt x="35748" y="130830"/>
                </a:lnTo>
                <a:lnTo>
                  <a:pt x="44488" y="117500"/>
                </a:lnTo>
                <a:lnTo>
                  <a:pt x="59240" y="96609"/>
                </a:lnTo>
                <a:lnTo>
                  <a:pt x="76340" y="78522"/>
                </a:lnTo>
                <a:lnTo>
                  <a:pt x="88119" y="66917"/>
                </a:lnTo>
                <a:lnTo>
                  <a:pt x="104302" y="53548"/>
                </a:lnTo>
                <a:lnTo>
                  <a:pt x="117500" y="44602"/>
                </a:lnTo>
                <a:lnTo>
                  <a:pt x="138913" y="31648"/>
                </a:lnTo>
                <a:lnTo>
                  <a:pt x="160836" y="21321"/>
                </a:lnTo>
                <a:lnTo>
                  <a:pt x="163182" y="20193"/>
                </a:lnTo>
                <a:lnTo>
                  <a:pt x="168910" y="17386"/>
                </a:lnTo>
                <a:lnTo>
                  <a:pt x="169659" y="18249"/>
                </a:lnTo>
                <a:lnTo>
                  <a:pt x="176034" y="16192"/>
                </a:lnTo>
                <a:lnTo>
                  <a:pt x="189589" y="11629"/>
                </a:lnTo>
                <a:lnTo>
                  <a:pt x="199061" y="8259"/>
                </a:lnTo>
                <a:lnTo>
                  <a:pt x="212375" y="5136"/>
                </a:lnTo>
                <a:lnTo>
                  <a:pt x="238071" y="877"/>
                </a:lnTo>
                <a:lnTo>
                  <a:pt x="262837" y="0"/>
                </a:lnTo>
                <a:lnTo>
                  <a:pt x="264375" y="0"/>
                </a:lnTo>
                <a:lnTo>
                  <a:pt x="279356" y="101"/>
                </a:lnTo>
                <a:lnTo>
                  <a:pt x="300266" y="2095"/>
                </a:lnTo>
                <a:lnTo>
                  <a:pt x="316001" y="5067"/>
                </a:lnTo>
                <a:lnTo>
                  <a:pt x="340895" y="10728"/>
                </a:lnTo>
                <a:lnTo>
                  <a:pt x="364201" y="19620"/>
                </a:lnTo>
                <a:lnTo>
                  <a:pt x="379378" y="25992"/>
                </a:lnTo>
                <a:lnTo>
                  <a:pt x="397926" y="35840"/>
                </a:lnTo>
                <a:lnTo>
                  <a:pt x="411264" y="44602"/>
                </a:lnTo>
                <a:lnTo>
                  <a:pt x="432171" y="59348"/>
                </a:lnTo>
                <a:lnTo>
                  <a:pt x="450312" y="76417"/>
                </a:lnTo>
                <a:lnTo>
                  <a:pt x="461889" y="88109"/>
                </a:lnTo>
                <a:lnTo>
                  <a:pt x="475288" y="104266"/>
                </a:lnTo>
                <a:lnTo>
                  <a:pt x="484263" y="117500"/>
                </a:lnTo>
                <a:lnTo>
                  <a:pt x="497911" y="139150"/>
                </a:lnTo>
                <a:lnTo>
                  <a:pt x="508123" y="161862"/>
                </a:lnTo>
                <a:lnTo>
                  <a:pt x="514282" y="177093"/>
                </a:lnTo>
                <a:lnTo>
                  <a:pt x="520427" y="197164"/>
                </a:lnTo>
                <a:lnTo>
                  <a:pt x="523684" y="212864"/>
                </a:lnTo>
                <a:lnTo>
                  <a:pt x="528049" y="238089"/>
                </a:lnTo>
                <a:lnTo>
                  <a:pt x="528764" y="262992"/>
                </a:lnTo>
                <a:lnTo>
                  <a:pt x="528764" y="264375"/>
                </a:lnTo>
                <a:lnTo>
                  <a:pt x="528674" y="279404"/>
                </a:lnTo>
                <a:lnTo>
                  <a:pt x="526702" y="300283"/>
                </a:lnTo>
                <a:lnTo>
                  <a:pt x="523684" y="316001"/>
                </a:lnTo>
                <a:lnTo>
                  <a:pt x="518032" y="340986"/>
                </a:lnTo>
                <a:lnTo>
                  <a:pt x="509215" y="364253"/>
                </a:lnTo>
                <a:lnTo>
                  <a:pt x="502830" y="379436"/>
                </a:lnTo>
                <a:lnTo>
                  <a:pt x="493010" y="397987"/>
                </a:lnTo>
                <a:lnTo>
                  <a:pt x="484263" y="411251"/>
                </a:lnTo>
                <a:lnTo>
                  <a:pt x="469515" y="432149"/>
                </a:lnTo>
                <a:lnTo>
                  <a:pt x="452414" y="450237"/>
                </a:lnTo>
                <a:lnTo>
                  <a:pt x="440819" y="461791"/>
                </a:lnTo>
                <a:lnTo>
                  <a:pt x="424354" y="475114"/>
                </a:lnTo>
                <a:lnTo>
                  <a:pt x="413308" y="4825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6" name="object 5576"/>
          <p:cNvSpPr/>
          <p:nvPr/>
        </p:nvSpPr>
        <p:spPr>
          <a:xfrm>
            <a:off x="5242344" y="2602611"/>
            <a:ext cx="506310" cy="445071"/>
          </a:xfrm>
          <a:custGeom>
            <a:avLst/>
            <a:gdLst/>
            <a:ahLst/>
            <a:cxnLst/>
            <a:rect l="l" t="t" r="r" b="b"/>
            <a:pathLst>
              <a:path w="506310" h="445071">
                <a:moveTo>
                  <a:pt x="88023" y="445071"/>
                </a:moveTo>
                <a:lnTo>
                  <a:pt x="80581" y="439445"/>
                </a:lnTo>
                <a:lnTo>
                  <a:pt x="80251" y="439127"/>
                </a:lnTo>
                <a:lnTo>
                  <a:pt x="74091" y="432219"/>
                </a:lnTo>
                <a:lnTo>
                  <a:pt x="64043" y="421109"/>
                </a:lnTo>
                <a:lnTo>
                  <a:pt x="50559" y="405247"/>
                </a:lnTo>
                <a:lnTo>
                  <a:pt x="34466" y="381433"/>
                </a:lnTo>
                <a:lnTo>
                  <a:pt x="24572" y="362788"/>
                </a:lnTo>
                <a:lnTo>
                  <a:pt x="13622" y="336323"/>
                </a:lnTo>
                <a:lnTo>
                  <a:pt x="7587" y="316098"/>
                </a:lnTo>
                <a:lnTo>
                  <a:pt x="2055" y="288026"/>
                </a:lnTo>
                <a:lnTo>
                  <a:pt x="76" y="267004"/>
                </a:lnTo>
                <a:lnTo>
                  <a:pt x="0" y="253149"/>
                </a:lnTo>
                <a:lnTo>
                  <a:pt x="98" y="238288"/>
                </a:lnTo>
                <a:lnTo>
                  <a:pt x="2252" y="217274"/>
                </a:lnTo>
                <a:lnTo>
                  <a:pt x="7822" y="189241"/>
                </a:lnTo>
                <a:lnTo>
                  <a:pt x="14022" y="169062"/>
                </a:lnTo>
                <a:lnTo>
                  <a:pt x="25026" y="142595"/>
                </a:lnTo>
                <a:lnTo>
                  <a:pt x="35072" y="124029"/>
                </a:lnTo>
                <a:lnTo>
                  <a:pt x="50989" y="100232"/>
                </a:lnTo>
                <a:lnTo>
                  <a:pt x="64476" y="83925"/>
                </a:lnTo>
                <a:lnTo>
                  <a:pt x="84684" y="63747"/>
                </a:lnTo>
                <a:lnTo>
                  <a:pt x="101058" y="50428"/>
                </a:lnTo>
                <a:lnTo>
                  <a:pt x="124951" y="34503"/>
                </a:lnTo>
                <a:lnTo>
                  <a:pt x="143650" y="24612"/>
                </a:lnTo>
                <a:lnTo>
                  <a:pt x="170047" y="13723"/>
                </a:lnTo>
                <a:lnTo>
                  <a:pt x="190289" y="7645"/>
                </a:lnTo>
                <a:lnTo>
                  <a:pt x="218409" y="2051"/>
                </a:lnTo>
                <a:lnTo>
                  <a:pt x="239442" y="74"/>
                </a:lnTo>
                <a:lnTo>
                  <a:pt x="253161" y="0"/>
                </a:lnTo>
                <a:lnTo>
                  <a:pt x="268022" y="98"/>
                </a:lnTo>
                <a:lnTo>
                  <a:pt x="289036" y="2252"/>
                </a:lnTo>
                <a:lnTo>
                  <a:pt x="317077" y="7880"/>
                </a:lnTo>
                <a:lnTo>
                  <a:pt x="337269" y="14114"/>
                </a:lnTo>
                <a:lnTo>
                  <a:pt x="363740" y="25082"/>
                </a:lnTo>
                <a:lnTo>
                  <a:pt x="382353" y="35133"/>
                </a:lnTo>
                <a:lnTo>
                  <a:pt x="406095" y="51013"/>
                </a:lnTo>
                <a:lnTo>
                  <a:pt x="422366" y="64456"/>
                </a:lnTo>
                <a:lnTo>
                  <a:pt x="442645" y="84767"/>
                </a:lnTo>
                <a:lnTo>
                  <a:pt x="455990" y="101188"/>
                </a:lnTo>
                <a:lnTo>
                  <a:pt x="471851" y="124979"/>
                </a:lnTo>
                <a:lnTo>
                  <a:pt x="481744" y="143624"/>
                </a:lnTo>
                <a:lnTo>
                  <a:pt x="492695" y="170089"/>
                </a:lnTo>
                <a:lnTo>
                  <a:pt x="498730" y="190314"/>
                </a:lnTo>
                <a:lnTo>
                  <a:pt x="504259" y="218410"/>
                </a:lnTo>
                <a:lnTo>
                  <a:pt x="506236" y="239440"/>
                </a:lnTo>
                <a:lnTo>
                  <a:pt x="506310" y="253149"/>
                </a:lnTo>
                <a:lnTo>
                  <a:pt x="506213" y="268049"/>
                </a:lnTo>
                <a:lnTo>
                  <a:pt x="504073" y="289053"/>
                </a:lnTo>
                <a:lnTo>
                  <a:pt x="498495" y="317170"/>
                </a:lnTo>
                <a:lnTo>
                  <a:pt x="492295" y="337350"/>
                </a:lnTo>
                <a:lnTo>
                  <a:pt x="481291" y="363816"/>
                </a:lnTo>
                <a:lnTo>
                  <a:pt x="471244" y="382383"/>
                </a:lnTo>
                <a:lnTo>
                  <a:pt x="455258" y="405912"/>
                </a:lnTo>
                <a:lnTo>
                  <a:pt x="441695" y="421730"/>
                </a:lnTo>
                <a:lnTo>
                  <a:pt x="432219" y="432219"/>
                </a:lnTo>
                <a:lnTo>
                  <a:pt x="426072" y="439127"/>
                </a:lnTo>
                <a:lnTo>
                  <a:pt x="425742" y="439445"/>
                </a:lnTo>
                <a:lnTo>
                  <a:pt x="418401" y="4450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7" name="object 5577"/>
          <p:cNvSpPr/>
          <p:nvPr/>
        </p:nvSpPr>
        <p:spPr>
          <a:xfrm>
            <a:off x="5303936" y="2713747"/>
            <a:ext cx="63698" cy="227444"/>
          </a:xfrm>
          <a:custGeom>
            <a:avLst/>
            <a:gdLst/>
            <a:ahLst/>
            <a:cxnLst/>
            <a:rect l="l" t="t" r="r" b="b"/>
            <a:pathLst>
              <a:path w="63698" h="227444">
                <a:moveTo>
                  <a:pt x="20277" y="227444"/>
                </a:moveTo>
                <a:lnTo>
                  <a:pt x="14052" y="214603"/>
                </a:lnTo>
                <a:lnTo>
                  <a:pt x="10385" y="205103"/>
                </a:lnTo>
                <a:lnTo>
                  <a:pt x="7006" y="192936"/>
                </a:lnTo>
                <a:lnTo>
                  <a:pt x="2607" y="174745"/>
                </a:lnTo>
                <a:lnTo>
                  <a:pt x="1063" y="164684"/>
                </a:lnTo>
                <a:lnTo>
                  <a:pt x="424" y="152120"/>
                </a:lnTo>
                <a:lnTo>
                  <a:pt x="0" y="133389"/>
                </a:lnTo>
                <a:lnTo>
                  <a:pt x="618" y="123241"/>
                </a:lnTo>
                <a:lnTo>
                  <a:pt x="2654" y="110913"/>
                </a:lnTo>
                <a:lnTo>
                  <a:pt x="6391" y="92291"/>
                </a:lnTo>
                <a:lnTo>
                  <a:pt x="9223" y="82510"/>
                </a:lnTo>
                <a:lnTo>
                  <a:pt x="13914" y="70772"/>
                </a:lnTo>
                <a:lnTo>
                  <a:pt x="21405" y="53653"/>
                </a:lnTo>
                <a:lnTo>
                  <a:pt x="26281" y="44738"/>
                </a:lnTo>
                <a:lnTo>
                  <a:pt x="33307" y="34318"/>
                </a:lnTo>
                <a:lnTo>
                  <a:pt x="44084" y="20141"/>
                </a:lnTo>
                <a:lnTo>
                  <a:pt x="51036" y="13184"/>
                </a:lnTo>
                <a:lnTo>
                  <a:pt x="59266" y="4635"/>
                </a:lnTo>
                <a:lnTo>
                  <a:pt x="61425" y="2260"/>
                </a:lnTo>
                <a:lnTo>
                  <a:pt x="636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8" name="object 5578"/>
          <p:cNvSpPr/>
          <p:nvPr/>
        </p:nvSpPr>
        <p:spPr>
          <a:xfrm>
            <a:off x="5355857" y="2645058"/>
            <a:ext cx="89966" cy="45250"/>
          </a:xfrm>
          <a:custGeom>
            <a:avLst/>
            <a:gdLst/>
            <a:ahLst/>
            <a:cxnLst/>
            <a:rect l="l" t="t" r="r" b="b"/>
            <a:pathLst>
              <a:path w="89966" h="45250">
                <a:moveTo>
                  <a:pt x="0" y="45250"/>
                </a:moveTo>
                <a:lnTo>
                  <a:pt x="10885" y="36240"/>
                </a:lnTo>
                <a:lnTo>
                  <a:pt x="19110" y="30425"/>
                </a:lnTo>
                <a:lnTo>
                  <a:pt x="30837" y="23488"/>
                </a:lnTo>
                <a:lnTo>
                  <a:pt x="44093" y="16218"/>
                </a:lnTo>
                <a:lnTo>
                  <a:pt x="53190" y="12164"/>
                </a:lnTo>
                <a:lnTo>
                  <a:pt x="65829" y="7187"/>
                </a:lnTo>
                <a:lnTo>
                  <a:pt x="67068" y="6692"/>
                </a:lnTo>
                <a:lnTo>
                  <a:pt x="77978" y="2374"/>
                </a:lnTo>
                <a:lnTo>
                  <a:pt x="78511" y="2260"/>
                </a:lnTo>
                <a:lnTo>
                  <a:pt x="89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9" name="object 5579"/>
          <p:cNvSpPr/>
          <p:nvPr/>
        </p:nvSpPr>
        <p:spPr>
          <a:xfrm>
            <a:off x="5457593" y="2664337"/>
            <a:ext cx="229371" cy="282143"/>
          </a:xfrm>
          <a:custGeom>
            <a:avLst/>
            <a:gdLst/>
            <a:ahLst/>
            <a:cxnLst/>
            <a:rect l="l" t="t" r="r" b="b"/>
            <a:pathLst>
              <a:path w="229371" h="282143">
                <a:moveTo>
                  <a:pt x="0" y="3937"/>
                </a:moveTo>
                <a:lnTo>
                  <a:pt x="14110" y="1196"/>
                </a:lnTo>
                <a:lnTo>
                  <a:pt x="24244" y="60"/>
                </a:lnTo>
                <a:lnTo>
                  <a:pt x="36291" y="0"/>
                </a:lnTo>
                <a:lnTo>
                  <a:pt x="42773" y="153"/>
                </a:lnTo>
                <a:lnTo>
                  <a:pt x="57163" y="685"/>
                </a:lnTo>
                <a:lnTo>
                  <a:pt x="67340" y="1860"/>
                </a:lnTo>
                <a:lnTo>
                  <a:pt x="79121" y="4492"/>
                </a:lnTo>
                <a:lnTo>
                  <a:pt x="99364" y="9827"/>
                </a:lnTo>
                <a:lnTo>
                  <a:pt x="109023" y="13234"/>
                </a:lnTo>
                <a:lnTo>
                  <a:pt x="119935" y="18424"/>
                </a:lnTo>
                <a:lnTo>
                  <a:pt x="138302" y="28097"/>
                </a:lnTo>
                <a:lnTo>
                  <a:pt x="146951" y="33596"/>
                </a:lnTo>
                <a:lnTo>
                  <a:pt x="156405" y="41115"/>
                </a:lnTo>
                <a:lnTo>
                  <a:pt x="172293" y="54686"/>
                </a:lnTo>
                <a:lnTo>
                  <a:pt x="179502" y="61955"/>
                </a:lnTo>
                <a:lnTo>
                  <a:pt x="187058" y="71381"/>
                </a:lnTo>
                <a:lnTo>
                  <a:pt x="199468" y="88115"/>
                </a:lnTo>
                <a:lnTo>
                  <a:pt x="204854" y="96820"/>
                </a:lnTo>
                <a:lnTo>
                  <a:pt x="210126" y="107709"/>
                </a:lnTo>
                <a:lnTo>
                  <a:pt x="218448" y="126768"/>
                </a:lnTo>
                <a:lnTo>
                  <a:pt x="221763" y="136478"/>
                </a:lnTo>
                <a:lnTo>
                  <a:pt x="224459" y="148255"/>
                </a:lnTo>
                <a:lnTo>
                  <a:pt x="228316" y="168708"/>
                </a:lnTo>
                <a:lnTo>
                  <a:pt x="229371" y="178869"/>
                </a:lnTo>
                <a:lnTo>
                  <a:pt x="229362" y="190897"/>
                </a:lnTo>
                <a:lnTo>
                  <a:pt x="228570" y="211856"/>
                </a:lnTo>
                <a:lnTo>
                  <a:pt x="227348" y="222030"/>
                </a:lnTo>
                <a:lnTo>
                  <a:pt x="224659" y="233793"/>
                </a:lnTo>
                <a:lnTo>
                  <a:pt x="218885" y="253734"/>
                </a:lnTo>
                <a:lnTo>
                  <a:pt x="214984" y="262992"/>
                </a:lnTo>
                <a:lnTo>
                  <a:pt x="209942" y="274134"/>
                </a:lnTo>
                <a:lnTo>
                  <a:pt x="207467" y="280099"/>
                </a:lnTo>
                <a:lnTo>
                  <a:pt x="207136" y="281178"/>
                </a:lnTo>
                <a:lnTo>
                  <a:pt x="206933" y="281394"/>
                </a:lnTo>
                <a:lnTo>
                  <a:pt x="206171" y="2821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0" name="object 5580"/>
          <p:cNvSpPr/>
          <p:nvPr/>
        </p:nvSpPr>
        <p:spPr>
          <a:xfrm>
            <a:off x="5413204" y="3523089"/>
            <a:ext cx="232854" cy="201104"/>
          </a:xfrm>
          <a:custGeom>
            <a:avLst/>
            <a:gdLst/>
            <a:ahLst/>
            <a:cxnLst/>
            <a:rect l="l" t="t" r="r" b="b"/>
            <a:pathLst>
              <a:path w="232854" h="201104">
                <a:moveTo>
                  <a:pt x="0" y="44284"/>
                </a:moveTo>
                <a:lnTo>
                  <a:pt x="1193" y="40614"/>
                </a:lnTo>
                <a:lnTo>
                  <a:pt x="1727" y="39636"/>
                </a:lnTo>
                <a:lnTo>
                  <a:pt x="4432" y="36842"/>
                </a:lnTo>
                <a:lnTo>
                  <a:pt x="13655" y="27057"/>
                </a:lnTo>
                <a:lnTo>
                  <a:pt x="22029" y="19941"/>
                </a:lnTo>
                <a:lnTo>
                  <a:pt x="37566" y="9997"/>
                </a:lnTo>
                <a:lnTo>
                  <a:pt x="48053" y="5878"/>
                </a:lnTo>
                <a:lnTo>
                  <a:pt x="65760" y="944"/>
                </a:lnTo>
                <a:lnTo>
                  <a:pt x="76994" y="29"/>
                </a:lnTo>
                <a:lnTo>
                  <a:pt x="82296" y="0"/>
                </a:lnTo>
                <a:lnTo>
                  <a:pt x="95504" y="446"/>
                </a:lnTo>
                <a:lnTo>
                  <a:pt x="106503" y="2842"/>
                </a:lnTo>
                <a:lnTo>
                  <a:pt x="124053" y="8591"/>
                </a:lnTo>
                <a:lnTo>
                  <a:pt x="133891" y="14094"/>
                </a:lnTo>
                <a:lnTo>
                  <a:pt x="148986" y="24659"/>
                </a:lnTo>
                <a:lnTo>
                  <a:pt x="156797" y="32778"/>
                </a:lnTo>
                <a:lnTo>
                  <a:pt x="168046" y="47258"/>
                </a:lnTo>
                <a:lnTo>
                  <a:pt x="173189" y="57299"/>
                </a:lnTo>
                <a:lnTo>
                  <a:pt x="182467" y="78222"/>
                </a:lnTo>
                <a:lnTo>
                  <a:pt x="188459" y="91802"/>
                </a:lnTo>
                <a:lnTo>
                  <a:pt x="193568" y="103456"/>
                </a:lnTo>
                <a:lnTo>
                  <a:pt x="198002" y="113685"/>
                </a:lnTo>
                <a:lnTo>
                  <a:pt x="201968" y="122986"/>
                </a:lnTo>
                <a:lnTo>
                  <a:pt x="205673" y="131859"/>
                </a:lnTo>
                <a:lnTo>
                  <a:pt x="209323" y="140803"/>
                </a:lnTo>
                <a:lnTo>
                  <a:pt x="213126" y="150318"/>
                </a:lnTo>
                <a:lnTo>
                  <a:pt x="217288" y="160903"/>
                </a:lnTo>
                <a:lnTo>
                  <a:pt x="222016" y="173057"/>
                </a:lnTo>
                <a:lnTo>
                  <a:pt x="227517" y="187279"/>
                </a:lnTo>
                <a:lnTo>
                  <a:pt x="232854" y="2011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1" name="object 5581"/>
          <p:cNvSpPr/>
          <p:nvPr/>
        </p:nvSpPr>
        <p:spPr>
          <a:xfrm>
            <a:off x="5646054" y="3603553"/>
            <a:ext cx="314274" cy="120637"/>
          </a:xfrm>
          <a:custGeom>
            <a:avLst/>
            <a:gdLst/>
            <a:ahLst/>
            <a:cxnLst/>
            <a:rect l="l" t="t" r="r" b="b"/>
            <a:pathLst>
              <a:path w="314274" h="120637">
                <a:moveTo>
                  <a:pt x="0" y="120637"/>
                </a:moveTo>
                <a:lnTo>
                  <a:pt x="16334" y="117803"/>
                </a:lnTo>
                <a:lnTo>
                  <a:pt x="28944" y="115524"/>
                </a:lnTo>
                <a:lnTo>
                  <a:pt x="39251" y="113482"/>
                </a:lnTo>
                <a:lnTo>
                  <a:pt x="48676" y="111358"/>
                </a:lnTo>
                <a:lnTo>
                  <a:pt x="58641" y="108832"/>
                </a:lnTo>
                <a:lnTo>
                  <a:pt x="70567" y="105586"/>
                </a:lnTo>
                <a:lnTo>
                  <a:pt x="85877" y="101299"/>
                </a:lnTo>
                <a:lnTo>
                  <a:pt x="104470" y="96048"/>
                </a:lnTo>
                <a:lnTo>
                  <a:pt x="116759" y="92492"/>
                </a:lnTo>
                <a:lnTo>
                  <a:pt x="126800" y="89411"/>
                </a:lnTo>
                <a:lnTo>
                  <a:pt x="135971" y="86337"/>
                </a:lnTo>
                <a:lnTo>
                  <a:pt x="145648" y="82804"/>
                </a:lnTo>
                <a:lnTo>
                  <a:pt x="157206" y="78345"/>
                </a:lnTo>
                <a:lnTo>
                  <a:pt x="172024" y="72492"/>
                </a:lnTo>
                <a:lnTo>
                  <a:pt x="189876" y="65352"/>
                </a:lnTo>
                <a:lnTo>
                  <a:pt x="201697" y="60494"/>
                </a:lnTo>
                <a:lnTo>
                  <a:pt x="211324" y="56337"/>
                </a:lnTo>
                <a:lnTo>
                  <a:pt x="220094" y="52288"/>
                </a:lnTo>
                <a:lnTo>
                  <a:pt x="229345" y="47756"/>
                </a:lnTo>
                <a:lnTo>
                  <a:pt x="240412" y="42151"/>
                </a:lnTo>
                <a:lnTo>
                  <a:pt x="254633" y="34880"/>
                </a:lnTo>
                <a:lnTo>
                  <a:pt x="256933" y="33705"/>
                </a:lnTo>
                <a:lnTo>
                  <a:pt x="271003" y="26480"/>
                </a:lnTo>
                <a:lnTo>
                  <a:pt x="281103" y="21103"/>
                </a:lnTo>
                <a:lnTo>
                  <a:pt x="289547" y="16208"/>
                </a:lnTo>
                <a:lnTo>
                  <a:pt x="298648" y="10425"/>
                </a:lnTo>
                <a:lnTo>
                  <a:pt x="310720" y="2387"/>
                </a:lnTo>
                <a:lnTo>
                  <a:pt x="3142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2" name="object 5582"/>
          <p:cNvSpPr/>
          <p:nvPr/>
        </p:nvSpPr>
        <p:spPr>
          <a:xfrm>
            <a:off x="5406400" y="3103730"/>
            <a:ext cx="107683" cy="16602"/>
          </a:xfrm>
          <a:custGeom>
            <a:avLst/>
            <a:gdLst/>
            <a:ahLst/>
            <a:cxnLst/>
            <a:rect l="l" t="t" r="r" b="b"/>
            <a:pathLst>
              <a:path w="107683" h="16602">
                <a:moveTo>
                  <a:pt x="0" y="0"/>
                </a:moveTo>
                <a:lnTo>
                  <a:pt x="13273" y="5025"/>
                </a:lnTo>
                <a:lnTo>
                  <a:pt x="22846" y="7942"/>
                </a:lnTo>
                <a:lnTo>
                  <a:pt x="35995" y="11008"/>
                </a:lnTo>
                <a:lnTo>
                  <a:pt x="50761" y="14126"/>
                </a:lnTo>
                <a:lnTo>
                  <a:pt x="61004" y="15250"/>
                </a:lnTo>
                <a:lnTo>
                  <a:pt x="70523" y="15875"/>
                </a:lnTo>
                <a:lnTo>
                  <a:pt x="84482" y="16602"/>
                </a:lnTo>
                <a:lnTo>
                  <a:pt x="94462" y="16576"/>
                </a:lnTo>
                <a:lnTo>
                  <a:pt x="107683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3" name="object 5583"/>
          <p:cNvSpPr/>
          <p:nvPr/>
        </p:nvSpPr>
        <p:spPr>
          <a:xfrm>
            <a:off x="5416229" y="3029427"/>
            <a:ext cx="146659" cy="17781"/>
          </a:xfrm>
          <a:custGeom>
            <a:avLst/>
            <a:gdLst/>
            <a:ahLst/>
            <a:cxnLst/>
            <a:rect l="l" t="t" r="r" b="b"/>
            <a:pathLst>
              <a:path w="146659" h="17781">
                <a:moveTo>
                  <a:pt x="0" y="0"/>
                </a:moveTo>
                <a:lnTo>
                  <a:pt x="12415" y="5983"/>
                </a:lnTo>
                <a:lnTo>
                  <a:pt x="22129" y="9348"/>
                </a:lnTo>
                <a:lnTo>
                  <a:pt x="33693" y="12204"/>
                </a:lnTo>
                <a:lnTo>
                  <a:pt x="47628" y="15435"/>
                </a:lnTo>
                <a:lnTo>
                  <a:pt x="57691" y="16947"/>
                </a:lnTo>
                <a:lnTo>
                  <a:pt x="70262" y="17579"/>
                </a:lnTo>
                <a:lnTo>
                  <a:pt x="88925" y="17781"/>
                </a:lnTo>
                <a:lnTo>
                  <a:pt x="98980" y="16992"/>
                </a:lnTo>
                <a:lnTo>
                  <a:pt x="111428" y="15025"/>
                </a:lnTo>
                <a:lnTo>
                  <a:pt x="115989" y="14262"/>
                </a:lnTo>
                <a:lnTo>
                  <a:pt x="129229" y="11752"/>
                </a:lnTo>
                <a:lnTo>
                  <a:pt x="139314" y="8448"/>
                </a:lnTo>
                <a:lnTo>
                  <a:pt x="146659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4" name="object 5584"/>
          <p:cNvSpPr/>
          <p:nvPr/>
        </p:nvSpPr>
        <p:spPr>
          <a:xfrm>
            <a:off x="5419906" y="3097467"/>
            <a:ext cx="151193" cy="11557"/>
          </a:xfrm>
          <a:custGeom>
            <a:avLst/>
            <a:gdLst/>
            <a:ahLst/>
            <a:cxnLst/>
            <a:rect l="l" t="t" r="r" b="b"/>
            <a:pathLst>
              <a:path w="151193" h="11556">
                <a:moveTo>
                  <a:pt x="151193" y="0"/>
                </a:moveTo>
                <a:lnTo>
                  <a:pt x="138979" y="4117"/>
                </a:lnTo>
                <a:lnTo>
                  <a:pt x="127265" y="6333"/>
                </a:lnTo>
                <a:lnTo>
                  <a:pt x="124955" y="6692"/>
                </a:lnTo>
                <a:lnTo>
                  <a:pt x="110110" y="9046"/>
                </a:lnTo>
                <a:lnTo>
                  <a:pt x="99775" y="10555"/>
                </a:lnTo>
                <a:lnTo>
                  <a:pt x="89242" y="11348"/>
                </a:lnTo>
                <a:lnTo>
                  <a:pt x="75590" y="11557"/>
                </a:lnTo>
                <a:lnTo>
                  <a:pt x="60807" y="11300"/>
                </a:lnTo>
                <a:lnTo>
                  <a:pt x="50493" y="10445"/>
                </a:lnTo>
                <a:lnTo>
                  <a:pt x="39934" y="8861"/>
                </a:lnTo>
                <a:lnTo>
                  <a:pt x="26238" y="6692"/>
                </a:lnTo>
                <a:lnTo>
                  <a:pt x="13505" y="4434"/>
                </a:lnTo>
                <a:lnTo>
                  <a:pt x="2180" y="7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5" name="object 5585"/>
          <p:cNvSpPr/>
          <p:nvPr/>
        </p:nvSpPr>
        <p:spPr>
          <a:xfrm>
            <a:off x="5731484" y="3252444"/>
            <a:ext cx="2806" cy="24193"/>
          </a:xfrm>
          <a:custGeom>
            <a:avLst/>
            <a:gdLst/>
            <a:ahLst/>
            <a:cxnLst/>
            <a:rect l="l" t="t" r="r" b="b"/>
            <a:pathLst>
              <a:path w="2806" h="24193">
                <a:moveTo>
                  <a:pt x="2806" y="24193"/>
                </a:moveTo>
                <a:lnTo>
                  <a:pt x="1295" y="14046"/>
                </a:lnTo>
                <a:lnTo>
                  <a:pt x="101" y="3784"/>
                </a:lnTo>
                <a:lnTo>
                  <a:pt x="0" y="2920"/>
                </a:lnTo>
                <a:lnTo>
                  <a:pt x="0" y="2705"/>
                </a:lnTo>
                <a:lnTo>
                  <a:pt x="101" y="1841"/>
                </a:lnTo>
                <a:lnTo>
                  <a:pt x="317" y="863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6" name="object 5586"/>
          <p:cNvSpPr/>
          <p:nvPr/>
        </p:nvSpPr>
        <p:spPr>
          <a:xfrm>
            <a:off x="5806434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0"/>
                </a:moveTo>
                <a:lnTo>
                  <a:pt x="2328" y="17495"/>
                </a:lnTo>
                <a:lnTo>
                  <a:pt x="4326" y="32513"/>
                </a:lnTo>
                <a:lnTo>
                  <a:pt x="6055" y="45510"/>
                </a:lnTo>
                <a:lnTo>
                  <a:pt x="7573" y="56941"/>
                </a:lnTo>
                <a:lnTo>
                  <a:pt x="8940" y="67261"/>
                </a:lnTo>
                <a:lnTo>
                  <a:pt x="10218" y="76925"/>
                </a:lnTo>
                <a:lnTo>
                  <a:pt x="11465" y="86388"/>
                </a:lnTo>
                <a:lnTo>
                  <a:pt x="12742" y="96105"/>
                </a:lnTo>
                <a:lnTo>
                  <a:pt x="14110" y="106532"/>
                </a:lnTo>
                <a:lnTo>
                  <a:pt x="15626" y="118124"/>
                </a:lnTo>
                <a:lnTo>
                  <a:pt x="17353" y="131335"/>
                </a:lnTo>
                <a:lnTo>
                  <a:pt x="19350" y="146621"/>
                </a:lnTo>
                <a:lnTo>
                  <a:pt x="21386" y="162217"/>
                </a:lnTo>
                <a:lnTo>
                  <a:pt x="21488" y="163182"/>
                </a:lnTo>
                <a:lnTo>
                  <a:pt x="21272" y="164274"/>
                </a:lnTo>
                <a:lnTo>
                  <a:pt x="21170" y="165138"/>
                </a:lnTo>
                <a:lnTo>
                  <a:pt x="20624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7" name="object 5587"/>
          <p:cNvSpPr/>
          <p:nvPr/>
        </p:nvSpPr>
        <p:spPr>
          <a:xfrm>
            <a:off x="5770793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0" y="0"/>
                </a:moveTo>
                <a:lnTo>
                  <a:pt x="431" y="863"/>
                </a:lnTo>
                <a:lnTo>
                  <a:pt x="1193" y="1625"/>
                </a:lnTo>
                <a:lnTo>
                  <a:pt x="1828" y="2273"/>
                </a:lnTo>
                <a:lnTo>
                  <a:pt x="2692" y="2806"/>
                </a:lnTo>
                <a:lnTo>
                  <a:pt x="3568" y="3238"/>
                </a:lnTo>
                <a:lnTo>
                  <a:pt x="453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8" name="object 5588"/>
          <p:cNvSpPr/>
          <p:nvPr/>
        </p:nvSpPr>
        <p:spPr>
          <a:xfrm>
            <a:off x="5775330" y="3397816"/>
            <a:ext cx="26352" cy="3670"/>
          </a:xfrm>
          <a:custGeom>
            <a:avLst/>
            <a:gdLst/>
            <a:ahLst/>
            <a:cxnLst/>
            <a:rect l="l" t="t" r="r" b="b"/>
            <a:pathLst>
              <a:path w="26352" h="3670">
                <a:moveTo>
                  <a:pt x="0" y="3454"/>
                </a:moveTo>
                <a:lnTo>
                  <a:pt x="977" y="3670"/>
                </a:lnTo>
                <a:lnTo>
                  <a:pt x="1943" y="3556"/>
                </a:lnTo>
                <a:lnTo>
                  <a:pt x="13169" y="2159"/>
                </a:lnTo>
                <a:lnTo>
                  <a:pt x="24409" y="546"/>
                </a:lnTo>
                <a:lnTo>
                  <a:pt x="25374" y="431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9" name="object 5589"/>
          <p:cNvSpPr/>
          <p:nvPr/>
        </p:nvSpPr>
        <p:spPr>
          <a:xfrm>
            <a:off x="5783971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4533" y="3568"/>
                </a:moveTo>
                <a:lnTo>
                  <a:pt x="4203" y="2705"/>
                </a:lnTo>
                <a:lnTo>
                  <a:pt x="3454" y="1943"/>
                </a:lnTo>
                <a:lnTo>
                  <a:pt x="2908" y="1295"/>
                </a:lnTo>
                <a:lnTo>
                  <a:pt x="2057" y="863"/>
                </a:lnTo>
                <a:lnTo>
                  <a:pt x="1181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0" name="object 5590"/>
          <p:cNvSpPr/>
          <p:nvPr/>
        </p:nvSpPr>
        <p:spPr>
          <a:xfrm>
            <a:off x="5756104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27863" y="101"/>
                </a:moveTo>
                <a:lnTo>
                  <a:pt x="27000" y="0"/>
                </a:lnTo>
                <a:lnTo>
                  <a:pt x="25920" y="101"/>
                </a:lnTo>
                <a:lnTo>
                  <a:pt x="14693" y="1397"/>
                </a:lnTo>
                <a:lnTo>
                  <a:pt x="3454" y="3022"/>
                </a:lnTo>
                <a:lnTo>
                  <a:pt x="2590" y="3238"/>
                </a:lnTo>
                <a:lnTo>
                  <a:pt x="1625" y="3670"/>
                </a:lnTo>
                <a:lnTo>
                  <a:pt x="762" y="3987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1" name="object 5591"/>
          <p:cNvSpPr/>
          <p:nvPr/>
        </p:nvSpPr>
        <p:spPr>
          <a:xfrm>
            <a:off x="5754060" y="3269729"/>
            <a:ext cx="6578" cy="53454"/>
          </a:xfrm>
          <a:custGeom>
            <a:avLst/>
            <a:gdLst/>
            <a:ahLst/>
            <a:cxnLst/>
            <a:rect l="l" t="t" r="r" b="b"/>
            <a:pathLst>
              <a:path w="6578" h="53454">
                <a:moveTo>
                  <a:pt x="749" y="0"/>
                </a:moveTo>
                <a:lnTo>
                  <a:pt x="317" y="863"/>
                </a:lnTo>
                <a:lnTo>
                  <a:pt x="101" y="1943"/>
                </a:lnTo>
                <a:lnTo>
                  <a:pt x="0" y="2806"/>
                </a:lnTo>
                <a:lnTo>
                  <a:pt x="101" y="3886"/>
                </a:lnTo>
                <a:lnTo>
                  <a:pt x="1984" y="18764"/>
                </a:lnTo>
                <a:lnTo>
                  <a:pt x="3293" y="28938"/>
                </a:lnTo>
                <a:lnTo>
                  <a:pt x="4668" y="39285"/>
                </a:lnTo>
                <a:lnTo>
                  <a:pt x="6578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2" name="object 5592"/>
          <p:cNvSpPr/>
          <p:nvPr/>
        </p:nvSpPr>
        <p:spPr>
          <a:xfrm>
            <a:off x="5960334" y="3393598"/>
            <a:ext cx="232524" cy="209956"/>
          </a:xfrm>
          <a:custGeom>
            <a:avLst/>
            <a:gdLst/>
            <a:ahLst/>
            <a:cxnLst/>
            <a:rect l="l" t="t" r="r" b="b"/>
            <a:pathLst>
              <a:path w="232524" h="209956">
                <a:moveTo>
                  <a:pt x="0" y="209956"/>
                </a:moveTo>
                <a:lnTo>
                  <a:pt x="10795" y="204660"/>
                </a:lnTo>
                <a:lnTo>
                  <a:pt x="11125" y="204444"/>
                </a:lnTo>
                <a:lnTo>
                  <a:pt x="20840" y="197650"/>
                </a:lnTo>
                <a:lnTo>
                  <a:pt x="34332" y="188209"/>
                </a:lnTo>
                <a:lnTo>
                  <a:pt x="44813" y="180969"/>
                </a:lnTo>
                <a:lnTo>
                  <a:pt x="53388" y="175034"/>
                </a:lnTo>
                <a:lnTo>
                  <a:pt x="61159" y="169508"/>
                </a:lnTo>
                <a:lnTo>
                  <a:pt x="69229" y="163497"/>
                </a:lnTo>
                <a:lnTo>
                  <a:pt x="78700" y="156105"/>
                </a:lnTo>
                <a:lnTo>
                  <a:pt x="90675" y="146436"/>
                </a:lnTo>
                <a:lnTo>
                  <a:pt x="106733" y="133255"/>
                </a:lnTo>
                <a:lnTo>
                  <a:pt x="116561" y="125072"/>
                </a:lnTo>
                <a:lnTo>
                  <a:pt x="124516" y="118223"/>
                </a:lnTo>
                <a:lnTo>
                  <a:pt x="131678" y="111729"/>
                </a:lnTo>
                <a:lnTo>
                  <a:pt x="139126" y="104610"/>
                </a:lnTo>
                <a:lnTo>
                  <a:pt x="147939" y="95886"/>
                </a:lnTo>
                <a:lnTo>
                  <a:pt x="159196" y="84580"/>
                </a:lnTo>
                <a:lnTo>
                  <a:pt x="172488" y="71035"/>
                </a:lnTo>
                <a:lnTo>
                  <a:pt x="181205" y="61855"/>
                </a:lnTo>
                <a:lnTo>
                  <a:pt x="188184" y="54178"/>
                </a:lnTo>
                <a:lnTo>
                  <a:pt x="194420" y="46997"/>
                </a:lnTo>
                <a:lnTo>
                  <a:pt x="200912" y="39303"/>
                </a:lnTo>
                <a:lnTo>
                  <a:pt x="208656" y="30087"/>
                </a:lnTo>
                <a:lnTo>
                  <a:pt x="218650" y="18341"/>
                </a:lnTo>
                <a:lnTo>
                  <a:pt x="221513" y="15011"/>
                </a:lnTo>
                <a:lnTo>
                  <a:pt x="227558" y="8102"/>
                </a:lnTo>
                <a:lnTo>
                  <a:pt x="227774" y="7886"/>
                </a:lnTo>
                <a:lnTo>
                  <a:pt x="232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3" name="object 5593"/>
          <p:cNvSpPr/>
          <p:nvPr/>
        </p:nvSpPr>
        <p:spPr>
          <a:xfrm>
            <a:off x="6192856" y="2552062"/>
            <a:ext cx="184543" cy="841540"/>
          </a:xfrm>
          <a:custGeom>
            <a:avLst/>
            <a:gdLst/>
            <a:ahLst/>
            <a:cxnLst/>
            <a:rect l="l" t="t" r="r" b="b"/>
            <a:pathLst>
              <a:path w="184543" h="841540">
                <a:moveTo>
                  <a:pt x="0" y="841540"/>
                </a:moveTo>
                <a:lnTo>
                  <a:pt x="10086" y="829097"/>
                </a:lnTo>
                <a:lnTo>
                  <a:pt x="17381" y="819856"/>
                </a:lnTo>
                <a:lnTo>
                  <a:pt x="23238" y="811955"/>
                </a:lnTo>
                <a:lnTo>
                  <a:pt x="29012" y="803530"/>
                </a:lnTo>
                <a:lnTo>
                  <a:pt x="36055" y="792719"/>
                </a:lnTo>
                <a:lnTo>
                  <a:pt x="42227" y="783107"/>
                </a:lnTo>
                <a:lnTo>
                  <a:pt x="51153" y="769148"/>
                </a:lnTo>
                <a:lnTo>
                  <a:pt x="58007" y="758331"/>
                </a:lnTo>
                <a:lnTo>
                  <a:pt x="63506" y="749387"/>
                </a:lnTo>
                <a:lnTo>
                  <a:pt x="68370" y="741045"/>
                </a:lnTo>
                <a:lnTo>
                  <a:pt x="73319" y="732033"/>
                </a:lnTo>
                <a:lnTo>
                  <a:pt x="79071" y="721082"/>
                </a:lnTo>
                <a:lnTo>
                  <a:pt x="86345" y="706920"/>
                </a:lnTo>
                <a:lnTo>
                  <a:pt x="87591" y="704481"/>
                </a:lnTo>
                <a:lnTo>
                  <a:pt x="95115" y="689756"/>
                </a:lnTo>
                <a:lnTo>
                  <a:pt x="105398" y="668879"/>
                </a:lnTo>
                <a:lnTo>
                  <a:pt x="117889" y="639037"/>
                </a:lnTo>
                <a:lnTo>
                  <a:pt x="130580" y="606193"/>
                </a:lnTo>
                <a:lnTo>
                  <a:pt x="138644" y="584342"/>
                </a:lnTo>
                <a:lnTo>
                  <a:pt x="148035" y="553382"/>
                </a:lnTo>
                <a:lnTo>
                  <a:pt x="157274" y="519591"/>
                </a:lnTo>
                <a:lnTo>
                  <a:pt x="163064" y="497002"/>
                </a:lnTo>
                <a:lnTo>
                  <a:pt x="169191" y="465279"/>
                </a:lnTo>
                <a:lnTo>
                  <a:pt x="174949" y="430468"/>
                </a:lnTo>
                <a:lnTo>
                  <a:pt x="178417" y="407429"/>
                </a:lnTo>
                <a:lnTo>
                  <a:pt x="181280" y="375190"/>
                </a:lnTo>
                <a:lnTo>
                  <a:pt x="183388" y="340195"/>
                </a:lnTo>
                <a:lnTo>
                  <a:pt x="184442" y="316903"/>
                </a:lnTo>
                <a:lnTo>
                  <a:pt x="184543" y="307246"/>
                </a:lnTo>
                <a:lnTo>
                  <a:pt x="184377" y="296980"/>
                </a:lnTo>
                <a:lnTo>
                  <a:pt x="183293" y="268825"/>
                </a:lnTo>
                <a:lnTo>
                  <a:pt x="181810" y="236685"/>
                </a:lnTo>
                <a:lnTo>
                  <a:pt x="179027" y="206352"/>
                </a:lnTo>
                <a:lnTo>
                  <a:pt x="175043" y="178359"/>
                </a:lnTo>
                <a:lnTo>
                  <a:pt x="170245" y="146589"/>
                </a:lnTo>
                <a:lnTo>
                  <a:pt x="164336" y="116734"/>
                </a:lnTo>
                <a:lnTo>
                  <a:pt x="157492" y="89260"/>
                </a:lnTo>
                <a:lnTo>
                  <a:pt x="149462" y="58193"/>
                </a:lnTo>
                <a:lnTo>
                  <a:pt x="140488" y="29072"/>
                </a:lnTo>
                <a:lnTo>
                  <a:pt x="130836" y="2453"/>
                </a:lnTo>
                <a:lnTo>
                  <a:pt x="1299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4" name="object 5594"/>
          <p:cNvSpPr/>
          <p:nvPr/>
        </p:nvSpPr>
        <p:spPr>
          <a:xfrm>
            <a:off x="6059784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262997" y="260819"/>
                </a:moveTo>
                <a:lnTo>
                  <a:pt x="245705" y="263513"/>
                </a:lnTo>
                <a:lnTo>
                  <a:pt x="231034" y="265782"/>
                </a:lnTo>
                <a:lnTo>
                  <a:pt x="218448" y="267698"/>
                </a:lnTo>
                <a:lnTo>
                  <a:pt x="207413" y="269331"/>
                </a:lnTo>
                <a:lnTo>
                  <a:pt x="197395" y="270752"/>
                </a:lnTo>
                <a:lnTo>
                  <a:pt x="187858" y="272032"/>
                </a:lnTo>
                <a:lnTo>
                  <a:pt x="178268" y="273241"/>
                </a:lnTo>
                <a:lnTo>
                  <a:pt x="168091" y="274450"/>
                </a:lnTo>
                <a:lnTo>
                  <a:pt x="156792" y="275730"/>
                </a:lnTo>
                <a:lnTo>
                  <a:pt x="143835" y="277152"/>
                </a:lnTo>
                <a:lnTo>
                  <a:pt x="128687" y="278786"/>
                </a:lnTo>
                <a:lnTo>
                  <a:pt x="113963" y="280365"/>
                </a:lnTo>
                <a:lnTo>
                  <a:pt x="100736" y="281592"/>
                </a:lnTo>
                <a:lnTo>
                  <a:pt x="89808" y="280777"/>
                </a:lnTo>
                <a:lnTo>
                  <a:pt x="71512" y="277385"/>
                </a:lnTo>
                <a:lnTo>
                  <a:pt x="61048" y="273213"/>
                </a:lnTo>
                <a:lnTo>
                  <a:pt x="44672" y="264661"/>
                </a:lnTo>
                <a:lnTo>
                  <a:pt x="35858" y="257607"/>
                </a:lnTo>
                <a:lnTo>
                  <a:pt x="22634" y="244708"/>
                </a:lnTo>
                <a:lnTo>
                  <a:pt x="16255" y="235398"/>
                </a:lnTo>
                <a:lnTo>
                  <a:pt x="7382" y="219277"/>
                </a:lnTo>
                <a:lnTo>
                  <a:pt x="3940" y="208534"/>
                </a:lnTo>
                <a:lnTo>
                  <a:pt x="168" y="190547"/>
                </a:lnTo>
                <a:lnTo>
                  <a:pt x="0" y="179438"/>
                </a:lnTo>
                <a:lnTo>
                  <a:pt x="349" y="173990"/>
                </a:lnTo>
                <a:lnTo>
                  <a:pt x="1603" y="160888"/>
                </a:lnTo>
                <a:lnTo>
                  <a:pt x="4740" y="150044"/>
                </a:lnTo>
                <a:lnTo>
                  <a:pt x="11619" y="133012"/>
                </a:lnTo>
                <a:lnTo>
                  <a:pt x="17788" y="123546"/>
                </a:lnTo>
                <a:lnTo>
                  <a:pt x="20973" y="119227"/>
                </a:lnTo>
                <a:lnTo>
                  <a:pt x="31286" y="105087"/>
                </a:lnTo>
                <a:lnTo>
                  <a:pt x="40043" y="93101"/>
                </a:lnTo>
                <a:lnTo>
                  <a:pt x="47574" y="82841"/>
                </a:lnTo>
                <a:lnTo>
                  <a:pt x="54209" y="73878"/>
                </a:lnTo>
                <a:lnTo>
                  <a:pt x="60275" y="65784"/>
                </a:lnTo>
                <a:lnTo>
                  <a:pt x="66103" y="58130"/>
                </a:lnTo>
                <a:lnTo>
                  <a:pt x="72020" y="50489"/>
                </a:lnTo>
                <a:lnTo>
                  <a:pt x="78357" y="42433"/>
                </a:lnTo>
                <a:lnTo>
                  <a:pt x="85441" y="33532"/>
                </a:lnTo>
                <a:lnTo>
                  <a:pt x="93602" y="23360"/>
                </a:lnTo>
                <a:lnTo>
                  <a:pt x="103168" y="11486"/>
                </a:lnTo>
                <a:lnTo>
                  <a:pt x="1124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5" name="object 5595"/>
          <p:cNvSpPr/>
          <p:nvPr/>
        </p:nvSpPr>
        <p:spPr>
          <a:xfrm>
            <a:off x="5960329" y="2107973"/>
            <a:ext cx="211899" cy="183273"/>
          </a:xfrm>
          <a:custGeom>
            <a:avLst/>
            <a:gdLst/>
            <a:ahLst/>
            <a:cxnLst/>
            <a:rect l="l" t="t" r="r" b="b"/>
            <a:pathLst>
              <a:path w="211899" h="183273">
                <a:moveTo>
                  <a:pt x="211899" y="183273"/>
                </a:moveTo>
                <a:lnTo>
                  <a:pt x="201368" y="170619"/>
                </a:lnTo>
                <a:lnTo>
                  <a:pt x="193240" y="160996"/>
                </a:lnTo>
                <a:lnTo>
                  <a:pt x="186433" y="153228"/>
                </a:lnTo>
                <a:lnTo>
                  <a:pt x="179867" y="146136"/>
                </a:lnTo>
                <a:lnTo>
                  <a:pt x="172462" y="138543"/>
                </a:lnTo>
                <a:lnTo>
                  <a:pt x="163135" y="129270"/>
                </a:lnTo>
                <a:lnTo>
                  <a:pt x="153149" y="119443"/>
                </a:lnTo>
                <a:lnTo>
                  <a:pt x="141414" y="107935"/>
                </a:lnTo>
                <a:lnTo>
                  <a:pt x="132378" y="99189"/>
                </a:lnTo>
                <a:lnTo>
                  <a:pt x="124845" y="92139"/>
                </a:lnTo>
                <a:lnTo>
                  <a:pt x="117616" y="85722"/>
                </a:lnTo>
                <a:lnTo>
                  <a:pt x="109496" y="78873"/>
                </a:lnTo>
                <a:lnTo>
                  <a:pt x="99287" y="70528"/>
                </a:lnTo>
                <a:lnTo>
                  <a:pt x="88455" y="61772"/>
                </a:lnTo>
                <a:lnTo>
                  <a:pt x="75736" y="51624"/>
                </a:lnTo>
                <a:lnTo>
                  <a:pt x="65882" y="44010"/>
                </a:lnTo>
                <a:lnTo>
                  <a:pt x="57672" y="37951"/>
                </a:lnTo>
                <a:lnTo>
                  <a:pt x="49887" y="32467"/>
                </a:lnTo>
                <a:lnTo>
                  <a:pt x="41307" y="26581"/>
                </a:lnTo>
                <a:lnTo>
                  <a:pt x="30713" y="19313"/>
                </a:lnTo>
                <a:lnTo>
                  <a:pt x="18465" y="10795"/>
                </a:lnTo>
                <a:lnTo>
                  <a:pt x="9829" y="4749"/>
                </a:lnTo>
                <a:lnTo>
                  <a:pt x="9512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6" name="object 5596"/>
          <p:cNvSpPr/>
          <p:nvPr/>
        </p:nvSpPr>
        <p:spPr>
          <a:xfrm>
            <a:off x="4617892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129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7" name="object 5597"/>
          <p:cNvSpPr/>
          <p:nvPr/>
        </p:nvSpPr>
        <p:spPr>
          <a:xfrm>
            <a:off x="5030668" y="3603552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8" name="object 5598"/>
          <p:cNvSpPr/>
          <p:nvPr/>
        </p:nvSpPr>
        <p:spPr>
          <a:xfrm>
            <a:off x="5030668" y="2101923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9" name="object 5599"/>
          <p:cNvSpPr/>
          <p:nvPr/>
        </p:nvSpPr>
        <p:spPr>
          <a:xfrm>
            <a:off x="4630637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0"/>
                </a:moveTo>
                <a:lnTo>
                  <a:pt x="2489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0" name="object 5600"/>
          <p:cNvSpPr/>
          <p:nvPr/>
        </p:nvSpPr>
        <p:spPr>
          <a:xfrm>
            <a:off x="4693602" y="2809320"/>
            <a:ext cx="92443" cy="92887"/>
          </a:xfrm>
          <a:custGeom>
            <a:avLst/>
            <a:gdLst/>
            <a:ahLst/>
            <a:cxnLst/>
            <a:rect l="l" t="t" r="r" b="b"/>
            <a:pathLst>
              <a:path w="92443" h="92887">
                <a:moveTo>
                  <a:pt x="0" y="47091"/>
                </a:moveTo>
                <a:lnTo>
                  <a:pt x="2374" y="31318"/>
                </a:lnTo>
                <a:lnTo>
                  <a:pt x="9715" y="17932"/>
                </a:lnTo>
                <a:lnTo>
                  <a:pt x="20955" y="7454"/>
                </a:lnTo>
                <a:lnTo>
                  <a:pt x="34886" y="1409"/>
                </a:lnTo>
                <a:lnTo>
                  <a:pt x="50330" y="0"/>
                </a:lnTo>
                <a:lnTo>
                  <a:pt x="65227" y="3784"/>
                </a:lnTo>
                <a:lnTo>
                  <a:pt x="77978" y="12204"/>
                </a:lnTo>
                <a:lnTo>
                  <a:pt x="87477" y="24307"/>
                </a:lnTo>
                <a:lnTo>
                  <a:pt x="92443" y="38773"/>
                </a:lnTo>
                <a:lnTo>
                  <a:pt x="92443" y="54114"/>
                </a:lnTo>
                <a:lnTo>
                  <a:pt x="87477" y="68694"/>
                </a:lnTo>
                <a:lnTo>
                  <a:pt x="77978" y="80797"/>
                </a:lnTo>
                <a:lnTo>
                  <a:pt x="65227" y="89217"/>
                </a:lnTo>
                <a:lnTo>
                  <a:pt x="50330" y="92887"/>
                </a:lnTo>
                <a:lnTo>
                  <a:pt x="34988" y="91693"/>
                </a:lnTo>
                <a:lnTo>
                  <a:pt x="20955" y="85432"/>
                </a:lnTo>
                <a:lnTo>
                  <a:pt x="9715" y="75069"/>
                </a:lnTo>
                <a:lnTo>
                  <a:pt x="2374" y="61569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1" name="object 5601"/>
          <p:cNvSpPr/>
          <p:nvPr/>
        </p:nvSpPr>
        <p:spPr>
          <a:xfrm>
            <a:off x="4798142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0" y="0"/>
                </a:moveTo>
                <a:lnTo>
                  <a:pt x="7988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2" name="object 5602"/>
          <p:cNvSpPr/>
          <p:nvPr/>
        </p:nvSpPr>
        <p:spPr>
          <a:xfrm>
            <a:off x="4803010" y="2805652"/>
            <a:ext cx="64909" cy="100330"/>
          </a:xfrm>
          <a:custGeom>
            <a:avLst/>
            <a:gdLst/>
            <a:ahLst/>
            <a:cxnLst/>
            <a:rect l="l" t="t" r="r" b="b"/>
            <a:pathLst>
              <a:path w="64909" h="100330">
                <a:moveTo>
                  <a:pt x="54533" y="0"/>
                </a:moveTo>
                <a:lnTo>
                  <a:pt x="64909" y="2590"/>
                </a:lnTo>
                <a:lnTo>
                  <a:pt x="54533" y="0"/>
                </a:lnTo>
                <a:lnTo>
                  <a:pt x="38011" y="1295"/>
                </a:lnTo>
                <a:lnTo>
                  <a:pt x="22783" y="7988"/>
                </a:lnTo>
                <a:lnTo>
                  <a:pt x="10579" y="19227"/>
                </a:lnTo>
                <a:lnTo>
                  <a:pt x="2692" y="33807"/>
                </a:lnTo>
                <a:lnTo>
                  <a:pt x="0" y="50114"/>
                </a:lnTo>
                <a:lnTo>
                  <a:pt x="2692" y="66522"/>
                </a:lnTo>
                <a:lnTo>
                  <a:pt x="10579" y="81114"/>
                </a:lnTo>
                <a:lnTo>
                  <a:pt x="22783" y="92341"/>
                </a:lnTo>
                <a:lnTo>
                  <a:pt x="38011" y="98920"/>
                </a:lnTo>
                <a:lnTo>
                  <a:pt x="54533" y="100330"/>
                </a:lnTo>
                <a:lnTo>
                  <a:pt x="64909" y="97739"/>
                </a:lnTo>
                <a:lnTo>
                  <a:pt x="60693" y="98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3" name="object 5603"/>
          <p:cNvSpPr/>
          <p:nvPr/>
        </p:nvSpPr>
        <p:spPr>
          <a:xfrm>
            <a:off x="4833028" y="2806943"/>
            <a:ext cx="7988" cy="3568"/>
          </a:xfrm>
          <a:custGeom>
            <a:avLst/>
            <a:gdLst/>
            <a:ahLst/>
            <a:cxnLst/>
            <a:rect l="l" t="t" r="r" b="b"/>
            <a:pathLst>
              <a:path w="7988" h="3568">
                <a:moveTo>
                  <a:pt x="0" y="3568"/>
                </a:move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4" name="object 5604"/>
          <p:cNvSpPr/>
          <p:nvPr/>
        </p:nvSpPr>
        <p:spPr>
          <a:xfrm>
            <a:off x="4867913" y="2808244"/>
            <a:ext cx="35204" cy="95148"/>
          </a:xfrm>
          <a:custGeom>
            <a:avLst/>
            <a:gdLst/>
            <a:ahLst/>
            <a:cxnLst/>
            <a:rect l="l" t="t" r="r" b="b"/>
            <a:pathLst>
              <a:path w="35204" h="95148">
                <a:moveTo>
                  <a:pt x="0" y="95148"/>
                </a:moveTo>
                <a:lnTo>
                  <a:pt x="5727" y="93637"/>
                </a:lnTo>
                <a:lnTo>
                  <a:pt x="19545" y="84670"/>
                </a:lnTo>
                <a:lnTo>
                  <a:pt x="29806" y="71500"/>
                </a:lnTo>
                <a:lnTo>
                  <a:pt x="35204" y="55841"/>
                </a:lnTo>
                <a:lnTo>
                  <a:pt x="35204" y="39306"/>
                </a:lnTo>
                <a:lnTo>
                  <a:pt x="29806" y="23545"/>
                </a:lnTo>
                <a:lnTo>
                  <a:pt x="19545" y="10477"/>
                </a:lnTo>
                <a:lnTo>
                  <a:pt x="5727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5" name="object 5605"/>
          <p:cNvSpPr/>
          <p:nvPr/>
        </p:nvSpPr>
        <p:spPr>
          <a:xfrm>
            <a:off x="5344948" y="3579042"/>
            <a:ext cx="61239" cy="145148"/>
          </a:xfrm>
          <a:custGeom>
            <a:avLst/>
            <a:gdLst/>
            <a:ahLst/>
            <a:cxnLst/>
            <a:rect l="l" t="t" r="r" b="b"/>
            <a:pathLst>
              <a:path w="61239" h="145148">
                <a:moveTo>
                  <a:pt x="0" y="145148"/>
                </a:moveTo>
                <a:lnTo>
                  <a:pt x="57454" y="6261"/>
                </a:lnTo>
                <a:lnTo>
                  <a:pt x="61239" y="0"/>
                </a:lnTo>
                <a:lnTo>
                  <a:pt x="6037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6" name="object 5606"/>
          <p:cNvSpPr/>
          <p:nvPr/>
        </p:nvSpPr>
        <p:spPr>
          <a:xfrm>
            <a:off x="5331881" y="1989820"/>
            <a:ext cx="327240" cy="589038"/>
          </a:xfrm>
          <a:custGeom>
            <a:avLst/>
            <a:gdLst/>
            <a:ahLst/>
            <a:cxnLst/>
            <a:rect l="l" t="t" r="r" b="b"/>
            <a:pathLst>
              <a:path w="327240" h="589038">
                <a:moveTo>
                  <a:pt x="0" y="0"/>
                </a:moveTo>
                <a:lnTo>
                  <a:pt x="0" y="589038"/>
                </a:lnTo>
                <a:lnTo>
                  <a:pt x="327240" y="589038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7" name="object 5607"/>
          <p:cNvSpPr/>
          <p:nvPr/>
        </p:nvSpPr>
        <p:spPr>
          <a:xfrm>
            <a:off x="5950073" y="2101926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604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8" name="object 5608"/>
          <p:cNvSpPr/>
          <p:nvPr/>
        </p:nvSpPr>
        <p:spPr>
          <a:xfrm>
            <a:off x="5204979" y="3418552"/>
            <a:ext cx="33058" cy="5397"/>
          </a:xfrm>
          <a:custGeom>
            <a:avLst/>
            <a:gdLst/>
            <a:ahLst/>
            <a:cxnLst/>
            <a:rect l="l" t="t" r="r" b="b"/>
            <a:pathLst>
              <a:path w="33058" h="5397">
                <a:moveTo>
                  <a:pt x="0" y="1943"/>
                </a:moveTo>
                <a:lnTo>
                  <a:pt x="26034" y="5397"/>
                </a:lnTo>
                <a:lnTo>
                  <a:pt x="27978" y="5295"/>
                </a:lnTo>
                <a:lnTo>
                  <a:pt x="29806" y="4648"/>
                </a:lnTo>
                <a:lnTo>
                  <a:pt x="31432" y="3454"/>
                </a:lnTo>
                <a:lnTo>
                  <a:pt x="32512" y="1841"/>
                </a:lnTo>
                <a:lnTo>
                  <a:pt x="330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5184571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74193" y="11442"/>
                </a:moveTo>
                <a:lnTo>
                  <a:pt x="72999" y="9817"/>
                </a:lnTo>
                <a:lnTo>
                  <a:pt x="71386" y="8750"/>
                </a:lnTo>
                <a:lnTo>
                  <a:pt x="69443" y="8204"/>
                </a:lnTo>
                <a:lnTo>
                  <a:pt x="7010" y="0"/>
                </a:lnTo>
                <a:lnTo>
                  <a:pt x="5067" y="0"/>
                </a:lnTo>
                <a:lnTo>
                  <a:pt x="3124" y="749"/>
                </a:lnTo>
                <a:lnTo>
                  <a:pt x="1612" y="1828"/>
                </a:lnTo>
                <a:lnTo>
                  <a:pt x="533" y="3454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5163940" y="3412503"/>
            <a:ext cx="41033" cy="7988"/>
          </a:xfrm>
          <a:custGeom>
            <a:avLst/>
            <a:gdLst/>
            <a:ahLst/>
            <a:cxnLst/>
            <a:rect l="l" t="t" r="r" b="b"/>
            <a:pathLst>
              <a:path w="41033" h="7988">
                <a:moveTo>
                  <a:pt x="0" y="0"/>
                </a:moveTo>
                <a:lnTo>
                  <a:pt x="1193" y="1511"/>
                </a:lnTo>
                <a:lnTo>
                  <a:pt x="2806" y="2705"/>
                </a:lnTo>
                <a:lnTo>
                  <a:pt x="4648" y="3238"/>
                </a:lnTo>
                <a:lnTo>
                  <a:pt x="41033" y="7988"/>
                </a:lnTo>
                <a:lnTo>
                  <a:pt x="29375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5185759" y="3267134"/>
            <a:ext cx="16738" cy="131546"/>
          </a:xfrm>
          <a:custGeom>
            <a:avLst/>
            <a:gdLst/>
            <a:ahLst/>
            <a:cxnLst/>
            <a:rect l="l" t="t" r="r" b="b"/>
            <a:pathLst>
              <a:path w="16738" h="131546">
                <a:moveTo>
                  <a:pt x="7556" y="131546"/>
                </a:moveTo>
                <a:lnTo>
                  <a:pt x="1943" y="129603"/>
                </a:lnTo>
                <a:lnTo>
                  <a:pt x="0" y="124205"/>
                </a:lnTo>
                <a:lnTo>
                  <a:pt x="16090" y="1828"/>
                </a:lnTo>
                <a:lnTo>
                  <a:pt x="16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5220216" y="3268215"/>
            <a:ext cx="16624" cy="129603"/>
          </a:xfrm>
          <a:custGeom>
            <a:avLst/>
            <a:gdLst/>
            <a:ahLst/>
            <a:cxnLst/>
            <a:rect l="l" t="t" r="r" b="b"/>
            <a:pathLst>
              <a:path w="16624" h="129603">
                <a:moveTo>
                  <a:pt x="14681" y="0"/>
                </a:moveTo>
                <a:lnTo>
                  <a:pt x="15976" y="1511"/>
                </a:lnTo>
                <a:lnTo>
                  <a:pt x="16624" y="3454"/>
                </a:lnTo>
                <a:lnTo>
                  <a:pt x="16624" y="5397"/>
                </a:lnTo>
                <a:lnTo>
                  <a:pt x="533" y="127660"/>
                </a:lnTo>
                <a:lnTo>
                  <a:pt x="0" y="129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5193320" y="3398680"/>
            <a:ext cx="22352" cy="2692"/>
          </a:xfrm>
          <a:custGeom>
            <a:avLst/>
            <a:gdLst/>
            <a:ahLst/>
            <a:cxnLst/>
            <a:rect l="l" t="t" r="r" b="b"/>
            <a:pathLst>
              <a:path w="22351" h="2692">
                <a:moveTo>
                  <a:pt x="22351" y="2590"/>
                </a:moveTo>
                <a:lnTo>
                  <a:pt x="20408" y="269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5324215" y="2941186"/>
            <a:ext cx="20193" cy="106489"/>
          </a:xfrm>
          <a:custGeom>
            <a:avLst/>
            <a:gdLst/>
            <a:ahLst/>
            <a:cxnLst/>
            <a:rect l="l" t="t" r="r" b="b"/>
            <a:pathLst>
              <a:path w="20192" h="106489">
                <a:moveTo>
                  <a:pt x="3022" y="4648"/>
                </a:moveTo>
                <a:lnTo>
                  <a:pt x="0" y="0"/>
                </a:lnTo>
                <a:lnTo>
                  <a:pt x="20192" y="32080"/>
                </a:lnTo>
                <a:lnTo>
                  <a:pt x="16522" y="27228"/>
                </a:lnTo>
                <a:lnTo>
                  <a:pt x="6146" y="10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5641845" y="2968307"/>
            <a:ext cx="18897" cy="79375"/>
          </a:xfrm>
          <a:custGeom>
            <a:avLst/>
            <a:gdLst/>
            <a:ahLst/>
            <a:cxnLst/>
            <a:rect l="l" t="t" r="r" b="b"/>
            <a:pathLst>
              <a:path w="18897" h="79375">
                <a:moveTo>
                  <a:pt x="18897" y="79375"/>
                </a:moveTo>
                <a:lnTo>
                  <a:pt x="8420" y="0"/>
                </a:lnTo>
                <a:lnTo>
                  <a:pt x="0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5255315" y="3276638"/>
            <a:ext cx="1397" cy="11023"/>
          </a:xfrm>
          <a:custGeom>
            <a:avLst/>
            <a:gdLst/>
            <a:ahLst/>
            <a:cxnLst/>
            <a:rect l="l" t="t" r="r" b="b"/>
            <a:pathLst>
              <a:path w="1397" h="11023">
                <a:moveTo>
                  <a:pt x="1397" y="0"/>
                </a:move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5274642" y="3251907"/>
            <a:ext cx="46545" cy="6159"/>
          </a:xfrm>
          <a:custGeom>
            <a:avLst/>
            <a:gdLst/>
            <a:ahLst/>
            <a:cxnLst/>
            <a:rect l="l" t="t" r="r" b="b"/>
            <a:pathLst>
              <a:path w="46545" h="6159">
                <a:moveTo>
                  <a:pt x="0" y="0"/>
                </a:moveTo>
                <a:lnTo>
                  <a:pt x="46545" y="6159"/>
                </a:lnTo>
                <a:lnTo>
                  <a:pt x="4481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5276263" y="3252119"/>
            <a:ext cx="9283" cy="1193"/>
          </a:xfrm>
          <a:custGeom>
            <a:avLst/>
            <a:gdLst/>
            <a:ahLst/>
            <a:cxnLst/>
            <a:rect l="l" t="t" r="r" b="b"/>
            <a:pathLst>
              <a:path w="9283" h="1193">
                <a:moveTo>
                  <a:pt x="9283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5289543" y="3139587"/>
            <a:ext cx="42125" cy="5511"/>
          </a:xfrm>
          <a:custGeom>
            <a:avLst/>
            <a:gdLst/>
            <a:ahLst/>
            <a:cxnLst/>
            <a:rect l="l" t="t" r="r" b="b"/>
            <a:pathLst>
              <a:path w="42125" h="5511">
                <a:moveTo>
                  <a:pt x="0" y="0"/>
                </a:moveTo>
                <a:lnTo>
                  <a:pt x="4212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5355857" y="2690313"/>
            <a:ext cx="11772" cy="23431"/>
          </a:xfrm>
          <a:custGeom>
            <a:avLst/>
            <a:gdLst/>
            <a:ahLst/>
            <a:cxnLst/>
            <a:rect l="l" t="t" r="r" b="b"/>
            <a:pathLst>
              <a:path w="11772" h="23431">
                <a:moveTo>
                  <a:pt x="11772" y="23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5445820" y="2645056"/>
            <a:ext cx="11772" cy="23215"/>
          </a:xfrm>
          <a:custGeom>
            <a:avLst/>
            <a:gdLst/>
            <a:ahLst/>
            <a:cxnLst/>
            <a:rect l="l" t="t" r="r" b="b"/>
            <a:pathLst>
              <a:path w="11772" h="23215">
                <a:moveTo>
                  <a:pt x="0" y="0"/>
                </a:moveTo>
                <a:lnTo>
                  <a:pt x="11772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5317407" y="325752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0"/>
                </a:moveTo>
                <a:lnTo>
                  <a:pt x="3784" y="546"/>
                </a:lnTo>
                <a:lnTo>
                  <a:pt x="248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5309528" y="3256554"/>
            <a:ext cx="8636" cy="1079"/>
          </a:xfrm>
          <a:custGeom>
            <a:avLst/>
            <a:gdLst/>
            <a:ahLst/>
            <a:cxnLst/>
            <a:rect l="l" t="t" r="r" b="b"/>
            <a:pathLst>
              <a:path w="8636" h="1079">
                <a:moveTo>
                  <a:pt x="8636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5321188" y="3258065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0"/>
                </a:moveTo>
                <a:lnTo>
                  <a:pt x="11557" y="1511"/>
                </a:lnTo>
                <a:lnTo>
                  <a:pt x="0" y="0"/>
                </a:ln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5321188" y="3143690"/>
            <a:ext cx="16421" cy="2159"/>
          </a:xfrm>
          <a:custGeom>
            <a:avLst/>
            <a:gdLst/>
            <a:ahLst/>
            <a:cxnLst/>
            <a:rect l="l" t="t" r="r" b="b"/>
            <a:pathLst>
              <a:path w="16421" h="2158">
                <a:moveTo>
                  <a:pt x="0" y="0"/>
                </a:moveTo>
                <a:lnTo>
                  <a:pt x="16421" y="2159"/>
                </a:lnTo>
                <a:lnTo>
                  <a:pt x="154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5322811" y="3145313"/>
            <a:ext cx="14795" cy="112966"/>
          </a:xfrm>
          <a:custGeom>
            <a:avLst/>
            <a:gdLst/>
            <a:ahLst/>
            <a:cxnLst/>
            <a:rect l="l" t="t" r="r" b="b"/>
            <a:pathLst>
              <a:path w="14795" h="112966">
                <a:moveTo>
                  <a:pt x="0" y="112966"/>
                </a:moveTo>
                <a:lnTo>
                  <a:pt x="14795" y="533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5332313" y="3259467"/>
            <a:ext cx="12090" cy="1625"/>
          </a:xfrm>
          <a:custGeom>
            <a:avLst/>
            <a:gdLst/>
            <a:ahLst/>
            <a:cxnLst/>
            <a:rect l="l" t="t" r="r" b="b"/>
            <a:pathLst>
              <a:path w="12090" h="1625">
                <a:moveTo>
                  <a:pt x="0" y="0"/>
                </a:moveTo>
                <a:lnTo>
                  <a:pt x="12090" y="1625"/>
                </a:ln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5330367" y="3047682"/>
            <a:ext cx="16637" cy="25158"/>
          </a:xfrm>
          <a:custGeom>
            <a:avLst/>
            <a:gdLst/>
            <a:ahLst/>
            <a:cxnLst/>
            <a:rect l="l" t="t" r="r" b="b"/>
            <a:pathLst>
              <a:path w="16637" h="25158">
                <a:moveTo>
                  <a:pt x="0" y="0"/>
                </a:moveTo>
                <a:lnTo>
                  <a:pt x="7454" y="18796"/>
                </a:lnTo>
                <a:lnTo>
                  <a:pt x="16637" y="25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5331658" y="2952743"/>
            <a:ext cx="15011" cy="23329"/>
          </a:xfrm>
          <a:custGeom>
            <a:avLst/>
            <a:gdLst/>
            <a:ahLst/>
            <a:cxnLst/>
            <a:rect l="l" t="t" r="r" b="b"/>
            <a:pathLst>
              <a:path w="15011" h="23329">
                <a:moveTo>
                  <a:pt x="12750" y="20523"/>
                </a:moveTo>
                <a:lnTo>
                  <a:pt x="15011" y="23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5330367" y="2950913"/>
            <a:ext cx="10375" cy="17500"/>
          </a:xfrm>
          <a:custGeom>
            <a:avLst/>
            <a:gdLst/>
            <a:ahLst/>
            <a:cxnLst/>
            <a:rect l="l" t="t" r="r" b="b"/>
            <a:pathLst>
              <a:path w="10375" h="17500">
                <a:moveTo>
                  <a:pt x="0" y="0"/>
                </a:moveTo>
                <a:lnTo>
                  <a:pt x="10375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5337604" y="3145852"/>
            <a:ext cx="38125" cy="5080"/>
          </a:xfrm>
          <a:custGeom>
            <a:avLst/>
            <a:gdLst/>
            <a:ahLst/>
            <a:cxnLst/>
            <a:rect l="l" t="t" r="r" b="b"/>
            <a:pathLst>
              <a:path w="38125" h="5080">
                <a:moveTo>
                  <a:pt x="0" y="0"/>
                </a:moveTo>
                <a:lnTo>
                  <a:pt x="3812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5337820" y="2979642"/>
            <a:ext cx="11442" cy="86829"/>
          </a:xfrm>
          <a:custGeom>
            <a:avLst/>
            <a:gdLst/>
            <a:ahLst/>
            <a:cxnLst/>
            <a:rect l="l" t="t" r="r" b="b"/>
            <a:pathLst>
              <a:path w="11442" h="86829">
                <a:moveTo>
                  <a:pt x="0" y="86829"/>
                </a:moveTo>
                <a:lnTo>
                  <a:pt x="114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5344405" y="3261083"/>
            <a:ext cx="11671" cy="1524"/>
          </a:xfrm>
          <a:custGeom>
            <a:avLst/>
            <a:gdLst/>
            <a:ahLst/>
            <a:cxnLst/>
            <a:rect l="l" t="t" r="r" b="b"/>
            <a:pathLst>
              <a:path w="11671" h="1524">
                <a:moveTo>
                  <a:pt x="3784" y="546"/>
                </a:moveTo>
                <a:lnTo>
                  <a:pt x="11671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5356073" y="3262600"/>
            <a:ext cx="23215" cy="3022"/>
          </a:xfrm>
          <a:custGeom>
            <a:avLst/>
            <a:gdLst/>
            <a:ahLst/>
            <a:cxnLst/>
            <a:rect l="l" t="t" r="r" b="b"/>
            <a:pathLst>
              <a:path w="23215" h="3022">
                <a:moveTo>
                  <a:pt x="0" y="0"/>
                </a:moveTo>
                <a:lnTo>
                  <a:pt x="23215" y="3022"/>
                </a:lnTo>
                <a:lnTo>
                  <a:pt x="18034" y="2374"/>
                </a:lnTo>
                <a:lnTo>
                  <a:pt x="2117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5346674" y="2976076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0"/>
                </a:moveTo>
                <a:lnTo>
                  <a:pt x="259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5367630" y="3149848"/>
            <a:ext cx="21170" cy="2806"/>
          </a:xfrm>
          <a:custGeom>
            <a:avLst/>
            <a:gdLst/>
            <a:ahLst/>
            <a:cxnLst/>
            <a:rect l="l" t="t" r="r" b="b"/>
            <a:pathLst>
              <a:path w="21170" h="2806">
                <a:moveTo>
                  <a:pt x="0" y="0"/>
                </a:moveTo>
                <a:lnTo>
                  <a:pt x="21170" y="2806"/>
                </a:lnTo>
                <a:lnTo>
                  <a:pt x="20624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5358766" y="314865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5367630" y="2713744"/>
            <a:ext cx="8534" cy="16954"/>
          </a:xfrm>
          <a:custGeom>
            <a:avLst/>
            <a:gdLst/>
            <a:ahLst/>
            <a:cxnLst/>
            <a:rect l="l" t="t" r="r" b="b"/>
            <a:pathLst>
              <a:path w="8534" h="16954">
                <a:moveTo>
                  <a:pt x="0" y="0"/>
                </a:moveTo>
                <a:lnTo>
                  <a:pt x="8534" y="16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9" name="object 5639"/>
          <p:cNvSpPr/>
          <p:nvPr/>
        </p:nvSpPr>
        <p:spPr>
          <a:xfrm>
            <a:off x="5372705" y="3152439"/>
            <a:ext cx="17068" cy="112420"/>
          </a:xfrm>
          <a:custGeom>
            <a:avLst/>
            <a:gdLst/>
            <a:ahLst/>
            <a:cxnLst/>
            <a:rect l="l" t="t" r="r" b="b"/>
            <a:pathLst>
              <a:path w="17068" h="112420">
                <a:moveTo>
                  <a:pt x="0" y="112318"/>
                </a:moveTo>
                <a:lnTo>
                  <a:pt x="317" y="112420"/>
                </a:lnTo>
                <a:lnTo>
                  <a:pt x="101" y="112102"/>
                </a:lnTo>
                <a:lnTo>
                  <a:pt x="14795" y="0"/>
                </a:lnTo>
                <a:lnTo>
                  <a:pt x="17068" y="330"/>
                </a:lnTo>
                <a:lnTo>
                  <a:pt x="160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0" name="object 5640"/>
          <p:cNvSpPr/>
          <p:nvPr/>
        </p:nvSpPr>
        <p:spPr>
          <a:xfrm>
            <a:off x="5367630" y="3264110"/>
            <a:ext cx="6477" cy="863"/>
          </a:xfrm>
          <a:custGeom>
            <a:avLst/>
            <a:gdLst/>
            <a:ahLst/>
            <a:cxnLst/>
            <a:rect l="l" t="t" r="r" b="b"/>
            <a:pathLst>
              <a:path w="6476" h="863">
                <a:moveTo>
                  <a:pt x="6476" y="863"/>
                </a:moveTo>
                <a:lnTo>
                  <a:pt x="0" y="0"/>
                </a:lnTo>
                <a:lnTo>
                  <a:pt x="647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1" name="object 5641"/>
          <p:cNvSpPr/>
          <p:nvPr/>
        </p:nvSpPr>
        <p:spPr>
          <a:xfrm>
            <a:off x="5370866" y="2720120"/>
            <a:ext cx="11341" cy="22567"/>
          </a:xfrm>
          <a:custGeom>
            <a:avLst/>
            <a:gdLst/>
            <a:ahLst/>
            <a:cxnLst/>
            <a:rect l="l" t="t" r="r" b="b"/>
            <a:pathLst>
              <a:path w="11341" h="22567">
                <a:moveTo>
                  <a:pt x="11341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2" name="object 5642"/>
          <p:cNvSpPr/>
          <p:nvPr/>
        </p:nvSpPr>
        <p:spPr>
          <a:xfrm>
            <a:off x="5370000" y="2718382"/>
            <a:ext cx="2057" cy="4000"/>
          </a:xfrm>
          <a:custGeom>
            <a:avLst/>
            <a:gdLst/>
            <a:ahLst/>
            <a:cxnLst/>
            <a:rect l="l" t="t" r="r" b="b"/>
            <a:pathLst>
              <a:path w="2057" h="4000">
                <a:moveTo>
                  <a:pt x="205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3" name="object 5643"/>
          <p:cNvSpPr/>
          <p:nvPr/>
        </p:nvSpPr>
        <p:spPr>
          <a:xfrm>
            <a:off x="5379297" y="3265620"/>
            <a:ext cx="39954" cy="5295"/>
          </a:xfrm>
          <a:custGeom>
            <a:avLst/>
            <a:gdLst/>
            <a:ahLst/>
            <a:cxnLst/>
            <a:rect l="l" t="t" r="r" b="b"/>
            <a:pathLst>
              <a:path w="39954" h="5295">
                <a:moveTo>
                  <a:pt x="39954" y="5295"/>
                </a:moveTo>
                <a:lnTo>
                  <a:pt x="0" y="0"/>
                </a:lnTo>
                <a:lnTo>
                  <a:pt x="561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4" name="object 5644"/>
          <p:cNvSpPr/>
          <p:nvPr/>
        </p:nvSpPr>
        <p:spPr>
          <a:xfrm>
            <a:off x="5387502" y="3152440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0"/>
                </a:moveTo>
                <a:lnTo>
                  <a:pt x="15011" y="2044"/>
                </a:lnTo>
                <a:lnTo>
                  <a:pt x="345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5" name="object 5645"/>
          <p:cNvSpPr/>
          <p:nvPr/>
        </p:nvSpPr>
        <p:spPr>
          <a:xfrm>
            <a:off x="5402511" y="3154492"/>
            <a:ext cx="16205" cy="2057"/>
          </a:xfrm>
          <a:custGeom>
            <a:avLst/>
            <a:gdLst/>
            <a:ahLst/>
            <a:cxnLst/>
            <a:rect l="l" t="t" r="r" b="b"/>
            <a:pathLst>
              <a:path w="16205" h="2057">
                <a:moveTo>
                  <a:pt x="0" y="0"/>
                </a:moveTo>
                <a:lnTo>
                  <a:pt x="16205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6" name="object 5646"/>
          <p:cNvSpPr/>
          <p:nvPr/>
        </p:nvSpPr>
        <p:spPr>
          <a:xfrm>
            <a:off x="5406184" y="3567367"/>
            <a:ext cx="7023" cy="11671"/>
          </a:xfrm>
          <a:custGeom>
            <a:avLst/>
            <a:gdLst/>
            <a:ahLst/>
            <a:cxnLst/>
            <a:rect l="l" t="t" r="r" b="b"/>
            <a:pathLst>
              <a:path w="7023" h="11671">
                <a:moveTo>
                  <a:pt x="0" y="11671"/>
                </a:moveTo>
                <a:lnTo>
                  <a:pt x="7023" y="0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7" name="object 5647"/>
          <p:cNvSpPr/>
          <p:nvPr/>
        </p:nvSpPr>
        <p:spPr>
          <a:xfrm>
            <a:off x="5948777" y="3603555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8" name="object 5648"/>
          <p:cNvSpPr/>
          <p:nvPr/>
        </p:nvSpPr>
        <p:spPr>
          <a:xfrm>
            <a:off x="5414176" y="3270269"/>
            <a:ext cx="6591" cy="863"/>
          </a:xfrm>
          <a:custGeom>
            <a:avLst/>
            <a:gdLst/>
            <a:ahLst/>
            <a:cxnLst/>
            <a:rect l="l" t="t" r="r" b="b"/>
            <a:pathLst>
              <a:path w="6591" h="863">
                <a:moveTo>
                  <a:pt x="0" y="0"/>
                </a:moveTo>
                <a:lnTo>
                  <a:pt x="659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9" name="object 5649"/>
          <p:cNvSpPr/>
          <p:nvPr/>
        </p:nvSpPr>
        <p:spPr>
          <a:xfrm>
            <a:off x="5414176" y="3156002"/>
            <a:ext cx="19875" cy="2590"/>
          </a:xfrm>
          <a:custGeom>
            <a:avLst/>
            <a:gdLst/>
            <a:ahLst/>
            <a:cxnLst/>
            <a:rect l="l" t="t" r="r" b="b"/>
            <a:pathLst>
              <a:path w="19875" h="2590">
                <a:moveTo>
                  <a:pt x="0" y="0"/>
                </a:moveTo>
                <a:lnTo>
                  <a:pt x="1987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0" name="object 5650"/>
          <p:cNvSpPr/>
          <p:nvPr/>
        </p:nvSpPr>
        <p:spPr>
          <a:xfrm>
            <a:off x="5444849" y="3119606"/>
            <a:ext cx="101307" cy="246888"/>
          </a:xfrm>
          <a:custGeom>
            <a:avLst/>
            <a:gdLst/>
            <a:ahLst/>
            <a:cxnLst/>
            <a:rect l="l" t="t" r="r" b="b"/>
            <a:pathLst>
              <a:path w="101307" h="246887">
                <a:moveTo>
                  <a:pt x="69227" y="0"/>
                </a:moveTo>
                <a:lnTo>
                  <a:pt x="101307" y="243649"/>
                </a:lnTo>
                <a:lnTo>
                  <a:pt x="76352" y="246888"/>
                </a:lnTo>
                <a:lnTo>
                  <a:pt x="68148" y="184569"/>
                </a:lnTo>
                <a:lnTo>
                  <a:pt x="66522" y="179285"/>
                </a:lnTo>
                <a:lnTo>
                  <a:pt x="63284" y="174637"/>
                </a:lnTo>
                <a:lnTo>
                  <a:pt x="58864" y="171284"/>
                </a:lnTo>
                <a:lnTo>
                  <a:pt x="53454" y="169557"/>
                </a:lnTo>
                <a:lnTo>
                  <a:pt x="47840" y="169557"/>
                </a:lnTo>
                <a:lnTo>
                  <a:pt x="42545" y="171284"/>
                </a:lnTo>
                <a:lnTo>
                  <a:pt x="38011" y="174637"/>
                </a:lnTo>
                <a:lnTo>
                  <a:pt x="34772" y="179285"/>
                </a:lnTo>
                <a:lnTo>
                  <a:pt x="33159" y="184569"/>
                </a:lnTo>
                <a:lnTo>
                  <a:pt x="25057" y="246888"/>
                </a:lnTo>
                <a:lnTo>
                  <a:pt x="0" y="243649"/>
                </a:lnTo>
                <a:lnTo>
                  <a:pt x="29806" y="17386"/>
                </a:lnTo>
                <a:lnTo>
                  <a:pt x="28295" y="2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1" name="object 5651"/>
          <p:cNvSpPr/>
          <p:nvPr/>
        </p:nvSpPr>
        <p:spPr>
          <a:xfrm>
            <a:off x="5562893" y="3034934"/>
            <a:ext cx="8204" cy="62534"/>
          </a:xfrm>
          <a:custGeom>
            <a:avLst/>
            <a:gdLst/>
            <a:ahLst/>
            <a:cxnLst/>
            <a:rect l="l" t="t" r="r" b="b"/>
            <a:pathLst>
              <a:path w="8204" h="62534">
                <a:moveTo>
                  <a:pt x="0" y="0"/>
                </a:moveTo>
                <a:lnTo>
                  <a:pt x="8204" y="6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2" name="object 5652"/>
          <p:cNvSpPr/>
          <p:nvPr/>
        </p:nvSpPr>
        <p:spPr>
          <a:xfrm>
            <a:off x="5406504" y="3097467"/>
            <a:ext cx="13398" cy="6807"/>
          </a:xfrm>
          <a:custGeom>
            <a:avLst/>
            <a:gdLst/>
            <a:ahLst/>
            <a:cxnLst/>
            <a:rect l="l" t="t" r="r" b="b"/>
            <a:pathLst>
              <a:path w="13398" h="6807">
                <a:moveTo>
                  <a:pt x="13398" y="0"/>
                </a:moveTo>
                <a:lnTo>
                  <a:pt x="2590" y="6807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3" name="object 5653"/>
          <p:cNvSpPr/>
          <p:nvPr/>
        </p:nvSpPr>
        <p:spPr>
          <a:xfrm>
            <a:off x="5409101" y="3031159"/>
            <a:ext cx="39954" cy="73113"/>
          </a:xfrm>
          <a:custGeom>
            <a:avLst/>
            <a:gdLst/>
            <a:ahLst/>
            <a:cxnLst/>
            <a:rect l="l" t="t" r="r" b="b"/>
            <a:pathLst>
              <a:path w="39954" h="73113">
                <a:moveTo>
                  <a:pt x="0" y="73113"/>
                </a:moveTo>
                <a:lnTo>
                  <a:pt x="9715" y="0"/>
                </a:lnTo>
                <a:lnTo>
                  <a:pt x="39954" y="10261"/>
                </a:lnTo>
                <a:lnTo>
                  <a:pt x="19011" y="3987"/>
                </a:lnTo>
                <a:lnTo>
                  <a:pt x="1263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4" name="object 5654"/>
          <p:cNvSpPr/>
          <p:nvPr/>
        </p:nvSpPr>
        <p:spPr>
          <a:xfrm>
            <a:off x="5425733" y="3157517"/>
            <a:ext cx="9829" cy="1295"/>
          </a:xfrm>
          <a:custGeom>
            <a:avLst/>
            <a:gdLst/>
            <a:ahLst/>
            <a:cxnLst/>
            <a:rect l="l" t="t" r="r" b="b"/>
            <a:pathLst>
              <a:path w="9829" h="1295">
                <a:moveTo>
                  <a:pt x="0" y="0"/>
                </a:moveTo>
                <a:lnTo>
                  <a:pt x="982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5" name="object 5655"/>
          <p:cNvSpPr/>
          <p:nvPr/>
        </p:nvSpPr>
        <p:spPr>
          <a:xfrm>
            <a:off x="5419902" y="3035148"/>
            <a:ext cx="8204" cy="62318"/>
          </a:xfrm>
          <a:custGeom>
            <a:avLst/>
            <a:gdLst/>
            <a:ahLst/>
            <a:cxnLst/>
            <a:rect l="l" t="t" r="r" b="b"/>
            <a:pathLst>
              <a:path w="8204" h="62318">
                <a:moveTo>
                  <a:pt x="0" y="62318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6" name="object 5656"/>
          <p:cNvSpPr/>
          <p:nvPr/>
        </p:nvSpPr>
        <p:spPr>
          <a:xfrm>
            <a:off x="5416127" y="3029859"/>
            <a:ext cx="2692" cy="1295"/>
          </a:xfrm>
          <a:custGeom>
            <a:avLst/>
            <a:gdLst/>
            <a:ahLst/>
            <a:cxnLst/>
            <a:rect l="l" t="t" r="r" b="b"/>
            <a:pathLst>
              <a:path w="2692" h="1295">
                <a:moveTo>
                  <a:pt x="2692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7" name="object 5657"/>
          <p:cNvSpPr/>
          <p:nvPr/>
        </p:nvSpPr>
        <p:spPr>
          <a:xfrm>
            <a:off x="5422924" y="2645808"/>
            <a:ext cx="23329" cy="5943"/>
          </a:xfrm>
          <a:custGeom>
            <a:avLst/>
            <a:gdLst/>
            <a:ahLst/>
            <a:cxnLst/>
            <a:rect l="l" t="t" r="r" b="b"/>
            <a:pathLst>
              <a:path w="23329" h="5943">
                <a:moveTo>
                  <a:pt x="0" y="5943"/>
                </a:move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8" name="object 5658"/>
          <p:cNvSpPr/>
          <p:nvPr/>
        </p:nvSpPr>
        <p:spPr>
          <a:xfrm>
            <a:off x="5447874" y="2669037"/>
            <a:ext cx="85001" cy="119659"/>
          </a:xfrm>
          <a:custGeom>
            <a:avLst/>
            <a:gdLst/>
            <a:ahLst/>
            <a:cxnLst/>
            <a:rect l="l" t="t" r="r" b="b"/>
            <a:pathLst>
              <a:path w="85001" h="119659">
                <a:moveTo>
                  <a:pt x="0" y="119659"/>
                </a:moveTo>
                <a:lnTo>
                  <a:pt x="67830" y="85534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9" name="object 5659"/>
          <p:cNvSpPr/>
          <p:nvPr/>
        </p:nvSpPr>
        <p:spPr>
          <a:xfrm>
            <a:off x="5441608" y="2646243"/>
            <a:ext cx="215" cy="647"/>
          </a:xfrm>
          <a:custGeom>
            <a:avLst/>
            <a:gdLst/>
            <a:ahLst/>
            <a:cxnLst/>
            <a:rect l="l" t="t" r="r" b="b"/>
            <a:pathLst>
              <a:path w="215" h="647">
                <a:moveTo>
                  <a:pt x="21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0" name="object 5660"/>
          <p:cNvSpPr/>
          <p:nvPr/>
        </p:nvSpPr>
        <p:spPr>
          <a:xfrm>
            <a:off x="5458129" y="2953176"/>
            <a:ext cx="116967" cy="89649"/>
          </a:xfrm>
          <a:custGeom>
            <a:avLst/>
            <a:gdLst/>
            <a:ahLst/>
            <a:cxnLst/>
            <a:rect l="l" t="t" r="r" b="b"/>
            <a:pathLst>
              <a:path w="116966" h="89649">
                <a:moveTo>
                  <a:pt x="116966" y="76250"/>
                </a:moveTo>
                <a:lnTo>
                  <a:pt x="114274" y="77876"/>
                </a:lnTo>
                <a:lnTo>
                  <a:pt x="104012" y="0"/>
                </a:lnTo>
                <a:lnTo>
                  <a:pt x="14147" y="18897"/>
                </a:lnTo>
                <a:lnTo>
                  <a:pt x="0" y="896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1" name="object 5661"/>
          <p:cNvSpPr/>
          <p:nvPr/>
        </p:nvSpPr>
        <p:spPr>
          <a:xfrm>
            <a:off x="5474656" y="3119611"/>
            <a:ext cx="2273" cy="17386"/>
          </a:xfrm>
          <a:custGeom>
            <a:avLst/>
            <a:gdLst/>
            <a:ahLst/>
            <a:cxnLst/>
            <a:rect l="l" t="t" r="r" b="b"/>
            <a:pathLst>
              <a:path w="2273" h="17386">
                <a:moveTo>
                  <a:pt x="0" y="17386"/>
                </a:moveTo>
                <a:lnTo>
                  <a:pt x="2273" y="0"/>
                </a:lnTo>
                <a:lnTo>
                  <a:pt x="151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2" name="object 5662"/>
          <p:cNvSpPr/>
          <p:nvPr/>
        </p:nvSpPr>
        <p:spPr>
          <a:xfrm>
            <a:off x="5516340" y="3136990"/>
            <a:ext cx="1625" cy="11671"/>
          </a:xfrm>
          <a:custGeom>
            <a:avLst/>
            <a:gdLst/>
            <a:ahLst/>
            <a:cxnLst/>
            <a:rect l="l" t="t" r="r" b="b"/>
            <a:pathLst>
              <a:path w="1625" h="11671">
                <a:moveTo>
                  <a:pt x="162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3" name="object 5663"/>
          <p:cNvSpPr/>
          <p:nvPr/>
        </p:nvSpPr>
        <p:spPr>
          <a:xfrm>
            <a:off x="5514073" y="3103622"/>
            <a:ext cx="70853" cy="21818"/>
          </a:xfrm>
          <a:custGeom>
            <a:avLst/>
            <a:gdLst/>
            <a:ahLst/>
            <a:cxnLst/>
            <a:rect l="l" t="t" r="r" b="b"/>
            <a:pathLst>
              <a:path w="70853" h="21818">
                <a:moveTo>
                  <a:pt x="70853" y="0"/>
                </a:moveTo>
                <a:lnTo>
                  <a:pt x="33045" y="11442"/>
                </a:lnTo>
                <a:lnTo>
                  <a:pt x="0" y="15976"/>
                </a:lnTo>
                <a:lnTo>
                  <a:pt x="762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4" name="object 5664"/>
          <p:cNvSpPr/>
          <p:nvPr/>
        </p:nvSpPr>
        <p:spPr>
          <a:xfrm>
            <a:off x="5528873" y="3037526"/>
            <a:ext cx="24726" cy="6375"/>
          </a:xfrm>
          <a:custGeom>
            <a:avLst/>
            <a:gdLst/>
            <a:ahLst/>
            <a:cxnLst/>
            <a:rect l="l" t="t" r="r" b="b"/>
            <a:pathLst>
              <a:path w="24726" h="6375">
                <a:moveTo>
                  <a:pt x="0" y="6375"/>
                </a:moveTo>
                <a:lnTo>
                  <a:pt x="1511" y="6273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5" name="object 5665"/>
          <p:cNvSpPr/>
          <p:nvPr/>
        </p:nvSpPr>
        <p:spPr>
          <a:xfrm>
            <a:off x="5555763" y="3152874"/>
            <a:ext cx="44284" cy="5829"/>
          </a:xfrm>
          <a:custGeom>
            <a:avLst/>
            <a:gdLst/>
            <a:ahLst/>
            <a:cxnLst/>
            <a:rect l="l" t="t" r="r" b="b"/>
            <a:pathLst>
              <a:path w="44284" h="5829">
                <a:moveTo>
                  <a:pt x="0" y="5829"/>
                </a:moveTo>
                <a:lnTo>
                  <a:pt x="44284" y="0"/>
                </a:lnTo>
                <a:lnTo>
                  <a:pt x="43853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6" name="object 5666"/>
          <p:cNvSpPr/>
          <p:nvPr/>
        </p:nvSpPr>
        <p:spPr>
          <a:xfrm>
            <a:off x="5560200" y="3033969"/>
            <a:ext cx="5067" cy="1727"/>
          </a:xfrm>
          <a:custGeom>
            <a:avLst/>
            <a:gdLst/>
            <a:ahLst/>
            <a:cxnLst/>
            <a:rect l="l" t="t" r="r" b="b"/>
            <a:pathLst>
              <a:path w="5067" h="1727">
                <a:moveTo>
                  <a:pt x="2692" y="965"/>
                </a:moveTo>
                <a:lnTo>
                  <a:pt x="5067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7" name="object 5667"/>
          <p:cNvSpPr/>
          <p:nvPr/>
        </p:nvSpPr>
        <p:spPr>
          <a:xfrm>
            <a:off x="5553603" y="2953179"/>
            <a:ext cx="8534" cy="1841"/>
          </a:xfrm>
          <a:custGeom>
            <a:avLst/>
            <a:gdLst/>
            <a:ahLst/>
            <a:cxnLst/>
            <a:rect l="l" t="t" r="r" b="b"/>
            <a:pathLst>
              <a:path w="8534" h="1841">
                <a:moveTo>
                  <a:pt x="8534" y="0"/>
                </a:move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8" name="object 5668"/>
          <p:cNvSpPr/>
          <p:nvPr/>
        </p:nvSpPr>
        <p:spPr>
          <a:xfrm>
            <a:off x="5570561" y="3268756"/>
            <a:ext cx="17932" cy="2374"/>
          </a:xfrm>
          <a:custGeom>
            <a:avLst/>
            <a:gdLst/>
            <a:ahLst/>
            <a:cxnLst/>
            <a:rect l="l" t="t" r="r" b="b"/>
            <a:pathLst>
              <a:path w="17932" h="2374">
                <a:moveTo>
                  <a:pt x="0" y="2374"/>
                </a:moveTo>
                <a:lnTo>
                  <a:pt x="17932" y="0"/>
                </a:lnTo>
                <a:lnTo>
                  <a:pt x="167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9" name="object 5669"/>
          <p:cNvSpPr/>
          <p:nvPr/>
        </p:nvSpPr>
        <p:spPr>
          <a:xfrm>
            <a:off x="5571100" y="3097467"/>
            <a:ext cx="13716" cy="6807"/>
          </a:xfrm>
          <a:custGeom>
            <a:avLst/>
            <a:gdLst/>
            <a:ahLst/>
            <a:cxnLst/>
            <a:rect l="l" t="t" r="r" b="b"/>
            <a:pathLst>
              <a:path w="13715" h="6807">
                <a:moveTo>
                  <a:pt x="0" y="0"/>
                </a:moveTo>
                <a:lnTo>
                  <a:pt x="10909" y="6807"/>
                </a:lnTo>
                <a:lnTo>
                  <a:pt x="1371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0" name="object 5670"/>
          <p:cNvSpPr/>
          <p:nvPr/>
        </p:nvSpPr>
        <p:spPr>
          <a:xfrm>
            <a:off x="5565270" y="3031042"/>
            <a:ext cx="10477" cy="27330"/>
          </a:xfrm>
          <a:custGeom>
            <a:avLst/>
            <a:gdLst/>
            <a:ahLst/>
            <a:cxnLst/>
            <a:rect l="l" t="t" r="r" b="b"/>
            <a:pathLst>
              <a:path w="10477" h="27330">
                <a:moveTo>
                  <a:pt x="0" y="2921"/>
                </a:moveTo>
                <a:lnTo>
                  <a:pt x="3568" y="1524"/>
                </a:lnTo>
                <a:lnTo>
                  <a:pt x="6908" y="27330"/>
                </a:lnTo>
                <a:lnTo>
                  <a:pt x="10477" y="25920"/>
                </a:ln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1" name="object 5671"/>
          <p:cNvSpPr/>
          <p:nvPr/>
        </p:nvSpPr>
        <p:spPr>
          <a:xfrm>
            <a:off x="5572179" y="3056966"/>
            <a:ext cx="9829" cy="47307"/>
          </a:xfrm>
          <a:custGeom>
            <a:avLst/>
            <a:gdLst/>
            <a:ahLst/>
            <a:cxnLst/>
            <a:rect l="l" t="t" r="r" b="b"/>
            <a:pathLst>
              <a:path w="9829" h="47307">
                <a:moveTo>
                  <a:pt x="9829" y="47307"/>
                </a:moveTo>
                <a:lnTo>
                  <a:pt x="3556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2" name="object 5672"/>
          <p:cNvSpPr/>
          <p:nvPr/>
        </p:nvSpPr>
        <p:spPr>
          <a:xfrm>
            <a:off x="5588491" y="3267242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11557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3" name="object 5673"/>
          <p:cNvSpPr/>
          <p:nvPr/>
        </p:nvSpPr>
        <p:spPr>
          <a:xfrm>
            <a:off x="5600045" y="3152443"/>
            <a:ext cx="18465" cy="112966"/>
          </a:xfrm>
          <a:custGeom>
            <a:avLst/>
            <a:gdLst/>
            <a:ahLst/>
            <a:cxnLst/>
            <a:rect l="l" t="t" r="r" b="b"/>
            <a:pathLst>
              <a:path w="18465" h="112966">
                <a:moveTo>
                  <a:pt x="13715" y="112966"/>
                </a:moveTo>
                <a:lnTo>
                  <a:pt x="18465" y="112318"/>
                </a:lnTo>
                <a:lnTo>
                  <a:pt x="3670" y="0"/>
                </a:lnTo>
                <a:lnTo>
                  <a:pt x="0" y="431"/>
                </a:lnTo>
                <a:lnTo>
                  <a:pt x="269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4" name="object 5674"/>
          <p:cNvSpPr/>
          <p:nvPr/>
        </p:nvSpPr>
        <p:spPr>
          <a:xfrm>
            <a:off x="5600043" y="3264970"/>
            <a:ext cx="16954" cy="2273"/>
          </a:xfrm>
          <a:custGeom>
            <a:avLst/>
            <a:gdLst/>
            <a:ahLst/>
            <a:cxnLst/>
            <a:rect l="l" t="t" r="r" b="b"/>
            <a:pathLst>
              <a:path w="16954" h="2273">
                <a:moveTo>
                  <a:pt x="0" y="2273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5" name="object 5675"/>
          <p:cNvSpPr/>
          <p:nvPr/>
        </p:nvSpPr>
        <p:spPr>
          <a:xfrm>
            <a:off x="5601665" y="3152448"/>
            <a:ext cx="2057" cy="203"/>
          </a:xfrm>
          <a:custGeom>
            <a:avLst/>
            <a:gdLst/>
            <a:ahLst/>
            <a:cxnLst/>
            <a:rect l="l" t="t" r="r" b="b"/>
            <a:pathLst>
              <a:path w="2057" h="203">
                <a:moveTo>
                  <a:pt x="863" y="101"/>
                </a:moveTo>
                <a:lnTo>
                  <a:pt x="2057" y="0"/>
                </a:lnTo>
                <a:lnTo>
                  <a:pt x="0" y="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6" name="object 5676"/>
          <p:cNvSpPr/>
          <p:nvPr/>
        </p:nvSpPr>
        <p:spPr>
          <a:xfrm>
            <a:off x="5600802" y="3148664"/>
            <a:ext cx="31419" cy="4102"/>
          </a:xfrm>
          <a:custGeom>
            <a:avLst/>
            <a:gdLst/>
            <a:ahLst/>
            <a:cxnLst/>
            <a:rect l="l" t="t" r="r" b="b"/>
            <a:pathLst>
              <a:path w="31419" h="4102">
                <a:moveTo>
                  <a:pt x="0" y="4102"/>
                </a:moveTo>
                <a:lnTo>
                  <a:pt x="31419" y="0"/>
                </a:lnTo>
                <a:lnTo>
                  <a:pt x="27978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7" name="object 5677"/>
          <p:cNvSpPr/>
          <p:nvPr/>
        </p:nvSpPr>
        <p:spPr>
          <a:xfrm>
            <a:off x="5611708" y="3265631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0" y="10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8" name="object 5678"/>
          <p:cNvSpPr/>
          <p:nvPr/>
        </p:nvSpPr>
        <p:spPr>
          <a:xfrm>
            <a:off x="5617763" y="3264110"/>
            <a:ext cx="5600" cy="749"/>
          </a:xfrm>
          <a:custGeom>
            <a:avLst/>
            <a:gdLst/>
            <a:ahLst/>
            <a:cxnLst/>
            <a:rect l="l" t="t" r="r" b="b"/>
            <a:pathLst>
              <a:path w="5600" h="749">
                <a:moveTo>
                  <a:pt x="749" y="647"/>
                </a:moveTo>
                <a:lnTo>
                  <a:pt x="0" y="749"/>
                </a:lnTo>
                <a:lnTo>
                  <a:pt x="5600" y="0"/>
                </a:lnTo>
                <a:lnTo>
                  <a:pt x="53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9" name="object 5679"/>
          <p:cNvSpPr/>
          <p:nvPr/>
        </p:nvSpPr>
        <p:spPr>
          <a:xfrm>
            <a:off x="5623374" y="3262276"/>
            <a:ext cx="13931" cy="1828"/>
          </a:xfrm>
          <a:custGeom>
            <a:avLst/>
            <a:gdLst/>
            <a:ahLst/>
            <a:cxnLst/>
            <a:rect l="l" t="t" r="r" b="b"/>
            <a:pathLst>
              <a:path w="13931" h="1828">
                <a:moveTo>
                  <a:pt x="13931" y="0"/>
                </a:moveTo>
                <a:lnTo>
                  <a:pt x="0" y="1828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0" name="object 5680"/>
          <p:cNvSpPr/>
          <p:nvPr/>
        </p:nvSpPr>
        <p:spPr>
          <a:xfrm>
            <a:off x="5632221" y="3145856"/>
            <a:ext cx="36195" cy="116751"/>
          </a:xfrm>
          <a:custGeom>
            <a:avLst/>
            <a:gdLst/>
            <a:ahLst/>
            <a:cxnLst/>
            <a:rect l="l" t="t" r="r" b="b"/>
            <a:pathLst>
              <a:path w="36195" h="116751">
                <a:moveTo>
                  <a:pt x="11671" y="115557"/>
                </a:moveTo>
                <a:lnTo>
                  <a:pt x="2705" y="116751"/>
                </a:lnTo>
                <a:lnTo>
                  <a:pt x="36080" y="112420"/>
                </a:lnTo>
                <a:lnTo>
                  <a:pt x="36194" y="112102"/>
                </a:lnTo>
                <a:lnTo>
                  <a:pt x="21501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1" name="object 5681"/>
          <p:cNvSpPr/>
          <p:nvPr/>
        </p:nvSpPr>
        <p:spPr>
          <a:xfrm>
            <a:off x="5634929" y="3147787"/>
            <a:ext cx="4216" cy="546"/>
          </a:xfrm>
          <a:custGeom>
            <a:avLst/>
            <a:gdLst/>
            <a:ahLst/>
            <a:cxnLst/>
            <a:rect l="l" t="t" r="r" b="b"/>
            <a:pathLst>
              <a:path w="4216" h="546">
                <a:moveTo>
                  <a:pt x="0" y="54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2" name="object 5682"/>
          <p:cNvSpPr/>
          <p:nvPr/>
        </p:nvSpPr>
        <p:spPr>
          <a:xfrm>
            <a:off x="5635364" y="3145312"/>
            <a:ext cx="22567" cy="2908"/>
          </a:xfrm>
          <a:custGeom>
            <a:avLst/>
            <a:gdLst/>
            <a:ahLst/>
            <a:cxnLst/>
            <a:rect l="l" t="t" r="r" b="b"/>
            <a:pathLst>
              <a:path w="22567" h="2908">
                <a:moveTo>
                  <a:pt x="19329" y="431"/>
                </a:moveTo>
                <a:lnTo>
                  <a:pt x="21272" y="215"/>
                </a:lnTo>
                <a:lnTo>
                  <a:pt x="18364" y="533"/>
                </a:lnTo>
                <a:lnTo>
                  <a:pt x="22567" y="0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3" name="object 5683"/>
          <p:cNvSpPr/>
          <p:nvPr/>
        </p:nvSpPr>
        <p:spPr>
          <a:xfrm>
            <a:off x="5644321" y="3047682"/>
            <a:ext cx="16421" cy="25057"/>
          </a:xfrm>
          <a:custGeom>
            <a:avLst/>
            <a:gdLst/>
            <a:ahLst/>
            <a:cxnLst/>
            <a:rect l="l" t="t" r="r" b="b"/>
            <a:pathLst>
              <a:path w="16421" h="25057">
                <a:moveTo>
                  <a:pt x="16421" y="0"/>
                </a:moveTo>
                <a:lnTo>
                  <a:pt x="8864" y="18681"/>
                </a:lnTo>
                <a:lnTo>
                  <a:pt x="0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4" name="object 5684"/>
          <p:cNvSpPr/>
          <p:nvPr/>
        </p:nvSpPr>
        <p:spPr>
          <a:xfrm>
            <a:off x="5641841" y="2979863"/>
            <a:ext cx="11341" cy="86499"/>
          </a:xfrm>
          <a:custGeom>
            <a:avLst/>
            <a:gdLst/>
            <a:ahLst/>
            <a:cxnLst/>
            <a:rect l="l" t="t" r="r" b="b"/>
            <a:pathLst>
              <a:path w="11341" h="86499">
                <a:moveTo>
                  <a:pt x="11341" y="86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5" name="object 5685"/>
          <p:cNvSpPr/>
          <p:nvPr/>
        </p:nvSpPr>
        <p:spPr>
          <a:xfrm>
            <a:off x="5646593" y="2950914"/>
            <a:ext cx="14363" cy="22352"/>
          </a:xfrm>
          <a:custGeom>
            <a:avLst/>
            <a:gdLst/>
            <a:ahLst/>
            <a:cxnLst/>
            <a:rect l="l" t="t" r="r" b="b"/>
            <a:pathLst>
              <a:path w="14363" h="22351">
                <a:moveTo>
                  <a:pt x="0" y="22351"/>
                </a:moveTo>
                <a:lnTo>
                  <a:pt x="14363" y="0"/>
                </a:lnTo>
                <a:lnTo>
                  <a:pt x="3670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6" name="object 5686"/>
          <p:cNvSpPr/>
          <p:nvPr/>
        </p:nvSpPr>
        <p:spPr>
          <a:xfrm>
            <a:off x="5656638" y="3145313"/>
            <a:ext cx="1295" cy="215"/>
          </a:xfrm>
          <a:custGeom>
            <a:avLst/>
            <a:gdLst/>
            <a:ahLst/>
            <a:cxnLst/>
            <a:rect l="l" t="t" r="r" b="b"/>
            <a:pathLst>
              <a:path w="1295" h="215">
                <a:moveTo>
                  <a:pt x="1079" y="0"/>
                </a:moveTo>
                <a:lnTo>
                  <a:pt x="1295" y="0"/>
                </a:lnTo>
                <a:lnTo>
                  <a:pt x="0" y="215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7" name="object 5687"/>
          <p:cNvSpPr/>
          <p:nvPr/>
        </p:nvSpPr>
        <p:spPr>
          <a:xfrm>
            <a:off x="5657935" y="3143688"/>
            <a:ext cx="11874" cy="1625"/>
          </a:xfrm>
          <a:custGeom>
            <a:avLst/>
            <a:gdLst/>
            <a:ahLst/>
            <a:cxnLst/>
            <a:rect l="l" t="t" r="r" b="b"/>
            <a:pathLst>
              <a:path w="11874" h="1625">
                <a:moveTo>
                  <a:pt x="0" y="1625"/>
                </a:moveTo>
                <a:lnTo>
                  <a:pt x="11874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8" name="object 5688"/>
          <p:cNvSpPr/>
          <p:nvPr/>
        </p:nvSpPr>
        <p:spPr>
          <a:xfrm>
            <a:off x="5653938" y="314575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0" y="101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9" name="object 5689"/>
          <p:cNvSpPr/>
          <p:nvPr/>
        </p:nvSpPr>
        <p:spPr>
          <a:xfrm>
            <a:off x="5668300" y="3256553"/>
            <a:ext cx="13182" cy="1727"/>
          </a:xfrm>
          <a:custGeom>
            <a:avLst/>
            <a:gdLst/>
            <a:ahLst/>
            <a:cxnLst/>
            <a:rect l="l" t="t" r="r" b="b"/>
            <a:pathLst>
              <a:path w="13182" h="1727">
                <a:moveTo>
                  <a:pt x="0" y="1727"/>
                </a:moveTo>
                <a:lnTo>
                  <a:pt x="13182" y="0"/>
                </a:lnTo>
                <a:lnTo>
                  <a:pt x="151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0" name="object 5690"/>
          <p:cNvSpPr/>
          <p:nvPr/>
        </p:nvSpPr>
        <p:spPr>
          <a:xfrm>
            <a:off x="5660961" y="2944432"/>
            <a:ext cx="4102" cy="6477"/>
          </a:xfrm>
          <a:custGeom>
            <a:avLst/>
            <a:gdLst/>
            <a:ahLst/>
            <a:cxnLst/>
            <a:rect l="l" t="t" r="r" b="b"/>
            <a:pathLst>
              <a:path w="4102" h="6476">
                <a:moveTo>
                  <a:pt x="410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1" name="object 5691"/>
          <p:cNvSpPr/>
          <p:nvPr/>
        </p:nvSpPr>
        <p:spPr>
          <a:xfrm>
            <a:off x="5669814" y="3139588"/>
            <a:ext cx="31965" cy="4102"/>
          </a:xfrm>
          <a:custGeom>
            <a:avLst/>
            <a:gdLst/>
            <a:ahLst/>
            <a:cxnLst/>
            <a:rect l="l" t="t" r="r" b="b"/>
            <a:pathLst>
              <a:path w="31965" h="4102">
                <a:moveTo>
                  <a:pt x="0" y="4102"/>
                </a:moveTo>
                <a:lnTo>
                  <a:pt x="31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2" name="object 5692"/>
          <p:cNvSpPr/>
          <p:nvPr/>
        </p:nvSpPr>
        <p:spPr>
          <a:xfrm>
            <a:off x="5681479" y="3254505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2044"/>
                </a:move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3" name="object 5693"/>
          <p:cNvSpPr/>
          <p:nvPr/>
        </p:nvSpPr>
        <p:spPr>
          <a:xfrm>
            <a:off x="5693035" y="3139691"/>
            <a:ext cx="7124" cy="977"/>
          </a:xfrm>
          <a:custGeom>
            <a:avLst/>
            <a:gdLst/>
            <a:ahLst/>
            <a:cxnLst/>
            <a:rect l="l" t="t" r="r" b="b"/>
            <a:pathLst>
              <a:path w="7124" h="977">
                <a:moveTo>
                  <a:pt x="0" y="977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4" name="object 5694"/>
          <p:cNvSpPr/>
          <p:nvPr/>
        </p:nvSpPr>
        <p:spPr>
          <a:xfrm>
            <a:off x="5693037" y="3252123"/>
            <a:ext cx="21920" cy="2806"/>
          </a:xfrm>
          <a:custGeom>
            <a:avLst/>
            <a:gdLst/>
            <a:ahLst/>
            <a:cxnLst/>
            <a:rect l="l" t="t" r="r" b="b"/>
            <a:pathLst>
              <a:path w="21920" h="2806">
                <a:moveTo>
                  <a:pt x="2192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5" name="object 5695"/>
          <p:cNvSpPr/>
          <p:nvPr/>
        </p:nvSpPr>
        <p:spPr>
          <a:xfrm>
            <a:off x="5705346" y="3251903"/>
            <a:ext cx="11010" cy="1409"/>
          </a:xfrm>
          <a:custGeom>
            <a:avLst/>
            <a:gdLst/>
            <a:ahLst/>
            <a:cxnLst/>
            <a:rect l="l" t="t" r="r" b="b"/>
            <a:pathLst>
              <a:path w="11010" h="1409">
                <a:moveTo>
                  <a:pt x="0" y="1409"/>
                </a:moveTo>
                <a:lnTo>
                  <a:pt x="110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6" name="object 5696"/>
          <p:cNvSpPr/>
          <p:nvPr/>
        </p:nvSpPr>
        <p:spPr>
          <a:xfrm>
            <a:off x="5734293" y="3276638"/>
            <a:ext cx="28511" cy="147205"/>
          </a:xfrm>
          <a:custGeom>
            <a:avLst/>
            <a:gdLst/>
            <a:ahLst/>
            <a:cxnLst/>
            <a:rect l="l" t="t" r="r" b="b"/>
            <a:pathLst>
              <a:path w="28511" h="147205">
                <a:moveTo>
                  <a:pt x="26022" y="147205"/>
                </a:moveTo>
                <a:lnTo>
                  <a:pt x="28511" y="146888"/>
                </a:lnTo>
                <a:lnTo>
                  <a:pt x="23761" y="147205"/>
                </a:lnTo>
                <a:lnTo>
                  <a:pt x="21920" y="146558"/>
                </a:lnTo>
                <a:lnTo>
                  <a:pt x="20294" y="145364"/>
                </a:lnTo>
                <a:lnTo>
                  <a:pt x="19227" y="143751"/>
                </a:lnTo>
                <a:lnTo>
                  <a:pt x="18681" y="141909"/>
                </a:lnTo>
                <a:lnTo>
                  <a:pt x="0" y="0"/>
                </a:lnTo>
                <a:lnTo>
                  <a:pt x="1396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7" name="object 5697"/>
          <p:cNvSpPr/>
          <p:nvPr/>
        </p:nvSpPr>
        <p:spPr>
          <a:xfrm>
            <a:off x="5732236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0" y="11442"/>
                </a:moveTo>
                <a:lnTo>
                  <a:pt x="1193" y="9817"/>
                </a:lnTo>
                <a:lnTo>
                  <a:pt x="2806" y="8750"/>
                </a:lnTo>
                <a:lnTo>
                  <a:pt x="4749" y="8204"/>
                </a:lnTo>
                <a:lnTo>
                  <a:pt x="67183" y="0"/>
                </a:lnTo>
                <a:lnTo>
                  <a:pt x="69126" y="0"/>
                </a:lnTo>
                <a:lnTo>
                  <a:pt x="71069" y="749"/>
                </a:lnTo>
                <a:lnTo>
                  <a:pt x="72580" y="1828"/>
                </a:lnTo>
                <a:lnTo>
                  <a:pt x="73660" y="3454"/>
                </a:lnTo>
                <a:lnTo>
                  <a:pt x="74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8" name="object 5698"/>
          <p:cNvSpPr/>
          <p:nvPr/>
        </p:nvSpPr>
        <p:spPr>
          <a:xfrm>
            <a:off x="5762800" y="3412503"/>
            <a:ext cx="64261" cy="11023"/>
          </a:xfrm>
          <a:custGeom>
            <a:avLst/>
            <a:gdLst/>
            <a:ahLst/>
            <a:cxnLst/>
            <a:rect l="l" t="t" r="r" b="b"/>
            <a:pathLst>
              <a:path w="64262" h="11023">
                <a:moveTo>
                  <a:pt x="64262" y="0"/>
                </a:moveTo>
                <a:lnTo>
                  <a:pt x="63068" y="1511"/>
                </a:lnTo>
                <a:lnTo>
                  <a:pt x="61455" y="2705"/>
                </a:lnTo>
                <a:lnTo>
                  <a:pt x="59613" y="3238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9" name="object 5699"/>
          <p:cNvSpPr/>
          <p:nvPr/>
        </p:nvSpPr>
        <p:spPr>
          <a:xfrm>
            <a:off x="5760641" y="3323188"/>
            <a:ext cx="10147" cy="74625"/>
          </a:xfrm>
          <a:custGeom>
            <a:avLst/>
            <a:gdLst/>
            <a:ahLst/>
            <a:cxnLst/>
            <a:rect l="l" t="t" r="r" b="b"/>
            <a:pathLst>
              <a:path w="10147" h="74625">
                <a:moveTo>
                  <a:pt x="0" y="0"/>
                </a:moveTo>
                <a:lnTo>
                  <a:pt x="9613" y="72682"/>
                </a:lnTo>
                <a:lnTo>
                  <a:pt x="10147" y="7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0" name="object 5700"/>
          <p:cNvSpPr/>
          <p:nvPr/>
        </p:nvSpPr>
        <p:spPr>
          <a:xfrm>
            <a:off x="5788510" y="3267132"/>
            <a:ext cx="16738" cy="130682"/>
          </a:xfrm>
          <a:custGeom>
            <a:avLst/>
            <a:gdLst/>
            <a:ahLst/>
            <a:cxnLst/>
            <a:rect l="l" t="t" r="r" b="b"/>
            <a:pathLst>
              <a:path w="16738" h="130683">
                <a:moveTo>
                  <a:pt x="13169" y="130682"/>
                </a:moveTo>
                <a:lnTo>
                  <a:pt x="14795" y="129603"/>
                </a:lnTo>
                <a:lnTo>
                  <a:pt x="15976" y="127990"/>
                </a:lnTo>
                <a:lnTo>
                  <a:pt x="16624" y="126149"/>
                </a:lnTo>
                <a:lnTo>
                  <a:pt x="16738" y="124205"/>
                </a:lnTo>
                <a:lnTo>
                  <a:pt x="647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1" name="object 5701"/>
          <p:cNvSpPr/>
          <p:nvPr/>
        </p:nvSpPr>
        <p:spPr>
          <a:xfrm>
            <a:off x="5754809" y="3268215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1295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2" name="object 5702"/>
          <p:cNvSpPr/>
          <p:nvPr/>
        </p:nvSpPr>
        <p:spPr>
          <a:xfrm>
            <a:off x="5786023" y="3418984"/>
            <a:ext cx="11658" cy="1511"/>
          </a:xfrm>
          <a:custGeom>
            <a:avLst/>
            <a:gdLst/>
            <a:ahLst/>
            <a:cxnLst/>
            <a:rect l="l" t="t" r="r" b="b"/>
            <a:pathLst>
              <a:path w="11658" h="1511">
                <a:moveTo>
                  <a:pt x="0" y="1511"/>
                </a:moveTo>
                <a:lnTo>
                  <a:pt x="116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3" name="object 5703"/>
          <p:cNvSpPr/>
          <p:nvPr/>
        </p:nvSpPr>
        <p:spPr>
          <a:xfrm>
            <a:off x="6184868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7988" y="0"/>
                </a:moveTo>
                <a:lnTo>
                  <a:pt x="0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4" name="object 5704"/>
          <p:cNvSpPr/>
          <p:nvPr/>
        </p:nvSpPr>
        <p:spPr>
          <a:xfrm>
            <a:off x="6087235" y="2805653"/>
            <a:ext cx="70739" cy="100330"/>
          </a:xfrm>
          <a:custGeom>
            <a:avLst/>
            <a:gdLst/>
            <a:ahLst/>
            <a:cxnLst/>
            <a:rect l="l" t="t" r="r" b="b"/>
            <a:pathLst>
              <a:path w="70738" h="100330">
                <a:moveTo>
                  <a:pt x="60693" y="98818"/>
                </a:moveTo>
                <a:lnTo>
                  <a:pt x="70624" y="96227"/>
                </a:lnTo>
                <a:lnTo>
                  <a:pt x="54546" y="100329"/>
                </a:lnTo>
                <a:lnTo>
                  <a:pt x="38011" y="98920"/>
                </a:lnTo>
                <a:lnTo>
                  <a:pt x="22783" y="92341"/>
                </a:lnTo>
                <a:lnTo>
                  <a:pt x="10693" y="81114"/>
                </a:lnTo>
                <a:lnTo>
                  <a:pt x="2692" y="66522"/>
                </a:lnTo>
                <a:lnTo>
                  <a:pt x="0" y="50114"/>
                </a:lnTo>
                <a:lnTo>
                  <a:pt x="2692" y="33807"/>
                </a:lnTo>
                <a:lnTo>
                  <a:pt x="10693" y="19227"/>
                </a:lnTo>
                <a:lnTo>
                  <a:pt x="22783" y="7988"/>
                </a:lnTo>
                <a:lnTo>
                  <a:pt x="38011" y="1295"/>
                </a:lnTo>
                <a:lnTo>
                  <a:pt x="54546" y="0"/>
                </a:lnTo>
                <a:lnTo>
                  <a:pt x="70738" y="4102"/>
                </a:lnTo>
                <a:lnTo>
                  <a:pt x="5906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5" name="object 5705"/>
          <p:cNvSpPr/>
          <p:nvPr/>
        </p:nvSpPr>
        <p:spPr>
          <a:xfrm>
            <a:off x="6123089" y="2806942"/>
            <a:ext cx="2159" cy="977"/>
          </a:xfrm>
          <a:custGeom>
            <a:avLst/>
            <a:gdLst/>
            <a:ahLst/>
            <a:cxnLst/>
            <a:rect l="l" t="t" r="r" b="b"/>
            <a:pathLst>
              <a:path w="2159" h="977">
                <a:moveTo>
                  <a:pt x="0" y="97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6" name="object 5706"/>
          <p:cNvSpPr/>
          <p:nvPr/>
        </p:nvSpPr>
        <p:spPr>
          <a:xfrm>
            <a:off x="6157866" y="2809753"/>
            <a:ext cx="29476" cy="92125"/>
          </a:xfrm>
          <a:custGeom>
            <a:avLst/>
            <a:gdLst/>
            <a:ahLst/>
            <a:cxnLst/>
            <a:rect l="l" t="t" r="r" b="b"/>
            <a:pathLst>
              <a:path w="29476" h="92125">
                <a:moveTo>
                  <a:pt x="0" y="92125"/>
                </a:moveTo>
                <a:lnTo>
                  <a:pt x="13817" y="83159"/>
                </a:lnTo>
                <a:lnTo>
                  <a:pt x="24079" y="69989"/>
                </a:lnTo>
                <a:lnTo>
                  <a:pt x="29476" y="54330"/>
                </a:lnTo>
                <a:lnTo>
                  <a:pt x="29476" y="37807"/>
                </a:lnTo>
                <a:lnTo>
                  <a:pt x="24079" y="22034"/>
                </a:lnTo>
                <a:lnTo>
                  <a:pt x="13817" y="896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7" name="object 5707"/>
          <p:cNvSpPr/>
          <p:nvPr/>
        </p:nvSpPr>
        <p:spPr>
          <a:xfrm>
            <a:off x="6204305" y="2809320"/>
            <a:ext cx="92557" cy="92875"/>
          </a:xfrm>
          <a:custGeom>
            <a:avLst/>
            <a:gdLst/>
            <a:ahLst/>
            <a:cxnLst/>
            <a:rect l="l" t="t" r="r" b="b"/>
            <a:pathLst>
              <a:path w="92557" h="92875">
                <a:moveTo>
                  <a:pt x="0" y="46443"/>
                </a:moveTo>
                <a:lnTo>
                  <a:pt x="2590" y="61569"/>
                </a:lnTo>
                <a:lnTo>
                  <a:pt x="9829" y="75069"/>
                </a:lnTo>
                <a:lnTo>
                  <a:pt x="21170" y="85432"/>
                </a:lnTo>
                <a:lnTo>
                  <a:pt x="34988" y="91592"/>
                </a:lnTo>
                <a:lnTo>
                  <a:pt x="50431" y="92875"/>
                </a:lnTo>
                <a:lnTo>
                  <a:pt x="65341" y="89217"/>
                </a:lnTo>
                <a:lnTo>
                  <a:pt x="78193" y="80784"/>
                </a:lnTo>
                <a:lnTo>
                  <a:pt x="87591" y="68694"/>
                </a:lnTo>
                <a:lnTo>
                  <a:pt x="92557" y="54114"/>
                </a:lnTo>
                <a:lnTo>
                  <a:pt x="92557" y="38773"/>
                </a:lnTo>
                <a:lnTo>
                  <a:pt x="87591" y="24307"/>
                </a:lnTo>
                <a:lnTo>
                  <a:pt x="78193" y="12204"/>
                </a:lnTo>
                <a:lnTo>
                  <a:pt x="65341" y="3784"/>
                </a:lnTo>
                <a:lnTo>
                  <a:pt x="50431" y="0"/>
                </a:lnTo>
                <a:lnTo>
                  <a:pt x="34988" y="1409"/>
                </a:lnTo>
                <a:lnTo>
                  <a:pt x="21170" y="7454"/>
                </a:lnTo>
                <a:lnTo>
                  <a:pt x="9829" y="17932"/>
                </a:lnTo>
                <a:lnTo>
                  <a:pt x="2590" y="31318"/>
                </a:lnTo>
                <a:lnTo>
                  <a:pt x="0" y="46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8" name="object 5708"/>
          <p:cNvSpPr/>
          <p:nvPr/>
        </p:nvSpPr>
        <p:spPr>
          <a:xfrm>
            <a:off x="6357880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1155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9" name="object 5709"/>
          <p:cNvSpPr/>
          <p:nvPr/>
        </p:nvSpPr>
        <p:spPr>
          <a:xfrm>
            <a:off x="6371814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0" y="1167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0" name="object 5710"/>
          <p:cNvSpPr/>
          <p:nvPr/>
        </p:nvSpPr>
        <p:spPr>
          <a:xfrm>
            <a:off x="5288028" y="3418766"/>
            <a:ext cx="8318" cy="39204"/>
          </a:xfrm>
          <a:custGeom>
            <a:avLst/>
            <a:gdLst/>
            <a:ahLst/>
            <a:cxnLst/>
            <a:rect l="l" t="t" r="r" b="b"/>
            <a:pathLst>
              <a:path w="8318" h="39204">
                <a:moveTo>
                  <a:pt x="3136" y="39204"/>
                </a:moveTo>
                <a:lnTo>
                  <a:pt x="1295" y="32829"/>
                </a:lnTo>
                <a:lnTo>
                  <a:pt x="1193" y="32511"/>
                </a:lnTo>
                <a:lnTo>
                  <a:pt x="431" y="25806"/>
                </a:lnTo>
                <a:lnTo>
                  <a:pt x="0" y="22682"/>
                </a:lnTo>
                <a:lnTo>
                  <a:pt x="330" y="22351"/>
                </a:lnTo>
                <a:lnTo>
                  <a:pt x="762" y="19011"/>
                </a:lnTo>
                <a:lnTo>
                  <a:pt x="1193" y="15659"/>
                </a:lnTo>
                <a:lnTo>
                  <a:pt x="977" y="15341"/>
                </a:lnTo>
                <a:lnTo>
                  <a:pt x="2159" y="12318"/>
                </a:lnTo>
                <a:lnTo>
                  <a:pt x="4648" y="6045"/>
                </a:lnTo>
                <a:lnTo>
                  <a:pt x="4864" y="5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1" name="object 5711"/>
          <p:cNvSpPr/>
          <p:nvPr/>
        </p:nvSpPr>
        <p:spPr>
          <a:xfrm>
            <a:off x="5314817" y="2741602"/>
            <a:ext cx="46329" cy="69773"/>
          </a:xfrm>
          <a:custGeom>
            <a:avLst/>
            <a:gdLst/>
            <a:ahLst/>
            <a:cxnLst/>
            <a:rect l="l" t="t" r="r" b="b"/>
            <a:pathLst>
              <a:path w="46329" h="69773">
                <a:moveTo>
                  <a:pt x="0" y="69773"/>
                </a:moveTo>
                <a:lnTo>
                  <a:pt x="1193" y="60159"/>
                </a:lnTo>
                <a:lnTo>
                  <a:pt x="5613" y="50012"/>
                </a:lnTo>
                <a:lnTo>
                  <a:pt x="11808" y="37029"/>
                </a:lnTo>
                <a:lnTo>
                  <a:pt x="16688" y="28261"/>
                </a:lnTo>
                <a:lnTo>
                  <a:pt x="23042" y="17943"/>
                </a:lnTo>
                <a:lnTo>
                  <a:pt x="26352" y="12534"/>
                </a:lnTo>
                <a:lnTo>
                  <a:pt x="28295" y="9182"/>
                </a:lnTo>
                <a:lnTo>
                  <a:pt x="28943" y="8864"/>
                </a:lnTo>
                <a:lnTo>
                  <a:pt x="32181" y="6375"/>
                </a:lnTo>
                <a:lnTo>
                  <a:pt x="35318" y="3784"/>
                </a:lnTo>
                <a:lnTo>
                  <a:pt x="35636" y="3683"/>
                </a:lnTo>
                <a:lnTo>
                  <a:pt x="39420" y="1943"/>
                </a:lnTo>
                <a:lnTo>
                  <a:pt x="42545" y="546"/>
                </a:lnTo>
                <a:lnTo>
                  <a:pt x="42976" y="444"/>
                </a:lnTo>
                <a:lnTo>
                  <a:pt x="46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2" name="object 5712"/>
          <p:cNvSpPr/>
          <p:nvPr/>
        </p:nvSpPr>
        <p:spPr>
          <a:xfrm>
            <a:off x="5434156" y="2764067"/>
            <a:ext cx="15011" cy="128739"/>
          </a:xfrm>
          <a:custGeom>
            <a:avLst/>
            <a:gdLst/>
            <a:ahLst/>
            <a:cxnLst/>
            <a:rect l="l" t="t" r="r" b="b"/>
            <a:pathLst>
              <a:path w="15011" h="128739">
                <a:moveTo>
                  <a:pt x="0" y="128739"/>
                </a:moveTo>
                <a:lnTo>
                  <a:pt x="2431" y="111901"/>
                </a:lnTo>
                <a:lnTo>
                  <a:pt x="4374" y="98386"/>
                </a:lnTo>
                <a:lnTo>
                  <a:pt x="5959" y="87201"/>
                </a:lnTo>
                <a:lnTo>
                  <a:pt x="7315" y="77352"/>
                </a:lnTo>
                <a:lnTo>
                  <a:pt x="8569" y="67846"/>
                </a:lnTo>
                <a:lnTo>
                  <a:pt x="9852" y="57689"/>
                </a:lnTo>
                <a:lnTo>
                  <a:pt x="11292" y="45887"/>
                </a:lnTo>
                <a:lnTo>
                  <a:pt x="13017" y="31448"/>
                </a:lnTo>
                <a:lnTo>
                  <a:pt x="14478" y="19126"/>
                </a:lnTo>
                <a:lnTo>
                  <a:pt x="15011" y="14478"/>
                </a:lnTo>
                <a:lnTo>
                  <a:pt x="15011" y="13830"/>
                </a:lnTo>
                <a:lnTo>
                  <a:pt x="14147" y="9296"/>
                </a:lnTo>
                <a:lnTo>
                  <a:pt x="13398" y="4749"/>
                </a:lnTo>
                <a:lnTo>
                  <a:pt x="13068" y="4114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3" name="object 5713"/>
          <p:cNvSpPr/>
          <p:nvPr/>
        </p:nvSpPr>
        <p:spPr>
          <a:xfrm>
            <a:off x="5217506" y="2891729"/>
            <a:ext cx="256171" cy="660742"/>
          </a:xfrm>
          <a:custGeom>
            <a:avLst/>
            <a:gdLst/>
            <a:ahLst/>
            <a:cxnLst/>
            <a:rect l="l" t="t" r="r" b="b"/>
            <a:pathLst>
              <a:path w="256171" h="660742">
                <a:moveTo>
                  <a:pt x="216865" y="0"/>
                </a:moveTo>
                <a:lnTo>
                  <a:pt x="187591" y="222262"/>
                </a:lnTo>
                <a:lnTo>
                  <a:pt x="256171" y="231330"/>
                </a:lnTo>
                <a:lnTo>
                  <a:pt x="199694" y="660742"/>
                </a:lnTo>
                <a:lnTo>
                  <a:pt x="0" y="634390"/>
                </a:lnTo>
                <a:lnTo>
                  <a:pt x="13398" y="5322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4" name="object 5714"/>
          <p:cNvSpPr/>
          <p:nvPr/>
        </p:nvSpPr>
        <p:spPr>
          <a:xfrm>
            <a:off x="5253906" y="3020783"/>
            <a:ext cx="99898" cy="228422"/>
          </a:xfrm>
          <a:custGeom>
            <a:avLst/>
            <a:gdLst/>
            <a:ahLst/>
            <a:cxnLst/>
            <a:rect l="l" t="t" r="r" b="b"/>
            <a:pathLst>
              <a:path w="99898" h="228422">
                <a:moveTo>
                  <a:pt x="99250" y="5295"/>
                </a:moveTo>
                <a:lnTo>
                  <a:pt x="99898" y="0"/>
                </a:lnTo>
                <a:lnTo>
                  <a:pt x="88557" y="86398"/>
                </a:lnTo>
                <a:lnTo>
                  <a:pt x="19862" y="77330"/>
                </a:lnTo>
                <a:lnTo>
                  <a:pt x="0" y="2284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5" name="object 5715"/>
          <p:cNvSpPr/>
          <p:nvPr/>
        </p:nvSpPr>
        <p:spPr>
          <a:xfrm>
            <a:off x="5291159" y="3457973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1193" y="1943"/>
                </a:moveTo>
                <a:lnTo>
                  <a:pt x="0" y="0"/>
                </a:lnTo>
                <a:lnTo>
                  <a:pt x="6921" y="11874"/>
                </a:lnTo>
                <a:lnTo>
                  <a:pt x="17284" y="20739"/>
                </a:lnTo>
                <a:lnTo>
                  <a:pt x="30022" y="25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6" name="object 5716"/>
          <p:cNvSpPr/>
          <p:nvPr/>
        </p:nvSpPr>
        <p:spPr>
          <a:xfrm>
            <a:off x="5294519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1828" y="0"/>
                </a:move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7" name="object 5717"/>
          <p:cNvSpPr/>
          <p:nvPr/>
        </p:nvSpPr>
        <p:spPr>
          <a:xfrm>
            <a:off x="5296348" y="3401700"/>
            <a:ext cx="50114" cy="17068"/>
          </a:xfrm>
          <a:custGeom>
            <a:avLst/>
            <a:gdLst/>
            <a:ahLst/>
            <a:cxnLst/>
            <a:rect l="l" t="t" r="r" b="b"/>
            <a:pathLst>
              <a:path w="50114" h="17068">
                <a:moveTo>
                  <a:pt x="0" y="17068"/>
                </a:moveTo>
                <a:lnTo>
                  <a:pt x="9715" y="7454"/>
                </a:lnTo>
                <a:lnTo>
                  <a:pt x="22034" y="1625"/>
                </a:lnTo>
                <a:lnTo>
                  <a:pt x="35636" y="0"/>
                </a:lnTo>
                <a:lnTo>
                  <a:pt x="49034" y="2921"/>
                </a:lnTo>
                <a:lnTo>
                  <a:pt x="5011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8" name="object 5718"/>
          <p:cNvSpPr/>
          <p:nvPr/>
        </p:nvSpPr>
        <p:spPr>
          <a:xfrm>
            <a:off x="5298941" y="3412722"/>
            <a:ext cx="3568" cy="3454"/>
          </a:xfrm>
          <a:custGeom>
            <a:avLst/>
            <a:gdLst/>
            <a:ahLst/>
            <a:cxnLst/>
            <a:rect l="l" t="t" r="r" b="b"/>
            <a:pathLst>
              <a:path w="3568" h="3454">
                <a:moveTo>
                  <a:pt x="0" y="3454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9" name="object 5719"/>
          <p:cNvSpPr/>
          <p:nvPr/>
        </p:nvSpPr>
        <p:spPr>
          <a:xfrm>
            <a:off x="5303372" y="3255799"/>
            <a:ext cx="100545" cy="18148"/>
          </a:xfrm>
          <a:custGeom>
            <a:avLst/>
            <a:gdLst/>
            <a:ahLst/>
            <a:cxnLst/>
            <a:rect l="l" t="t" r="r" b="b"/>
            <a:pathLst>
              <a:path w="100545" h="18148">
                <a:moveTo>
                  <a:pt x="100545" y="13169"/>
                </a:moveTo>
                <a:lnTo>
                  <a:pt x="99898" y="18148"/>
                </a:lnTo>
                <a:lnTo>
                  <a:pt x="0" y="4965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0" name="object 5720"/>
          <p:cNvSpPr/>
          <p:nvPr/>
        </p:nvSpPr>
        <p:spPr>
          <a:xfrm>
            <a:off x="5306935" y="2834599"/>
            <a:ext cx="7124" cy="78943"/>
          </a:xfrm>
          <a:custGeom>
            <a:avLst/>
            <a:gdLst/>
            <a:ahLst/>
            <a:cxnLst/>
            <a:rect l="l" t="t" r="r" b="b"/>
            <a:pathLst>
              <a:path w="7124" h="78943">
                <a:moveTo>
                  <a:pt x="7124" y="78943"/>
                </a:moveTo>
                <a:lnTo>
                  <a:pt x="0" y="40932"/>
                </a:lnTo>
                <a:lnTo>
                  <a:pt x="1828" y="0"/>
                </a:lnTo>
                <a:lnTo>
                  <a:pt x="1396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1" name="object 5721"/>
          <p:cNvSpPr/>
          <p:nvPr/>
        </p:nvSpPr>
        <p:spPr>
          <a:xfrm>
            <a:off x="5308768" y="2811381"/>
            <a:ext cx="6045" cy="23215"/>
          </a:xfrm>
          <a:custGeom>
            <a:avLst/>
            <a:gdLst/>
            <a:ahLst/>
            <a:cxnLst/>
            <a:rect l="l" t="t" r="r" b="b"/>
            <a:pathLst>
              <a:path w="6045" h="23215">
                <a:moveTo>
                  <a:pt x="0" y="23215"/>
                </a:moveTo>
                <a:lnTo>
                  <a:pt x="0" y="21374"/>
                </a:lnTo>
                <a:lnTo>
                  <a:pt x="6045" y="0"/>
                </a:lnTo>
                <a:lnTo>
                  <a:pt x="47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2" name="object 5722"/>
          <p:cNvSpPr/>
          <p:nvPr/>
        </p:nvSpPr>
        <p:spPr>
          <a:xfrm>
            <a:off x="5321188" y="3481626"/>
            <a:ext cx="23215" cy="2806"/>
          </a:xfrm>
          <a:custGeom>
            <a:avLst/>
            <a:gdLst/>
            <a:ahLst/>
            <a:cxnLst/>
            <a:rect l="l" t="t" r="r" b="b"/>
            <a:pathLst>
              <a:path w="23215" h="2806">
                <a:moveTo>
                  <a:pt x="0" y="2158"/>
                </a:moveTo>
                <a:lnTo>
                  <a:pt x="13601" y="2806"/>
                </a:lnTo>
                <a:lnTo>
                  <a:pt x="23215" y="0"/>
                </a:lnTo>
                <a:lnTo>
                  <a:pt x="1911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3" name="object 5723"/>
          <p:cNvSpPr/>
          <p:nvPr/>
        </p:nvSpPr>
        <p:spPr>
          <a:xfrm>
            <a:off x="5318813" y="3135908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99898" y="20637"/>
                </a:moveTo>
                <a:lnTo>
                  <a:pt x="100876" y="13182"/>
                </a:lnTo>
                <a:lnTo>
                  <a:pt x="1079" y="0"/>
                </a:lnTo>
                <a:lnTo>
                  <a:pt x="0" y="7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4" name="object 5724"/>
          <p:cNvSpPr/>
          <p:nvPr/>
        </p:nvSpPr>
        <p:spPr>
          <a:xfrm>
            <a:off x="5319354" y="2927908"/>
            <a:ext cx="7988" cy="18249"/>
          </a:xfrm>
          <a:custGeom>
            <a:avLst/>
            <a:gdLst/>
            <a:ahLst/>
            <a:cxnLst/>
            <a:rect l="l" t="t" r="r" b="b"/>
            <a:pathLst>
              <a:path w="7988" h="18249">
                <a:moveTo>
                  <a:pt x="0" y="0"/>
                </a:moveTo>
                <a:lnTo>
                  <a:pt x="7988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5" name="object 5725"/>
          <p:cNvSpPr/>
          <p:nvPr/>
        </p:nvSpPr>
        <p:spPr>
          <a:xfrm>
            <a:off x="5359853" y="2741607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129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6" name="object 5726"/>
          <p:cNvSpPr/>
          <p:nvPr/>
        </p:nvSpPr>
        <p:spPr>
          <a:xfrm>
            <a:off x="5344408" y="3476543"/>
            <a:ext cx="9283" cy="5080"/>
          </a:xfrm>
          <a:custGeom>
            <a:avLst/>
            <a:gdLst/>
            <a:ahLst/>
            <a:cxnLst/>
            <a:rect l="l" t="t" r="r" b="b"/>
            <a:pathLst>
              <a:path w="9283" h="5079">
                <a:moveTo>
                  <a:pt x="0" y="5079"/>
                </a:moveTo>
                <a:lnTo>
                  <a:pt x="3568" y="4102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7" name="object 5727"/>
          <p:cNvSpPr/>
          <p:nvPr/>
        </p:nvSpPr>
        <p:spPr>
          <a:xfrm>
            <a:off x="5344408" y="2749816"/>
            <a:ext cx="749" cy="863"/>
          </a:xfrm>
          <a:custGeom>
            <a:avLst/>
            <a:gdLst/>
            <a:ahLst/>
            <a:cxnLst/>
            <a:rect l="l" t="t" r="r" b="b"/>
            <a:pathLst>
              <a:path w="749" h="863">
                <a:moveTo>
                  <a:pt x="0" y="86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8" name="object 5728"/>
          <p:cNvSpPr/>
          <p:nvPr/>
        </p:nvSpPr>
        <p:spPr>
          <a:xfrm>
            <a:off x="5347973" y="3451061"/>
            <a:ext cx="22466" cy="29591"/>
          </a:xfrm>
          <a:custGeom>
            <a:avLst/>
            <a:gdLst/>
            <a:ahLst/>
            <a:cxnLst/>
            <a:rect l="l" t="t" r="r" b="b"/>
            <a:pathLst>
              <a:path w="22466" h="29590">
                <a:moveTo>
                  <a:pt x="0" y="29591"/>
                </a:moveTo>
                <a:lnTo>
                  <a:pt x="11125" y="21704"/>
                </a:lnTo>
                <a:lnTo>
                  <a:pt x="19227" y="10579"/>
                </a:lnTo>
                <a:lnTo>
                  <a:pt x="22466" y="0"/>
                </a:lnTo>
                <a:lnTo>
                  <a:pt x="20955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9" name="object 5729"/>
          <p:cNvSpPr/>
          <p:nvPr/>
        </p:nvSpPr>
        <p:spPr>
          <a:xfrm>
            <a:off x="5345380" y="3404619"/>
            <a:ext cx="20955" cy="19011"/>
          </a:xfrm>
          <a:custGeom>
            <a:avLst/>
            <a:gdLst/>
            <a:ahLst/>
            <a:cxnLst/>
            <a:rect l="l" t="t" r="r" b="b"/>
            <a:pathLst>
              <a:path w="20954" h="19011">
                <a:moveTo>
                  <a:pt x="0" y="0"/>
                </a:moveTo>
                <a:lnTo>
                  <a:pt x="11671" y="7023"/>
                </a:lnTo>
                <a:lnTo>
                  <a:pt x="20408" y="17500"/>
                </a:lnTo>
                <a:lnTo>
                  <a:pt x="20955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0" name="object 5730"/>
          <p:cNvSpPr/>
          <p:nvPr/>
        </p:nvSpPr>
        <p:spPr>
          <a:xfrm>
            <a:off x="5344732" y="340440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1" name="object 5731"/>
          <p:cNvSpPr/>
          <p:nvPr/>
        </p:nvSpPr>
        <p:spPr>
          <a:xfrm>
            <a:off x="5356073" y="3267675"/>
            <a:ext cx="6045" cy="863"/>
          </a:xfrm>
          <a:custGeom>
            <a:avLst/>
            <a:gdLst/>
            <a:ahLst/>
            <a:cxnLst/>
            <a:rect l="l" t="t" r="r" b="b"/>
            <a:pathLst>
              <a:path w="6045" h="863">
                <a:moveTo>
                  <a:pt x="0" y="0"/>
                </a:moveTo>
                <a:lnTo>
                  <a:pt x="604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2" name="object 5732"/>
          <p:cNvSpPr/>
          <p:nvPr/>
        </p:nvSpPr>
        <p:spPr>
          <a:xfrm>
            <a:off x="5349270" y="2979639"/>
            <a:ext cx="8534" cy="41148"/>
          </a:xfrm>
          <a:custGeom>
            <a:avLst/>
            <a:gdLst/>
            <a:ahLst/>
            <a:cxnLst/>
            <a:rect l="l" t="t" r="r" b="b"/>
            <a:pathLst>
              <a:path w="8534" h="41148">
                <a:moveTo>
                  <a:pt x="4533" y="41148"/>
                </a:moveTo>
                <a:lnTo>
                  <a:pt x="8534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3" name="object 5733"/>
          <p:cNvSpPr/>
          <p:nvPr/>
        </p:nvSpPr>
        <p:spPr>
          <a:xfrm>
            <a:off x="5349162" y="2979534"/>
            <a:ext cx="4749" cy="6261"/>
          </a:xfrm>
          <a:custGeom>
            <a:avLst/>
            <a:gdLst/>
            <a:ahLst/>
            <a:cxnLst/>
            <a:rect l="l" t="t" r="r" b="b"/>
            <a:pathLst>
              <a:path w="4749" h="6261">
                <a:moveTo>
                  <a:pt x="4749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4" name="object 5734"/>
          <p:cNvSpPr/>
          <p:nvPr/>
        </p:nvSpPr>
        <p:spPr>
          <a:xfrm>
            <a:off x="5365791" y="3422114"/>
            <a:ext cx="5397" cy="26454"/>
          </a:xfrm>
          <a:custGeom>
            <a:avLst/>
            <a:gdLst/>
            <a:ahLst/>
            <a:cxnLst/>
            <a:rect l="l" t="t" r="r" b="b"/>
            <a:pathLst>
              <a:path w="5397" h="26454">
                <a:moveTo>
                  <a:pt x="0" y="0"/>
                </a:moveTo>
                <a:lnTo>
                  <a:pt x="4864" y="12852"/>
                </a:lnTo>
                <a:lnTo>
                  <a:pt x="5397" y="26454"/>
                </a:lnTo>
                <a:lnTo>
                  <a:pt x="529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5" name="object 5735"/>
          <p:cNvSpPr/>
          <p:nvPr/>
        </p:nvSpPr>
        <p:spPr>
          <a:xfrm>
            <a:off x="5361148" y="2741175"/>
            <a:ext cx="68580" cy="9182"/>
          </a:xfrm>
          <a:custGeom>
            <a:avLst/>
            <a:gdLst/>
            <a:ahLst/>
            <a:cxnLst/>
            <a:rect l="l" t="t" r="r" b="b"/>
            <a:pathLst>
              <a:path w="68579" h="9182">
                <a:moveTo>
                  <a:pt x="0" y="431"/>
                </a:moveTo>
                <a:lnTo>
                  <a:pt x="1193" y="101"/>
                </a:lnTo>
                <a:lnTo>
                  <a:pt x="9715" y="0"/>
                </a:lnTo>
                <a:lnTo>
                  <a:pt x="60375" y="6692"/>
                </a:lnTo>
                <a:lnTo>
                  <a:pt x="6858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6" name="object 5736"/>
          <p:cNvSpPr/>
          <p:nvPr/>
        </p:nvSpPr>
        <p:spPr>
          <a:xfrm>
            <a:off x="5370436" y="3448573"/>
            <a:ext cx="762" cy="2489"/>
          </a:xfrm>
          <a:custGeom>
            <a:avLst/>
            <a:gdLst/>
            <a:ahLst/>
            <a:cxnLst/>
            <a:rect l="l" t="t" r="r" b="b"/>
            <a:pathLst>
              <a:path w="762" h="2489">
                <a:moveTo>
                  <a:pt x="0" y="2489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7" name="object 5737"/>
          <p:cNvSpPr/>
          <p:nvPr/>
        </p:nvSpPr>
        <p:spPr>
          <a:xfrm>
            <a:off x="5414172" y="3115172"/>
            <a:ext cx="2057" cy="330"/>
          </a:xfrm>
          <a:custGeom>
            <a:avLst/>
            <a:gdLst/>
            <a:ahLst/>
            <a:cxnLst/>
            <a:rect l="l" t="t" r="r" b="b"/>
            <a:pathLst>
              <a:path w="2057" h="330">
                <a:moveTo>
                  <a:pt x="2057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8" name="object 5738"/>
          <p:cNvSpPr/>
          <p:nvPr/>
        </p:nvSpPr>
        <p:spPr>
          <a:xfrm>
            <a:off x="5425735" y="2749161"/>
            <a:ext cx="19329" cy="14909"/>
          </a:xfrm>
          <a:custGeom>
            <a:avLst/>
            <a:gdLst/>
            <a:ahLst/>
            <a:cxnLst/>
            <a:rect l="l" t="t" r="r" b="b"/>
            <a:pathLst>
              <a:path w="19329" h="14909">
                <a:moveTo>
                  <a:pt x="19329" y="14909"/>
                </a:moveTo>
                <a:lnTo>
                  <a:pt x="13284" y="7137"/>
                </a:lnTo>
                <a:lnTo>
                  <a:pt x="5181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9" name="object 5739"/>
          <p:cNvSpPr/>
          <p:nvPr/>
        </p:nvSpPr>
        <p:spPr>
          <a:xfrm>
            <a:off x="5451435" y="3579575"/>
            <a:ext cx="78943" cy="88455"/>
          </a:xfrm>
          <a:custGeom>
            <a:avLst/>
            <a:gdLst/>
            <a:ahLst/>
            <a:cxnLst/>
            <a:rect l="l" t="t" r="r" b="b"/>
            <a:pathLst>
              <a:path w="78943" h="88455">
                <a:moveTo>
                  <a:pt x="78841" y="71285"/>
                </a:moveTo>
                <a:lnTo>
                  <a:pt x="76682" y="74091"/>
                </a:lnTo>
                <a:lnTo>
                  <a:pt x="73875" y="76682"/>
                </a:lnTo>
                <a:lnTo>
                  <a:pt x="71285" y="79057"/>
                </a:lnTo>
                <a:lnTo>
                  <a:pt x="68148" y="81114"/>
                </a:lnTo>
                <a:lnTo>
                  <a:pt x="65125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8318" y="86080"/>
                </a:lnTo>
                <a:lnTo>
                  <a:pt x="54864" y="86944"/>
                </a:lnTo>
                <a:lnTo>
                  <a:pt x="51409" y="87807"/>
                </a:lnTo>
                <a:lnTo>
                  <a:pt x="47739" y="88137"/>
                </a:lnTo>
                <a:lnTo>
                  <a:pt x="44170" y="88455"/>
                </a:lnTo>
                <a:lnTo>
                  <a:pt x="43954" y="88455"/>
                </a:lnTo>
                <a:lnTo>
                  <a:pt x="40386" y="88137"/>
                </a:lnTo>
                <a:lnTo>
                  <a:pt x="36830" y="87909"/>
                </a:lnTo>
                <a:lnTo>
                  <a:pt x="33261" y="86944"/>
                </a:lnTo>
                <a:lnTo>
                  <a:pt x="29806" y="86080"/>
                </a:lnTo>
                <a:lnTo>
                  <a:pt x="29591" y="86080"/>
                </a:lnTo>
                <a:lnTo>
                  <a:pt x="26352" y="84569"/>
                </a:lnTo>
                <a:lnTo>
                  <a:pt x="23114" y="83159"/>
                </a:lnTo>
                <a:lnTo>
                  <a:pt x="19977" y="81114"/>
                </a:lnTo>
                <a:lnTo>
                  <a:pt x="16954" y="79171"/>
                </a:lnTo>
                <a:lnTo>
                  <a:pt x="14262" y="76682"/>
                </a:lnTo>
                <a:lnTo>
                  <a:pt x="11557" y="74206"/>
                </a:lnTo>
                <a:lnTo>
                  <a:pt x="9283" y="71285"/>
                </a:lnTo>
                <a:lnTo>
                  <a:pt x="7124" y="68478"/>
                </a:lnTo>
                <a:lnTo>
                  <a:pt x="5295" y="65239"/>
                </a:lnTo>
                <a:lnTo>
                  <a:pt x="3568" y="62102"/>
                </a:lnTo>
                <a:lnTo>
                  <a:pt x="2374" y="58534"/>
                </a:lnTo>
                <a:lnTo>
                  <a:pt x="1193" y="55194"/>
                </a:lnTo>
                <a:lnTo>
                  <a:pt x="647" y="51523"/>
                </a:lnTo>
                <a:lnTo>
                  <a:pt x="0" y="47955"/>
                </a:lnTo>
                <a:lnTo>
                  <a:pt x="0" y="44284"/>
                </a:lnTo>
                <a:lnTo>
                  <a:pt x="0" y="40728"/>
                </a:lnTo>
                <a:lnTo>
                  <a:pt x="0" y="40500"/>
                </a:lnTo>
                <a:lnTo>
                  <a:pt x="647" y="37058"/>
                </a:lnTo>
                <a:lnTo>
                  <a:pt x="1193" y="33489"/>
                </a:lnTo>
                <a:lnTo>
                  <a:pt x="2374" y="29921"/>
                </a:lnTo>
                <a:lnTo>
                  <a:pt x="3568" y="26568"/>
                </a:lnTo>
                <a:lnTo>
                  <a:pt x="5295" y="23329"/>
                </a:lnTo>
                <a:lnTo>
                  <a:pt x="7023" y="20091"/>
                </a:lnTo>
                <a:lnTo>
                  <a:pt x="9283" y="17183"/>
                </a:lnTo>
                <a:lnTo>
                  <a:pt x="11455" y="14376"/>
                </a:lnTo>
                <a:lnTo>
                  <a:pt x="14262" y="11887"/>
                </a:lnTo>
                <a:lnTo>
                  <a:pt x="16852" y="9397"/>
                </a:lnTo>
                <a:lnTo>
                  <a:pt x="19977" y="7353"/>
                </a:lnTo>
                <a:lnTo>
                  <a:pt x="22999" y="5410"/>
                </a:lnTo>
                <a:lnTo>
                  <a:pt x="26352" y="3898"/>
                </a:lnTo>
                <a:lnTo>
                  <a:pt x="29591" y="2489"/>
                </a:lnTo>
                <a:lnTo>
                  <a:pt x="29806" y="2374"/>
                </a:lnTo>
                <a:lnTo>
                  <a:pt x="33261" y="1511"/>
                </a:lnTo>
                <a:lnTo>
                  <a:pt x="36715" y="660"/>
                </a:lnTo>
                <a:lnTo>
                  <a:pt x="40386" y="330"/>
                </a:lnTo>
                <a:lnTo>
                  <a:pt x="43954" y="0"/>
                </a:lnTo>
                <a:lnTo>
                  <a:pt x="44170" y="0"/>
                </a:lnTo>
                <a:lnTo>
                  <a:pt x="47739" y="330"/>
                </a:lnTo>
                <a:lnTo>
                  <a:pt x="51295" y="660"/>
                </a:lnTo>
                <a:lnTo>
                  <a:pt x="54864" y="1511"/>
                </a:lnTo>
                <a:lnTo>
                  <a:pt x="58318" y="2374"/>
                </a:lnTo>
                <a:lnTo>
                  <a:pt x="58534" y="2489"/>
                </a:lnTo>
                <a:lnTo>
                  <a:pt x="61772" y="3898"/>
                </a:lnTo>
                <a:lnTo>
                  <a:pt x="65024" y="5295"/>
                </a:lnTo>
                <a:lnTo>
                  <a:pt x="68148" y="7353"/>
                </a:lnTo>
                <a:lnTo>
                  <a:pt x="71170" y="9296"/>
                </a:lnTo>
                <a:lnTo>
                  <a:pt x="73875" y="11887"/>
                </a:lnTo>
                <a:lnTo>
                  <a:pt x="76568" y="14262"/>
                </a:lnTo>
                <a:lnTo>
                  <a:pt x="76365" y="14477"/>
                </a:lnTo>
                <a:lnTo>
                  <a:pt x="78841" y="17183"/>
                </a:lnTo>
                <a:lnTo>
                  <a:pt x="78943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0" name="object 5740"/>
          <p:cNvSpPr/>
          <p:nvPr/>
        </p:nvSpPr>
        <p:spPr>
          <a:xfrm>
            <a:off x="5530277" y="3596758"/>
            <a:ext cx="9283" cy="54102"/>
          </a:xfrm>
          <a:custGeom>
            <a:avLst/>
            <a:gdLst/>
            <a:ahLst/>
            <a:cxnLst/>
            <a:rect l="l" t="t" r="r" b="b"/>
            <a:pathLst>
              <a:path w="9283" h="54101">
                <a:moveTo>
                  <a:pt x="0" y="54101"/>
                </a:moveTo>
                <a:lnTo>
                  <a:pt x="2159" y="51295"/>
                </a:lnTo>
                <a:lnTo>
                  <a:pt x="4000" y="48056"/>
                </a:lnTo>
                <a:lnTo>
                  <a:pt x="5727" y="44919"/>
                </a:lnTo>
                <a:lnTo>
                  <a:pt x="6908" y="41351"/>
                </a:lnTo>
                <a:lnTo>
                  <a:pt x="8102" y="38011"/>
                </a:lnTo>
                <a:lnTo>
                  <a:pt x="8636" y="34340"/>
                </a:lnTo>
                <a:lnTo>
                  <a:pt x="9283" y="30772"/>
                </a:lnTo>
                <a:lnTo>
                  <a:pt x="9283" y="27101"/>
                </a:lnTo>
                <a:lnTo>
                  <a:pt x="9283" y="23545"/>
                </a:lnTo>
                <a:lnTo>
                  <a:pt x="9283" y="23317"/>
                </a:lnTo>
                <a:lnTo>
                  <a:pt x="8636" y="19875"/>
                </a:lnTo>
                <a:lnTo>
                  <a:pt x="8102" y="16306"/>
                </a:lnTo>
                <a:lnTo>
                  <a:pt x="6908" y="12738"/>
                </a:lnTo>
                <a:lnTo>
                  <a:pt x="5727" y="9385"/>
                </a:lnTo>
                <a:lnTo>
                  <a:pt x="4000" y="6146"/>
                </a:lnTo>
                <a:lnTo>
                  <a:pt x="227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1" name="object 5741"/>
          <p:cNvSpPr/>
          <p:nvPr/>
        </p:nvSpPr>
        <p:spPr>
          <a:xfrm>
            <a:off x="5530283" y="3650752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469900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1170236" y="7278460"/>
            <a:ext cx="1889763" cy="235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75493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74835" y="8261325"/>
            <a:ext cx="27762" cy="382981"/>
          </a:xfrm>
          <a:custGeom>
            <a:avLst/>
            <a:gdLst/>
            <a:ahLst/>
            <a:cxnLst/>
            <a:rect l="l" t="t" r="r" b="b"/>
            <a:pathLst>
              <a:path w="27762" h="382981">
                <a:moveTo>
                  <a:pt x="23215" y="373900"/>
                </a:moveTo>
                <a:lnTo>
                  <a:pt x="27762" y="370878"/>
                </a:lnTo>
                <a:lnTo>
                  <a:pt x="20421" y="305752"/>
                </a:lnTo>
                <a:lnTo>
                  <a:pt x="16738" y="263309"/>
                </a:lnTo>
                <a:lnTo>
                  <a:pt x="14909" y="217081"/>
                </a:lnTo>
                <a:lnTo>
                  <a:pt x="12966" y="204127"/>
                </a:lnTo>
                <a:lnTo>
                  <a:pt x="7340" y="202501"/>
                </a:lnTo>
                <a:lnTo>
                  <a:pt x="1727" y="194843"/>
                </a:lnTo>
                <a:lnTo>
                  <a:pt x="1727" y="189979"/>
                </a:lnTo>
                <a:lnTo>
                  <a:pt x="6591" y="181660"/>
                </a:lnTo>
                <a:lnTo>
                  <a:pt x="12966" y="178854"/>
                </a:lnTo>
                <a:lnTo>
                  <a:pt x="14795" y="167728"/>
                </a:lnTo>
                <a:lnTo>
                  <a:pt x="17932" y="100660"/>
                </a:lnTo>
                <a:lnTo>
                  <a:pt x="27762" y="12001"/>
                </a:lnTo>
                <a:lnTo>
                  <a:pt x="24091" y="10159"/>
                </a:lnTo>
                <a:lnTo>
                  <a:pt x="20307" y="6591"/>
                </a:lnTo>
                <a:lnTo>
                  <a:pt x="17170" y="0"/>
                </a:lnTo>
                <a:lnTo>
                  <a:pt x="16421" y="546"/>
                </a:lnTo>
                <a:lnTo>
                  <a:pt x="18465" y="8432"/>
                </a:lnTo>
                <a:lnTo>
                  <a:pt x="22148" y="12001"/>
                </a:lnTo>
                <a:lnTo>
                  <a:pt x="26035" y="13944"/>
                </a:lnTo>
                <a:lnTo>
                  <a:pt x="16090" y="98831"/>
                </a:lnTo>
                <a:lnTo>
                  <a:pt x="12966" y="165887"/>
                </a:lnTo>
                <a:lnTo>
                  <a:pt x="11125" y="177012"/>
                </a:lnTo>
                <a:lnTo>
                  <a:pt x="3784" y="180797"/>
                </a:lnTo>
                <a:lnTo>
                  <a:pt x="0" y="188036"/>
                </a:lnTo>
                <a:lnTo>
                  <a:pt x="0" y="196773"/>
                </a:lnTo>
                <a:lnTo>
                  <a:pt x="5397" y="204342"/>
                </a:lnTo>
                <a:lnTo>
                  <a:pt x="11125" y="205968"/>
                </a:lnTo>
                <a:lnTo>
                  <a:pt x="12966" y="218922"/>
                </a:lnTo>
                <a:lnTo>
                  <a:pt x="14795" y="265150"/>
                </a:lnTo>
                <a:lnTo>
                  <a:pt x="18580" y="307593"/>
                </a:lnTo>
                <a:lnTo>
                  <a:pt x="26035" y="369036"/>
                </a:lnTo>
                <a:lnTo>
                  <a:pt x="21386" y="372071"/>
                </a:lnTo>
                <a:lnTo>
                  <a:pt x="16421" y="380377"/>
                </a:lnTo>
                <a:lnTo>
                  <a:pt x="17170" y="382981"/>
                </a:lnTo>
                <a:lnTo>
                  <a:pt x="23215" y="3739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76563" y="7334483"/>
            <a:ext cx="2237981" cy="2236025"/>
          </a:xfrm>
          <a:custGeom>
            <a:avLst/>
            <a:gdLst/>
            <a:ahLst/>
            <a:cxnLst/>
            <a:rect l="l" t="t" r="r" b="b"/>
            <a:pathLst>
              <a:path w="2237981" h="2236025">
                <a:moveTo>
                  <a:pt x="2217458" y="935697"/>
                </a:moveTo>
                <a:lnTo>
                  <a:pt x="2221890" y="926846"/>
                </a:lnTo>
                <a:lnTo>
                  <a:pt x="2221890" y="925550"/>
                </a:lnTo>
                <a:lnTo>
                  <a:pt x="2215946" y="916368"/>
                </a:lnTo>
                <a:lnTo>
                  <a:pt x="2213889" y="914641"/>
                </a:lnTo>
                <a:lnTo>
                  <a:pt x="2205685" y="913676"/>
                </a:lnTo>
                <a:lnTo>
                  <a:pt x="2189594" y="842822"/>
                </a:lnTo>
                <a:lnTo>
                  <a:pt x="2174900" y="791095"/>
                </a:lnTo>
                <a:lnTo>
                  <a:pt x="2163241" y="752322"/>
                </a:lnTo>
                <a:lnTo>
                  <a:pt x="2167674" y="749185"/>
                </a:lnTo>
                <a:lnTo>
                  <a:pt x="2171992" y="740219"/>
                </a:lnTo>
                <a:lnTo>
                  <a:pt x="2171992" y="738924"/>
                </a:lnTo>
                <a:lnTo>
                  <a:pt x="2167890" y="731469"/>
                </a:lnTo>
                <a:lnTo>
                  <a:pt x="2162162" y="728014"/>
                </a:lnTo>
                <a:lnTo>
                  <a:pt x="2152764" y="726401"/>
                </a:lnTo>
                <a:lnTo>
                  <a:pt x="2132469" y="676402"/>
                </a:lnTo>
                <a:lnTo>
                  <a:pt x="2115832" y="639457"/>
                </a:lnTo>
                <a:lnTo>
                  <a:pt x="2112048" y="634060"/>
                </a:lnTo>
                <a:lnTo>
                  <a:pt x="2095525" y="598855"/>
                </a:lnTo>
                <a:lnTo>
                  <a:pt x="2083752" y="576389"/>
                </a:lnTo>
                <a:lnTo>
                  <a:pt x="2088299" y="571855"/>
                </a:lnTo>
                <a:lnTo>
                  <a:pt x="2088299" y="559866"/>
                </a:lnTo>
                <a:lnTo>
                  <a:pt x="2082673" y="554355"/>
                </a:lnTo>
                <a:lnTo>
                  <a:pt x="2069604" y="552627"/>
                </a:lnTo>
                <a:lnTo>
                  <a:pt x="2014423" y="469252"/>
                </a:lnTo>
                <a:lnTo>
                  <a:pt x="1974786" y="417626"/>
                </a:lnTo>
                <a:lnTo>
                  <a:pt x="1979866" y="407581"/>
                </a:lnTo>
                <a:lnTo>
                  <a:pt x="1979866" y="406285"/>
                </a:lnTo>
                <a:lnTo>
                  <a:pt x="1975751" y="398945"/>
                </a:lnTo>
                <a:lnTo>
                  <a:pt x="1970036" y="395490"/>
                </a:lnTo>
                <a:lnTo>
                  <a:pt x="1955126" y="395592"/>
                </a:lnTo>
                <a:lnTo>
                  <a:pt x="1947887" y="386207"/>
                </a:lnTo>
                <a:lnTo>
                  <a:pt x="1916468" y="352933"/>
                </a:lnTo>
                <a:lnTo>
                  <a:pt x="1864512" y="301307"/>
                </a:lnTo>
                <a:lnTo>
                  <a:pt x="1840433" y="280898"/>
                </a:lnTo>
                <a:lnTo>
                  <a:pt x="1840318" y="277977"/>
                </a:lnTo>
                <a:lnTo>
                  <a:pt x="1842592" y="274320"/>
                </a:lnTo>
                <a:lnTo>
                  <a:pt x="1842490" y="268046"/>
                </a:lnTo>
                <a:lnTo>
                  <a:pt x="1836864" y="260705"/>
                </a:lnTo>
                <a:lnTo>
                  <a:pt x="1833194" y="258660"/>
                </a:lnTo>
                <a:lnTo>
                  <a:pt x="1826933" y="258660"/>
                </a:lnTo>
                <a:lnTo>
                  <a:pt x="1821205" y="262547"/>
                </a:lnTo>
                <a:lnTo>
                  <a:pt x="1818513" y="262648"/>
                </a:lnTo>
                <a:lnTo>
                  <a:pt x="1786966" y="236728"/>
                </a:lnTo>
                <a:lnTo>
                  <a:pt x="1725955" y="194284"/>
                </a:lnTo>
                <a:lnTo>
                  <a:pt x="1682864" y="166420"/>
                </a:lnTo>
                <a:lnTo>
                  <a:pt x="1683613" y="155295"/>
                </a:lnTo>
                <a:lnTo>
                  <a:pt x="1674215" y="147739"/>
                </a:lnTo>
                <a:lnTo>
                  <a:pt x="1670011" y="147840"/>
                </a:lnTo>
                <a:lnTo>
                  <a:pt x="1661261" y="153885"/>
                </a:lnTo>
                <a:lnTo>
                  <a:pt x="1583715" y="114681"/>
                </a:lnTo>
                <a:lnTo>
                  <a:pt x="1531988" y="92544"/>
                </a:lnTo>
                <a:lnTo>
                  <a:pt x="1509090" y="83807"/>
                </a:lnTo>
                <a:lnTo>
                  <a:pt x="1509953" y="77863"/>
                </a:lnTo>
                <a:lnTo>
                  <a:pt x="1506385" y="70078"/>
                </a:lnTo>
                <a:lnTo>
                  <a:pt x="1500555" y="66522"/>
                </a:lnTo>
                <a:lnTo>
                  <a:pt x="1494396" y="66522"/>
                </a:lnTo>
                <a:lnTo>
                  <a:pt x="1486954" y="72136"/>
                </a:lnTo>
                <a:lnTo>
                  <a:pt x="1476362" y="72351"/>
                </a:lnTo>
                <a:lnTo>
                  <a:pt x="1404429" y="50101"/>
                </a:lnTo>
                <a:lnTo>
                  <a:pt x="1324952" y="31635"/>
                </a:lnTo>
                <a:lnTo>
                  <a:pt x="1319758" y="20193"/>
                </a:lnTo>
                <a:lnTo>
                  <a:pt x="1314043" y="16624"/>
                </a:lnTo>
                <a:lnTo>
                  <a:pt x="1307769" y="16624"/>
                </a:lnTo>
                <a:lnTo>
                  <a:pt x="1304099" y="18567"/>
                </a:lnTo>
                <a:lnTo>
                  <a:pt x="1298371" y="26123"/>
                </a:lnTo>
                <a:lnTo>
                  <a:pt x="1293736" y="26123"/>
                </a:lnTo>
                <a:lnTo>
                  <a:pt x="1232611" y="18681"/>
                </a:lnTo>
                <a:lnTo>
                  <a:pt x="1197508" y="15011"/>
                </a:lnTo>
                <a:lnTo>
                  <a:pt x="1132281" y="11874"/>
                </a:lnTo>
                <a:lnTo>
                  <a:pt x="1127633" y="3556"/>
                </a:lnTo>
                <a:lnTo>
                  <a:pt x="1121803" y="0"/>
                </a:lnTo>
                <a:lnTo>
                  <a:pt x="1115529" y="0"/>
                </a:lnTo>
                <a:lnTo>
                  <a:pt x="1110780" y="2692"/>
                </a:lnTo>
                <a:lnTo>
                  <a:pt x="1105166" y="11874"/>
                </a:lnTo>
                <a:lnTo>
                  <a:pt x="1039825" y="15011"/>
                </a:lnTo>
                <a:lnTo>
                  <a:pt x="1001052" y="18681"/>
                </a:lnTo>
                <a:lnTo>
                  <a:pt x="955471" y="24828"/>
                </a:lnTo>
                <a:lnTo>
                  <a:pt x="938961" y="26123"/>
                </a:lnTo>
                <a:lnTo>
                  <a:pt x="933335" y="18567"/>
                </a:lnTo>
                <a:lnTo>
                  <a:pt x="929665" y="16624"/>
                </a:lnTo>
                <a:lnTo>
                  <a:pt x="923404" y="16624"/>
                </a:lnTo>
                <a:lnTo>
                  <a:pt x="917676" y="20193"/>
                </a:lnTo>
                <a:lnTo>
                  <a:pt x="912380" y="31635"/>
                </a:lnTo>
                <a:lnTo>
                  <a:pt x="903097" y="33477"/>
                </a:lnTo>
                <a:lnTo>
                  <a:pt x="833005" y="50101"/>
                </a:lnTo>
                <a:lnTo>
                  <a:pt x="759129" y="72351"/>
                </a:lnTo>
                <a:lnTo>
                  <a:pt x="750392" y="72136"/>
                </a:lnTo>
                <a:lnTo>
                  <a:pt x="743038" y="66522"/>
                </a:lnTo>
                <a:lnTo>
                  <a:pt x="736777" y="66522"/>
                </a:lnTo>
                <a:lnTo>
                  <a:pt x="732028" y="69227"/>
                </a:lnTo>
                <a:lnTo>
                  <a:pt x="727925" y="76454"/>
                </a:lnTo>
                <a:lnTo>
                  <a:pt x="728243" y="83807"/>
                </a:lnTo>
                <a:lnTo>
                  <a:pt x="686993" y="99999"/>
                </a:lnTo>
                <a:lnTo>
                  <a:pt x="642607" y="120307"/>
                </a:lnTo>
                <a:lnTo>
                  <a:pt x="576834" y="154216"/>
                </a:lnTo>
                <a:lnTo>
                  <a:pt x="567436" y="147840"/>
                </a:lnTo>
                <a:lnTo>
                  <a:pt x="563118" y="147739"/>
                </a:lnTo>
                <a:lnTo>
                  <a:pt x="554583" y="154216"/>
                </a:lnTo>
                <a:lnTo>
                  <a:pt x="554469" y="166420"/>
                </a:lnTo>
                <a:lnTo>
                  <a:pt x="493560" y="205841"/>
                </a:lnTo>
                <a:lnTo>
                  <a:pt x="432003" y="251421"/>
                </a:lnTo>
                <a:lnTo>
                  <a:pt x="418833" y="262648"/>
                </a:lnTo>
                <a:lnTo>
                  <a:pt x="416128" y="262547"/>
                </a:lnTo>
                <a:lnTo>
                  <a:pt x="410400" y="258660"/>
                </a:lnTo>
                <a:lnTo>
                  <a:pt x="404241" y="258660"/>
                </a:lnTo>
                <a:lnTo>
                  <a:pt x="400469" y="260705"/>
                </a:lnTo>
                <a:lnTo>
                  <a:pt x="395503" y="266750"/>
                </a:lnTo>
                <a:lnTo>
                  <a:pt x="395605" y="275615"/>
                </a:lnTo>
                <a:lnTo>
                  <a:pt x="397446" y="280035"/>
                </a:lnTo>
                <a:lnTo>
                  <a:pt x="372821" y="301307"/>
                </a:lnTo>
                <a:lnTo>
                  <a:pt x="317195" y="356603"/>
                </a:lnTo>
                <a:lnTo>
                  <a:pt x="294195" y="381558"/>
                </a:lnTo>
                <a:lnTo>
                  <a:pt x="282206" y="395592"/>
                </a:lnTo>
                <a:lnTo>
                  <a:pt x="267411" y="395490"/>
                </a:lnTo>
                <a:lnTo>
                  <a:pt x="262661" y="398081"/>
                </a:lnTo>
                <a:lnTo>
                  <a:pt x="257581" y="406285"/>
                </a:lnTo>
                <a:lnTo>
                  <a:pt x="257581" y="407581"/>
                </a:lnTo>
                <a:lnTo>
                  <a:pt x="262661" y="417626"/>
                </a:lnTo>
                <a:lnTo>
                  <a:pt x="218376" y="475843"/>
                </a:lnTo>
                <a:lnTo>
                  <a:pt x="167728" y="552627"/>
                </a:lnTo>
                <a:lnTo>
                  <a:pt x="154660" y="554355"/>
                </a:lnTo>
                <a:lnTo>
                  <a:pt x="149910" y="558787"/>
                </a:lnTo>
                <a:lnTo>
                  <a:pt x="149910" y="572935"/>
                </a:lnTo>
                <a:lnTo>
                  <a:pt x="153581" y="576389"/>
                </a:lnTo>
                <a:lnTo>
                  <a:pt x="114808" y="654900"/>
                </a:lnTo>
                <a:lnTo>
                  <a:pt x="83375" y="726948"/>
                </a:lnTo>
                <a:lnTo>
                  <a:pt x="75285" y="728014"/>
                </a:lnTo>
                <a:lnTo>
                  <a:pt x="70523" y="730719"/>
                </a:lnTo>
                <a:lnTo>
                  <a:pt x="65341" y="738924"/>
                </a:lnTo>
                <a:lnTo>
                  <a:pt x="65341" y="740219"/>
                </a:lnTo>
                <a:lnTo>
                  <a:pt x="70523" y="750163"/>
                </a:lnTo>
                <a:lnTo>
                  <a:pt x="74091" y="752322"/>
                </a:lnTo>
                <a:lnTo>
                  <a:pt x="64808" y="782345"/>
                </a:lnTo>
                <a:lnTo>
                  <a:pt x="49568" y="835380"/>
                </a:lnTo>
                <a:lnTo>
                  <a:pt x="31648" y="913676"/>
                </a:lnTo>
                <a:lnTo>
                  <a:pt x="22364" y="915403"/>
                </a:lnTo>
                <a:lnTo>
                  <a:pt x="15443" y="925550"/>
                </a:lnTo>
                <a:lnTo>
                  <a:pt x="15443" y="926846"/>
                </a:lnTo>
                <a:lnTo>
                  <a:pt x="18580" y="933437"/>
                </a:lnTo>
                <a:lnTo>
                  <a:pt x="22364" y="937006"/>
                </a:lnTo>
                <a:lnTo>
                  <a:pt x="26022" y="938834"/>
                </a:lnTo>
                <a:lnTo>
                  <a:pt x="16205" y="1027506"/>
                </a:lnTo>
                <a:lnTo>
                  <a:pt x="13068" y="1094574"/>
                </a:lnTo>
                <a:lnTo>
                  <a:pt x="11239" y="1105700"/>
                </a:lnTo>
                <a:lnTo>
                  <a:pt x="4864" y="1108506"/>
                </a:lnTo>
                <a:lnTo>
                  <a:pt x="0" y="1116825"/>
                </a:lnTo>
                <a:lnTo>
                  <a:pt x="0" y="1121676"/>
                </a:lnTo>
                <a:lnTo>
                  <a:pt x="5613" y="1129347"/>
                </a:lnTo>
                <a:lnTo>
                  <a:pt x="11239" y="1130973"/>
                </a:lnTo>
                <a:lnTo>
                  <a:pt x="13182" y="1143927"/>
                </a:lnTo>
                <a:lnTo>
                  <a:pt x="15011" y="1190155"/>
                </a:lnTo>
                <a:lnTo>
                  <a:pt x="18681" y="1232598"/>
                </a:lnTo>
                <a:lnTo>
                  <a:pt x="26022" y="1297711"/>
                </a:lnTo>
                <a:lnTo>
                  <a:pt x="21488" y="1300746"/>
                </a:lnTo>
                <a:lnTo>
                  <a:pt x="15443" y="1309814"/>
                </a:lnTo>
                <a:lnTo>
                  <a:pt x="15443" y="1311109"/>
                </a:lnTo>
                <a:lnTo>
                  <a:pt x="18580" y="1317701"/>
                </a:lnTo>
                <a:lnTo>
                  <a:pt x="22148" y="1321485"/>
                </a:lnTo>
                <a:lnTo>
                  <a:pt x="31648" y="1323098"/>
                </a:lnTo>
                <a:lnTo>
                  <a:pt x="33477" y="1332395"/>
                </a:lnTo>
                <a:lnTo>
                  <a:pt x="53682" y="1419326"/>
                </a:lnTo>
                <a:lnTo>
                  <a:pt x="74307" y="1484566"/>
                </a:lnTo>
                <a:lnTo>
                  <a:pt x="71501" y="1487474"/>
                </a:lnTo>
                <a:lnTo>
                  <a:pt x="65341" y="1496441"/>
                </a:lnTo>
                <a:lnTo>
                  <a:pt x="65341" y="1497736"/>
                </a:lnTo>
                <a:lnTo>
                  <a:pt x="72250" y="1507883"/>
                </a:lnTo>
                <a:lnTo>
                  <a:pt x="83375" y="1509725"/>
                </a:lnTo>
                <a:lnTo>
                  <a:pt x="103581" y="1559725"/>
                </a:lnTo>
                <a:lnTo>
                  <a:pt x="151739" y="1655737"/>
                </a:lnTo>
                <a:lnTo>
                  <a:pt x="153581" y="1661680"/>
                </a:lnTo>
                <a:lnTo>
                  <a:pt x="149694" y="1665351"/>
                </a:lnTo>
                <a:lnTo>
                  <a:pt x="149910" y="1679714"/>
                </a:lnTo>
                <a:lnTo>
                  <a:pt x="155308" y="1683600"/>
                </a:lnTo>
                <a:lnTo>
                  <a:pt x="166865" y="1683385"/>
                </a:lnTo>
                <a:lnTo>
                  <a:pt x="207365" y="1746034"/>
                </a:lnTo>
                <a:lnTo>
                  <a:pt x="262661" y="1820113"/>
                </a:lnTo>
                <a:lnTo>
                  <a:pt x="257581" y="1829079"/>
                </a:lnTo>
                <a:lnTo>
                  <a:pt x="257581" y="1830374"/>
                </a:lnTo>
                <a:lnTo>
                  <a:pt x="264490" y="1840420"/>
                </a:lnTo>
                <a:lnTo>
                  <a:pt x="279514" y="1840534"/>
                </a:lnTo>
                <a:lnTo>
                  <a:pt x="301536" y="1864398"/>
                </a:lnTo>
                <a:lnTo>
                  <a:pt x="310718" y="1875523"/>
                </a:lnTo>
                <a:lnTo>
                  <a:pt x="347764" y="1912454"/>
                </a:lnTo>
                <a:lnTo>
                  <a:pt x="397446" y="1958568"/>
                </a:lnTo>
                <a:lnTo>
                  <a:pt x="395503" y="1963000"/>
                </a:lnTo>
                <a:lnTo>
                  <a:pt x="395389" y="1969909"/>
                </a:lnTo>
                <a:lnTo>
                  <a:pt x="401218" y="1977148"/>
                </a:lnTo>
                <a:lnTo>
                  <a:pt x="413651" y="1977263"/>
                </a:lnTo>
                <a:lnTo>
                  <a:pt x="417957" y="1975421"/>
                </a:lnTo>
                <a:lnTo>
                  <a:pt x="490004" y="2028774"/>
                </a:lnTo>
                <a:lnTo>
                  <a:pt x="552856" y="2069490"/>
                </a:lnTo>
                <a:lnTo>
                  <a:pt x="554367" y="2082660"/>
                </a:lnTo>
                <a:lnTo>
                  <a:pt x="559879" y="2088273"/>
                </a:lnTo>
                <a:lnTo>
                  <a:pt x="570674" y="2088273"/>
                </a:lnTo>
                <a:lnTo>
                  <a:pt x="576072" y="2084285"/>
                </a:lnTo>
                <a:lnTo>
                  <a:pt x="582231" y="2086229"/>
                </a:lnTo>
                <a:lnTo>
                  <a:pt x="659879" y="2125002"/>
                </a:lnTo>
                <a:lnTo>
                  <a:pt x="728243" y="2154275"/>
                </a:lnTo>
                <a:lnTo>
                  <a:pt x="728027" y="2162149"/>
                </a:lnTo>
                <a:lnTo>
                  <a:pt x="733755" y="2169388"/>
                </a:lnTo>
                <a:lnTo>
                  <a:pt x="746277" y="2169502"/>
                </a:lnTo>
                <a:lnTo>
                  <a:pt x="751789" y="2163775"/>
                </a:lnTo>
                <a:lnTo>
                  <a:pt x="755789" y="2163660"/>
                </a:lnTo>
                <a:lnTo>
                  <a:pt x="814971" y="2182456"/>
                </a:lnTo>
                <a:lnTo>
                  <a:pt x="912812" y="2206536"/>
                </a:lnTo>
                <a:lnTo>
                  <a:pt x="914768" y="2212047"/>
                </a:lnTo>
                <a:lnTo>
                  <a:pt x="920381" y="2219286"/>
                </a:lnTo>
                <a:lnTo>
                  <a:pt x="932903" y="2219502"/>
                </a:lnTo>
                <a:lnTo>
                  <a:pt x="938199" y="2211933"/>
                </a:lnTo>
                <a:lnTo>
                  <a:pt x="962825" y="2213775"/>
                </a:lnTo>
                <a:lnTo>
                  <a:pt x="1012723" y="2219286"/>
                </a:lnTo>
                <a:lnTo>
                  <a:pt x="1058951" y="2222957"/>
                </a:lnTo>
                <a:lnTo>
                  <a:pt x="1105065" y="2224900"/>
                </a:lnTo>
                <a:lnTo>
                  <a:pt x="1108951" y="2233968"/>
                </a:lnTo>
                <a:lnTo>
                  <a:pt x="1112405" y="2236025"/>
                </a:lnTo>
                <a:lnTo>
                  <a:pt x="1125042" y="2236025"/>
                </a:lnTo>
                <a:lnTo>
                  <a:pt x="1129245" y="2232888"/>
                </a:lnTo>
                <a:lnTo>
                  <a:pt x="1132281" y="2224900"/>
                </a:lnTo>
                <a:lnTo>
                  <a:pt x="1206144" y="2221115"/>
                </a:lnTo>
                <a:lnTo>
                  <a:pt x="1286179" y="2212479"/>
                </a:lnTo>
                <a:lnTo>
                  <a:pt x="1299133" y="2211933"/>
                </a:lnTo>
                <a:lnTo>
                  <a:pt x="1304544" y="2219502"/>
                </a:lnTo>
                <a:lnTo>
                  <a:pt x="1316951" y="2219286"/>
                </a:lnTo>
                <a:lnTo>
                  <a:pt x="1323111" y="2210650"/>
                </a:lnTo>
                <a:lnTo>
                  <a:pt x="1324521" y="2206536"/>
                </a:lnTo>
                <a:lnTo>
                  <a:pt x="1422361" y="2182355"/>
                </a:lnTo>
                <a:lnTo>
                  <a:pt x="1481658" y="2163660"/>
                </a:lnTo>
                <a:lnTo>
                  <a:pt x="1485646" y="2163775"/>
                </a:lnTo>
                <a:lnTo>
                  <a:pt x="1491157" y="2169502"/>
                </a:lnTo>
                <a:lnTo>
                  <a:pt x="1503578" y="2169388"/>
                </a:lnTo>
                <a:lnTo>
                  <a:pt x="1510055" y="2160752"/>
                </a:lnTo>
                <a:lnTo>
                  <a:pt x="1509623" y="2153412"/>
                </a:lnTo>
                <a:lnTo>
                  <a:pt x="1573885" y="2126945"/>
                </a:lnTo>
                <a:lnTo>
                  <a:pt x="1644091" y="2091842"/>
                </a:lnTo>
                <a:lnTo>
                  <a:pt x="1658886" y="2084171"/>
                </a:lnTo>
                <a:lnTo>
                  <a:pt x="1661261" y="2084285"/>
                </a:lnTo>
                <a:lnTo>
                  <a:pt x="1666659" y="2088273"/>
                </a:lnTo>
                <a:lnTo>
                  <a:pt x="1677466" y="2088273"/>
                </a:lnTo>
                <a:lnTo>
                  <a:pt x="1682965" y="2082660"/>
                </a:lnTo>
                <a:lnTo>
                  <a:pt x="1685340" y="2068410"/>
                </a:lnTo>
                <a:lnTo>
                  <a:pt x="1720659" y="2046376"/>
                </a:lnTo>
                <a:lnTo>
                  <a:pt x="1773250" y="2010308"/>
                </a:lnTo>
                <a:lnTo>
                  <a:pt x="1819376" y="1975421"/>
                </a:lnTo>
                <a:lnTo>
                  <a:pt x="1823796" y="1977263"/>
                </a:lnTo>
                <a:lnTo>
                  <a:pt x="1836216" y="1977148"/>
                </a:lnTo>
                <a:lnTo>
                  <a:pt x="1842592" y="1968614"/>
                </a:lnTo>
                <a:lnTo>
                  <a:pt x="1842592" y="1964296"/>
                </a:lnTo>
                <a:lnTo>
                  <a:pt x="1839887" y="1958568"/>
                </a:lnTo>
                <a:lnTo>
                  <a:pt x="1886877" y="1915160"/>
                </a:lnTo>
                <a:lnTo>
                  <a:pt x="1927364" y="1874329"/>
                </a:lnTo>
                <a:lnTo>
                  <a:pt x="1957933" y="1840534"/>
                </a:lnTo>
                <a:lnTo>
                  <a:pt x="1972945" y="1840420"/>
                </a:lnTo>
                <a:lnTo>
                  <a:pt x="1979866" y="1830374"/>
                </a:lnTo>
                <a:lnTo>
                  <a:pt x="1979866" y="1829079"/>
                </a:lnTo>
                <a:lnTo>
                  <a:pt x="1974786" y="1820113"/>
                </a:lnTo>
                <a:lnTo>
                  <a:pt x="2019173" y="1761045"/>
                </a:lnTo>
                <a:lnTo>
                  <a:pt x="2070582" y="1683385"/>
                </a:lnTo>
                <a:lnTo>
                  <a:pt x="2082139" y="1683600"/>
                </a:lnTo>
                <a:lnTo>
                  <a:pt x="2088299" y="1678635"/>
                </a:lnTo>
                <a:lnTo>
                  <a:pt x="2088299" y="1666646"/>
                </a:lnTo>
                <a:lnTo>
                  <a:pt x="2086025" y="1663293"/>
                </a:lnTo>
                <a:lnTo>
                  <a:pt x="2083536" y="1659521"/>
                </a:lnTo>
                <a:lnTo>
                  <a:pt x="2124583" y="1580032"/>
                </a:lnTo>
                <a:lnTo>
                  <a:pt x="2154059" y="1509725"/>
                </a:lnTo>
                <a:lnTo>
                  <a:pt x="2165083" y="1507883"/>
                </a:lnTo>
                <a:lnTo>
                  <a:pt x="2171992" y="1497736"/>
                </a:lnTo>
                <a:lnTo>
                  <a:pt x="2171992" y="1496441"/>
                </a:lnTo>
                <a:lnTo>
                  <a:pt x="2165832" y="1487474"/>
                </a:lnTo>
                <a:lnTo>
                  <a:pt x="2163787" y="1485646"/>
                </a:lnTo>
                <a:lnTo>
                  <a:pt x="2163673" y="1480781"/>
                </a:lnTo>
                <a:lnTo>
                  <a:pt x="2184196" y="1416088"/>
                </a:lnTo>
                <a:lnTo>
                  <a:pt x="2202662" y="1340383"/>
                </a:lnTo>
                <a:lnTo>
                  <a:pt x="2205685" y="1323098"/>
                </a:lnTo>
                <a:lnTo>
                  <a:pt x="2215184" y="1321485"/>
                </a:lnTo>
                <a:lnTo>
                  <a:pt x="2219286" y="1316405"/>
                </a:lnTo>
                <a:lnTo>
                  <a:pt x="2221890" y="1311109"/>
                </a:lnTo>
                <a:lnTo>
                  <a:pt x="2221890" y="1309814"/>
                </a:lnTo>
                <a:lnTo>
                  <a:pt x="2215832" y="1300746"/>
                </a:lnTo>
                <a:lnTo>
                  <a:pt x="2211298" y="1297711"/>
                </a:lnTo>
                <a:lnTo>
                  <a:pt x="2222969" y="1190688"/>
                </a:lnTo>
                <a:lnTo>
                  <a:pt x="2224811" y="1146302"/>
                </a:lnTo>
                <a:lnTo>
                  <a:pt x="2226106" y="1130973"/>
                </a:lnTo>
                <a:lnTo>
                  <a:pt x="2233980" y="1127836"/>
                </a:lnTo>
                <a:lnTo>
                  <a:pt x="2237981" y="1120495"/>
                </a:lnTo>
                <a:lnTo>
                  <a:pt x="2234412" y="1110335"/>
                </a:lnTo>
                <a:lnTo>
                  <a:pt x="2230424" y="1106995"/>
                </a:lnTo>
                <a:lnTo>
                  <a:pt x="2226106" y="1105700"/>
                </a:lnTo>
                <a:lnTo>
                  <a:pt x="2224811" y="1092200"/>
                </a:lnTo>
                <a:lnTo>
                  <a:pt x="2221128" y="1027506"/>
                </a:lnTo>
                <a:lnTo>
                  <a:pt x="2211298" y="938834"/>
                </a:lnTo>
                <a:lnTo>
                  <a:pt x="2217458" y="93569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5342" y="8244916"/>
            <a:ext cx="22898" cy="282740"/>
          </a:xfrm>
          <a:custGeom>
            <a:avLst/>
            <a:gdLst/>
            <a:ahLst/>
            <a:cxnLst/>
            <a:rect l="l" t="t" r="r" b="b"/>
            <a:pathLst>
              <a:path w="22898" h="282740">
                <a:moveTo>
                  <a:pt x="4851" y="271614"/>
                </a:moveTo>
                <a:lnTo>
                  <a:pt x="4000" y="251421"/>
                </a:lnTo>
                <a:lnTo>
                  <a:pt x="3022" y="234683"/>
                </a:lnTo>
                <a:lnTo>
                  <a:pt x="3022" y="181228"/>
                </a:lnTo>
                <a:lnTo>
                  <a:pt x="4851" y="144183"/>
                </a:lnTo>
                <a:lnTo>
                  <a:pt x="8750" y="94932"/>
                </a:lnTo>
                <a:lnTo>
                  <a:pt x="22898" y="0"/>
                </a:lnTo>
                <a:lnTo>
                  <a:pt x="18034" y="15443"/>
                </a:lnTo>
                <a:lnTo>
                  <a:pt x="3784" y="119557"/>
                </a:lnTo>
                <a:lnTo>
                  <a:pt x="0" y="219455"/>
                </a:lnTo>
                <a:lnTo>
                  <a:pt x="4000" y="282740"/>
                </a:lnTo>
                <a:lnTo>
                  <a:pt x="4851" y="2716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68373" y="7425947"/>
            <a:ext cx="2054694" cy="2054707"/>
          </a:xfrm>
          <a:custGeom>
            <a:avLst/>
            <a:gdLst/>
            <a:ahLst/>
            <a:cxnLst/>
            <a:rect l="l" t="t" r="r" b="b"/>
            <a:pathLst>
              <a:path w="2054694" h="2054707">
                <a:moveTo>
                  <a:pt x="965" y="1070394"/>
                </a:moveTo>
                <a:lnTo>
                  <a:pt x="1828" y="1090587"/>
                </a:lnTo>
                <a:lnTo>
                  <a:pt x="2590" y="1091234"/>
                </a:lnTo>
                <a:lnTo>
                  <a:pt x="2793" y="1103655"/>
                </a:lnTo>
                <a:lnTo>
                  <a:pt x="4419" y="1128179"/>
                </a:lnTo>
                <a:lnTo>
                  <a:pt x="21805" y="1241679"/>
                </a:lnTo>
                <a:lnTo>
                  <a:pt x="23647" y="1249565"/>
                </a:lnTo>
                <a:lnTo>
                  <a:pt x="25488" y="1256906"/>
                </a:lnTo>
                <a:lnTo>
                  <a:pt x="28828" y="1269758"/>
                </a:lnTo>
                <a:lnTo>
                  <a:pt x="29590" y="1271816"/>
                </a:lnTo>
                <a:lnTo>
                  <a:pt x="30670" y="1277112"/>
                </a:lnTo>
                <a:lnTo>
                  <a:pt x="31419" y="1279156"/>
                </a:lnTo>
                <a:lnTo>
                  <a:pt x="32499" y="1284452"/>
                </a:lnTo>
                <a:lnTo>
                  <a:pt x="33261" y="1286611"/>
                </a:lnTo>
                <a:lnTo>
                  <a:pt x="36169" y="1297520"/>
                </a:lnTo>
                <a:lnTo>
                  <a:pt x="36931" y="1301292"/>
                </a:lnTo>
                <a:lnTo>
                  <a:pt x="38011" y="1304759"/>
                </a:lnTo>
                <a:lnTo>
                  <a:pt x="38760" y="1308747"/>
                </a:lnTo>
                <a:lnTo>
                  <a:pt x="39852" y="1312202"/>
                </a:lnTo>
                <a:lnTo>
                  <a:pt x="40601" y="1316088"/>
                </a:lnTo>
                <a:lnTo>
                  <a:pt x="41681" y="1319555"/>
                </a:lnTo>
                <a:lnTo>
                  <a:pt x="42443" y="1323543"/>
                </a:lnTo>
                <a:lnTo>
                  <a:pt x="45250" y="1332725"/>
                </a:lnTo>
                <a:lnTo>
                  <a:pt x="46215" y="1334668"/>
                </a:lnTo>
                <a:lnTo>
                  <a:pt x="49136" y="1343634"/>
                </a:lnTo>
                <a:lnTo>
                  <a:pt x="78295" y="1422044"/>
                </a:lnTo>
                <a:lnTo>
                  <a:pt x="117170" y="1503260"/>
                </a:lnTo>
                <a:lnTo>
                  <a:pt x="119760" y="1511465"/>
                </a:lnTo>
                <a:lnTo>
                  <a:pt x="123647" y="1519351"/>
                </a:lnTo>
                <a:lnTo>
                  <a:pt x="124625" y="1519783"/>
                </a:lnTo>
                <a:lnTo>
                  <a:pt x="165455" y="1586204"/>
                </a:lnTo>
                <a:lnTo>
                  <a:pt x="169557" y="1595056"/>
                </a:lnTo>
                <a:lnTo>
                  <a:pt x="174625" y="1601000"/>
                </a:lnTo>
                <a:lnTo>
                  <a:pt x="211670" y="1650898"/>
                </a:lnTo>
                <a:lnTo>
                  <a:pt x="213829" y="1656080"/>
                </a:lnTo>
                <a:lnTo>
                  <a:pt x="217182" y="1658239"/>
                </a:lnTo>
                <a:lnTo>
                  <a:pt x="235648" y="1682318"/>
                </a:lnTo>
                <a:lnTo>
                  <a:pt x="237921" y="1687398"/>
                </a:lnTo>
                <a:lnTo>
                  <a:pt x="248500" y="1697113"/>
                </a:lnTo>
                <a:lnTo>
                  <a:pt x="272580" y="1723034"/>
                </a:lnTo>
                <a:lnTo>
                  <a:pt x="281762" y="1734159"/>
                </a:lnTo>
                <a:lnTo>
                  <a:pt x="302285" y="1754352"/>
                </a:lnTo>
                <a:lnTo>
                  <a:pt x="304444" y="1759546"/>
                </a:lnTo>
                <a:lnTo>
                  <a:pt x="329615" y="1780489"/>
                </a:lnTo>
                <a:lnTo>
                  <a:pt x="343217" y="1794637"/>
                </a:lnTo>
                <a:lnTo>
                  <a:pt x="346354" y="1795183"/>
                </a:lnTo>
                <a:lnTo>
                  <a:pt x="361035" y="1808149"/>
                </a:lnTo>
                <a:lnTo>
                  <a:pt x="374650" y="1822284"/>
                </a:lnTo>
                <a:lnTo>
                  <a:pt x="377774" y="1822831"/>
                </a:lnTo>
                <a:lnTo>
                  <a:pt x="381558" y="1826501"/>
                </a:lnTo>
                <a:lnTo>
                  <a:pt x="396138" y="1837728"/>
                </a:lnTo>
                <a:lnTo>
                  <a:pt x="400456" y="1842706"/>
                </a:lnTo>
                <a:lnTo>
                  <a:pt x="403593" y="1843239"/>
                </a:lnTo>
                <a:lnTo>
                  <a:pt x="464820" y="1887410"/>
                </a:lnTo>
                <a:lnTo>
                  <a:pt x="553491" y="1939150"/>
                </a:lnTo>
                <a:lnTo>
                  <a:pt x="641832" y="1980082"/>
                </a:lnTo>
                <a:lnTo>
                  <a:pt x="745299" y="2015185"/>
                </a:lnTo>
                <a:lnTo>
                  <a:pt x="808380" y="2029764"/>
                </a:lnTo>
                <a:lnTo>
                  <a:pt x="812482" y="2031695"/>
                </a:lnTo>
                <a:lnTo>
                  <a:pt x="848880" y="2039150"/>
                </a:lnTo>
                <a:lnTo>
                  <a:pt x="960335" y="2052980"/>
                </a:lnTo>
                <a:lnTo>
                  <a:pt x="1036142" y="2054707"/>
                </a:lnTo>
                <a:lnTo>
                  <a:pt x="1082268" y="2052866"/>
                </a:lnTo>
                <a:lnTo>
                  <a:pt x="1091653" y="2051900"/>
                </a:lnTo>
                <a:lnTo>
                  <a:pt x="1156246" y="2047798"/>
                </a:lnTo>
                <a:lnTo>
                  <a:pt x="1177201" y="2042820"/>
                </a:lnTo>
                <a:lnTo>
                  <a:pt x="1241348" y="2031377"/>
                </a:lnTo>
                <a:lnTo>
                  <a:pt x="1246746" y="2031492"/>
                </a:lnTo>
                <a:lnTo>
                  <a:pt x="1250530" y="2030730"/>
                </a:lnTo>
                <a:lnTo>
                  <a:pt x="1253985" y="2029650"/>
                </a:lnTo>
                <a:lnTo>
                  <a:pt x="1257871" y="2028786"/>
                </a:lnTo>
                <a:lnTo>
                  <a:pt x="1261325" y="2027707"/>
                </a:lnTo>
                <a:lnTo>
                  <a:pt x="1265326" y="2027059"/>
                </a:lnTo>
                <a:lnTo>
                  <a:pt x="1274394" y="2024138"/>
                </a:lnTo>
                <a:lnTo>
                  <a:pt x="1278280" y="2023275"/>
                </a:lnTo>
                <a:lnTo>
                  <a:pt x="1281734" y="2022195"/>
                </a:lnTo>
                <a:lnTo>
                  <a:pt x="1285633" y="2021446"/>
                </a:lnTo>
                <a:lnTo>
                  <a:pt x="1289088" y="2020252"/>
                </a:lnTo>
                <a:lnTo>
                  <a:pt x="1291132" y="2019490"/>
                </a:lnTo>
                <a:lnTo>
                  <a:pt x="1302156" y="2016683"/>
                </a:lnTo>
                <a:lnTo>
                  <a:pt x="1304086" y="2015820"/>
                </a:lnTo>
                <a:lnTo>
                  <a:pt x="1309497" y="2014740"/>
                </a:lnTo>
                <a:lnTo>
                  <a:pt x="1311541" y="2014093"/>
                </a:lnTo>
                <a:lnTo>
                  <a:pt x="1316939" y="2012581"/>
                </a:lnTo>
                <a:lnTo>
                  <a:pt x="1329905" y="2008911"/>
                </a:lnTo>
                <a:lnTo>
                  <a:pt x="1337246" y="2007082"/>
                </a:lnTo>
                <a:lnTo>
                  <a:pt x="1342758" y="2005571"/>
                </a:lnTo>
                <a:lnTo>
                  <a:pt x="1441361" y="1967014"/>
                </a:lnTo>
                <a:lnTo>
                  <a:pt x="1445895" y="1966366"/>
                </a:lnTo>
                <a:lnTo>
                  <a:pt x="1461122" y="1958695"/>
                </a:lnTo>
                <a:lnTo>
                  <a:pt x="1537487" y="1918944"/>
                </a:lnTo>
                <a:lnTo>
                  <a:pt x="1540611" y="1918411"/>
                </a:lnTo>
                <a:lnTo>
                  <a:pt x="1542986" y="1915058"/>
                </a:lnTo>
                <a:lnTo>
                  <a:pt x="1545577" y="1914626"/>
                </a:lnTo>
                <a:lnTo>
                  <a:pt x="1549793" y="1912467"/>
                </a:lnTo>
                <a:lnTo>
                  <a:pt x="1552067" y="1909775"/>
                </a:lnTo>
                <a:lnTo>
                  <a:pt x="1555305" y="1909127"/>
                </a:lnTo>
                <a:lnTo>
                  <a:pt x="1557680" y="1905990"/>
                </a:lnTo>
                <a:lnTo>
                  <a:pt x="1560804" y="1905457"/>
                </a:lnTo>
                <a:lnTo>
                  <a:pt x="1568907" y="1898751"/>
                </a:lnTo>
                <a:lnTo>
                  <a:pt x="1620647" y="1865376"/>
                </a:lnTo>
                <a:lnTo>
                  <a:pt x="1623669" y="1864842"/>
                </a:lnTo>
                <a:lnTo>
                  <a:pt x="1626158" y="1861604"/>
                </a:lnTo>
                <a:lnTo>
                  <a:pt x="1628749" y="1861058"/>
                </a:lnTo>
                <a:lnTo>
                  <a:pt x="1631327" y="1859013"/>
                </a:lnTo>
                <a:lnTo>
                  <a:pt x="1635328" y="1854250"/>
                </a:lnTo>
                <a:lnTo>
                  <a:pt x="1638465" y="1853717"/>
                </a:lnTo>
                <a:lnTo>
                  <a:pt x="1644624" y="1846910"/>
                </a:lnTo>
                <a:lnTo>
                  <a:pt x="1647748" y="1846376"/>
                </a:lnTo>
                <a:lnTo>
                  <a:pt x="1653908" y="1839569"/>
                </a:lnTo>
                <a:lnTo>
                  <a:pt x="1698294" y="1804365"/>
                </a:lnTo>
                <a:lnTo>
                  <a:pt x="1700784" y="1803717"/>
                </a:lnTo>
                <a:lnTo>
                  <a:pt x="1705102" y="1799932"/>
                </a:lnTo>
                <a:lnTo>
                  <a:pt x="1724101" y="1780387"/>
                </a:lnTo>
                <a:lnTo>
                  <a:pt x="1726692" y="1779739"/>
                </a:lnTo>
                <a:lnTo>
                  <a:pt x="1732851" y="1774126"/>
                </a:lnTo>
                <a:lnTo>
                  <a:pt x="1780590" y="1726387"/>
                </a:lnTo>
                <a:lnTo>
                  <a:pt x="1788045" y="1718386"/>
                </a:lnTo>
                <a:lnTo>
                  <a:pt x="1792249" y="1711807"/>
                </a:lnTo>
                <a:lnTo>
                  <a:pt x="1795272" y="1709864"/>
                </a:lnTo>
                <a:lnTo>
                  <a:pt x="1797329" y="1707273"/>
                </a:lnTo>
                <a:lnTo>
                  <a:pt x="1801545" y="1700784"/>
                </a:lnTo>
                <a:lnTo>
                  <a:pt x="1842363" y="1652943"/>
                </a:lnTo>
                <a:lnTo>
                  <a:pt x="1843443" y="1652511"/>
                </a:lnTo>
                <a:lnTo>
                  <a:pt x="1849056" y="1644523"/>
                </a:lnTo>
                <a:lnTo>
                  <a:pt x="1851431" y="1639989"/>
                </a:lnTo>
                <a:lnTo>
                  <a:pt x="1852841" y="1639341"/>
                </a:lnTo>
                <a:lnTo>
                  <a:pt x="1854898" y="1634159"/>
                </a:lnTo>
                <a:lnTo>
                  <a:pt x="1858352" y="1631988"/>
                </a:lnTo>
                <a:lnTo>
                  <a:pt x="1859534" y="1627670"/>
                </a:lnTo>
                <a:lnTo>
                  <a:pt x="1862023" y="1626489"/>
                </a:lnTo>
                <a:lnTo>
                  <a:pt x="1867204" y="1616875"/>
                </a:lnTo>
                <a:lnTo>
                  <a:pt x="1899602" y="1569783"/>
                </a:lnTo>
                <a:lnTo>
                  <a:pt x="1900796" y="1569135"/>
                </a:lnTo>
                <a:lnTo>
                  <a:pt x="1903171" y="1564055"/>
                </a:lnTo>
                <a:lnTo>
                  <a:pt x="1904250" y="1563624"/>
                </a:lnTo>
                <a:lnTo>
                  <a:pt x="1908136" y="1555851"/>
                </a:lnTo>
                <a:lnTo>
                  <a:pt x="1910511" y="1551101"/>
                </a:lnTo>
                <a:lnTo>
                  <a:pt x="1911591" y="1550784"/>
                </a:lnTo>
                <a:lnTo>
                  <a:pt x="1913750" y="1546567"/>
                </a:lnTo>
                <a:lnTo>
                  <a:pt x="1943785" y="1490192"/>
                </a:lnTo>
                <a:lnTo>
                  <a:pt x="1950364" y="1478635"/>
                </a:lnTo>
                <a:lnTo>
                  <a:pt x="1956206" y="1467078"/>
                </a:lnTo>
                <a:lnTo>
                  <a:pt x="1958797" y="1458976"/>
                </a:lnTo>
                <a:lnTo>
                  <a:pt x="1959546" y="1458328"/>
                </a:lnTo>
                <a:lnTo>
                  <a:pt x="1961705" y="1454124"/>
                </a:lnTo>
                <a:lnTo>
                  <a:pt x="1964944" y="1444828"/>
                </a:lnTo>
                <a:lnTo>
                  <a:pt x="1990432" y="1385316"/>
                </a:lnTo>
                <a:lnTo>
                  <a:pt x="1991410" y="1384465"/>
                </a:lnTo>
                <a:lnTo>
                  <a:pt x="2000694" y="1356702"/>
                </a:lnTo>
                <a:lnTo>
                  <a:pt x="2003183" y="1344498"/>
                </a:lnTo>
                <a:lnTo>
                  <a:pt x="2022513" y="1284770"/>
                </a:lnTo>
                <a:lnTo>
                  <a:pt x="2024989" y="1275270"/>
                </a:lnTo>
                <a:lnTo>
                  <a:pt x="2025421" y="1268793"/>
                </a:lnTo>
                <a:lnTo>
                  <a:pt x="2026500" y="1268031"/>
                </a:lnTo>
                <a:lnTo>
                  <a:pt x="2034501" y="1222451"/>
                </a:lnTo>
                <a:lnTo>
                  <a:pt x="2043137" y="1184871"/>
                </a:lnTo>
                <a:lnTo>
                  <a:pt x="2044649" y="1172019"/>
                </a:lnTo>
                <a:lnTo>
                  <a:pt x="2045411" y="1169974"/>
                </a:lnTo>
                <a:lnTo>
                  <a:pt x="2047455" y="1135621"/>
                </a:lnTo>
                <a:lnTo>
                  <a:pt x="2053831" y="1079461"/>
                </a:lnTo>
                <a:lnTo>
                  <a:pt x="2054694" y="1066609"/>
                </a:lnTo>
                <a:lnTo>
                  <a:pt x="2054694" y="983348"/>
                </a:lnTo>
                <a:lnTo>
                  <a:pt x="2053831" y="976109"/>
                </a:lnTo>
                <a:lnTo>
                  <a:pt x="2044331" y="884313"/>
                </a:lnTo>
                <a:lnTo>
                  <a:pt x="2043468" y="870813"/>
                </a:lnTo>
                <a:lnTo>
                  <a:pt x="2042706" y="868870"/>
                </a:lnTo>
                <a:lnTo>
                  <a:pt x="2041296" y="859688"/>
                </a:lnTo>
                <a:lnTo>
                  <a:pt x="2030615" y="811631"/>
                </a:lnTo>
                <a:lnTo>
                  <a:pt x="2026831" y="791425"/>
                </a:lnTo>
                <a:lnTo>
                  <a:pt x="2026069" y="787539"/>
                </a:lnTo>
                <a:lnTo>
                  <a:pt x="2024989" y="783983"/>
                </a:lnTo>
                <a:lnTo>
                  <a:pt x="2024672" y="778789"/>
                </a:lnTo>
                <a:lnTo>
                  <a:pt x="2023262" y="776312"/>
                </a:lnTo>
                <a:lnTo>
                  <a:pt x="2022830" y="771334"/>
                </a:lnTo>
                <a:lnTo>
                  <a:pt x="2019706" y="763460"/>
                </a:lnTo>
                <a:lnTo>
                  <a:pt x="2019058" y="758494"/>
                </a:lnTo>
                <a:lnTo>
                  <a:pt x="2017763" y="756005"/>
                </a:lnTo>
                <a:lnTo>
                  <a:pt x="2016785" y="752436"/>
                </a:lnTo>
                <a:lnTo>
                  <a:pt x="2015705" y="748982"/>
                </a:lnTo>
                <a:lnTo>
                  <a:pt x="2014956" y="746937"/>
                </a:lnTo>
                <a:lnTo>
                  <a:pt x="2012797" y="742188"/>
                </a:lnTo>
                <a:lnTo>
                  <a:pt x="2012035" y="736028"/>
                </a:lnTo>
                <a:lnTo>
                  <a:pt x="2011286" y="733971"/>
                </a:lnTo>
                <a:lnTo>
                  <a:pt x="2009762" y="728472"/>
                </a:lnTo>
                <a:lnTo>
                  <a:pt x="2005444" y="718096"/>
                </a:lnTo>
                <a:lnTo>
                  <a:pt x="2004364" y="710425"/>
                </a:lnTo>
                <a:lnTo>
                  <a:pt x="1998103" y="694118"/>
                </a:lnTo>
                <a:lnTo>
                  <a:pt x="1996909" y="686028"/>
                </a:lnTo>
                <a:lnTo>
                  <a:pt x="1995081" y="680402"/>
                </a:lnTo>
                <a:lnTo>
                  <a:pt x="1993138" y="675436"/>
                </a:lnTo>
                <a:lnTo>
                  <a:pt x="1990978" y="671220"/>
                </a:lnTo>
                <a:lnTo>
                  <a:pt x="1989569" y="665607"/>
                </a:lnTo>
                <a:lnTo>
                  <a:pt x="1985251" y="658914"/>
                </a:lnTo>
                <a:lnTo>
                  <a:pt x="1961172" y="601675"/>
                </a:lnTo>
                <a:lnTo>
                  <a:pt x="1959864" y="595845"/>
                </a:lnTo>
                <a:lnTo>
                  <a:pt x="1950364" y="575106"/>
                </a:lnTo>
                <a:lnTo>
                  <a:pt x="1946376" y="570242"/>
                </a:lnTo>
                <a:lnTo>
                  <a:pt x="1910080" y="501561"/>
                </a:lnTo>
                <a:lnTo>
                  <a:pt x="1898637" y="482765"/>
                </a:lnTo>
                <a:lnTo>
                  <a:pt x="1896694" y="481584"/>
                </a:lnTo>
                <a:lnTo>
                  <a:pt x="1895284" y="477151"/>
                </a:lnTo>
                <a:lnTo>
                  <a:pt x="1889340" y="470230"/>
                </a:lnTo>
                <a:lnTo>
                  <a:pt x="1857806" y="424116"/>
                </a:lnTo>
                <a:lnTo>
                  <a:pt x="1856511" y="419912"/>
                </a:lnTo>
                <a:lnTo>
                  <a:pt x="1854034" y="418617"/>
                </a:lnTo>
                <a:lnTo>
                  <a:pt x="1852726" y="414832"/>
                </a:lnTo>
                <a:lnTo>
                  <a:pt x="1837829" y="395719"/>
                </a:lnTo>
                <a:lnTo>
                  <a:pt x="1833727" y="392798"/>
                </a:lnTo>
                <a:lnTo>
                  <a:pt x="1832546" y="388480"/>
                </a:lnTo>
                <a:lnTo>
                  <a:pt x="1822818" y="379730"/>
                </a:lnTo>
                <a:lnTo>
                  <a:pt x="1796897" y="348411"/>
                </a:lnTo>
                <a:lnTo>
                  <a:pt x="1793557" y="342798"/>
                </a:lnTo>
                <a:lnTo>
                  <a:pt x="1789772" y="338480"/>
                </a:lnTo>
                <a:lnTo>
                  <a:pt x="1785670" y="335457"/>
                </a:lnTo>
                <a:lnTo>
                  <a:pt x="1784375" y="331673"/>
                </a:lnTo>
                <a:lnTo>
                  <a:pt x="1763953" y="310718"/>
                </a:lnTo>
                <a:lnTo>
                  <a:pt x="1741500" y="291071"/>
                </a:lnTo>
                <a:lnTo>
                  <a:pt x="1716227" y="264934"/>
                </a:lnTo>
                <a:lnTo>
                  <a:pt x="1704555" y="253695"/>
                </a:lnTo>
                <a:lnTo>
                  <a:pt x="1700669" y="252298"/>
                </a:lnTo>
                <a:lnTo>
                  <a:pt x="1699590" y="250126"/>
                </a:lnTo>
                <a:lnTo>
                  <a:pt x="1695272" y="246354"/>
                </a:lnTo>
                <a:lnTo>
                  <a:pt x="1689760" y="243001"/>
                </a:lnTo>
                <a:lnTo>
                  <a:pt x="1643532" y="206070"/>
                </a:lnTo>
                <a:lnTo>
                  <a:pt x="1642135" y="203695"/>
                </a:lnTo>
                <a:lnTo>
                  <a:pt x="1637817" y="202501"/>
                </a:lnTo>
                <a:lnTo>
                  <a:pt x="1635010" y="198297"/>
                </a:lnTo>
                <a:lnTo>
                  <a:pt x="1619554" y="187172"/>
                </a:lnTo>
                <a:lnTo>
                  <a:pt x="1615782" y="185877"/>
                </a:lnTo>
                <a:lnTo>
                  <a:pt x="1614487" y="183388"/>
                </a:lnTo>
                <a:lnTo>
                  <a:pt x="1606715" y="180149"/>
                </a:lnTo>
                <a:lnTo>
                  <a:pt x="1558544" y="148831"/>
                </a:lnTo>
                <a:lnTo>
                  <a:pt x="1557134" y="146456"/>
                </a:lnTo>
                <a:lnTo>
                  <a:pt x="1552816" y="145161"/>
                </a:lnTo>
                <a:lnTo>
                  <a:pt x="1530896" y="131660"/>
                </a:lnTo>
                <a:lnTo>
                  <a:pt x="1459293" y="95046"/>
                </a:lnTo>
                <a:lnTo>
                  <a:pt x="1444066" y="87274"/>
                </a:lnTo>
                <a:lnTo>
                  <a:pt x="1438986" y="85864"/>
                </a:lnTo>
                <a:lnTo>
                  <a:pt x="1434668" y="83705"/>
                </a:lnTo>
                <a:lnTo>
                  <a:pt x="1404962" y="73228"/>
                </a:lnTo>
                <a:lnTo>
                  <a:pt x="1371600" y="60375"/>
                </a:lnTo>
                <a:lnTo>
                  <a:pt x="1368780" y="57683"/>
                </a:lnTo>
                <a:lnTo>
                  <a:pt x="1363167" y="56273"/>
                </a:lnTo>
                <a:lnTo>
                  <a:pt x="1353451" y="52273"/>
                </a:lnTo>
                <a:lnTo>
                  <a:pt x="1348486" y="50330"/>
                </a:lnTo>
                <a:lnTo>
                  <a:pt x="1340269" y="49250"/>
                </a:lnTo>
                <a:lnTo>
                  <a:pt x="1307769" y="39319"/>
                </a:lnTo>
                <a:lnTo>
                  <a:pt x="1275689" y="30670"/>
                </a:lnTo>
                <a:lnTo>
                  <a:pt x="1268882" y="28194"/>
                </a:lnTo>
                <a:lnTo>
                  <a:pt x="1254086" y="24091"/>
                </a:lnTo>
                <a:lnTo>
                  <a:pt x="1244155" y="23228"/>
                </a:lnTo>
                <a:lnTo>
                  <a:pt x="1241031" y="22250"/>
                </a:lnTo>
                <a:lnTo>
                  <a:pt x="1161859" y="8216"/>
                </a:lnTo>
                <a:lnTo>
                  <a:pt x="1159916" y="7454"/>
                </a:lnTo>
                <a:lnTo>
                  <a:pt x="1148905" y="6375"/>
                </a:lnTo>
                <a:lnTo>
                  <a:pt x="1146949" y="5626"/>
                </a:lnTo>
                <a:lnTo>
                  <a:pt x="1082370" y="1841"/>
                </a:lnTo>
                <a:lnTo>
                  <a:pt x="1072972" y="876"/>
                </a:lnTo>
                <a:lnTo>
                  <a:pt x="1017574" y="0"/>
                </a:lnTo>
                <a:lnTo>
                  <a:pt x="990028" y="876"/>
                </a:lnTo>
                <a:lnTo>
                  <a:pt x="971461" y="1943"/>
                </a:lnTo>
                <a:lnTo>
                  <a:pt x="943698" y="2273"/>
                </a:lnTo>
                <a:lnTo>
                  <a:pt x="942936" y="3352"/>
                </a:lnTo>
                <a:lnTo>
                  <a:pt x="898779" y="9080"/>
                </a:lnTo>
                <a:lnTo>
                  <a:pt x="856970" y="13068"/>
                </a:lnTo>
                <a:lnTo>
                  <a:pt x="855027" y="13830"/>
                </a:lnTo>
                <a:lnTo>
                  <a:pt x="844016" y="15240"/>
                </a:lnTo>
                <a:lnTo>
                  <a:pt x="843153" y="16205"/>
                </a:lnTo>
                <a:lnTo>
                  <a:pt x="812584" y="22580"/>
                </a:lnTo>
                <a:lnTo>
                  <a:pt x="795947" y="26365"/>
                </a:lnTo>
                <a:lnTo>
                  <a:pt x="795413" y="27432"/>
                </a:lnTo>
                <a:lnTo>
                  <a:pt x="788606" y="27876"/>
                </a:lnTo>
                <a:lnTo>
                  <a:pt x="786561" y="28625"/>
                </a:lnTo>
                <a:lnTo>
                  <a:pt x="781265" y="29819"/>
                </a:lnTo>
                <a:lnTo>
                  <a:pt x="779221" y="30467"/>
                </a:lnTo>
                <a:lnTo>
                  <a:pt x="768197" y="33375"/>
                </a:lnTo>
                <a:lnTo>
                  <a:pt x="763117" y="33705"/>
                </a:lnTo>
                <a:lnTo>
                  <a:pt x="760641" y="35102"/>
                </a:lnTo>
                <a:lnTo>
                  <a:pt x="755777" y="35648"/>
                </a:lnTo>
                <a:lnTo>
                  <a:pt x="753186" y="36944"/>
                </a:lnTo>
                <a:lnTo>
                  <a:pt x="748220" y="37376"/>
                </a:lnTo>
                <a:lnTo>
                  <a:pt x="740448" y="40614"/>
                </a:lnTo>
                <a:lnTo>
                  <a:pt x="736765" y="41592"/>
                </a:lnTo>
                <a:lnTo>
                  <a:pt x="733323" y="42672"/>
                </a:lnTo>
                <a:lnTo>
                  <a:pt x="731151" y="43421"/>
                </a:lnTo>
                <a:lnTo>
                  <a:pt x="725754" y="44932"/>
                </a:lnTo>
                <a:lnTo>
                  <a:pt x="709549" y="50330"/>
                </a:lnTo>
                <a:lnTo>
                  <a:pt x="708469" y="51308"/>
                </a:lnTo>
                <a:lnTo>
                  <a:pt x="664730" y="65125"/>
                </a:lnTo>
                <a:lnTo>
                  <a:pt x="659117" y="66967"/>
                </a:lnTo>
                <a:lnTo>
                  <a:pt x="654151" y="68910"/>
                </a:lnTo>
                <a:lnTo>
                  <a:pt x="649935" y="71170"/>
                </a:lnTo>
                <a:lnTo>
                  <a:pt x="644321" y="72478"/>
                </a:lnTo>
                <a:lnTo>
                  <a:pt x="643559" y="73558"/>
                </a:lnTo>
                <a:lnTo>
                  <a:pt x="580390" y="102717"/>
                </a:lnTo>
                <a:lnTo>
                  <a:pt x="570877" y="105841"/>
                </a:lnTo>
                <a:lnTo>
                  <a:pt x="548309" y="117182"/>
                </a:lnTo>
                <a:lnTo>
                  <a:pt x="547878" y="118160"/>
                </a:lnTo>
                <a:lnTo>
                  <a:pt x="499821" y="146024"/>
                </a:lnTo>
                <a:lnTo>
                  <a:pt x="491070" y="150126"/>
                </a:lnTo>
                <a:lnTo>
                  <a:pt x="490423" y="151422"/>
                </a:lnTo>
                <a:lnTo>
                  <a:pt x="482320" y="155740"/>
                </a:lnTo>
                <a:lnTo>
                  <a:pt x="478104" y="157899"/>
                </a:lnTo>
                <a:lnTo>
                  <a:pt x="477672" y="158877"/>
                </a:lnTo>
                <a:lnTo>
                  <a:pt x="473036" y="161251"/>
                </a:lnTo>
                <a:lnTo>
                  <a:pt x="463321" y="167081"/>
                </a:lnTo>
                <a:lnTo>
                  <a:pt x="462775" y="168046"/>
                </a:lnTo>
                <a:lnTo>
                  <a:pt x="413956" y="204228"/>
                </a:lnTo>
                <a:lnTo>
                  <a:pt x="404241" y="209308"/>
                </a:lnTo>
                <a:lnTo>
                  <a:pt x="402831" y="211582"/>
                </a:lnTo>
                <a:lnTo>
                  <a:pt x="397319" y="214922"/>
                </a:lnTo>
                <a:lnTo>
                  <a:pt x="380047" y="227990"/>
                </a:lnTo>
                <a:lnTo>
                  <a:pt x="370331" y="238150"/>
                </a:lnTo>
                <a:lnTo>
                  <a:pt x="327990" y="275297"/>
                </a:lnTo>
                <a:lnTo>
                  <a:pt x="321513" y="279501"/>
                </a:lnTo>
                <a:lnTo>
                  <a:pt x="311683" y="288912"/>
                </a:lnTo>
                <a:lnTo>
                  <a:pt x="290296" y="311480"/>
                </a:lnTo>
                <a:lnTo>
                  <a:pt x="265023" y="339775"/>
                </a:lnTo>
                <a:lnTo>
                  <a:pt x="251091" y="353275"/>
                </a:lnTo>
                <a:lnTo>
                  <a:pt x="241706" y="363105"/>
                </a:lnTo>
                <a:lnTo>
                  <a:pt x="241058" y="365582"/>
                </a:lnTo>
                <a:lnTo>
                  <a:pt x="236296" y="369798"/>
                </a:lnTo>
                <a:lnTo>
                  <a:pt x="234251" y="372389"/>
                </a:lnTo>
                <a:lnTo>
                  <a:pt x="234137" y="373684"/>
                </a:lnTo>
                <a:lnTo>
                  <a:pt x="204000" y="413753"/>
                </a:lnTo>
                <a:lnTo>
                  <a:pt x="199148" y="418071"/>
                </a:lnTo>
                <a:lnTo>
                  <a:pt x="198602" y="421208"/>
                </a:lnTo>
                <a:lnTo>
                  <a:pt x="193535" y="425424"/>
                </a:lnTo>
                <a:lnTo>
                  <a:pt x="192989" y="428663"/>
                </a:lnTo>
                <a:lnTo>
                  <a:pt x="188023" y="432765"/>
                </a:lnTo>
                <a:lnTo>
                  <a:pt x="187477" y="436105"/>
                </a:lnTo>
                <a:lnTo>
                  <a:pt x="184569" y="438162"/>
                </a:lnTo>
                <a:lnTo>
                  <a:pt x="182511" y="440753"/>
                </a:lnTo>
                <a:lnTo>
                  <a:pt x="182410" y="442048"/>
                </a:lnTo>
                <a:lnTo>
                  <a:pt x="178955" y="445617"/>
                </a:lnTo>
                <a:lnTo>
                  <a:pt x="175171" y="451764"/>
                </a:lnTo>
                <a:lnTo>
                  <a:pt x="140614" y="509219"/>
                </a:lnTo>
                <a:lnTo>
                  <a:pt x="136296" y="514083"/>
                </a:lnTo>
                <a:lnTo>
                  <a:pt x="135204" y="518617"/>
                </a:lnTo>
                <a:lnTo>
                  <a:pt x="130784" y="523379"/>
                </a:lnTo>
                <a:lnTo>
                  <a:pt x="130568" y="525094"/>
                </a:lnTo>
                <a:lnTo>
                  <a:pt x="127330" y="528878"/>
                </a:lnTo>
                <a:lnTo>
                  <a:pt x="123443" y="536765"/>
                </a:lnTo>
                <a:lnTo>
                  <a:pt x="123228" y="537959"/>
                </a:lnTo>
                <a:lnTo>
                  <a:pt x="88557" y="608368"/>
                </a:lnTo>
                <a:lnTo>
                  <a:pt x="82727" y="619925"/>
                </a:lnTo>
                <a:lnTo>
                  <a:pt x="82727" y="621334"/>
                </a:lnTo>
                <a:lnTo>
                  <a:pt x="79375" y="628675"/>
                </a:lnTo>
                <a:lnTo>
                  <a:pt x="77215" y="632879"/>
                </a:lnTo>
                <a:lnTo>
                  <a:pt x="50749" y="709460"/>
                </a:lnTo>
                <a:lnTo>
                  <a:pt x="47523" y="713676"/>
                </a:lnTo>
                <a:lnTo>
                  <a:pt x="43840" y="724789"/>
                </a:lnTo>
                <a:lnTo>
                  <a:pt x="43954" y="726732"/>
                </a:lnTo>
                <a:lnTo>
                  <a:pt x="39954" y="741540"/>
                </a:lnTo>
                <a:lnTo>
                  <a:pt x="21590" y="811949"/>
                </a:lnTo>
                <a:lnTo>
                  <a:pt x="21374" y="813676"/>
                </a:lnTo>
                <a:lnTo>
                  <a:pt x="19862" y="818972"/>
                </a:lnTo>
                <a:lnTo>
                  <a:pt x="5715" y="913904"/>
                </a:lnTo>
                <a:lnTo>
                  <a:pt x="1828" y="963155"/>
                </a:lnTo>
                <a:lnTo>
                  <a:pt x="0" y="1000201"/>
                </a:lnTo>
                <a:lnTo>
                  <a:pt x="0" y="1053655"/>
                </a:lnTo>
                <a:lnTo>
                  <a:pt x="749" y="1054303"/>
                </a:lnTo>
                <a:lnTo>
                  <a:pt x="965" y="10703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24532" y="7482432"/>
            <a:ext cx="1942045" cy="1942058"/>
          </a:xfrm>
          <a:custGeom>
            <a:avLst/>
            <a:gdLst/>
            <a:ahLst/>
            <a:cxnLst/>
            <a:rect l="l" t="t" r="r" b="b"/>
            <a:pathLst>
              <a:path w="1942045" h="1942058">
                <a:moveTo>
                  <a:pt x="1075461" y="3784"/>
                </a:moveTo>
                <a:lnTo>
                  <a:pt x="1029233" y="0"/>
                </a:lnTo>
                <a:lnTo>
                  <a:pt x="914107" y="0"/>
                </a:lnTo>
                <a:lnTo>
                  <a:pt x="866038" y="3784"/>
                </a:lnTo>
                <a:lnTo>
                  <a:pt x="799515" y="12966"/>
                </a:lnTo>
                <a:lnTo>
                  <a:pt x="731050" y="27762"/>
                </a:lnTo>
                <a:lnTo>
                  <a:pt x="668299" y="46228"/>
                </a:lnTo>
                <a:lnTo>
                  <a:pt x="603719" y="70307"/>
                </a:lnTo>
                <a:lnTo>
                  <a:pt x="533412" y="101638"/>
                </a:lnTo>
                <a:lnTo>
                  <a:pt x="479844" y="131229"/>
                </a:lnTo>
                <a:lnTo>
                  <a:pt x="418934" y="170103"/>
                </a:lnTo>
                <a:lnTo>
                  <a:pt x="361581" y="212547"/>
                </a:lnTo>
                <a:lnTo>
                  <a:pt x="308013" y="258775"/>
                </a:lnTo>
                <a:lnTo>
                  <a:pt x="259943" y="306730"/>
                </a:lnTo>
                <a:lnTo>
                  <a:pt x="209080" y="366776"/>
                </a:lnTo>
                <a:lnTo>
                  <a:pt x="171069" y="417423"/>
                </a:lnTo>
                <a:lnTo>
                  <a:pt x="131432" y="479412"/>
                </a:lnTo>
                <a:lnTo>
                  <a:pt x="99237" y="539572"/>
                </a:lnTo>
                <a:lnTo>
                  <a:pt x="67818" y="609777"/>
                </a:lnTo>
                <a:lnTo>
                  <a:pt x="45681" y="670788"/>
                </a:lnTo>
                <a:lnTo>
                  <a:pt x="25374" y="742937"/>
                </a:lnTo>
                <a:lnTo>
                  <a:pt x="10579" y="816698"/>
                </a:lnTo>
                <a:lnTo>
                  <a:pt x="3124" y="874052"/>
                </a:lnTo>
                <a:lnTo>
                  <a:pt x="0" y="924483"/>
                </a:lnTo>
                <a:lnTo>
                  <a:pt x="0" y="1019949"/>
                </a:lnTo>
                <a:lnTo>
                  <a:pt x="7454" y="1103122"/>
                </a:lnTo>
                <a:lnTo>
                  <a:pt x="20294" y="1177099"/>
                </a:lnTo>
                <a:lnTo>
                  <a:pt x="36931" y="1241793"/>
                </a:lnTo>
                <a:lnTo>
                  <a:pt x="57238" y="1304645"/>
                </a:lnTo>
                <a:lnTo>
                  <a:pt x="81318" y="1363713"/>
                </a:lnTo>
                <a:lnTo>
                  <a:pt x="114579" y="1431975"/>
                </a:lnTo>
                <a:lnTo>
                  <a:pt x="151511" y="1494828"/>
                </a:lnTo>
                <a:lnTo>
                  <a:pt x="193967" y="1555851"/>
                </a:lnTo>
                <a:lnTo>
                  <a:pt x="242239" y="1614817"/>
                </a:lnTo>
                <a:lnTo>
                  <a:pt x="279171" y="1653590"/>
                </a:lnTo>
                <a:lnTo>
                  <a:pt x="288455" y="1664716"/>
                </a:lnTo>
                <a:lnTo>
                  <a:pt x="340194" y="1710829"/>
                </a:lnTo>
                <a:lnTo>
                  <a:pt x="393763" y="1753387"/>
                </a:lnTo>
                <a:lnTo>
                  <a:pt x="447433" y="1790319"/>
                </a:lnTo>
                <a:lnTo>
                  <a:pt x="500786" y="1821967"/>
                </a:lnTo>
                <a:lnTo>
                  <a:pt x="574662" y="1858899"/>
                </a:lnTo>
                <a:lnTo>
                  <a:pt x="633742" y="1882876"/>
                </a:lnTo>
                <a:lnTo>
                  <a:pt x="707605" y="1906955"/>
                </a:lnTo>
                <a:lnTo>
                  <a:pt x="785266" y="1925434"/>
                </a:lnTo>
                <a:lnTo>
                  <a:pt x="857402" y="1936445"/>
                </a:lnTo>
                <a:lnTo>
                  <a:pt x="925766" y="1942058"/>
                </a:lnTo>
                <a:lnTo>
                  <a:pt x="1010119" y="1942058"/>
                </a:lnTo>
                <a:lnTo>
                  <a:pt x="1080960" y="1937092"/>
                </a:lnTo>
                <a:lnTo>
                  <a:pt x="1162291" y="1924126"/>
                </a:lnTo>
                <a:lnTo>
                  <a:pt x="1226439" y="1908911"/>
                </a:lnTo>
                <a:lnTo>
                  <a:pt x="1287348" y="1890331"/>
                </a:lnTo>
                <a:lnTo>
                  <a:pt x="1353781" y="1864410"/>
                </a:lnTo>
                <a:lnTo>
                  <a:pt x="1426451" y="1829854"/>
                </a:lnTo>
                <a:lnTo>
                  <a:pt x="1483702" y="1796580"/>
                </a:lnTo>
                <a:lnTo>
                  <a:pt x="1541157" y="1757921"/>
                </a:lnTo>
                <a:lnTo>
                  <a:pt x="1589214" y="1720977"/>
                </a:lnTo>
                <a:lnTo>
                  <a:pt x="1621612" y="1692363"/>
                </a:lnTo>
                <a:lnTo>
                  <a:pt x="1692567" y="1622920"/>
                </a:lnTo>
                <a:lnTo>
                  <a:pt x="1730692" y="1577886"/>
                </a:lnTo>
                <a:lnTo>
                  <a:pt x="1781238" y="1508328"/>
                </a:lnTo>
                <a:lnTo>
                  <a:pt x="1819465" y="1444942"/>
                </a:lnTo>
                <a:lnTo>
                  <a:pt x="1850898" y="1384020"/>
                </a:lnTo>
                <a:lnTo>
                  <a:pt x="1880489" y="1313827"/>
                </a:lnTo>
                <a:lnTo>
                  <a:pt x="1905012" y="1240497"/>
                </a:lnTo>
                <a:lnTo>
                  <a:pt x="1919808" y="1183144"/>
                </a:lnTo>
                <a:lnTo>
                  <a:pt x="1932762" y="1114780"/>
                </a:lnTo>
                <a:lnTo>
                  <a:pt x="1940102" y="1052029"/>
                </a:lnTo>
                <a:lnTo>
                  <a:pt x="1942045" y="1014984"/>
                </a:lnTo>
                <a:lnTo>
                  <a:pt x="1942045" y="922108"/>
                </a:lnTo>
                <a:lnTo>
                  <a:pt x="1934603" y="840790"/>
                </a:lnTo>
                <a:lnTo>
                  <a:pt x="1919808" y="757618"/>
                </a:lnTo>
                <a:lnTo>
                  <a:pt x="1901329" y="689267"/>
                </a:lnTo>
                <a:lnTo>
                  <a:pt x="1877364" y="618947"/>
                </a:lnTo>
                <a:lnTo>
                  <a:pt x="1847761" y="550697"/>
                </a:lnTo>
                <a:lnTo>
                  <a:pt x="1812671" y="484174"/>
                </a:lnTo>
                <a:lnTo>
                  <a:pt x="1775726" y="424980"/>
                </a:lnTo>
                <a:lnTo>
                  <a:pt x="1740738" y="376821"/>
                </a:lnTo>
                <a:lnTo>
                  <a:pt x="1694624" y="321411"/>
                </a:lnTo>
                <a:lnTo>
                  <a:pt x="1620647" y="247434"/>
                </a:lnTo>
                <a:lnTo>
                  <a:pt x="1533588" y="177444"/>
                </a:lnTo>
                <a:lnTo>
                  <a:pt x="1470837" y="136740"/>
                </a:lnTo>
                <a:lnTo>
                  <a:pt x="1419110" y="107251"/>
                </a:lnTo>
                <a:lnTo>
                  <a:pt x="1347076" y="73990"/>
                </a:lnTo>
                <a:lnTo>
                  <a:pt x="1284224" y="49898"/>
                </a:lnTo>
                <a:lnTo>
                  <a:pt x="1208405" y="27762"/>
                </a:lnTo>
                <a:lnTo>
                  <a:pt x="1151166" y="14795"/>
                </a:lnTo>
                <a:lnTo>
                  <a:pt x="1075461" y="3784"/>
                </a:lnTo>
                <a:close/>
              </a:path>
            </a:pathLst>
          </a:custGeom>
          <a:solidFill>
            <a:srgbClr val="AD38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44936" y="7502851"/>
            <a:ext cx="1901228" cy="1901228"/>
          </a:xfrm>
          <a:custGeom>
            <a:avLst/>
            <a:gdLst/>
            <a:ahLst/>
            <a:cxnLst/>
            <a:rect l="l" t="t" r="r" b="b"/>
            <a:pathLst>
              <a:path w="1901228" h="1901228">
                <a:moveTo>
                  <a:pt x="1049439" y="3670"/>
                </a:moveTo>
                <a:lnTo>
                  <a:pt x="990358" y="0"/>
                </a:lnTo>
                <a:lnTo>
                  <a:pt x="915847" y="0"/>
                </a:lnTo>
                <a:lnTo>
                  <a:pt x="851153" y="3670"/>
                </a:lnTo>
                <a:lnTo>
                  <a:pt x="749528" y="20307"/>
                </a:lnTo>
                <a:lnTo>
                  <a:pt x="659015" y="44272"/>
                </a:lnTo>
                <a:lnTo>
                  <a:pt x="570890" y="78079"/>
                </a:lnTo>
                <a:lnTo>
                  <a:pt x="476072" y="125602"/>
                </a:lnTo>
                <a:lnTo>
                  <a:pt x="384378" y="185432"/>
                </a:lnTo>
                <a:lnTo>
                  <a:pt x="319036" y="238353"/>
                </a:lnTo>
                <a:lnTo>
                  <a:pt x="245922" y="311149"/>
                </a:lnTo>
                <a:lnTo>
                  <a:pt x="185762" y="384047"/>
                </a:lnTo>
                <a:lnTo>
                  <a:pt x="130568" y="467525"/>
                </a:lnTo>
                <a:lnTo>
                  <a:pt x="86182" y="552411"/>
                </a:lnTo>
                <a:lnTo>
                  <a:pt x="47955" y="649071"/>
                </a:lnTo>
                <a:lnTo>
                  <a:pt x="21602" y="744651"/>
                </a:lnTo>
                <a:lnTo>
                  <a:pt x="4965" y="842505"/>
                </a:lnTo>
                <a:lnTo>
                  <a:pt x="0" y="931824"/>
                </a:lnTo>
                <a:lnTo>
                  <a:pt x="0" y="968222"/>
                </a:lnTo>
                <a:lnTo>
                  <a:pt x="1841" y="1014336"/>
                </a:lnTo>
                <a:lnTo>
                  <a:pt x="5511" y="1058722"/>
                </a:lnTo>
                <a:lnTo>
                  <a:pt x="20192" y="1151166"/>
                </a:lnTo>
                <a:lnTo>
                  <a:pt x="46113" y="1247292"/>
                </a:lnTo>
                <a:lnTo>
                  <a:pt x="77546" y="1328508"/>
                </a:lnTo>
                <a:lnTo>
                  <a:pt x="125602" y="1424520"/>
                </a:lnTo>
                <a:lnTo>
                  <a:pt x="177558" y="1505623"/>
                </a:lnTo>
                <a:lnTo>
                  <a:pt x="243979" y="1588896"/>
                </a:lnTo>
                <a:lnTo>
                  <a:pt x="306831" y="1651647"/>
                </a:lnTo>
                <a:lnTo>
                  <a:pt x="386321" y="1716328"/>
                </a:lnTo>
                <a:lnTo>
                  <a:pt x="430707" y="1745818"/>
                </a:lnTo>
                <a:lnTo>
                  <a:pt x="473151" y="1773580"/>
                </a:lnTo>
                <a:lnTo>
                  <a:pt x="556094" y="1816239"/>
                </a:lnTo>
                <a:lnTo>
                  <a:pt x="650379" y="1853272"/>
                </a:lnTo>
                <a:lnTo>
                  <a:pt x="744448" y="1879193"/>
                </a:lnTo>
                <a:lnTo>
                  <a:pt x="822210" y="1892045"/>
                </a:lnTo>
                <a:lnTo>
                  <a:pt x="862812" y="1897557"/>
                </a:lnTo>
                <a:lnTo>
                  <a:pt x="940460" y="1901228"/>
                </a:lnTo>
                <a:lnTo>
                  <a:pt x="960234" y="1901228"/>
                </a:lnTo>
                <a:lnTo>
                  <a:pt x="1037767" y="1897557"/>
                </a:lnTo>
                <a:lnTo>
                  <a:pt x="1088313" y="1890750"/>
                </a:lnTo>
                <a:lnTo>
                  <a:pt x="1156144" y="1879193"/>
                </a:lnTo>
                <a:lnTo>
                  <a:pt x="1250314" y="1853272"/>
                </a:lnTo>
                <a:lnTo>
                  <a:pt x="1343304" y="1816887"/>
                </a:lnTo>
                <a:lnTo>
                  <a:pt x="1429600" y="1771954"/>
                </a:lnTo>
                <a:lnTo>
                  <a:pt x="1514373" y="1716328"/>
                </a:lnTo>
                <a:lnTo>
                  <a:pt x="1553908" y="1685658"/>
                </a:lnTo>
                <a:lnTo>
                  <a:pt x="1568703" y="1672704"/>
                </a:lnTo>
                <a:lnTo>
                  <a:pt x="1595589" y="1649806"/>
                </a:lnTo>
                <a:lnTo>
                  <a:pt x="1657375" y="1587703"/>
                </a:lnTo>
                <a:lnTo>
                  <a:pt x="1703489" y="1530464"/>
                </a:lnTo>
                <a:lnTo>
                  <a:pt x="1775637" y="1423327"/>
                </a:lnTo>
                <a:lnTo>
                  <a:pt x="1823148" y="1328508"/>
                </a:lnTo>
                <a:lnTo>
                  <a:pt x="1855114" y="1245996"/>
                </a:lnTo>
                <a:lnTo>
                  <a:pt x="1881035" y="1149870"/>
                </a:lnTo>
                <a:lnTo>
                  <a:pt x="1895728" y="1057427"/>
                </a:lnTo>
                <a:lnTo>
                  <a:pt x="1901228" y="966927"/>
                </a:lnTo>
                <a:lnTo>
                  <a:pt x="1899399" y="886891"/>
                </a:lnTo>
                <a:lnTo>
                  <a:pt x="1893887" y="831380"/>
                </a:lnTo>
                <a:lnTo>
                  <a:pt x="1879091" y="744651"/>
                </a:lnTo>
                <a:lnTo>
                  <a:pt x="1855012" y="655993"/>
                </a:lnTo>
                <a:lnTo>
                  <a:pt x="1818182" y="559765"/>
                </a:lnTo>
                <a:lnTo>
                  <a:pt x="1770011" y="467525"/>
                </a:lnTo>
                <a:lnTo>
                  <a:pt x="1720443" y="391502"/>
                </a:lnTo>
                <a:lnTo>
                  <a:pt x="1655635" y="312013"/>
                </a:lnTo>
                <a:lnTo>
                  <a:pt x="1618703" y="275069"/>
                </a:lnTo>
                <a:lnTo>
                  <a:pt x="1612988" y="267842"/>
                </a:lnTo>
                <a:lnTo>
                  <a:pt x="1598396" y="254761"/>
                </a:lnTo>
                <a:lnTo>
                  <a:pt x="1581657" y="238353"/>
                </a:lnTo>
                <a:lnTo>
                  <a:pt x="1517078" y="186410"/>
                </a:lnTo>
                <a:lnTo>
                  <a:pt x="1444828" y="138556"/>
                </a:lnTo>
                <a:lnTo>
                  <a:pt x="1420850" y="123761"/>
                </a:lnTo>
                <a:lnTo>
                  <a:pt x="1334020" y="79374"/>
                </a:lnTo>
                <a:lnTo>
                  <a:pt x="1241678" y="44272"/>
                </a:lnTo>
                <a:lnTo>
                  <a:pt x="1151064" y="20307"/>
                </a:lnTo>
                <a:lnTo>
                  <a:pt x="1049439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74315" y="8132588"/>
            <a:ext cx="380047" cy="1063269"/>
          </a:xfrm>
          <a:custGeom>
            <a:avLst/>
            <a:gdLst/>
            <a:ahLst/>
            <a:cxnLst/>
            <a:rect l="l" t="t" r="r" b="b"/>
            <a:pathLst>
              <a:path w="380047" h="1063269">
                <a:moveTo>
                  <a:pt x="63068" y="633971"/>
                </a:moveTo>
                <a:lnTo>
                  <a:pt x="81432" y="713460"/>
                </a:lnTo>
                <a:lnTo>
                  <a:pt x="83489" y="715187"/>
                </a:lnTo>
                <a:lnTo>
                  <a:pt x="129489" y="776312"/>
                </a:lnTo>
                <a:lnTo>
                  <a:pt x="161036" y="850188"/>
                </a:lnTo>
                <a:lnTo>
                  <a:pt x="220218" y="907313"/>
                </a:lnTo>
                <a:lnTo>
                  <a:pt x="264490" y="973950"/>
                </a:lnTo>
                <a:lnTo>
                  <a:pt x="330911" y="1018451"/>
                </a:lnTo>
                <a:lnTo>
                  <a:pt x="347649" y="1034859"/>
                </a:lnTo>
                <a:lnTo>
                  <a:pt x="356946" y="1045984"/>
                </a:lnTo>
                <a:lnTo>
                  <a:pt x="375297" y="1063269"/>
                </a:lnTo>
                <a:lnTo>
                  <a:pt x="380047" y="1053007"/>
                </a:lnTo>
                <a:lnTo>
                  <a:pt x="316331" y="1001598"/>
                </a:lnTo>
                <a:lnTo>
                  <a:pt x="281012" y="966609"/>
                </a:lnTo>
                <a:lnTo>
                  <a:pt x="249694" y="936904"/>
                </a:lnTo>
                <a:lnTo>
                  <a:pt x="185115" y="857415"/>
                </a:lnTo>
                <a:lnTo>
                  <a:pt x="131330" y="774471"/>
                </a:lnTo>
                <a:lnTo>
                  <a:pt x="86944" y="685812"/>
                </a:lnTo>
                <a:lnTo>
                  <a:pt x="55511" y="604596"/>
                </a:lnTo>
                <a:lnTo>
                  <a:pt x="31534" y="515924"/>
                </a:lnTo>
                <a:lnTo>
                  <a:pt x="16738" y="427139"/>
                </a:lnTo>
                <a:lnTo>
                  <a:pt x="11226" y="340309"/>
                </a:lnTo>
                <a:lnTo>
                  <a:pt x="11226" y="302082"/>
                </a:lnTo>
                <a:lnTo>
                  <a:pt x="16205" y="216446"/>
                </a:lnTo>
                <a:lnTo>
                  <a:pt x="32829" y="118592"/>
                </a:lnTo>
                <a:lnTo>
                  <a:pt x="57353" y="30467"/>
                </a:lnTo>
                <a:lnTo>
                  <a:pt x="69126" y="0"/>
                </a:lnTo>
                <a:lnTo>
                  <a:pt x="64147" y="114"/>
                </a:lnTo>
                <a:lnTo>
                  <a:pt x="63068" y="6489"/>
                </a:lnTo>
                <a:lnTo>
                  <a:pt x="27216" y="77762"/>
                </a:lnTo>
                <a:lnTo>
                  <a:pt x="20523" y="165353"/>
                </a:lnTo>
                <a:lnTo>
                  <a:pt x="0" y="231774"/>
                </a:lnTo>
                <a:lnTo>
                  <a:pt x="101" y="255320"/>
                </a:lnTo>
                <a:lnTo>
                  <a:pt x="7340" y="319798"/>
                </a:lnTo>
                <a:lnTo>
                  <a:pt x="101" y="383412"/>
                </a:lnTo>
                <a:lnTo>
                  <a:pt x="101" y="406844"/>
                </a:lnTo>
                <a:lnTo>
                  <a:pt x="20523" y="477050"/>
                </a:lnTo>
                <a:lnTo>
                  <a:pt x="25920" y="558368"/>
                </a:lnTo>
                <a:lnTo>
                  <a:pt x="63068" y="6339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85550" y="8132591"/>
            <a:ext cx="370547" cy="1053007"/>
          </a:xfrm>
          <a:custGeom>
            <a:avLst/>
            <a:gdLst/>
            <a:ahLst/>
            <a:cxnLst/>
            <a:rect l="l" t="t" r="r" b="b"/>
            <a:pathLst>
              <a:path w="370547" h="1053007">
                <a:moveTo>
                  <a:pt x="59829" y="1409"/>
                </a:moveTo>
                <a:lnTo>
                  <a:pt x="21602" y="118592"/>
                </a:lnTo>
                <a:lnTo>
                  <a:pt x="4965" y="216433"/>
                </a:lnTo>
                <a:lnTo>
                  <a:pt x="0" y="302082"/>
                </a:lnTo>
                <a:lnTo>
                  <a:pt x="0" y="340309"/>
                </a:lnTo>
                <a:lnTo>
                  <a:pt x="3670" y="408673"/>
                </a:lnTo>
                <a:lnTo>
                  <a:pt x="20307" y="515924"/>
                </a:lnTo>
                <a:lnTo>
                  <a:pt x="44272" y="604583"/>
                </a:lnTo>
                <a:lnTo>
                  <a:pt x="75704" y="685812"/>
                </a:lnTo>
                <a:lnTo>
                  <a:pt x="120091" y="774471"/>
                </a:lnTo>
                <a:lnTo>
                  <a:pt x="173875" y="857415"/>
                </a:lnTo>
                <a:lnTo>
                  <a:pt x="238467" y="936904"/>
                </a:lnTo>
                <a:lnTo>
                  <a:pt x="269786" y="966609"/>
                </a:lnTo>
                <a:lnTo>
                  <a:pt x="305092" y="1001598"/>
                </a:lnTo>
                <a:lnTo>
                  <a:pt x="368820" y="1053007"/>
                </a:lnTo>
                <a:lnTo>
                  <a:pt x="370547" y="1050950"/>
                </a:lnTo>
                <a:lnTo>
                  <a:pt x="306933" y="999756"/>
                </a:lnTo>
                <a:lnTo>
                  <a:pt x="271614" y="964768"/>
                </a:lnTo>
                <a:lnTo>
                  <a:pt x="240411" y="935062"/>
                </a:lnTo>
                <a:lnTo>
                  <a:pt x="175717" y="855586"/>
                </a:lnTo>
                <a:lnTo>
                  <a:pt x="121932" y="772642"/>
                </a:lnTo>
                <a:lnTo>
                  <a:pt x="77533" y="683971"/>
                </a:lnTo>
                <a:lnTo>
                  <a:pt x="46113" y="602754"/>
                </a:lnTo>
                <a:lnTo>
                  <a:pt x="22136" y="513981"/>
                </a:lnTo>
                <a:lnTo>
                  <a:pt x="7454" y="425196"/>
                </a:lnTo>
                <a:lnTo>
                  <a:pt x="1828" y="338480"/>
                </a:lnTo>
                <a:lnTo>
                  <a:pt x="1828" y="303911"/>
                </a:lnTo>
                <a:lnTo>
                  <a:pt x="6807" y="218274"/>
                </a:lnTo>
                <a:lnTo>
                  <a:pt x="23431" y="120421"/>
                </a:lnTo>
                <a:lnTo>
                  <a:pt x="48056" y="32296"/>
                </a:lnTo>
                <a:lnTo>
                  <a:pt x="5982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87386" y="7723389"/>
            <a:ext cx="390740" cy="1460157"/>
          </a:xfrm>
          <a:custGeom>
            <a:avLst/>
            <a:gdLst/>
            <a:ahLst/>
            <a:cxnLst/>
            <a:rect l="l" t="t" r="r" b="b"/>
            <a:pathLst>
              <a:path w="390740" h="1460157">
                <a:moveTo>
                  <a:pt x="390740" y="1421815"/>
                </a:moveTo>
                <a:lnTo>
                  <a:pt x="358660" y="1397838"/>
                </a:lnTo>
                <a:lnTo>
                  <a:pt x="340194" y="1381213"/>
                </a:lnTo>
                <a:lnTo>
                  <a:pt x="301421" y="1346111"/>
                </a:lnTo>
                <a:lnTo>
                  <a:pt x="279171" y="1323962"/>
                </a:lnTo>
                <a:lnTo>
                  <a:pt x="269989" y="1312849"/>
                </a:lnTo>
                <a:lnTo>
                  <a:pt x="229285" y="1266723"/>
                </a:lnTo>
                <a:lnTo>
                  <a:pt x="182956" y="1202143"/>
                </a:lnTo>
                <a:lnTo>
                  <a:pt x="136613" y="1122756"/>
                </a:lnTo>
                <a:lnTo>
                  <a:pt x="99783" y="1037767"/>
                </a:lnTo>
                <a:lnTo>
                  <a:pt x="72034" y="950937"/>
                </a:lnTo>
                <a:lnTo>
                  <a:pt x="55397" y="873277"/>
                </a:lnTo>
                <a:lnTo>
                  <a:pt x="46228" y="791959"/>
                </a:lnTo>
                <a:lnTo>
                  <a:pt x="46228" y="668731"/>
                </a:lnTo>
                <a:lnTo>
                  <a:pt x="54864" y="588708"/>
                </a:lnTo>
                <a:lnTo>
                  <a:pt x="71920" y="507923"/>
                </a:lnTo>
                <a:lnTo>
                  <a:pt x="97955" y="426707"/>
                </a:lnTo>
                <a:lnTo>
                  <a:pt x="110909" y="426161"/>
                </a:lnTo>
                <a:lnTo>
                  <a:pt x="221716" y="440855"/>
                </a:lnTo>
                <a:lnTo>
                  <a:pt x="248831" y="440855"/>
                </a:lnTo>
                <a:lnTo>
                  <a:pt x="267843" y="435889"/>
                </a:lnTo>
                <a:lnTo>
                  <a:pt x="282956" y="430593"/>
                </a:lnTo>
                <a:lnTo>
                  <a:pt x="306171" y="413207"/>
                </a:lnTo>
                <a:lnTo>
                  <a:pt x="324751" y="389229"/>
                </a:lnTo>
                <a:lnTo>
                  <a:pt x="334467" y="363956"/>
                </a:lnTo>
                <a:lnTo>
                  <a:pt x="336308" y="333717"/>
                </a:lnTo>
                <a:lnTo>
                  <a:pt x="328968" y="305955"/>
                </a:lnTo>
                <a:lnTo>
                  <a:pt x="314274" y="279933"/>
                </a:lnTo>
                <a:lnTo>
                  <a:pt x="241909" y="186080"/>
                </a:lnTo>
                <a:lnTo>
                  <a:pt x="242138" y="177330"/>
                </a:lnTo>
                <a:lnTo>
                  <a:pt x="301320" y="112750"/>
                </a:lnTo>
                <a:lnTo>
                  <a:pt x="364070" y="57124"/>
                </a:lnTo>
                <a:lnTo>
                  <a:pt x="390525" y="37147"/>
                </a:lnTo>
                <a:lnTo>
                  <a:pt x="369684" y="863"/>
                </a:lnTo>
                <a:lnTo>
                  <a:pt x="368490" y="0"/>
                </a:lnTo>
                <a:lnTo>
                  <a:pt x="308013" y="47294"/>
                </a:lnTo>
                <a:lnTo>
                  <a:pt x="242239" y="112750"/>
                </a:lnTo>
                <a:lnTo>
                  <a:pt x="213728" y="145262"/>
                </a:lnTo>
                <a:lnTo>
                  <a:pt x="205740" y="154114"/>
                </a:lnTo>
                <a:lnTo>
                  <a:pt x="206819" y="156489"/>
                </a:lnTo>
                <a:lnTo>
                  <a:pt x="313842" y="296887"/>
                </a:lnTo>
                <a:lnTo>
                  <a:pt x="313093" y="299478"/>
                </a:lnTo>
                <a:lnTo>
                  <a:pt x="316979" y="307035"/>
                </a:lnTo>
                <a:lnTo>
                  <a:pt x="319684" y="306171"/>
                </a:lnTo>
                <a:lnTo>
                  <a:pt x="323570" y="315252"/>
                </a:lnTo>
                <a:lnTo>
                  <a:pt x="322046" y="321830"/>
                </a:lnTo>
                <a:lnTo>
                  <a:pt x="325399" y="320751"/>
                </a:lnTo>
                <a:lnTo>
                  <a:pt x="324434" y="327774"/>
                </a:lnTo>
                <a:lnTo>
                  <a:pt x="325297" y="332854"/>
                </a:lnTo>
                <a:lnTo>
                  <a:pt x="327126" y="329933"/>
                </a:lnTo>
                <a:lnTo>
                  <a:pt x="327126" y="356717"/>
                </a:lnTo>
                <a:lnTo>
                  <a:pt x="325297" y="351650"/>
                </a:lnTo>
                <a:lnTo>
                  <a:pt x="324434" y="358990"/>
                </a:lnTo>
                <a:lnTo>
                  <a:pt x="325297" y="359854"/>
                </a:lnTo>
                <a:lnTo>
                  <a:pt x="325399" y="363842"/>
                </a:lnTo>
                <a:lnTo>
                  <a:pt x="322491" y="362762"/>
                </a:lnTo>
                <a:lnTo>
                  <a:pt x="323456" y="366877"/>
                </a:lnTo>
                <a:lnTo>
                  <a:pt x="319570" y="377990"/>
                </a:lnTo>
                <a:lnTo>
                  <a:pt x="316763" y="379285"/>
                </a:lnTo>
                <a:lnTo>
                  <a:pt x="317944" y="381774"/>
                </a:lnTo>
                <a:lnTo>
                  <a:pt x="314820" y="382968"/>
                </a:lnTo>
                <a:lnTo>
                  <a:pt x="316001" y="385445"/>
                </a:lnTo>
                <a:lnTo>
                  <a:pt x="313309" y="386524"/>
                </a:lnTo>
                <a:lnTo>
                  <a:pt x="312229" y="390842"/>
                </a:lnTo>
                <a:lnTo>
                  <a:pt x="306616" y="399059"/>
                </a:lnTo>
                <a:lnTo>
                  <a:pt x="304025" y="399592"/>
                </a:lnTo>
                <a:lnTo>
                  <a:pt x="296138" y="407162"/>
                </a:lnTo>
                <a:lnTo>
                  <a:pt x="295808" y="408343"/>
                </a:lnTo>
                <a:lnTo>
                  <a:pt x="289331" y="414820"/>
                </a:lnTo>
                <a:lnTo>
                  <a:pt x="275399" y="422592"/>
                </a:lnTo>
                <a:lnTo>
                  <a:pt x="274104" y="422059"/>
                </a:lnTo>
                <a:lnTo>
                  <a:pt x="273672" y="424764"/>
                </a:lnTo>
                <a:lnTo>
                  <a:pt x="270319" y="423354"/>
                </a:lnTo>
                <a:lnTo>
                  <a:pt x="269786" y="426161"/>
                </a:lnTo>
                <a:lnTo>
                  <a:pt x="266319" y="426275"/>
                </a:lnTo>
                <a:lnTo>
                  <a:pt x="259524" y="429729"/>
                </a:lnTo>
                <a:lnTo>
                  <a:pt x="251752" y="429615"/>
                </a:lnTo>
                <a:lnTo>
                  <a:pt x="248069" y="428650"/>
                </a:lnTo>
                <a:lnTo>
                  <a:pt x="244513" y="429615"/>
                </a:lnTo>
                <a:lnTo>
                  <a:pt x="244614" y="430593"/>
                </a:lnTo>
                <a:lnTo>
                  <a:pt x="249580" y="431774"/>
                </a:lnTo>
                <a:lnTo>
                  <a:pt x="224091" y="431457"/>
                </a:lnTo>
                <a:lnTo>
                  <a:pt x="79489" y="411365"/>
                </a:lnTo>
                <a:lnTo>
                  <a:pt x="58102" y="409321"/>
                </a:lnTo>
                <a:lnTo>
                  <a:pt x="58000" y="410616"/>
                </a:lnTo>
                <a:lnTo>
                  <a:pt x="46228" y="441502"/>
                </a:lnTo>
                <a:lnTo>
                  <a:pt x="21602" y="529628"/>
                </a:lnTo>
                <a:lnTo>
                  <a:pt x="4965" y="627468"/>
                </a:lnTo>
                <a:lnTo>
                  <a:pt x="0" y="713117"/>
                </a:lnTo>
                <a:lnTo>
                  <a:pt x="0" y="747687"/>
                </a:lnTo>
                <a:lnTo>
                  <a:pt x="3670" y="816038"/>
                </a:lnTo>
                <a:lnTo>
                  <a:pt x="20294" y="923175"/>
                </a:lnTo>
                <a:lnTo>
                  <a:pt x="44272" y="1011961"/>
                </a:lnTo>
                <a:lnTo>
                  <a:pt x="75704" y="1093165"/>
                </a:lnTo>
                <a:lnTo>
                  <a:pt x="120091" y="1181836"/>
                </a:lnTo>
                <a:lnTo>
                  <a:pt x="173875" y="1264780"/>
                </a:lnTo>
                <a:lnTo>
                  <a:pt x="238569" y="1344269"/>
                </a:lnTo>
                <a:lnTo>
                  <a:pt x="269786" y="1373974"/>
                </a:lnTo>
                <a:lnTo>
                  <a:pt x="305092" y="1408963"/>
                </a:lnTo>
                <a:lnTo>
                  <a:pt x="368706" y="1460157"/>
                </a:lnTo>
                <a:lnTo>
                  <a:pt x="390740" y="14218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33610" y="7760536"/>
            <a:ext cx="345922" cy="1384668"/>
          </a:xfrm>
          <a:custGeom>
            <a:avLst/>
            <a:gdLst/>
            <a:ahLst/>
            <a:cxnLst/>
            <a:rect l="l" t="t" r="r" b="b"/>
            <a:pathLst>
              <a:path w="345922" h="1384668">
                <a:moveTo>
                  <a:pt x="345922" y="2158"/>
                </a:moveTo>
                <a:lnTo>
                  <a:pt x="317842" y="19977"/>
                </a:lnTo>
                <a:lnTo>
                  <a:pt x="255092" y="75603"/>
                </a:lnTo>
                <a:lnTo>
                  <a:pt x="195910" y="140182"/>
                </a:lnTo>
                <a:lnTo>
                  <a:pt x="195694" y="148932"/>
                </a:lnTo>
                <a:lnTo>
                  <a:pt x="268058" y="242785"/>
                </a:lnTo>
                <a:lnTo>
                  <a:pt x="282740" y="268808"/>
                </a:lnTo>
                <a:lnTo>
                  <a:pt x="290080" y="296570"/>
                </a:lnTo>
                <a:lnTo>
                  <a:pt x="288251" y="326809"/>
                </a:lnTo>
                <a:lnTo>
                  <a:pt x="278536" y="352082"/>
                </a:lnTo>
                <a:lnTo>
                  <a:pt x="259956" y="376059"/>
                </a:lnTo>
                <a:lnTo>
                  <a:pt x="236728" y="393445"/>
                </a:lnTo>
                <a:lnTo>
                  <a:pt x="221615" y="398729"/>
                </a:lnTo>
                <a:lnTo>
                  <a:pt x="202603" y="403707"/>
                </a:lnTo>
                <a:lnTo>
                  <a:pt x="175501" y="403707"/>
                </a:lnTo>
                <a:lnTo>
                  <a:pt x="64693" y="389013"/>
                </a:lnTo>
                <a:lnTo>
                  <a:pt x="51727" y="389559"/>
                </a:lnTo>
                <a:lnTo>
                  <a:pt x="25704" y="470776"/>
                </a:lnTo>
                <a:lnTo>
                  <a:pt x="8635" y="551548"/>
                </a:lnTo>
                <a:lnTo>
                  <a:pt x="0" y="631583"/>
                </a:lnTo>
                <a:lnTo>
                  <a:pt x="0" y="754811"/>
                </a:lnTo>
                <a:lnTo>
                  <a:pt x="9169" y="836142"/>
                </a:lnTo>
                <a:lnTo>
                  <a:pt x="25806" y="913790"/>
                </a:lnTo>
                <a:lnTo>
                  <a:pt x="53568" y="1000620"/>
                </a:lnTo>
                <a:lnTo>
                  <a:pt x="90398" y="1085608"/>
                </a:lnTo>
                <a:lnTo>
                  <a:pt x="136728" y="1164996"/>
                </a:lnTo>
                <a:lnTo>
                  <a:pt x="183057" y="1229575"/>
                </a:lnTo>
                <a:lnTo>
                  <a:pt x="223773" y="1275702"/>
                </a:lnTo>
                <a:lnTo>
                  <a:pt x="232956" y="1286814"/>
                </a:lnTo>
                <a:lnTo>
                  <a:pt x="255193" y="1308963"/>
                </a:lnTo>
                <a:lnTo>
                  <a:pt x="293966" y="1344053"/>
                </a:lnTo>
                <a:lnTo>
                  <a:pt x="312445" y="1360690"/>
                </a:lnTo>
                <a:lnTo>
                  <a:pt x="344512" y="1384668"/>
                </a:lnTo>
                <a:lnTo>
                  <a:pt x="345922" y="1382394"/>
                </a:lnTo>
                <a:lnTo>
                  <a:pt x="314274" y="1358849"/>
                </a:lnTo>
                <a:lnTo>
                  <a:pt x="295808" y="1342224"/>
                </a:lnTo>
                <a:lnTo>
                  <a:pt x="257035" y="1307122"/>
                </a:lnTo>
                <a:lnTo>
                  <a:pt x="234784" y="1284985"/>
                </a:lnTo>
                <a:lnTo>
                  <a:pt x="225615" y="1273860"/>
                </a:lnTo>
                <a:lnTo>
                  <a:pt x="184886" y="1227632"/>
                </a:lnTo>
                <a:lnTo>
                  <a:pt x="138557" y="1163167"/>
                </a:lnTo>
                <a:lnTo>
                  <a:pt x="92227" y="1083779"/>
                </a:lnTo>
                <a:lnTo>
                  <a:pt x="55397" y="998778"/>
                </a:lnTo>
                <a:lnTo>
                  <a:pt x="27647" y="911948"/>
                </a:lnTo>
                <a:lnTo>
                  <a:pt x="11010" y="834301"/>
                </a:lnTo>
                <a:lnTo>
                  <a:pt x="1828" y="752970"/>
                </a:lnTo>
                <a:lnTo>
                  <a:pt x="1828" y="633425"/>
                </a:lnTo>
                <a:lnTo>
                  <a:pt x="10464" y="553389"/>
                </a:lnTo>
                <a:lnTo>
                  <a:pt x="27533" y="472605"/>
                </a:lnTo>
                <a:lnTo>
                  <a:pt x="53568" y="391388"/>
                </a:lnTo>
                <a:lnTo>
                  <a:pt x="62852" y="390855"/>
                </a:lnTo>
                <a:lnTo>
                  <a:pt x="173659" y="405650"/>
                </a:lnTo>
                <a:lnTo>
                  <a:pt x="204431" y="405650"/>
                </a:lnTo>
                <a:lnTo>
                  <a:pt x="223443" y="400570"/>
                </a:lnTo>
                <a:lnTo>
                  <a:pt x="238569" y="395389"/>
                </a:lnTo>
                <a:lnTo>
                  <a:pt x="261785" y="378002"/>
                </a:lnTo>
                <a:lnTo>
                  <a:pt x="280365" y="353910"/>
                </a:lnTo>
                <a:lnTo>
                  <a:pt x="290080" y="328637"/>
                </a:lnTo>
                <a:lnTo>
                  <a:pt x="291922" y="294728"/>
                </a:lnTo>
                <a:lnTo>
                  <a:pt x="284568" y="266979"/>
                </a:lnTo>
                <a:lnTo>
                  <a:pt x="269887" y="240944"/>
                </a:lnTo>
                <a:lnTo>
                  <a:pt x="197421" y="146989"/>
                </a:lnTo>
                <a:lnTo>
                  <a:pt x="197637" y="142125"/>
                </a:lnTo>
                <a:lnTo>
                  <a:pt x="257035" y="77431"/>
                </a:lnTo>
                <a:lnTo>
                  <a:pt x="319671" y="21818"/>
                </a:lnTo>
                <a:lnTo>
                  <a:pt x="34592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35445" y="7603614"/>
            <a:ext cx="1720227" cy="1699488"/>
          </a:xfrm>
          <a:custGeom>
            <a:avLst/>
            <a:gdLst/>
            <a:ahLst/>
            <a:cxnLst/>
            <a:rect l="l" t="t" r="r" b="b"/>
            <a:pathLst>
              <a:path w="1720227" h="1699488">
                <a:moveTo>
                  <a:pt x="391820" y="259410"/>
                </a:moveTo>
                <a:lnTo>
                  <a:pt x="392798" y="279285"/>
                </a:lnTo>
                <a:lnTo>
                  <a:pt x="430695" y="279285"/>
                </a:lnTo>
                <a:lnTo>
                  <a:pt x="431139" y="262978"/>
                </a:lnTo>
                <a:lnTo>
                  <a:pt x="414070" y="253695"/>
                </a:lnTo>
                <a:lnTo>
                  <a:pt x="397332" y="242785"/>
                </a:lnTo>
                <a:lnTo>
                  <a:pt x="375081" y="213296"/>
                </a:lnTo>
                <a:lnTo>
                  <a:pt x="344093" y="159080"/>
                </a:lnTo>
                <a:lnTo>
                  <a:pt x="317842" y="178739"/>
                </a:lnTo>
                <a:lnTo>
                  <a:pt x="255206" y="234353"/>
                </a:lnTo>
                <a:lnTo>
                  <a:pt x="195808" y="299046"/>
                </a:lnTo>
                <a:lnTo>
                  <a:pt x="195580" y="303911"/>
                </a:lnTo>
                <a:lnTo>
                  <a:pt x="268058" y="397865"/>
                </a:lnTo>
                <a:lnTo>
                  <a:pt x="282740" y="423900"/>
                </a:lnTo>
                <a:lnTo>
                  <a:pt x="290080" y="451650"/>
                </a:lnTo>
                <a:lnTo>
                  <a:pt x="288251" y="485571"/>
                </a:lnTo>
                <a:lnTo>
                  <a:pt x="278523" y="510832"/>
                </a:lnTo>
                <a:lnTo>
                  <a:pt x="259956" y="534924"/>
                </a:lnTo>
                <a:lnTo>
                  <a:pt x="236728" y="552310"/>
                </a:lnTo>
                <a:lnTo>
                  <a:pt x="221615" y="557491"/>
                </a:lnTo>
                <a:lnTo>
                  <a:pt x="202603" y="562571"/>
                </a:lnTo>
                <a:lnTo>
                  <a:pt x="171831" y="562571"/>
                </a:lnTo>
                <a:lnTo>
                  <a:pt x="61010" y="547776"/>
                </a:lnTo>
                <a:lnTo>
                  <a:pt x="51727" y="548309"/>
                </a:lnTo>
                <a:lnTo>
                  <a:pt x="25704" y="629526"/>
                </a:lnTo>
                <a:lnTo>
                  <a:pt x="8636" y="710311"/>
                </a:lnTo>
                <a:lnTo>
                  <a:pt x="0" y="790333"/>
                </a:lnTo>
                <a:lnTo>
                  <a:pt x="0" y="909891"/>
                </a:lnTo>
                <a:lnTo>
                  <a:pt x="9182" y="991222"/>
                </a:lnTo>
                <a:lnTo>
                  <a:pt x="25806" y="1068870"/>
                </a:lnTo>
                <a:lnTo>
                  <a:pt x="53568" y="1155700"/>
                </a:lnTo>
                <a:lnTo>
                  <a:pt x="90398" y="1240701"/>
                </a:lnTo>
                <a:lnTo>
                  <a:pt x="136728" y="1320076"/>
                </a:lnTo>
                <a:lnTo>
                  <a:pt x="183057" y="1384554"/>
                </a:lnTo>
                <a:lnTo>
                  <a:pt x="223774" y="1430782"/>
                </a:lnTo>
                <a:lnTo>
                  <a:pt x="232956" y="1441907"/>
                </a:lnTo>
                <a:lnTo>
                  <a:pt x="255206" y="1464043"/>
                </a:lnTo>
                <a:lnTo>
                  <a:pt x="293979" y="1499146"/>
                </a:lnTo>
                <a:lnTo>
                  <a:pt x="312445" y="1515770"/>
                </a:lnTo>
                <a:lnTo>
                  <a:pt x="344093" y="1539316"/>
                </a:lnTo>
                <a:lnTo>
                  <a:pt x="379831" y="1478838"/>
                </a:lnTo>
                <a:lnTo>
                  <a:pt x="400888" y="1453680"/>
                </a:lnTo>
                <a:lnTo>
                  <a:pt x="428536" y="1436941"/>
                </a:lnTo>
                <a:lnTo>
                  <a:pt x="452081" y="1430997"/>
                </a:lnTo>
                <a:lnTo>
                  <a:pt x="480377" y="1430997"/>
                </a:lnTo>
                <a:lnTo>
                  <a:pt x="491617" y="1432725"/>
                </a:lnTo>
                <a:lnTo>
                  <a:pt x="515480" y="1442008"/>
                </a:lnTo>
                <a:lnTo>
                  <a:pt x="541731" y="1462100"/>
                </a:lnTo>
                <a:lnTo>
                  <a:pt x="558038" y="1488236"/>
                </a:lnTo>
                <a:lnTo>
                  <a:pt x="567220" y="1519669"/>
                </a:lnTo>
                <a:lnTo>
                  <a:pt x="565480" y="1553578"/>
                </a:lnTo>
                <a:lnTo>
                  <a:pt x="556196" y="1577555"/>
                </a:lnTo>
                <a:lnTo>
                  <a:pt x="520014" y="1641055"/>
                </a:lnTo>
                <a:lnTo>
                  <a:pt x="535787" y="1649044"/>
                </a:lnTo>
                <a:lnTo>
                  <a:pt x="628129" y="1680476"/>
                </a:lnTo>
                <a:lnTo>
                  <a:pt x="702106" y="1697113"/>
                </a:lnTo>
                <a:lnTo>
                  <a:pt x="718731" y="1699488"/>
                </a:lnTo>
                <a:lnTo>
                  <a:pt x="768845" y="1579600"/>
                </a:lnTo>
                <a:lnTo>
                  <a:pt x="782675" y="1558226"/>
                </a:lnTo>
                <a:lnTo>
                  <a:pt x="798220" y="1544294"/>
                </a:lnTo>
                <a:lnTo>
                  <a:pt x="808697" y="1536293"/>
                </a:lnTo>
                <a:lnTo>
                  <a:pt x="829005" y="1527009"/>
                </a:lnTo>
                <a:lnTo>
                  <a:pt x="849312" y="1523339"/>
                </a:lnTo>
                <a:lnTo>
                  <a:pt x="870267" y="1523339"/>
                </a:lnTo>
                <a:lnTo>
                  <a:pt x="890676" y="1527009"/>
                </a:lnTo>
                <a:lnTo>
                  <a:pt x="910971" y="1536293"/>
                </a:lnTo>
                <a:lnTo>
                  <a:pt x="923823" y="1545475"/>
                </a:lnTo>
                <a:lnTo>
                  <a:pt x="937006" y="1558226"/>
                </a:lnTo>
                <a:lnTo>
                  <a:pt x="951585" y="1580578"/>
                </a:lnTo>
                <a:lnTo>
                  <a:pt x="1000937" y="1699488"/>
                </a:lnTo>
                <a:lnTo>
                  <a:pt x="1017574" y="1697113"/>
                </a:lnTo>
                <a:lnTo>
                  <a:pt x="1095654" y="1679079"/>
                </a:lnTo>
                <a:lnTo>
                  <a:pt x="1183894" y="1649044"/>
                </a:lnTo>
                <a:lnTo>
                  <a:pt x="1199553" y="1641055"/>
                </a:lnTo>
                <a:lnTo>
                  <a:pt x="1164018" y="1578851"/>
                </a:lnTo>
                <a:lnTo>
                  <a:pt x="1154734" y="1554873"/>
                </a:lnTo>
                <a:lnTo>
                  <a:pt x="1152359" y="1519669"/>
                </a:lnTo>
                <a:lnTo>
                  <a:pt x="1161643" y="1488236"/>
                </a:lnTo>
                <a:lnTo>
                  <a:pt x="1178928" y="1461236"/>
                </a:lnTo>
                <a:lnTo>
                  <a:pt x="1204087" y="1442008"/>
                </a:lnTo>
                <a:lnTo>
                  <a:pt x="1228064" y="1432725"/>
                </a:lnTo>
                <a:lnTo>
                  <a:pt x="1239189" y="1430997"/>
                </a:lnTo>
                <a:lnTo>
                  <a:pt x="1267485" y="1430997"/>
                </a:lnTo>
                <a:lnTo>
                  <a:pt x="1295247" y="1438338"/>
                </a:lnTo>
                <a:lnTo>
                  <a:pt x="1320952" y="1455077"/>
                </a:lnTo>
                <a:lnTo>
                  <a:pt x="1339735" y="1478838"/>
                </a:lnTo>
                <a:lnTo>
                  <a:pt x="1375587" y="1539316"/>
                </a:lnTo>
                <a:lnTo>
                  <a:pt x="1407236" y="1515770"/>
                </a:lnTo>
                <a:lnTo>
                  <a:pt x="1443202" y="1483487"/>
                </a:lnTo>
                <a:lnTo>
                  <a:pt x="1472145" y="1456918"/>
                </a:lnTo>
                <a:lnTo>
                  <a:pt x="1505305" y="1419872"/>
                </a:lnTo>
                <a:lnTo>
                  <a:pt x="1533055" y="1388440"/>
                </a:lnTo>
                <a:lnTo>
                  <a:pt x="1583499" y="1318780"/>
                </a:lnTo>
                <a:lnTo>
                  <a:pt x="1629714" y="1239405"/>
                </a:lnTo>
                <a:lnTo>
                  <a:pt x="1666544" y="1154303"/>
                </a:lnTo>
                <a:lnTo>
                  <a:pt x="1694408" y="1067574"/>
                </a:lnTo>
                <a:lnTo>
                  <a:pt x="1710931" y="989926"/>
                </a:lnTo>
                <a:lnTo>
                  <a:pt x="1720227" y="908596"/>
                </a:lnTo>
                <a:lnTo>
                  <a:pt x="1720227" y="791629"/>
                </a:lnTo>
                <a:lnTo>
                  <a:pt x="1710931" y="710311"/>
                </a:lnTo>
                <a:lnTo>
                  <a:pt x="1694408" y="630936"/>
                </a:lnTo>
                <a:lnTo>
                  <a:pt x="1668602" y="549503"/>
                </a:lnTo>
                <a:lnTo>
                  <a:pt x="1666875" y="547560"/>
                </a:lnTo>
                <a:lnTo>
                  <a:pt x="1547749" y="562571"/>
                </a:lnTo>
                <a:lnTo>
                  <a:pt x="1516964" y="562571"/>
                </a:lnTo>
                <a:lnTo>
                  <a:pt x="1498396" y="558901"/>
                </a:lnTo>
                <a:lnTo>
                  <a:pt x="1481861" y="551230"/>
                </a:lnTo>
                <a:lnTo>
                  <a:pt x="1477543" y="551230"/>
                </a:lnTo>
                <a:lnTo>
                  <a:pt x="1449679" y="567855"/>
                </a:lnTo>
                <a:lnTo>
                  <a:pt x="1429702" y="575525"/>
                </a:lnTo>
                <a:lnTo>
                  <a:pt x="1411554" y="575525"/>
                </a:lnTo>
                <a:lnTo>
                  <a:pt x="1395247" y="569696"/>
                </a:lnTo>
                <a:lnTo>
                  <a:pt x="1383906" y="560730"/>
                </a:lnTo>
                <a:lnTo>
                  <a:pt x="1376565" y="551446"/>
                </a:lnTo>
                <a:lnTo>
                  <a:pt x="1370952" y="538594"/>
                </a:lnTo>
                <a:lnTo>
                  <a:pt x="1370952" y="516890"/>
                </a:lnTo>
                <a:lnTo>
                  <a:pt x="1376781" y="500468"/>
                </a:lnTo>
                <a:lnTo>
                  <a:pt x="1388668" y="486537"/>
                </a:lnTo>
                <a:lnTo>
                  <a:pt x="1427645" y="462775"/>
                </a:lnTo>
                <a:lnTo>
                  <a:pt x="1433271" y="433298"/>
                </a:lnTo>
                <a:lnTo>
                  <a:pt x="1439633" y="417309"/>
                </a:lnTo>
                <a:lnTo>
                  <a:pt x="1452486" y="397002"/>
                </a:lnTo>
                <a:lnTo>
                  <a:pt x="1524635" y="302615"/>
                </a:lnTo>
                <a:lnTo>
                  <a:pt x="1522907" y="298081"/>
                </a:lnTo>
                <a:lnTo>
                  <a:pt x="1470964" y="240830"/>
                </a:lnTo>
                <a:lnTo>
                  <a:pt x="1426565" y="200228"/>
                </a:lnTo>
                <a:lnTo>
                  <a:pt x="1404213" y="180035"/>
                </a:lnTo>
                <a:lnTo>
                  <a:pt x="1375587" y="159080"/>
                </a:lnTo>
                <a:lnTo>
                  <a:pt x="1344599" y="213296"/>
                </a:lnTo>
                <a:lnTo>
                  <a:pt x="1323213" y="241808"/>
                </a:lnTo>
                <a:lnTo>
                  <a:pt x="1295247" y="260057"/>
                </a:lnTo>
                <a:lnTo>
                  <a:pt x="1265110" y="268808"/>
                </a:lnTo>
                <a:lnTo>
                  <a:pt x="1230439" y="266966"/>
                </a:lnTo>
                <a:lnTo>
                  <a:pt x="1201064" y="255739"/>
                </a:lnTo>
                <a:lnTo>
                  <a:pt x="1196098" y="251206"/>
                </a:lnTo>
                <a:lnTo>
                  <a:pt x="1167041" y="252069"/>
                </a:lnTo>
                <a:lnTo>
                  <a:pt x="1165313" y="274421"/>
                </a:lnTo>
                <a:lnTo>
                  <a:pt x="1159916" y="274967"/>
                </a:lnTo>
                <a:lnTo>
                  <a:pt x="1158303" y="272694"/>
                </a:lnTo>
                <a:lnTo>
                  <a:pt x="1158519" y="245262"/>
                </a:lnTo>
                <a:lnTo>
                  <a:pt x="1161542" y="242785"/>
                </a:lnTo>
                <a:lnTo>
                  <a:pt x="1183246" y="241808"/>
                </a:lnTo>
                <a:lnTo>
                  <a:pt x="1169847" y="224205"/>
                </a:lnTo>
                <a:lnTo>
                  <a:pt x="1158836" y="207035"/>
                </a:lnTo>
                <a:lnTo>
                  <a:pt x="1157643" y="201637"/>
                </a:lnTo>
                <a:lnTo>
                  <a:pt x="1152893" y="181978"/>
                </a:lnTo>
                <a:lnTo>
                  <a:pt x="1154201" y="146773"/>
                </a:lnTo>
                <a:lnTo>
                  <a:pt x="1158735" y="133273"/>
                </a:lnTo>
                <a:lnTo>
                  <a:pt x="1158405" y="119545"/>
                </a:lnTo>
                <a:lnTo>
                  <a:pt x="1162291" y="112318"/>
                </a:lnTo>
                <a:lnTo>
                  <a:pt x="1165313" y="109728"/>
                </a:lnTo>
                <a:lnTo>
                  <a:pt x="1169847" y="109181"/>
                </a:lnTo>
                <a:lnTo>
                  <a:pt x="1175689" y="98386"/>
                </a:lnTo>
                <a:lnTo>
                  <a:pt x="1165745" y="96977"/>
                </a:lnTo>
                <a:lnTo>
                  <a:pt x="1162405" y="94932"/>
                </a:lnTo>
                <a:lnTo>
                  <a:pt x="1158405" y="85966"/>
                </a:lnTo>
                <a:lnTo>
                  <a:pt x="1158405" y="73329"/>
                </a:lnTo>
                <a:lnTo>
                  <a:pt x="1162291" y="66090"/>
                </a:lnTo>
                <a:lnTo>
                  <a:pt x="1170940" y="61671"/>
                </a:lnTo>
                <a:lnTo>
                  <a:pt x="1175473" y="63500"/>
                </a:lnTo>
                <a:lnTo>
                  <a:pt x="1175258" y="67818"/>
                </a:lnTo>
                <a:lnTo>
                  <a:pt x="1168882" y="70954"/>
                </a:lnTo>
                <a:lnTo>
                  <a:pt x="1165745" y="75158"/>
                </a:lnTo>
                <a:lnTo>
                  <a:pt x="1165644" y="86067"/>
                </a:lnTo>
                <a:lnTo>
                  <a:pt x="1167155" y="88226"/>
                </a:lnTo>
                <a:lnTo>
                  <a:pt x="1175143" y="88226"/>
                </a:lnTo>
                <a:lnTo>
                  <a:pt x="1183576" y="67068"/>
                </a:lnTo>
                <a:lnTo>
                  <a:pt x="1187348" y="63500"/>
                </a:lnTo>
                <a:lnTo>
                  <a:pt x="1195997" y="63284"/>
                </a:lnTo>
                <a:lnTo>
                  <a:pt x="1199553" y="57238"/>
                </a:lnTo>
                <a:lnTo>
                  <a:pt x="1156576" y="39636"/>
                </a:lnTo>
                <a:lnTo>
                  <a:pt x="1148575" y="37045"/>
                </a:lnTo>
                <a:lnTo>
                  <a:pt x="1147495" y="287921"/>
                </a:lnTo>
                <a:lnTo>
                  <a:pt x="1079779" y="288137"/>
                </a:lnTo>
                <a:lnTo>
                  <a:pt x="1077836" y="288899"/>
                </a:lnTo>
                <a:lnTo>
                  <a:pt x="1013142" y="288899"/>
                </a:lnTo>
                <a:lnTo>
                  <a:pt x="1010767" y="286626"/>
                </a:lnTo>
                <a:lnTo>
                  <a:pt x="1010767" y="37147"/>
                </a:lnTo>
                <a:lnTo>
                  <a:pt x="1013142" y="34772"/>
                </a:lnTo>
                <a:lnTo>
                  <a:pt x="1077836" y="34772"/>
                </a:lnTo>
                <a:lnTo>
                  <a:pt x="1079779" y="35534"/>
                </a:lnTo>
                <a:lnTo>
                  <a:pt x="1142644" y="34772"/>
                </a:lnTo>
                <a:lnTo>
                  <a:pt x="1088313" y="17386"/>
                </a:lnTo>
                <a:lnTo>
                  <a:pt x="1012494" y="749"/>
                </a:lnTo>
                <a:lnTo>
                  <a:pt x="1006348" y="647"/>
                </a:lnTo>
                <a:lnTo>
                  <a:pt x="1005370" y="188569"/>
                </a:lnTo>
                <a:lnTo>
                  <a:pt x="1005370" y="393865"/>
                </a:lnTo>
                <a:lnTo>
                  <a:pt x="1006017" y="473151"/>
                </a:lnTo>
                <a:lnTo>
                  <a:pt x="1023620" y="461479"/>
                </a:lnTo>
                <a:lnTo>
                  <a:pt x="1034097" y="457161"/>
                </a:lnTo>
                <a:lnTo>
                  <a:pt x="1043381" y="455320"/>
                </a:lnTo>
                <a:lnTo>
                  <a:pt x="1058722" y="455320"/>
                </a:lnTo>
                <a:lnTo>
                  <a:pt x="1073518" y="458990"/>
                </a:lnTo>
                <a:lnTo>
                  <a:pt x="1090155" y="468287"/>
                </a:lnTo>
                <a:lnTo>
                  <a:pt x="1101496" y="479196"/>
                </a:lnTo>
                <a:lnTo>
                  <a:pt x="1108621" y="492264"/>
                </a:lnTo>
                <a:lnTo>
                  <a:pt x="1114132" y="512673"/>
                </a:lnTo>
                <a:lnTo>
                  <a:pt x="1112393" y="535457"/>
                </a:lnTo>
                <a:lnTo>
                  <a:pt x="1108621" y="544639"/>
                </a:lnTo>
                <a:lnTo>
                  <a:pt x="1025779" y="689470"/>
                </a:lnTo>
                <a:lnTo>
                  <a:pt x="1027404" y="691629"/>
                </a:lnTo>
                <a:lnTo>
                  <a:pt x="1053426" y="706526"/>
                </a:lnTo>
                <a:lnTo>
                  <a:pt x="1053325" y="712800"/>
                </a:lnTo>
                <a:lnTo>
                  <a:pt x="1035939" y="743585"/>
                </a:lnTo>
                <a:lnTo>
                  <a:pt x="1025563" y="743470"/>
                </a:lnTo>
                <a:lnTo>
                  <a:pt x="958062" y="704697"/>
                </a:lnTo>
                <a:lnTo>
                  <a:pt x="940574" y="734936"/>
                </a:lnTo>
                <a:lnTo>
                  <a:pt x="937768" y="733971"/>
                </a:lnTo>
                <a:lnTo>
                  <a:pt x="935062" y="734618"/>
                </a:lnTo>
                <a:lnTo>
                  <a:pt x="919721" y="725004"/>
                </a:lnTo>
                <a:lnTo>
                  <a:pt x="920597" y="722947"/>
                </a:lnTo>
                <a:lnTo>
                  <a:pt x="919835" y="720255"/>
                </a:lnTo>
                <a:lnTo>
                  <a:pt x="935164" y="694321"/>
                </a:lnTo>
                <a:lnTo>
                  <a:pt x="933450" y="689686"/>
                </a:lnTo>
                <a:lnTo>
                  <a:pt x="864108" y="649935"/>
                </a:lnTo>
                <a:lnTo>
                  <a:pt x="864641" y="642378"/>
                </a:lnTo>
                <a:lnTo>
                  <a:pt x="882472" y="612254"/>
                </a:lnTo>
                <a:lnTo>
                  <a:pt x="890676" y="612355"/>
                </a:lnTo>
                <a:lnTo>
                  <a:pt x="914971" y="626719"/>
                </a:lnTo>
                <a:lnTo>
                  <a:pt x="970267" y="530390"/>
                </a:lnTo>
                <a:lnTo>
                  <a:pt x="749414" y="530390"/>
                </a:lnTo>
                <a:lnTo>
                  <a:pt x="804710" y="626719"/>
                </a:lnTo>
                <a:lnTo>
                  <a:pt x="828903" y="612355"/>
                </a:lnTo>
                <a:lnTo>
                  <a:pt x="837222" y="612254"/>
                </a:lnTo>
                <a:lnTo>
                  <a:pt x="855675" y="643788"/>
                </a:lnTo>
                <a:lnTo>
                  <a:pt x="855573" y="649935"/>
                </a:lnTo>
                <a:lnTo>
                  <a:pt x="785164" y="690651"/>
                </a:lnTo>
                <a:lnTo>
                  <a:pt x="785050" y="695629"/>
                </a:lnTo>
                <a:lnTo>
                  <a:pt x="800061" y="721334"/>
                </a:lnTo>
                <a:lnTo>
                  <a:pt x="799947" y="725004"/>
                </a:lnTo>
                <a:lnTo>
                  <a:pt x="784618" y="734618"/>
                </a:lnTo>
                <a:lnTo>
                  <a:pt x="781913" y="733971"/>
                </a:lnTo>
                <a:lnTo>
                  <a:pt x="779868" y="734822"/>
                </a:lnTo>
                <a:lnTo>
                  <a:pt x="766800" y="714095"/>
                </a:lnTo>
                <a:lnTo>
                  <a:pt x="761504" y="704697"/>
                </a:lnTo>
                <a:lnTo>
                  <a:pt x="694004" y="743470"/>
                </a:lnTo>
                <a:lnTo>
                  <a:pt x="683641" y="743585"/>
                </a:lnTo>
                <a:lnTo>
                  <a:pt x="666902" y="714095"/>
                </a:lnTo>
                <a:lnTo>
                  <a:pt x="667004" y="705446"/>
                </a:lnTo>
                <a:lnTo>
                  <a:pt x="693140" y="690549"/>
                </a:lnTo>
                <a:lnTo>
                  <a:pt x="693788" y="689470"/>
                </a:lnTo>
                <a:lnTo>
                  <a:pt x="611492" y="545934"/>
                </a:lnTo>
                <a:lnTo>
                  <a:pt x="607822" y="536752"/>
                </a:lnTo>
                <a:lnTo>
                  <a:pt x="606094" y="523684"/>
                </a:lnTo>
                <a:lnTo>
                  <a:pt x="606094" y="511378"/>
                </a:lnTo>
                <a:lnTo>
                  <a:pt x="610958" y="492264"/>
                </a:lnTo>
                <a:lnTo>
                  <a:pt x="619163" y="478218"/>
                </a:lnTo>
                <a:lnTo>
                  <a:pt x="631901" y="466991"/>
                </a:lnTo>
                <a:lnTo>
                  <a:pt x="646049" y="458990"/>
                </a:lnTo>
                <a:lnTo>
                  <a:pt x="660844" y="455320"/>
                </a:lnTo>
                <a:lnTo>
                  <a:pt x="674458" y="455320"/>
                </a:lnTo>
                <a:lnTo>
                  <a:pt x="685584" y="457161"/>
                </a:lnTo>
                <a:lnTo>
                  <a:pt x="698436" y="462775"/>
                </a:lnTo>
                <a:lnTo>
                  <a:pt x="713549" y="473151"/>
                </a:lnTo>
                <a:lnTo>
                  <a:pt x="714311" y="456730"/>
                </a:lnTo>
                <a:lnTo>
                  <a:pt x="714311" y="123875"/>
                </a:lnTo>
                <a:lnTo>
                  <a:pt x="713232" y="647"/>
                </a:lnTo>
                <a:lnTo>
                  <a:pt x="711936" y="0"/>
                </a:lnTo>
                <a:lnTo>
                  <a:pt x="631253" y="17386"/>
                </a:lnTo>
                <a:lnTo>
                  <a:pt x="553821" y="43408"/>
                </a:lnTo>
                <a:lnTo>
                  <a:pt x="520128" y="57238"/>
                </a:lnTo>
                <a:lnTo>
                  <a:pt x="552526" y="113499"/>
                </a:lnTo>
                <a:lnTo>
                  <a:pt x="565480" y="146773"/>
                </a:lnTo>
                <a:lnTo>
                  <a:pt x="567321" y="180682"/>
                </a:lnTo>
                <a:lnTo>
                  <a:pt x="559866" y="208432"/>
                </a:lnTo>
                <a:lnTo>
                  <a:pt x="542480" y="235331"/>
                </a:lnTo>
                <a:lnTo>
                  <a:pt x="520344" y="253796"/>
                </a:lnTo>
                <a:lnTo>
                  <a:pt x="512343" y="258445"/>
                </a:lnTo>
                <a:lnTo>
                  <a:pt x="521093" y="259410"/>
                </a:lnTo>
                <a:lnTo>
                  <a:pt x="522173" y="279285"/>
                </a:lnTo>
                <a:lnTo>
                  <a:pt x="536536" y="280479"/>
                </a:lnTo>
                <a:lnTo>
                  <a:pt x="539673" y="283387"/>
                </a:lnTo>
                <a:lnTo>
                  <a:pt x="538810" y="430695"/>
                </a:lnTo>
                <a:lnTo>
                  <a:pt x="536536" y="433070"/>
                </a:lnTo>
                <a:lnTo>
                  <a:pt x="522173" y="434365"/>
                </a:lnTo>
                <a:lnTo>
                  <a:pt x="521093" y="455968"/>
                </a:lnTo>
                <a:lnTo>
                  <a:pt x="496366" y="455968"/>
                </a:lnTo>
                <a:lnTo>
                  <a:pt x="495388" y="434365"/>
                </a:lnTo>
                <a:lnTo>
                  <a:pt x="457492" y="434365"/>
                </a:lnTo>
                <a:lnTo>
                  <a:pt x="456514" y="455968"/>
                </a:lnTo>
                <a:lnTo>
                  <a:pt x="431673" y="455968"/>
                </a:lnTo>
                <a:lnTo>
                  <a:pt x="430695" y="434365"/>
                </a:lnTo>
                <a:lnTo>
                  <a:pt x="392798" y="434365"/>
                </a:lnTo>
                <a:lnTo>
                  <a:pt x="391820" y="455968"/>
                </a:lnTo>
                <a:lnTo>
                  <a:pt x="366979" y="455968"/>
                </a:lnTo>
                <a:lnTo>
                  <a:pt x="366014" y="434365"/>
                </a:lnTo>
                <a:lnTo>
                  <a:pt x="349808" y="433070"/>
                </a:lnTo>
                <a:lnTo>
                  <a:pt x="347433" y="430695"/>
                </a:lnTo>
                <a:lnTo>
                  <a:pt x="347433" y="282841"/>
                </a:lnTo>
                <a:lnTo>
                  <a:pt x="349808" y="280479"/>
                </a:lnTo>
                <a:lnTo>
                  <a:pt x="366014" y="279285"/>
                </a:lnTo>
                <a:lnTo>
                  <a:pt x="366979" y="259410"/>
                </a:lnTo>
                <a:lnTo>
                  <a:pt x="391820" y="25941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1537" y="8058936"/>
            <a:ext cx="198615" cy="235991"/>
          </a:xfrm>
          <a:custGeom>
            <a:avLst/>
            <a:gdLst/>
            <a:ahLst/>
            <a:cxnLst/>
            <a:rect l="l" t="t" r="r" b="b"/>
            <a:pathLst>
              <a:path w="198615" h="235991">
                <a:moveTo>
                  <a:pt x="1727" y="81432"/>
                </a:moveTo>
                <a:lnTo>
                  <a:pt x="5410" y="90614"/>
                </a:lnTo>
                <a:lnTo>
                  <a:pt x="87693" y="234149"/>
                </a:lnTo>
                <a:lnTo>
                  <a:pt x="89750" y="235991"/>
                </a:lnTo>
                <a:lnTo>
                  <a:pt x="110058" y="225285"/>
                </a:lnTo>
                <a:lnTo>
                  <a:pt x="197535" y="174205"/>
                </a:lnTo>
                <a:lnTo>
                  <a:pt x="198615" y="171399"/>
                </a:lnTo>
                <a:lnTo>
                  <a:pt x="143319" y="75069"/>
                </a:lnTo>
                <a:lnTo>
                  <a:pt x="142773" y="73761"/>
                </a:lnTo>
                <a:lnTo>
                  <a:pt x="138569" y="68478"/>
                </a:lnTo>
                <a:lnTo>
                  <a:pt x="125818" y="45478"/>
                </a:lnTo>
                <a:lnTo>
                  <a:pt x="124739" y="45681"/>
                </a:lnTo>
                <a:lnTo>
                  <a:pt x="123875" y="61671"/>
                </a:lnTo>
                <a:lnTo>
                  <a:pt x="110159" y="61671"/>
                </a:lnTo>
                <a:lnTo>
                  <a:pt x="110159" y="27762"/>
                </a:lnTo>
                <a:lnTo>
                  <a:pt x="113080" y="26568"/>
                </a:lnTo>
                <a:lnTo>
                  <a:pt x="113080" y="25819"/>
                </a:lnTo>
                <a:lnTo>
                  <a:pt x="110274" y="24625"/>
                </a:lnTo>
                <a:lnTo>
                  <a:pt x="109194" y="19875"/>
                </a:lnTo>
                <a:lnTo>
                  <a:pt x="107467" y="17830"/>
                </a:lnTo>
                <a:lnTo>
                  <a:pt x="92341" y="7454"/>
                </a:lnTo>
                <a:lnTo>
                  <a:pt x="79489" y="1841"/>
                </a:lnTo>
                <a:lnTo>
                  <a:pt x="68364" y="0"/>
                </a:lnTo>
                <a:lnTo>
                  <a:pt x="54762" y="0"/>
                </a:lnTo>
                <a:lnTo>
                  <a:pt x="39966" y="3670"/>
                </a:lnTo>
                <a:lnTo>
                  <a:pt x="25819" y="11671"/>
                </a:lnTo>
                <a:lnTo>
                  <a:pt x="13068" y="22898"/>
                </a:lnTo>
                <a:lnTo>
                  <a:pt x="4864" y="36944"/>
                </a:lnTo>
                <a:lnTo>
                  <a:pt x="0" y="56057"/>
                </a:lnTo>
                <a:lnTo>
                  <a:pt x="0" y="68364"/>
                </a:lnTo>
                <a:lnTo>
                  <a:pt x="1727" y="81432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06400" y="7760539"/>
            <a:ext cx="351104" cy="1384668"/>
          </a:xfrm>
          <a:custGeom>
            <a:avLst/>
            <a:gdLst/>
            <a:ahLst/>
            <a:cxnLst/>
            <a:rect l="l" t="t" r="r" b="b"/>
            <a:pathLst>
              <a:path w="351104" h="1384668">
                <a:moveTo>
                  <a:pt x="56807" y="416775"/>
                </a:moveTo>
                <a:lnTo>
                  <a:pt x="42544" y="416775"/>
                </a:lnTo>
                <a:lnTo>
                  <a:pt x="26136" y="410933"/>
                </a:lnTo>
                <a:lnTo>
                  <a:pt x="14795" y="401967"/>
                </a:lnTo>
                <a:lnTo>
                  <a:pt x="7442" y="392683"/>
                </a:lnTo>
                <a:lnTo>
                  <a:pt x="1828" y="379831"/>
                </a:lnTo>
                <a:lnTo>
                  <a:pt x="1828" y="361797"/>
                </a:lnTo>
                <a:lnTo>
                  <a:pt x="7658" y="345376"/>
                </a:lnTo>
                <a:lnTo>
                  <a:pt x="19545" y="331444"/>
                </a:lnTo>
                <a:lnTo>
                  <a:pt x="58635" y="307695"/>
                </a:lnTo>
                <a:lnTo>
                  <a:pt x="64147" y="278206"/>
                </a:lnTo>
                <a:lnTo>
                  <a:pt x="70523" y="262331"/>
                </a:lnTo>
                <a:lnTo>
                  <a:pt x="83375" y="241922"/>
                </a:lnTo>
                <a:lnTo>
                  <a:pt x="155409" y="147523"/>
                </a:lnTo>
                <a:lnTo>
                  <a:pt x="155409" y="141262"/>
                </a:lnTo>
                <a:lnTo>
                  <a:pt x="101841" y="82080"/>
                </a:lnTo>
                <a:lnTo>
                  <a:pt x="57454" y="41465"/>
                </a:lnTo>
                <a:lnTo>
                  <a:pt x="35204" y="21272"/>
                </a:lnTo>
                <a:lnTo>
                  <a:pt x="6261" y="0"/>
                </a:lnTo>
                <a:lnTo>
                  <a:pt x="4635" y="2158"/>
                </a:lnTo>
                <a:lnTo>
                  <a:pt x="33261" y="23113"/>
                </a:lnTo>
                <a:lnTo>
                  <a:pt x="55613" y="43306"/>
                </a:lnTo>
                <a:lnTo>
                  <a:pt x="99999" y="83908"/>
                </a:lnTo>
                <a:lnTo>
                  <a:pt x="151955" y="141160"/>
                </a:lnTo>
                <a:lnTo>
                  <a:pt x="153682" y="145694"/>
                </a:lnTo>
                <a:lnTo>
                  <a:pt x="81533" y="240080"/>
                </a:lnTo>
                <a:lnTo>
                  <a:pt x="68681" y="260388"/>
                </a:lnTo>
                <a:lnTo>
                  <a:pt x="62306" y="276377"/>
                </a:lnTo>
                <a:lnTo>
                  <a:pt x="56692" y="305854"/>
                </a:lnTo>
                <a:lnTo>
                  <a:pt x="17703" y="329615"/>
                </a:lnTo>
                <a:lnTo>
                  <a:pt x="5829" y="343547"/>
                </a:lnTo>
                <a:lnTo>
                  <a:pt x="0" y="359968"/>
                </a:lnTo>
                <a:lnTo>
                  <a:pt x="0" y="381673"/>
                </a:lnTo>
                <a:lnTo>
                  <a:pt x="5613" y="394512"/>
                </a:lnTo>
                <a:lnTo>
                  <a:pt x="12953" y="403809"/>
                </a:lnTo>
                <a:lnTo>
                  <a:pt x="24295" y="412775"/>
                </a:lnTo>
                <a:lnTo>
                  <a:pt x="40601" y="418604"/>
                </a:lnTo>
                <a:lnTo>
                  <a:pt x="58750" y="418604"/>
                </a:lnTo>
                <a:lnTo>
                  <a:pt x="78727" y="410933"/>
                </a:lnTo>
                <a:lnTo>
                  <a:pt x="106591" y="394309"/>
                </a:lnTo>
                <a:lnTo>
                  <a:pt x="110909" y="394309"/>
                </a:lnTo>
                <a:lnTo>
                  <a:pt x="127431" y="401967"/>
                </a:lnTo>
                <a:lnTo>
                  <a:pt x="146011" y="405650"/>
                </a:lnTo>
                <a:lnTo>
                  <a:pt x="176796" y="405650"/>
                </a:lnTo>
                <a:lnTo>
                  <a:pt x="295922" y="390626"/>
                </a:lnTo>
                <a:lnTo>
                  <a:pt x="297649" y="392582"/>
                </a:lnTo>
                <a:lnTo>
                  <a:pt x="323456" y="474014"/>
                </a:lnTo>
                <a:lnTo>
                  <a:pt x="339978" y="553389"/>
                </a:lnTo>
                <a:lnTo>
                  <a:pt x="349275" y="634707"/>
                </a:lnTo>
                <a:lnTo>
                  <a:pt x="349275" y="751674"/>
                </a:lnTo>
                <a:lnTo>
                  <a:pt x="339978" y="833005"/>
                </a:lnTo>
                <a:lnTo>
                  <a:pt x="323456" y="910653"/>
                </a:lnTo>
                <a:lnTo>
                  <a:pt x="295592" y="997381"/>
                </a:lnTo>
                <a:lnTo>
                  <a:pt x="258762" y="1082484"/>
                </a:lnTo>
                <a:lnTo>
                  <a:pt x="212547" y="1161859"/>
                </a:lnTo>
                <a:lnTo>
                  <a:pt x="162102" y="1231518"/>
                </a:lnTo>
                <a:lnTo>
                  <a:pt x="134353" y="1262951"/>
                </a:lnTo>
                <a:lnTo>
                  <a:pt x="101193" y="1299997"/>
                </a:lnTo>
                <a:lnTo>
                  <a:pt x="72250" y="1326565"/>
                </a:lnTo>
                <a:lnTo>
                  <a:pt x="36283" y="1358849"/>
                </a:lnTo>
                <a:lnTo>
                  <a:pt x="4635" y="1382394"/>
                </a:lnTo>
                <a:lnTo>
                  <a:pt x="6045" y="1384668"/>
                </a:lnTo>
                <a:lnTo>
                  <a:pt x="38125" y="1360690"/>
                </a:lnTo>
                <a:lnTo>
                  <a:pt x="74079" y="1328394"/>
                </a:lnTo>
                <a:lnTo>
                  <a:pt x="103035" y="1301826"/>
                </a:lnTo>
                <a:lnTo>
                  <a:pt x="136182" y="1264780"/>
                </a:lnTo>
                <a:lnTo>
                  <a:pt x="163944" y="1233360"/>
                </a:lnTo>
                <a:lnTo>
                  <a:pt x="214375" y="1163700"/>
                </a:lnTo>
                <a:lnTo>
                  <a:pt x="260603" y="1084313"/>
                </a:lnTo>
                <a:lnTo>
                  <a:pt x="297421" y="999210"/>
                </a:lnTo>
                <a:lnTo>
                  <a:pt x="325297" y="912494"/>
                </a:lnTo>
                <a:lnTo>
                  <a:pt x="341922" y="834834"/>
                </a:lnTo>
                <a:lnTo>
                  <a:pt x="351104" y="753516"/>
                </a:lnTo>
                <a:lnTo>
                  <a:pt x="351104" y="632879"/>
                </a:lnTo>
                <a:lnTo>
                  <a:pt x="341922" y="551548"/>
                </a:lnTo>
                <a:lnTo>
                  <a:pt x="325297" y="472058"/>
                </a:lnTo>
                <a:lnTo>
                  <a:pt x="299478" y="390740"/>
                </a:lnTo>
                <a:lnTo>
                  <a:pt x="297751" y="388696"/>
                </a:lnTo>
                <a:lnTo>
                  <a:pt x="285876" y="389013"/>
                </a:lnTo>
                <a:lnTo>
                  <a:pt x="174955" y="403707"/>
                </a:lnTo>
                <a:lnTo>
                  <a:pt x="147840" y="403707"/>
                </a:lnTo>
                <a:lnTo>
                  <a:pt x="129273" y="400138"/>
                </a:lnTo>
                <a:lnTo>
                  <a:pt x="112852" y="392582"/>
                </a:lnTo>
                <a:lnTo>
                  <a:pt x="104647" y="392582"/>
                </a:lnTo>
                <a:lnTo>
                  <a:pt x="76885" y="409105"/>
                </a:lnTo>
                <a:lnTo>
                  <a:pt x="56807" y="4167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5251" y="7882892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1193"/>
                </a:moveTo>
                <a:lnTo>
                  <a:pt x="16637" y="1308"/>
                </a:lnTo>
                <a:lnTo>
                  <a:pt x="1620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08232" y="7723491"/>
            <a:ext cx="393661" cy="1460055"/>
          </a:xfrm>
          <a:custGeom>
            <a:avLst/>
            <a:gdLst/>
            <a:ahLst/>
            <a:cxnLst/>
            <a:rect l="l" t="t" r="r" b="b"/>
            <a:pathLst>
              <a:path w="393661" h="1460055">
                <a:moveTo>
                  <a:pt x="74409" y="316445"/>
                </a:moveTo>
                <a:lnTo>
                  <a:pt x="73545" y="311581"/>
                </a:lnTo>
                <a:lnTo>
                  <a:pt x="75704" y="309422"/>
                </a:lnTo>
                <a:lnTo>
                  <a:pt x="78727" y="300139"/>
                </a:lnTo>
                <a:lnTo>
                  <a:pt x="150012" y="206933"/>
                </a:lnTo>
                <a:lnTo>
                  <a:pt x="189433" y="153796"/>
                </a:lnTo>
                <a:lnTo>
                  <a:pt x="116751" y="74739"/>
                </a:lnTo>
                <a:lnTo>
                  <a:pt x="103682" y="63728"/>
                </a:lnTo>
                <a:lnTo>
                  <a:pt x="59397" y="24841"/>
                </a:lnTo>
                <a:lnTo>
                  <a:pt x="26454" y="0"/>
                </a:lnTo>
                <a:lnTo>
                  <a:pt x="25171" y="761"/>
                </a:lnTo>
                <a:lnTo>
                  <a:pt x="4432" y="37045"/>
                </a:lnTo>
                <a:lnTo>
                  <a:pt x="33375" y="58318"/>
                </a:lnTo>
                <a:lnTo>
                  <a:pt x="55626" y="78511"/>
                </a:lnTo>
                <a:lnTo>
                  <a:pt x="100012" y="119125"/>
                </a:lnTo>
                <a:lnTo>
                  <a:pt x="153581" y="178307"/>
                </a:lnTo>
                <a:lnTo>
                  <a:pt x="153581" y="184569"/>
                </a:lnTo>
                <a:lnTo>
                  <a:pt x="81546" y="278968"/>
                </a:lnTo>
                <a:lnTo>
                  <a:pt x="68681" y="299377"/>
                </a:lnTo>
                <a:lnTo>
                  <a:pt x="62318" y="315252"/>
                </a:lnTo>
                <a:lnTo>
                  <a:pt x="56807" y="344741"/>
                </a:lnTo>
                <a:lnTo>
                  <a:pt x="17716" y="368490"/>
                </a:lnTo>
                <a:lnTo>
                  <a:pt x="5829" y="382435"/>
                </a:lnTo>
                <a:lnTo>
                  <a:pt x="0" y="398843"/>
                </a:lnTo>
                <a:lnTo>
                  <a:pt x="0" y="416877"/>
                </a:lnTo>
                <a:lnTo>
                  <a:pt x="5613" y="429729"/>
                </a:lnTo>
                <a:lnTo>
                  <a:pt x="12966" y="439013"/>
                </a:lnTo>
                <a:lnTo>
                  <a:pt x="24295" y="447979"/>
                </a:lnTo>
                <a:lnTo>
                  <a:pt x="40716" y="453821"/>
                </a:lnTo>
                <a:lnTo>
                  <a:pt x="54965" y="453821"/>
                </a:lnTo>
                <a:lnTo>
                  <a:pt x="75057" y="446150"/>
                </a:lnTo>
                <a:lnTo>
                  <a:pt x="102819" y="429628"/>
                </a:lnTo>
                <a:lnTo>
                  <a:pt x="111023" y="429628"/>
                </a:lnTo>
                <a:lnTo>
                  <a:pt x="127431" y="437184"/>
                </a:lnTo>
                <a:lnTo>
                  <a:pt x="146011" y="440753"/>
                </a:lnTo>
                <a:lnTo>
                  <a:pt x="173126" y="440753"/>
                </a:lnTo>
                <a:lnTo>
                  <a:pt x="284035" y="426059"/>
                </a:lnTo>
                <a:lnTo>
                  <a:pt x="295922" y="425742"/>
                </a:lnTo>
                <a:lnTo>
                  <a:pt x="297649" y="427786"/>
                </a:lnTo>
                <a:lnTo>
                  <a:pt x="323456" y="509117"/>
                </a:lnTo>
                <a:lnTo>
                  <a:pt x="340093" y="588594"/>
                </a:lnTo>
                <a:lnTo>
                  <a:pt x="349275" y="669924"/>
                </a:lnTo>
                <a:lnTo>
                  <a:pt x="349275" y="790562"/>
                </a:lnTo>
                <a:lnTo>
                  <a:pt x="340093" y="871880"/>
                </a:lnTo>
                <a:lnTo>
                  <a:pt x="323456" y="949540"/>
                </a:lnTo>
                <a:lnTo>
                  <a:pt x="295592" y="1036256"/>
                </a:lnTo>
                <a:lnTo>
                  <a:pt x="258762" y="1121359"/>
                </a:lnTo>
                <a:lnTo>
                  <a:pt x="212534" y="1200746"/>
                </a:lnTo>
                <a:lnTo>
                  <a:pt x="162102" y="1270406"/>
                </a:lnTo>
                <a:lnTo>
                  <a:pt x="134353" y="1301826"/>
                </a:lnTo>
                <a:lnTo>
                  <a:pt x="101193" y="1338872"/>
                </a:lnTo>
                <a:lnTo>
                  <a:pt x="72250" y="1365453"/>
                </a:lnTo>
                <a:lnTo>
                  <a:pt x="36283" y="1397736"/>
                </a:lnTo>
                <a:lnTo>
                  <a:pt x="4216" y="1421714"/>
                </a:lnTo>
                <a:lnTo>
                  <a:pt x="26238" y="1460055"/>
                </a:lnTo>
                <a:lnTo>
                  <a:pt x="55626" y="1437487"/>
                </a:lnTo>
                <a:lnTo>
                  <a:pt x="109080" y="1391145"/>
                </a:lnTo>
                <a:lnTo>
                  <a:pt x="140512" y="1359725"/>
                </a:lnTo>
                <a:lnTo>
                  <a:pt x="155409" y="1343304"/>
                </a:lnTo>
                <a:lnTo>
                  <a:pt x="182308" y="1314691"/>
                </a:lnTo>
                <a:lnTo>
                  <a:pt x="245808" y="1228496"/>
                </a:lnTo>
                <a:lnTo>
                  <a:pt x="297002" y="1141133"/>
                </a:lnTo>
                <a:lnTo>
                  <a:pt x="334479" y="1056563"/>
                </a:lnTo>
                <a:lnTo>
                  <a:pt x="365899" y="960551"/>
                </a:lnTo>
                <a:lnTo>
                  <a:pt x="384378" y="873721"/>
                </a:lnTo>
                <a:lnTo>
                  <a:pt x="393661" y="790562"/>
                </a:lnTo>
                <a:lnTo>
                  <a:pt x="393661" y="669924"/>
                </a:lnTo>
                <a:lnTo>
                  <a:pt x="382536" y="575640"/>
                </a:lnTo>
                <a:lnTo>
                  <a:pt x="362127" y="485241"/>
                </a:lnTo>
                <a:lnTo>
                  <a:pt x="336854" y="409105"/>
                </a:lnTo>
                <a:lnTo>
                  <a:pt x="245262" y="420446"/>
                </a:lnTo>
                <a:lnTo>
                  <a:pt x="170751" y="431355"/>
                </a:lnTo>
                <a:lnTo>
                  <a:pt x="143751" y="431457"/>
                </a:lnTo>
                <a:lnTo>
                  <a:pt x="144729" y="430593"/>
                </a:lnTo>
                <a:lnTo>
                  <a:pt x="141262" y="429412"/>
                </a:lnTo>
                <a:lnTo>
                  <a:pt x="136296" y="429628"/>
                </a:lnTo>
                <a:lnTo>
                  <a:pt x="137261" y="428650"/>
                </a:lnTo>
                <a:lnTo>
                  <a:pt x="133057" y="428548"/>
                </a:lnTo>
                <a:lnTo>
                  <a:pt x="129387" y="426389"/>
                </a:lnTo>
                <a:lnTo>
                  <a:pt x="123875" y="426173"/>
                </a:lnTo>
                <a:lnTo>
                  <a:pt x="115671" y="420763"/>
                </a:lnTo>
                <a:lnTo>
                  <a:pt x="112750" y="418820"/>
                </a:lnTo>
                <a:lnTo>
                  <a:pt x="111671" y="416128"/>
                </a:lnTo>
                <a:lnTo>
                  <a:pt x="109080" y="417423"/>
                </a:lnTo>
                <a:lnTo>
                  <a:pt x="108000" y="414718"/>
                </a:lnTo>
                <a:lnTo>
                  <a:pt x="105511" y="412457"/>
                </a:lnTo>
                <a:lnTo>
                  <a:pt x="96227" y="407377"/>
                </a:lnTo>
                <a:lnTo>
                  <a:pt x="94818" y="403707"/>
                </a:lnTo>
                <a:lnTo>
                  <a:pt x="90830" y="399491"/>
                </a:lnTo>
                <a:lnTo>
                  <a:pt x="86829" y="398310"/>
                </a:lnTo>
                <a:lnTo>
                  <a:pt x="87579" y="393776"/>
                </a:lnTo>
                <a:lnTo>
                  <a:pt x="82613" y="391502"/>
                </a:lnTo>
                <a:lnTo>
                  <a:pt x="81864" y="386753"/>
                </a:lnTo>
                <a:lnTo>
                  <a:pt x="77330" y="383730"/>
                </a:lnTo>
                <a:lnTo>
                  <a:pt x="78079" y="379183"/>
                </a:lnTo>
                <a:lnTo>
                  <a:pt x="75171" y="378536"/>
                </a:lnTo>
                <a:lnTo>
                  <a:pt x="76250" y="373570"/>
                </a:lnTo>
                <a:lnTo>
                  <a:pt x="73329" y="372490"/>
                </a:lnTo>
                <a:lnTo>
                  <a:pt x="74841" y="368172"/>
                </a:lnTo>
                <a:lnTo>
                  <a:pt x="72148" y="369252"/>
                </a:lnTo>
                <a:lnTo>
                  <a:pt x="72580" y="364388"/>
                </a:lnTo>
                <a:lnTo>
                  <a:pt x="69773" y="363740"/>
                </a:lnTo>
                <a:lnTo>
                  <a:pt x="69443" y="358990"/>
                </a:lnTo>
                <a:lnTo>
                  <a:pt x="68580" y="353377"/>
                </a:lnTo>
                <a:lnTo>
                  <a:pt x="68580" y="331127"/>
                </a:lnTo>
                <a:lnTo>
                  <a:pt x="69443" y="327342"/>
                </a:lnTo>
                <a:lnTo>
                  <a:pt x="69773" y="322592"/>
                </a:lnTo>
                <a:lnTo>
                  <a:pt x="72580" y="321944"/>
                </a:lnTo>
                <a:lnTo>
                  <a:pt x="71488" y="317093"/>
                </a:lnTo>
                <a:lnTo>
                  <a:pt x="74409" y="316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7356" y="7657397"/>
            <a:ext cx="255752" cy="475310"/>
          </a:xfrm>
          <a:custGeom>
            <a:avLst/>
            <a:gdLst/>
            <a:ahLst/>
            <a:cxnLst/>
            <a:rect l="l" t="t" r="r" b="b"/>
            <a:pathLst>
              <a:path w="255752" h="475310">
                <a:moveTo>
                  <a:pt x="152501" y="356069"/>
                </a:moveTo>
                <a:lnTo>
                  <a:pt x="201320" y="357149"/>
                </a:lnTo>
                <a:lnTo>
                  <a:pt x="201320" y="376377"/>
                </a:lnTo>
                <a:lnTo>
                  <a:pt x="152501" y="377456"/>
                </a:lnTo>
                <a:lnTo>
                  <a:pt x="151307" y="385559"/>
                </a:lnTo>
                <a:lnTo>
                  <a:pt x="149580" y="466877"/>
                </a:lnTo>
                <a:lnTo>
                  <a:pt x="106273" y="466877"/>
                </a:lnTo>
                <a:lnTo>
                  <a:pt x="103352" y="442150"/>
                </a:lnTo>
                <a:lnTo>
                  <a:pt x="54533" y="441070"/>
                </a:lnTo>
                <a:lnTo>
                  <a:pt x="54533" y="421843"/>
                </a:lnTo>
                <a:lnTo>
                  <a:pt x="103352" y="420763"/>
                </a:lnTo>
                <a:lnTo>
                  <a:pt x="105092" y="402196"/>
                </a:lnTo>
                <a:lnTo>
                  <a:pt x="105092" y="331342"/>
                </a:lnTo>
                <a:lnTo>
                  <a:pt x="103898" y="314502"/>
                </a:lnTo>
                <a:lnTo>
                  <a:pt x="67716" y="313524"/>
                </a:lnTo>
                <a:lnTo>
                  <a:pt x="66535" y="312331"/>
                </a:lnTo>
                <a:lnTo>
                  <a:pt x="54533" y="311683"/>
                </a:lnTo>
                <a:lnTo>
                  <a:pt x="54533" y="294297"/>
                </a:lnTo>
                <a:lnTo>
                  <a:pt x="64693" y="293763"/>
                </a:lnTo>
                <a:lnTo>
                  <a:pt x="60909" y="245910"/>
                </a:lnTo>
                <a:lnTo>
                  <a:pt x="56489" y="245160"/>
                </a:lnTo>
                <a:lnTo>
                  <a:pt x="56591" y="231444"/>
                </a:lnTo>
                <a:lnTo>
                  <a:pt x="58864" y="230682"/>
                </a:lnTo>
                <a:lnTo>
                  <a:pt x="55410" y="182943"/>
                </a:lnTo>
                <a:lnTo>
                  <a:pt x="54432" y="175501"/>
                </a:lnTo>
                <a:lnTo>
                  <a:pt x="39204" y="1943"/>
                </a:lnTo>
                <a:lnTo>
                  <a:pt x="38773" y="0"/>
                </a:lnTo>
                <a:lnTo>
                  <a:pt x="977" y="533"/>
                </a:lnTo>
                <a:lnTo>
                  <a:pt x="0" y="447001"/>
                </a:lnTo>
                <a:lnTo>
                  <a:pt x="12750" y="470014"/>
                </a:lnTo>
                <a:lnTo>
                  <a:pt x="16954" y="475310"/>
                </a:lnTo>
                <a:lnTo>
                  <a:pt x="238785" y="475310"/>
                </a:lnTo>
                <a:lnTo>
                  <a:pt x="243649" y="468718"/>
                </a:lnTo>
                <a:lnTo>
                  <a:pt x="255752" y="447001"/>
                </a:lnTo>
                <a:lnTo>
                  <a:pt x="254876" y="533"/>
                </a:lnTo>
                <a:lnTo>
                  <a:pt x="216979" y="0"/>
                </a:lnTo>
                <a:lnTo>
                  <a:pt x="215899" y="6692"/>
                </a:lnTo>
                <a:lnTo>
                  <a:pt x="196773" y="228955"/>
                </a:lnTo>
                <a:lnTo>
                  <a:pt x="201104" y="229603"/>
                </a:lnTo>
                <a:lnTo>
                  <a:pt x="201206" y="246989"/>
                </a:lnTo>
                <a:lnTo>
                  <a:pt x="194830" y="247637"/>
                </a:lnTo>
                <a:lnTo>
                  <a:pt x="191046" y="295706"/>
                </a:lnTo>
                <a:lnTo>
                  <a:pt x="199478" y="296125"/>
                </a:lnTo>
                <a:lnTo>
                  <a:pt x="199478" y="309841"/>
                </a:lnTo>
                <a:lnTo>
                  <a:pt x="189331" y="310502"/>
                </a:lnTo>
                <a:lnTo>
                  <a:pt x="188137" y="313524"/>
                </a:lnTo>
                <a:lnTo>
                  <a:pt x="150444" y="314058"/>
                </a:lnTo>
                <a:lnTo>
                  <a:pt x="152501" y="35606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01456" y="7863037"/>
            <a:ext cx="26784" cy="21158"/>
          </a:xfrm>
          <a:custGeom>
            <a:avLst/>
            <a:gdLst/>
            <a:ahLst/>
            <a:cxnLst/>
            <a:rect l="l" t="t" r="r" b="b"/>
            <a:pathLst>
              <a:path w="26784" h="21158">
                <a:moveTo>
                  <a:pt x="26784" y="19862"/>
                </a:moveTo>
                <a:lnTo>
                  <a:pt x="25806" y="0"/>
                </a:lnTo>
                <a:lnTo>
                  <a:pt x="965" y="0"/>
                </a:lnTo>
                <a:lnTo>
                  <a:pt x="0" y="19862"/>
                </a:lnTo>
                <a:lnTo>
                  <a:pt x="431" y="21158"/>
                </a:lnTo>
                <a:lnTo>
                  <a:pt x="26352" y="21158"/>
                </a:lnTo>
                <a:lnTo>
                  <a:pt x="26784" y="198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76820" y="8045447"/>
            <a:ext cx="3987" cy="42430"/>
          </a:xfrm>
          <a:custGeom>
            <a:avLst/>
            <a:gdLst/>
            <a:ahLst/>
            <a:cxnLst/>
            <a:rect l="l" t="t" r="r" b="b"/>
            <a:pathLst>
              <a:path w="3987" h="42430">
                <a:moveTo>
                  <a:pt x="2476" y="533"/>
                </a:moveTo>
                <a:lnTo>
                  <a:pt x="850" y="5384"/>
                </a:lnTo>
                <a:lnTo>
                  <a:pt x="0" y="9169"/>
                </a:lnTo>
                <a:lnTo>
                  <a:pt x="0" y="31432"/>
                </a:lnTo>
                <a:lnTo>
                  <a:pt x="850" y="37045"/>
                </a:lnTo>
                <a:lnTo>
                  <a:pt x="2476" y="41897"/>
                </a:lnTo>
                <a:lnTo>
                  <a:pt x="3987" y="42430"/>
                </a:lnTo>
                <a:lnTo>
                  <a:pt x="3568" y="14147"/>
                </a:lnTo>
                <a:lnTo>
                  <a:pt x="398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0371" y="7981398"/>
            <a:ext cx="170535" cy="169989"/>
          </a:xfrm>
          <a:custGeom>
            <a:avLst/>
            <a:gdLst/>
            <a:ahLst/>
            <a:cxnLst/>
            <a:rect l="l" t="t" r="r" b="b"/>
            <a:pathLst>
              <a:path w="170535" h="169989">
                <a:moveTo>
                  <a:pt x="22682" y="145796"/>
                </a:moveTo>
                <a:lnTo>
                  <a:pt x="29591" y="149682"/>
                </a:lnTo>
                <a:lnTo>
                  <a:pt x="33375" y="154546"/>
                </a:lnTo>
                <a:lnTo>
                  <a:pt x="35864" y="156819"/>
                </a:lnTo>
                <a:lnTo>
                  <a:pt x="39535" y="158216"/>
                </a:lnTo>
                <a:lnTo>
                  <a:pt x="42557" y="158648"/>
                </a:lnTo>
                <a:lnTo>
                  <a:pt x="51625" y="164592"/>
                </a:lnTo>
                <a:lnTo>
                  <a:pt x="73875" y="169989"/>
                </a:lnTo>
                <a:lnTo>
                  <a:pt x="97421" y="169989"/>
                </a:lnTo>
                <a:lnTo>
                  <a:pt x="120091" y="163182"/>
                </a:lnTo>
                <a:lnTo>
                  <a:pt x="137807" y="153250"/>
                </a:lnTo>
                <a:lnTo>
                  <a:pt x="154660" y="134886"/>
                </a:lnTo>
                <a:lnTo>
                  <a:pt x="162648" y="122466"/>
                </a:lnTo>
                <a:lnTo>
                  <a:pt x="168160" y="107784"/>
                </a:lnTo>
                <a:lnTo>
                  <a:pt x="170002" y="98501"/>
                </a:lnTo>
                <a:lnTo>
                  <a:pt x="170535" y="69443"/>
                </a:lnTo>
                <a:lnTo>
                  <a:pt x="163626" y="47091"/>
                </a:lnTo>
                <a:lnTo>
                  <a:pt x="161467" y="43307"/>
                </a:lnTo>
                <a:lnTo>
                  <a:pt x="159740" y="40068"/>
                </a:lnTo>
                <a:lnTo>
                  <a:pt x="157035" y="38658"/>
                </a:lnTo>
                <a:lnTo>
                  <a:pt x="153365" y="33045"/>
                </a:lnTo>
                <a:lnTo>
                  <a:pt x="152501" y="28943"/>
                </a:lnTo>
                <a:lnTo>
                  <a:pt x="144614" y="21272"/>
                </a:lnTo>
                <a:lnTo>
                  <a:pt x="140512" y="20307"/>
                </a:lnTo>
                <a:lnTo>
                  <a:pt x="133057" y="12852"/>
                </a:lnTo>
                <a:lnTo>
                  <a:pt x="122478" y="6591"/>
                </a:lnTo>
                <a:lnTo>
                  <a:pt x="118808" y="4749"/>
                </a:lnTo>
                <a:lnTo>
                  <a:pt x="115239" y="2806"/>
                </a:lnTo>
                <a:lnTo>
                  <a:pt x="99796" y="0"/>
                </a:lnTo>
                <a:lnTo>
                  <a:pt x="71501" y="0"/>
                </a:lnTo>
                <a:lnTo>
                  <a:pt x="56705" y="3670"/>
                </a:lnTo>
                <a:lnTo>
                  <a:pt x="36944" y="13500"/>
                </a:lnTo>
                <a:lnTo>
                  <a:pt x="24193" y="24726"/>
                </a:lnTo>
                <a:lnTo>
                  <a:pt x="10261" y="42227"/>
                </a:lnTo>
                <a:lnTo>
                  <a:pt x="5626" y="54216"/>
                </a:lnTo>
                <a:lnTo>
                  <a:pt x="2273" y="58534"/>
                </a:lnTo>
                <a:lnTo>
                  <a:pt x="1841" y="63182"/>
                </a:lnTo>
                <a:lnTo>
                  <a:pt x="431" y="64046"/>
                </a:lnTo>
                <a:lnTo>
                  <a:pt x="0" y="78193"/>
                </a:lnTo>
                <a:lnTo>
                  <a:pt x="431" y="106489"/>
                </a:lnTo>
                <a:lnTo>
                  <a:pt x="2705" y="110274"/>
                </a:lnTo>
                <a:lnTo>
                  <a:pt x="3784" y="110807"/>
                </a:lnTo>
                <a:lnTo>
                  <a:pt x="4114" y="115671"/>
                </a:lnTo>
                <a:lnTo>
                  <a:pt x="5511" y="116420"/>
                </a:lnTo>
                <a:lnTo>
                  <a:pt x="5943" y="121285"/>
                </a:lnTo>
                <a:lnTo>
                  <a:pt x="7239" y="122148"/>
                </a:lnTo>
                <a:lnTo>
                  <a:pt x="9728" y="128841"/>
                </a:lnTo>
                <a:lnTo>
                  <a:pt x="13284" y="130784"/>
                </a:lnTo>
                <a:lnTo>
                  <a:pt x="15443" y="135864"/>
                </a:lnTo>
                <a:lnTo>
                  <a:pt x="18796" y="138455"/>
                </a:lnTo>
                <a:lnTo>
                  <a:pt x="18681" y="141592"/>
                </a:lnTo>
                <a:lnTo>
                  <a:pt x="22682" y="145796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40743" y="7981397"/>
            <a:ext cx="169989" cy="171615"/>
          </a:xfrm>
          <a:custGeom>
            <a:avLst/>
            <a:gdLst/>
            <a:ahLst/>
            <a:cxnLst/>
            <a:rect l="l" t="t" r="r" b="b"/>
            <a:pathLst>
              <a:path w="169989" h="171615">
                <a:moveTo>
                  <a:pt x="1727" y="109080"/>
                </a:moveTo>
                <a:lnTo>
                  <a:pt x="7340" y="123875"/>
                </a:lnTo>
                <a:lnTo>
                  <a:pt x="14795" y="134886"/>
                </a:lnTo>
                <a:lnTo>
                  <a:pt x="31534" y="153250"/>
                </a:lnTo>
                <a:lnTo>
                  <a:pt x="51727" y="164477"/>
                </a:lnTo>
                <a:lnTo>
                  <a:pt x="72034" y="169989"/>
                </a:lnTo>
                <a:lnTo>
                  <a:pt x="91147" y="171615"/>
                </a:lnTo>
                <a:lnTo>
                  <a:pt x="94716" y="170637"/>
                </a:lnTo>
                <a:lnTo>
                  <a:pt x="115341" y="165887"/>
                </a:lnTo>
                <a:lnTo>
                  <a:pt x="116966" y="165353"/>
                </a:lnTo>
                <a:lnTo>
                  <a:pt x="120738" y="164058"/>
                </a:lnTo>
                <a:lnTo>
                  <a:pt x="123126" y="160591"/>
                </a:lnTo>
                <a:lnTo>
                  <a:pt x="136080" y="153250"/>
                </a:lnTo>
                <a:lnTo>
                  <a:pt x="139865" y="149466"/>
                </a:lnTo>
                <a:lnTo>
                  <a:pt x="142773" y="149148"/>
                </a:lnTo>
                <a:lnTo>
                  <a:pt x="150660" y="141579"/>
                </a:lnTo>
                <a:lnTo>
                  <a:pt x="152501" y="136397"/>
                </a:lnTo>
                <a:lnTo>
                  <a:pt x="156387" y="131216"/>
                </a:lnTo>
                <a:lnTo>
                  <a:pt x="159943" y="128523"/>
                </a:lnTo>
                <a:lnTo>
                  <a:pt x="161455" y="124955"/>
                </a:lnTo>
                <a:lnTo>
                  <a:pt x="163398" y="121284"/>
                </a:lnTo>
                <a:lnTo>
                  <a:pt x="166217" y="109397"/>
                </a:lnTo>
                <a:lnTo>
                  <a:pt x="168592" y="106489"/>
                </a:lnTo>
                <a:lnTo>
                  <a:pt x="169125" y="104762"/>
                </a:lnTo>
                <a:lnTo>
                  <a:pt x="169989" y="79374"/>
                </a:lnTo>
                <a:lnTo>
                  <a:pt x="168694" y="63830"/>
                </a:lnTo>
                <a:lnTo>
                  <a:pt x="164376" y="55511"/>
                </a:lnTo>
                <a:lnTo>
                  <a:pt x="163626" y="49034"/>
                </a:lnTo>
                <a:lnTo>
                  <a:pt x="159727" y="41465"/>
                </a:lnTo>
                <a:lnTo>
                  <a:pt x="157137" y="40500"/>
                </a:lnTo>
                <a:lnTo>
                  <a:pt x="147954" y="27546"/>
                </a:lnTo>
                <a:lnTo>
                  <a:pt x="134899" y="14693"/>
                </a:lnTo>
                <a:lnTo>
                  <a:pt x="112750" y="3670"/>
                </a:lnTo>
                <a:lnTo>
                  <a:pt x="97955" y="0"/>
                </a:lnTo>
                <a:lnTo>
                  <a:pt x="69659" y="0"/>
                </a:lnTo>
                <a:lnTo>
                  <a:pt x="51193" y="5511"/>
                </a:lnTo>
                <a:lnTo>
                  <a:pt x="39420" y="10261"/>
                </a:lnTo>
                <a:lnTo>
                  <a:pt x="33375" y="14033"/>
                </a:lnTo>
                <a:lnTo>
                  <a:pt x="32613" y="16421"/>
                </a:lnTo>
                <a:lnTo>
                  <a:pt x="20840" y="24726"/>
                </a:lnTo>
                <a:lnTo>
                  <a:pt x="16840" y="29057"/>
                </a:lnTo>
                <a:lnTo>
                  <a:pt x="15443" y="32296"/>
                </a:lnTo>
                <a:lnTo>
                  <a:pt x="13284" y="34556"/>
                </a:lnTo>
                <a:lnTo>
                  <a:pt x="13068" y="37477"/>
                </a:lnTo>
                <a:lnTo>
                  <a:pt x="4216" y="51079"/>
                </a:lnTo>
                <a:lnTo>
                  <a:pt x="3670" y="55943"/>
                </a:lnTo>
                <a:lnTo>
                  <a:pt x="2273" y="56692"/>
                </a:lnTo>
                <a:lnTo>
                  <a:pt x="0" y="68897"/>
                </a:lnTo>
                <a:lnTo>
                  <a:pt x="0" y="99796"/>
                </a:lnTo>
                <a:lnTo>
                  <a:pt x="1727" y="10908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08933" y="9140786"/>
            <a:ext cx="172694" cy="170954"/>
          </a:xfrm>
          <a:custGeom>
            <a:avLst/>
            <a:gdLst/>
            <a:ahLst/>
            <a:cxnLst/>
            <a:rect l="l" t="t" r="r" b="b"/>
            <a:pathLst>
              <a:path w="172694" h="170954">
                <a:moveTo>
                  <a:pt x="4330" y="60579"/>
                </a:moveTo>
                <a:lnTo>
                  <a:pt x="0" y="84226"/>
                </a:lnTo>
                <a:lnTo>
                  <a:pt x="2489" y="104419"/>
                </a:lnTo>
                <a:lnTo>
                  <a:pt x="9829" y="126669"/>
                </a:lnTo>
                <a:lnTo>
                  <a:pt x="21170" y="143090"/>
                </a:lnTo>
                <a:lnTo>
                  <a:pt x="30251" y="150647"/>
                </a:lnTo>
                <a:lnTo>
                  <a:pt x="35966" y="157454"/>
                </a:lnTo>
                <a:lnTo>
                  <a:pt x="38455" y="159613"/>
                </a:lnTo>
                <a:lnTo>
                  <a:pt x="41909" y="161239"/>
                </a:lnTo>
                <a:lnTo>
                  <a:pt x="52387" y="165442"/>
                </a:lnTo>
                <a:lnTo>
                  <a:pt x="72682" y="170954"/>
                </a:lnTo>
                <a:lnTo>
                  <a:pt x="99910" y="170954"/>
                </a:lnTo>
                <a:lnTo>
                  <a:pt x="119557" y="166852"/>
                </a:lnTo>
                <a:lnTo>
                  <a:pt x="123240" y="164909"/>
                </a:lnTo>
                <a:lnTo>
                  <a:pt x="126911" y="163068"/>
                </a:lnTo>
                <a:lnTo>
                  <a:pt x="139433" y="153136"/>
                </a:lnTo>
                <a:lnTo>
                  <a:pt x="152184" y="142011"/>
                </a:lnTo>
                <a:lnTo>
                  <a:pt x="163296" y="125387"/>
                </a:lnTo>
                <a:lnTo>
                  <a:pt x="170649" y="103136"/>
                </a:lnTo>
                <a:lnTo>
                  <a:pt x="172694" y="84226"/>
                </a:lnTo>
                <a:lnTo>
                  <a:pt x="168922" y="61874"/>
                </a:lnTo>
                <a:lnTo>
                  <a:pt x="165036" y="52806"/>
                </a:lnTo>
                <a:lnTo>
                  <a:pt x="164172" y="46532"/>
                </a:lnTo>
                <a:lnTo>
                  <a:pt x="161467" y="45135"/>
                </a:lnTo>
                <a:lnTo>
                  <a:pt x="154114" y="34124"/>
                </a:lnTo>
                <a:lnTo>
                  <a:pt x="153263" y="29908"/>
                </a:lnTo>
                <a:lnTo>
                  <a:pt x="147104" y="24180"/>
                </a:lnTo>
                <a:lnTo>
                  <a:pt x="143103" y="23101"/>
                </a:lnTo>
                <a:lnTo>
                  <a:pt x="135661" y="15646"/>
                </a:lnTo>
                <a:lnTo>
                  <a:pt x="128308" y="12090"/>
                </a:lnTo>
                <a:lnTo>
                  <a:pt x="126911" y="9385"/>
                </a:lnTo>
                <a:lnTo>
                  <a:pt x="123240" y="7543"/>
                </a:lnTo>
                <a:lnTo>
                  <a:pt x="119557" y="5715"/>
                </a:lnTo>
                <a:lnTo>
                  <a:pt x="114807" y="5283"/>
                </a:lnTo>
                <a:lnTo>
                  <a:pt x="114160" y="4203"/>
                </a:lnTo>
                <a:lnTo>
                  <a:pt x="99148" y="749"/>
                </a:lnTo>
                <a:lnTo>
                  <a:pt x="97421" y="0"/>
                </a:lnTo>
                <a:lnTo>
                  <a:pt x="73342" y="317"/>
                </a:lnTo>
                <a:lnTo>
                  <a:pt x="65989" y="2260"/>
                </a:lnTo>
                <a:lnTo>
                  <a:pt x="58432" y="4102"/>
                </a:lnTo>
                <a:lnTo>
                  <a:pt x="57683" y="5067"/>
                </a:lnTo>
                <a:lnTo>
                  <a:pt x="45580" y="9385"/>
                </a:lnTo>
                <a:lnTo>
                  <a:pt x="44386" y="12192"/>
                </a:lnTo>
                <a:lnTo>
                  <a:pt x="40284" y="13271"/>
                </a:lnTo>
                <a:lnTo>
                  <a:pt x="36614" y="14681"/>
                </a:lnTo>
                <a:lnTo>
                  <a:pt x="34137" y="16941"/>
                </a:lnTo>
                <a:lnTo>
                  <a:pt x="31432" y="21158"/>
                </a:lnTo>
                <a:lnTo>
                  <a:pt x="23329" y="25692"/>
                </a:lnTo>
                <a:lnTo>
                  <a:pt x="19342" y="30010"/>
                </a:lnTo>
                <a:lnTo>
                  <a:pt x="17932" y="33261"/>
                </a:lnTo>
                <a:lnTo>
                  <a:pt x="15773" y="35521"/>
                </a:lnTo>
                <a:lnTo>
                  <a:pt x="15557" y="38430"/>
                </a:lnTo>
                <a:lnTo>
                  <a:pt x="11671" y="43942"/>
                </a:lnTo>
                <a:lnTo>
                  <a:pt x="4330" y="60579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46215" y="7638388"/>
            <a:ext cx="69443" cy="254127"/>
          </a:xfrm>
          <a:custGeom>
            <a:avLst/>
            <a:gdLst/>
            <a:ahLst/>
            <a:cxnLst/>
            <a:rect l="l" t="t" r="r" b="b"/>
            <a:pathLst>
              <a:path w="69443" h="254126">
                <a:moveTo>
                  <a:pt x="69443" y="2374"/>
                </a:moveTo>
                <a:lnTo>
                  <a:pt x="67068" y="0"/>
                </a:lnTo>
                <a:lnTo>
                  <a:pt x="2374" y="0"/>
                </a:lnTo>
                <a:lnTo>
                  <a:pt x="0" y="2374"/>
                </a:lnTo>
                <a:lnTo>
                  <a:pt x="0" y="251853"/>
                </a:lnTo>
                <a:lnTo>
                  <a:pt x="2374" y="254126"/>
                </a:lnTo>
                <a:lnTo>
                  <a:pt x="67068" y="254126"/>
                </a:lnTo>
                <a:lnTo>
                  <a:pt x="69443" y="251853"/>
                </a:lnTo>
                <a:lnTo>
                  <a:pt x="69443" y="23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62632" y="7683750"/>
            <a:ext cx="35318" cy="35420"/>
          </a:xfrm>
          <a:custGeom>
            <a:avLst/>
            <a:gdLst/>
            <a:ahLst/>
            <a:cxnLst/>
            <a:rect l="l" t="t" r="r" b="b"/>
            <a:pathLst>
              <a:path w="35318" h="35420">
                <a:moveTo>
                  <a:pt x="27863" y="1943"/>
                </a:moveTo>
                <a:lnTo>
                  <a:pt x="22352" y="101"/>
                </a:lnTo>
                <a:lnTo>
                  <a:pt x="12420" y="0"/>
                </a:lnTo>
                <a:lnTo>
                  <a:pt x="4965" y="3670"/>
                </a:lnTo>
                <a:lnTo>
                  <a:pt x="101" y="11658"/>
                </a:lnTo>
                <a:lnTo>
                  <a:pt x="0" y="24295"/>
                </a:lnTo>
                <a:lnTo>
                  <a:pt x="2057" y="29590"/>
                </a:lnTo>
                <a:lnTo>
                  <a:pt x="9283" y="35420"/>
                </a:lnTo>
                <a:lnTo>
                  <a:pt x="25590" y="35420"/>
                </a:lnTo>
                <a:lnTo>
                  <a:pt x="33477" y="28511"/>
                </a:lnTo>
                <a:lnTo>
                  <a:pt x="35318" y="24841"/>
                </a:lnTo>
                <a:lnTo>
                  <a:pt x="35318" y="11125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2632" y="7811297"/>
            <a:ext cx="35318" cy="35318"/>
          </a:xfrm>
          <a:custGeom>
            <a:avLst/>
            <a:gdLst/>
            <a:ahLst/>
            <a:cxnLst/>
            <a:rect l="l" t="t" r="r" b="b"/>
            <a:pathLst>
              <a:path w="35318" h="35318">
                <a:moveTo>
                  <a:pt x="27863" y="1943"/>
                </a:moveTo>
                <a:lnTo>
                  <a:pt x="24295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01" y="24193"/>
                </a:lnTo>
                <a:lnTo>
                  <a:pt x="3987" y="31318"/>
                </a:lnTo>
                <a:lnTo>
                  <a:pt x="11125" y="35318"/>
                </a:lnTo>
                <a:lnTo>
                  <a:pt x="23647" y="35318"/>
                </a:lnTo>
                <a:lnTo>
                  <a:pt x="30886" y="31432"/>
                </a:lnTo>
                <a:lnTo>
                  <a:pt x="35318" y="24841"/>
                </a:lnTo>
                <a:lnTo>
                  <a:pt x="35318" y="11010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7808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1892" y="7912392"/>
            <a:ext cx="146786" cy="211886"/>
          </a:xfrm>
          <a:custGeom>
            <a:avLst/>
            <a:gdLst/>
            <a:ahLst/>
            <a:cxnLst/>
            <a:rect l="l" t="t" r="r" b="b"/>
            <a:pathLst>
              <a:path w="146786" h="211886">
                <a:moveTo>
                  <a:pt x="94830" y="76352"/>
                </a:moveTo>
                <a:lnTo>
                  <a:pt x="94081" y="129374"/>
                </a:lnTo>
                <a:lnTo>
                  <a:pt x="93103" y="210045"/>
                </a:lnTo>
                <a:lnTo>
                  <a:pt x="53568" y="210045"/>
                </a:lnTo>
                <a:lnTo>
                  <a:pt x="52603" y="201409"/>
                </a:lnTo>
                <a:lnTo>
                  <a:pt x="52603" y="73977"/>
                </a:lnTo>
                <a:lnTo>
                  <a:pt x="50761" y="59067"/>
                </a:lnTo>
                <a:lnTo>
                  <a:pt x="49364" y="59499"/>
                </a:lnTo>
                <a:lnTo>
                  <a:pt x="50546" y="76352"/>
                </a:lnTo>
                <a:lnTo>
                  <a:pt x="50546" y="147193"/>
                </a:lnTo>
                <a:lnTo>
                  <a:pt x="48818" y="165773"/>
                </a:lnTo>
                <a:lnTo>
                  <a:pt x="0" y="166852"/>
                </a:lnTo>
                <a:lnTo>
                  <a:pt x="0" y="186080"/>
                </a:lnTo>
                <a:lnTo>
                  <a:pt x="48818" y="187159"/>
                </a:lnTo>
                <a:lnTo>
                  <a:pt x="51739" y="211886"/>
                </a:lnTo>
                <a:lnTo>
                  <a:pt x="95046" y="211886"/>
                </a:lnTo>
                <a:lnTo>
                  <a:pt x="96774" y="130568"/>
                </a:lnTo>
                <a:lnTo>
                  <a:pt x="97967" y="122466"/>
                </a:lnTo>
                <a:lnTo>
                  <a:pt x="146786" y="121386"/>
                </a:lnTo>
                <a:lnTo>
                  <a:pt x="146786" y="102158"/>
                </a:lnTo>
                <a:lnTo>
                  <a:pt x="97967" y="101079"/>
                </a:lnTo>
                <a:lnTo>
                  <a:pt x="95910" y="59067"/>
                </a:lnTo>
                <a:lnTo>
                  <a:pt x="95046" y="0"/>
                </a:lnTo>
                <a:lnTo>
                  <a:pt x="94183" y="0"/>
                </a:lnTo>
                <a:lnTo>
                  <a:pt x="94081" y="75704"/>
                </a:lnTo>
                <a:lnTo>
                  <a:pt x="94830" y="76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02340" y="8294165"/>
            <a:ext cx="113728" cy="53022"/>
          </a:xfrm>
          <a:custGeom>
            <a:avLst/>
            <a:gdLst/>
            <a:ahLst/>
            <a:cxnLst/>
            <a:rect l="l" t="t" r="r" b="b"/>
            <a:pathLst>
              <a:path w="113728" h="53022">
                <a:moveTo>
                  <a:pt x="26250" y="0"/>
                </a:moveTo>
                <a:lnTo>
                  <a:pt x="114" y="14909"/>
                </a:lnTo>
                <a:lnTo>
                  <a:pt x="0" y="23545"/>
                </a:lnTo>
                <a:lnTo>
                  <a:pt x="16738" y="53022"/>
                </a:lnTo>
                <a:lnTo>
                  <a:pt x="27114" y="52920"/>
                </a:lnTo>
                <a:lnTo>
                  <a:pt x="94614" y="14147"/>
                </a:lnTo>
                <a:lnTo>
                  <a:pt x="99898" y="23545"/>
                </a:lnTo>
                <a:lnTo>
                  <a:pt x="112979" y="44284"/>
                </a:lnTo>
                <a:lnTo>
                  <a:pt x="113728" y="43307"/>
                </a:lnTo>
                <a:lnTo>
                  <a:pt x="96126" y="12090"/>
                </a:lnTo>
                <a:lnTo>
                  <a:pt x="94830" y="11341"/>
                </a:lnTo>
                <a:lnTo>
                  <a:pt x="91795" y="12306"/>
                </a:lnTo>
                <a:lnTo>
                  <a:pt x="25272" y="51079"/>
                </a:lnTo>
                <a:lnTo>
                  <a:pt x="18694" y="51193"/>
                </a:lnTo>
                <a:lnTo>
                  <a:pt x="1841" y="21602"/>
                </a:lnTo>
                <a:lnTo>
                  <a:pt x="1841" y="16852"/>
                </a:lnTo>
                <a:lnTo>
                  <a:pt x="28079" y="1943"/>
                </a:lnTo>
                <a:lnTo>
                  <a:pt x="28943" y="762"/>
                </a:lnTo>
                <a:lnTo>
                  <a:pt x="2625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75450" y="8354531"/>
            <a:ext cx="80683" cy="196557"/>
          </a:xfrm>
          <a:custGeom>
            <a:avLst/>
            <a:gdLst/>
            <a:ahLst/>
            <a:cxnLst/>
            <a:rect l="l" t="t" r="r" b="b"/>
            <a:pathLst>
              <a:path w="80683" h="196557">
                <a:moveTo>
                  <a:pt x="431" y="0"/>
                </a:moveTo>
                <a:lnTo>
                  <a:pt x="0" y="34137"/>
                </a:lnTo>
                <a:lnTo>
                  <a:pt x="1409" y="34569"/>
                </a:lnTo>
                <a:lnTo>
                  <a:pt x="2374" y="1841"/>
                </a:lnTo>
                <a:lnTo>
                  <a:pt x="41910" y="1841"/>
                </a:lnTo>
                <a:lnTo>
                  <a:pt x="42875" y="88023"/>
                </a:lnTo>
                <a:lnTo>
                  <a:pt x="78841" y="88671"/>
                </a:lnTo>
                <a:lnTo>
                  <a:pt x="78841" y="107899"/>
                </a:lnTo>
                <a:lnTo>
                  <a:pt x="42875" y="108546"/>
                </a:lnTo>
                <a:lnTo>
                  <a:pt x="41910" y="194729"/>
                </a:lnTo>
                <a:lnTo>
                  <a:pt x="2374" y="194729"/>
                </a:lnTo>
                <a:lnTo>
                  <a:pt x="1409" y="162001"/>
                </a:lnTo>
                <a:lnTo>
                  <a:pt x="0" y="162433"/>
                </a:lnTo>
                <a:lnTo>
                  <a:pt x="431" y="196557"/>
                </a:lnTo>
                <a:lnTo>
                  <a:pt x="43738" y="196557"/>
                </a:lnTo>
                <a:lnTo>
                  <a:pt x="44818" y="110820"/>
                </a:lnTo>
                <a:lnTo>
                  <a:pt x="80683" y="109728"/>
                </a:lnTo>
                <a:lnTo>
                  <a:pt x="80683" y="86842"/>
                </a:lnTo>
                <a:lnTo>
                  <a:pt x="44818" y="85750"/>
                </a:lnTo>
                <a:lnTo>
                  <a:pt x="4373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2455" y="8557684"/>
            <a:ext cx="113614" cy="54978"/>
          </a:xfrm>
          <a:custGeom>
            <a:avLst/>
            <a:gdLst/>
            <a:ahLst/>
            <a:cxnLst/>
            <a:rect l="l" t="t" r="r" b="b"/>
            <a:pathLst>
              <a:path w="113614" h="54978">
                <a:moveTo>
                  <a:pt x="1727" y="36931"/>
                </a:moveTo>
                <a:lnTo>
                  <a:pt x="1828" y="32397"/>
                </a:lnTo>
                <a:lnTo>
                  <a:pt x="19862" y="1943"/>
                </a:lnTo>
                <a:lnTo>
                  <a:pt x="22136" y="1727"/>
                </a:lnTo>
                <a:lnTo>
                  <a:pt x="76022" y="33261"/>
                </a:lnTo>
                <a:lnTo>
                  <a:pt x="96227" y="43853"/>
                </a:lnTo>
                <a:lnTo>
                  <a:pt x="113614" y="10477"/>
                </a:lnTo>
                <a:lnTo>
                  <a:pt x="112852" y="9499"/>
                </a:lnTo>
                <a:lnTo>
                  <a:pt x="95364" y="39103"/>
                </a:lnTo>
                <a:lnTo>
                  <a:pt x="90500" y="39204"/>
                </a:lnTo>
                <a:lnTo>
                  <a:pt x="24079" y="0"/>
                </a:lnTo>
                <a:lnTo>
                  <a:pt x="18033" y="215"/>
                </a:lnTo>
                <a:lnTo>
                  <a:pt x="101" y="30454"/>
                </a:lnTo>
                <a:lnTo>
                  <a:pt x="0" y="38988"/>
                </a:lnTo>
                <a:lnTo>
                  <a:pt x="27000" y="54978"/>
                </a:lnTo>
                <a:lnTo>
                  <a:pt x="28613" y="53136"/>
                </a:lnTo>
                <a:lnTo>
                  <a:pt x="1727" y="36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82879" y="7884088"/>
            <a:ext cx="191376" cy="152603"/>
          </a:xfrm>
          <a:custGeom>
            <a:avLst/>
            <a:gdLst/>
            <a:ahLst/>
            <a:cxnLst/>
            <a:rect l="l" t="t" r="r" b="b"/>
            <a:pathLst>
              <a:path w="191376" h="152603">
                <a:moveTo>
                  <a:pt x="191376" y="2374"/>
                </a:moveTo>
                <a:lnTo>
                  <a:pt x="189103" y="0"/>
                </a:lnTo>
                <a:lnTo>
                  <a:pt x="2374" y="0"/>
                </a:lnTo>
                <a:lnTo>
                  <a:pt x="0" y="2374"/>
                </a:lnTo>
                <a:lnTo>
                  <a:pt x="0" y="150228"/>
                </a:lnTo>
                <a:lnTo>
                  <a:pt x="2374" y="152603"/>
                </a:lnTo>
                <a:lnTo>
                  <a:pt x="189103" y="152603"/>
                </a:lnTo>
                <a:lnTo>
                  <a:pt x="191376" y="150228"/>
                </a:lnTo>
                <a:lnTo>
                  <a:pt x="191376" y="237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66154" y="7866589"/>
            <a:ext cx="26784" cy="17602"/>
          </a:xfrm>
          <a:custGeom>
            <a:avLst/>
            <a:gdLst/>
            <a:ahLst/>
            <a:cxnLst/>
            <a:rect l="l" t="t" r="r" b="b"/>
            <a:pathLst>
              <a:path w="26784" h="17602">
                <a:moveTo>
                  <a:pt x="26454" y="7238"/>
                </a:moveTo>
                <a:lnTo>
                  <a:pt x="419" y="0"/>
                </a:lnTo>
                <a:lnTo>
                  <a:pt x="0" y="16306"/>
                </a:lnTo>
                <a:lnTo>
                  <a:pt x="317" y="17602"/>
                </a:lnTo>
                <a:lnTo>
                  <a:pt x="26352" y="17602"/>
                </a:lnTo>
                <a:lnTo>
                  <a:pt x="26784" y="16306"/>
                </a:lnTo>
                <a:lnTo>
                  <a:pt x="26454" y="723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04180" y="8217585"/>
            <a:ext cx="185000" cy="127774"/>
          </a:xfrm>
          <a:custGeom>
            <a:avLst/>
            <a:gdLst/>
            <a:ahLst/>
            <a:cxnLst/>
            <a:rect l="l" t="t" r="r" b="b"/>
            <a:pathLst>
              <a:path w="185000" h="127774">
                <a:moveTo>
                  <a:pt x="16840" y="127774"/>
                </a:moveTo>
                <a:lnTo>
                  <a:pt x="23431" y="127660"/>
                </a:lnTo>
                <a:lnTo>
                  <a:pt x="89954" y="88887"/>
                </a:lnTo>
                <a:lnTo>
                  <a:pt x="92989" y="87922"/>
                </a:lnTo>
                <a:lnTo>
                  <a:pt x="95034" y="86194"/>
                </a:lnTo>
                <a:lnTo>
                  <a:pt x="109829" y="77762"/>
                </a:lnTo>
                <a:lnTo>
                  <a:pt x="111353" y="77114"/>
                </a:lnTo>
                <a:lnTo>
                  <a:pt x="185000" y="34023"/>
                </a:lnTo>
                <a:lnTo>
                  <a:pt x="183057" y="27978"/>
                </a:lnTo>
                <a:lnTo>
                  <a:pt x="166535" y="0"/>
                </a:lnTo>
                <a:lnTo>
                  <a:pt x="162102" y="114"/>
                </a:lnTo>
                <a:lnTo>
                  <a:pt x="156387" y="3784"/>
                </a:lnTo>
                <a:lnTo>
                  <a:pt x="136080" y="14478"/>
                </a:lnTo>
                <a:lnTo>
                  <a:pt x="134886" y="15557"/>
                </a:lnTo>
                <a:lnTo>
                  <a:pt x="47409" y="66636"/>
                </a:lnTo>
                <a:lnTo>
                  <a:pt x="27101" y="77343"/>
                </a:lnTo>
                <a:lnTo>
                  <a:pt x="26238" y="78524"/>
                </a:lnTo>
                <a:lnTo>
                  <a:pt x="0" y="93421"/>
                </a:lnTo>
                <a:lnTo>
                  <a:pt x="0" y="98183"/>
                </a:lnTo>
                <a:lnTo>
                  <a:pt x="16840" y="12777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76847" y="8356373"/>
            <a:ext cx="41478" cy="192887"/>
          </a:xfrm>
          <a:custGeom>
            <a:avLst/>
            <a:gdLst/>
            <a:ahLst/>
            <a:cxnLst/>
            <a:rect l="l" t="t" r="r" b="b"/>
            <a:pathLst>
              <a:path w="41478" h="192887">
                <a:moveTo>
                  <a:pt x="40500" y="192887"/>
                </a:moveTo>
                <a:lnTo>
                  <a:pt x="41478" y="106705"/>
                </a:lnTo>
                <a:lnTo>
                  <a:pt x="41478" y="86182"/>
                </a:lnTo>
                <a:lnTo>
                  <a:pt x="40500" y="0"/>
                </a:lnTo>
                <a:lnTo>
                  <a:pt x="977" y="0"/>
                </a:lnTo>
                <a:lnTo>
                  <a:pt x="0" y="32715"/>
                </a:lnTo>
                <a:lnTo>
                  <a:pt x="0" y="160159"/>
                </a:lnTo>
                <a:lnTo>
                  <a:pt x="977" y="192887"/>
                </a:lnTo>
                <a:lnTo>
                  <a:pt x="40500" y="19288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04174" y="8559413"/>
            <a:ext cx="185762" cy="130352"/>
          </a:xfrm>
          <a:custGeom>
            <a:avLst/>
            <a:gdLst/>
            <a:ahLst/>
            <a:cxnLst/>
            <a:rect l="l" t="t" r="r" b="b"/>
            <a:pathLst>
              <a:path w="185762" h="130352">
                <a:moveTo>
                  <a:pt x="74307" y="31534"/>
                </a:moveTo>
                <a:lnTo>
                  <a:pt x="20421" y="0"/>
                </a:lnTo>
                <a:lnTo>
                  <a:pt x="18148" y="215"/>
                </a:lnTo>
                <a:lnTo>
                  <a:pt x="114" y="30670"/>
                </a:lnTo>
                <a:lnTo>
                  <a:pt x="0" y="35204"/>
                </a:lnTo>
                <a:lnTo>
                  <a:pt x="26898" y="51409"/>
                </a:lnTo>
                <a:lnTo>
                  <a:pt x="135864" y="114376"/>
                </a:lnTo>
                <a:lnTo>
                  <a:pt x="162763" y="129920"/>
                </a:lnTo>
                <a:lnTo>
                  <a:pt x="166319" y="130352"/>
                </a:lnTo>
                <a:lnTo>
                  <a:pt x="185762" y="97307"/>
                </a:lnTo>
                <a:lnTo>
                  <a:pt x="185762" y="95897"/>
                </a:lnTo>
                <a:lnTo>
                  <a:pt x="111569" y="52920"/>
                </a:lnTo>
                <a:lnTo>
                  <a:pt x="109626" y="51295"/>
                </a:lnTo>
                <a:lnTo>
                  <a:pt x="96558" y="43840"/>
                </a:lnTo>
                <a:lnTo>
                  <a:pt x="94500" y="42113"/>
                </a:lnTo>
                <a:lnTo>
                  <a:pt x="74307" y="3153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23740" y="8080641"/>
            <a:ext cx="43840" cy="16319"/>
          </a:xfrm>
          <a:custGeom>
            <a:avLst/>
            <a:gdLst/>
            <a:ahLst/>
            <a:cxnLst/>
            <a:rect l="l" t="t" r="r" b="b"/>
            <a:pathLst>
              <a:path w="43840" h="16319">
                <a:moveTo>
                  <a:pt x="0" y="431"/>
                </a:moveTo>
                <a:lnTo>
                  <a:pt x="0" y="15989"/>
                </a:lnTo>
                <a:lnTo>
                  <a:pt x="43840" y="16319"/>
                </a:lnTo>
                <a:lnTo>
                  <a:pt x="43408" y="14795"/>
                </a:lnTo>
                <a:lnTo>
                  <a:pt x="43408" y="1625"/>
                </a:lnTo>
                <a:lnTo>
                  <a:pt x="4384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17310" y="8018221"/>
            <a:ext cx="96126" cy="96227"/>
          </a:xfrm>
          <a:custGeom>
            <a:avLst/>
            <a:gdLst/>
            <a:ahLst/>
            <a:cxnLst/>
            <a:rect l="l" t="t" r="r" b="b"/>
            <a:pathLst>
              <a:path w="96126" h="96227">
                <a:moveTo>
                  <a:pt x="75819" y="7454"/>
                </a:moveTo>
                <a:lnTo>
                  <a:pt x="59182" y="0"/>
                </a:lnTo>
                <a:lnTo>
                  <a:pt x="36283" y="0"/>
                </a:lnTo>
                <a:lnTo>
                  <a:pt x="22136" y="6159"/>
                </a:lnTo>
                <a:lnTo>
                  <a:pt x="11239" y="15557"/>
                </a:lnTo>
                <a:lnTo>
                  <a:pt x="1727" y="31965"/>
                </a:lnTo>
                <a:lnTo>
                  <a:pt x="0" y="41363"/>
                </a:lnTo>
                <a:lnTo>
                  <a:pt x="0" y="53682"/>
                </a:lnTo>
                <a:lnTo>
                  <a:pt x="1727" y="64909"/>
                </a:lnTo>
                <a:lnTo>
                  <a:pt x="5511" y="72148"/>
                </a:lnTo>
                <a:lnTo>
                  <a:pt x="18580" y="86829"/>
                </a:lnTo>
                <a:lnTo>
                  <a:pt x="31318" y="94399"/>
                </a:lnTo>
                <a:lnTo>
                  <a:pt x="40614" y="96227"/>
                </a:lnTo>
                <a:lnTo>
                  <a:pt x="54864" y="96227"/>
                </a:lnTo>
                <a:lnTo>
                  <a:pt x="64147" y="94399"/>
                </a:lnTo>
                <a:lnTo>
                  <a:pt x="80568" y="85001"/>
                </a:lnTo>
                <a:lnTo>
                  <a:pt x="89966" y="73977"/>
                </a:lnTo>
                <a:lnTo>
                  <a:pt x="96126" y="59829"/>
                </a:lnTo>
                <a:lnTo>
                  <a:pt x="96126" y="37045"/>
                </a:lnTo>
                <a:lnTo>
                  <a:pt x="87045" y="18364"/>
                </a:lnTo>
                <a:lnTo>
                  <a:pt x="75819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77573" y="8018221"/>
            <a:ext cx="96227" cy="96227"/>
          </a:xfrm>
          <a:custGeom>
            <a:avLst/>
            <a:gdLst/>
            <a:ahLst/>
            <a:cxnLst/>
            <a:rect l="l" t="t" r="r" b="b"/>
            <a:pathLst>
              <a:path w="96227" h="96227">
                <a:moveTo>
                  <a:pt x="75920" y="7454"/>
                </a:moveTo>
                <a:lnTo>
                  <a:pt x="59296" y="0"/>
                </a:lnTo>
                <a:lnTo>
                  <a:pt x="36499" y="0"/>
                </a:lnTo>
                <a:lnTo>
                  <a:pt x="22250" y="6159"/>
                </a:lnTo>
                <a:lnTo>
                  <a:pt x="8534" y="18364"/>
                </a:lnTo>
                <a:lnTo>
                  <a:pt x="0" y="35636"/>
                </a:lnTo>
                <a:lnTo>
                  <a:pt x="0" y="61125"/>
                </a:lnTo>
                <a:lnTo>
                  <a:pt x="5613" y="73977"/>
                </a:lnTo>
                <a:lnTo>
                  <a:pt x="15011" y="85001"/>
                </a:lnTo>
                <a:lnTo>
                  <a:pt x="31419" y="94399"/>
                </a:lnTo>
                <a:lnTo>
                  <a:pt x="40817" y="96227"/>
                </a:lnTo>
                <a:lnTo>
                  <a:pt x="54965" y="96227"/>
                </a:lnTo>
                <a:lnTo>
                  <a:pt x="64363" y="94399"/>
                </a:lnTo>
                <a:lnTo>
                  <a:pt x="77000" y="86829"/>
                </a:lnTo>
                <a:lnTo>
                  <a:pt x="90068" y="72148"/>
                </a:lnTo>
                <a:lnTo>
                  <a:pt x="94500" y="63614"/>
                </a:lnTo>
                <a:lnTo>
                  <a:pt x="96227" y="42557"/>
                </a:lnTo>
                <a:lnTo>
                  <a:pt x="92557" y="29705"/>
                </a:lnTo>
                <a:lnTo>
                  <a:pt x="85318" y="16522"/>
                </a:lnTo>
                <a:lnTo>
                  <a:pt x="75920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45869" y="9178683"/>
            <a:ext cx="98717" cy="96126"/>
          </a:xfrm>
          <a:custGeom>
            <a:avLst/>
            <a:gdLst/>
            <a:ahLst/>
            <a:cxnLst/>
            <a:rect l="l" t="t" r="r" b="b"/>
            <a:pathLst>
              <a:path w="98717" h="96126">
                <a:moveTo>
                  <a:pt x="65455" y="1727"/>
                </a:moveTo>
                <a:lnTo>
                  <a:pt x="56172" y="0"/>
                </a:lnTo>
                <a:lnTo>
                  <a:pt x="42671" y="0"/>
                </a:lnTo>
                <a:lnTo>
                  <a:pt x="33273" y="1727"/>
                </a:lnTo>
                <a:lnTo>
                  <a:pt x="24739" y="6159"/>
                </a:lnTo>
                <a:lnTo>
                  <a:pt x="14693" y="14579"/>
                </a:lnTo>
                <a:lnTo>
                  <a:pt x="4330" y="28193"/>
                </a:lnTo>
                <a:lnTo>
                  <a:pt x="0" y="46329"/>
                </a:lnTo>
                <a:lnTo>
                  <a:pt x="2489" y="64808"/>
                </a:lnTo>
                <a:lnTo>
                  <a:pt x="6273" y="72148"/>
                </a:lnTo>
                <a:lnTo>
                  <a:pt x="19342" y="86728"/>
                </a:lnTo>
                <a:lnTo>
                  <a:pt x="28511" y="92341"/>
                </a:lnTo>
                <a:lnTo>
                  <a:pt x="39420" y="96126"/>
                </a:lnTo>
                <a:lnTo>
                  <a:pt x="59296" y="96126"/>
                </a:lnTo>
                <a:lnTo>
                  <a:pt x="70319" y="92341"/>
                </a:lnTo>
                <a:lnTo>
                  <a:pt x="80352" y="85750"/>
                </a:lnTo>
                <a:lnTo>
                  <a:pt x="92557" y="72148"/>
                </a:lnTo>
                <a:lnTo>
                  <a:pt x="96875" y="63512"/>
                </a:lnTo>
                <a:lnTo>
                  <a:pt x="98717" y="46329"/>
                </a:lnTo>
                <a:lnTo>
                  <a:pt x="94932" y="29590"/>
                </a:lnTo>
                <a:lnTo>
                  <a:pt x="85864" y="16421"/>
                </a:lnTo>
                <a:lnTo>
                  <a:pt x="76466" y="7353"/>
                </a:lnTo>
                <a:lnTo>
                  <a:pt x="65455" y="172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30519" y="8007101"/>
            <a:ext cx="22352" cy="24295"/>
          </a:xfrm>
          <a:custGeom>
            <a:avLst/>
            <a:gdLst/>
            <a:ahLst/>
            <a:cxnLst/>
            <a:rect l="l" t="t" r="r" b="b"/>
            <a:pathLst>
              <a:path w="22351" h="24295">
                <a:moveTo>
                  <a:pt x="18465" y="2158"/>
                </a:moveTo>
                <a:lnTo>
                  <a:pt x="15011" y="0"/>
                </a:lnTo>
                <a:lnTo>
                  <a:pt x="5499" y="647"/>
                </a:lnTo>
                <a:lnTo>
                  <a:pt x="0" y="6159"/>
                </a:lnTo>
                <a:lnTo>
                  <a:pt x="0" y="18795"/>
                </a:lnTo>
                <a:lnTo>
                  <a:pt x="5499" y="24295"/>
                </a:lnTo>
                <a:lnTo>
                  <a:pt x="16306" y="24295"/>
                </a:lnTo>
                <a:lnTo>
                  <a:pt x="21805" y="18795"/>
                </a:lnTo>
                <a:lnTo>
                  <a:pt x="22352" y="7454"/>
                </a:lnTo>
                <a:lnTo>
                  <a:pt x="18465" y="215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22714" y="8022005"/>
            <a:ext cx="86944" cy="86931"/>
          </a:xfrm>
          <a:custGeom>
            <a:avLst/>
            <a:gdLst/>
            <a:ahLst/>
            <a:cxnLst/>
            <a:rect l="l" t="t" r="r" b="b"/>
            <a:pathLst>
              <a:path w="86944" h="86931">
                <a:moveTo>
                  <a:pt x="61125" y="3670"/>
                </a:moveTo>
                <a:lnTo>
                  <a:pt x="48171" y="0"/>
                </a:lnTo>
                <a:lnTo>
                  <a:pt x="29044" y="1727"/>
                </a:lnTo>
                <a:lnTo>
                  <a:pt x="15976" y="8966"/>
                </a:lnTo>
                <a:lnTo>
                  <a:pt x="3238" y="24079"/>
                </a:lnTo>
                <a:lnTo>
                  <a:pt x="101" y="33807"/>
                </a:lnTo>
                <a:lnTo>
                  <a:pt x="0" y="55511"/>
                </a:lnTo>
                <a:lnTo>
                  <a:pt x="5613" y="68364"/>
                </a:lnTo>
                <a:lnTo>
                  <a:pt x="15112" y="79273"/>
                </a:lnTo>
                <a:lnTo>
                  <a:pt x="31419" y="86931"/>
                </a:lnTo>
                <a:lnTo>
                  <a:pt x="53238" y="86931"/>
                </a:lnTo>
                <a:lnTo>
                  <a:pt x="62966" y="83692"/>
                </a:lnTo>
                <a:lnTo>
                  <a:pt x="77977" y="71056"/>
                </a:lnTo>
                <a:lnTo>
                  <a:pt x="85204" y="57886"/>
                </a:lnTo>
                <a:lnTo>
                  <a:pt x="86944" y="50545"/>
                </a:lnTo>
                <a:lnTo>
                  <a:pt x="86944" y="38773"/>
                </a:lnTo>
                <a:lnTo>
                  <a:pt x="81533" y="22136"/>
                </a:lnTo>
                <a:lnTo>
                  <a:pt x="70307" y="9283"/>
                </a:lnTo>
                <a:lnTo>
                  <a:pt x="61125" y="367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1353" y="8022004"/>
            <a:ext cx="86931" cy="86944"/>
          </a:xfrm>
          <a:custGeom>
            <a:avLst/>
            <a:gdLst/>
            <a:ahLst/>
            <a:cxnLst/>
            <a:rect l="l" t="t" r="r" b="b"/>
            <a:pathLst>
              <a:path w="86931" h="86944">
                <a:moveTo>
                  <a:pt x="57454" y="1727"/>
                </a:moveTo>
                <a:lnTo>
                  <a:pt x="40170" y="0"/>
                </a:lnTo>
                <a:lnTo>
                  <a:pt x="29476" y="2374"/>
                </a:lnTo>
                <a:lnTo>
                  <a:pt x="16090" y="9283"/>
                </a:lnTo>
                <a:lnTo>
                  <a:pt x="5829" y="21170"/>
                </a:lnTo>
                <a:lnTo>
                  <a:pt x="0" y="37477"/>
                </a:lnTo>
                <a:lnTo>
                  <a:pt x="101" y="49898"/>
                </a:lnTo>
                <a:lnTo>
                  <a:pt x="1828" y="59296"/>
                </a:lnTo>
                <a:lnTo>
                  <a:pt x="5613" y="66522"/>
                </a:lnTo>
                <a:lnTo>
                  <a:pt x="18681" y="81114"/>
                </a:lnTo>
                <a:lnTo>
                  <a:pt x="31419" y="86944"/>
                </a:lnTo>
                <a:lnTo>
                  <a:pt x="54965" y="86944"/>
                </a:lnTo>
                <a:lnTo>
                  <a:pt x="73228" y="77431"/>
                </a:lnTo>
                <a:lnTo>
                  <a:pt x="83261" y="63499"/>
                </a:lnTo>
                <a:lnTo>
                  <a:pt x="86931" y="54216"/>
                </a:lnTo>
                <a:lnTo>
                  <a:pt x="86931" y="35102"/>
                </a:lnTo>
                <a:lnTo>
                  <a:pt x="81432" y="20294"/>
                </a:lnTo>
                <a:lnTo>
                  <a:pt x="68465" y="7340"/>
                </a:lnTo>
                <a:lnTo>
                  <a:pt x="57454" y="172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52141" y="9184083"/>
            <a:ext cx="86931" cy="87160"/>
          </a:xfrm>
          <a:custGeom>
            <a:avLst/>
            <a:gdLst/>
            <a:ahLst/>
            <a:cxnLst/>
            <a:rect l="l" t="t" r="r" b="b"/>
            <a:pathLst>
              <a:path w="86931" h="87160">
                <a:moveTo>
                  <a:pt x="72034" y="9397"/>
                </a:moveTo>
                <a:lnTo>
                  <a:pt x="53670" y="114"/>
                </a:lnTo>
                <a:lnTo>
                  <a:pt x="30670" y="0"/>
                </a:lnTo>
                <a:lnTo>
                  <a:pt x="13068" y="10147"/>
                </a:lnTo>
                <a:lnTo>
                  <a:pt x="3670" y="22898"/>
                </a:lnTo>
                <a:lnTo>
                  <a:pt x="0" y="33908"/>
                </a:lnTo>
                <a:lnTo>
                  <a:pt x="0" y="51942"/>
                </a:lnTo>
                <a:lnTo>
                  <a:pt x="1727" y="59397"/>
                </a:lnTo>
                <a:lnTo>
                  <a:pt x="5499" y="66751"/>
                </a:lnTo>
                <a:lnTo>
                  <a:pt x="14897" y="77647"/>
                </a:lnTo>
                <a:lnTo>
                  <a:pt x="29476" y="85204"/>
                </a:lnTo>
                <a:lnTo>
                  <a:pt x="42659" y="87160"/>
                </a:lnTo>
                <a:lnTo>
                  <a:pt x="55511" y="85750"/>
                </a:lnTo>
                <a:lnTo>
                  <a:pt x="67830" y="79590"/>
                </a:lnTo>
                <a:lnTo>
                  <a:pt x="77546" y="70954"/>
                </a:lnTo>
                <a:lnTo>
                  <a:pt x="84988" y="58102"/>
                </a:lnTo>
                <a:lnTo>
                  <a:pt x="86829" y="50647"/>
                </a:lnTo>
                <a:lnTo>
                  <a:pt x="86931" y="35204"/>
                </a:lnTo>
                <a:lnTo>
                  <a:pt x="81318" y="20523"/>
                </a:lnTo>
                <a:lnTo>
                  <a:pt x="72034" y="939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64467" y="7685585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18580" y="101"/>
                </a:lnTo>
                <a:lnTo>
                  <a:pt x="12420" y="0"/>
                </a:lnTo>
                <a:lnTo>
                  <a:pt x="4965" y="3784"/>
                </a:lnTo>
                <a:lnTo>
                  <a:pt x="114" y="11772"/>
                </a:lnTo>
                <a:lnTo>
                  <a:pt x="0" y="20624"/>
                </a:lnTo>
                <a:lnTo>
                  <a:pt x="2044" y="25920"/>
                </a:lnTo>
                <a:lnTo>
                  <a:pt x="9283" y="31648"/>
                </a:lnTo>
                <a:lnTo>
                  <a:pt x="21920" y="31648"/>
                </a:lnTo>
                <a:lnTo>
                  <a:pt x="29705" y="24726"/>
                </a:lnTo>
                <a:lnTo>
                  <a:pt x="31648" y="21170"/>
                </a:lnTo>
                <a:lnTo>
                  <a:pt x="31648" y="11125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64467" y="7813133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20624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14" y="20510"/>
                </a:lnTo>
                <a:lnTo>
                  <a:pt x="3987" y="27647"/>
                </a:lnTo>
                <a:lnTo>
                  <a:pt x="11125" y="31534"/>
                </a:lnTo>
                <a:lnTo>
                  <a:pt x="19977" y="31648"/>
                </a:lnTo>
                <a:lnTo>
                  <a:pt x="27216" y="27762"/>
                </a:lnTo>
                <a:lnTo>
                  <a:pt x="31648" y="21170"/>
                </a:lnTo>
                <a:lnTo>
                  <a:pt x="31648" y="11010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84334" y="7602528"/>
            <a:ext cx="251307" cy="502094"/>
          </a:xfrm>
          <a:custGeom>
            <a:avLst/>
            <a:gdLst/>
            <a:ahLst/>
            <a:cxnLst/>
            <a:rect l="l" t="t" r="r" b="b"/>
            <a:pathLst>
              <a:path w="251307" h="502094">
                <a:moveTo>
                  <a:pt x="56476" y="394957"/>
                </a:moveTo>
                <a:lnTo>
                  <a:pt x="42544" y="395503"/>
                </a:lnTo>
                <a:lnTo>
                  <a:pt x="54533" y="397230"/>
                </a:lnTo>
                <a:lnTo>
                  <a:pt x="54533" y="414616"/>
                </a:lnTo>
                <a:lnTo>
                  <a:pt x="40817" y="414616"/>
                </a:lnTo>
                <a:lnTo>
                  <a:pt x="40817" y="162547"/>
                </a:lnTo>
                <a:lnTo>
                  <a:pt x="54533" y="162547"/>
                </a:lnTo>
                <a:lnTo>
                  <a:pt x="54533" y="187375"/>
                </a:lnTo>
                <a:lnTo>
                  <a:pt x="42544" y="188569"/>
                </a:lnTo>
                <a:lnTo>
                  <a:pt x="56476" y="189649"/>
                </a:lnTo>
                <a:lnTo>
                  <a:pt x="57454" y="1727"/>
                </a:lnTo>
                <a:lnTo>
                  <a:pt x="63601" y="1841"/>
                </a:lnTo>
                <a:lnTo>
                  <a:pt x="139420" y="18478"/>
                </a:lnTo>
                <a:lnTo>
                  <a:pt x="193751" y="35852"/>
                </a:lnTo>
                <a:lnTo>
                  <a:pt x="199682" y="38125"/>
                </a:lnTo>
                <a:lnTo>
                  <a:pt x="207683" y="40716"/>
                </a:lnTo>
                <a:lnTo>
                  <a:pt x="250672" y="58318"/>
                </a:lnTo>
                <a:lnTo>
                  <a:pt x="251307" y="56705"/>
                </a:lnTo>
                <a:lnTo>
                  <a:pt x="220751" y="42557"/>
                </a:lnTo>
                <a:lnTo>
                  <a:pt x="141262" y="16637"/>
                </a:lnTo>
                <a:lnTo>
                  <a:pt x="65557" y="114"/>
                </a:lnTo>
                <a:lnTo>
                  <a:pt x="55613" y="0"/>
                </a:lnTo>
                <a:lnTo>
                  <a:pt x="54533" y="159626"/>
                </a:lnTo>
                <a:lnTo>
                  <a:pt x="40817" y="159626"/>
                </a:lnTo>
                <a:lnTo>
                  <a:pt x="39738" y="53568"/>
                </a:lnTo>
                <a:lnTo>
                  <a:pt x="0" y="53035"/>
                </a:lnTo>
                <a:lnTo>
                  <a:pt x="0" y="54864"/>
                </a:lnTo>
                <a:lnTo>
                  <a:pt x="37909" y="55410"/>
                </a:lnTo>
                <a:lnTo>
                  <a:pt x="38773" y="501878"/>
                </a:lnTo>
                <a:lnTo>
                  <a:pt x="39852" y="502094"/>
                </a:lnTo>
                <a:lnTo>
                  <a:pt x="40817" y="417537"/>
                </a:lnTo>
                <a:lnTo>
                  <a:pt x="54533" y="417537"/>
                </a:lnTo>
                <a:lnTo>
                  <a:pt x="55397" y="476173"/>
                </a:lnTo>
                <a:lnTo>
                  <a:pt x="57124" y="474230"/>
                </a:lnTo>
                <a:lnTo>
                  <a:pt x="56476" y="394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92501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15662" y="7640768"/>
            <a:ext cx="1295" cy="249478"/>
          </a:xfrm>
          <a:custGeom>
            <a:avLst/>
            <a:gdLst/>
            <a:ahLst/>
            <a:cxnLst/>
            <a:rect l="l" t="t" r="r" b="b"/>
            <a:pathLst>
              <a:path w="1295" h="249478">
                <a:moveTo>
                  <a:pt x="0" y="249478"/>
                </a:moveTo>
                <a:lnTo>
                  <a:pt x="1295" y="249047"/>
                </a:lnTo>
                <a:lnTo>
                  <a:pt x="1295" y="317"/>
                </a:lnTo>
                <a:lnTo>
                  <a:pt x="0" y="0"/>
                </a:lnTo>
                <a:lnTo>
                  <a:pt x="0" y="249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21900" y="7951161"/>
            <a:ext cx="11976" cy="18567"/>
          </a:xfrm>
          <a:custGeom>
            <a:avLst/>
            <a:gdLst/>
            <a:ahLst/>
            <a:cxnLst/>
            <a:rect l="l" t="t" r="r" b="b"/>
            <a:pathLst>
              <a:path w="11976" h="18567">
                <a:moveTo>
                  <a:pt x="10147" y="1943"/>
                </a:moveTo>
                <a:lnTo>
                  <a:pt x="10147" y="0"/>
                </a:lnTo>
                <a:lnTo>
                  <a:pt x="0" y="533"/>
                </a:lnTo>
                <a:lnTo>
                  <a:pt x="0" y="17919"/>
                </a:lnTo>
                <a:lnTo>
                  <a:pt x="11976" y="18567"/>
                </a:lnTo>
                <a:lnTo>
                  <a:pt x="11976" y="16738"/>
                </a:lnTo>
                <a:lnTo>
                  <a:pt x="1828" y="16090"/>
                </a:lnTo>
                <a:lnTo>
                  <a:pt x="1828" y="2374"/>
                </a:lnTo>
                <a:lnTo>
                  <a:pt x="10147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63306" y="7917893"/>
            <a:ext cx="96875" cy="165887"/>
          </a:xfrm>
          <a:custGeom>
            <a:avLst/>
            <a:gdLst/>
            <a:ahLst/>
            <a:cxnLst/>
            <a:rect l="l" t="t" r="r" b="b"/>
            <a:pathLst>
              <a:path w="96875" h="165887">
                <a:moveTo>
                  <a:pt x="2273" y="165887"/>
                </a:moveTo>
                <a:lnTo>
                  <a:pt x="41579" y="89103"/>
                </a:lnTo>
                <a:lnTo>
                  <a:pt x="57022" y="62204"/>
                </a:lnTo>
                <a:lnTo>
                  <a:pt x="96875" y="1727"/>
                </a:lnTo>
                <a:lnTo>
                  <a:pt x="94932" y="0"/>
                </a:lnTo>
                <a:lnTo>
                  <a:pt x="49898" y="67932"/>
                </a:lnTo>
                <a:lnTo>
                  <a:pt x="0" y="164477"/>
                </a:lnTo>
                <a:lnTo>
                  <a:pt x="2273" y="1658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99555" y="8215858"/>
            <a:ext cx="75488" cy="110705"/>
          </a:xfrm>
          <a:custGeom>
            <a:avLst/>
            <a:gdLst/>
            <a:ahLst/>
            <a:cxnLst/>
            <a:rect l="l" t="t" r="r" b="b"/>
            <a:pathLst>
              <a:path w="75488" h="110705">
                <a:moveTo>
                  <a:pt x="533" y="30137"/>
                </a:moveTo>
                <a:lnTo>
                  <a:pt x="0" y="37693"/>
                </a:lnTo>
                <a:lnTo>
                  <a:pt x="69329" y="77444"/>
                </a:lnTo>
                <a:lnTo>
                  <a:pt x="71056" y="82092"/>
                </a:lnTo>
                <a:lnTo>
                  <a:pt x="55727" y="108000"/>
                </a:lnTo>
                <a:lnTo>
                  <a:pt x="56489" y="110705"/>
                </a:lnTo>
                <a:lnTo>
                  <a:pt x="75488" y="78854"/>
                </a:lnTo>
                <a:lnTo>
                  <a:pt x="1828" y="35750"/>
                </a:lnTo>
                <a:lnTo>
                  <a:pt x="3784" y="29705"/>
                </a:lnTo>
                <a:lnTo>
                  <a:pt x="20307" y="1739"/>
                </a:lnTo>
                <a:lnTo>
                  <a:pt x="24625" y="1841"/>
                </a:lnTo>
                <a:lnTo>
                  <a:pt x="30340" y="5511"/>
                </a:lnTo>
                <a:lnTo>
                  <a:pt x="50647" y="16205"/>
                </a:lnTo>
                <a:lnTo>
                  <a:pt x="50863" y="14477"/>
                </a:lnTo>
                <a:lnTo>
                  <a:pt x="26568" y="114"/>
                </a:lnTo>
                <a:lnTo>
                  <a:pt x="18351" y="0"/>
                </a:lnTo>
                <a:lnTo>
                  <a:pt x="533" y="301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89209" y="8150740"/>
            <a:ext cx="23113" cy="87160"/>
          </a:xfrm>
          <a:custGeom>
            <a:avLst/>
            <a:gdLst/>
            <a:ahLst/>
            <a:cxnLst/>
            <a:rect l="l" t="t" r="r" b="b"/>
            <a:pathLst>
              <a:path w="23113" h="87160">
                <a:moveTo>
                  <a:pt x="0" y="84454"/>
                </a:moveTo>
                <a:lnTo>
                  <a:pt x="761" y="87160"/>
                </a:lnTo>
                <a:lnTo>
                  <a:pt x="19113" y="16738"/>
                </a:lnTo>
                <a:lnTo>
                  <a:pt x="23113" y="1943"/>
                </a:lnTo>
                <a:lnTo>
                  <a:pt x="23012" y="0"/>
                </a:lnTo>
                <a:lnTo>
                  <a:pt x="16852" y="14033"/>
                </a:lnTo>
                <a:lnTo>
                  <a:pt x="0" y="84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34334" y="8354538"/>
            <a:ext cx="80784" cy="196557"/>
          </a:xfrm>
          <a:custGeom>
            <a:avLst/>
            <a:gdLst/>
            <a:ahLst/>
            <a:cxnLst/>
            <a:rect l="l" t="t" r="r" b="b"/>
            <a:pathLst>
              <a:path w="80784" h="196557">
                <a:moveTo>
                  <a:pt x="80238" y="196557"/>
                </a:moveTo>
                <a:lnTo>
                  <a:pt x="80784" y="162432"/>
                </a:lnTo>
                <a:lnTo>
                  <a:pt x="79387" y="162001"/>
                </a:lnTo>
                <a:lnTo>
                  <a:pt x="78409" y="194716"/>
                </a:lnTo>
                <a:lnTo>
                  <a:pt x="38887" y="194716"/>
                </a:lnTo>
                <a:lnTo>
                  <a:pt x="37795" y="108534"/>
                </a:lnTo>
                <a:lnTo>
                  <a:pt x="1943" y="107886"/>
                </a:lnTo>
                <a:lnTo>
                  <a:pt x="1943" y="88671"/>
                </a:lnTo>
                <a:lnTo>
                  <a:pt x="37795" y="88023"/>
                </a:lnTo>
                <a:lnTo>
                  <a:pt x="38887" y="1828"/>
                </a:lnTo>
                <a:lnTo>
                  <a:pt x="78409" y="1828"/>
                </a:lnTo>
                <a:lnTo>
                  <a:pt x="79387" y="34556"/>
                </a:lnTo>
                <a:lnTo>
                  <a:pt x="80784" y="34124"/>
                </a:lnTo>
                <a:lnTo>
                  <a:pt x="80238" y="0"/>
                </a:lnTo>
                <a:lnTo>
                  <a:pt x="37045" y="0"/>
                </a:lnTo>
                <a:lnTo>
                  <a:pt x="35966" y="85750"/>
                </a:lnTo>
                <a:lnTo>
                  <a:pt x="0" y="86829"/>
                </a:lnTo>
                <a:lnTo>
                  <a:pt x="0" y="109727"/>
                </a:lnTo>
                <a:lnTo>
                  <a:pt x="35966" y="110807"/>
                </a:lnTo>
                <a:lnTo>
                  <a:pt x="37045" y="196557"/>
                </a:lnTo>
                <a:lnTo>
                  <a:pt x="80238" y="1965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9877" y="8656722"/>
            <a:ext cx="50761" cy="34772"/>
          </a:xfrm>
          <a:custGeom>
            <a:avLst/>
            <a:gdLst/>
            <a:ahLst/>
            <a:cxnLst/>
            <a:rect l="l" t="t" r="r" b="b"/>
            <a:pathLst>
              <a:path w="50761" h="34772">
                <a:moveTo>
                  <a:pt x="647" y="0"/>
                </a:moveTo>
                <a:lnTo>
                  <a:pt x="0" y="2692"/>
                </a:lnTo>
                <a:lnTo>
                  <a:pt x="18249" y="34772"/>
                </a:lnTo>
                <a:lnTo>
                  <a:pt x="25704" y="34340"/>
                </a:lnTo>
                <a:lnTo>
                  <a:pt x="50761" y="20078"/>
                </a:lnTo>
                <a:lnTo>
                  <a:pt x="50545" y="17068"/>
                </a:lnTo>
                <a:lnTo>
                  <a:pt x="26136" y="31102"/>
                </a:lnTo>
                <a:lnTo>
                  <a:pt x="20091" y="33045"/>
                </a:lnTo>
                <a:lnTo>
                  <a:pt x="64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31164" y="9285173"/>
            <a:ext cx="215887" cy="66738"/>
          </a:xfrm>
          <a:custGeom>
            <a:avLst/>
            <a:gdLst/>
            <a:ahLst/>
            <a:cxnLst/>
            <a:rect l="l" t="t" r="r" b="b"/>
            <a:pathLst>
              <a:path w="215887" h="66738">
                <a:moveTo>
                  <a:pt x="1511" y="0"/>
                </a:moveTo>
                <a:lnTo>
                  <a:pt x="0" y="3238"/>
                </a:lnTo>
                <a:lnTo>
                  <a:pt x="93637" y="37693"/>
                </a:lnTo>
                <a:lnTo>
                  <a:pt x="174955" y="58000"/>
                </a:lnTo>
                <a:lnTo>
                  <a:pt x="215887" y="66738"/>
                </a:lnTo>
                <a:lnTo>
                  <a:pt x="214058" y="63398"/>
                </a:lnTo>
                <a:lnTo>
                  <a:pt x="191592" y="59829"/>
                </a:lnTo>
                <a:lnTo>
                  <a:pt x="95465" y="35852"/>
                </a:lnTo>
                <a:lnTo>
                  <a:pt x="4965" y="2590"/>
                </a:lnTo>
                <a:lnTo>
                  <a:pt x="151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41344" y="7426385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431"/>
                </a:moveTo>
                <a:lnTo>
                  <a:pt x="9398" y="1409"/>
                </a:lnTo>
                <a:lnTo>
                  <a:pt x="9398" y="0"/>
                </a:lnTo>
                <a:lnTo>
                  <a:pt x="0" y="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24465" y="7537847"/>
            <a:ext cx="272491" cy="80987"/>
          </a:xfrm>
          <a:custGeom>
            <a:avLst/>
            <a:gdLst/>
            <a:ahLst/>
            <a:cxnLst/>
            <a:rect l="l" t="t" r="r" b="b"/>
            <a:pathLst>
              <a:path w="272491" h="80987">
                <a:moveTo>
                  <a:pt x="6692" y="80987"/>
                </a:moveTo>
                <a:lnTo>
                  <a:pt x="22250" y="74079"/>
                </a:lnTo>
                <a:lnTo>
                  <a:pt x="116535" y="40817"/>
                </a:lnTo>
                <a:lnTo>
                  <a:pt x="199593" y="20408"/>
                </a:lnTo>
                <a:lnTo>
                  <a:pt x="251320" y="12953"/>
                </a:lnTo>
                <a:lnTo>
                  <a:pt x="265468" y="12407"/>
                </a:lnTo>
                <a:lnTo>
                  <a:pt x="272491" y="10464"/>
                </a:lnTo>
                <a:lnTo>
                  <a:pt x="272275" y="0"/>
                </a:lnTo>
                <a:lnTo>
                  <a:pt x="264172" y="0"/>
                </a:lnTo>
                <a:lnTo>
                  <a:pt x="214388" y="14897"/>
                </a:lnTo>
                <a:lnTo>
                  <a:pt x="131114" y="20294"/>
                </a:lnTo>
                <a:lnTo>
                  <a:pt x="61023" y="55511"/>
                </a:lnTo>
                <a:lnTo>
                  <a:pt x="0" y="70192"/>
                </a:lnTo>
                <a:lnTo>
                  <a:pt x="6692" y="80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25155" y="7765070"/>
            <a:ext cx="15659" cy="252069"/>
          </a:xfrm>
          <a:custGeom>
            <a:avLst/>
            <a:gdLst/>
            <a:ahLst/>
            <a:cxnLst/>
            <a:rect l="l" t="t" r="r" b="b"/>
            <a:pathLst>
              <a:path w="15659" h="252069">
                <a:moveTo>
                  <a:pt x="1727" y="26034"/>
                </a:moveTo>
                <a:lnTo>
                  <a:pt x="13715" y="24841"/>
                </a:lnTo>
                <a:lnTo>
                  <a:pt x="13715" y="0"/>
                </a:lnTo>
                <a:lnTo>
                  <a:pt x="0" y="0"/>
                </a:lnTo>
                <a:lnTo>
                  <a:pt x="0" y="252069"/>
                </a:lnTo>
                <a:lnTo>
                  <a:pt x="13715" y="252069"/>
                </a:lnTo>
                <a:lnTo>
                  <a:pt x="13715" y="234683"/>
                </a:lnTo>
                <a:lnTo>
                  <a:pt x="1727" y="232956"/>
                </a:lnTo>
                <a:lnTo>
                  <a:pt x="15659" y="232422"/>
                </a:lnTo>
                <a:lnTo>
                  <a:pt x="15659" y="156387"/>
                </a:lnTo>
                <a:lnTo>
                  <a:pt x="1727" y="155308"/>
                </a:lnTo>
                <a:lnTo>
                  <a:pt x="13715" y="154114"/>
                </a:lnTo>
                <a:lnTo>
                  <a:pt x="13715" y="105295"/>
                </a:lnTo>
                <a:lnTo>
                  <a:pt x="1727" y="103568"/>
                </a:lnTo>
                <a:lnTo>
                  <a:pt x="15659" y="103035"/>
                </a:lnTo>
                <a:lnTo>
                  <a:pt x="15659" y="27101"/>
                </a:lnTo>
                <a:lnTo>
                  <a:pt x="1727" y="26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65574" y="7919614"/>
            <a:ext cx="139966" cy="173342"/>
          </a:xfrm>
          <a:custGeom>
            <a:avLst/>
            <a:gdLst/>
            <a:ahLst/>
            <a:cxnLst/>
            <a:rect l="l" t="t" r="r" b="b"/>
            <a:pathLst>
              <a:path w="139966" h="173342">
                <a:moveTo>
                  <a:pt x="90614" y="94068"/>
                </a:moveTo>
                <a:lnTo>
                  <a:pt x="89535" y="91160"/>
                </a:lnTo>
                <a:lnTo>
                  <a:pt x="92011" y="90830"/>
                </a:lnTo>
                <a:lnTo>
                  <a:pt x="96012" y="86512"/>
                </a:lnTo>
                <a:lnTo>
                  <a:pt x="99364" y="80899"/>
                </a:lnTo>
                <a:lnTo>
                  <a:pt x="108546" y="75819"/>
                </a:lnTo>
                <a:lnTo>
                  <a:pt x="111137" y="73660"/>
                </a:lnTo>
                <a:lnTo>
                  <a:pt x="112102" y="70967"/>
                </a:lnTo>
                <a:lnTo>
                  <a:pt x="114592" y="72034"/>
                </a:lnTo>
                <a:lnTo>
                  <a:pt x="115341" y="69342"/>
                </a:lnTo>
                <a:lnTo>
                  <a:pt x="139966" y="58000"/>
                </a:lnTo>
                <a:lnTo>
                  <a:pt x="94602" y="0"/>
                </a:lnTo>
                <a:lnTo>
                  <a:pt x="54749" y="60490"/>
                </a:lnTo>
                <a:lnTo>
                  <a:pt x="39306" y="87376"/>
                </a:lnTo>
                <a:lnTo>
                  <a:pt x="0" y="164160"/>
                </a:lnTo>
                <a:lnTo>
                  <a:pt x="73329" y="173342"/>
                </a:lnTo>
                <a:lnTo>
                  <a:pt x="71602" y="164706"/>
                </a:lnTo>
                <a:lnTo>
                  <a:pt x="71704" y="142455"/>
                </a:lnTo>
                <a:lnTo>
                  <a:pt x="71170" y="128308"/>
                </a:lnTo>
                <a:lnTo>
                  <a:pt x="72148" y="127990"/>
                </a:lnTo>
                <a:lnTo>
                  <a:pt x="74955" y="119024"/>
                </a:lnTo>
                <a:lnTo>
                  <a:pt x="77431" y="118478"/>
                </a:lnTo>
                <a:lnTo>
                  <a:pt x="76466" y="113512"/>
                </a:lnTo>
                <a:lnTo>
                  <a:pt x="79375" y="112864"/>
                </a:lnTo>
                <a:lnTo>
                  <a:pt x="78409" y="108216"/>
                </a:lnTo>
                <a:lnTo>
                  <a:pt x="85864" y="96875"/>
                </a:lnTo>
                <a:lnTo>
                  <a:pt x="88455" y="96342"/>
                </a:lnTo>
                <a:lnTo>
                  <a:pt x="90614" y="94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84916" y="7921240"/>
            <a:ext cx="138353" cy="171831"/>
          </a:xfrm>
          <a:custGeom>
            <a:avLst/>
            <a:gdLst/>
            <a:ahLst/>
            <a:cxnLst/>
            <a:rect l="l" t="t" r="r" b="b"/>
            <a:pathLst>
              <a:path w="138353" h="171830">
                <a:moveTo>
                  <a:pt x="111671" y="104432"/>
                </a:moveTo>
                <a:lnTo>
                  <a:pt x="63830" y="24841"/>
                </a:lnTo>
                <a:lnTo>
                  <a:pt x="44932" y="761"/>
                </a:lnTo>
                <a:lnTo>
                  <a:pt x="43853" y="0"/>
                </a:lnTo>
                <a:lnTo>
                  <a:pt x="17399" y="34886"/>
                </a:lnTo>
                <a:lnTo>
                  <a:pt x="0" y="56375"/>
                </a:lnTo>
                <a:lnTo>
                  <a:pt x="6591" y="60477"/>
                </a:lnTo>
                <a:lnTo>
                  <a:pt x="9944" y="60159"/>
                </a:lnTo>
                <a:lnTo>
                  <a:pt x="10693" y="62966"/>
                </a:lnTo>
                <a:lnTo>
                  <a:pt x="13830" y="62204"/>
                </a:lnTo>
                <a:lnTo>
                  <a:pt x="14262" y="64909"/>
                </a:lnTo>
                <a:lnTo>
                  <a:pt x="17500" y="64046"/>
                </a:lnTo>
                <a:lnTo>
                  <a:pt x="17932" y="66751"/>
                </a:lnTo>
                <a:lnTo>
                  <a:pt x="21285" y="65671"/>
                </a:lnTo>
                <a:lnTo>
                  <a:pt x="35648" y="75056"/>
                </a:lnTo>
                <a:lnTo>
                  <a:pt x="40081" y="81432"/>
                </a:lnTo>
                <a:lnTo>
                  <a:pt x="47955" y="89103"/>
                </a:lnTo>
                <a:lnTo>
                  <a:pt x="50546" y="89636"/>
                </a:lnTo>
                <a:lnTo>
                  <a:pt x="55943" y="97091"/>
                </a:lnTo>
                <a:lnTo>
                  <a:pt x="55194" y="100228"/>
                </a:lnTo>
                <a:lnTo>
                  <a:pt x="57886" y="100660"/>
                </a:lnTo>
                <a:lnTo>
                  <a:pt x="56921" y="103466"/>
                </a:lnTo>
                <a:lnTo>
                  <a:pt x="59080" y="107238"/>
                </a:lnTo>
                <a:lnTo>
                  <a:pt x="61785" y="106489"/>
                </a:lnTo>
                <a:lnTo>
                  <a:pt x="67398" y="121170"/>
                </a:lnTo>
                <a:lnTo>
                  <a:pt x="65989" y="129603"/>
                </a:lnTo>
                <a:lnTo>
                  <a:pt x="67284" y="129489"/>
                </a:lnTo>
                <a:lnTo>
                  <a:pt x="69227" y="126466"/>
                </a:lnTo>
                <a:lnTo>
                  <a:pt x="68364" y="135432"/>
                </a:lnTo>
                <a:lnTo>
                  <a:pt x="69227" y="140614"/>
                </a:lnTo>
                <a:lnTo>
                  <a:pt x="71069" y="137591"/>
                </a:lnTo>
                <a:lnTo>
                  <a:pt x="71069" y="151422"/>
                </a:lnTo>
                <a:lnTo>
                  <a:pt x="69342" y="148386"/>
                </a:lnTo>
                <a:lnTo>
                  <a:pt x="68262" y="153581"/>
                </a:lnTo>
                <a:lnTo>
                  <a:pt x="69011" y="154330"/>
                </a:lnTo>
                <a:lnTo>
                  <a:pt x="69227" y="162331"/>
                </a:lnTo>
                <a:lnTo>
                  <a:pt x="67500" y="161239"/>
                </a:lnTo>
                <a:lnTo>
                  <a:pt x="66319" y="164693"/>
                </a:lnTo>
                <a:lnTo>
                  <a:pt x="67284" y="165455"/>
                </a:lnTo>
                <a:lnTo>
                  <a:pt x="66421" y="170421"/>
                </a:lnTo>
                <a:lnTo>
                  <a:pt x="66852" y="171830"/>
                </a:lnTo>
                <a:lnTo>
                  <a:pt x="138353" y="162648"/>
                </a:lnTo>
                <a:lnTo>
                  <a:pt x="120853" y="122897"/>
                </a:lnTo>
                <a:lnTo>
                  <a:pt x="111671" y="1044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2679" y="9128787"/>
            <a:ext cx="724890" cy="221500"/>
          </a:xfrm>
          <a:custGeom>
            <a:avLst/>
            <a:gdLst/>
            <a:ahLst/>
            <a:cxnLst/>
            <a:rect l="l" t="t" r="r" b="b"/>
            <a:pathLst>
              <a:path w="724890" h="221500">
                <a:moveTo>
                  <a:pt x="322592" y="18681"/>
                </a:moveTo>
                <a:lnTo>
                  <a:pt x="330695" y="14897"/>
                </a:lnTo>
                <a:lnTo>
                  <a:pt x="334683" y="16090"/>
                </a:lnTo>
                <a:lnTo>
                  <a:pt x="333717" y="12636"/>
                </a:lnTo>
                <a:lnTo>
                  <a:pt x="338569" y="13716"/>
                </a:lnTo>
                <a:lnTo>
                  <a:pt x="342252" y="14249"/>
                </a:lnTo>
                <a:lnTo>
                  <a:pt x="341058" y="10795"/>
                </a:lnTo>
                <a:lnTo>
                  <a:pt x="345922" y="11874"/>
                </a:lnTo>
                <a:lnTo>
                  <a:pt x="349592" y="12319"/>
                </a:lnTo>
                <a:lnTo>
                  <a:pt x="348297" y="9067"/>
                </a:lnTo>
                <a:lnTo>
                  <a:pt x="376923" y="9182"/>
                </a:lnTo>
                <a:lnTo>
                  <a:pt x="373887" y="10909"/>
                </a:lnTo>
                <a:lnTo>
                  <a:pt x="375399" y="12750"/>
                </a:lnTo>
                <a:lnTo>
                  <a:pt x="379082" y="11874"/>
                </a:lnTo>
                <a:lnTo>
                  <a:pt x="385775" y="11125"/>
                </a:lnTo>
                <a:lnTo>
                  <a:pt x="386740" y="12204"/>
                </a:lnTo>
                <a:lnTo>
                  <a:pt x="391604" y="12852"/>
                </a:lnTo>
                <a:lnTo>
                  <a:pt x="390410" y="16205"/>
                </a:lnTo>
                <a:lnTo>
                  <a:pt x="395389" y="15011"/>
                </a:lnTo>
                <a:lnTo>
                  <a:pt x="395820" y="17716"/>
                </a:lnTo>
                <a:lnTo>
                  <a:pt x="399059" y="16852"/>
                </a:lnTo>
                <a:lnTo>
                  <a:pt x="399491" y="19545"/>
                </a:lnTo>
                <a:lnTo>
                  <a:pt x="402729" y="18681"/>
                </a:lnTo>
                <a:lnTo>
                  <a:pt x="403161" y="21386"/>
                </a:lnTo>
                <a:lnTo>
                  <a:pt x="406285" y="20624"/>
                </a:lnTo>
                <a:lnTo>
                  <a:pt x="419036" y="29806"/>
                </a:lnTo>
                <a:lnTo>
                  <a:pt x="423354" y="36182"/>
                </a:lnTo>
                <a:lnTo>
                  <a:pt x="429513" y="41897"/>
                </a:lnTo>
                <a:lnTo>
                  <a:pt x="432003" y="42443"/>
                </a:lnTo>
                <a:lnTo>
                  <a:pt x="441070" y="55511"/>
                </a:lnTo>
                <a:lnTo>
                  <a:pt x="440423" y="58534"/>
                </a:lnTo>
                <a:lnTo>
                  <a:pt x="442912" y="59080"/>
                </a:lnTo>
                <a:lnTo>
                  <a:pt x="444741" y="62966"/>
                </a:lnTo>
                <a:lnTo>
                  <a:pt x="450570" y="79590"/>
                </a:lnTo>
                <a:lnTo>
                  <a:pt x="509866" y="221183"/>
                </a:lnTo>
                <a:lnTo>
                  <a:pt x="583628" y="205625"/>
                </a:lnTo>
                <a:lnTo>
                  <a:pt x="675538" y="177444"/>
                </a:lnTo>
                <a:lnTo>
                  <a:pt x="724890" y="156057"/>
                </a:lnTo>
                <a:lnTo>
                  <a:pt x="702970" y="117500"/>
                </a:lnTo>
                <a:lnTo>
                  <a:pt x="688492" y="125717"/>
                </a:lnTo>
                <a:lnTo>
                  <a:pt x="596150" y="157137"/>
                </a:lnTo>
                <a:lnTo>
                  <a:pt x="512889" y="175501"/>
                </a:lnTo>
                <a:lnTo>
                  <a:pt x="501764" y="176149"/>
                </a:lnTo>
                <a:lnTo>
                  <a:pt x="452513" y="57353"/>
                </a:lnTo>
                <a:lnTo>
                  <a:pt x="437934" y="34988"/>
                </a:lnTo>
                <a:lnTo>
                  <a:pt x="424764" y="22136"/>
                </a:lnTo>
                <a:lnTo>
                  <a:pt x="411797" y="12954"/>
                </a:lnTo>
                <a:lnTo>
                  <a:pt x="391604" y="3670"/>
                </a:lnTo>
                <a:lnTo>
                  <a:pt x="371195" y="0"/>
                </a:lnTo>
                <a:lnTo>
                  <a:pt x="354025" y="0"/>
                </a:lnTo>
                <a:lnTo>
                  <a:pt x="333603" y="3670"/>
                </a:lnTo>
                <a:lnTo>
                  <a:pt x="313296" y="12954"/>
                </a:lnTo>
                <a:lnTo>
                  <a:pt x="302831" y="20955"/>
                </a:lnTo>
                <a:lnTo>
                  <a:pt x="287273" y="34988"/>
                </a:lnTo>
                <a:lnTo>
                  <a:pt x="273443" y="56261"/>
                </a:lnTo>
                <a:lnTo>
                  <a:pt x="223342" y="176149"/>
                </a:lnTo>
                <a:lnTo>
                  <a:pt x="212318" y="175501"/>
                </a:lnTo>
                <a:lnTo>
                  <a:pt x="129057" y="157137"/>
                </a:lnTo>
                <a:lnTo>
                  <a:pt x="36715" y="125717"/>
                </a:lnTo>
                <a:lnTo>
                  <a:pt x="22250" y="117500"/>
                </a:lnTo>
                <a:lnTo>
                  <a:pt x="0" y="156387"/>
                </a:lnTo>
                <a:lnTo>
                  <a:pt x="3454" y="158978"/>
                </a:lnTo>
                <a:lnTo>
                  <a:pt x="93954" y="192239"/>
                </a:lnTo>
                <a:lnTo>
                  <a:pt x="190080" y="216217"/>
                </a:lnTo>
                <a:lnTo>
                  <a:pt x="212534" y="219786"/>
                </a:lnTo>
                <a:lnTo>
                  <a:pt x="214922" y="221500"/>
                </a:lnTo>
                <a:lnTo>
                  <a:pt x="278307" y="68478"/>
                </a:lnTo>
                <a:lnTo>
                  <a:pt x="283502" y="57137"/>
                </a:lnTo>
                <a:lnTo>
                  <a:pt x="289432" y="48056"/>
                </a:lnTo>
                <a:lnTo>
                  <a:pt x="292023" y="47523"/>
                </a:lnTo>
                <a:lnTo>
                  <a:pt x="294182" y="45250"/>
                </a:lnTo>
                <a:lnTo>
                  <a:pt x="293103" y="42329"/>
                </a:lnTo>
                <a:lnTo>
                  <a:pt x="295592" y="42011"/>
                </a:lnTo>
                <a:lnTo>
                  <a:pt x="299592" y="37693"/>
                </a:lnTo>
                <a:lnTo>
                  <a:pt x="302171" y="33159"/>
                </a:lnTo>
                <a:lnTo>
                  <a:pt x="310387" y="28943"/>
                </a:lnTo>
                <a:lnTo>
                  <a:pt x="312877" y="26670"/>
                </a:lnTo>
                <a:lnTo>
                  <a:pt x="313842" y="23977"/>
                </a:lnTo>
                <a:lnTo>
                  <a:pt x="316547" y="25273"/>
                </a:lnTo>
                <a:lnTo>
                  <a:pt x="319570" y="20307"/>
                </a:lnTo>
                <a:lnTo>
                  <a:pt x="321830" y="21386"/>
                </a:lnTo>
                <a:lnTo>
                  <a:pt x="322592" y="186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96517" y="9287764"/>
            <a:ext cx="197967" cy="87693"/>
          </a:xfrm>
          <a:custGeom>
            <a:avLst/>
            <a:gdLst/>
            <a:ahLst/>
            <a:cxnLst/>
            <a:rect l="l" t="t" r="r" b="b"/>
            <a:pathLst>
              <a:path w="197967" h="87693">
                <a:moveTo>
                  <a:pt x="13284" y="86182"/>
                </a:moveTo>
                <a:lnTo>
                  <a:pt x="15011" y="81102"/>
                </a:lnTo>
                <a:lnTo>
                  <a:pt x="15659" y="87693"/>
                </a:lnTo>
                <a:lnTo>
                  <a:pt x="92024" y="79387"/>
                </a:lnTo>
                <a:lnTo>
                  <a:pt x="46545" y="72034"/>
                </a:lnTo>
                <a:lnTo>
                  <a:pt x="16421" y="72466"/>
                </a:lnTo>
                <a:lnTo>
                  <a:pt x="15557" y="71386"/>
                </a:lnTo>
                <a:lnTo>
                  <a:pt x="2921" y="71285"/>
                </a:lnTo>
                <a:lnTo>
                  <a:pt x="0" y="78079"/>
                </a:lnTo>
                <a:lnTo>
                  <a:pt x="0" y="83058"/>
                </a:lnTo>
                <a:lnTo>
                  <a:pt x="13284" y="86182"/>
                </a:lnTo>
                <a:close/>
              </a:path>
              <a:path w="197967" h="87693">
                <a:moveTo>
                  <a:pt x="83705" y="26682"/>
                </a:moveTo>
                <a:lnTo>
                  <a:pt x="79603" y="26454"/>
                </a:lnTo>
                <a:lnTo>
                  <a:pt x="74625" y="23876"/>
                </a:lnTo>
                <a:lnTo>
                  <a:pt x="69989" y="24409"/>
                </a:lnTo>
                <a:lnTo>
                  <a:pt x="69557" y="23329"/>
                </a:lnTo>
                <a:lnTo>
                  <a:pt x="55079" y="16954"/>
                </a:lnTo>
                <a:lnTo>
                  <a:pt x="54330" y="14249"/>
                </a:lnTo>
                <a:lnTo>
                  <a:pt x="51955" y="15341"/>
                </a:lnTo>
                <a:lnTo>
                  <a:pt x="50863" y="12636"/>
                </a:lnTo>
                <a:lnTo>
                  <a:pt x="48387" y="10477"/>
                </a:lnTo>
                <a:lnTo>
                  <a:pt x="32829" y="0"/>
                </a:lnTo>
                <a:lnTo>
                  <a:pt x="4318" y="69126"/>
                </a:lnTo>
                <a:lnTo>
                  <a:pt x="15557" y="71386"/>
                </a:lnTo>
                <a:lnTo>
                  <a:pt x="46545" y="72034"/>
                </a:lnTo>
                <a:lnTo>
                  <a:pt x="92024" y="79387"/>
                </a:lnTo>
                <a:lnTo>
                  <a:pt x="103682" y="79387"/>
                </a:lnTo>
                <a:lnTo>
                  <a:pt x="166433" y="86829"/>
                </a:lnTo>
                <a:lnTo>
                  <a:pt x="181762" y="87693"/>
                </a:lnTo>
                <a:lnTo>
                  <a:pt x="183057" y="81102"/>
                </a:lnTo>
                <a:lnTo>
                  <a:pt x="184251" y="86283"/>
                </a:lnTo>
                <a:lnTo>
                  <a:pt x="197967" y="81749"/>
                </a:lnTo>
                <a:lnTo>
                  <a:pt x="194614" y="71386"/>
                </a:lnTo>
                <a:lnTo>
                  <a:pt x="178638" y="70192"/>
                </a:lnTo>
                <a:lnTo>
                  <a:pt x="193103" y="69126"/>
                </a:lnTo>
                <a:lnTo>
                  <a:pt x="164706" y="0"/>
                </a:lnTo>
                <a:lnTo>
                  <a:pt x="143751" y="16852"/>
                </a:lnTo>
                <a:lnTo>
                  <a:pt x="139319" y="16090"/>
                </a:lnTo>
                <a:lnTo>
                  <a:pt x="138887" y="18796"/>
                </a:lnTo>
                <a:lnTo>
                  <a:pt x="135648" y="17932"/>
                </a:lnTo>
                <a:lnTo>
                  <a:pt x="135216" y="20624"/>
                </a:lnTo>
                <a:lnTo>
                  <a:pt x="131978" y="19875"/>
                </a:lnTo>
                <a:lnTo>
                  <a:pt x="131445" y="22352"/>
                </a:lnTo>
                <a:lnTo>
                  <a:pt x="122466" y="25057"/>
                </a:lnTo>
                <a:lnTo>
                  <a:pt x="122047" y="26238"/>
                </a:lnTo>
                <a:lnTo>
                  <a:pt x="115455" y="25704"/>
                </a:lnTo>
                <a:lnTo>
                  <a:pt x="112864" y="28079"/>
                </a:lnTo>
                <a:lnTo>
                  <a:pt x="104228" y="27432"/>
                </a:lnTo>
                <a:lnTo>
                  <a:pt x="82842" y="27546"/>
                </a:lnTo>
                <a:lnTo>
                  <a:pt x="83705" y="266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0636" y="9477833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977"/>
                </a:moveTo>
                <a:lnTo>
                  <a:pt x="9296" y="1409"/>
                </a:lnTo>
                <a:lnTo>
                  <a:pt x="93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34291" y="8010775"/>
            <a:ext cx="14909" cy="18783"/>
          </a:xfrm>
          <a:custGeom>
            <a:avLst/>
            <a:gdLst/>
            <a:ahLst/>
            <a:cxnLst/>
            <a:rect l="l" t="t" r="r" b="b"/>
            <a:pathLst>
              <a:path w="14909" h="18783">
                <a:moveTo>
                  <a:pt x="14909" y="3670"/>
                </a:moveTo>
                <a:lnTo>
                  <a:pt x="11239" y="0"/>
                </a:lnTo>
                <a:lnTo>
                  <a:pt x="3035" y="0"/>
                </a:lnTo>
                <a:lnTo>
                  <a:pt x="0" y="2590"/>
                </a:lnTo>
                <a:lnTo>
                  <a:pt x="0" y="14897"/>
                </a:lnTo>
                <a:lnTo>
                  <a:pt x="5511" y="18783"/>
                </a:lnTo>
                <a:lnTo>
                  <a:pt x="11125" y="17487"/>
                </a:lnTo>
                <a:lnTo>
                  <a:pt x="14909" y="13817"/>
                </a:lnTo>
                <a:lnTo>
                  <a:pt x="14909" y="367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19752" y="8015956"/>
            <a:ext cx="3568" cy="16421"/>
          </a:xfrm>
          <a:custGeom>
            <a:avLst/>
            <a:gdLst/>
            <a:ahLst/>
            <a:cxnLst/>
            <a:rect l="l" t="t" r="r" b="b"/>
            <a:pathLst>
              <a:path w="3568" h="16421">
                <a:moveTo>
                  <a:pt x="0" y="317"/>
                </a:moveTo>
                <a:lnTo>
                  <a:pt x="0" y="16090"/>
                </a:lnTo>
                <a:lnTo>
                  <a:pt x="3136" y="16421"/>
                </a:lnTo>
                <a:lnTo>
                  <a:pt x="3568" y="14795"/>
                </a:lnTo>
                <a:lnTo>
                  <a:pt x="3568" y="1625"/>
                </a:lnTo>
                <a:lnTo>
                  <a:pt x="3136" y="0"/>
                </a:lnTo>
                <a:lnTo>
                  <a:pt x="0" y="3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67151" y="8080645"/>
            <a:ext cx="3568" cy="16306"/>
          </a:xfrm>
          <a:custGeom>
            <a:avLst/>
            <a:gdLst/>
            <a:ahLst/>
            <a:cxnLst/>
            <a:rect l="l" t="t" r="r" b="b"/>
            <a:pathLst>
              <a:path w="3568" h="16306">
                <a:moveTo>
                  <a:pt x="0" y="1625"/>
                </a:moveTo>
                <a:lnTo>
                  <a:pt x="0" y="14808"/>
                </a:lnTo>
                <a:lnTo>
                  <a:pt x="431" y="16306"/>
                </a:lnTo>
                <a:lnTo>
                  <a:pt x="3568" y="16090"/>
                </a:lnTo>
                <a:lnTo>
                  <a:pt x="3568" y="215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74497" y="7667119"/>
            <a:ext cx="41579" cy="455320"/>
          </a:xfrm>
          <a:custGeom>
            <a:avLst/>
            <a:gdLst/>
            <a:ahLst/>
            <a:cxnLst/>
            <a:rect l="l" t="t" r="r" b="b"/>
            <a:pathLst>
              <a:path w="41579" h="455320">
                <a:moveTo>
                  <a:pt x="965" y="455320"/>
                </a:moveTo>
                <a:lnTo>
                  <a:pt x="40500" y="455320"/>
                </a:lnTo>
                <a:lnTo>
                  <a:pt x="41478" y="374649"/>
                </a:lnTo>
                <a:lnTo>
                  <a:pt x="41579" y="64147"/>
                </a:lnTo>
                <a:lnTo>
                  <a:pt x="40500" y="0"/>
                </a:lnTo>
                <a:lnTo>
                  <a:pt x="965" y="0"/>
                </a:lnTo>
                <a:lnTo>
                  <a:pt x="0" y="8737"/>
                </a:lnTo>
                <a:lnTo>
                  <a:pt x="0" y="446684"/>
                </a:lnTo>
                <a:lnTo>
                  <a:pt x="965" y="45532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78830" y="7701730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746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8830" y="7829226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644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30840" y="7862059"/>
            <a:ext cx="26784" cy="22136"/>
          </a:xfrm>
          <a:custGeom>
            <a:avLst/>
            <a:gdLst/>
            <a:ahLst/>
            <a:cxnLst/>
            <a:rect l="l" t="t" r="r" b="b"/>
            <a:pathLst>
              <a:path w="26784" h="22136">
                <a:moveTo>
                  <a:pt x="26784" y="20840"/>
                </a:moveTo>
                <a:lnTo>
                  <a:pt x="25704" y="977"/>
                </a:lnTo>
                <a:lnTo>
                  <a:pt x="16954" y="0"/>
                </a:lnTo>
                <a:lnTo>
                  <a:pt x="431" y="6375"/>
                </a:lnTo>
                <a:lnTo>
                  <a:pt x="0" y="20840"/>
                </a:lnTo>
                <a:lnTo>
                  <a:pt x="330" y="22136"/>
                </a:lnTo>
                <a:lnTo>
                  <a:pt x="26352" y="22136"/>
                </a:lnTo>
                <a:lnTo>
                  <a:pt x="26784" y="2084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30840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704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66148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01453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431" y="0"/>
                </a:lnTo>
                <a:lnTo>
                  <a:pt x="0" y="1295"/>
                </a:lnTo>
                <a:lnTo>
                  <a:pt x="977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98466" y="8294698"/>
            <a:ext cx="36068" cy="42887"/>
          </a:xfrm>
          <a:custGeom>
            <a:avLst/>
            <a:gdLst/>
            <a:ahLst/>
            <a:cxnLst/>
            <a:rect l="l" t="t" r="r" b="b"/>
            <a:pathLst>
              <a:path w="36067" h="42887">
                <a:moveTo>
                  <a:pt x="36067" y="31864"/>
                </a:moveTo>
                <a:lnTo>
                  <a:pt x="17068" y="0"/>
                </a:lnTo>
                <a:lnTo>
                  <a:pt x="15011" y="3136"/>
                </a:lnTo>
                <a:lnTo>
                  <a:pt x="7010" y="8318"/>
                </a:lnTo>
                <a:lnTo>
                  <a:pt x="749" y="9080"/>
                </a:lnTo>
                <a:lnTo>
                  <a:pt x="0" y="11556"/>
                </a:lnTo>
                <a:lnTo>
                  <a:pt x="17602" y="42773"/>
                </a:lnTo>
                <a:lnTo>
                  <a:pt x="18897" y="42887"/>
                </a:lnTo>
                <a:lnTo>
                  <a:pt x="35966" y="33159"/>
                </a:lnTo>
                <a:lnTo>
                  <a:pt x="36067" y="3186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56032" y="8294706"/>
            <a:ext cx="36080" cy="42875"/>
          </a:xfrm>
          <a:custGeom>
            <a:avLst/>
            <a:gdLst/>
            <a:ahLst/>
            <a:cxnLst/>
            <a:rect l="l" t="t" r="r" b="b"/>
            <a:pathLst>
              <a:path w="36080" h="42875">
                <a:moveTo>
                  <a:pt x="19011" y="0"/>
                </a:moveTo>
                <a:lnTo>
                  <a:pt x="0" y="31851"/>
                </a:lnTo>
                <a:lnTo>
                  <a:pt x="114" y="33147"/>
                </a:lnTo>
                <a:lnTo>
                  <a:pt x="17170" y="42875"/>
                </a:lnTo>
                <a:lnTo>
                  <a:pt x="18465" y="42760"/>
                </a:lnTo>
                <a:lnTo>
                  <a:pt x="26682" y="26670"/>
                </a:lnTo>
                <a:lnTo>
                  <a:pt x="36080" y="11557"/>
                </a:lnTo>
                <a:lnTo>
                  <a:pt x="35217" y="9067"/>
                </a:lnTo>
                <a:lnTo>
                  <a:pt x="29057" y="8318"/>
                </a:lnTo>
                <a:lnTo>
                  <a:pt x="21818" y="4318"/>
                </a:lnTo>
                <a:lnTo>
                  <a:pt x="20523" y="647"/>
                </a:lnTo>
                <a:lnTo>
                  <a:pt x="19011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18217" y="8442557"/>
            <a:ext cx="36068" cy="20523"/>
          </a:xfrm>
          <a:custGeom>
            <a:avLst/>
            <a:gdLst/>
            <a:ahLst/>
            <a:cxnLst/>
            <a:rect l="l" t="t" r="r" b="b"/>
            <a:pathLst>
              <a:path w="36067" h="20523">
                <a:moveTo>
                  <a:pt x="762" y="2590"/>
                </a:moveTo>
                <a:lnTo>
                  <a:pt x="0" y="18580"/>
                </a:lnTo>
                <a:lnTo>
                  <a:pt x="101" y="20523"/>
                </a:lnTo>
                <a:lnTo>
                  <a:pt x="36068" y="19862"/>
                </a:lnTo>
                <a:lnTo>
                  <a:pt x="36068" y="647"/>
                </a:lnTo>
                <a:lnTo>
                  <a:pt x="101" y="0"/>
                </a:lnTo>
                <a:lnTo>
                  <a:pt x="0" y="1943"/>
                </a:lnTo>
                <a:lnTo>
                  <a:pt x="762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36282" y="8442554"/>
            <a:ext cx="35852" cy="20523"/>
          </a:xfrm>
          <a:custGeom>
            <a:avLst/>
            <a:gdLst/>
            <a:ahLst/>
            <a:cxnLst/>
            <a:rect l="l" t="t" r="r" b="b"/>
            <a:pathLst>
              <a:path w="35852" h="20523">
                <a:moveTo>
                  <a:pt x="35852" y="20523"/>
                </a:moveTo>
                <a:lnTo>
                  <a:pt x="35852" y="0"/>
                </a:lnTo>
                <a:lnTo>
                  <a:pt x="0" y="647"/>
                </a:lnTo>
                <a:lnTo>
                  <a:pt x="0" y="19875"/>
                </a:lnTo>
                <a:lnTo>
                  <a:pt x="35852" y="2052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98674" y="8568052"/>
            <a:ext cx="35864" cy="44284"/>
          </a:xfrm>
          <a:custGeom>
            <a:avLst/>
            <a:gdLst/>
            <a:ahLst/>
            <a:cxnLst/>
            <a:rect l="l" t="t" r="r" b="b"/>
            <a:pathLst>
              <a:path w="35864" h="44284">
                <a:moveTo>
                  <a:pt x="20307" y="2590"/>
                </a:moveTo>
                <a:lnTo>
                  <a:pt x="18681" y="0"/>
                </a:lnTo>
                <a:lnTo>
                  <a:pt x="17398" y="114"/>
                </a:lnTo>
                <a:lnTo>
                  <a:pt x="0" y="33477"/>
                </a:lnTo>
                <a:lnTo>
                  <a:pt x="3568" y="34239"/>
                </a:lnTo>
                <a:lnTo>
                  <a:pt x="14579" y="39852"/>
                </a:lnTo>
                <a:lnTo>
                  <a:pt x="15125" y="42659"/>
                </a:lnTo>
                <a:lnTo>
                  <a:pt x="17068" y="44284"/>
                </a:lnTo>
                <a:lnTo>
                  <a:pt x="34569" y="13614"/>
                </a:lnTo>
                <a:lnTo>
                  <a:pt x="35864" y="11557"/>
                </a:lnTo>
                <a:lnTo>
                  <a:pt x="20307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55927" y="8568157"/>
            <a:ext cx="35966" cy="44170"/>
          </a:xfrm>
          <a:custGeom>
            <a:avLst/>
            <a:gdLst/>
            <a:ahLst/>
            <a:cxnLst/>
            <a:rect l="l" t="t" r="r" b="b"/>
            <a:pathLst>
              <a:path w="35966" h="44170">
                <a:moveTo>
                  <a:pt x="18897" y="44170"/>
                </a:moveTo>
                <a:lnTo>
                  <a:pt x="20840" y="42557"/>
                </a:lnTo>
                <a:lnTo>
                  <a:pt x="21285" y="39750"/>
                </a:lnTo>
                <a:lnTo>
                  <a:pt x="33261" y="34455"/>
                </a:lnTo>
                <a:lnTo>
                  <a:pt x="35966" y="33375"/>
                </a:lnTo>
                <a:lnTo>
                  <a:pt x="18465" y="0"/>
                </a:lnTo>
                <a:lnTo>
                  <a:pt x="16522" y="1193"/>
                </a:lnTo>
                <a:lnTo>
                  <a:pt x="0" y="11442"/>
                </a:lnTo>
                <a:lnTo>
                  <a:pt x="1409" y="13500"/>
                </a:lnTo>
                <a:lnTo>
                  <a:pt x="18897" y="4417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71096" y="8368361"/>
            <a:ext cx="170853" cy="169989"/>
          </a:xfrm>
          <a:custGeom>
            <a:avLst/>
            <a:gdLst/>
            <a:ahLst/>
            <a:cxnLst/>
            <a:rect l="l" t="t" r="r" b="b"/>
            <a:pathLst>
              <a:path w="170853" h="169989">
                <a:moveTo>
                  <a:pt x="2057" y="67068"/>
                </a:moveTo>
                <a:lnTo>
                  <a:pt x="0" y="74409"/>
                </a:lnTo>
                <a:lnTo>
                  <a:pt x="114" y="92659"/>
                </a:lnTo>
                <a:lnTo>
                  <a:pt x="1727" y="95364"/>
                </a:lnTo>
                <a:lnTo>
                  <a:pt x="1943" y="101955"/>
                </a:lnTo>
                <a:lnTo>
                  <a:pt x="3568" y="104546"/>
                </a:lnTo>
                <a:lnTo>
                  <a:pt x="3784" y="111239"/>
                </a:lnTo>
                <a:lnTo>
                  <a:pt x="12738" y="128523"/>
                </a:lnTo>
                <a:lnTo>
                  <a:pt x="23977" y="143205"/>
                </a:lnTo>
                <a:lnTo>
                  <a:pt x="40386" y="156273"/>
                </a:lnTo>
                <a:lnTo>
                  <a:pt x="61455" y="166966"/>
                </a:lnTo>
                <a:lnTo>
                  <a:pt x="68681" y="168147"/>
                </a:lnTo>
                <a:lnTo>
                  <a:pt x="70739" y="168909"/>
                </a:lnTo>
                <a:lnTo>
                  <a:pt x="87261" y="169989"/>
                </a:lnTo>
                <a:lnTo>
                  <a:pt x="102057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853" y="94602"/>
                </a:lnTo>
                <a:lnTo>
                  <a:pt x="170751" y="76250"/>
                </a:lnTo>
                <a:lnTo>
                  <a:pt x="170103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125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443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51511" y="7124"/>
                </a:lnTo>
                <a:lnTo>
                  <a:pt x="28727" y="21272"/>
                </a:lnTo>
                <a:lnTo>
                  <a:pt x="18364" y="33159"/>
                </a:lnTo>
                <a:lnTo>
                  <a:pt x="5727" y="54101"/>
                </a:lnTo>
                <a:lnTo>
                  <a:pt x="4533" y="59613"/>
                </a:lnTo>
                <a:lnTo>
                  <a:pt x="2057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48617" y="8368361"/>
            <a:ext cx="170751" cy="169989"/>
          </a:xfrm>
          <a:custGeom>
            <a:avLst/>
            <a:gdLst/>
            <a:ahLst/>
            <a:cxnLst/>
            <a:rect l="l" t="t" r="r" b="b"/>
            <a:pathLst>
              <a:path w="170751" h="169989">
                <a:moveTo>
                  <a:pt x="1943" y="67068"/>
                </a:moveTo>
                <a:lnTo>
                  <a:pt x="0" y="74409"/>
                </a:lnTo>
                <a:lnTo>
                  <a:pt x="0" y="92659"/>
                </a:lnTo>
                <a:lnTo>
                  <a:pt x="1625" y="95364"/>
                </a:lnTo>
                <a:lnTo>
                  <a:pt x="1841" y="101955"/>
                </a:lnTo>
                <a:lnTo>
                  <a:pt x="3454" y="104546"/>
                </a:lnTo>
                <a:lnTo>
                  <a:pt x="3784" y="111239"/>
                </a:lnTo>
                <a:lnTo>
                  <a:pt x="12636" y="128523"/>
                </a:lnTo>
                <a:lnTo>
                  <a:pt x="23863" y="143205"/>
                </a:lnTo>
                <a:lnTo>
                  <a:pt x="40386" y="156273"/>
                </a:lnTo>
                <a:lnTo>
                  <a:pt x="61341" y="166966"/>
                </a:lnTo>
                <a:lnTo>
                  <a:pt x="68694" y="168147"/>
                </a:lnTo>
                <a:lnTo>
                  <a:pt x="70637" y="168909"/>
                </a:lnTo>
                <a:lnTo>
                  <a:pt x="87160" y="169989"/>
                </a:lnTo>
                <a:lnTo>
                  <a:pt x="101955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751" y="94602"/>
                </a:lnTo>
                <a:lnTo>
                  <a:pt x="170751" y="76250"/>
                </a:lnTo>
                <a:lnTo>
                  <a:pt x="169989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024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342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41694" y="12090"/>
                </a:lnTo>
                <a:lnTo>
                  <a:pt x="26885" y="23215"/>
                </a:lnTo>
                <a:lnTo>
                  <a:pt x="18364" y="33159"/>
                </a:lnTo>
                <a:lnTo>
                  <a:pt x="5613" y="54101"/>
                </a:lnTo>
                <a:lnTo>
                  <a:pt x="4533" y="59613"/>
                </a:lnTo>
                <a:lnTo>
                  <a:pt x="1943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99138" y="7488060"/>
            <a:ext cx="763879" cy="760095"/>
          </a:xfrm>
          <a:custGeom>
            <a:avLst/>
            <a:gdLst/>
            <a:ahLst/>
            <a:cxnLst/>
            <a:rect l="l" t="t" r="r" b="b"/>
            <a:pathLst>
              <a:path w="763879" h="760095">
                <a:moveTo>
                  <a:pt x="2159" y="7442"/>
                </a:moveTo>
                <a:lnTo>
                  <a:pt x="85534" y="29476"/>
                </a:lnTo>
                <a:lnTo>
                  <a:pt x="172364" y="61010"/>
                </a:lnTo>
                <a:lnTo>
                  <a:pt x="257467" y="101625"/>
                </a:lnTo>
                <a:lnTo>
                  <a:pt x="338683" y="149682"/>
                </a:lnTo>
                <a:lnTo>
                  <a:pt x="408990" y="201409"/>
                </a:lnTo>
                <a:lnTo>
                  <a:pt x="433184" y="221500"/>
                </a:lnTo>
                <a:lnTo>
                  <a:pt x="488594" y="273227"/>
                </a:lnTo>
                <a:lnTo>
                  <a:pt x="514400" y="300990"/>
                </a:lnTo>
                <a:lnTo>
                  <a:pt x="549503" y="339763"/>
                </a:lnTo>
                <a:lnTo>
                  <a:pt x="606844" y="415467"/>
                </a:lnTo>
                <a:lnTo>
                  <a:pt x="653072" y="491286"/>
                </a:lnTo>
                <a:lnTo>
                  <a:pt x="693458" y="572719"/>
                </a:lnTo>
                <a:lnTo>
                  <a:pt x="728560" y="665162"/>
                </a:lnTo>
                <a:lnTo>
                  <a:pt x="753948" y="760095"/>
                </a:lnTo>
                <a:lnTo>
                  <a:pt x="763879" y="757618"/>
                </a:lnTo>
                <a:lnTo>
                  <a:pt x="737743" y="661492"/>
                </a:lnTo>
                <a:lnTo>
                  <a:pt x="702754" y="569048"/>
                </a:lnTo>
                <a:lnTo>
                  <a:pt x="658583" y="480161"/>
                </a:lnTo>
                <a:lnTo>
                  <a:pt x="605015" y="395160"/>
                </a:lnTo>
                <a:lnTo>
                  <a:pt x="543991" y="317614"/>
                </a:lnTo>
                <a:lnTo>
                  <a:pt x="530923" y="303034"/>
                </a:lnTo>
                <a:lnTo>
                  <a:pt x="497763" y="269557"/>
                </a:lnTo>
                <a:lnTo>
                  <a:pt x="488594" y="258432"/>
                </a:lnTo>
                <a:lnTo>
                  <a:pt x="471741" y="242023"/>
                </a:lnTo>
                <a:lnTo>
                  <a:pt x="399707" y="181000"/>
                </a:lnTo>
                <a:lnTo>
                  <a:pt x="316547" y="123761"/>
                </a:lnTo>
                <a:lnTo>
                  <a:pt x="226047" y="73863"/>
                </a:lnTo>
                <a:lnTo>
                  <a:pt x="139103" y="36931"/>
                </a:lnTo>
                <a:lnTo>
                  <a:pt x="37579" y="5499"/>
                </a:lnTo>
                <a:lnTo>
                  <a:pt x="9829" y="0"/>
                </a:lnTo>
                <a:lnTo>
                  <a:pt x="1943" y="0"/>
                </a:lnTo>
                <a:lnTo>
                  <a:pt x="0" y="5397"/>
                </a:lnTo>
                <a:lnTo>
                  <a:pt x="2159" y="744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28085" y="7487734"/>
            <a:ext cx="761834" cy="760209"/>
          </a:xfrm>
          <a:custGeom>
            <a:avLst/>
            <a:gdLst/>
            <a:ahLst/>
            <a:cxnLst/>
            <a:rect l="l" t="t" r="r" b="b"/>
            <a:pathLst>
              <a:path w="761834" h="760209">
                <a:moveTo>
                  <a:pt x="0" y="759663"/>
                </a:moveTo>
                <a:lnTo>
                  <a:pt x="9398" y="760209"/>
                </a:lnTo>
                <a:lnTo>
                  <a:pt x="35204" y="664197"/>
                </a:lnTo>
                <a:lnTo>
                  <a:pt x="66751" y="581139"/>
                </a:lnTo>
                <a:lnTo>
                  <a:pt x="109410" y="492582"/>
                </a:lnTo>
                <a:lnTo>
                  <a:pt x="157467" y="414934"/>
                </a:lnTo>
                <a:lnTo>
                  <a:pt x="212877" y="341058"/>
                </a:lnTo>
                <a:lnTo>
                  <a:pt x="256400" y="292239"/>
                </a:lnTo>
                <a:lnTo>
                  <a:pt x="293331" y="255308"/>
                </a:lnTo>
                <a:lnTo>
                  <a:pt x="330161" y="221830"/>
                </a:lnTo>
                <a:lnTo>
                  <a:pt x="354355" y="201739"/>
                </a:lnTo>
                <a:lnTo>
                  <a:pt x="424561" y="150012"/>
                </a:lnTo>
                <a:lnTo>
                  <a:pt x="505879" y="101942"/>
                </a:lnTo>
                <a:lnTo>
                  <a:pt x="590867" y="61226"/>
                </a:lnTo>
                <a:lnTo>
                  <a:pt x="677811" y="29908"/>
                </a:lnTo>
                <a:lnTo>
                  <a:pt x="760971" y="7658"/>
                </a:lnTo>
                <a:lnTo>
                  <a:pt x="761834" y="2044"/>
                </a:lnTo>
                <a:lnTo>
                  <a:pt x="725766" y="5829"/>
                </a:lnTo>
                <a:lnTo>
                  <a:pt x="628345" y="35953"/>
                </a:lnTo>
                <a:lnTo>
                  <a:pt x="537298" y="74193"/>
                </a:lnTo>
                <a:lnTo>
                  <a:pt x="446798" y="124091"/>
                </a:lnTo>
                <a:lnTo>
                  <a:pt x="406184" y="151841"/>
                </a:lnTo>
                <a:lnTo>
                  <a:pt x="358673" y="185648"/>
                </a:lnTo>
                <a:lnTo>
                  <a:pt x="293979" y="241046"/>
                </a:lnTo>
                <a:lnTo>
                  <a:pt x="219354" y="317944"/>
                </a:lnTo>
                <a:lnTo>
                  <a:pt x="158330" y="395490"/>
                </a:lnTo>
                <a:lnTo>
                  <a:pt x="105410" y="479412"/>
                </a:lnTo>
                <a:lnTo>
                  <a:pt x="60591" y="569366"/>
                </a:lnTo>
                <a:lnTo>
                  <a:pt x="24193" y="666026"/>
                </a:lnTo>
                <a:lnTo>
                  <a:pt x="0" y="759663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0859" y="8657483"/>
            <a:ext cx="761834" cy="761936"/>
          </a:xfrm>
          <a:custGeom>
            <a:avLst/>
            <a:gdLst/>
            <a:ahLst/>
            <a:cxnLst/>
            <a:rect l="l" t="t" r="r" b="b"/>
            <a:pathLst>
              <a:path w="761834" h="761936">
                <a:moveTo>
                  <a:pt x="546" y="759879"/>
                </a:moveTo>
                <a:lnTo>
                  <a:pt x="52387" y="750811"/>
                </a:lnTo>
                <a:lnTo>
                  <a:pt x="142989" y="721321"/>
                </a:lnTo>
                <a:lnTo>
                  <a:pt x="237172" y="680720"/>
                </a:lnTo>
                <a:lnTo>
                  <a:pt x="324332" y="631037"/>
                </a:lnTo>
                <a:lnTo>
                  <a:pt x="405536" y="573684"/>
                </a:lnTo>
                <a:lnTo>
                  <a:pt x="460946" y="525627"/>
                </a:lnTo>
                <a:lnTo>
                  <a:pt x="543991" y="442353"/>
                </a:lnTo>
                <a:lnTo>
                  <a:pt x="610425" y="355523"/>
                </a:lnTo>
                <a:lnTo>
                  <a:pt x="661606" y="271716"/>
                </a:lnTo>
                <a:lnTo>
                  <a:pt x="704697" y="183692"/>
                </a:lnTo>
                <a:lnTo>
                  <a:pt x="739800" y="87579"/>
                </a:lnTo>
                <a:lnTo>
                  <a:pt x="761834" y="1828"/>
                </a:lnTo>
                <a:lnTo>
                  <a:pt x="752221" y="0"/>
                </a:lnTo>
                <a:lnTo>
                  <a:pt x="730516" y="83908"/>
                </a:lnTo>
                <a:lnTo>
                  <a:pt x="699198" y="170738"/>
                </a:lnTo>
                <a:lnTo>
                  <a:pt x="656640" y="259410"/>
                </a:lnTo>
                <a:lnTo>
                  <a:pt x="614197" y="331444"/>
                </a:lnTo>
                <a:lnTo>
                  <a:pt x="560628" y="405422"/>
                </a:lnTo>
                <a:lnTo>
                  <a:pt x="541299" y="428637"/>
                </a:lnTo>
                <a:lnTo>
                  <a:pt x="481139" y="494093"/>
                </a:lnTo>
                <a:lnTo>
                  <a:pt x="425843" y="544093"/>
                </a:lnTo>
                <a:lnTo>
                  <a:pt x="348310" y="603275"/>
                </a:lnTo>
                <a:lnTo>
                  <a:pt x="268058" y="652424"/>
                </a:lnTo>
                <a:lnTo>
                  <a:pt x="185547" y="693674"/>
                </a:lnTo>
                <a:lnTo>
                  <a:pt x="94399" y="728230"/>
                </a:lnTo>
                <a:lnTo>
                  <a:pt x="11239" y="750379"/>
                </a:lnTo>
                <a:lnTo>
                  <a:pt x="0" y="754164"/>
                </a:lnTo>
                <a:lnTo>
                  <a:pt x="546" y="759879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29394" y="8659427"/>
            <a:ext cx="761822" cy="760209"/>
          </a:xfrm>
          <a:custGeom>
            <a:avLst/>
            <a:gdLst/>
            <a:ahLst/>
            <a:cxnLst/>
            <a:rect l="l" t="t" r="r" b="b"/>
            <a:pathLst>
              <a:path w="761822" h="760209">
                <a:moveTo>
                  <a:pt x="217068" y="441502"/>
                </a:moveTo>
                <a:lnTo>
                  <a:pt x="242989" y="467309"/>
                </a:lnTo>
                <a:lnTo>
                  <a:pt x="252171" y="478434"/>
                </a:lnTo>
                <a:lnTo>
                  <a:pt x="279920" y="506183"/>
                </a:lnTo>
                <a:lnTo>
                  <a:pt x="300228" y="524662"/>
                </a:lnTo>
                <a:lnTo>
                  <a:pt x="355638" y="572719"/>
                </a:lnTo>
                <a:lnTo>
                  <a:pt x="436956" y="629958"/>
                </a:lnTo>
                <a:lnTo>
                  <a:pt x="525411" y="680072"/>
                </a:lnTo>
                <a:lnTo>
                  <a:pt x="610412" y="717003"/>
                </a:lnTo>
                <a:lnTo>
                  <a:pt x="712038" y="750379"/>
                </a:lnTo>
                <a:lnTo>
                  <a:pt x="760095" y="760209"/>
                </a:lnTo>
                <a:lnTo>
                  <a:pt x="761822" y="751992"/>
                </a:lnTo>
                <a:lnTo>
                  <a:pt x="671322" y="728129"/>
                </a:lnTo>
                <a:lnTo>
                  <a:pt x="573582" y="691083"/>
                </a:lnTo>
                <a:lnTo>
                  <a:pt x="488480" y="648639"/>
                </a:lnTo>
                <a:lnTo>
                  <a:pt x="412877" y="602195"/>
                </a:lnTo>
                <a:lnTo>
                  <a:pt x="337172" y="544957"/>
                </a:lnTo>
                <a:lnTo>
                  <a:pt x="266966" y="480263"/>
                </a:lnTo>
                <a:lnTo>
                  <a:pt x="257683" y="469252"/>
                </a:lnTo>
                <a:lnTo>
                  <a:pt x="211569" y="419354"/>
                </a:lnTo>
                <a:lnTo>
                  <a:pt x="150647" y="336092"/>
                </a:lnTo>
                <a:lnTo>
                  <a:pt x="104216" y="258762"/>
                </a:lnTo>
                <a:lnTo>
                  <a:pt x="61658" y="170091"/>
                </a:lnTo>
                <a:lnTo>
                  <a:pt x="30124" y="83261"/>
                </a:lnTo>
                <a:lnTo>
                  <a:pt x="8089" y="101"/>
                </a:lnTo>
                <a:lnTo>
                  <a:pt x="0" y="0"/>
                </a:lnTo>
                <a:lnTo>
                  <a:pt x="20942" y="87045"/>
                </a:lnTo>
                <a:lnTo>
                  <a:pt x="56159" y="183057"/>
                </a:lnTo>
                <a:lnTo>
                  <a:pt x="98704" y="269773"/>
                </a:lnTo>
                <a:lnTo>
                  <a:pt x="150647" y="354558"/>
                </a:lnTo>
                <a:lnTo>
                  <a:pt x="217068" y="44150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01388" y="8217587"/>
            <a:ext cx="185648" cy="127774"/>
          </a:xfrm>
          <a:custGeom>
            <a:avLst/>
            <a:gdLst/>
            <a:ahLst/>
            <a:cxnLst/>
            <a:rect l="l" t="t" r="r" b="b"/>
            <a:pathLst>
              <a:path w="185648" h="127774">
                <a:moveTo>
                  <a:pt x="137591" y="66636"/>
                </a:moveTo>
                <a:lnTo>
                  <a:pt x="52374" y="17068"/>
                </a:lnTo>
                <a:lnTo>
                  <a:pt x="48818" y="14478"/>
                </a:lnTo>
                <a:lnTo>
                  <a:pt x="28511" y="3784"/>
                </a:lnTo>
                <a:lnTo>
                  <a:pt x="22783" y="114"/>
                </a:lnTo>
                <a:lnTo>
                  <a:pt x="18465" y="0"/>
                </a:lnTo>
                <a:lnTo>
                  <a:pt x="1943" y="27978"/>
                </a:lnTo>
                <a:lnTo>
                  <a:pt x="0" y="34023"/>
                </a:lnTo>
                <a:lnTo>
                  <a:pt x="73660" y="77114"/>
                </a:lnTo>
                <a:lnTo>
                  <a:pt x="75171" y="77762"/>
                </a:lnTo>
                <a:lnTo>
                  <a:pt x="89852" y="86182"/>
                </a:lnTo>
                <a:lnTo>
                  <a:pt x="91909" y="87922"/>
                </a:lnTo>
                <a:lnTo>
                  <a:pt x="94932" y="88887"/>
                </a:lnTo>
                <a:lnTo>
                  <a:pt x="161569" y="127660"/>
                </a:lnTo>
                <a:lnTo>
                  <a:pt x="168160" y="127774"/>
                </a:lnTo>
                <a:lnTo>
                  <a:pt x="185648" y="96888"/>
                </a:lnTo>
                <a:lnTo>
                  <a:pt x="185648" y="94399"/>
                </a:lnTo>
                <a:lnTo>
                  <a:pt x="159626" y="79603"/>
                </a:lnTo>
                <a:lnTo>
                  <a:pt x="157899" y="77330"/>
                </a:lnTo>
                <a:lnTo>
                  <a:pt x="137591" y="66636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72137" y="8356367"/>
            <a:ext cx="41579" cy="192887"/>
          </a:xfrm>
          <a:custGeom>
            <a:avLst/>
            <a:gdLst/>
            <a:ahLst/>
            <a:cxnLst/>
            <a:rect l="l" t="t" r="r" b="b"/>
            <a:pathLst>
              <a:path w="41579" h="192887">
                <a:moveTo>
                  <a:pt x="41579" y="32727"/>
                </a:moveTo>
                <a:lnTo>
                  <a:pt x="40601" y="0"/>
                </a:lnTo>
                <a:lnTo>
                  <a:pt x="1079" y="0"/>
                </a:lnTo>
                <a:lnTo>
                  <a:pt x="0" y="86194"/>
                </a:lnTo>
                <a:lnTo>
                  <a:pt x="0" y="106705"/>
                </a:lnTo>
                <a:lnTo>
                  <a:pt x="1079" y="192887"/>
                </a:lnTo>
                <a:lnTo>
                  <a:pt x="40601" y="192887"/>
                </a:lnTo>
                <a:lnTo>
                  <a:pt x="41579" y="160172"/>
                </a:lnTo>
                <a:lnTo>
                  <a:pt x="41579" y="3272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00522" y="8559415"/>
            <a:ext cx="186626" cy="130352"/>
          </a:xfrm>
          <a:custGeom>
            <a:avLst/>
            <a:gdLst/>
            <a:ahLst/>
            <a:cxnLst/>
            <a:rect l="l" t="t" r="r" b="b"/>
            <a:pathLst>
              <a:path w="186626" h="130352">
                <a:moveTo>
                  <a:pt x="184683" y="29590"/>
                </a:moveTo>
                <a:lnTo>
                  <a:pt x="167614" y="215"/>
                </a:lnTo>
                <a:lnTo>
                  <a:pt x="165455" y="0"/>
                </a:lnTo>
                <a:lnTo>
                  <a:pt x="111569" y="31534"/>
                </a:lnTo>
                <a:lnTo>
                  <a:pt x="91376" y="42113"/>
                </a:lnTo>
                <a:lnTo>
                  <a:pt x="89319" y="43840"/>
                </a:lnTo>
                <a:lnTo>
                  <a:pt x="76250" y="51295"/>
                </a:lnTo>
                <a:lnTo>
                  <a:pt x="74307" y="52920"/>
                </a:lnTo>
                <a:lnTo>
                  <a:pt x="0" y="95897"/>
                </a:lnTo>
                <a:lnTo>
                  <a:pt x="0" y="97307"/>
                </a:lnTo>
                <a:lnTo>
                  <a:pt x="19443" y="130352"/>
                </a:lnTo>
                <a:lnTo>
                  <a:pt x="25488" y="128409"/>
                </a:lnTo>
                <a:lnTo>
                  <a:pt x="49898" y="114376"/>
                </a:lnTo>
                <a:lnTo>
                  <a:pt x="158864" y="51409"/>
                </a:lnTo>
                <a:lnTo>
                  <a:pt x="186626" y="34239"/>
                </a:lnTo>
                <a:lnTo>
                  <a:pt x="184683" y="29590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74023" y="767586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16499" y="773127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74023" y="7805254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192" y="7888184"/>
            <a:ext cx="4419" cy="15024"/>
          </a:xfrm>
          <a:custGeom>
            <a:avLst/>
            <a:gdLst/>
            <a:ahLst/>
            <a:cxnLst/>
            <a:rect l="l" t="t" r="r" b="b"/>
            <a:pathLst>
              <a:path w="4419" h="15024">
                <a:moveTo>
                  <a:pt x="0" y="15024"/>
                </a:moveTo>
                <a:lnTo>
                  <a:pt x="4419" y="14376"/>
                </a:lnTo>
                <a:lnTo>
                  <a:pt x="4318" y="761"/>
                </a:lnTo>
                <a:lnTo>
                  <a:pt x="1943" y="0"/>
                </a:lnTo>
                <a:lnTo>
                  <a:pt x="0" y="15024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16499" y="7860665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23740" y="7953103"/>
            <a:ext cx="10147" cy="14795"/>
          </a:xfrm>
          <a:custGeom>
            <a:avLst/>
            <a:gdLst/>
            <a:ahLst/>
            <a:cxnLst/>
            <a:rect l="l" t="t" r="r" b="b"/>
            <a:pathLst>
              <a:path w="10147" h="14795">
                <a:moveTo>
                  <a:pt x="0" y="431"/>
                </a:moveTo>
                <a:lnTo>
                  <a:pt x="0" y="14147"/>
                </a:lnTo>
                <a:lnTo>
                  <a:pt x="10147" y="14795"/>
                </a:lnTo>
                <a:lnTo>
                  <a:pt x="8305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72666" y="7932686"/>
            <a:ext cx="1841" cy="53670"/>
          </a:xfrm>
          <a:custGeom>
            <a:avLst/>
            <a:gdLst/>
            <a:ahLst/>
            <a:cxnLst/>
            <a:rect l="l" t="t" r="r" b="b"/>
            <a:pathLst>
              <a:path w="1841" h="53670">
                <a:moveTo>
                  <a:pt x="863" y="0"/>
                </a:moveTo>
                <a:lnTo>
                  <a:pt x="0" y="38773"/>
                </a:lnTo>
                <a:lnTo>
                  <a:pt x="1841" y="53670"/>
                </a:lnTo>
                <a:lnTo>
                  <a:pt x="1841" y="0"/>
                </a:lnTo>
                <a:lnTo>
                  <a:pt x="863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22882" y="8015963"/>
            <a:ext cx="43840" cy="16408"/>
          </a:xfrm>
          <a:custGeom>
            <a:avLst/>
            <a:gdLst/>
            <a:ahLst/>
            <a:cxnLst/>
            <a:rect l="l" t="t" r="r" b="b"/>
            <a:pathLst>
              <a:path w="43840" h="16408">
                <a:moveTo>
                  <a:pt x="0" y="0"/>
                </a:moveTo>
                <a:lnTo>
                  <a:pt x="431" y="1612"/>
                </a:lnTo>
                <a:lnTo>
                  <a:pt x="1295" y="2260"/>
                </a:lnTo>
                <a:lnTo>
                  <a:pt x="431" y="14782"/>
                </a:lnTo>
                <a:lnTo>
                  <a:pt x="0" y="16408"/>
                </a:lnTo>
                <a:lnTo>
                  <a:pt x="43840" y="15976"/>
                </a:lnTo>
                <a:lnTo>
                  <a:pt x="43840" y="419"/>
                </a:lnTo>
                <a:lnTo>
                  <a:pt x="0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15969" y="7988092"/>
            <a:ext cx="749" cy="53670"/>
          </a:xfrm>
          <a:custGeom>
            <a:avLst/>
            <a:gdLst/>
            <a:ahLst/>
            <a:cxnLst/>
            <a:rect l="l" t="t" r="r" b="b"/>
            <a:pathLst>
              <a:path w="749" h="53670">
                <a:moveTo>
                  <a:pt x="0" y="53670"/>
                </a:moveTo>
                <a:lnTo>
                  <a:pt x="749" y="647"/>
                </a:lnTo>
                <a:lnTo>
                  <a:pt x="0" y="0"/>
                </a:lnTo>
                <a:lnTo>
                  <a:pt x="0" y="5367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95608" y="7983452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0" y="749"/>
                </a:moveTo>
                <a:lnTo>
                  <a:pt x="3568" y="2692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2855" y="7986903"/>
            <a:ext cx="22136" cy="15773"/>
          </a:xfrm>
          <a:custGeom>
            <a:avLst/>
            <a:gdLst/>
            <a:ahLst/>
            <a:cxnLst/>
            <a:rect l="l" t="t" r="r" b="b"/>
            <a:pathLst>
              <a:path w="22136" h="15773">
                <a:moveTo>
                  <a:pt x="17703" y="9398"/>
                </a:moveTo>
                <a:lnTo>
                  <a:pt x="3340" y="0"/>
                </a:lnTo>
                <a:lnTo>
                  <a:pt x="0" y="1079"/>
                </a:lnTo>
                <a:lnTo>
                  <a:pt x="10579" y="7340"/>
                </a:lnTo>
                <a:lnTo>
                  <a:pt x="18021" y="14795"/>
                </a:lnTo>
                <a:lnTo>
                  <a:pt x="22136" y="15773"/>
                </a:lnTo>
                <a:lnTo>
                  <a:pt x="17703" y="939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99174" y="798528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863"/>
                </a:moveTo>
                <a:lnTo>
                  <a:pt x="3670" y="2705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76711" y="7990584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0" y="2692"/>
                </a:moveTo>
                <a:lnTo>
                  <a:pt x="3454" y="1066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61585" y="7995432"/>
            <a:ext cx="12534" cy="10693"/>
          </a:xfrm>
          <a:custGeom>
            <a:avLst/>
            <a:gdLst/>
            <a:ahLst/>
            <a:cxnLst/>
            <a:rect l="l" t="t" r="r" b="b"/>
            <a:pathLst>
              <a:path w="12534" h="10693">
                <a:moveTo>
                  <a:pt x="3352" y="5079"/>
                </a:moveTo>
                <a:lnTo>
                  <a:pt x="0" y="10693"/>
                </a:lnTo>
                <a:lnTo>
                  <a:pt x="11772" y="2387"/>
                </a:lnTo>
                <a:lnTo>
                  <a:pt x="12534" y="0"/>
                </a:lnTo>
                <a:lnTo>
                  <a:pt x="3352" y="507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55108" y="8010446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32875" y="8010343"/>
            <a:ext cx="7988" cy="11125"/>
          </a:xfrm>
          <a:custGeom>
            <a:avLst/>
            <a:gdLst/>
            <a:ahLst/>
            <a:cxnLst/>
            <a:rect l="l" t="t" r="r" b="b"/>
            <a:pathLst>
              <a:path w="7988" h="11125">
                <a:moveTo>
                  <a:pt x="863" y="4102"/>
                </a:moveTo>
                <a:lnTo>
                  <a:pt x="4533" y="9715"/>
                </a:lnTo>
                <a:lnTo>
                  <a:pt x="7226" y="11125"/>
                </a:lnTo>
                <a:lnTo>
                  <a:pt x="7988" y="7988"/>
                </a:lnTo>
                <a:lnTo>
                  <a:pt x="2590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40104" y="8021458"/>
            <a:ext cx="2705" cy="3251"/>
          </a:xfrm>
          <a:custGeom>
            <a:avLst/>
            <a:gdLst/>
            <a:ahLst/>
            <a:cxnLst/>
            <a:rect l="l" t="t" r="r" b="b"/>
            <a:pathLst>
              <a:path w="2705" h="3251">
                <a:moveTo>
                  <a:pt x="1727" y="3251"/>
                </a:moveTo>
                <a:lnTo>
                  <a:pt x="2705" y="444"/>
                </a:lnTo>
                <a:lnTo>
                  <a:pt x="0" y="0"/>
                </a:lnTo>
                <a:lnTo>
                  <a:pt x="1727" y="325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28322" y="8029345"/>
            <a:ext cx="73977" cy="73990"/>
          </a:xfrm>
          <a:custGeom>
            <a:avLst/>
            <a:gdLst/>
            <a:ahLst/>
            <a:cxnLst/>
            <a:rect l="l" t="t" r="r" b="b"/>
            <a:pathLst>
              <a:path w="73977" h="73990">
                <a:moveTo>
                  <a:pt x="59296" y="5511"/>
                </a:moveTo>
                <a:lnTo>
                  <a:pt x="46342" y="0"/>
                </a:lnTo>
                <a:lnTo>
                  <a:pt x="29057" y="114"/>
                </a:lnTo>
                <a:lnTo>
                  <a:pt x="17932" y="3670"/>
                </a:lnTo>
                <a:lnTo>
                  <a:pt x="5841" y="15557"/>
                </a:lnTo>
                <a:lnTo>
                  <a:pt x="0" y="30137"/>
                </a:lnTo>
                <a:lnTo>
                  <a:pt x="0" y="44500"/>
                </a:lnTo>
                <a:lnTo>
                  <a:pt x="3886" y="55410"/>
                </a:lnTo>
                <a:lnTo>
                  <a:pt x="11239" y="64693"/>
                </a:lnTo>
                <a:lnTo>
                  <a:pt x="20421" y="70205"/>
                </a:lnTo>
                <a:lnTo>
                  <a:pt x="31432" y="73990"/>
                </a:lnTo>
                <a:lnTo>
                  <a:pt x="42011" y="73990"/>
                </a:lnTo>
                <a:lnTo>
                  <a:pt x="58432" y="68262"/>
                </a:lnTo>
                <a:lnTo>
                  <a:pt x="69773" y="55524"/>
                </a:lnTo>
                <a:lnTo>
                  <a:pt x="73977" y="45046"/>
                </a:lnTo>
                <a:lnTo>
                  <a:pt x="73977" y="27762"/>
                </a:lnTo>
                <a:lnTo>
                  <a:pt x="68694" y="16522"/>
                </a:lnTo>
                <a:lnTo>
                  <a:pt x="59296" y="55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88689" y="8029343"/>
            <a:ext cx="74091" cy="73977"/>
          </a:xfrm>
          <a:custGeom>
            <a:avLst/>
            <a:gdLst/>
            <a:ahLst/>
            <a:cxnLst/>
            <a:rect l="l" t="t" r="r" b="b"/>
            <a:pathLst>
              <a:path w="74091" h="73977">
                <a:moveTo>
                  <a:pt x="53682" y="3784"/>
                </a:moveTo>
                <a:lnTo>
                  <a:pt x="46443" y="0"/>
                </a:lnTo>
                <a:lnTo>
                  <a:pt x="27228" y="0"/>
                </a:lnTo>
                <a:lnTo>
                  <a:pt x="18046" y="3784"/>
                </a:lnTo>
                <a:lnTo>
                  <a:pt x="6921" y="12966"/>
                </a:lnTo>
                <a:lnTo>
                  <a:pt x="0" y="26466"/>
                </a:lnTo>
                <a:lnTo>
                  <a:pt x="0" y="46329"/>
                </a:lnTo>
                <a:lnTo>
                  <a:pt x="3898" y="57238"/>
                </a:lnTo>
                <a:lnTo>
                  <a:pt x="9296" y="62966"/>
                </a:lnTo>
                <a:lnTo>
                  <a:pt x="18580" y="70307"/>
                </a:lnTo>
                <a:lnTo>
                  <a:pt x="29603" y="73977"/>
                </a:lnTo>
                <a:lnTo>
                  <a:pt x="40182" y="73977"/>
                </a:lnTo>
                <a:lnTo>
                  <a:pt x="49466" y="72262"/>
                </a:lnTo>
                <a:lnTo>
                  <a:pt x="60375" y="66420"/>
                </a:lnTo>
                <a:lnTo>
                  <a:pt x="68478" y="56057"/>
                </a:lnTo>
                <a:lnTo>
                  <a:pt x="72262" y="48818"/>
                </a:lnTo>
                <a:lnTo>
                  <a:pt x="74091" y="33375"/>
                </a:lnTo>
                <a:lnTo>
                  <a:pt x="70319" y="20421"/>
                </a:lnTo>
                <a:lnTo>
                  <a:pt x="63080" y="11023"/>
                </a:lnTo>
                <a:lnTo>
                  <a:pt x="53682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43984" y="8015956"/>
            <a:ext cx="10045" cy="16522"/>
          </a:xfrm>
          <a:custGeom>
            <a:avLst/>
            <a:gdLst/>
            <a:ahLst/>
            <a:cxnLst/>
            <a:rect l="l" t="t" r="r" b="b"/>
            <a:pathLst>
              <a:path w="10045" h="16522">
                <a:moveTo>
                  <a:pt x="7454" y="546"/>
                </a:moveTo>
                <a:lnTo>
                  <a:pt x="0" y="11887"/>
                </a:lnTo>
                <a:lnTo>
                  <a:pt x="977" y="16522"/>
                </a:lnTo>
                <a:lnTo>
                  <a:pt x="9829" y="2908"/>
                </a:lnTo>
                <a:lnTo>
                  <a:pt x="10045" y="0"/>
                </a:lnTo>
                <a:lnTo>
                  <a:pt x="7454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43991" y="8027732"/>
            <a:ext cx="8318" cy="23101"/>
          </a:xfrm>
          <a:custGeom>
            <a:avLst/>
            <a:gdLst/>
            <a:ahLst/>
            <a:cxnLst/>
            <a:rect l="l" t="t" r="r" b="b"/>
            <a:pathLst>
              <a:path w="8318" h="23101">
                <a:moveTo>
                  <a:pt x="0" y="749"/>
                </a:moveTo>
                <a:lnTo>
                  <a:pt x="6908" y="23101"/>
                </a:lnTo>
                <a:lnTo>
                  <a:pt x="8318" y="14681"/>
                </a:lnTo>
                <a:lnTo>
                  <a:pt x="2692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04361" y="8029573"/>
            <a:ext cx="6591" cy="15659"/>
          </a:xfrm>
          <a:custGeom>
            <a:avLst/>
            <a:gdLst/>
            <a:ahLst/>
            <a:cxnLst/>
            <a:rect l="l" t="t" r="r" b="b"/>
            <a:pathLst>
              <a:path w="6591" h="15659">
                <a:moveTo>
                  <a:pt x="0" y="850"/>
                </a:moveTo>
                <a:lnTo>
                  <a:pt x="749" y="7327"/>
                </a:lnTo>
                <a:lnTo>
                  <a:pt x="5080" y="15659"/>
                </a:lnTo>
                <a:lnTo>
                  <a:pt x="6591" y="9067"/>
                </a:lnTo>
                <a:lnTo>
                  <a:pt x="2692" y="0"/>
                </a:lnTo>
                <a:lnTo>
                  <a:pt x="0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42044" y="8032485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977" y="5613"/>
                </a:lnTo>
                <a:lnTo>
                  <a:pt x="2362" y="4851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79731" y="8039938"/>
            <a:ext cx="2908" cy="5499"/>
          </a:xfrm>
          <a:custGeom>
            <a:avLst/>
            <a:gdLst/>
            <a:ahLst/>
            <a:cxnLst/>
            <a:rect l="l" t="t" r="r" b="b"/>
            <a:pathLst>
              <a:path w="2908" h="5499">
                <a:moveTo>
                  <a:pt x="0" y="647"/>
                </a:moveTo>
                <a:lnTo>
                  <a:pt x="1079" y="5499"/>
                </a:lnTo>
                <a:lnTo>
                  <a:pt x="2476" y="4635"/>
                </a:lnTo>
                <a:lnTo>
                  <a:pt x="290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09436" y="8045226"/>
            <a:ext cx="3251" cy="40932"/>
          </a:xfrm>
          <a:custGeom>
            <a:avLst/>
            <a:gdLst/>
            <a:ahLst/>
            <a:cxnLst/>
            <a:rect l="l" t="t" r="r" b="b"/>
            <a:pathLst>
              <a:path w="3251" h="40932">
                <a:moveTo>
                  <a:pt x="0" y="0"/>
                </a:moveTo>
                <a:lnTo>
                  <a:pt x="1295" y="15544"/>
                </a:lnTo>
                <a:lnTo>
                  <a:pt x="431" y="40932"/>
                </a:lnTo>
                <a:lnTo>
                  <a:pt x="1625" y="40932"/>
                </a:lnTo>
                <a:lnTo>
                  <a:pt x="2374" y="37147"/>
                </a:lnTo>
                <a:lnTo>
                  <a:pt x="3251" y="29806"/>
                </a:lnTo>
                <a:lnTo>
                  <a:pt x="3251" y="11023"/>
                </a:lnTo>
                <a:lnTo>
                  <a:pt x="2374" y="5930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04149" y="8087876"/>
            <a:ext cx="6692" cy="14808"/>
          </a:xfrm>
          <a:custGeom>
            <a:avLst/>
            <a:gdLst/>
            <a:ahLst/>
            <a:cxnLst/>
            <a:rect l="l" t="t" r="r" b="b"/>
            <a:pathLst>
              <a:path w="6692" h="14808">
                <a:moveTo>
                  <a:pt x="2806" y="2921"/>
                </a:moveTo>
                <a:lnTo>
                  <a:pt x="0" y="14808"/>
                </a:lnTo>
                <a:lnTo>
                  <a:pt x="2806" y="13500"/>
                </a:lnTo>
                <a:lnTo>
                  <a:pt x="6692" y="2387"/>
                </a:lnTo>
                <a:lnTo>
                  <a:pt x="5181" y="0"/>
                </a:lnTo>
                <a:lnTo>
                  <a:pt x="2806" y="292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0382" y="8087876"/>
            <a:ext cx="2692" cy="4864"/>
          </a:xfrm>
          <a:custGeom>
            <a:avLst/>
            <a:gdLst/>
            <a:ahLst/>
            <a:cxnLst/>
            <a:rect l="l" t="t" r="r" b="b"/>
            <a:pathLst>
              <a:path w="2692" h="4864">
                <a:moveTo>
                  <a:pt x="0" y="4864"/>
                </a:moveTo>
                <a:lnTo>
                  <a:pt x="2692" y="3784"/>
                </a:lnTo>
                <a:lnTo>
                  <a:pt x="41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1560" y="8091669"/>
            <a:ext cx="2908" cy="5397"/>
          </a:xfrm>
          <a:custGeom>
            <a:avLst/>
            <a:gdLst/>
            <a:ahLst/>
            <a:cxnLst/>
            <a:rect l="l" t="t" r="r" b="b"/>
            <a:pathLst>
              <a:path w="2908" h="5397">
                <a:moveTo>
                  <a:pt x="0" y="4317"/>
                </a:moveTo>
                <a:lnTo>
                  <a:pt x="2908" y="5397"/>
                </a:lnTo>
                <a:lnTo>
                  <a:pt x="2590" y="533"/>
                </a:lnTo>
                <a:lnTo>
                  <a:pt x="1511" y="0"/>
                </a:lnTo>
                <a:lnTo>
                  <a:pt x="0" y="431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3400" y="8097067"/>
            <a:ext cx="2908" cy="5613"/>
          </a:xfrm>
          <a:custGeom>
            <a:avLst/>
            <a:gdLst/>
            <a:ahLst/>
            <a:cxnLst/>
            <a:rect l="l" t="t" r="r" b="b"/>
            <a:pathLst>
              <a:path w="2908" h="5613">
                <a:moveTo>
                  <a:pt x="0" y="4965"/>
                </a:moveTo>
                <a:lnTo>
                  <a:pt x="2908" y="5613"/>
                </a:lnTo>
                <a:lnTo>
                  <a:pt x="2476" y="762"/>
                </a:lnTo>
                <a:lnTo>
                  <a:pt x="107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02201" y="8102683"/>
            <a:ext cx="3136" cy="3670"/>
          </a:xfrm>
          <a:custGeom>
            <a:avLst/>
            <a:gdLst/>
            <a:ahLst/>
            <a:cxnLst/>
            <a:rect l="l" t="t" r="r" b="b"/>
            <a:pathLst>
              <a:path w="3136" h="3670">
                <a:moveTo>
                  <a:pt x="0" y="3670"/>
                </a:moveTo>
                <a:lnTo>
                  <a:pt x="3136" y="2476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85560" y="8102688"/>
            <a:ext cx="4533" cy="7556"/>
          </a:xfrm>
          <a:custGeom>
            <a:avLst/>
            <a:gdLst/>
            <a:ahLst/>
            <a:cxnLst/>
            <a:rect l="l" t="t" r="r" b="b"/>
            <a:pathLst>
              <a:path w="4533" h="7556">
                <a:moveTo>
                  <a:pt x="0" y="4533"/>
                </a:moveTo>
                <a:lnTo>
                  <a:pt x="4533" y="7556"/>
                </a:lnTo>
                <a:lnTo>
                  <a:pt x="2044" y="85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00692" y="8106351"/>
            <a:ext cx="2692" cy="3568"/>
          </a:xfrm>
          <a:custGeom>
            <a:avLst/>
            <a:gdLst/>
            <a:ahLst/>
            <a:cxnLst/>
            <a:rect l="l" t="t" r="r" b="b"/>
            <a:pathLst>
              <a:path w="2692" h="3568">
                <a:moveTo>
                  <a:pt x="0" y="3568"/>
                </a:moveTo>
                <a:lnTo>
                  <a:pt x="2692" y="2489"/>
                </a:lnTo>
                <a:lnTo>
                  <a:pt x="1511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0103" y="8110245"/>
            <a:ext cx="5715" cy="7010"/>
          </a:xfrm>
          <a:custGeom>
            <a:avLst/>
            <a:gdLst/>
            <a:ahLst/>
            <a:cxnLst/>
            <a:rect l="l" t="t" r="r" b="b"/>
            <a:pathLst>
              <a:path w="5714" h="7010">
                <a:moveTo>
                  <a:pt x="749" y="4749"/>
                </a:moveTo>
                <a:lnTo>
                  <a:pt x="5715" y="7010"/>
                </a:lnTo>
                <a:lnTo>
                  <a:pt x="3556" y="1943"/>
                </a:lnTo>
                <a:lnTo>
                  <a:pt x="0" y="0"/>
                </a:lnTo>
                <a:lnTo>
                  <a:pt x="749" y="4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91398" y="8112617"/>
            <a:ext cx="8204" cy="10363"/>
          </a:xfrm>
          <a:custGeom>
            <a:avLst/>
            <a:gdLst/>
            <a:ahLst/>
            <a:cxnLst/>
            <a:rect l="l" t="t" r="r" b="b"/>
            <a:pathLst>
              <a:path w="8204" h="10363">
                <a:moveTo>
                  <a:pt x="5727" y="0"/>
                </a:moveTo>
                <a:lnTo>
                  <a:pt x="1841" y="5194"/>
                </a:lnTo>
                <a:lnTo>
                  <a:pt x="0" y="10363"/>
                </a:lnTo>
                <a:lnTo>
                  <a:pt x="2590" y="9829"/>
                </a:lnTo>
                <a:lnTo>
                  <a:pt x="8204" y="1625"/>
                </a:lnTo>
                <a:lnTo>
                  <a:pt x="572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5058" y="8117262"/>
            <a:ext cx="4102" cy="5727"/>
          </a:xfrm>
          <a:custGeom>
            <a:avLst/>
            <a:gdLst/>
            <a:ahLst/>
            <a:cxnLst/>
            <a:rect l="l" t="t" r="r" b="b"/>
            <a:pathLst>
              <a:path w="4102" h="5727">
                <a:moveTo>
                  <a:pt x="0" y="4533"/>
                </a:moveTo>
                <a:lnTo>
                  <a:pt x="4000" y="5727"/>
                </a:lnTo>
                <a:lnTo>
                  <a:pt x="4102" y="259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3056" y="8127188"/>
            <a:ext cx="10693" cy="8763"/>
          </a:xfrm>
          <a:custGeom>
            <a:avLst/>
            <a:gdLst/>
            <a:ahLst/>
            <a:cxnLst/>
            <a:rect l="l" t="t" r="r" b="b"/>
            <a:pathLst>
              <a:path w="10693" h="8763">
                <a:moveTo>
                  <a:pt x="1409" y="3682"/>
                </a:moveTo>
                <a:lnTo>
                  <a:pt x="10693" y="8762"/>
                </a:lnTo>
                <a:lnTo>
                  <a:pt x="6908" y="3898"/>
                </a:lnTo>
                <a:lnTo>
                  <a:pt x="0" y="0"/>
                </a:lnTo>
                <a:lnTo>
                  <a:pt x="1409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6220" y="8138214"/>
            <a:ext cx="3682" cy="2692"/>
          </a:xfrm>
          <a:custGeom>
            <a:avLst/>
            <a:gdLst/>
            <a:ahLst/>
            <a:cxnLst/>
            <a:rect l="l" t="t" r="r" b="b"/>
            <a:pathLst>
              <a:path w="3683" h="2692">
                <a:moveTo>
                  <a:pt x="1092" y="2692"/>
                </a:moveTo>
                <a:lnTo>
                  <a:pt x="3683" y="1396"/>
                </a:lnTo>
                <a:lnTo>
                  <a:pt x="0" y="0"/>
                </a:lnTo>
                <a:lnTo>
                  <a:pt x="1092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61492" y="8130538"/>
            <a:ext cx="22034" cy="15455"/>
          </a:xfrm>
          <a:custGeom>
            <a:avLst/>
            <a:gdLst/>
            <a:ahLst/>
            <a:cxnLst/>
            <a:rect l="l" t="t" r="r" b="b"/>
            <a:pathLst>
              <a:path w="22034" h="15455">
                <a:moveTo>
                  <a:pt x="21704" y="1193"/>
                </a:moveTo>
                <a:lnTo>
                  <a:pt x="22034" y="0"/>
                </a:lnTo>
                <a:lnTo>
                  <a:pt x="19113" y="330"/>
                </a:lnTo>
                <a:lnTo>
                  <a:pt x="15328" y="4114"/>
                </a:lnTo>
                <a:lnTo>
                  <a:pt x="2374" y="11455"/>
                </a:lnTo>
                <a:lnTo>
                  <a:pt x="0" y="14909"/>
                </a:lnTo>
                <a:lnTo>
                  <a:pt x="1295" y="15455"/>
                </a:lnTo>
                <a:lnTo>
                  <a:pt x="15227" y="7670"/>
                </a:lnTo>
                <a:lnTo>
                  <a:pt x="21704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857704" y="8145452"/>
            <a:ext cx="3784" cy="2705"/>
          </a:xfrm>
          <a:custGeom>
            <a:avLst/>
            <a:gdLst/>
            <a:ahLst/>
            <a:cxnLst/>
            <a:rect l="l" t="t" r="r" b="b"/>
            <a:pathLst>
              <a:path w="3784" h="2705">
                <a:moveTo>
                  <a:pt x="0" y="1295"/>
                </a:moveTo>
                <a:lnTo>
                  <a:pt x="3352" y="2705"/>
                </a:lnTo>
                <a:lnTo>
                  <a:pt x="3784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35461" y="8147290"/>
            <a:ext cx="21704" cy="5829"/>
          </a:xfrm>
          <a:custGeom>
            <a:avLst/>
            <a:gdLst/>
            <a:ahLst/>
            <a:cxnLst/>
            <a:rect l="l" t="t" r="r" b="b"/>
            <a:pathLst>
              <a:path w="21704" h="5829">
                <a:moveTo>
                  <a:pt x="20637" y="0"/>
                </a:moveTo>
                <a:lnTo>
                  <a:pt x="0" y="4749"/>
                </a:lnTo>
                <a:lnTo>
                  <a:pt x="3670" y="5727"/>
                </a:lnTo>
                <a:lnTo>
                  <a:pt x="11455" y="5829"/>
                </a:lnTo>
                <a:lnTo>
                  <a:pt x="18249" y="2374"/>
                </a:lnTo>
                <a:lnTo>
                  <a:pt x="21704" y="2260"/>
                </a:lnTo>
                <a:lnTo>
                  <a:pt x="2063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82273" y="9139694"/>
            <a:ext cx="24295" cy="1409"/>
          </a:xfrm>
          <a:custGeom>
            <a:avLst/>
            <a:gdLst/>
            <a:ahLst/>
            <a:cxnLst/>
            <a:rect l="l" t="t" r="r" b="b"/>
            <a:pathLst>
              <a:path w="24295" h="1409">
                <a:moveTo>
                  <a:pt x="0" y="0"/>
                </a:moveTo>
                <a:lnTo>
                  <a:pt x="0" y="1409"/>
                </a:lnTo>
                <a:lnTo>
                  <a:pt x="24079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08082" y="9140671"/>
            <a:ext cx="15011" cy="4318"/>
          </a:xfrm>
          <a:custGeom>
            <a:avLst/>
            <a:gdLst/>
            <a:ahLst/>
            <a:cxnLst/>
            <a:rect l="l" t="t" r="r" b="b"/>
            <a:pathLst>
              <a:path w="15011" h="4318">
                <a:moveTo>
                  <a:pt x="0" y="863"/>
                </a:moveTo>
                <a:lnTo>
                  <a:pt x="15011" y="4318"/>
                </a:lnTo>
                <a:lnTo>
                  <a:pt x="14909" y="2806"/>
                </a:lnTo>
                <a:lnTo>
                  <a:pt x="11341" y="330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74924" y="9140671"/>
            <a:ext cx="7353" cy="2374"/>
          </a:xfrm>
          <a:custGeom>
            <a:avLst/>
            <a:gdLst/>
            <a:ahLst/>
            <a:cxnLst/>
            <a:rect l="l" t="t" r="r" b="b"/>
            <a:pathLst>
              <a:path w="7353" h="2374">
                <a:moveTo>
                  <a:pt x="0" y="863"/>
                </a:moveTo>
                <a:lnTo>
                  <a:pt x="0" y="2374"/>
                </a:lnTo>
                <a:lnTo>
                  <a:pt x="7353" y="431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67370" y="9142512"/>
            <a:ext cx="7556" cy="2374"/>
          </a:xfrm>
          <a:custGeom>
            <a:avLst/>
            <a:gdLst/>
            <a:ahLst/>
            <a:cxnLst/>
            <a:rect l="l" t="t" r="r" b="b"/>
            <a:pathLst>
              <a:path w="7556" h="2374">
                <a:moveTo>
                  <a:pt x="101" y="850"/>
                </a:moveTo>
                <a:lnTo>
                  <a:pt x="0" y="2374"/>
                </a:lnTo>
                <a:lnTo>
                  <a:pt x="7556" y="533"/>
                </a:lnTo>
                <a:lnTo>
                  <a:pt x="3886" y="0"/>
                </a:lnTo>
                <a:lnTo>
                  <a:pt x="101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54515" y="9143693"/>
            <a:ext cx="12852" cy="6477"/>
          </a:xfrm>
          <a:custGeom>
            <a:avLst/>
            <a:gdLst/>
            <a:ahLst/>
            <a:cxnLst/>
            <a:rect l="l" t="t" r="r" b="b"/>
            <a:pathLst>
              <a:path w="12852" h="6476">
                <a:moveTo>
                  <a:pt x="749" y="3784"/>
                </a:moveTo>
                <a:lnTo>
                  <a:pt x="0" y="6476"/>
                </a:lnTo>
                <a:lnTo>
                  <a:pt x="12103" y="2158"/>
                </a:lnTo>
                <a:lnTo>
                  <a:pt x="12852" y="1193"/>
                </a:lnTo>
                <a:lnTo>
                  <a:pt x="8851" y="0"/>
                </a:lnTo>
                <a:lnTo>
                  <a:pt x="749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23090" y="9143792"/>
            <a:ext cx="5410" cy="2717"/>
          </a:xfrm>
          <a:custGeom>
            <a:avLst/>
            <a:gdLst/>
            <a:ahLst/>
            <a:cxnLst/>
            <a:rect l="l" t="t" r="r" b="b"/>
            <a:pathLst>
              <a:path w="5410" h="2717">
                <a:moveTo>
                  <a:pt x="0" y="1193"/>
                </a:moveTo>
                <a:lnTo>
                  <a:pt x="647" y="2273"/>
                </a:lnTo>
                <a:lnTo>
                  <a:pt x="5410" y="271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28496" y="9145643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32165" y="914747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49218" y="9149096"/>
            <a:ext cx="5295" cy="4965"/>
          </a:xfrm>
          <a:custGeom>
            <a:avLst/>
            <a:gdLst/>
            <a:ahLst/>
            <a:cxnLst/>
            <a:rect l="l" t="t" r="r" b="b"/>
            <a:pathLst>
              <a:path w="5295" h="4965">
                <a:moveTo>
                  <a:pt x="0" y="4965"/>
                </a:moveTo>
                <a:lnTo>
                  <a:pt x="4102" y="3886"/>
                </a:lnTo>
                <a:lnTo>
                  <a:pt x="5295" y="1079"/>
                </a:lnTo>
                <a:lnTo>
                  <a:pt x="3022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35842" y="9149415"/>
            <a:ext cx="20193" cy="15557"/>
          </a:xfrm>
          <a:custGeom>
            <a:avLst/>
            <a:gdLst/>
            <a:ahLst/>
            <a:cxnLst/>
            <a:rect l="l" t="t" r="r" b="b"/>
            <a:pathLst>
              <a:path w="20192" h="15557">
                <a:moveTo>
                  <a:pt x="15875" y="9182"/>
                </a:moveTo>
                <a:lnTo>
                  <a:pt x="3124" y="0"/>
                </a:lnTo>
                <a:lnTo>
                  <a:pt x="0" y="762"/>
                </a:lnTo>
                <a:lnTo>
                  <a:pt x="1396" y="3454"/>
                </a:lnTo>
                <a:lnTo>
                  <a:pt x="8750" y="7023"/>
                </a:lnTo>
                <a:lnTo>
                  <a:pt x="16192" y="14478"/>
                </a:lnTo>
                <a:lnTo>
                  <a:pt x="20193" y="15557"/>
                </a:lnTo>
                <a:lnTo>
                  <a:pt x="15875" y="91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45549" y="9152764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95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32271" y="9157732"/>
            <a:ext cx="10795" cy="8737"/>
          </a:xfrm>
          <a:custGeom>
            <a:avLst/>
            <a:gdLst/>
            <a:ahLst/>
            <a:cxnLst/>
            <a:rect l="l" t="t" r="r" b="b"/>
            <a:pathLst>
              <a:path w="10795" h="8737">
                <a:moveTo>
                  <a:pt x="2590" y="4216"/>
                </a:moveTo>
                <a:lnTo>
                  <a:pt x="0" y="8737"/>
                </a:lnTo>
                <a:lnTo>
                  <a:pt x="8102" y="4216"/>
                </a:lnTo>
                <a:lnTo>
                  <a:pt x="10795" y="0"/>
                </a:lnTo>
                <a:lnTo>
                  <a:pt x="2590" y="42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425786" y="9170797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62185" y="9170695"/>
            <a:ext cx="11556" cy="16624"/>
          </a:xfrm>
          <a:custGeom>
            <a:avLst/>
            <a:gdLst/>
            <a:ahLst/>
            <a:cxnLst/>
            <a:rect l="l" t="t" r="r" b="b"/>
            <a:pathLst>
              <a:path w="11557" h="16624">
                <a:moveTo>
                  <a:pt x="863" y="4203"/>
                </a:moveTo>
                <a:lnTo>
                  <a:pt x="8216" y="15227"/>
                </a:lnTo>
                <a:lnTo>
                  <a:pt x="10909" y="16624"/>
                </a:lnTo>
                <a:lnTo>
                  <a:pt x="11556" y="13601"/>
                </a:lnTo>
                <a:lnTo>
                  <a:pt x="2489" y="533"/>
                </a:lnTo>
                <a:lnTo>
                  <a:pt x="0" y="0"/>
                </a:lnTo>
                <a:lnTo>
                  <a:pt x="863" y="42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59368" y="9189703"/>
            <a:ext cx="73875" cy="74091"/>
          </a:xfrm>
          <a:custGeom>
            <a:avLst/>
            <a:gdLst/>
            <a:ahLst/>
            <a:cxnLst/>
            <a:rect l="l" t="t" r="r" b="b"/>
            <a:pathLst>
              <a:path w="73875" h="74091">
                <a:moveTo>
                  <a:pt x="55625" y="5613"/>
                </a:moveTo>
                <a:lnTo>
                  <a:pt x="42671" y="0"/>
                </a:lnTo>
                <a:lnTo>
                  <a:pt x="29057" y="0"/>
                </a:lnTo>
                <a:lnTo>
                  <a:pt x="14909" y="6159"/>
                </a:lnTo>
                <a:lnTo>
                  <a:pt x="6921" y="13068"/>
                </a:lnTo>
                <a:lnTo>
                  <a:pt x="0" y="26454"/>
                </a:lnTo>
                <a:lnTo>
                  <a:pt x="0" y="48272"/>
                </a:lnTo>
                <a:lnTo>
                  <a:pt x="1955" y="53784"/>
                </a:lnTo>
                <a:lnTo>
                  <a:pt x="7670" y="62750"/>
                </a:lnTo>
                <a:lnTo>
                  <a:pt x="20307" y="72250"/>
                </a:lnTo>
                <a:lnTo>
                  <a:pt x="27876" y="74091"/>
                </a:lnTo>
                <a:lnTo>
                  <a:pt x="45796" y="74091"/>
                </a:lnTo>
                <a:lnTo>
                  <a:pt x="59512" y="67386"/>
                </a:lnTo>
                <a:lnTo>
                  <a:pt x="67944" y="57340"/>
                </a:lnTo>
                <a:lnTo>
                  <a:pt x="72364" y="48818"/>
                </a:lnTo>
                <a:lnTo>
                  <a:pt x="73875" y="36931"/>
                </a:lnTo>
                <a:lnTo>
                  <a:pt x="72364" y="25806"/>
                </a:lnTo>
                <a:lnTo>
                  <a:pt x="65023" y="12738"/>
                </a:lnTo>
                <a:lnTo>
                  <a:pt x="55625" y="561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50841" y="9302018"/>
            <a:ext cx="77660" cy="13182"/>
          </a:xfrm>
          <a:custGeom>
            <a:avLst/>
            <a:gdLst/>
            <a:ahLst/>
            <a:cxnLst/>
            <a:rect l="l" t="t" r="r" b="b"/>
            <a:pathLst>
              <a:path w="77660" h="13182">
                <a:moveTo>
                  <a:pt x="0" y="0"/>
                </a:moveTo>
                <a:lnTo>
                  <a:pt x="761" y="2705"/>
                </a:lnTo>
                <a:lnTo>
                  <a:pt x="15227" y="9067"/>
                </a:lnTo>
                <a:lnTo>
                  <a:pt x="20307" y="9613"/>
                </a:lnTo>
                <a:lnTo>
                  <a:pt x="25272" y="12204"/>
                </a:lnTo>
                <a:lnTo>
                  <a:pt x="29375" y="12420"/>
                </a:lnTo>
                <a:lnTo>
                  <a:pt x="46227" y="13182"/>
                </a:lnTo>
                <a:lnTo>
                  <a:pt x="49898" y="13182"/>
                </a:lnTo>
                <a:lnTo>
                  <a:pt x="58864" y="12750"/>
                </a:lnTo>
                <a:lnTo>
                  <a:pt x="61137" y="11442"/>
                </a:lnTo>
                <a:lnTo>
                  <a:pt x="68148" y="10807"/>
                </a:lnTo>
                <a:lnTo>
                  <a:pt x="77114" y="8102"/>
                </a:lnTo>
                <a:lnTo>
                  <a:pt x="77660" y="5613"/>
                </a:lnTo>
                <a:lnTo>
                  <a:pt x="58000" y="9728"/>
                </a:lnTo>
                <a:lnTo>
                  <a:pt x="30784" y="9728"/>
                </a:lnTo>
                <a:lnTo>
                  <a:pt x="10477" y="4216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47384" y="9300405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32165" y="930385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1841"/>
                </a:moveTo>
                <a:lnTo>
                  <a:pt x="3238" y="2705"/>
                </a:lnTo>
                <a:lnTo>
                  <a:pt x="3670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28496" y="930569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1943"/>
                </a:moveTo>
                <a:lnTo>
                  <a:pt x="3251" y="2692"/>
                </a:lnTo>
                <a:lnTo>
                  <a:pt x="3670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01031" y="7892507"/>
            <a:ext cx="15328" cy="24193"/>
          </a:xfrm>
          <a:custGeom>
            <a:avLst/>
            <a:gdLst/>
            <a:ahLst/>
            <a:cxnLst/>
            <a:rect l="l" t="t" r="r" b="b"/>
            <a:pathLst>
              <a:path w="15328" h="24193">
                <a:moveTo>
                  <a:pt x="3886" y="11239"/>
                </a:moveTo>
                <a:lnTo>
                  <a:pt x="3771" y="4432"/>
                </a:lnTo>
                <a:lnTo>
                  <a:pt x="11226" y="4000"/>
                </a:lnTo>
                <a:lnTo>
                  <a:pt x="15328" y="4000"/>
                </a:lnTo>
                <a:lnTo>
                  <a:pt x="11442" y="0"/>
                </a:lnTo>
                <a:lnTo>
                  <a:pt x="5067" y="0"/>
                </a:lnTo>
                <a:lnTo>
                  <a:pt x="0" y="4330"/>
                </a:lnTo>
                <a:lnTo>
                  <a:pt x="419" y="11125"/>
                </a:lnTo>
                <a:lnTo>
                  <a:pt x="2260" y="13068"/>
                </a:lnTo>
                <a:lnTo>
                  <a:pt x="2044" y="22250"/>
                </a:lnTo>
                <a:lnTo>
                  <a:pt x="3987" y="24193"/>
                </a:lnTo>
                <a:lnTo>
                  <a:pt x="12522" y="24193"/>
                </a:lnTo>
                <a:lnTo>
                  <a:pt x="14782" y="18262"/>
                </a:lnTo>
                <a:lnTo>
                  <a:pt x="11226" y="20954"/>
                </a:lnTo>
                <a:lnTo>
                  <a:pt x="5067" y="21069"/>
                </a:lnTo>
                <a:lnTo>
                  <a:pt x="5829" y="15557"/>
                </a:lnTo>
                <a:lnTo>
                  <a:pt x="9499" y="13068"/>
                </a:lnTo>
                <a:lnTo>
                  <a:pt x="3886" y="1123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68740" y="7892735"/>
            <a:ext cx="15976" cy="24180"/>
          </a:xfrm>
          <a:custGeom>
            <a:avLst/>
            <a:gdLst/>
            <a:ahLst/>
            <a:cxnLst/>
            <a:rect l="l" t="t" r="r" b="b"/>
            <a:pathLst>
              <a:path w="15976" h="24180">
                <a:moveTo>
                  <a:pt x="4318" y="24180"/>
                </a:moveTo>
                <a:lnTo>
                  <a:pt x="13284" y="23964"/>
                </a:lnTo>
                <a:lnTo>
                  <a:pt x="15976" y="20726"/>
                </a:lnTo>
                <a:lnTo>
                  <a:pt x="15659" y="18237"/>
                </a:lnTo>
                <a:lnTo>
                  <a:pt x="11874" y="20726"/>
                </a:lnTo>
                <a:lnTo>
                  <a:pt x="4432" y="20193"/>
                </a:lnTo>
                <a:lnTo>
                  <a:pt x="4533" y="15430"/>
                </a:lnTo>
                <a:lnTo>
                  <a:pt x="15976" y="4203"/>
                </a:lnTo>
                <a:lnTo>
                  <a:pt x="15875" y="0"/>
                </a:lnTo>
                <a:lnTo>
                  <a:pt x="0" y="101"/>
                </a:lnTo>
                <a:lnTo>
                  <a:pt x="0" y="2260"/>
                </a:lnTo>
                <a:lnTo>
                  <a:pt x="12090" y="3556"/>
                </a:lnTo>
                <a:lnTo>
                  <a:pt x="12306" y="4318"/>
                </a:lnTo>
                <a:lnTo>
                  <a:pt x="2806" y="11658"/>
                </a:lnTo>
                <a:lnTo>
                  <a:pt x="2159" y="22669"/>
                </a:lnTo>
                <a:lnTo>
                  <a:pt x="4318" y="241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43145" y="7892407"/>
            <a:ext cx="8216" cy="25057"/>
          </a:xfrm>
          <a:custGeom>
            <a:avLst/>
            <a:gdLst/>
            <a:ahLst/>
            <a:cxnLst/>
            <a:rect l="l" t="t" r="r" b="b"/>
            <a:pathLst>
              <a:path w="8216" h="25057">
                <a:moveTo>
                  <a:pt x="3568" y="17602"/>
                </a:moveTo>
                <a:lnTo>
                  <a:pt x="2057" y="0"/>
                </a:lnTo>
                <a:lnTo>
                  <a:pt x="0" y="0"/>
                </a:lnTo>
                <a:lnTo>
                  <a:pt x="431" y="25057"/>
                </a:lnTo>
                <a:lnTo>
                  <a:pt x="7886" y="18897"/>
                </a:lnTo>
                <a:lnTo>
                  <a:pt x="8216" y="17170"/>
                </a:lnTo>
                <a:lnTo>
                  <a:pt x="3568" y="17602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06106" y="8006783"/>
            <a:ext cx="17170" cy="25374"/>
          </a:xfrm>
          <a:custGeom>
            <a:avLst/>
            <a:gdLst/>
            <a:ahLst/>
            <a:cxnLst/>
            <a:rect l="l" t="t" r="r" b="b"/>
            <a:pathLst>
              <a:path w="17170" h="25374">
                <a:moveTo>
                  <a:pt x="4317" y="9385"/>
                </a:moveTo>
                <a:lnTo>
                  <a:pt x="13614" y="24612"/>
                </a:lnTo>
                <a:lnTo>
                  <a:pt x="17068" y="25260"/>
                </a:lnTo>
                <a:lnTo>
                  <a:pt x="17170" y="317"/>
                </a:lnTo>
                <a:lnTo>
                  <a:pt x="15341" y="17703"/>
                </a:lnTo>
                <a:lnTo>
                  <a:pt x="13715" y="17272"/>
                </a:lnTo>
                <a:lnTo>
                  <a:pt x="2273" y="0"/>
                </a:lnTo>
                <a:lnTo>
                  <a:pt x="0" y="203"/>
                </a:lnTo>
                <a:lnTo>
                  <a:pt x="114" y="25374"/>
                </a:lnTo>
                <a:lnTo>
                  <a:pt x="2158" y="25374"/>
                </a:lnTo>
                <a:lnTo>
                  <a:pt x="4317" y="9385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5628" y="9431511"/>
            <a:ext cx="5613" cy="1625"/>
          </a:xfrm>
          <a:custGeom>
            <a:avLst/>
            <a:gdLst/>
            <a:ahLst/>
            <a:cxnLst/>
            <a:rect l="l" t="t" r="r" b="b"/>
            <a:pathLst>
              <a:path w="5613" h="1625">
                <a:moveTo>
                  <a:pt x="0" y="1511"/>
                </a:moveTo>
                <a:lnTo>
                  <a:pt x="5613" y="1625"/>
                </a:lnTo>
                <a:lnTo>
                  <a:pt x="5511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550202" y="8058941"/>
            <a:ext cx="199364" cy="235978"/>
          </a:xfrm>
          <a:custGeom>
            <a:avLst/>
            <a:gdLst/>
            <a:ahLst/>
            <a:cxnLst/>
            <a:rect l="l" t="t" r="r" b="b"/>
            <a:pathLst>
              <a:path w="199364" h="235978">
                <a:moveTo>
                  <a:pt x="72897" y="45465"/>
                </a:moveTo>
                <a:lnTo>
                  <a:pt x="60807" y="67170"/>
                </a:lnTo>
                <a:lnTo>
                  <a:pt x="55943" y="73761"/>
                </a:lnTo>
                <a:lnTo>
                  <a:pt x="55511" y="75056"/>
                </a:lnTo>
                <a:lnTo>
                  <a:pt x="215" y="171399"/>
                </a:lnTo>
                <a:lnTo>
                  <a:pt x="0" y="173126"/>
                </a:lnTo>
                <a:lnTo>
                  <a:pt x="3568" y="175717"/>
                </a:lnTo>
                <a:lnTo>
                  <a:pt x="88772" y="225285"/>
                </a:lnTo>
                <a:lnTo>
                  <a:pt x="109080" y="235978"/>
                </a:lnTo>
                <a:lnTo>
                  <a:pt x="111023" y="234149"/>
                </a:lnTo>
                <a:lnTo>
                  <a:pt x="193865" y="89319"/>
                </a:lnTo>
                <a:lnTo>
                  <a:pt x="197637" y="80136"/>
                </a:lnTo>
                <a:lnTo>
                  <a:pt x="199364" y="57340"/>
                </a:lnTo>
                <a:lnTo>
                  <a:pt x="193865" y="36931"/>
                </a:lnTo>
                <a:lnTo>
                  <a:pt x="186740" y="23863"/>
                </a:lnTo>
                <a:lnTo>
                  <a:pt x="175399" y="12953"/>
                </a:lnTo>
                <a:lnTo>
                  <a:pt x="158762" y="3670"/>
                </a:lnTo>
                <a:lnTo>
                  <a:pt x="143967" y="0"/>
                </a:lnTo>
                <a:lnTo>
                  <a:pt x="128625" y="0"/>
                </a:lnTo>
                <a:lnTo>
                  <a:pt x="119341" y="1841"/>
                </a:lnTo>
                <a:lnTo>
                  <a:pt x="108864" y="6159"/>
                </a:lnTo>
                <a:lnTo>
                  <a:pt x="91262" y="17818"/>
                </a:lnTo>
                <a:lnTo>
                  <a:pt x="88671" y="61671"/>
                </a:lnTo>
                <a:lnTo>
                  <a:pt x="74955" y="61671"/>
                </a:lnTo>
                <a:lnTo>
                  <a:pt x="73977" y="45681"/>
                </a:lnTo>
                <a:lnTo>
                  <a:pt x="72897" y="4546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13719" y="8388659"/>
            <a:ext cx="226250" cy="128308"/>
          </a:xfrm>
          <a:custGeom>
            <a:avLst/>
            <a:gdLst/>
            <a:ahLst/>
            <a:cxnLst/>
            <a:rect l="l" t="t" r="r" b="b"/>
            <a:pathLst>
              <a:path w="226250" h="128308">
                <a:moveTo>
                  <a:pt x="185648" y="4648"/>
                </a:moveTo>
                <a:lnTo>
                  <a:pt x="165239" y="1079"/>
                </a:lnTo>
                <a:lnTo>
                  <a:pt x="1396" y="0"/>
                </a:lnTo>
                <a:lnTo>
                  <a:pt x="0" y="431"/>
                </a:lnTo>
                <a:lnTo>
                  <a:pt x="0" y="127876"/>
                </a:lnTo>
                <a:lnTo>
                  <a:pt x="1396" y="128308"/>
                </a:lnTo>
                <a:lnTo>
                  <a:pt x="172034" y="126682"/>
                </a:lnTo>
                <a:lnTo>
                  <a:pt x="183159" y="124955"/>
                </a:lnTo>
                <a:lnTo>
                  <a:pt x="200545" y="116433"/>
                </a:lnTo>
                <a:lnTo>
                  <a:pt x="213296" y="105194"/>
                </a:lnTo>
                <a:lnTo>
                  <a:pt x="224307" y="82956"/>
                </a:lnTo>
                <a:lnTo>
                  <a:pt x="226250" y="75501"/>
                </a:lnTo>
                <a:lnTo>
                  <a:pt x="226250" y="52704"/>
                </a:lnTo>
                <a:lnTo>
                  <a:pt x="220637" y="36182"/>
                </a:lnTo>
                <a:lnTo>
                  <a:pt x="211569" y="23012"/>
                </a:lnTo>
                <a:lnTo>
                  <a:pt x="200329" y="12103"/>
                </a:lnTo>
                <a:lnTo>
                  <a:pt x="185648" y="4648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51026" y="8388663"/>
            <a:ext cx="225831" cy="128308"/>
          </a:xfrm>
          <a:custGeom>
            <a:avLst/>
            <a:gdLst/>
            <a:ahLst/>
            <a:cxnLst/>
            <a:rect l="l" t="t" r="r" b="b"/>
            <a:pathLst>
              <a:path w="225831" h="128308">
                <a:moveTo>
                  <a:pt x="0" y="51409"/>
                </a:moveTo>
                <a:lnTo>
                  <a:pt x="101" y="76898"/>
                </a:lnTo>
                <a:lnTo>
                  <a:pt x="1943" y="84353"/>
                </a:lnTo>
                <a:lnTo>
                  <a:pt x="13169" y="106273"/>
                </a:lnTo>
                <a:lnTo>
                  <a:pt x="26136" y="117284"/>
                </a:lnTo>
                <a:lnTo>
                  <a:pt x="42557" y="124955"/>
                </a:lnTo>
                <a:lnTo>
                  <a:pt x="53784" y="126682"/>
                </a:lnTo>
                <a:lnTo>
                  <a:pt x="224421" y="128308"/>
                </a:lnTo>
                <a:lnTo>
                  <a:pt x="225831" y="127876"/>
                </a:lnTo>
                <a:lnTo>
                  <a:pt x="225831" y="431"/>
                </a:lnTo>
                <a:lnTo>
                  <a:pt x="224421" y="0"/>
                </a:lnTo>
                <a:lnTo>
                  <a:pt x="60591" y="1079"/>
                </a:lnTo>
                <a:lnTo>
                  <a:pt x="40182" y="4648"/>
                </a:lnTo>
                <a:lnTo>
                  <a:pt x="27863" y="10807"/>
                </a:lnTo>
                <a:lnTo>
                  <a:pt x="15125" y="22136"/>
                </a:lnTo>
                <a:lnTo>
                  <a:pt x="5080" y="36182"/>
                </a:lnTo>
                <a:lnTo>
                  <a:pt x="0" y="5140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50415" y="8610815"/>
            <a:ext cx="199161" cy="235445"/>
          </a:xfrm>
          <a:custGeom>
            <a:avLst/>
            <a:gdLst/>
            <a:ahLst/>
            <a:cxnLst/>
            <a:rect l="l" t="t" r="r" b="b"/>
            <a:pathLst>
              <a:path w="199161" h="235445">
                <a:moveTo>
                  <a:pt x="110705" y="1841"/>
                </a:moveTo>
                <a:lnTo>
                  <a:pt x="108978" y="0"/>
                </a:lnTo>
                <a:lnTo>
                  <a:pt x="0" y="62966"/>
                </a:lnTo>
                <a:lnTo>
                  <a:pt x="79057" y="202069"/>
                </a:lnTo>
                <a:lnTo>
                  <a:pt x="88455" y="214807"/>
                </a:lnTo>
                <a:lnTo>
                  <a:pt x="103365" y="227672"/>
                </a:lnTo>
                <a:lnTo>
                  <a:pt x="121500" y="235445"/>
                </a:lnTo>
                <a:lnTo>
                  <a:pt x="148831" y="235331"/>
                </a:lnTo>
                <a:lnTo>
                  <a:pt x="165138" y="229501"/>
                </a:lnTo>
                <a:lnTo>
                  <a:pt x="177228" y="221297"/>
                </a:lnTo>
                <a:lnTo>
                  <a:pt x="189433" y="207581"/>
                </a:lnTo>
                <a:lnTo>
                  <a:pt x="197434" y="189763"/>
                </a:lnTo>
                <a:lnTo>
                  <a:pt x="199161" y="180479"/>
                </a:lnTo>
                <a:lnTo>
                  <a:pt x="197434" y="157568"/>
                </a:lnTo>
                <a:lnTo>
                  <a:pt x="190195" y="140830"/>
                </a:lnTo>
                <a:lnTo>
                  <a:pt x="110705" y="1841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41531" y="8610818"/>
            <a:ext cx="198513" cy="235445"/>
          </a:xfrm>
          <a:custGeom>
            <a:avLst/>
            <a:gdLst/>
            <a:ahLst/>
            <a:cxnLst/>
            <a:rect l="l" t="t" r="r" b="b"/>
            <a:pathLst>
              <a:path w="198513" h="235445">
                <a:moveTo>
                  <a:pt x="198513" y="62966"/>
                </a:moveTo>
                <a:lnTo>
                  <a:pt x="89534" y="0"/>
                </a:lnTo>
                <a:lnTo>
                  <a:pt x="87922" y="1841"/>
                </a:lnTo>
                <a:lnTo>
                  <a:pt x="14909" y="128955"/>
                </a:lnTo>
                <a:lnTo>
                  <a:pt x="3035" y="152171"/>
                </a:lnTo>
                <a:lnTo>
                  <a:pt x="0" y="167512"/>
                </a:lnTo>
                <a:lnTo>
                  <a:pt x="0" y="181660"/>
                </a:lnTo>
                <a:lnTo>
                  <a:pt x="1739" y="191046"/>
                </a:lnTo>
                <a:lnTo>
                  <a:pt x="9194" y="207581"/>
                </a:lnTo>
                <a:lnTo>
                  <a:pt x="22250" y="222262"/>
                </a:lnTo>
                <a:lnTo>
                  <a:pt x="33375" y="229501"/>
                </a:lnTo>
                <a:lnTo>
                  <a:pt x="49796" y="235330"/>
                </a:lnTo>
                <a:lnTo>
                  <a:pt x="77127" y="235445"/>
                </a:lnTo>
                <a:lnTo>
                  <a:pt x="95262" y="227672"/>
                </a:lnTo>
                <a:lnTo>
                  <a:pt x="110058" y="214807"/>
                </a:lnTo>
                <a:lnTo>
                  <a:pt x="120103" y="200774"/>
                </a:lnTo>
                <a:lnTo>
                  <a:pt x="198412" y="65989"/>
                </a:lnTo>
                <a:lnTo>
                  <a:pt x="198513" y="6296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43750" y="7726295"/>
            <a:ext cx="90716" cy="90728"/>
          </a:xfrm>
          <a:custGeom>
            <a:avLst/>
            <a:gdLst/>
            <a:ahLst/>
            <a:cxnLst/>
            <a:rect l="l" t="t" r="r" b="b"/>
            <a:pathLst>
              <a:path w="90716" h="90728">
                <a:moveTo>
                  <a:pt x="61125" y="1841"/>
                </a:moveTo>
                <a:lnTo>
                  <a:pt x="53670" y="114"/>
                </a:lnTo>
                <a:lnTo>
                  <a:pt x="32715" y="0"/>
                </a:lnTo>
                <a:lnTo>
                  <a:pt x="19761" y="5626"/>
                </a:lnTo>
                <a:lnTo>
                  <a:pt x="8521" y="16535"/>
                </a:lnTo>
                <a:lnTo>
                  <a:pt x="0" y="33807"/>
                </a:lnTo>
                <a:lnTo>
                  <a:pt x="0" y="57454"/>
                </a:lnTo>
                <a:lnTo>
                  <a:pt x="5613" y="70319"/>
                </a:lnTo>
                <a:lnTo>
                  <a:pt x="15011" y="81216"/>
                </a:lnTo>
                <a:lnTo>
                  <a:pt x="31419" y="90728"/>
                </a:lnTo>
                <a:lnTo>
                  <a:pt x="54978" y="90614"/>
                </a:lnTo>
                <a:lnTo>
                  <a:pt x="66090" y="86944"/>
                </a:lnTo>
                <a:lnTo>
                  <a:pt x="79806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6944"/>
                </a:lnTo>
                <a:lnTo>
                  <a:pt x="85102" y="22250"/>
                </a:lnTo>
                <a:lnTo>
                  <a:pt x="76136" y="10909"/>
                </a:lnTo>
                <a:lnTo>
                  <a:pt x="61125" y="184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56648" y="7726296"/>
            <a:ext cx="90601" cy="90728"/>
          </a:xfrm>
          <a:custGeom>
            <a:avLst/>
            <a:gdLst/>
            <a:ahLst/>
            <a:cxnLst/>
            <a:rect l="l" t="t" r="r" b="b"/>
            <a:pathLst>
              <a:path w="90601" h="90728">
                <a:moveTo>
                  <a:pt x="66522" y="3784"/>
                </a:moveTo>
                <a:lnTo>
                  <a:pt x="53670" y="114"/>
                </a:lnTo>
                <a:lnTo>
                  <a:pt x="34556" y="0"/>
                </a:lnTo>
                <a:lnTo>
                  <a:pt x="20408" y="6159"/>
                </a:lnTo>
                <a:lnTo>
                  <a:pt x="10363" y="14693"/>
                </a:lnTo>
                <a:lnTo>
                  <a:pt x="3771" y="24739"/>
                </a:lnTo>
                <a:lnTo>
                  <a:pt x="0" y="35750"/>
                </a:lnTo>
                <a:lnTo>
                  <a:pt x="0" y="55511"/>
                </a:lnTo>
                <a:lnTo>
                  <a:pt x="1828" y="62966"/>
                </a:lnTo>
                <a:lnTo>
                  <a:pt x="5613" y="70307"/>
                </a:lnTo>
                <a:lnTo>
                  <a:pt x="16840" y="83058"/>
                </a:lnTo>
                <a:lnTo>
                  <a:pt x="33261" y="90728"/>
                </a:lnTo>
                <a:lnTo>
                  <a:pt x="54965" y="90614"/>
                </a:lnTo>
                <a:lnTo>
                  <a:pt x="65976" y="86944"/>
                </a:lnTo>
                <a:lnTo>
                  <a:pt x="76022" y="80251"/>
                </a:lnTo>
                <a:lnTo>
                  <a:pt x="86931" y="67183"/>
                </a:lnTo>
                <a:lnTo>
                  <a:pt x="90601" y="56159"/>
                </a:lnTo>
                <a:lnTo>
                  <a:pt x="90601" y="35102"/>
                </a:lnTo>
                <a:lnTo>
                  <a:pt x="85318" y="22034"/>
                </a:lnTo>
                <a:lnTo>
                  <a:pt x="77546" y="11341"/>
                </a:lnTo>
                <a:lnTo>
                  <a:pt x="66522" y="3784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92612" y="7868434"/>
            <a:ext cx="38658" cy="14465"/>
          </a:xfrm>
          <a:custGeom>
            <a:avLst/>
            <a:gdLst/>
            <a:ahLst/>
            <a:cxnLst/>
            <a:rect l="l" t="t" r="r" b="b"/>
            <a:pathLst>
              <a:path w="38658" h="14465">
                <a:moveTo>
                  <a:pt x="38226" y="14465"/>
                </a:moveTo>
                <a:lnTo>
                  <a:pt x="38658" y="0"/>
                </a:lnTo>
                <a:lnTo>
                  <a:pt x="31965" y="2159"/>
                </a:lnTo>
                <a:lnTo>
                  <a:pt x="4102" y="3886"/>
                </a:lnTo>
                <a:lnTo>
                  <a:pt x="0" y="5397"/>
                </a:lnTo>
                <a:lnTo>
                  <a:pt x="317" y="14465"/>
                </a:lnTo>
                <a:lnTo>
                  <a:pt x="38226" y="14465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16965" y="7641083"/>
            <a:ext cx="62306" cy="248729"/>
          </a:xfrm>
          <a:custGeom>
            <a:avLst/>
            <a:gdLst/>
            <a:ahLst/>
            <a:cxnLst/>
            <a:rect l="l" t="t" r="r" b="b"/>
            <a:pathLst>
              <a:path w="62306" h="248729">
                <a:moveTo>
                  <a:pt x="62306" y="248513"/>
                </a:moveTo>
                <a:lnTo>
                  <a:pt x="62306" y="228"/>
                </a:lnTo>
                <a:lnTo>
                  <a:pt x="0" y="0"/>
                </a:lnTo>
                <a:lnTo>
                  <a:pt x="0" y="248729"/>
                </a:lnTo>
                <a:lnTo>
                  <a:pt x="62306" y="248513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1917" y="9088180"/>
            <a:ext cx="92544" cy="92443"/>
          </a:xfrm>
          <a:custGeom>
            <a:avLst/>
            <a:gdLst/>
            <a:ahLst/>
            <a:cxnLst/>
            <a:rect l="l" t="t" r="r" b="b"/>
            <a:pathLst>
              <a:path w="92544" h="92443">
                <a:moveTo>
                  <a:pt x="66522" y="3670"/>
                </a:moveTo>
                <a:lnTo>
                  <a:pt x="53670" y="0"/>
                </a:lnTo>
                <a:lnTo>
                  <a:pt x="41998" y="0"/>
                </a:lnTo>
                <a:lnTo>
                  <a:pt x="32613" y="1727"/>
                </a:lnTo>
                <a:lnTo>
                  <a:pt x="23533" y="5511"/>
                </a:lnTo>
                <a:lnTo>
                  <a:pt x="11328" y="15443"/>
                </a:lnTo>
                <a:lnTo>
                  <a:pt x="3771" y="28181"/>
                </a:lnTo>
                <a:lnTo>
                  <a:pt x="0" y="45034"/>
                </a:lnTo>
                <a:lnTo>
                  <a:pt x="1828" y="59182"/>
                </a:lnTo>
                <a:lnTo>
                  <a:pt x="11328" y="77431"/>
                </a:lnTo>
                <a:lnTo>
                  <a:pt x="18681" y="82943"/>
                </a:lnTo>
                <a:lnTo>
                  <a:pt x="31419" y="90614"/>
                </a:lnTo>
                <a:lnTo>
                  <a:pt x="44386" y="92341"/>
                </a:lnTo>
                <a:lnTo>
                  <a:pt x="53124" y="92443"/>
                </a:lnTo>
                <a:lnTo>
                  <a:pt x="69545" y="86614"/>
                </a:lnTo>
                <a:lnTo>
                  <a:pt x="80886" y="77647"/>
                </a:lnTo>
                <a:lnTo>
                  <a:pt x="88772" y="67068"/>
                </a:lnTo>
                <a:lnTo>
                  <a:pt x="92544" y="56045"/>
                </a:lnTo>
                <a:lnTo>
                  <a:pt x="92544" y="36830"/>
                </a:lnTo>
                <a:lnTo>
                  <a:pt x="86931" y="22136"/>
                </a:lnTo>
                <a:lnTo>
                  <a:pt x="77749" y="11010"/>
                </a:lnTo>
                <a:lnTo>
                  <a:pt x="66522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56642" y="9088180"/>
            <a:ext cx="90716" cy="92443"/>
          </a:xfrm>
          <a:custGeom>
            <a:avLst/>
            <a:gdLst/>
            <a:ahLst/>
            <a:cxnLst/>
            <a:rect l="l" t="t" r="r" b="b"/>
            <a:pathLst>
              <a:path w="90716" h="92443">
                <a:moveTo>
                  <a:pt x="64693" y="3670"/>
                </a:moveTo>
                <a:lnTo>
                  <a:pt x="51841" y="0"/>
                </a:lnTo>
                <a:lnTo>
                  <a:pt x="40182" y="0"/>
                </a:lnTo>
                <a:lnTo>
                  <a:pt x="30784" y="1727"/>
                </a:lnTo>
                <a:lnTo>
                  <a:pt x="23431" y="5511"/>
                </a:lnTo>
                <a:lnTo>
                  <a:pt x="10477" y="14693"/>
                </a:lnTo>
                <a:lnTo>
                  <a:pt x="2057" y="28397"/>
                </a:lnTo>
                <a:lnTo>
                  <a:pt x="114" y="37477"/>
                </a:lnTo>
                <a:lnTo>
                  <a:pt x="0" y="55397"/>
                </a:lnTo>
                <a:lnTo>
                  <a:pt x="1841" y="62852"/>
                </a:lnTo>
                <a:lnTo>
                  <a:pt x="5613" y="70205"/>
                </a:lnTo>
                <a:lnTo>
                  <a:pt x="18681" y="84772"/>
                </a:lnTo>
                <a:lnTo>
                  <a:pt x="31432" y="90614"/>
                </a:lnTo>
                <a:lnTo>
                  <a:pt x="44500" y="92443"/>
                </a:lnTo>
                <a:lnTo>
                  <a:pt x="51193" y="92443"/>
                </a:lnTo>
                <a:lnTo>
                  <a:pt x="66852" y="87693"/>
                </a:lnTo>
                <a:lnTo>
                  <a:pt x="79489" y="78193"/>
                </a:lnTo>
                <a:lnTo>
                  <a:pt x="86944" y="67068"/>
                </a:lnTo>
                <a:lnTo>
                  <a:pt x="90716" y="58000"/>
                </a:lnTo>
                <a:lnTo>
                  <a:pt x="90614" y="34988"/>
                </a:lnTo>
                <a:lnTo>
                  <a:pt x="85318" y="21920"/>
                </a:lnTo>
                <a:lnTo>
                  <a:pt x="75818" y="11125"/>
                </a:lnTo>
                <a:lnTo>
                  <a:pt x="64693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33286" y="7332748"/>
            <a:ext cx="1724215" cy="408025"/>
          </a:xfrm>
          <a:custGeom>
            <a:avLst/>
            <a:gdLst/>
            <a:ahLst/>
            <a:cxnLst/>
            <a:rect l="l" t="t" r="r" b="b"/>
            <a:pathLst>
              <a:path w="1724215" h="408025">
                <a:moveTo>
                  <a:pt x="1595043" y="288150"/>
                </a:moveTo>
                <a:lnTo>
                  <a:pt x="1587373" y="282638"/>
                </a:lnTo>
                <a:lnTo>
                  <a:pt x="1587601" y="267842"/>
                </a:lnTo>
                <a:lnTo>
                  <a:pt x="1581975" y="260502"/>
                </a:lnTo>
                <a:lnTo>
                  <a:pt x="1578419" y="258660"/>
                </a:lnTo>
                <a:lnTo>
                  <a:pt x="1568272" y="258660"/>
                </a:lnTo>
                <a:lnTo>
                  <a:pt x="1564703" y="260819"/>
                </a:lnTo>
                <a:lnTo>
                  <a:pt x="1561782" y="260603"/>
                </a:lnTo>
                <a:lnTo>
                  <a:pt x="1524635" y="231012"/>
                </a:lnTo>
                <a:lnTo>
                  <a:pt x="1445247" y="177444"/>
                </a:lnTo>
                <a:lnTo>
                  <a:pt x="1430451" y="168160"/>
                </a:lnTo>
                <a:lnTo>
                  <a:pt x="1428724" y="155193"/>
                </a:lnTo>
                <a:lnTo>
                  <a:pt x="1419440" y="147739"/>
                </a:lnTo>
                <a:lnTo>
                  <a:pt x="1411236" y="147739"/>
                </a:lnTo>
                <a:lnTo>
                  <a:pt x="1406372" y="150329"/>
                </a:lnTo>
                <a:lnTo>
                  <a:pt x="1400860" y="151739"/>
                </a:lnTo>
                <a:lnTo>
                  <a:pt x="1328826" y="114592"/>
                </a:lnTo>
                <a:lnTo>
                  <a:pt x="1256245" y="83705"/>
                </a:lnTo>
                <a:lnTo>
                  <a:pt x="1251496" y="69976"/>
                </a:lnTo>
                <a:lnTo>
                  <a:pt x="1245781" y="66535"/>
                </a:lnTo>
                <a:lnTo>
                  <a:pt x="1235735" y="66535"/>
                </a:lnTo>
                <a:lnTo>
                  <a:pt x="1228394" y="72135"/>
                </a:lnTo>
                <a:lnTo>
                  <a:pt x="1221587" y="72250"/>
                </a:lnTo>
                <a:lnTo>
                  <a:pt x="1149553" y="49999"/>
                </a:lnTo>
                <a:lnTo>
                  <a:pt x="1070063" y="31534"/>
                </a:lnTo>
                <a:lnTo>
                  <a:pt x="1064882" y="20091"/>
                </a:lnTo>
                <a:lnTo>
                  <a:pt x="1059154" y="16624"/>
                </a:lnTo>
                <a:lnTo>
                  <a:pt x="1049108" y="16624"/>
                </a:lnTo>
                <a:lnTo>
                  <a:pt x="1045438" y="18465"/>
                </a:lnTo>
                <a:lnTo>
                  <a:pt x="1040574" y="24625"/>
                </a:lnTo>
                <a:lnTo>
                  <a:pt x="1025779" y="24091"/>
                </a:lnTo>
                <a:lnTo>
                  <a:pt x="942619" y="14795"/>
                </a:lnTo>
                <a:lnTo>
                  <a:pt x="877392" y="11772"/>
                </a:lnTo>
                <a:lnTo>
                  <a:pt x="872744" y="3454"/>
                </a:lnTo>
                <a:lnTo>
                  <a:pt x="867016" y="0"/>
                </a:lnTo>
                <a:lnTo>
                  <a:pt x="856970" y="0"/>
                </a:lnTo>
                <a:lnTo>
                  <a:pt x="852220" y="2590"/>
                </a:lnTo>
                <a:lnTo>
                  <a:pt x="846607" y="11772"/>
                </a:lnTo>
                <a:lnTo>
                  <a:pt x="762800" y="16738"/>
                </a:lnTo>
                <a:lnTo>
                  <a:pt x="698106" y="24091"/>
                </a:lnTo>
                <a:lnTo>
                  <a:pt x="683425" y="24625"/>
                </a:lnTo>
                <a:lnTo>
                  <a:pt x="678459" y="18465"/>
                </a:lnTo>
                <a:lnTo>
                  <a:pt x="674890" y="16624"/>
                </a:lnTo>
                <a:lnTo>
                  <a:pt x="664730" y="16624"/>
                </a:lnTo>
                <a:lnTo>
                  <a:pt x="659117" y="20091"/>
                </a:lnTo>
                <a:lnTo>
                  <a:pt x="653834" y="31534"/>
                </a:lnTo>
                <a:lnTo>
                  <a:pt x="644537" y="33375"/>
                </a:lnTo>
                <a:lnTo>
                  <a:pt x="574446" y="49999"/>
                </a:lnTo>
                <a:lnTo>
                  <a:pt x="500468" y="72364"/>
                </a:lnTo>
                <a:lnTo>
                  <a:pt x="495617" y="72135"/>
                </a:lnTo>
                <a:lnTo>
                  <a:pt x="488264" y="66535"/>
                </a:lnTo>
                <a:lnTo>
                  <a:pt x="478116" y="66535"/>
                </a:lnTo>
                <a:lnTo>
                  <a:pt x="472389" y="69976"/>
                </a:lnTo>
                <a:lnTo>
                  <a:pt x="467741" y="83705"/>
                </a:lnTo>
                <a:lnTo>
                  <a:pt x="428434" y="99796"/>
                </a:lnTo>
                <a:lnTo>
                  <a:pt x="388366" y="118910"/>
                </a:lnTo>
                <a:lnTo>
                  <a:pt x="325501" y="150329"/>
                </a:lnTo>
                <a:lnTo>
                  <a:pt x="320001" y="151739"/>
                </a:lnTo>
                <a:lnTo>
                  <a:pt x="312648" y="147739"/>
                </a:lnTo>
                <a:lnTo>
                  <a:pt x="304444" y="147739"/>
                </a:lnTo>
                <a:lnTo>
                  <a:pt x="296024" y="154114"/>
                </a:lnTo>
                <a:lnTo>
                  <a:pt x="294182" y="167081"/>
                </a:lnTo>
                <a:lnTo>
                  <a:pt x="225171" y="212648"/>
                </a:lnTo>
                <a:lnTo>
                  <a:pt x="162217" y="260603"/>
                </a:lnTo>
                <a:lnTo>
                  <a:pt x="159296" y="260819"/>
                </a:lnTo>
                <a:lnTo>
                  <a:pt x="155625" y="258660"/>
                </a:lnTo>
                <a:lnTo>
                  <a:pt x="145580" y="258660"/>
                </a:lnTo>
                <a:lnTo>
                  <a:pt x="141909" y="260502"/>
                </a:lnTo>
                <a:lnTo>
                  <a:pt x="136944" y="266547"/>
                </a:lnTo>
                <a:lnTo>
                  <a:pt x="137261" y="281660"/>
                </a:lnTo>
                <a:lnTo>
                  <a:pt x="114261" y="301205"/>
                </a:lnTo>
                <a:lnTo>
                  <a:pt x="58635" y="356501"/>
                </a:lnTo>
                <a:lnTo>
                  <a:pt x="35521" y="381457"/>
                </a:lnTo>
                <a:lnTo>
                  <a:pt x="23647" y="395604"/>
                </a:lnTo>
                <a:lnTo>
                  <a:pt x="8851" y="395389"/>
                </a:lnTo>
                <a:lnTo>
                  <a:pt x="4102" y="397979"/>
                </a:lnTo>
                <a:lnTo>
                  <a:pt x="0" y="405320"/>
                </a:lnTo>
                <a:lnTo>
                  <a:pt x="863" y="408025"/>
                </a:lnTo>
                <a:lnTo>
                  <a:pt x="5930" y="399821"/>
                </a:lnTo>
                <a:lnTo>
                  <a:pt x="10680" y="397230"/>
                </a:lnTo>
                <a:lnTo>
                  <a:pt x="25488" y="397332"/>
                </a:lnTo>
                <a:lnTo>
                  <a:pt x="37477" y="383298"/>
                </a:lnTo>
                <a:lnTo>
                  <a:pt x="60477" y="358343"/>
                </a:lnTo>
                <a:lnTo>
                  <a:pt x="116090" y="303047"/>
                </a:lnTo>
                <a:lnTo>
                  <a:pt x="140716" y="281774"/>
                </a:lnTo>
                <a:lnTo>
                  <a:pt x="138887" y="277342"/>
                </a:lnTo>
                <a:lnTo>
                  <a:pt x="138772" y="268490"/>
                </a:lnTo>
                <a:lnTo>
                  <a:pt x="143738" y="262445"/>
                </a:lnTo>
                <a:lnTo>
                  <a:pt x="147523" y="260388"/>
                </a:lnTo>
                <a:lnTo>
                  <a:pt x="153682" y="260388"/>
                </a:lnTo>
                <a:lnTo>
                  <a:pt x="159397" y="264274"/>
                </a:lnTo>
                <a:lnTo>
                  <a:pt x="162102" y="264388"/>
                </a:lnTo>
                <a:lnTo>
                  <a:pt x="175272" y="253149"/>
                </a:lnTo>
                <a:lnTo>
                  <a:pt x="236842" y="207581"/>
                </a:lnTo>
                <a:lnTo>
                  <a:pt x="297751" y="168160"/>
                </a:lnTo>
                <a:lnTo>
                  <a:pt x="297865" y="155955"/>
                </a:lnTo>
                <a:lnTo>
                  <a:pt x="306400" y="149466"/>
                </a:lnTo>
                <a:lnTo>
                  <a:pt x="310718" y="149580"/>
                </a:lnTo>
                <a:lnTo>
                  <a:pt x="320103" y="155955"/>
                </a:lnTo>
                <a:lnTo>
                  <a:pt x="385876" y="122034"/>
                </a:lnTo>
                <a:lnTo>
                  <a:pt x="430263" y="101739"/>
                </a:lnTo>
                <a:lnTo>
                  <a:pt x="471525" y="85534"/>
                </a:lnTo>
                <a:lnTo>
                  <a:pt x="471195" y="78193"/>
                </a:lnTo>
                <a:lnTo>
                  <a:pt x="475310" y="70954"/>
                </a:lnTo>
                <a:lnTo>
                  <a:pt x="480060" y="68249"/>
                </a:lnTo>
                <a:lnTo>
                  <a:pt x="486321" y="68249"/>
                </a:lnTo>
                <a:lnTo>
                  <a:pt x="493661" y="73875"/>
                </a:lnTo>
                <a:lnTo>
                  <a:pt x="502412" y="74091"/>
                </a:lnTo>
                <a:lnTo>
                  <a:pt x="576287" y="51841"/>
                </a:lnTo>
                <a:lnTo>
                  <a:pt x="646379" y="35204"/>
                </a:lnTo>
                <a:lnTo>
                  <a:pt x="655662" y="33375"/>
                </a:lnTo>
                <a:lnTo>
                  <a:pt x="660958" y="21920"/>
                </a:lnTo>
                <a:lnTo>
                  <a:pt x="666686" y="18364"/>
                </a:lnTo>
                <a:lnTo>
                  <a:pt x="672947" y="18364"/>
                </a:lnTo>
                <a:lnTo>
                  <a:pt x="676617" y="20307"/>
                </a:lnTo>
                <a:lnTo>
                  <a:pt x="682231" y="27863"/>
                </a:lnTo>
                <a:lnTo>
                  <a:pt x="698754" y="26568"/>
                </a:lnTo>
                <a:lnTo>
                  <a:pt x="744334" y="20408"/>
                </a:lnTo>
                <a:lnTo>
                  <a:pt x="783107" y="16738"/>
                </a:lnTo>
                <a:lnTo>
                  <a:pt x="848448" y="13614"/>
                </a:lnTo>
                <a:lnTo>
                  <a:pt x="854062" y="4432"/>
                </a:lnTo>
                <a:lnTo>
                  <a:pt x="858812" y="1727"/>
                </a:lnTo>
                <a:lnTo>
                  <a:pt x="865073" y="1727"/>
                </a:lnTo>
                <a:lnTo>
                  <a:pt x="870915" y="5295"/>
                </a:lnTo>
                <a:lnTo>
                  <a:pt x="875550" y="13614"/>
                </a:lnTo>
                <a:lnTo>
                  <a:pt x="940777" y="16738"/>
                </a:lnTo>
                <a:lnTo>
                  <a:pt x="975880" y="20408"/>
                </a:lnTo>
                <a:lnTo>
                  <a:pt x="1037018" y="27863"/>
                </a:lnTo>
                <a:lnTo>
                  <a:pt x="1041654" y="27863"/>
                </a:lnTo>
                <a:lnTo>
                  <a:pt x="1047381" y="20307"/>
                </a:lnTo>
                <a:lnTo>
                  <a:pt x="1051052" y="18364"/>
                </a:lnTo>
                <a:lnTo>
                  <a:pt x="1057313" y="18364"/>
                </a:lnTo>
                <a:lnTo>
                  <a:pt x="1063040" y="21920"/>
                </a:lnTo>
                <a:lnTo>
                  <a:pt x="1068222" y="33375"/>
                </a:lnTo>
                <a:lnTo>
                  <a:pt x="1147711" y="51841"/>
                </a:lnTo>
                <a:lnTo>
                  <a:pt x="1219644" y="74091"/>
                </a:lnTo>
                <a:lnTo>
                  <a:pt x="1230223" y="73875"/>
                </a:lnTo>
                <a:lnTo>
                  <a:pt x="1237678" y="68249"/>
                </a:lnTo>
                <a:lnTo>
                  <a:pt x="1243825" y="68249"/>
                </a:lnTo>
                <a:lnTo>
                  <a:pt x="1249667" y="71818"/>
                </a:lnTo>
                <a:lnTo>
                  <a:pt x="1253236" y="79590"/>
                </a:lnTo>
                <a:lnTo>
                  <a:pt x="1252359" y="85534"/>
                </a:lnTo>
                <a:lnTo>
                  <a:pt x="1275257" y="94284"/>
                </a:lnTo>
                <a:lnTo>
                  <a:pt x="1326997" y="116420"/>
                </a:lnTo>
                <a:lnTo>
                  <a:pt x="1404531" y="155625"/>
                </a:lnTo>
                <a:lnTo>
                  <a:pt x="1413281" y="149580"/>
                </a:lnTo>
                <a:lnTo>
                  <a:pt x="1417497" y="149466"/>
                </a:lnTo>
                <a:lnTo>
                  <a:pt x="1426895" y="157035"/>
                </a:lnTo>
                <a:lnTo>
                  <a:pt x="1426133" y="168160"/>
                </a:lnTo>
                <a:lnTo>
                  <a:pt x="1469224" y="196024"/>
                </a:lnTo>
                <a:lnTo>
                  <a:pt x="1530248" y="238467"/>
                </a:lnTo>
                <a:lnTo>
                  <a:pt x="1561782" y="264388"/>
                </a:lnTo>
                <a:lnTo>
                  <a:pt x="1564487" y="264274"/>
                </a:lnTo>
                <a:lnTo>
                  <a:pt x="1570215" y="260388"/>
                </a:lnTo>
                <a:lnTo>
                  <a:pt x="1576476" y="260388"/>
                </a:lnTo>
                <a:lnTo>
                  <a:pt x="1580146" y="262445"/>
                </a:lnTo>
                <a:lnTo>
                  <a:pt x="1585760" y="269786"/>
                </a:lnTo>
                <a:lnTo>
                  <a:pt x="1585874" y="276047"/>
                </a:lnTo>
                <a:lnTo>
                  <a:pt x="1583601" y="279717"/>
                </a:lnTo>
                <a:lnTo>
                  <a:pt x="1583702" y="282638"/>
                </a:lnTo>
                <a:lnTo>
                  <a:pt x="1607794" y="303047"/>
                </a:lnTo>
                <a:lnTo>
                  <a:pt x="1659737" y="354672"/>
                </a:lnTo>
                <a:lnTo>
                  <a:pt x="1691170" y="387934"/>
                </a:lnTo>
                <a:lnTo>
                  <a:pt x="1698409" y="397332"/>
                </a:lnTo>
                <a:lnTo>
                  <a:pt x="1713306" y="397230"/>
                </a:lnTo>
                <a:lnTo>
                  <a:pt x="1719033" y="400672"/>
                </a:lnTo>
                <a:lnTo>
                  <a:pt x="1723136" y="408025"/>
                </a:lnTo>
                <a:lnTo>
                  <a:pt x="1724215" y="406615"/>
                </a:lnTo>
                <a:lnTo>
                  <a:pt x="1720862" y="398843"/>
                </a:lnTo>
                <a:lnTo>
                  <a:pt x="1715147" y="395389"/>
                </a:lnTo>
                <a:lnTo>
                  <a:pt x="1700352" y="395490"/>
                </a:lnTo>
                <a:lnTo>
                  <a:pt x="1693011" y="386105"/>
                </a:lnTo>
                <a:lnTo>
                  <a:pt x="1661579" y="352831"/>
                </a:lnTo>
                <a:lnTo>
                  <a:pt x="1609623" y="301205"/>
                </a:lnTo>
                <a:lnTo>
                  <a:pt x="1595043" y="288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41662" y="7423370"/>
            <a:ext cx="109080" cy="3441"/>
          </a:xfrm>
          <a:custGeom>
            <a:avLst/>
            <a:gdLst/>
            <a:ahLst/>
            <a:cxnLst/>
            <a:rect l="l" t="t" r="r" b="b"/>
            <a:pathLst>
              <a:path w="109080" h="3441">
                <a:moveTo>
                  <a:pt x="0" y="2692"/>
                </a:moveTo>
                <a:lnTo>
                  <a:pt x="16751" y="3441"/>
                </a:lnTo>
                <a:lnTo>
                  <a:pt x="44284" y="2578"/>
                </a:lnTo>
                <a:lnTo>
                  <a:pt x="99682" y="3441"/>
                </a:lnTo>
                <a:lnTo>
                  <a:pt x="109080" y="3009"/>
                </a:lnTo>
                <a:lnTo>
                  <a:pt x="108318" y="1943"/>
                </a:lnTo>
                <a:lnTo>
                  <a:pt x="30238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50739" y="7426379"/>
            <a:ext cx="64592" cy="5194"/>
          </a:xfrm>
          <a:custGeom>
            <a:avLst/>
            <a:gdLst/>
            <a:ahLst/>
            <a:cxnLst/>
            <a:rect l="l" t="t" r="r" b="b"/>
            <a:pathLst>
              <a:path w="64592" h="5194">
                <a:moveTo>
                  <a:pt x="0" y="1409"/>
                </a:moveTo>
                <a:lnTo>
                  <a:pt x="64592" y="5194"/>
                </a:lnTo>
                <a:lnTo>
                  <a:pt x="36283" y="660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412075" y="7426820"/>
            <a:ext cx="27762" cy="1409"/>
          </a:xfrm>
          <a:custGeom>
            <a:avLst/>
            <a:gdLst/>
            <a:ahLst/>
            <a:cxnLst/>
            <a:rect l="l" t="t" r="r" b="b"/>
            <a:pathLst>
              <a:path w="27762" h="1409">
                <a:moveTo>
                  <a:pt x="863" y="431"/>
                </a:moveTo>
                <a:lnTo>
                  <a:pt x="0" y="1409"/>
                </a:lnTo>
                <a:lnTo>
                  <a:pt x="27762" y="1066"/>
                </a:lnTo>
                <a:lnTo>
                  <a:pt x="27647" y="0"/>
                </a:lnTo>
                <a:lnTo>
                  <a:pt x="863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630237" y="7434155"/>
            <a:ext cx="79159" cy="14046"/>
          </a:xfrm>
          <a:custGeom>
            <a:avLst/>
            <a:gdLst/>
            <a:ahLst/>
            <a:cxnLst/>
            <a:rect l="l" t="t" r="r" b="b"/>
            <a:pathLst>
              <a:path w="79159" h="14046">
                <a:moveTo>
                  <a:pt x="39954" y="4000"/>
                </a:moveTo>
                <a:lnTo>
                  <a:pt x="12192" y="330"/>
                </a:lnTo>
                <a:lnTo>
                  <a:pt x="0" y="0"/>
                </a:lnTo>
                <a:lnTo>
                  <a:pt x="79159" y="14046"/>
                </a:lnTo>
                <a:lnTo>
                  <a:pt x="75158" y="11341"/>
                </a:lnTo>
                <a:lnTo>
                  <a:pt x="39954" y="40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65073" y="7406511"/>
            <a:ext cx="104114" cy="65557"/>
          </a:xfrm>
          <a:custGeom>
            <a:avLst/>
            <a:gdLst/>
            <a:ahLst/>
            <a:cxnLst/>
            <a:rect l="l" t="t" r="r" b="b"/>
            <a:pathLst>
              <a:path w="104114" h="65557">
                <a:moveTo>
                  <a:pt x="0" y="28079"/>
                </a:moveTo>
                <a:lnTo>
                  <a:pt x="431" y="31534"/>
                </a:lnTo>
                <a:lnTo>
                  <a:pt x="11874" y="65557"/>
                </a:lnTo>
                <a:lnTo>
                  <a:pt x="11874" y="59296"/>
                </a:lnTo>
                <a:lnTo>
                  <a:pt x="4216" y="35420"/>
                </a:lnTo>
                <a:lnTo>
                  <a:pt x="3670" y="29921"/>
                </a:lnTo>
                <a:lnTo>
                  <a:pt x="14909" y="26136"/>
                </a:lnTo>
                <a:lnTo>
                  <a:pt x="103784" y="1841"/>
                </a:lnTo>
                <a:lnTo>
                  <a:pt x="104114" y="0"/>
                </a:lnTo>
                <a:lnTo>
                  <a:pt x="0" y="28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25357" y="7428228"/>
            <a:ext cx="86715" cy="10782"/>
          </a:xfrm>
          <a:custGeom>
            <a:avLst/>
            <a:gdLst/>
            <a:ahLst/>
            <a:cxnLst/>
            <a:rect l="l" t="t" r="r" b="b"/>
            <a:pathLst>
              <a:path w="86715" h="10782">
                <a:moveTo>
                  <a:pt x="57772" y="635"/>
                </a:moveTo>
                <a:lnTo>
                  <a:pt x="0" y="10782"/>
                </a:lnTo>
                <a:lnTo>
                  <a:pt x="41782" y="6794"/>
                </a:lnTo>
                <a:lnTo>
                  <a:pt x="85953" y="1066"/>
                </a:lnTo>
                <a:lnTo>
                  <a:pt x="86715" y="0"/>
                </a:lnTo>
                <a:lnTo>
                  <a:pt x="57772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12394" y="7439781"/>
            <a:ext cx="11010" cy="1397"/>
          </a:xfrm>
          <a:custGeom>
            <a:avLst/>
            <a:gdLst/>
            <a:ahLst/>
            <a:cxnLst/>
            <a:rect l="l" t="t" r="r" b="b"/>
            <a:pathLst>
              <a:path w="11010" h="1397">
                <a:moveTo>
                  <a:pt x="749" y="317"/>
                </a:moveTo>
                <a:lnTo>
                  <a:pt x="0" y="1396"/>
                </a:lnTo>
                <a:lnTo>
                  <a:pt x="11010" y="0"/>
                </a:lnTo>
                <a:lnTo>
                  <a:pt x="749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79445" y="7441189"/>
            <a:ext cx="32943" cy="7327"/>
          </a:xfrm>
          <a:custGeom>
            <a:avLst/>
            <a:gdLst/>
            <a:ahLst/>
            <a:cxnLst/>
            <a:rect l="l" t="t" r="r" b="b"/>
            <a:pathLst>
              <a:path w="32943" h="7327">
                <a:moveTo>
                  <a:pt x="11341" y="2476"/>
                </a:moveTo>
                <a:lnTo>
                  <a:pt x="2158" y="2794"/>
                </a:lnTo>
                <a:lnTo>
                  <a:pt x="0" y="749"/>
                </a:lnTo>
                <a:lnTo>
                  <a:pt x="1511" y="7327"/>
                </a:lnTo>
                <a:lnTo>
                  <a:pt x="32080" y="965"/>
                </a:lnTo>
                <a:lnTo>
                  <a:pt x="32943" y="0"/>
                </a:lnTo>
                <a:lnTo>
                  <a:pt x="11341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11445" y="7447225"/>
            <a:ext cx="11023" cy="2806"/>
          </a:xfrm>
          <a:custGeom>
            <a:avLst/>
            <a:gdLst/>
            <a:ahLst/>
            <a:cxnLst/>
            <a:rect l="l" t="t" r="r" b="b"/>
            <a:pathLst>
              <a:path w="11023" h="2806">
                <a:moveTo>
                  <a:pt x="0" y="977"/>
                </a:moveTo>
                <a:lnTo>
                  <a:pt x="1092" y="1943"/>
                </a:lnTo>
                <a:lnTo>
                  <a:pt x="11023" y="2806"/>
                </a:lnTo>
                <a:lnTo>
                  <a:pt x="2806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59360" y="7450896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52010" y="7452740"/>
            <a:ext cx="4965" cy="1828"/>
          </a:xfrm>
          <a:custGeom>
            <a:avLst/>
            <a:gdLst/>
            <a:ahLst/>
            <a:cxnLst/>
            <a:rect l="l" t="t" r="r" b="b"/>
            <a:pathLst>
              <a:path w="4965" h="1828">
                <a:moveTo>
                  <a:pt x="2921" y="1828"/>
                </a:moveTo>
                <a:lnTo>
                  <a:pt x="4965" y="1079"/>
                </a:lnTo>
                <a:lnTo>
                  <a:pt x="0" y="0"/>
                </a:lnTo>
                <a:lnTo>
                  <a:pt x="2921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37255" y="7454144"/>
            <a:ext cx="79603" cy="22136"/>
          </a:xfrm>
          <a:custGeom>
            <a:avLst/>
            <a:gdLst/>
            <a:ahLst/>
            <a:cxnLst/>
            <a:rect l="l" t="t" r="r" b="b"/>
            <a:pathLst>
              <a:path w="79603" h="22136">
                <a:moveTo>
                  <a:pt x="40182" y="7988"/>
                </a:moveTo>
                <a:lnTo>
                  <a:pt x="8648" y="647"/>
                </a:lnTo>
                <a:lnTo>
                  <a:pt x="0" y="0"/>
                </a:lnTo>
                <a:lnTo>
                  <a:pt x="6807" y="2476"/>
                </a:lnTo>
                <a:lnTo>
                  <a:pt x="38887" y="11125"/>
                </a:lnTo>
                <a:lnTo>
                  <a:pt x="71386" y="21056"/>
                </a:lnTo>
                <a:lnTo>
                  <a:pt x="79603" y="22136"/>
                </a:lnTo>
                <a:lnTo>
                  <a:pt x="40182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44570" y="7454568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3022" y="1841"/>
                </a:moveTo>
                <a:lnTo>
                  <a:pt x="5067" y="119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1499" y="7458565"/>
            <a:ext cx="5080" cy="1079"/>
          </a:xfrm>
          <a:custGeom>
            <a:avLst/>
            <a:gdLst/>
            <a:ahLst/>
            <a:cxnLst/>
            <a:rect l="l" t="t" r="r" b="b"/>
            <a:pathLst>
              <a:path w="5079" h="1079">
                <a:moveTo>
                  <a:pt x="0" y="1079"/>
                </a:moveTo>
                <a:lnTo>
                  <a:pt x="5080" y="762"/>
                </a:lnTo>
                <a:lnTo>
                  <a:pt x="41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24150" y="7460405"/>
            <a:ext cx="4851" cy="1193"/>
          </a:xfrm>
          <a:custGeom>
            <a:avLst/>
            <a:gdLst/>
            <a:ahLst/>
            <a:cxnLst/>
            <a:rect l="l" t="t" r="r" b="b"/>
            <a:pathLst>
              <a:path w="4851" h="1193">
                <a:moveTo>
                  <a:pt x="0" y="1193"/>
                </a:moveTo>
                <a:lnTo>
                  <a:pt x="4851" y="647"/>
                </a:lnTo>
                <a:lnTo>
                  <a:pt x="31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16594" y="7462131"/>
            <a:ext cx="4978" cy="1193"/>
          </a:xfrm>
          <a:custGeom>
            <a:avLst/>
            <a:gdLst/>
            <a:ahLst/>
            <a:cxnLst/>
            <a:rect l="l" t="t" r="r" b="b"/>
            <a:pathLst>
              <a:path w="4978" h="1193">
                <a:moveTo>
                  <a:pt x="0" y="1193"/>
                </a:moveTo>
                <a:lnTo>
                  <a:pt x="4978" y="762"/>
                </a:lnTo>
                <a:lnTo>
                  <a:pt x="533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04062" y="7465702"/>
            <a:ext cx="4749" cy="1828"/>
          </a:xfrm>
          <a:custGeom>
            <a:avLst/>
            <a:gdLst/>
            <a:ahLst/>
            <a:cxnLst/>
            <a:rect l="l" t="t" r="r" b="b"/>
            <a:pathLst>
              <a:path w="4749" h="1828">
                <a:moveTo>
                  <a:pt x="1079" y="1828"/>
                </a:moveTo>
                <a:lnTo>
                  <a:pt x="4749" y="863"/>
                </a:lnTo>
                <a:lnTo>
                  <a:pt x="0" y="0"/>
                </a:lnTo>
                <a:lnTo>
                  <a:pt x="1079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96507" y="7467530"/>
            <a:ext cx="5181" cy="1841"/>
          </a:xfrm>
          <a:custGeom>
            <a:avLst/>
            <a:gdLst/>
            <a:ahLst/>
            <a:cxnLst/>
            <a:rect l="l" t="t" r="r" b="b"/>
            <a:pathLst>
              <a:path w="5181" h="1841">
                <a:moveTo>
                  <a:pt x="3022" y="1841"/>
                </a:moveTo>
                <a:lnTo>
                  <a:pt x="5181" y="1092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89156" y="7469369"/>
            <a:ext cx="4978" cy="1511"/>
          </a:xfrm>
          <a:custGeom>
            <a:avLst/>
            <a:gdLst/>
            <a:ahLst/>
            <a:cxnLst/>
            <a:rect l="l" t="t" r="r" b="b"/>
            <a:pathLst>
              <a:path w="4978" h="1511">
                <a:moveTo>
                  <a:pt x="4978" y="1511"/>
                </a:moveTo>
                <a:lnTo>
                  <a:pt x="4216" y="215"/>
                </a:lnTo>
                <a:lnTo>
                  <a:pt x="0" y="0"/>
                </a:lnTo>
                <a:lnTo>
                  <a:pt x="4978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816846" y="7476286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850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837160" y="7483622"/>
            <a:ext cx="65874" cy="26022"/>
          </a:xfrm>
          <a:custGeom>
            <a:avLst/>
            <a:gdLst/>
            <a:ahLst/>
            <a:cxnLst/>
            <a:rect l="l" t="t" r="r" b="b"/>
            <a:pathLst>
              <a:path w="65874" h="26022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557"/>
                </a:lnTo>
                <a:lnTo>
                  <a:pt x="65874" y="26022"/>
                </a:lnTo>
                <a:lnTo>
                  <a:pt x="58432" y="21056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33110" y="7474870"/>
            <a:ext cx="44818" cy="16205"/>
          </a:xfrm>
          <a:custGeom>
            <a:avLst/>
            <a:gdLst/>
            <a:ahLst/>
            <a:cxnLst/>
            <a:rect l="l" t="t" r="r" b="b"/>
            <a:pathLst>
              <a:path w="44818" h="16205">
                <a:moveTo>
                  <a:pt x="44818" y="1409"/>
                </a:moveTo>
                <a:lnTo>
                  <a:pt x="39522" y="0"/>
                </a:lnTo>
                <a:lnTo>
                  <a:pt x="4317" y="13080"/>
                </a:lnTo>
                <a:lnTo>
                  <a:pt x="0" y="16205"/>
                </a:lnTo>
                <a:lnTo>
                  <a:pt x="43738" y="2387"/>
                </a:lnTo>
                <a:lnTo>
                  <a:pt x="44818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22527" y="7492909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62"/>
                </a:moveTo>
                <a:lnTo>
                  <a:pt x="0" y="1943"/>
                </a:lnTo>
                <a:lnTo>
                  <a:pt x="4965" y="0"/>
                </a:lnTo>
                <a:lnTo>
                  <a:pt x="215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07361" y="7511807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5079" y="1409"/>
                </a:moveTo>
                <a:lnTo>
                  <a:pt x="4749" y="317"/>
                </a:lnTo>
                <a:lnTo>
                  <a:pt x="0" y="0"/>
                </a:lnTo>
                <a:lnTo>
                  <a:pt x="507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27669" y="7520997"/>
            <a:ext cx="71602" cy="36614"/>
          </a:xfrm>
          <a:custGeom>
            <a:avLst/>
            <a:gdLst/>
            <a:ahLst/>
            <a:cxnLst/>
            <a:rect l="l" t="t" r="r" b="b"/>
            <a:pathLst>
              <a:path w="71602" h="36614">
                <a:moveTo>
                  <a:pt x="25158" y="9499"/>
                </a:moveTo>
                <a:lnTo>
                  <a:pt x="4965" y="101"/>
                </a:lnTo>
                <a:lnTo>
                  <a:pt x="0" y="0"/>
                </a:lnTo>
                <a:lnTo>
                  <a:pt x="71602" y="36614"/>
                </a:lnTo>
                <a:lnTo>
                  <a:pt x="69761" y="33477"/>
                </a:lnTo>
                <a:lnTo>
                  <a:pt x="25158" y="9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39255" y="7498420"/>
            <a:ext cx="73444" cy="33375"/>
          </a:xfrm>
          <a:custGeom>
            <a:avLst/>
            <a:gdLst/>
            <a:ahLst/>
            <a:cxnLst/>
            <a:rect l="l" t="t" r="r" b="b"/>
            <a:pathLst>
              <a:path w="73444" h="33375">
                <a:moveTo>
                  <a:pt x="72682" y="1079"/>
                </a:moveTo>
                <a:lnTo>
                  <a:pt x="73444" y="0"/>
                </a:lnTo>
                <a:lnTo>
                  <a:pt x="68465" y="533"/>
                </a:lnTo>
                <a:lnTo>
                  <a:pt x="53784" y="6261"/>
                </a:lnTo>
                <a:lnTo>
                  <a:pt x="7670" y="28409"/>
                </a:lnTo>
                <a:lnTo>
                  <a:pt x="0" y="33375"/>
                </a:lnTo>
                <a:lnTo>
                  <a:pt x="9499" y="30238"/>
                </a:lnTo>
                <a:lnTo>
                  <a:pt x="7268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3509" y="7548420"/>
            <a:ext cx="265684" cy="72478"/>
          </a:xfrm>
          <a:custGeom>
            <a:avLst/>
            <a:gdLst/>
            <a:ahLst/>
            <a:cxnLst/>
            <a:rect l="l" t="t" r="r" b="b"/>
            <a:pathLst>
              <a:path w="265684" h="72478">
                <a:moveTo>
                  <a:pt x="114" y="1841"/>
                </a:moveTo>
                <a:lnTo>
                  <a:pt x="11988" y="2387"/>
                </a:lnTo>
                <a:lnTo>
                  <a:pt x="113614" y="20853"/>
                </a:lnTo>
                <a:lnTo>
                  <a:pt x="200456" y="46774"/>
                </a:lnTo>
                <a:lnTo>
                  <a:pt x="263956" y="72478"/>
                </a:lnTo>
                <a:lnTo>
                  <a:pt x="265684" y="70523"/>
                </a:lnTo>
                <a:lnTo>
                  <a:pt x="202285" y="44932"/>
                </a:lnTo>
                <a:lnTo>
                  <a:pt x="115455" y="19011"/>
                </a:lnTo>
                <a:lnTo>
                  <a:pt x="13817" y="546"/>
                </a:lnTo>
                <a:lnTo>
                  <a:pt x="0" y="0"/>
                </a:lnTo>
                <a:lnTo>
                  <a:pt x="114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89930" y="7548318"/>
            <a:ext cx="7023" cy="1943"/>
          </a:xfrm>
          <a:custGeom>
            <a:avLst/>
            <a:gdLst/>
            <a:ahLst/>
            <a:cxnLst/>
            <a:rect l="l" t="t" r="r" b="b"/>
            <a:pathLst>
              <a:path w="7023" h="1943">
                <a:moveTo>
                  <a:pt x="0" y="1943"/>
                </a:moveTo>
                <a:lnTo>
                  <a:pt x="7023" y="1943"/>
                </a:lnTo>
                <a:lnTo>
                  <a:pt x="7023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20009" y="7569052"/>
            <a:ext cx="5499" cy="3352"/>
          </a:xfrm>
          <a:custGeom>
            <a:avLst/>
            <a:gdLst/>
            <a:ahLst/>
            <a:cxnLst/>
            <a:rect l="l" t="t" r="r" b="b"/>
            <a:pathLst>
              <a:path w="5499" h="3352">
                <a:moveTo>
                  <a:pt x="0" y="0"/>
                </a:moveTo>
                <a:lnTo>
                  <a:pt x="1181" y="2044"/>
                </a:lnTo>
                <a:lnTo>
                  <a:pt x="5499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025513" y="7572405"/>
            <a:ext cx="57340" cy="36931"/>
          </a:xfrm>
          <a:custGeom>
            <a:avLst/>
            <a:gdLst/>
            <a:ahLst/>
            <a:cxnLst/>
            <a:rect l="l" t="t" r="r" b="b"/>
            <a:pathLst>
              <a:path w="57340" h="36931">
                <a:moveTo>
                  <a:pt x="16090" y="7988"/>
                </a:moveTo>
                <a:lnTo>
                  <a:pt x="3136" y="533"/>
                </a:lnTo>
                <a:lnTo>
                  <a:pt x="0" y="0"/>
                </a:lnTo>
                <a:lnTo>
                  <a:pt x="1396" y="2374"/>
                </a:lnTo>
                <a:lnTo>
                  <a:pt x="49568" y="33693"/>
                </a:lnTo>
                <a:lnTo>
                  <a:pt x="57340" y="36931"/>
                </a:lnTo>
                <a:lnTo>
                  <a:pt x="47409" y="28295"/>
                </a:lnTo>
                <a:lnTo>
                  <a:pt x="16090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59445" y="754313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203"/>
                </a:lnTo>
                <a:lnTo>
                  <a:pt x="46761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750" y="28828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50697" y="7576073"/>
            <a:ext cx="8750" cy="5626"/>
          </a:xfrm>
          <a:custGeom>
            <a:avLst/>
            <a:gdLst/>
            <a:ahLst/>
            <a:cxnLst/>
            <a:rect l="l" t="t" r="r" b="b"/>
            <a:pathLst>
              <a:path w="8750" h="5626">
                <a:moveTo>
                  <a:pt x="1727" y="2374"/>
                </a:moveTo>
                <a:lnTo>
                  <a:pt x="0" y="5626"/>
                </a:lnTo>
                <a:lnTo>
                  <a:pt x="8089" y="1295"/>
                </a:lnTo>
                <a:lnTo>
                  <a:pt x="8750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941404" y="7583843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41" y="0"/>
                </a:moveTo>
                <a:lnTo>
                  <a:pt x="0" y="3352"/>
                </a:lnTo>
                <a:lnTo>
                  <a:pt x="4635" y="977"/>
                </a:lnTo>
                <a:lnTo>
                  <a:pt x="5079" y="0"/>
                </a:lnTo>
                <a:lnTo>
                  <a:pt x="18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82859" y="7609334"/>
            <a:ext cx="5080" cy="3784"/>
          </a:xfrm>
          <a:custGeom>
            <a:avLst/>
            <a:gdLst/>
            <a:ahLst/>
            <a:cxnLst/>
            <a:rect l="l" t="t" r="r" b="b"/>
            <a:pathLst>
              <a:path w="5079" h="3784">
                <a:moveTo>
                  <a:pt x="1295" y="2489"/>
                </a:moveTo>
                <a:lnTo>
                  <a:pt x="5079" y="3784"/>
                </a:lnTo>
                <a:lnTo>
                  <a:pt x="3352" y="431"/>
                </a:lnTo>
                <a:lnTo>
                  <a:pt x="0" y="0"/>
                </a:lnTo>
                <a:lnTo>
                  <a:pt x="1295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31161" y="7550266"/>
            <a:ext cx="258762" cy="70523"/>
          </a:xfrm>
          <a:custGeom>
            <a:avLst/>
            <a:gdLst/>
            <a:ahLst/>
            <a:cxnLst/>
            <a:rect l="l" t="t" r="r" b="b"/>
            <a:pathLst>
              <a:path w="258762" h="70523">
                <a:moveTo>
                  <a:pt x="0" y="68580"/>
                </a:moveTo>
                <a:lnTo>
                  <a:pt x="1727" y="70523"/>
                </a:lnTo>
                <a:lnTo>
                  <a:pt x="17386" y="63500"/>
                </a:lnTo>
                <a:lnTo>
                  <a:pt x="111671" y="30238"/>
                </a:lnTo>
                <a:lnTo>
                  <a:pt x="194729" y="9817"/>
                </a:lnTo>
                <a:lnTo>
                  <a:pt x="258013" y="965"/>
                </a:lnTo>
                <a:lnTo>
                  <a:pt x="258762" y="0"/>
                </a:lnTo>
                <a:lnTo>
                  <a:pt x="244614" y="533"/>
                </a:lnTo>
                <a:lnTo>
                  <a:pt x="192887" y="7988"/>
                </a:lnTo>
                <a:lnTo>
                  <a:pt x="109829" y="28397"/>
                </a:lnTo>
                <a:lnTo>
                  <a:pt x="15557" y="61658"/>
                </a:lnTo>
                <a:lnTo>
                  <a:pt x="0" y="68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03385" y="7624237"/>
            <a:ext cx="7124" cy="5410"/>
          </a:xfrm>
          <a:custGeom>
            <a:avLst/>
            <a:gdLst/>
            <a:ahLst/>
            <a:cxnLst/>
            <a:rect l="l" t="t" r="r" b="b"/>
            <a:pathLst>
              <a:path w="7124" h="5410">
                <a:moveTo>
                  <a:pt x="2806" y="4216"/>
                </a:moveTo>
                <a:lnTo>
                  <a:pt x="7124" y="5410"/>
                </a:lnTo>
                <a:lnTo>
                  <a:pt x="2806" y="317"/>
                </a:lnTo>
                <a:lnTo>
                  <a:pt x="0" y="0"/>
                </a:lnTo>
                <a:lnTo>
                  <a:pt x="2806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10505" y="7629645"/>
            <a:ext cx="53136" cy="42659"/>
          </a:xfrm>
          <a:custGeom>
            <a:avLst/>
            <a:gdLst/>
            <a:ahLst/>
            <a:cxnLst/>
            <a:rect l="l" t="t" r="r" b="b"/>
            <a:pathLst>
              <a:path w="53136" h="42659">
                <a:moveTo>
                  <a:pt x="34671" y="24510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47625" y="39306"/>
                </a:lnTo>
                <a:lnTo>
                  <a:pt x="53136" y="42659"/>
                </a:lnTo>
                <a:lnTo>
                  <a:pt x="47739" y="35534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872614" y="7593034"/>
            <a:ext cx="59080" cy="42227"/>
          </a:xfrm>
          <a:custGeom>
            <a:avLst/>
            <a:gdLst/>
            <a:ahLst/>
            <a:cxnLst/>
            <a:rect l="l" t="t" r="r" b="b"/>
            <a:pathLst>
              <a:path w="59080" h="42227">
                <a:moveTo>
                  <a:pt x="58534" y="965"/>
                </a:moveTo>
                <a:lnTo>
                  <a:pt x="59080" y="0"/>
                </a:lnTo>
                <a:lnTo>
                  <a:pt x="56045" y="215"/>
                </a:lnTo>
                <a:lnTo>
                  <a:pt x="43624" y="8305"/>
                </a:lnTo>
                <a:lnTo>
                  <a:pt x="4317" y="37249"/>
                </a:lnTo>
                <a:lnTo>
                  <a:pt x="0" y="42227"/>
                </a:lnTo>
                <a:lnTo>
                  <a:pt x="9715" y="37147"/>
                </a:lnTo>
                <a:lnTo>
                  <a:pt x="58534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65692" y="7635259"/>
            <a:ext cx="6921" cy="5613"/>
          </a:xfrm>
          <a:custGeom>
            <a:avLst/>
            <a:gdLst/>
            <a:ahLst/>
            <a:cxnLst/>
            <a:rect l="l" t="t" r="r" b="b"/>
            <a:pathLst>
              <a:path w="6921" h="5613">
                <a:moveTo>
                  <a:pt x="3784" y="533"/>
                </a:moveTo>
                <a:lnTo>
                  <a:pt x="0" y="5613"/>
                </a:lnTo>
                <a:lnTo>
                  <a:pt x="5511" y="2273"/>
                </a:lnTo>
                <a:lnTo>
                  <a:pt x="6921" y="0"/>
                </a:lnTo>
                <a:lnTo>
                  <a:pt x="3784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54810" y="7602533"/>
            <a:ext cx="251421" cy="502094"/>
          </a:xfrm>
          <a:custGeom>
            <a:avLst/>
            <a:gdLst/>
            <a:ahLst/>
            <a:cxnLst/>
            <a:rect l="l" t="t" r="r" b="b"/>
            <a:pathLst>
              <a:path w="251421" h="502094">
                <a:moveTo>
                  <a:pt x="211467" y="502094"/>
                </a:moveTo>
                <a:lnTo>
                  <a:pt x="212547" y="501878"/>
                </a:lnTo>
                <a:lnTo>
                  <a:pt x="213525" y="55397"/>
                </a:lnTo>
                <a:lnTo>
                  <a:pt x="251320" y="54864"/>
                </a:lnTo>
                <a:lnTo>
                  <a:pt x="251421" y="53022"/>
                </a:lnTo>
                <a:lnTo>
                  <a:pt x="211683" y="53568"/>
                </a:lnTo>
                <a:lnTo>
                  <a:pt x="210604" y="93091"/>
                </a:lnTo>
                <a:lnTo>
                  <a:pt x="196888" y="93091"/>
                </a:lnTo>
                <a:lnTo>
                  <a:pt x="195808" y="0"/>
                </a:lnTo>
                <a:lnTo>
                  <a:pt x="185877" y="101"/>
                </a:lnTo>
                <a:lnTo>
                  <a:pt x="110058" y="16637"/>
                </a:lnTo>
                <a:lnTo>
                  <a:pt x="27012" y="44488"/>
                </a:lnTo>
                <a:lnTo>
                  <a:pt x="0" y="56705"/>
                </a:lnTo>
                <a:lnTo>
                  <a:pt x="762" y="58318"/>
                </a:lnTo>
                <a:lnTo>
                  <a:pt x="34455" y="44488"/>
                </a:lnTo>
                <a:lnTo>
                  <a:pt x="111887" y="18465"/>
                </a:lnTo>
                <a:lnTo>
                  <a:pt x="192570" y="1079"/>
                </a:lnTo>
                <a:lnTo>
                  <a:pt x="193865" y="1727"/>
                </a:lnTo>
                <a:lnTo>
                  <a:pt x="194945" y="124955"/>
                </a:lnTo>
                <a:lnTo>
                  <a:pt x="208775" y="123875"/>
                </a:lnTo>
                <a:lnTo>
                  <a:pt x="196888" y="122682"/>
                </a:lnTo>
                <a:lnTo>
                  <a:pt x="196888" y="96012"/>
                </a:lnTo>
                <a:lnTo>
                  <a:pt x="210604" y="96012"/>
                </a:lnTo>
                <a:lnTo>
                  <a:pt x="210604" y="220637"/>
                </a:lnTo>
                <a:lnTo>
                  <a:pt x="196888" y="220637"/>
                </a:lnTo>
                <a:lnTo>
                  <a:pt x="196888" y="205092"/>
                </a:lnTo>
                <a:lnTo>
                  <a:pt x="208775" y="203250"/>
                </a:lnTo>
                <a:lnTo>
                  <a:pt x="194945" y="202819"/>
                </a:lnTo>
                <a:lnTo>
                  <a:pt x="194945" y="381774"/>
                </a:lnTo>
                <a:lnTo>
                  <a:pt x="208775" y="380695"/>
                </a:lnTo>
                <a:lnTo>
                  <a:pt x="196888" y="379514"/>
                </a:lnTo>
                <a:lnTo>
                  <a:pt x="196888" y="356616"/>
                </a:lnTo>
                <a:lnTo>
                  <a:pt x="210604" y="356616"/>
                </a:lnTo>
                <a:lnTo>
                  <a:pt x="210604" y="481139"/>
                </a:lnTo>
                <a:lnTo>
                  <a:pt x="199796" y="482219"/>
                </a:lnTo>
                <a:lnTo>
                  <a:pt x="199796" y="482981"/>
                </a:lnTo>
                <a:lnTo>
                  <a:pt x="210604" y="484047"/>
                </a:lnTo>
                <a:lnTo>
                  <a:pt x="211467" y="502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73522" y="7665286"/>
            <a:ext cx="43421" cy="65976"/>
          </a:xfrm>
          <a:custGeom>
            <a:avLst/>
            <a:gdLst/>
            <a:ahLst/>
            <a:cxnLst/>
            <a:rect l="l" t="t" r="r" b="b"/>
            <a:pathLst>
              <a:path w="43421" h="65976">
                <a:moveTo>
                  <a:pt x="43421" y="0"/>
                </a:moveTo>
                <a:lnTo>
                  <a:pt x="114" y="0"/>
                </a:lnTo>
                <a:lnTo>
                  <a:pt x="0" y="10579"/>
                </a:lnTo>
                <a:lnTo>
                  <a:pt x="965" y="10579"/>
                </a:lnTo>
                <a:lnTo>
                  <a:pt x="1943" y="1828"/>
                </a:lnTo>
                <a:lnTo>
                  <a:pt x="41465" y="1828"/>
                </a:lnTo>
                <a:lnTo>
                  <a:pt x="42557" y="65976"/>
                </a:lnTo>
                <a:lnTo>
                  <a:pt x="43421" y="65976"/>
                </a:lnTo>
                <a:lnTo>
                  <a:pt x="4342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67965" y="7676084"/>
            <a:ext cx="4965" cy="3568"/>
          </a:xfrm>
          <a:custGeom>
            <a:avLst/>
            <a:gdLst/>
            <a:ahLst/>
            <a:cxnLst/>
            <a:rect l="l" t="t" r="r" b="b"/>
            <a:pathLst>
              <a:path w="4965" h="3568">
                <a:moveTo>
                  <a:pt x="1079" y="2158"/>
                </a:moveTo>
                <a:lnTo>
                  <a:pt x="4965" y="3568"/>
                </a:lnTo>
                <a:lnTo>
                  <a:pt x="3124" y="215"/>
                </a:lnTo>
                <a:lnTo>
                  <a:pt x="0" y="0"/>
                </a:lnTo>
                <a:lnTo>
                  <a:pt x="1079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84591" y="7690876"/>
            <a:ext cx="47739" cy="45796"/>
          </a:xfrm>
          <a:custGeom>
            <a:avLst/>
            <a:gdLst/>
            <a:ahLst/>
            <a:cxnLst/>
            <a:rect l="l" t="t" r="r" b="b"/>
            <a:pathLst>
              <a:path w="47739" h="45796">
                <a:moveTo>
                  <a:pt x="17716" y="13284"/>
                </a:moveTo>
                <a:lnTo>
                  <a:pt x="2920" y="215"/>
                </a:lnTo>
                <a:lnTo>
                  <a:pt x="0" y="0"/>
                </a:lnTo>
                <a:lnTo>
                  <a:pt x="25272" y="26136"/>
                </a:lnTo>
                <a:lnTo>
                  <a:pt x="47739" y="45796"/>
                </a:lnTo>
                <a:lnTo>
                  <a:pt x="45796" y="40716"/>
                </a:lnTo>
                <a:lnTo>
                  <a:pt x="17716" y="13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89882" y="7653944"/>
            <a:ext cx="58534" cy="51511"/>
          </a:xfrm>
          <a:custGeom>
            <a:avLst/>
            <a:gdLst/>
            <a:ahLst/>
            <a:cxnLst/>
            <a:rect l="l" t="t" r="r" b="b"/>
            <a:pathLst>
              <a:path w="58534" h="51511">
                <a:moveTo>
                  <a:pt x="48818" y="10147"/>
                </a:moveTo>
                <a:lnTo>
                  <a:pt x="58534" y="0"/>
                </a:lnTo>
                <a:lnTo>
                  <a:pt x="55613" y="215"/>
                </a:lnTo>
                <a:lnTo>
                  <a:pt x="34239" y="17818"/>
                </a:lnTo>
                <a:lnTo>
                  <a:pt x="6476" y="43624"/>
                </a:lnTo>
                <a:lnTo>
                  <a:pt x="0" y="51511"/>
                </a:lnTo>
                <a:lnTo>
                  <a:pt x="6476" y="47294"/>
                </a:lnTo>
                <a:lnTo>
                  <a:pt x="48818" y="101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34693" y="7720031"/>
            <a:ext cx="164909" cy="157251"/>
          </a:xfrm>
          <a:custGeom>
            <a:avLst/>
            <a:gdLst/>
            <a:ahLst/>
            <a:cxnLst/>
            <a:rect l="l" t="t" r="r" b="b"/>
            <a:pathLst>
              <a:path w="164909" h="157251">
                <a:moveTo>
                  <a:pt x="32931" y="28308"/>
                </a:moveTo>
                <a:lnTo>
                  <a:pt x="77215" y="67183"/>
                </a:lnTo>
                <a:lnTo>
                  <a:pt x="90284" y="78193"/>
                </a:lnTo>
                <a:lnTo>
                  <a:pt x="162966" y="157251"/>
                </a:lnTo>
                <a:lnTo>
                  <a:pt x="121602" y="107784"/>
                </a:lnTo>
                <a:lnTo>
                  <a:pt x="89966" y="74739"/>
                </a:lnTo>
                <a:lnTo>
                  <a:pt x="30886" y="23012"/>
                </a:lnTo>
                <a:lnTo>
                  <a:pt x="3238" y="2489"/>
                </a:lnTo>
                <a:lnTo>
                  <a:pt x="1511" y="0"/>
                </a:lnTo>
                <a:lnTo>
                  <a:pt x="0" y="3467"/>
                </a:lnTo>
                <a:lnTo>
                  <a:pt x="32931" y="28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41145" y="7742068"/>
            <a:ext cx="198081" cy="331343"/>
          </a:xfrm>
          <a:custGeom>
            <a:avLst/>
            <a:gdLst/>
            <a:ahLst/>
            <a:cxnLst/>
            <a:rect l="l" t="t" r="r" b="b"/>
            <a:pathLst>
              <a:path w="198081" h="331343">
                <a:moveTo>
                  <a:pt x="83489" y="149364"/>
                </a:moveTo>
                <a:lnTo>
                  <a:pt x="83604" y="167081"/>
                </a:lnTo>
                <a:lnTo>
                  <a:pt x="85534" y="171500"/>
                </a:lnTo>
                <a:lnTo>
                  <a:pt x="79705" y="182626"/>
                </a:lnTo>
                <a:lnTo>
                  <a:pt x="48285" y="245478"/>
                </a:lnTo>
                <a:lnTo>
                  <a:pt x="16852" y="317512"/>
                </a:lnTo>
                <a:lnTo>
                  <a:pt x="8864" y="318604"/>
                </a:lnTo>
                <a:lnTo>
                  <a:pt x="4102" y="321297"/>
                </a:lnTo>
                <a:lnTo>
                  <a:pt x="0" y="328637"/>
                </a:lnTo>
                <a:lnTo>
                  <a:pt x="762" y="331343"/>
                </a:lnTo>
                <a:lnTo>
                  <a:pt x="5943" y="323138"/>
                </a:lnTo>
                <a:lnTo>
                  <a:pt x="10693" y="320433"/>
                </a:lnTo>
                <a:lnTo>
                  <a:pt x="18796" y="319354"/>
                </a:lnTo>
                <a:lnTo>
                  <a:pt x="50228" y="247319"/>
                </a:lnTo>
                <a:lnTo>
                  <a:pt x="89001" y="168808"/>
                </a:lnTo>
                <a:lnTo>
                  <a:pt x="85331" y="165354"/>
                </a:lnTo>
                <a:lnTo>
                  <a:pt x="85331" y="151206"/>
                </a:lnTo>
                <a:lnTo>
                  <a:pt x="90081" y="146773"/>
                </a:lnTo>
                <a:lnTo>
                  <a:pt x="103149" y="145046"/>
                </a:lnTo>
                <a:lnTo>
                  <a:pt x="153797" y="68262"/>
                </a:lnTo>
                <a:lnTo>
                  <a:pt x="198081" y="10045"/>
                </a:lnTo>
                <a:lnTo>
                  <a:pt x="193001" y="0"/>
                </a:lnTo>
                <a:lnTo>
                  <a:pt x="192138" y="647"/>
                </a:lnTo>
                <a:lnTo>
                  <a:pt x="194513" y="10795"/>
                </a:lnTo>
                <a:lnTo>
                  <a:pt x="151955" y="66421"/>
                </a:lnTo>
                <a:lnTo>
                  <a:pt x="101307" y="143205"/>
                </a:lnTo>
                <a:lnTo>
                  <a:pt x="88239" y="144932"/>
                </a:lnTo>
                <a:lnTo>
                  <a:pt x="83489" y="1493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351350" y="7742071"/>
            <a:ext cx="198285" cy="331343"/>
          </a:xfrm>
          <a:custGeom>
            <a:avLst/>
            <a:gdLst/>
            <a:ahLst/>
            <a:cxnLst/>
            <a:rect l="l" t="t" r="r" b="b"/>
            <a:pathLst>
              <a:path w="198285" h="331343">
                <a:moveTo>
                  <a:pt x="113512" y="164261"/>
                </a:moveTo>
                <a:lnTo>
                  <a:pt x="108965" y="168795"/>
                </a:lnTo>
                <a:lnTo>
                  <a:pt x="120738" y="191262"/>
                </a:lnTo>
                <a:lnTo>
                  <a:pt x="137261" y="226479"/>
                </a:lnTo>
                <a:lnTo>
                  <a:pt x="141046" y="231876"/>
                </a:lnTo>
                <a:lnTo>
                  <a:pt x="157683" y="268808"/>
                </a:lnTo>
                <a:lnTo>
                  <a:pt x="177977" y="318808"/>
                </a:lnTo>
                <a:lnTo>
                  <a:pt x="187375" y="320433"/>
                </a:lnTo>
                <a:lnTo>
                  <a:pt x="193103" y="323888"/>
                </a:lnTo>
                <a:lnTo>
                  <a:pt x="197205" y="331343"/>
                </a:lnTo>
                <a:lnTo>
                  <a:pt x="198285" y="329831"/>
                </a:lnTo>
                <a:lnTo>
                  <a:pt x="194932" y="322046"/>
                </a:lnTo>
                <a:lnTo>
                  <a:pt x="189217" y="318592"/>
                </a:lnTo>
                <a:lnTo>
                  <a:pt x="179819" y="316979"/>
                </a:lnTo>
                <a:lnTo>
                  <a:pt x="159511" y="266979"/>
                </a:lnTo>
                <a:lnTo>
                  <a:pt x="142874" y="230035"/>
                </a:lnTo>
                <a:lnTo>
                  <a:pt x="139103" y="224637"/>
                </a:lnTo>
                <a:lnTo>
                  <a:pt x="122580" y="189433"/>
                </a:lnTo>
                <a:lnTo>
                  <a:pt x="113182" y="172796"/>
                </a:lnTo>
                <a:lnTo>
                  <a:pt x="113398" y="168046"/>
                </a:lnTo>
                <a:lnTo>
                  <a:pt x="115227" y="166103"/>
                </a:lnTo>
                <a:lnTo>
                  <a:pt x="115341" y="150444"/>
                </a:lnTo>
                <a:lnTo>
                  <a:pt x="109727" y="144932"/>
                </a:lnTo>
                <a:lnTo>
                  <a:pt x="96761" y="143205"/>
                </a:lnTo>
                <a:lnTo>
                  <a:pt x="41465" y="59829"/>
                </a:lnTo>
                <a:lnTo>
                  <a:pt x="4317" y="11874"/>
                </a:lnTo>
                <a:lnTo>
                  <a:pt x="4102" y="7124"/>
                </a:lnTo>
                <a:lnTo>
                  <a:pt x="5829" y="647"/>
                </a:lnTo>
                <a:lnTo>
                  <a:pt x="5067" y="0"/>
                </a:lnTo>
                <a:lnTo>
                  <a:pt x="0" y="10045"/>
                </a:lnTo>
                <a:lnTo>
                  <a:pt x="39636" y="61658"/>
                </a:lnTo>
                <a:lnTo>
                  <a:pt x="94818" y="145046"/>
                </a:lnTo>
                <a:lnTo>
                  <a:pt x="107886" y="146773"/>
                </a:lnTo>
                <a:lnTo>
                  <a:pt x="113512" y="152273"/>
                </a:lnTo>
                <a:lnTo>
                  <a:pt x="113512" y="164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252730" y="7757624"/>
            <a:ext cx="5410" cy="6794"/>
          </a:xfrm>
          <a:custGeom>
            <a:avLst/>
            <a:gdLst/>
            <a:ahLst/>
            <a:cxnLst/>
            <a:rect l="l" t="t" r="r" b="b"/>
            <a:pathLst>
              <a:path w="5410" h="6794">
                <a:moveTo>
                  <a:pt x="1308" y="3771"/>
                </a:moveTo>
                <a:lnTo>
                  <a:pt x="5410" y="6794"/>
                </a:lnTo>
                <a:lnTo>
                  <a:pt x="3568" y="1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61929" y="7768743"/>
            <a:ext cx="38976" cy="45681"/>
          </a:xfrm>
          <a:custGeom>
            <a:avLst/>
            <a:gdLst/>
            <a:ahLst/>
            <a:cxnLst/>
            <a:rect l="l" t="t" r="r" b="b"/>
            <a:pathLst>
              <a:path w="38976" h="45681">
                <a:moveTo>
                  <a:pt x="14465" y="12852"/>
                </a:moveTo>
                <a:lnTo>
                  <a:pt x="1295" y="101"/>
                </a:lnTo>
                <a:lnTo>
                  <a:pt x="0" y="0"/>
                </a:lnTo>
                <a:lnTo>
                  <a:pt x="3340" y="5613"/>
                </a:lnTo>
                <a:lnTo>
                  <a:pt x="29260" y="36931"/>
                </a:lnTo>
                <a:lnTo>
                  <a:pt x="38976" y="45681"/>
                </a:lnTo>
                <a:lnTo>
                  <a:pt x="36715" y="40500"/>
                </a:lnTo>
                <a:lnTo>
                  <a:pt x="14465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19467" y="7714856"/>
            <a:ext cx="60591" cy="64363"/>
          </a:xfrm>
          <a:custGeom>
            <a:avLst/>
            <a:gdLst/>
            <a:ahLst/>
            <a:cxnLst/>
            <a:rect l="l" t="t" r="r" b="b"/>
            <a:pathLst>
              <a:path w="60591" h="64363">
                <a:moveTo>
                  <a:pt x="39204" y="22567"/>
                </a:moveTo>
                <a:lnTo>
                  <a:pt x="60591" y="0"/>
                </a:lnTo>
                <a:lnTo>
                  <a:pt x="57670" y="317"/>
                </a:lnTo>
                <a:lnTo>
                  <a:pt x="28079" y="30022"/>
                </a:lnTo>
                <a:lnTo>
                  <a:pt x="13284" y="46647"/>
                </a:lnTo>
                <a:lnTo>
                  <a:pt x="1943" y="59283"/>
                </a:lnTo>
                <a:lnTo>
                  <a:pt x="0" y="64363"/>
                </a:lnTo>
                <a:lnTo>
                  <a:pt x="13931" y="50863"/>
                </a:lnTo>
                <a:lnTo>
                  <a:pt x="39204" y="225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04666" y="7789042"/>
            <a:ext cx="5410" cy="6705"/>
          </a:xfrm>
          <a:custGeom>
            <a:avLst/>
            <a:gdLst/>
            <a:ahLst/>
            <a:cxnLst/>
            <a:rect l="l" t="t" r="r" b="b"/>
            <a:pathLst>
              <a:path w="5410" h="6705">
                <a:moveTo>
                  <a:pt x="1841" y="1524"/>
                </a:moveTo>
                <a:lnTo>
                  <a:pt x="0" y="6705"/>
                </a:lnTo>
                <a:lnTo>
                  <a:pt x="4749" y="2489"/>
                </a:lnTo>
                <a:lnTo>
                  <a:pt x="5410" y="0"/>
                </a:lnTo>
                <a:lnTo>
                  <a:pt x="1841" y="15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49640" y="7729423"/>
            <a:ext cx="762" cy="73990"/>
          </a:xfrm>
          <a:custGeom>
            <a:avLst/>
            <a:gdLst/>
            <a:ahLst/>
            <a:cxnLst/>
            <a:rect l="l" t="t" r="r" b="b"/>
            <a:pathLst>
              <a:path w="762" h="73990">
                <a:moveTo>
                  <a:pt x="0" y="73990"/>
                </a:moveTo>
                <a:lnTo>
                  <a:pt x="762" y="660"/>
                </a:lnTo>
                <a:lnTo>
                  <a:pt x="0" y="0"/>
                </a:lnTo>
                <a:lnTo>
                  <a:pt x="0" y="7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300908" y="7814434"/>
            <a:ext cx="5295" cy="7239"/>
          </a:xfrm>
          <a:custGeom>
            <a:avLst/>
            <a:gdLst/>
            <a:ahLst/>
            <a:cxnLst/>
            <a:rect l="l" t="t" r="r" b="b"/>
            <a:pathLst>
              <a:path w="5295" h="7239">
                <a:moveTo>
                  <a:pt x="1193" y="4318"/>
                </a:moveTo>
                <a:lnTo>
                  <a:pt x="5295" y="7239"/>
                </a:lnTo>
                <a:lnTo>
                  <a:pt x="3454" y="2159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421779" y="7832888"/>
            <a:ext cx="977" cy="7454"/>
          </a:xfrm>
          <a:custGeom>
            <a:avLst/>
            <a:gdLst/>
            <a:ahLst/>
            <a:cxnLst/>
            <a:rect l="l" t="t" r="r" b="b"/>
            <a:pathLst>
              <a:path w="977" h="7454">
                <a:moveTo>
                  <a:pt x="977" y="7454"/>
                </a:moveTo>
                <a:lnTo>
                  <a:pt x="761" y="660"/>
                </a:lnTo>
                <a:lnTo>
                  <a:pt x="0" y="0"/>
                </a:lnTo>
                <a:lnTo>
                  <a:pt x="977" y="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21106" y="7840776"/>
            <a:ext cx="3784" cy="5080"/>
          </a:xfrm>
          <a:custGeom>
            <a:avLst/>
            <a:gdLst/>
            <a:ahLst/>
            <a:cxnLst/>
            <a:rect l="l" t="t" r="r" b="b"/>
            <a:pathLst>
              <a:path w="3784" h="5079">
                <a:moveTo>
                  <a:pt x="1295" y="3784"/>
                </a:moveTo>
                <a:lnTo>
                  <a:pt x="3784" y="5079"/>
                </a:lnTo>
                <a:lnTo>
                  <a:pt x="3352" y="1727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667523" y="7798337"/>
            <a:ext cx="35090" cy="45681"/>
          </a:xfrm>
          <a:custGeom>
            <a:avLst/>
            <a:gdLst/>
            <a:ahLst/>
            <a:cxnLst/>
            <a:rect l="l" t="t" r="r" b="b"/>
            <a:pathLst>
              <a:path w="35090" h="45681">
                <a:moveTo>
                  <a:pt x="34988" y="1295"/>
                </a:moveTo>
                <a:lnTo>
                  <a:pt x="35090" y="0"/>
                </a:lnTo>
                <a:lnTo>
                  <a:pt x="30886" y="2590"/>
                </a:lnTo>
                <a:lnTo>
                  <a:pt x="5067" y="35966"/>
                </a:lnTo>
                <a:lnTo>
                  <a:pt x="0" y="45681"/>
                </a:lnTo>
                <a:lnTo>
                  <a:pt x="4851" y="41363"/>
                </a:lnTo>
                <a:lnTo>
                  <a:pt x="34988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24890" y="7845860"/>
            <a:ext cx="38773" cy="57238"/>
          </a:xfrm>
          <a:custGeom>
            <a:avLst/>
            <a:gdLst/>
            <a:ahLst/>
            <a:cxnLst/>
            <a:rect l="l" t="t" r="r" b="b"/>
            <a:pathLst>
              <a:path w="38773" h="57238">
                <a:moveTo>
                  <a:pt x="8851" y="9715"/>
                </a:moveTo>
                <a:lnTo>
                  <a:pt x="1181" y="647"/>
                </a:lnTo>
                <a:lnTo>
                  <a:pt x="0" y="0"/>
                </a:lnTo>
                <a:lnTo>
                  <a:pt x="1295" y="4203"/>
                </a:lnTo>
                <a:lnTo>
                  <a:pt x="32829" y="50317"/>
                </a:lnTo>
                <a:lnTo>
                  <a:pt x="38773" y="57238"/>
                </a:lnTo>
                <a:lnTo>
                  <a:pt x="36283" y="50545"/>
                </a:lnTo>
                <a:lnTo>
                  <a:pt x="8851" y="9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661910" y="7844025"/>
            <a:ext cx="5613" cy="7340"/>
          </a:xfrm>
          <a:custGeom>
            <a:avLst/>
            <a:gdLst/>
            <a:ahLst/>
            <a:cxnLst/>
            <a:rect l="l" t="t" r="r" b="b"/>
            <a:pathLst>
              <a:path w="5613" h="7340">
                <a:moveTo>
                  <a:pt x="2146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13" y="0"/>
                </a:lnTo>
                <a:lnTo>
                  <a:pt x="2146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656387" y="7851363"/>
            <a:ext cx="5524" cy="7353"/>
          </a:xfrm>
          <a:custGeom>
            <a:avLst/>
            <a:gdLst/>
            <a:ahLst/>
            <a:cxnLst/>
            <a:rect l="l" t="t" r="r" b="b"/>
            <a:pathLst>
              <a:path w="5524" h="7353">
                <a:moveTo>
                  <a:pt x="2171" y="2159"/>
                </a:moveTo>
                <a:lnTo>
                  <a:pt x="0" y="7353"/>
                </a:lnTo>
                <a:lnTo>
                  <a:pt x="4965" y="3238"/>
                </a:lnTo>
                <a:lnTo>
                  <a:pt x="5524" y="0"/>
                </a:lnTo>
                <a:lnTo>
                  <a:pt x="2171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16499" y="7782991"/>
            <a:ext cx="0" cy="77660"/>
          </a:xfrm>
          <a:custGeom>
            <a:avLst/>
            <a:gdLst/>
            <a:ahLst/>
            <a:cxnLst/>
            <a:rect l="l" t="t" r="r" b="b"/>
            <a:pathLst>
              <a:path h="77660">
                <a:moveTo>
                  <a:pt x="0" y="0"/>
                </a:moveTo>
                <a:lnTo>
                  <a:pt x="0" y="77660"/>
                </a:lnTo>
              </a:path>
            </a:pathLst>
          </a:custGeom>
          <a:ln w="21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652929" y="7858707"/>
            <a:ext cx="3467" cy="5397"/>
          </a:xfrm>
          <a:custGeom>
            <a:avLst/>
            <a:gdLst/>
            <a:ahLst/>
            <a:cxnLst/>
            <a:rect l="l" t="t" r="r" b="b"/>
            <a:pathLst>
              <a:path w="3467" h="5397">
                <a:moveTo>
                  <a:pt x="977" y="1409"/>
                </a:moveTo>
                <a:lnTo>
                  <a:pt x="0" y="5397"/>
                </a:lnTo>
                <a:lnTo>
                  <a:pt x="2920" y="3352"/>
                </a:lnTo>
                <a:lnTo>
                  <a:pt x="3467" y="0"/>
                </a:lnTo>
                <a:lnTo>
                  <a:pt x="977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26882" y="7868098"/>
            <a:ext cx="13931" cy="53352"/>
          </a:xfrm>
          <a:custGeom>
            <a:avLst/>
            <a:gdLst/>
            <a:ahLst/>
            <a:cxnLst/>
            <a:rect l="l" t="t" r="r" b="b"/>
            <a:pathLst>
              <a:path w="13931" h="53352">
                <a:moveTo>
                  <a:pt x="11988" y="2273"/>
                </a:moveTo>
                <a:lnTo>
                  <a:pt x="11988" y="51092"/>
                </a:lnTo>
                <a:lnTo>
                  <a:pt x="0" y="52273"/>
                </a:lnTo>
                <a:lnTo>
                  <a:pt x="13931" y="53352"/>
                </a:lnTo>
                <a:lnTo>
                  <a:pt x="13931" y="0"/>
                </a:lnTo>
                <a:lnTo>
                  <a:pt x="0" y="546"/>
                </a:lnTo>
                <a:lnTo>
                  <a:pt x="1198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47318" y="7867352"/>
            <a:ext cx="3454" cy="4203"/>
          </a:xfrm>
          <a:custGeom>
            <a:avLst/>
            <a:gdLst/>
            <a:ahLst/>
            <a:cxnLst/>
            <a:rect l="l" t="t" r="r" b="b"/>
            <a:pathLst>
              <a:path w="3454" h="4203">
                <a:moveTo>
                  <a:pt x="1079" y="0"/>
                </a:moveTo>
                <a:lnTo>
                  <a:pt x="0" y="4203"/>
                </a:lnTo>
                <a:lnTo>
                  <a:pt x="3454" y="635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91174" y="7720145"/>
            <a:ext cx="164706" cy="157353"/>
          </a:xfrm>
          <a:custGeom>
            <a:avLst/>
            <a:gdLst/>
            <a:ahLst/>
            <a:cxnLst/>
            <a:rect l="l" t="t" r="r" b="b"/>
            <a:pathLst>
              <a:path w="164706" h="157352">
                <a:moveTo>
                  <a:pt x="0" y="155625"/>
                </a:moveTo>
                <a:lnTo>
                  <a:pt x="1943" y="157352"/>
                </a:lnTo>
                <a:lnTo>
                  <a:pt x="9944" y="148501"/>
                </a:lnTo>
                <a:lnTo>
                  <a:pt x="38455" y="115989"/>
                </a:lnTo>
                <a:lnTo>
                  <a:pt x="104228" y="50545"/>
                </a:lnTo>
                <a:lnTo>
                  <a:pt x="164706" y="3238"/>
                </a:lnTo>
                <a:lnTo>
                  <a:pt x="163194" y="0"/>
                </a:lnTo>
                <a:lnTo>
                  <a:pt x="161353" y="2374"/>
                </a:lnTo>
                <a:lnTo>
                  <a:pt x="102387" y="48704"/>
                </a:lnTo>
                <a:lnTo>
                  <a:pt x="36614" y="114160"/>
                </a:lnTo>
                <a:lnTo>
                  <a:pt x="8102" y="146659"/>
                </a:lnTo>
                <a:lnTo>
                  <a:pt x="0" y="155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193" y="7882893"/>
            <a:ext cx="14795" cy="1295"/>
          </a:xfrm>
          <a:custGeom>
            <a:avLst/>
            <a:gdLst/>
            <a:ahLst/>
            <a:cxnLst/>
            <a:rect l="l" t="t" r="r" b="b"/>
            <a:pathLst>
              <a:path w="14795" h="1295">
                <a:moveTo>
                  <a:pt x="0" y="1295"/>
                </a:moveTo>
                <a:lnTo>
                  <a:pt x="14795" y="1193"/>
                </a:lnTo>
                <a:lnTo>
                  <a:pt x="43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62192" y="7886360"/>
            <a:ext cx="6362" cy="18681"/>
          </a:xfrm>
          <a:custGeom>
            <a:avLst/>
            <a:gdLst/>
            <a:ahLst/>
            <a:cxnLst/>
            <a:rect l="l" t="t" r="r" b="b"/>
            <a:pathLst>
              <a:path w="6362" h="18681">
                <a:moveTo>
                  <a:pt x="0" y="16852"/>
                </a:moveTo>
                <a:lnTo>
                  <a:pt x="0" y="18681"/>
                </a:lnTo>
                <a:lnTo>
                  <a:pt x="6362" y="18034"/>
                </a:lnTo>
                <a:lnTo>
                  <a:pt x="6261" y="635"/>
                </a:lnTo>
                <a:lnTo>
                  <a:pt x="1943" y="0"/>
                </a:lnTo>
                <a:lnTo>
                  <a:pt x="1943" y="1828"/>
                </a:lnTo>
                <a:lnTo>
                  <a:pt x="4318" y="2578"/>
                </a:lnTo>
                <a:lnTo>
                  <a:pt x="4419" y="16192"/>
                </a:lnTo>
                <a:lnTo>
                  <a:pt x="0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23843" y="7888841"/>
            <a:ext cx="4432" cy="14465"/>
          </a:xfrm>
          <a:custGeom>
            <a:avLst/>
            <a:gdLst/>
            <a:ahLst/>
            <a:cxnLst/>
            <a:rect l="l" t="t" r="r" b="b"/>
            <a:pathLst>
              <a:path w="4432" h="14465">
                <a:moveTo>
                  <a:pt x="2057" y="11874"/>
                </a:moveTo>
                <a:lnTo>
                  <a:pt x="2476" y="1295"/>
                </a:lnTo>
                <a:lnTo>
                  <a:pt x="114" y="0"/>
                </a:lnTo>
                <a:lnTo>
                  <a:pt x="0" y="13716"/>
                </a:lnTo>
                <a:lnTo>
                  <a:pt x="4432" y="14465"/>
                </a:lnTo>
                <a:lnTo>
                  <a:pt x="2057" y="118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363660" y="7903096"/>
            <a:ext cx="3352" cy="5613"/>
          </a:xfrm>
          <a:custGeom>
            <a:avLst/>
            <a:gdLst/>
            <a:ahLst/>
            <a:cxnLst/>
            <a:rect l="l" t="t" r="r" b="b"/>
            <a:pathLst>
              <a:path w="3352" h="5613">
                <a:moveTo>
                  <a:pt x="1409" y="4432"/>
                </a:moveTo>
                <a:lnTo>
                  <a:pt x="3352" y="5613"/>
                </a:lnTo>
                <a:lnTo>
                  <a:pt x="3352" y="2374"/>
                </a:lnTo>
                <a:lnTo>
                  <a:pt x="0" y="0"/>
                </a:lnTo>
                <a:lnTo>
                  <a:pt x="1409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29845" y="7919403"/>
            <a:ext cx="96989" cy="164490"/>
          </a:xfrm>
          <a:custGeom>
            <a:avLst/>
            <a:gdLst/>
            <a:ahLst/>
            <a:cxnLst/>
            <a:rect l="l" t="t" r="r" b="b"/>
            <a:pathLst>
              <a:path w="96989" h="164490">
                <a:moveTo>
                  <a:pt x="1841" y="761"/>
                </a:moveTo>
                <a:lnTo>
                  <a:pt x="761" y="0"/>
                </a:lnTo>
                <a:lnTo>
                  <a:pt x="0" y="2590"/>
                </a:lnTo>
                <a:lnTo>
                  <a:pt x="18897" y="26682"/>
                </a:lnTo>
                <a:lnTo>
                  <a:pt x="66738" y="106273"/>
                </a:lnTo>
                <a:lnTo>
                  <a:pt x="75933" y="124739"/>
                </a:lnTo>
                <a:lnTo>
                  <a:pt x="93421" y="164490"/>
                </a:lnTo>
                <a:lnTo>
                  <a:pt x="96989" y="163398"/>
                </a:lnTo>
                <a:lnTo>
                  <a:pt x="94284" y="159943"/>
                </a:lnTo>
                <a:lnTo>
                  <a:pt x="72466" y="111569"/>
                </a:lnTo>
                <a:lnTo>
                  <a:pt x="20739" y="24841"/>
                </a:lnTo>
                <a:lnTo>
                  <a:pt x="1841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378450" y="7927500"/>
            <a:ext cx="40284" cy="73558"/>
          </a:xfrm>
          <a:custGeom>
            <a:avLst/>
            <a:gdLst/>
            <a:ahLst/>
            <a:cxnLst/>
            <a:rect l="l" t="t" r="r" b="b"/>
            <a:pathLst>
              <a:path w="40284" h="73558">
                <a:moveTo>
                  <a:pt x="12319" y="16852"/>
                </a:moveTo>
                <a:lnTo>
                  <a:pt x="1193" y="228"/>
                </a:lnTo>
                <a:lnTo>
                  <a:pt x="0" y="0"/>
                </a:lnTo>
                <a:lnTo>
                  <a:pt x="36296" y="68694"/>
                </a:lnTo>
                <a:lnTo>
                  <a:pt x="40284" y="73558"/>
                </a:lnTo>
                <a:lnTo>
                  <a:pt x="38239" y="66751"/>
                </a:lnTo>
                <a:lnTo>
                  <a:pt x="12319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71707" y="7691741"/>
            <a:ext cx="0" cy="264058"/>
          </a:xfrm>
          <a:custGeom>
            <a:avLst/>
            <a:gdLst/>
            <a:ahLst/>
            <a:cxnLst/>
            <a:rect l="l" t="t" r="r" b="b"/>
            <a:pathLst>
              <a:path h="264058">
                <a:moveTo>
                  <a:pt x="0" y="0"/>
                </a:moveTo>
                <a:lnTo>
                  <a:pt x="0" y="26405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604666" y="7877717"/>
            <a:ext cx="38874" cy="62318"/>
          </a:xfrm>
          <a:custGeom>
            <a:avLst/>
            <a:gdLst/>
            <a:ahLst/>
            <a:cxnLst/>
            <a:rect l="l" t="t" r="r" b="b"/>
            <a:pathLst>
              <a:path w="38874" h="62318">
                <a:moveTo>
                  <a:pt x="4317" y="57454"/>
                </a:moveTo>
                <a:lnTo>
                  <a:pt x="38874" y="0"/>
                </a:lnTo>
                <a:lnTo>
                  <a:pt x="37693" y="215"/>
                </a:lnTo>
                <a:lnTo>
                  <a:pt x="30022" y="9182"/>
                </a:lnTo>
                <a:lnTo>
                  <a:pt x="5930" y="49898"/>
                </a:lnTo>
                <a:lnTo>
                  <a:pt x="0" y="62318"/>
                </a:lnTo>
                <a:lnTo>
                  <a:pt x="4317" y="5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599152" y="7940032"/>
            <a:ext cx="5511" cy="9283"/>
          </a:xfrm>
          <a:custGeom>
            <a:avLst/>
            <a:gdLst/>
            <a:ahLst/>
            <a:cxnLst/>
            <a:rect l="l" t="t" r="r" b="b"/>
            <a:pathLst>
              <a:path w="5511" h="9283">
                <a:moveTo>
                  <a:pt x="3136" y="1409"/>
                </a:moveTo>
                <a:lnTo>
                  <a:pt x="0" y="9283"/>
                </a:lnTo>
                <a:lnTo>
                  <a:pt x="4432" y="4546"/>
                </a:lnTo>
                <a:lnTo>
                  <a:pt x="5511" y="0"/>
                </a:lnTo>
                <a:lnTo>
                  <a:pt x="3136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56580" y="7953099"/>
            <a:ext cx="10248" cy="14808"/>
          </a:xfrm>
          <a:custGeom>
            <a:avLst/>
            <a:gdLst/>
            <a:ahLst/>
            <a:cxnLst/>
            <a:rect l="l" t="t" r="r" b="b"/>
            <a:pathLst>
              <a:path w="10248" h="14808">
                <a:moveTo>
                  <a:pt x="0" y="12865"/>
                </a:moveTo>
                <a:lnTo>
                  <a:pt x="101" y="14808"/>
                </a:lnTo>
                <a:lnTo>
                  <a:pt x="10248" y="14147"/>
                </a:lnTo>
                <a:lnTo>
                  <a:pt x="10248" y="431"/>
                </a:lnTo>
                <a:lnTo>
                  <a:pt x="1828" y="0"/>
                </a:lnTo>
                <a:lnTo>
                  <a:pt x="1943" y="1841"/>
                </a:lnTo>
                <a:lnTo>
                  <a:pt x="8305" y="2260"/>
                </a:lnTo>
                <a:lnTo>
                  <a:pt x="8305" y="12306"/>
                </a:lnTo>
                <a:lnTo>
                  <a:pt x="0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95699" y="7949312"/>
            <a:ext cx="3454" cy="5511"/>
          </a:xfrm>
          <a:custGeom>
            <a:avLst/>
            <a:gdLst/>
            <a:ahLst/>
            <a:cxnLst/>
            <a:rect l="l" t="t" r="r" b="b"/>
            <a:pathLst>
              <a:path w="3454" h="5511">
                <a:moveTo>
                  <a:pt x="863" y="1308"/>
                </a:moveTo>
                <a:lnTo>
                  <a:pt x="0" y="5511"/>
                </a:lnTo>
                <a:lnTo>
                  <a:pt x="3238" y="1727"/>
                </a:lnTo>
                <a:lnTo>
                  <a:pt x="3454" y="0"/>
                </a:lnTo>
                <a:lnTo>
                  <a:pt x="863" y="1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428247" y="8021791"/>
            <a:ext cx="29692" cy="69761"/>
          </a:xfrm>
          <a:custGeom>
            <a:avLst/>
            <a:gdLst/>
            <a:ahLst/>
            <a:cxnLst/>
            <a:rect l="l" t="t" r="r" b="b"/>
            <a:pathLst>
              <a:path w="29692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295" y="5829"/>
                </a:lnTo>
                <a:lnTo>
                  <a:pt x="25374" y="63068"/>
                </a:lnTo>
                <a:lnTo>
                  <a:pt x="29692" y="69761"/>
                </a:lnTo>
                <a:lnTo>
                  <a:pt x="27216" y="61226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523318" y="8017573"/>
            <a:ext cx="863" cy="13182"/>
          </a:xfrm>
          <a:custGeom>
            <a:avLst/>
            <a:gdLst/>
            <a:ahLst/>
            <a:cxnLst/>
            <a:rect l="l" t="t" r="r" b="b"/>
            <a:pathLst>
              <a:path w="863" h="13182">
                <a:moveTo>
                  <a:pt x="0" y="13182"/>
                </a:moveTo>
                <a:lnTo>
                  <a:pt x="863" y="647"/>
                </a:lnTo>
                <a:lnTo>
                  <a:pt x="0" y="0"/>
                </a:lnTo>
                <a:lnTo>
                  <a:pt x="0" y="13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23738" y="8024158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74258" y="7886470"/>
            <a:ext cx="850" cy="147840"/>
          </a:xfrm>
          <a:custGeom>
            <a:avLst/>
            <a:gdLst/>
            <a:ahLst/>
            <a:cxnLst/>
            <a:rect l="l" t="t" r="r" b="b"/>
            <a:pathLst>
              <a:path w="850" h="147840">
                <a:moveTo>
                  <a:pt x="0" y="147840"/>
                </a:moveTo>
                <a:lnTo>
                  <a:pt x="850" y="533"/>
                </a:lnTo>
                <a:lnTo>
                  <a:pt x="0" y="0"/>
                </a:lnTo>
                <a:lnTo>
                  <a:pt x="0" y="1478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56922" y="7962935"/>
            <a:ext cx="34671" cy="71374"/>
          </a:xfrm>
          <a:custGeom>
            <a:avLst/>
            <a:gdLst/>
            <a:ahLst/>
            <a:cxnLst/>
            <a:rect l="l" t="t" r="r" b="b"/>
            <a:pathLst>
              <a:path w="34671" h="71374">
                <a:moveTo>
                  <a:pt x="34671" y="965"/>
                </a:moveTo>
                <a:lnTo>
                  <a:pt x="33591" y="0"/>
                </a:lnTo>
                <a:lnTo>
                  <a:pt x="26035" y="12623"/>
                </a:lnTo>
                <a:lnTo>
                  <a:pt x="762" y="65112"/>
                </a:lnTo>
                <a:lnTo>
                  <a:pt x="0" y="71373"/>
                </a:lnTo>
                <a:lnTo>
                  <a:pt x="34671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57193" y="8036688"/>
            <a:ext cx="14795" cy="1308"/>
          </a:xfrm>
          <a:custGeom>
            <a:avLst/>
            <a:gdLst/>
            <a:ahLst/>
            <a:cxnLst/>
            <a:rect l="l" t="t" r="r" b="b"/>
            <a:pathLst>
              <a:path w="14795" h="1308">
                <a:moveTo>
                  <a:pt x="0" y="0"/>
                </a:moveTo>
                <a:lnTo>
                  <a:pt x="431" y="1308"/>
                </a:lnTo>
                <a:lnTo>
                  <a:pt x="14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092499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027805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85251" y="8036688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0"/>
                </a:moveTo>
                <a:lnTo>
                  <a:pt x="16205" y="1308"/>
                </a:lnTo>
                <a:lnTo>
                  <a:pt x="16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077676" y="8045982"/>
            <a:ext cx="1625" cy="4851"/>
          </a:xfrm>
          <a:custGeom>
            <a:avLst/>
            <a:gdLst/>
            <a:ahLst/>
            <a:cxnLst/>
            <a:rect l="l" t="t" r="r" b="b"/>
            <a:pathLst>
              <a:path w="1625" h="4851">
                <a:moveTo>
                  <a:pt x="317" y="101"/>
                </a:moveTo>
                <a:lnTo>
                  <a:pt x="0" y="4851"/>
                </a:lnTo>
                <a:lnTo>
                  <a:pt x="1625" y="0"/>
                </a:lnTo>
                <a:lnTo>
                  <a:pt x="317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10956" y="8044134"/>
            <a:ext cx="1828" cy="7023"/>
          </a:xfrm>
          <a:custGeom>
            <a:avLst/>
            <a:gdLst/>
            <a:ahLst/>
            <a:cxnLst/>
            <a:rect l="l" t="t" r="r" b="b"/>
            <a:pathLst>
              <a:path w="1828" h="7023">
                <a:moveTo>
                  <a:pt x="0" y="1092"/>
                </a:moveTo>
                <a:lnTo>
                  <a:pt x="863" y="7023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47749" y="8045867"/>
            <a:ext cx="3340" cy="8750"/>
          </a:xfrm>
          <a:custGeom>
            <a:avLst/>
            <a:gdLst/>
            <a:ahLst/>
            <a:cxnLst/>
            <a:rect l="l" t="t" r="r" b="b"/>
            <a:pathLst>
              <a:path w="3340" h="8750">
                <a:moveTo>
                  <a:pt x="647" y="2273"/>
                </a:moveTo>
                <a:lnTo>
                  <a:pt x="0" y="8750"/>
                </a:lnTo>
                <a:lnTo>
                  <a:pt x="3340" y="1409"/>
                </a:lnTo>
                <a:lnTo>
                  <a:pt x="3340" y="0"/>
                </a:lnTo>
                <a:lnTo>
                  <a:pt x="647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252198" y="8047713"/>
            <a:ext cx="1955" cy="8966"/>
          </a:xfrm>
          <a:custGeom>
            <a:avLst/>
            <a:gdLst/>
            <a:ahLst/>
            <a:cxnLst/>
            <a:rect l="l" t="t" r="r" b="b"/>
            <a:pathLst>
              <a:path w="1955" h="8966">
                <a:moveTo>
                  <a:pt x="0" y="3022"/>
                </a:moveTo>
                <a:lnTo>
                  <a:pt x="1079" y="8966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49640" y="7986257"/>
            <a:ext cx="762" cy="72136"/>
          </a:xfrm>
          <a:custGeom>
            <a:avLst/>
            <a:gdLst/>
            <a:ahLst/>
            <a:cxnLst/>
            <a:rect l="l" t="t" r="r" b="b"/>
            <a:pathLst>
              <a:path w="762" h="72135">
                <a:moveTo>
                  <a:pt x="0" y="72135"/>
                </a:moveTo>
                <a:lnTo>
                  <a:pt x="762" y="634"/>
                </a:lnTo>
                <a:lnTo>
                  <a:pt x="0" y="0"/>
                </a:lnTo>
                <a:lnTo>
                  <a:pt x="0" y="721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736740" y="8047606"/>
            <a:ext cx="977" cy="14465"/>
          </a:xfrm>
          <a:custGeom>
            <a:avLst/>
            <a:gdLst/>
            <a:ahLst/>
            <a:cxnLst/>
            <a:rect l="l" t="t" r="r" b="b"/>
            <a:pathLst>
              <a:path w="977" h="14465">
                <a:moveTo>
                  <a:pt x="0" y="317"/>
                </a:moveTo>
                <a:lnTo>
                  <a:pt x="533" y="14465"/>
                </a:lnTo>
                <a:lnTo>
                  <a:pt x="977" y="0"/>
                </a:lnTo>
                <a:lnTo>
                  <a:pt x="0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54153" y="8058834"/>
            <a:ext cx="1828" cy="13817"/>
          </a:xfrm>
          <a:custGeom>
            <a:avLst/>
            <a:gdLst/>
            <a:ahLst/>
            <a:cxnLst/>
            <a:rect l="l" t="t" r="r" b="b"/>
            <a:pathLst>
              <a:path w="1828" h="13817">
                <a:moveTo>
                  <a:pt x="0" y="3022"/>
                </a:moveTo>
                <a:lnTo>
                  <a:pt x="101" y="10794"/>
                </a:lnTo>
                <a:lnTo>
                  <a:pt x="1828" y="13817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391258" y="8074706"/>
            <a:ext cx="59397" cy="185331"/>
          </a:xfrm>
          <a:custGeom>
            <a:avLst/>
            <a:gdLst/>
            <a:ahLst/>
            <a:cxnLst/>
            <a:rect l="l" t="t" r="r" b="b"/>
            <a:pathLst>
              <a:path w="59397" h="185331">
                <a:moveTo>
                  <a:pt x="55829" y="9931"/>
                </a:moveTo>
                <a:lnTo>
                  <a:pt x="50647" y="0"/>
                </a:lnTo>
                <a:lnTo>
                  <a:pt x="49898" y="2705"/>
                </a:lnTo>
                <a:lnTo>
                  <a:pt x="55943" y="13817"/>
                </a:lnTo>
                <a:lnTo>
                  <a:pt x="55829" y="18034"/>
                </a:lnTo>
                <a:lnTo>
                  <a:pt x="48272" y="40170"/>
                </a:lnTo>
                <a:lnTo>
                  <a:pt x="33045" y="93319"/>
                </a:lnTo>
                <a:lnTo>
                  <a:pt x="15112" y="171615"/>
                </a:lnTo>
                <a:lnTo>
                  <a:pt x="6908" y="172580"/>
                </a:lnTo>
                <a:lnTo>
                  <a:pt x="4965" y="174307"/>
                </a:lnTo>
                <a:lnTo>
                  <a:pt x="0" y="182626"/>
                </a:lnTo>
                <a:lnTo>
                  <a:pt x="749" y="185331"/>
                </a:lnTo>
                <a:lnTo>
                  <a:pt x="7670" y="175171"/>
                </a:lnTo>
                <a:lnTo>
                  <a:pt x="16954" y="173443"/>
                </a:lnTo>
                <a:lnTo>
                  <a:pt x="34874" y="95148"/>
                </a:lnTo>
                <a:lnTo>
                  <a:pt x="50101" y="42113"/>
                </a:lnTo>
                <a:lnTo>
                  <a:pt x="59397" y="12090"/>
                </a:lnTo>
                <a:lnTo>
                  <a:pt x="55829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48994" y="8060350"/>
            <a:ext cx="14579" cy="18465"/>
          </a:xfrm>
          <a:custGeom>
            <a:avLst/>
            <a:gdLst/>
            <a:ahLst/>
            <a:cxnLst/>
            <a:rect l="l" t="t" r="r" b="b"/>
            <a:pathLst>
              <a:path w="14579" h="18465">
                <a:moveTo>
                  <a:pt x="2705" y="2260"/>
                </a:moveTo>
                <a:lnTo>
                  <a:pt x="14579" y="431"/>
                </a:lnTo>
                <a:lnTo>
                  <a:pt x="762" y="0"/>
                </a:lnTo>
                <a:lnTo>
                  <a:pt x="0" y="16408"/>
                </a:lnTo>
                <a:lnTo>
                  <a:pt x="1727" y="18465"/>
                </a:lnTo>
                <a:lnTo>
                  <a:pt x="2705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12682" y="8053324"/>
            <a:ext cx="1828" cy="26784"/>
          </a:xfrm>
          <a:custGeom>
            <a:avLst/>
            <a:gdLst/>
            <a:ahLst/>
            <a:cxnLst/>
            <a:rect l="l" t="t" r="r" b="b"/>
            <a:pathLst>
              <a:path w="1828" h="26784">
                <a:moveTo>
                  <a:pt x="0" y="2920"/>
                </a:moveTo>
                <a:lnTo>
                  <a:pt x="0" y="21716"/>
                </a:lnTo>
                <a:lnTo>
                  <a:pt x="1828" y="26784"/>
                </a:lnTo>
                <a:lnTo>
                  <a:pt x="1828" y="0"/>
                </a:lnTo>
                <a:lnTo>
                  <a:pt x="0" y="29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252415" y="8074817"/>
            <a:ext cx="1739" cy="8750"/>
          </a:xfrm>
          <a:custGeom>
            <a:avLst/>
            <a:gdLst/>
            <a:ahLst/>
            <a:cxnLst/>
            <a:rect l="l" t="t" r="r" b="b"/>
            <a:pathLst>
              <a:path w="1739" h="8750">
                <a:moveTo>
                  <a:pt x="0" y="7670"/>
                </a:moveTo>
                <a:lnTo>
                  <a:pt x="1739" y="8750"/>
                </a:lnTo>
                <a:lnTo>
                  <a:pt x="1524" y="761"/>
                </a:lnTo>
                <a:lnTo>
                  <a:pt x="749" y="0"/>
                </a:lnTo>
                <a:lnTo>
                  <a:pt x="0" y="7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77676" y="8082481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317" y="4749"/>
                </a:moveTo>
                <a:lnTo>
                  <a:pt x="1625" y="4864"/>
                </a:lnTo>
                <a:lnTo>
                  <a:pt x="0" y="0"/>
                </a:lnTo>
                <a:lnTo>
                  <a:pt x="317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911059" y="8082372"/>
            <a:ext cx="1727" cy="4864"/>
          </a:xfrm>
          <a:custGeom>
            <a:avLst/>
            <a:gdLst/>
            <a:ahLst/>
            <a:cxnLst/>
            <a:rect l="l" t="t" r="r" b="b"/>
            <a:pathLst>
              <a:path w="1727" h="4864">
                <a:moveTo>
                  <a:pt x="0" y="3784"/>
                </a:moveTo>
                <a:lnTo>
                  <a:pt x="1727" y="4864"/>
                </a:lnTo>
                <a:lnTo>
                  <a:pt x="1625" y="863"/>
                </a:lnTo>
                <a:lnTo>
                  <a:pt x="74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39806" y="8074713"/>
            <a:ext cx="59728" cy="185318"/>
          </a:xfrm>
          <a:custGeom>
            <a:avLst/>
            <a:gdLst/>
            <a:ahLst/>
            <a:cxnLst/>
            <a:rect l="l" t="t" r="r" b="b"/>
            <a:pathLst>
              <a:path w="59728" h="185318">
                <a:moveTo>
                  <a:pt x="4432" y="8953"/>
                </a:moveTo>
                <a:lnTo>
                  <a:pt x="0" y="12090"/>
                </a:lnTo>
                <a:lnTo>
                  <a:pt x="11671" y="50863"/>
                </a:lnTo>
                <a:lnTo>
                  <a:pt x="26352" y="102590"/>
                </a:lnTo>
                <a:lnTo>
                  <a:pt x="42443" y="173443"/>
                </a:lnTo>
                <a:lnTo>
                  <a:pt x="50660" y="174421"/>
                </a:lnTo>
                <a:lnTo>
                  <a:pt x="52705" y="176148"/>
                </a:lnTo>
                <a:lnTo>
                  <a:pt x="58648" y="185318"/>
                </a:lnTo>
                <a:lnTo>
                  <a:pt x="59728" y="183807"/>
                </a:lnTo>
                <a:lnTo>
                  <a:pt x="56375" y="176148"/>
                </a:lnTo>
                <a:lnTo>
                  <a:pt x="52489" y="172580"/>
                </a:lnTo>
                <a:lnTo>
                  <a:pt x="44284" y="171602"/>
                </a:lnTo>
                <a:lnTo>
                  <a:pt x="28181" y="100761"/>
                </a:lnTo>
                <a:lnTo>
                  <a:pt x="13500" y="49021"/>
                </a:lnTo>
                <a:lnTo>
                  <a:pt x="4216" y="19430"/>
                </a:lnTo>
                <a:lnTo>
                  <a:pt x="4432" y="12738"/>
                </a:lnTo>
                <a:lnTo>
                  <a:pt x="9613" y="2692"/>
                </a:lnTo>
                <a:lnTo>
                  <a:pt x="8750" y="0"/>
                </a:lnTo>
                <a:lnTo>
                  <a:pt x="4432" y="8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51227" y="8085938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114" y="5727"/>
                </a:moveTo>
                <a:lnTo>
                  <a:pt x="977" y="762"/>
                </a:lnTo>
                <a:lnTo>
                  <a:pt x="0" y="0"/>
                </a:lnTo>
                <a:lnTo>
                  <a:pt x="114" y="5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57934" y="8091549"/>
            <a:ext cx="1409" cy="5626"/>
          </a:xfrm>
          <a:custGeom>
            <a:avLst/>
            <a:gdLst/>
            <a:ahLst/>
            <a:cxnLst/>
            <a:rect l="l" t="t" r="r" b="b"/>
            <a:pathLst>
              <a:path w="1409" h="5626">
                <a:moveTo>
                  <a:pt x="1409" y="5626"/>
                </a:moveTo>
                <a:lnTo>
                  <a:pt x="1193" y="876"/>
                </a:lnTo>
                <a:lnTo>
                  <a:pt x="0" y="0"/>
                </a:lnTo>
                <a:lnTo>
                  <a:pt x="1409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553125" y="8088852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61504" y="8101375"/>
            <a:ext cx="1943" cy="4978"/>
          </a:xfrm>
          <a:custGeom>
            <a:avLst/>
            <a:gdLst/>
            <a:ahLst/>
            <a:cxnLst/>
            <a:rect l="l" t="t" r="r" b="b"/>
            <a:pathLst>
              <a:path w="1943" h="4978">
                <a:moveTo>
                  <a:pt x="1943" y="4978"/>
                </a:moveTo>
                <a:lnTo>
                  <a:pt x="1193" y="228"/>
                </a:lnTo>
                <a:lnTo>
                  <a:pt x="0" y="0"/>
                </a:lnTo>
                <a:lnTo>
                  <a:pt x="1943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63446" y="8106352"/>
            <a:ext cx="1841" cy="5613"/>
          </a:xfrm>
          <a:custGeom>
            <a:avLst/>
            <a:gdLst/>
            <a:ahLst/>
            <a:cxnLst/>
            <a:rect l="l" t="t" r="r" b="b"/>
            <a:pathLst>
              <a:path w="1841" h="5613">
                <a:moveTo>
                  <a:pt x="1841" y="5613"/>
                </a:moveTo>
                <a:lnTo>
                  <a:pt x="1092" y="749"/>
                </a:lnTo>
                <a:lnTo>
                  <a:pt x="0" y="0"/>
                </a:lnTo>
                <a:lnTo>
                  <a:pt x="1841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65282" y="8111967"/>
            <a:ext cx="8966" cy="24409"/>
          </a:xfrm>
          <a:custGeom>
            <a:avLst/>
            <a:gdLst/>
            <a:ahLst/>
            <a:cxnLst/>
            <a:rect l="l" t="t" r="r" b="b"/>
            <a:pathLst>
              <a:path w="8966" h="24409">
                <a:moveTo>
                  <a:pt x="1193" y="8102"/>
                </a:moveTo>
                <a:lnTo>
                  <a:pt x="7454" y="24409"/>
                </a:lnTo>
                <a:lnTo>
                  <a:pt x="8966" y="19126"/>
                </a:lnTo>
                <a:lnTo>
                  <a:pt x="1079" y="749"/>
                </a:lnTo>
                <a:lnTo>
                  <a:pt x="0" y="0"/>
                </a:lnTo>
                <a:lnTo>
                  <a:pt x="1193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76955" y="8123303"/>
            <a:ext cx="65544" cy="106273"/>
          </a:xfrm>
          <a:custGeom>
            <a:avLst/>
            <a:gdLst/>
            <a:ahLst/>
            <a:cxnLst/>
            <a:rect l="l" t="t" r="r" b="b"/>
            <a:pathLst>
              <a:path w="65544" h="106273">
                <a:moveTo>
                  <a:pt x="63715" y="105956"/>
                </a:moveTo>
                <a:lnTo>
                  <a:pt x="65544" y="106273"/>
                </a:lnTo>
                <a:lnTo>
                  <a:pt x="45034" y="28092"/>
                </a:lnTo>
                <a:lnTo>
                  <a:pt x="37795" y="2057"/>
                </a:lnTo>
                <a:lnTo>
                  <a:pt x="35852" y="0"/>
                </a:lnTo>
                <a:lnTo>
                  <a:pt x="31534" y="215"/>
                </a:lnTo>
                <a:lnTo>
                  <a:pt x="0" y="11557"/>
                </a:lnTo>
                <a:lnTo>
                  <a:pt x="5714" y="11557"/>
                </a:lnTo>
                <a:lnTo>
                  <a:pt x="34340" y="2057"/>
                </a:lnTo>
                <a:lnTo>
                  <a:pt x="35750" y="3784"/>
                </a:lnTo>
                <a:lnTo>
                  <a:pt x="63715" y="105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34473" y="8132376"/>
            <a:ext cx="369252" cy="1053223"/>
          </a:xfrm>
          <a:custGeom>
            <a:avLst/>
            <a:gdLst/>
            <a:ahLst/>
            <a:cxnLst/>
            <a:rect l="l" t="t" r="r" b="b"/>
            <a:pathLst>
              <a:path w="369252" h="1053223">
                <a:moveTo>
                  <a:pt x="335889" y="76365"/>
                </a:moveTo>
                <a:lnTo>
                  <a:pt x="356298" y="166750"/>
                </a:lnTo>
                <a:lnTo>
                  <a:pt x="367410" y="261035"/>
                </a:lnTo>
                <a:lnTo>
                  <a:pt x="367410" y="381673"/>
                </a:lnTo>
                <a:lnTo>
                  <a:pt x="358127" y="464832"/>
                </a:lnTo>
                <a:lnTo>
                  <a:pt x="339661" y="551662"/>
                </a:lnTo>
                <a:lnTo>
                  <a:pt x="308241" y="647687"/>
                </a:lnTo>
                <a:lnTo>
                  <a:pt x="270751" y="732243"/>
                </a:lnTo>
                <a:lnTo>
                  <a:pt x="219570" y="819619"/>
                </a:lnTo>
                <a:lnTo>
                  <a:pt x="156057" y="905802"/>
                </a:lnTo>
                <a:lnTo>
                  <a:pt x="129171" y="934415"/>
                </a:lnTo>
                <a:lnTo>
                  <a:pt x="114274" y="950836"/>
                </a:lnTo>
                <a:lnTo>
                  <a:pt x="82842" y="982268"/>
                </a:lnTo>
                <a:lnTo>
                  <a:pt x="29375" y="1028598"/>
                </a:lnTo>
                <a:lnTo>
                  <a:pt x="0" y="1051166"/>
                </a:lnTo>
                <a:lnTo>
                  <a:pt x="1727" y="1053223"/>
                </a:lnTo>
                <a:lnTo>
                  <a:pt x="95046" y="974051"/>
                </a:lnTo>
                <a:lnTo>
                  <a:pt x="157899" y="907643"/>
                </a:lnTo>
                <a:lnTo>
                  <a:pt x="221399" y="821448"/>
                </a:lnTo>
                <a:lnTo>
                  <a:pt x="272592" y="734072"/>
                </a:lnTo>
                <a:lnTo>
                  <a:pt x="310070" y="649630"/>
                </a:lnTo>
                <a:lnTo>
                  <a:pt x="341502" y="553618"/>
                </a:lnTo>
                <a:lnTo>
                  <a:pt x="359968" y="466674"/>
                </a:lnTo>
                <a:lnTo>
                  <a:pt x="369252" y="383616"/>
                </a:lnTo>
                <a:lnTo>
                  <a:pt x="369252" y="259206"/>
                </a:lnTo>
                <a:lnTo>
                  <a:pt x="358127" y="164922"/>
                </a:lnTo>
                <a:lnTo>
                  <a:pt x="337718" y="74523"/>
                </a:lnTo>
                <a:lnTo>
                  <a:pt x="312775" y="0"/>
                </a:lnTo>
                <a:lnTo>
                  <a:pt x="310603" y="215"/>
                </a:lnTo>
                <a:lnTo>
                  <a:pt x="335889" y="763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84318" y="8132700"/>
            <a:ext cx="221830" cy="1308"/>
          </a:xfrm>
          <a:custGeom>
            <a:avLst/>
            <a:gdLst/>
            <a:ahLst/>
            <a:cxnLst/>
            <a:rect l="l" t="t" r="r" b="b"/>
            <a:pathLst>
              <a:path w="221830" h="1308">
                <a:moveTo>
                  <a:pt x="0" y="0"/>
                </a:moveTo>
                <a:lnTo>
                  <a:pt x="533" y="1308"/>
                </a:lnTo>
                <a:lnTo>
                  <a:pt x="221399" y="1308"/>
                </a:lnTo>
                <a:lnTo>
                  <a:pt x="2218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515887" y="8058837"/>
            <a:ext cx="29692" cy="80784"/>
          </a:xfrm>
          <a:custGeom>
            <a:avLst/>
            <a:gdLst/>
            <a:ahLst/>
            <a:cxnLst/>
            <a:rect l="l" t="t" r="r" b="b"/>
            <a:pathLst>
              <a:path w="29692" h="80784">
                <a:moveTo>
                  <a:pt x="3238" y="76568"/>
                </a:moveTo>
                <a:lnTo>
                  <a:pt x="29692" y="0"/>
                </a:lnTo>
                <a:lnTo>
                  <a:pt x="27101" y="2374"/>
                </a:lnTo>
                <a:lnTo>
                  <a:pt x="12318" y="41363"/>
                </a:lnTo>
                <a:lnTo>
                  <a:pt x="0" y="80784"/>
                </a:lnTo>
                <a:lnTo>
                  <a:pt x="3238" y="7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78135" y="8149438"/>
            <a:ext cx="2057" cy="4978"/>
          </a:xfrm>
          <a:custGeom>
            <a:avLst/>
            <a:gdLst/>
            <a:ahLst/>
            <a:cxnLst/>
            <a:rect l="l" t="t" r="r" b="b"/>
            <a:pathLst>
              <a:path w="2057" h="4978">
                <a:moveTo>
                  <a:pt x="0" y="4978"/>
                </a:moveTo>
                <a:lnTo>
                  <a:pt x="2057" y="1193"/>
                </a:lnTo>
                <a:lnTo>
                  <a:pt x="1524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44527" y="8152136"/>
            <a:ext cx="4965" cy="977"/>
          </a:xfrm>
          <a:custGeom>
            <a:avLst/>
            <a:gdLst/>
            <a:ahLst/>
            <a:cxnLst/>
            <a:rect l="l" t="t" r="r" b="b"/>
            <a:pathLst>
              <a:path w="4965" h="977">
                <a:moveTo>
                  <a:pt x="0" y="977"/>
                </a:moveTo>
                <a:lnTo>
                  <a:pt x="4965" y="762"/>
                </a:lnTo>
                <a:lnTo>
                  <a:pt x="9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51980" y="8154090"/>
            <a:ext cx="27000" cy="863"/>
          </a:xfrm>
          <a:custGeom>
            <a:avLst/>
            <a:gdLst/>
            <a:ahLst/>
            <a:cxnLst/>
            <a:rect l="l" t="t" r="r" b="b"/>
            <a:pathLst>
              <a:path w="27000" h="863">
                <a:moveTo>
                  <a:pt x="0" y="863"/>
                </a:moveTo>
                <a:lnTo>
                  <a:pt x="27000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11481" y="8153976"/>
            <a:ext cx="25488" cy="1193"/>
          </a:xfrm>
          <a:custGeom>
            <a:avLst/>
            <a:gdLst/>
            <a:ahLst/>
            <a:cxnLst/>
            <a:rect l="l" t="t" r="r" b="b"/>
            <a:pathLst>
              <a:path w="25488" h="1193">
                <a:moveTo>
                  <a:pt x="0" y="863"/>
                </a:moveTo>
                <a:lnTo>
                  <a:pt x="25488" y="1193"/>
                </a:lnTo>
                <a:lnTo>
                  <a:pt x="2052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79655" y="8156892"/>
            <a:ext cx="1828" cy="5080"/>
          </a:xfrm>
          <a:custGeom>
            <a:avLst/>
            <a:gdLst/>
            <a:ahLst/>
            <a:cxnLst/>
            <a:rect l="l" t="t" r="r" b="b"/>
            <a:pathLst>
              <a:path w="1828" h="5079">
                <a:moveTo>
                  <a:pt x="0" y="3022"/>
                </a:moveTo>
                <a:lnTo>
                  <a:pt x="749" y="5079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83324" y="8169739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136"/>
                </a:moveTo>
                <a:lnTo>
                  <a:pt x="749" y="5194"/>
                </a:lnTo>
                <a:lnTo>
                  <a:pt x="1841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85153" y="8177306"/>
            <a:ext cx="1943" cy="4648"/>
          </a:xfrm>
          <a:custGeom>
            <a:avLst/>
            <a:gdLst/>
            <a:ahLst/>
            <a:cxnLst/>
            <a:rect l="l" t="t" r="r" b="b"/>
            <a:pathLst>
              <a:path w="1943" h="4648">
                <a:moveTo>
                  <a:pt x="0" y="1079"/>
                </a:moveTo>
                <a:lnTo>
                  <a:pt x="977" y="4648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87431" y="8184438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647" y="4965"/>
                </a:moveTo>
                <a:lnTo>
                  <a:pt x="1181" y="431"/>
                </a:lnTo>
                <a:lnTo>
                  <a:pt x="0" y="0"/>
                </a:lnTo>
                <a:lnTo>
                  <a:pt x="64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91215" y="8197297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419" y="4965"/>
                </a:moveTo>
                <a:lnTo>
                  <a:pt x="1181" y="533"/>
                </a:lnTo>
                <a:lnTo>
                  <a:pt x="0" y="0"/>
                </a:lnTo>
                <a:lnTo>
                  <a:pt x="41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93041" y="8204739"/>
            <a:ext cx="1943" cy="5181"/>
          </a:xfrm>
          <a:custGeom>
            <a:avLst/>
            <a:gdLst/>
            <a:ahLst/>
            <a:cxnLst/>
            <a:rect l="l" t="t" r="r" b="b"/>
            <a:pathLst>
              <a:path w="1943" h="5181">
                <a:moveTo>
                  <a:pt x="330" y="5181"/>
                </a:moveTo>
                <a:lnTo>
                  <a:pt x="1943" y="1511"/>
                </a:lnTo>
                <a:lnTo>
                  <a:pt x="0" y="0"/>
                </a:lnTo>
                <a:lnTo>
                  <a:pt x="330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94445" y="8212408"/>
            <a:ext cx="1841" cy="4965"/>
          </a:xfrm>
          <a:custGeom>
            <a:avLst/>
            <a:gdLst/>
            <a:ahLst/>
            <a:cxnLst/>
            <a:rect l="l" t="t" r="r" b="b"/>
            <a:pathLst>
              <a:path w="1841" h="4965">
                <a:moveTo>
                  <a:pt x="0" y="1079"/>
                </a:moveTo>
                <a:lnTo>
                  <a:pt x="749" y="4965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15522" y="8215866"/>
            <a:ext cx="75603" cy="110693"/>
          </a:xfrm>
          <a:custGeom>
            <a:avLst/>
            <a:gdLst/>
            <a:ahLst/>
            <a:cxnLst/>
            <a:rect l="l" t="t" r="r" b="b"/>
            <a:pathLst>
              <a:path w="75603" h="110693">
                <a:moveTo>
                  <a:pt x="48818" y="101"/>
                </a:moveTo>
                <a:lnTo>
                  <a:pt x="24625" y="14465"/>
                </a:lnTo>
                <a:lnTo>
                  <a:pt x="24739" y="16192"/>
                </a:lnTo>
                <a:lnTo>
                  <a:pt x="45046" y="5499"/>
                </a:lnTo>
                <a:lnTo>
                  <a:pt x="50761" y="1841"/>
                </a:lnTo>
                <a:lnTo>
                  <a:pt x="55194" y="1727"/>
                </a:lnTo>
                <a:lnTo>
                  <a:pt x="71716" y="29692"/>
                </a:lnTo>
                <a:lnTo>
                  <a:pt x="73659" y="35737"/>
                </a:lnTo>
                <a:lnTo>
                  <a:pt x="0" y="78841"/>
                </a:lnTo>
                <a:lnTo>
                  <a:pt x="19011" y="110693"/>
                </a:lnTo>
                <a:lnTo>
                  <a:pt x="19989" y="109080"/>
                </a:lnTo>
                <a:lnTo>
                  <a:pt x="4978" y="83375"/>
                </a:lnTo>
                <a:lnTo>
                  <a:pt x="5079" y="78409"/>
                </a:lnTo>
                <a:lnTo>
                  <a:pt x="75501" y="37693"/>
                </a:lnTo>
                <a:lnTo>
                  <a:pt x="75603" y="31534"/>
                </a:lnTo>
                <a:lnTo>
                  <a:pt x="57137" y="0"/>
                </a:lnTo>
                <a:lnTo>
                  <a:pt x="48818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98988" y="8237564"/>
            <a:ext cx="10693" cy="48069"/>
          </a:xfrm>
          <a:custGeom>
            <a:avLst/>
            <a:gdLst/>
            <a:ahLst/>
            <a:cxnLst/>
            <a:rect l="l" t="t" r="r" b="b"/>
            <a:pathLst>
              <a:path w="10693" h="48069">
                <a:moveTo>
                  <a:pt x="6375" y="15443"/>
                </a:moveTo>
                <a:lnTo>
                  <a:pt x="6261" y="444"/>
                </a:lnTo>
                <a:lnTo>
                  <a:pt x="0" y="0"/>
                </a:lnTo>
                <a:lnTo>
                  <a:pt x="10693" y="48069"/>
                </a:lnTo>
                <a:lnTo>
                  <a:pt x="6375" y="154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87869" y="8261330"/>
            <a:ext cx="28511" cy="382968"/>
          </a:xfrm>
          <a:custGeom>
            <a:avLst/>
            <a:gdLst/>
            <a:ahLst/>
            <a:cxnLst/>
            <a:rect l="l" t="t" r="r" b="b"/>
            <a:pathLst>
              <a:path w="28511" h="382968">
                <a:moveTo>
                  <a:pt x="11658" y="263842"/>
                </a:moveTo>
                <a:lnTo>
                  <a:pt x="0" y="370865"/>
                </a:lnTo>
                <a:lnTo>
                  <a:pt x="4533" y="373900"/>
                </a:lnTo>
                <a:lnTo>
                  <a:pt x="10579" y="382968"/>
                </a:lnTo>
                <a:lnTo>
                  <a:pt x="11658" y="381571"/>
                </a:lnTo>
                <a:lnTo>
                  <a:pt x="8318" y="373786"/>
                </a:lnTo>
                <a:lnTo>
                  <a:pt x="1841" y="369036"/>
                </a:lnTo>
                <a:lnTo>
                  <a:pt x="11658" y="284149"/>
                </a:lnTo>
                <a:lnTo>
                  <a:pt x="16637" y="205955"/>
                </a:lnTo>
                <a:lnTo>
                  <a:pt x="24511" y="202831"/>
                </a:lnTo>
                <a:lnTo>
                  <a:pt x="28511" y="195478"/>
                </a:lnTo>
                <a:lnTo>
                  <a:pt x="28397" y="189331"/>
                </a:lnTo>
                <a:lnTo>
                  <a:pt x="24942" y="181660"/>
                </a:lnTo>
                <a:lnTo>
                  <a:pt x="20955" y="178308"/>
                </a:lnTo>
                <a:lnTo>
                  <a:pt x="16738" y="177012"/>
                </a:lnTo>
                <a:lnTo>
                  <a:pt x="15443" y="163512"/>
                </a:lnTo>
                <a:lnTo>
                  <a:pt x="11658" y="98818"/>
                </a:lnTo>
                <a:lnTo>
                  <a:pt x="1727" y="13931"/>
                </a:lnTo>
                <a:lnTo>
                  <a:pt x="7988" y="10693"/>
                </a:lnTo>
                <a:lnTo>
                  <a:pt x="11341" y="546"/>
                </a:lnTo>
                <a:lnTo>
                  <a:pt x="10579" y="0"/>
                </a:lnTo>
                <a:lnTo>
                  <a:pt x="6159" y="8851"/>
                </a:lnTo>
                <a:lnTo>
                  <a:pt x="0" y="11988"/>
                </a:lnTo>
                <a:lnTo>
                  <a:pt x="9829" y="100660"/>
                </a:lnTo>
                <a:lnTo>
                  <a:pt x="13500" y="165354"/>
                </a:lnTo>
                <a:lnTo>
                  <a:pt x="14795" y="178854"/>
                </a:lnTo>
                <a:lnTo>
                  <a:pt x="19113" y="180149"/>
                </a:lnTo>
                <a:lnTo>
                  <a:pt x="23114" y="183489"/>
                </a:lnTo>
                <a:lnTo>
                  <a:pt x="26670" y="193649"/>
                </a:lnTo>
                <a:lnTo>
                  <a:pt x="22669" y="200990"/>
                </a:lnTo>
                <a:lnTo>
                  <a:pt x="14795" y="204127"/>
                </a:lnTo>
                <a:lnTo>
                  <a:pt x="13500" y="219456"/>
                </a:lnTo>
                <a:lnTo>
                  <a:pt x="11658" y="2638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09666" y="8285629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1409" y="9182"/>
                </a:moveTo>
                <a:lnTo>
                  <a:pt x="1092" y="762"/>
                </a:lnTo>
                <a:lnTo>
                  <a:pt x="0" y="0"/>
                </a:lnTo>
                <a:lnTo>
                  <a:pt x="1409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74506" y="8293086"/>
            <a:ext cx="114376" cy="54102"/>
          </a:xfrm>
          <a:custGeom>
            <a:avLst/>
            <a:gdLst/>
            <a:ahLst/>
            <a:cxnLst/>
            <a:rect l="l" t="t" r="r" b="b"/>
            <a:pathLst>
              <a:path w="114376" h="54101">
                <a:moveTo>
                  <a:pt x="8204" y="28295"/>
                </a:moveTo>
                <a:lnTo>
                  <a:pt x="0" y="44386"/>
                </a:lnTo>
                <a:lnTo>
                  <a:pt x="1511" y="45465"/>
                </a:lnTo>
                <a:lnTo>
                  <a:pt x="19011" y="15227"/>
                </a:lnTo>
                <a:lnTo>
                  <a:pt x="86512" y="54000"/>
                </a:lnTo>
                <a:lnTo>
                  <a:pt x="96875" y="54101"/>
                </a:lnTo>
                <a:lnTo>
                  <a:pt x="114261" y="23329"/>
                </a:lnTo>
                <a:lnTo>
                  <a:pt x="114376" y="17068"/>
                </a:lnTo>
                <a:lnTo>
                  <a:pt x="88341" y="2158"/>
                </a:lnTo>
                <a:lnTo>
                  <a:pt x="86715" y="0"/>
                </a:lnTo>
                <a:lnTo>
                  <a:pt x="86512" y="4102"/>
                </a:lnTo>
                <a:lnTo>
                  <a:pt x="112534" y="18897"/>
                </a:lnTo>
                <a:lnTo>
                  <a:pt x="112534" y="21386"/>
                </a:lnTo>
                <a:lnTo>
                  <a:pt x="95034" y="52273"/>
                </a:lnTo>
                <a:lnTo>
                  <a:pt x="88442" y="52171"/>
                </a:lnTo>
                <a:lnTo>
                  <a:pt x="21818" y="13385"/>
                </a:lnTo>
                <a:lnTo>
                  <a:pt x="18783" y="12420"/>
                </a:lnTo>
                <a:lnTo>
                  <a:pt x="17602" y="13169"/>
                </a:lnTo>
                <a:lnTo>
                  <a:pt x="8204" y="28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76556" y="8295346"/>
            <a:ext cx="14693" cy="8432"/>
          </a:xfrm>
          <a:custGeom>
            <a:avLst/>
            <a:gdLst/>
            <a:ahLst/>
            <a:cxnLst/>
            <a:rect l="l" t="t" r="r" b="b"/>
            <a:pathLst>
              <a:path w="14693" h="8432">
                <a:moveTo>
                  <a:pt x="1295" y="3683"/>
                </a:moveTo>
                <a:lnTo>
                  <a:pt x="8534" y="7670"/>
                </a:lnTo>
                <a:lnTo>
                  <a:pt x="14693" y="8432"/>
                </a:lnTo>
                <a:lnTo>
                  <a:pt x="0" y="0"/>
                </a:lnTo>
                <a:lnTo>
                  <a:pt x="1295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99223" y="8295352"/>
            <a:ext cx="14795" cy="8420"/>
          </a:xfrm>
          <a:custGeom>
            <a:avLst/>
            <a:gdLst/>
            <a:ahLst/>
            <a:cxnLst/>
            <a:rect l="l" t="t" r="r" b="b"/>
            <a:pathLst>
              <a:path w="14795" h="8420">
                <a:moveTo>
                  <a:pt x="0" y="8420"/>
                </a:moveTo>
                <a:lnTo>
                  <a:pt x="6261" y="7670"/>
                </a:lnTo>
                <a:lnTo>
                  <a:pt x="14249" y="2489"/>
                </a:lnTo>
                <a:lnTo>
                  <a:pt x="14795" y="0"/>
                </a:lnTo>
                <a:lnTo>
                  <a:pt x="0" y="8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511836" y="8296753"/>
            <a:ext cx="10363" cy="105308"/>
          </a:xfrm>
          <a:custGeom>
            <a:avLst/>
            <a:gdLst/>
            <a:ahLst/>
            <a:cxnLst/>
            <a:rect l="l" t="t" r="r" b="b"/>
            <a:pathLst>
              <a:path w="10363" h="105308">
                <a:moveTo>
                  <a:pt x="863" y="13500"/>
                </a:moveTo>
                <a:lnTo>
                  <a:pt x="10363" y="105308"/>
                </a:lnTo>
                <a:lnTo>
                  <a:pt x="8318" y="54114"/>
                </a:lnTo>
                <a:lnTo>
                  <a:pt x="863" y="647"/>
                </a:lnTo>
                <a:lnTo>
                  <a:pt x="0" y="0"/>
                </a:lnTo>
                <a:lnTo>
                  <a:pt x="863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555174" y="8327861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749"/>
                </a:moveTo>
                <a:lnTo>
                  <a:pt x="15328" y="10363"/>
                </a:lnTo>
                <a:lnTo>
                  <a:pt x="18034" y="9728"/>
                </a:lnTo>
                <a:lnTo>
                  <a:pt x="97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17362" y="8327854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9728"/>
                </a:moveTo>
                <a:lnTo>
                  <a:pt x="2692" y="10363"/>
                </a:lnTo>
                <a:lnTo>
                  <a:pt x="18034" y="749"/>
                </a:lnTo>
                <a:lnTo>
                  <a:pt x="17068" y="0"/>
                </a:lnTo>
                <a:lnTo>
                  <a:pt x="0" y="9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338055" y="8427967"/>
            <a:ext cx="1308" cy="5295"/>
          </a:xfrm>
          <a:custGeom>
            <a:avLst/>
            <a:gdLst/>
            <a:ahLst/>
            <a:cxnLst/>
            <a:rect l="l" t="t" r="r" b="b"/>
            <a:pathLst>
              <a:path w="1308" h="5295">
                <a:moveTo>
                  <a:pt x="1308" y="5295"/>
                </a:moveTo>
                <a:lnTo>
                  <a:pt x="977" y="558"/>
                </a:lnTo>
                <a:lnTo>
                  <a:pt x="0" y="0"/>
                </a:lnTo>
                <a:lnTo>
                  <a:pt x="1308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15580" y="8427967"/>
            <a:ext cx="1295" cy="5295"/>
          </a:xfrm>
          <a:custGeom>
            <a:avLst/>
            <a:gdLst/>
            <a:ahLst/>
            <a:cxnLst/>
            <a:rect l="l" t="t" r="r" b="b"/>
            <a:pathLst>
              <a:path w="1295" h="5295">
                <a:moveTo>
                  <a:pt x="1295" y="5295"/>
                </a:moveTo>
                <a:lnTo>
                  <a:pt x="977" y="558"/>
                </a:lnTo>
                <a:lnTo>
                  <a:pt x="0" y="0"/>
                </a:lnTo>
                <a:lnTo>
                  <a:pt x="1295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523066" y="8409288"/>
            <a:ext cx="2489" cy="83273"/>
          </a:xfrm>
          <a:custGeom>
            <a:avLst/>
            <a:gdLst/>
            <a:ahLst/>
            <a:cxnLst/>
            <a:rect l="l" t="t" r="r" b="b"/>
            <a:pathLst>
              <a:path w="2489" h="83273">
                <a:moveTo>
                  <a:pt x="0" y="83273"/>
                </a:moveTo>
                <a:lnTo>
                  <a:pt x="2489" y="30137"/>
                </a:lnTo>
                <a:lnTo>
                  <a:pt x="647" y="762"/>
                </a:lnTo>
                <a:lnTo>
                  <a:pt x="0" y="0"/>
                </a:lnTo>
                <a:lnTo>
                  <a:pt x="0" y="83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340011" y="8435317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9">
                <a:moveTo>
                  <a:pt x="1181" y="7238"/>
                </a:moveTo>
                <a:lnTo>
                  <a:pt x="965" y="660"/>
                </a:lnTo>
                <a:lnTo>
                  <a:pt x="0" y="0"/>
                </a:lnTo>
                <a:lnTo>
                  <a:pt x="1181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817521" y="8435317"/>
            <a:ext cx="1092" cy="7238"/>
          </a:xfrm>
          <a:custGeom>
            <a:avLst/>
            <a:gdLst/>
            <a:ahLst/>
            <a:cxnLst/>
            <a:rect l="l" t="t" r="r" b="b"/>
            <a:pathLst>
              <a:path w="1092" h="7239">
                <a:moveTo>
                  <a:pt x="1092" y="7238"/>
                </a:moveTo>
                <a:lnTo>
                  <a:pt x="876" y="660"/>
                </a:lnTo>
                <a:lnTo>
                  <a:pt x="0" y="0"/>
                </a:lnTo>
                <a:lnTo>
                  <a:pt x="1092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18218" y="8444505"/>
            <a:ext cx="749" cy="16624"/>
          </a:xfrm>
          <a:custGeom>
            <a:avLst/>
            <a:gdLst/>
            <a:ahLst/>
            <a:cxnLst/>
            <a:rect l="l" t="t" r="r" b="b"/>
            <a:pathLst>
              <a:path w="749" h="16624">
                <a:moveTo>
                  <a:pt x="0" y="16624"/>
                </a:moveTo>
                <a:lnTo>
                  <a:pt x="749" y="647"/>
                </a:lnTo>
                <a:lnTo>
                  <a:pt x="0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41845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101" y="18351"/>
                </a:moveTo>
                <a:lnTo>
                  <a:pt x="863" y="634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19368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0" y="18351"/>
                </a:moveTo>
                <a:lnTo>
                  <a:pt x="863" y="634"/>
                </a:lnTo>
                <a:lnTo>
                  <a:pt x="0" y="0"/>
                </a:lnTo>
                <a:lnTo>
                  <a:pt x="0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171852" y="8463081"/>
            <a:ext cx="1193" cy="7226"/>
          </a:xfrm>
          <a:custGeom>
            <a:avLst/>
            <a:gdLst/>
            <a:ahLst/>
            <a:cxnLst/>
            <a:rect l="l" t="t" r="r" b="b"/>
            <a:pathLst>
              <a:path w="1193" h="7226">
                <a:moveTo>
                  <a:pt x="1193" y="7226"/>
                </a:moveTo>
                <a:lnTo>
                  <a:pt x="977" y="647"/>
                </a:lnTo>
                <a:lnTo>
                  <a:pt x="0" y="0"/>
                </a:lnTo>
                <a:lnTo>
                  <a:pt x="1193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649376" y="8463081"/>
            <a:ext cx="1079" cy="7226"/>
          </a:xfrm>
          <a:custGeom>
            <a:avLst/>
            <a:gdLst/>
            <a:ahLst/>
            <a:cxnLst/>
            <a:rect l="l" t="t" r="r" b="b"/>
            <a:pathLst>
              <a:path w="1079" h="7226">
                <a:moveTo>
                  <a:pt x="1079" y="7226"/>
                </a:moveTo>
                <a:lnTo>
                  <a:pt x="863" y="647"/>
                </a:lnTo>
                <a:lnTo>
                  <a:pt x="0" y="0"/>
                </a:lnTo>
                <a:lnTo>
                  <a:pt x="1079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73680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977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651204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863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470204" y="8529609"/>
            <a:ext cx="19977" cy="138023"/>
          </a:xfrm>
          <a:custGeom>
            <a:avLst/>
            <a:gdLst/>
            <a:ahLst/>
            <a:cxnLst/>
            <a:rect l="l" t="t" r="r" b="b"/>
            <a:pathLst>
              <a:path w="19977" h="138023">
                <a:moveTo>
                  <a:pt x="2590" y="24511"/>
                </a:moveTo>
                <a:lnTo>
                  <a:pt x="965" y="0"/>
                </a:lnTo>
                <a:lnTo>
                  <a:pt x="0" y="0"/>
                </a:lnTo>
                <a:lnTo>
                  <a:pt x="749" y="28295"/>
                </a:lnTo>
                <a:lnTo>
                  <a:pt x="2590" y="46761"/>
                </a:lnTo>
                <a:lnTo>
                  <a:pt x="17500" y="137375"/>
                </a:lnTo>
                <a:lnTo>
                  <a:pt x="19977" y="138023"/>
                </a:lnTo>
                <a:lnTo>
                  <a:pt x="2590" y="24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574393" y="8557686"/>
            <a:ext cx="114477" cy="54965"/>
          </a:xfrm>
          <a:custGeom>
            <a:avLst/>
            <a:gdLst/>
            <a:ahLst/>
            <a:cxnLst/>
            <a:rect l="l" t="t" r="r" b="b"/>
            <a:pathLst>
              <a:path w="114477" h="54965">
                <a:moveTo>
                  <a:pt x="1625" y="9385"/>
                </a:moveTo>
                <a:lnTo>
                  <a:pt x="0" y="10477"/>
                </a:lnTo>
                <a:lnTo>
                  <a:pt x="17500" y="43840"/>
                </a:lnTo>
                <a:lnTo>
                  <a:pt x="37693" y="33261"/>
                </a:lnTo>
                <a:lnTo>
                  <a:pt x="91592" y="1727"/>
                </a:lnTo>
                <a:lnTo>
                  <a:pt x="93738" y="1943"/>
                </a:lnTo>
                <a:lnTo>
                  <a:pt x="110807" y="31318"/>
                </a:lnTo>
                <a:lnTo>
                  <a:pt x="112750" y="35966"/>
                </a:lnTo>
                <a:lnTo>
                  <a:pt x="85001" y="53136"/>
                </a:lnTo>
                <a:lnTo>
                  <a:pt x="86728" y="54965"/>
                </a:lnTo>
                <a:lnTo>
                  <a:pt x="114477" y="37909"/>
                </a:lnTo>
                <a:lnTo>
                  <a:pt x="114376" y="31534"/>
                </a:lnTo>
                <a:lnTo>
                  <a:pt x="95694" y="215"/>
                </a:lnTo>
                <a:lnTo>
                  <a:pt x="89535" y="0"/>
                </a:lnTo>
                <a:lnTo>
                  <a:pt x="23114" y="39204"/>
                </a:lnTo>
                <a:lnTo>
                  <a:pt x="18249" y="39090"/>
                </a:lnTo>
                <a:lnTo>
                  <a:pt x="1625" y="9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17362" y="8567079"/>
            <a:ext cx="18249" cy="12534"/>
          </a:xfrm>
          <a:custGeom>
            <a:avLst/>
            <a:gdLst/>
            <a:ahLst/>
            <a:cxnLst/>
            <a:rect l="l" t="t" r="r" b="b"/>
            <a:pathLst>
              <a:path w="18249" h="12534">
                <a:moveTo>
                  <a:pt x="0" y="977"/>
                </a:moveTo>
                <a:lnTo>
                  <a:pt x="1625" y="3555"/>
                </a:lnTo>
                <a:lnTo>
                  <a:pt x="17170" y="12534"/>
                </a:lnTo>
                <a:lnTo>
                  <a:pt x="18249" y="11010"/>
                </a:lnTo>
                <a:lnTo>
                  <a:pt x="10795" y="5511"/>
                </a:lnTo>
                <a:lnTo>
                  <a:pt x="162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555391" y="8567190"/>
            <a:ext cx="17068" cy="12407"/>
          </a:xfrm>
          <a:custGeom>
            <a:avLst/>
            <a:gdLst/>
            <a:ahLst/>
            <a:cxnLst/>
            <a:rect l="l" t="t" r="r" b="b"/>
            <a:pathLst>
              <a:path w="17068" h="12407">
                <a:moveTo>
                  <a:pt x="0" y="9931"/>
                </a:moveTo>
                <a:lnTo>
                  <a:pt x="533" y="12407"/>
                </a:lnTo>
                <a:lnTo>
                  <a:pt x="17068" y="2159"/>
                </a:lnTo>
                <a:lnTo>
                  <a:pt x="17068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99986" y="8581664"/>
            <a:ext cx="74841" cy="73647"/>
          </a:xfrm>
          <a:custGeom>
            <a:avLst/>
            <a:gdLst/>
            <a:ahLst/>
            <a:cxnLst/>
            <a:rect l="l" t="t" r="r" b="b"/>
            <a:pathLst>
              <a:path w="74841" h="73647">
                <a:moveTo>
                  <a:pt x="74841" y="30670"/>
                </a:moveTo>
                <a:lnTo>
                  <a:pt x="57340" y="0"/>
                </a:lnTo>
                <a:lnTo>
                  <a:pt x="55181" y="101"/>
                </a:lnTo>
                <a:lnTo>
                  <a:pt x="68579" y="24193"/>
                </a:lnTo>
                <a:lnTo>
                  <a:pt x="70523" y="30238"/>
                </a:lnTo>
                <a:lnTo>
                  <a:pt x="0" y="71272"/>
                </a:lnTo>
                <a:lnTo>
                  <a:pt x="533" y="73647"/>
                </a:lnTo>
                <a:lnTo>
                  <a:pt x="74841" y="30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513786" y="8505404"/>
            <a:ext cx="8420" cy="90512"/>
          </a:xfrm>
          <a:custGeom>
            <a:avLst/>
            <a:gdLst/>
            <a:ahLst/>
            <a:cxnLst/>
            <a:rect l="l" t="t" r="r" b="b"/>
            <a:pathLst>
              <a:path w="8420" h="90512">
                <a:moveTo>
                  <a:pt x="2044" y="56172"/>
                </a:moveTo>
                <a:lnTo>
                  <a:pt x="0" y="90512"/>
                </a:lnTo>
                <a:lnTo>
                  <a:pt x="8204" y="36398"/>
                </a:lnTo>
                <a:lnTo>
                  <a:pt x="8420" y="0"/>
                </a:lnTo>
                <a:lnTo>
                  <a:pt x="2044" y="561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00732" y="8602296"/>
            <a:ext cx="13068" cy="8420"/>
          </a:xfrm>
          <a:custGeom>
            <a:avLst/>
            <a:gdLst/>
            <a:ahLst/>
            <a:cxnLst/>
            <a:rect l="l" t="t" r="r" b="b"/>
            <a:pathLst>
              <a:path w="13068" h="8420">
                <a:moveTo>
                  <a:pt x="0" y="965"/>
                </a:moveTo>
                <a:lnTo>
                  <a:pt x="13068" y="8420"/>
                </a:lnTo>
                <a:lnTo>
                  <a:pt x="12522" y="5600"/>
                </a:lnTo>
                <a:lnTo>
                  <a:pt x="151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511510" y="8597964"/>
            <a:ext cx="1511" cy="12852"/>
          </a:xfrm>
          <a:custGeom>
            <a:avLst/>
            <a:gdLst/>
            <a:ahLst/>
            <a:cxnLst/>
            <a:rect l="l" t="t" r="r" b="b"/>
            <a:pathLst>
              <a:path w="1511" h="12852">
                <a:moveTo>
                  <a:pt x="0" y="12852"/>
                </a:moveTo>
                <a:lnTo>
                  <a:pt x="1079" y="12103"/>
                </a:lnTo>
                <a:lnTo>
                  <a:pt x="1511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76779" y="8602606"/>
            <a:ext cx="13068" cy="8102"/>
          </a:xfrm>
          <a:custGeom>
            <a:avLst/>
            <a:gdLst/>
            <a:ahLst/>
            <a:cxnLst/>
            <a:rect l="l" t="t" r="r" b="b"/>
            <a:pathLst>
              <a:path w="13068" h="8102">
                <a:moveTo>
                  <a:pt x="431" y="5295"/>
                </a:moveTo>
                <a:lnTo>
                  <a:pt x="0" y="8102"/>
                </a:lnTo>
                <a:lnTo>
                  <a:pt x="13068" y="660"/>
                </a:lnTo>
                <a:lnTo>
                  <a:pt x="12407" y="0"/>
                </a:lnTo>
                <a:lnTo>
                  <a:pt x="431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15744" y="8581659"/>
            <a:ext cx="75387" cy="73660"/>
          </a:xfrm>
          <a:custGeom>
            <a:avLst/>
            <a:gdLst/>
            <a:ahLst/>
            <a:cxnLst/>
            <a:rect l="l" t="t" r="r" b="b"/>
            <a:pathLst>
              <a:path w="75387" h="73659">
                <a:moveTo>
                  <a:pt x="19659" y="114"/>
                </a:moveTo>
                <a:lnTo>
                  <a:pt x="17487" y="0"/>
                </a:lnTo>
                <a:lnTo>
                  <a:pt x="0" y="30670"/>
                </a:lnTo>
                <a:lnTo>
                  <a:pt x="74193" y="73660"/>
                </a:lnTo>
                <a:lnTo>
                  <a:pt x="75387" y="72034"/>
                </a:lnTo>
                <a:lnTo>
                  <a:pt x="4317" y="30238"/>
                </a:lnTo>
                <a:lnTo>
                  <a:pt x="6261" y="24193"/>
                </a:lnTo>
                <a:lnTo>
                  <a:pt x="1965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391256" y="8645597"/>
            <a:ext cx="59613" cy="185331"/>
          </a:xfrm>
          <a:custGeom>
            <a:avLst/>
            <a:gdLst/>
            <a:ahLst/>
            <a:cxnLst/>
            <a:rect l="l" t="t" r="r" b="b"/>
            <a:pathLst>
              <a:path w="59613" h="185331">
                <a:moveTo>
                  <a:pt x="49898" y="182740"/>
                </a:moveTo>
                <a:lnTo>
                  <a:pt x="50647" y="185331"/>
                </a:lnTo>
                <a:lnTo>
                  <a:pt x="56807" y="176364"/>
                </a:lnTo>
                <a:lnTo>
                  <a:pt x="59613" y="173443"/>
                </a:lnTo>
                <a:lnTo>
                  <a:pt x="38989" y="108216"/>
                </a:lnTo>
                <a:lnTo>
                  <a:pt x="18796" y="21272"/>
                </a:lnTo>
                <a:lnTo>
                  <a:pt x="16954" y="11988"/>
                </a:lnTo>
                <a:lnTo>
                  <a:pt x="7454" y="10363"/>
                </a:lnTo>
                <a:lnTo>
                  <a:pt x="3886" y="6591"/>
                </a:lnTo>
                <a:lnTo>
                  <a:pt x="749" y="0"/>
                </a:lnTo>
                <a:lnTo>
                  <a:pt x="0" y="647"/>
                </a:lnTo>
                <a:lnTo>
                  <a:pt x="2044" y="8534"/>
                </a:lnTo>
                <a:lnTo>
                  <a:pt x="5613" y="12204"/>
                </a:lnTo>
                <a:lnTo>
                  <a:pt x="15113" y="13817"/>
                </a:lnTo>
                <a:lnTo>
                  <a:pt x="16852" y="23114"/>
                </a:lnTo>
                <a:lnTo>
                  <a:pt x="37147" y="110058"/>
                </a:lnTo>
                <a:lnTo>
                  <a:pt x="55829" y="167182"/>
                </a:lnTo>
                <a:lnTo>
                  <a:pt x="55943" y="173443"/>
                </a:lnTo>
                <a:lnTo>
                  <a:pt x="54102" y="175501"/>
                </a:lnTo>
                <a:lnTo>
                  <a:pt x="49898" y="1827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39933" y="8656723"/>
            <a:ext cx="50977" cy="34772"/>
          </a:xfrm>
          <a:custGeom>
            <a:avLst/>
            <a:gdLst/>
            <a:ahLst/>
            <a:cxnLst/>
            <a:rect l="l" t="t" r="r" b="b"/>
            <a:pathLst>
              <a:path w="50977" h="34772">
                <a:moveTo>
                  <a:pt x="32511" y="34772"/>
                </a:moveTo>
                <a:lnTo>
                  <a:pt x="50977" y="1612"/>
                </a:lnTo>
                <a:lnTo>
                  <a:pt x="49999" y="0"/>
                </a:lnTo>
                <a:lnTo>
                  <a:pt x="30568" y="33045"/>
                </a:lnTo>
                <a:lnTo>
                  <a:pt x="27000" y="32613"/>
                </a:lnTo>
                <a:lnTo>
                  <a:pt x="114" y="17056"/>
                </a:lnTo>
                <a:lnTo>
                  <a:pt x="0" y="20078"/>
                </a:lnTo>
                <a:lnTo>
                  <a:pt x="24955" y="34340"/>
                </a:lnTo>
                <a:lnTo>
                  <a:pt x="32511" y="34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90824" y="8675516"/>
            <a:ext cx="1206" cy="4953"/>
          </a:xfrm>
          <a:custGeom>
            <a:avLst/>
            <a:gdLst/>
            <a:ahLst/>
            <a:cxnLst/>
            <a:rect l="l" t="t" r="r" b="b"/>
            <a:pathLst>
              <a:path w="1206" h="4952">
                <a:moveTo>
                  <a:pt x="0" y="749"/>
                </a:moveTo>
                <a:lnTo>
                  <a:pt x="431" y="4952"/>
                </a:lnTo>
                <a:lnTo>
                  <a:pt x="120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450539" y="8679726"/>
            <a:ext cx="61569" cy="103682"/>
          </a:xfrm>
          <a:custGeom>
            <a:avLst/>
            <a:gdLst/>
            <a:ahLst/>
            <a:cxnLst/>
            <a:rect l="l" t="t" r="r" b="b"/>
            <a:pathLst>
              <a:path w="61569" h="103682">
                <a:moveTo>
                  <a:pt x="114" y="7556"/>
                </a:moveTo>
                <a:lnTo>
                  <a:pt x="26034" y="103682"/>
                </a:lnTo>
                <a:lnTo>
                  <a:pt x="34670" y="101739"/>
                </a:lnTo>
                <a:lnTo>
                  <a:pt x="61239" y="92659"/>
                </a:lnTo>
                <a:lnTo>
                  <a:pt x="61569" y="90932"/>
                </a:lnTo>
                <a:lnTo>
                  <a:pt x="37058" y="98501"/>
                </a:lnTo>
                <a:lnTo>
                  <a:pt x="27330" y="100545"/>
                </a:lnTo>
                <a:lnTo>
                  <a:pt x="0" y="0"/>
                </a:lnTo>
                <a:lnTo>
                  <a:pt x="114" y="7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492664" y="8682865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749"/>
                </a:moveTo>
                <a:lnTo>
                  <a:pt x="431" y="5067"/>
                </a:lnTo>
                <a:lnTo>
                  <a:pt x="11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494873" y="8610824"/>
            <a:ext cx="16636" cy="83159"/>
          </a:xfrm>
          <a:custGeom>
            <a:avLst/>
            <a:gdLst/>
            <a:ahLst/>
            <a:cxnLst/>
            <a:rect l="l" t="t" r="r" b="b"/>
            <a:pathLst>
              <a:path w="16636" h="83159">
                <a:moveTo>
                  <a:pt x="15989" y="12306"/>
                </a:moveTo>
                <a:lnTo>
                  <a:pt x="16637" y="0"/>
                </a:lnTo>
                <a:lnTo>
                  <a:pt x="8001" y="37579"/>
                </a:lnTo>
                <a:lnTo>
                  <a:pt x="0" y="83159"/>
                </a:lnTo>
                <a:lnTo>
                  <a:pt x="10477" y="43738"/>
                </a:lnTo>
                <a:lnTo>
                  <a:pt x="15989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493375" y="8693986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419" y="749"/>
                </a:moveTo>
                <a:lnTo>
                  <a:pt x="0" y="7226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496230" y="8696565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98070" y="870391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499899" y="8711366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0" y="0"/>
                </a:moveTo>
                <a:lnTo>
                  <a:pt x="533" y="4102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884709" y="8727779"/>
            <a:ext cx="99999" cy="97955"/>
          </a:xfrm>
          <a:custGeom>
            <a:avLst/>
            <a:gdLst/>
            <a:ahLst/>
            <a:cxnLst/>
            <a:rect l="l" t="t" r="r" b="b"/>
            <a:pathLst>
              <a:path w="99999" h="97955">
                <a:moveTo>
                  <a:pt x="72250" y="3784"/>
                </a:moveTo>
                <a:lnTo>
                  <a:pt x="63068" y="0"/>
                </a:lnTo>
                <a:lnTo>
                  <a:pt x="38341" y="0"/>
                </a:lnTo>
                <a:lnTo>
                  <a:pt x="27317" y="3784"/>
                </a:lnTo>
                <a:lnTo>
                  <a:pt x="14249" y="12966"/>
                </a:lnTo>
                <a:lnTo>
                  <a:pt x="5067" y="25933"/>
                </a:lnTo>
                <a:lnTo>
                  <a:pt x="0" y="43205"/>
                </a:lnTo>
                <a:lnTo>
                  <a:pt x="1943" y="62966"/>
                </a:lnTo>
                <a:lnTo>
                  <a:pt x="7556" y="75819"/>
                </a:lnTo>
                <a:lnTo>
                  <a:pt x="16954" y="86728"/>
                </a:lnTo>
                <a:lnTo>
                  <a:pt x="31419" y="96342"/>
                </a:lnTo>
                <a:lnTo>
                  <a:pt x="40817" y="97955"/>
                </a:lnTo>
                <a:lnTo>
                  <a:pt x="58750" y="97955"/>
                </a:lnTo>
                <a:lnTo>
                  <a:pt x="68033" y="96227"/>
                </a:lnTo>
                <a:lnTo>
                  <a:pt x="81318" y="89217"/>
                </a:lnTo>
                <a:lnTo>
                  <a:pt x="93853" y="73977"/>
                </a:lnTo>
                <a:lnTo>
                  <a:pt x="99999" y="58000"/>
                </a:lnTo>
                <a:lnTo>
                  <a:pt x="99898" y="40716"/>
                </a:lnTo>
                <a:lnTo>
                  <a:pt x="94716" y="25717"/>
                </a:lnTo>
                <a:lnTo>
                  <a:pt x="85420" y="12750"/>
                </a:lnTo>
                <a:lnTo>
                  <a:pt x="7225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504334" y="8723464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4749"/>
                </a:moveTo>
                <a:lnTo>
                  <a:pt x="977" y="3784"/>
                </a:lnTo>
                <a:lnTo>
                  <a:pt x="215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06163" y="8730701"/>
            <a:ext cx="977" cy="4965"/>
          </a:xfrm>
          <a:custGeom>
            <a:avLst/>
            <a:gdLst/>
            <a:ahLst/>
            <a:cxnLst/>
            <a:rect l="l" t="t" r="r" b="b"/>
            <a:pathLst>
              <a:path w="977" h="4965">
                <a:moveTo>
                  <a:pt x="0" y="4965"/>
                </a:moveTo>
                <a:lnTo>
                  <a:pt x="977" y="3987"/>
                </a:lnTo>
                <a:lnTo>
                  <a:pt x="215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508003" y="8738165"/>
            <a:ext cx="965" cy="4851"/>
          </a:xfrm>
          <a:custGeom>
            <a:avLst/>
            <a:gdLst/>
            <a:ahLst/>
            <a:cxnLst/>
            <a:rect l="l" t="t" r="r" b="b"/>
            <a:pathLst>
              <a:path w="965" h="4851">
                <a:moveTo>
                  <a:pt x="0" y="4851"/>
                </a:moveTo>
                <a:lnTo>
                  <a:pt x="965" y="3886"/>
                </a:lnTo>
                <a:lnTo>
                  <a:pt x="215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09843" y="8745490"/>
            <a:ext cx="965" cy="4978"/>
          </a:xfrm>
          <a:custGeom>
            <a:avLst/>
            <a:gdLst/>
            <a:ahLst/>
            <a:cxnLst/>
            <a:rect l="l" t="t" r="r" b="b"/>
            <a:pathLst>
              <a:path w="965" h="4978">
                <a:moveTo>
                  <a:pt x="0" y="4978"/>
                </a:moveTo>
                <a:lnTo>
                  <a:pt x="965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513409" y="8758669"/>
            <a:ext cx="1181" cy="4864"/>
          </a:xfrm>
          <a:custGeom>
            <a:avLst/>
            <a:gdLst/>
            <a:ahLst/>
            <a:cxnLst/>
            <a:rect l="l" t="t" r="r" b="b"/>
            <a:pathLst>
              <a:path w="1181" h="4864">
                <a:moveTo>
                  <a:pt x="0" y="4864"/>
                </a:moveTo>
                <a:lnTo>
                  <a:pt x="1181" y="1943"/>
                </a:lnTo>
                <a:lnTo>
                  <a:pt x="203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517075" y="8769578"/>
            <a:ext cx="71069" cy="167830"/>
          </a:xfrm>
          <a:custGeom>
            <a:avLst/>
            <a:gdLst/>
            <a:ahLst/>
            <a:cxnLst/>
            <a:rect l="l" t="t" r="r" b="b"/>
            <a:pathLst>
              <a:path w="71069" h="167830">
                <a:moveTo>
                  <a:pt x="29590" y="78409"/>
                </a:moveTo>
                <a:lnTo>
                  <a:pt x="431" y="0"/>
                </a:lnTo>
                <a:lnTo>
                  <a:pt x="0" y="6375"/>
                </a:lnTo>
                <a:lnTo>
                  <a:pt x="29590" y="85750"/>
                </a:lnTo>
                <a:lnTo>
                  <a:pt x="66636" y="161467"/>
                </a:lnTo>
                <a:lnTo>
                  <a:pt x="71069" y="167830"/>
                </a:lnTo>
                <a:lnTo>
                  <a:pt x="68465" y="159626"/>
                </a:lnTo>
                <a:lnTo>
                  <a:pt x="29590" y="78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469063" y="8710720"/>
            <a:ext cx="22034" cy="71932"/>
          </a:xfrm>
          <a:custGeom>
            <a:avLst/>
            <a:gdLst/>
            <a:ahLst/>
            <a:cxnLst/>
            <a:rect l="l" t="t" r="r" b="b"/>
            <a:pathLst>
              <a:path w="22034" h="71932">
                <a:moveTo>
                  <a:pt x="22034" y="1727"/>
                </a:moveTo>
                <a:lnTo>
                  <a:pt x="21818" y="0"/>
                </a:lnTo>
                <a:lnTo>
                  <a:pt x="2489" y="59728"/>
                </a:lnTo>
                <a:lnTo>
                  <a:pt x="0" y="71932"/>
                </a:lnTo>
                <a:lnTo>
                  <a:pt x="14046" y="34239"/>
                </a:lnTo>
                <a:lnTo>
                  <a:pt x="22034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540242" y="8645601"/>
            <a:ext cx="58966" cy="185318"/>
          </a:xfrm>
          <a:custGeom>
            <a:avLst/>
            <a:gdLst/>
            <a:ahLst/>
            <a:cxnLst/>
            <a:rect l="l" t="t" r="r" b="b"/>
            <a:pathLst>
              <a:path w="58966" h="185318">
                <a:moveTo>
                  <a:pt x="58966" y="647"/>
                </a:moveTo>
                <a:lnTo>
                  <a:pt x="58204" y="0"/>
                </a:lnTo>
                <a:lnTo>
                  <a:pt x="55613" y="5283"/>
                </a:lnTo>
                <a:lnTo>
                  <a:pt x="51511" y="10363"/>
                </a:lnTo>
                <a:lnTo>
                  <a:pt x="42011" y="11988"/>
                </a:lnTo>
                <a:lnTo>
                  <a:pt x="38989" y="29260"/>
                </a:lnTo>
                <a:lnTo>
                  <a:pt x="20523" y="104978"/>
                </a:lnTo>
                <a:lnTo>
                  <a:pt x="0" y="169659"/>
                </a:lnTo>
                <a:lnTo>
                  <a:pt x="101" y="174523"/>
                </a:lnTo>
                <a:lnTo>
                  <a:pt x="2159" y="176352"/>
                </a:lnTo>
                <a:lnTo>
                  <a:pt x="8318" y="185318"/>
                </a:lnTo>
                <a:lnTo>
                  <a:pt x="9398" y="183921"/>
                </a:lnTo>
                <a:lnTo>
                  <a:pt x="5943" y="176250"/>
                </a:lnTo>
                <a:lnTo>
                  <a:pt x="4000" y="174625"/>
                </a:lnTo>
                <a:lnTo>
                  <a:pt x="3784" y="165887"/>
                </a:lnTo>
                <a:lnTo>
                  <a:pt x="24193" y="99466"/>
                </a:lnTo>
                <a:lnTo>
                  <a:pt x="40817" y="31102"/>
                </a:lnTo>
                <a:lnTo>
                  <a:pt x="43853" y="13817"/>
                </a:lnTo>
                <a:lnTo>
                  <a:pt x="53352" y="12204"/>
                </a:lnTo>
                <a:lnTo>
                  <a:pt x="57454" y="7124"/>
                </a:lnTo>
                <a:lnTo>
                  <a:pt x="58966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441150" y="8832220"/>
            <a:ext cx="198069" cy="331343"/>
          </a:xfrm>
          <a:custGeom>
            <a:avLst/>
            <a:gdLst/>
            <a:ahLst/>
            <a:cxnLst/>
            <a:rect l="l" t="t" r="r" b="b"/>
            <a:pathLst>
              <a:path w="198069" h="331343">
                <a:moveTo>
                  <a:pt x="2273" y="8204"/>
                </a:moveTo>
                <a:lnTo>
                  <a:pt x="5829" y="11988"/>
                </a:lnTo>
                <a:lnTo>
                  <a:pt x="16954" y="13817"/>
                </a:lnTo>
                <a:lnTo>
                  <a:pt x="33477" y="54546"/>
                </a:lnTo>
                <a:lnTo>
                  <a:pt x="53784" y="98933"/>
                </a:lnTo>
                <a:lnTo>
                  <a:pt x="85432" y="159842"/>
                </a:lnTo>
                <a:lnTo>
                  <a:pt x="83375" y="165887"/>
                </a:lnTo>
                <a:lnTo>
                  <a:pt x="83375" y="183921"/>
                </a:lnTo>
                <a:lnTo>
                  <a:pt x="88887" y="187706"/>
                </a:lnTo>
                <a:lnTo>
                  <a:pt x="101841" y="189433"/>
                </a:lnTo>
                <a:lnTo>
                  <a:pt x="137261" y="244614"/>
                </a:lnTo>
                <a:lnTo>
                  <a:pt x="172262" y="292785"/>
                </a:lnTo>
                <a:lnTo>
                  <a:pt x="194284" y="322160"/>
                </a:lnTo>
                <a:lnTo>
                  <a:pt x="192138" y="328637"/>
                </a:lnTo>
                <a:lnTo>
                  <a:pt x="192989" y="331343"/>
                </a:lnTo>
                <a:lnTo>
                  <a:pt x="198069" y="322376"/>
                </a:lnTo>
                <a:lnTo>
                  <a:pt x="142773" y="248297"/>
                </a:lnTo>
                <a:lnTo>
                  <a:pt x="102273" y="185648"/>
                </a:lnTo>
                <a:lnTo>
                  <a:pt x="90728" y="185864"/>
                </a:lnTo>
                <a:lnTo>
                  <a:pt x="85318" y="181978"/>
                </a:lnTo>
                <a:lnTo>
                  <a:pt x="85102" y="167614"/>
                </a:lnTo>
                <a:lnTo>
                  <a:pt x="88988" y="163944"/>
                </a:lnTo>
                <a:lnTo>
                  <a:pt x="87160" y="158000"/>
                </a:lnTo>
                <a:lnTo>
                  <a:pt x="38989" y="61988"/>
                </a:lnTo>
                <a:lnTo>
                  <a:pt x="18796" y="11988"/>
                </a:lnTo>
                <a:lnTo>
                  <a:pt x="7670" y="10160"/>
                </a:lnTo>
                <a:lnTo>
                  <a:pt x="749" y="0"/>
                </a:lnTo>
                <a:lnTo>
                  <a:pt x="0" y="647"/>
                </a:lnTo>
                <a:lnTo>
                  <a:pt x="2273" y="82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30079" y="8810406"/>
            <a:ext cx="29705" cy="69659"/>
          </a:xfrm>
          <a:custGeom>
            <a:avLst/>
            <a:gdLst/>
            <a:ahLst/>
            <a:cxnLst/>
            <a:rect l="l" t="t" r="r" b="b"/>
            <a:pathLst>
              <a:path w="29705" h="69659">
                <a:moveTo>
                  <a:pt x="25273" y="15875"/>
                </a:moveTo>
                <a:lnTo>
                  <a:pt x="29705" y="0"/>
                </a:lnTo>
                <a:lnTo>
                  <a:pt x="28727" y="863"/>
                </a:lnTo>
                <a:lnTo>
                  <a:pt x="3238" y="60375"/>
                </a:lnTo>
                <a:lnTo>
                  <a:pt x="0" y="69659"/>
                </a:lnTo>
                <a:lnTo>
                  <a:pt x="5080" y="62204"/>
                </a:lnTo>
                <a:lnTo>
                  <a:pt x="25273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24578" y="8884285"/>
            <a:ext cx="3454" cy="8737"/>
          </a:xfrm>
          <a:custGeom>
            <a:avLst/>
            <a:gdLst/>
            <a:ahLst/>
            <a:cxnLst/>
            <a:rect l="l" t="t" r="r" b="b"/>
            <a:pathLst>
              <a:path w="3454" h="8737">
                <a:moveTo>
                  <a:pt x="2590" y="635"/>
                </a:moveTo>
                <a:lnTo>
                  <a:pt x="0" y="8737"/>
                </a:lnTo>
                <a:lnTo>
                  <a:pt x="3454" y="5067"/>
                </a:lnTo>
                <a:lnTo>
                  <a:pt x="3340" y="0"/>
                </a:lnTo>
                <a:lnTo>
                  <a:pt x="259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592027" y="8945297"/>
            <a:ext cx="45897" cy="75704"/>
          </a:xfrm>
          <a:custGeom>
            <a:avLst/>
            <a:gdLst/>
            <a:ahLst/>
            <a:cxnLst/>
            <a:rect l="l" t="t" r="r" b="b"/>
            <a:pathLst>
              <a:path w="45897" h="75704">
                <a:moveTo>
                  <a:pt x="41795" y="66852"/>
                </a:moveTo>
                <a:lnTo>
                  <a:pt x="965" y="431"/>
                </a:lnTo>
                <a:lnTo>
                  <a:pt x="0" y="0"/>
                </a:lnTo>
                <a:lnTo>
                  <a:pt x="761" y="4317"/>
                </a:lnTo>
                <a:lnTo>
                  <a:pt x="39954" y="68681"/>
                </a:lnTo>
                <a:lnTo>
                  <a:pt x="45897" y="75704"/>
                </a:lnTo>
                <a:lnTo>
                  <a:pt x="41795" y="6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82131" y="8904582"/>
            <a:ext cx="36601" cy="67932"/>
          </a:xfrm>
          <a:custGeom>
            <a:avLst/>
            <a:gdLst/>
            <a:ahLst/>
            <a:cxnLst/>
            <a:rect l="l" t="t" r="r" b="b"/>
            <a:pathLst>
              <a:path w="36601" h="67932">
                <a:moveTo>
                  <a:pt x="36499" y="4965"/>
                </a:moveTo>
                <a:lnTo>
                  <a:pt x="36601" y="0"/>
                </a:lnTo>
                <a:lnTo>
                  <a:pt x="30022" y="11557"/>
                </a:lnTo>
                <a:lnTo>
                  <a:pt x="0" y="67932"/>
                </a:lnTo>
                <a:lnTo>
                  <a:pt x="3238" y="66090"/>
                </a:lnTo>
                <a:lnTo>
                  <a:pt x="3649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376513" y="8976728"/>
            <a:ext cx="3454" cy="5067"/>
          </a:xfrm>
          <a:custGeom>
            <a:avLst/>
            <a:gdLst/>
            <a:ahLst/>
            <a:cxnLst/>
            <a:rect l="l" t="t" r="r" b="b"/>
            <a:pathLst>
              <a:path w="3454" h="5067">
                <a:moveTo>
                  <a:pt x="2374" y="317"/>
                </a:moveTo>
                <a:lnTo>
                  <a:pt x="0" y="5067"/>
                </a:lnTo>
                <a:lnTo>
                  <a:pt x="3454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51341" y="8832223"/>
            <a:ext cx="197967" cy="331343"/>
          </a:xfrm>
          <a:custGeom>
            <a:avLst/>
            <a:gdLst/>
            <a:ahLst/>
            <a:cxnLst/>
            <a:rect l="l" t="t" r="r" b="b"/>
            <a:pathLst>
              <a:path w="197967" h="331343">
                <a:moveTo>
                  <a:pt x="4114" y="321195"/>
                </a:moveTo>
                <a:lnTo>
                  <a:pt x="46227" y="265137"/>
                </a:lnTo>
                <a:lnTo>
                  <a:pt x="96126" y="189433"/>
                </a:lnTo>
                <a:lnTo>
                  <a:pt x="109194" y="187706"/>
                </a:lnTo>
                <a:lnTo>
                  <a:pt x="115354" y="182727"/>
                </a:lnTo>
                <a:lnTo>
                  <a:pt x="115354" y="167182"/>
                </a:lnTo>
                <a:lnTo>
                  <a:pt x="112547" y="159842"/>
                </a:lnTo>
                <a:lnTo>
                  <a:pt x="148513" y="90284"/>
                </a:lnTo>
                <a:lnTo>
                  <a:pt x="168808" y="44056"/>
                </a:lnTo>
                <a:lnTo>
                  <a:pt x="181127" y="13817"/>
                </a:lnTo>
                <a:lnTo>
                  <a:pt x="192138" y="11976"/>
                </a:lnTo>
                <a:lnTo>
                  <a:pt x="196456" y="7124"/>
                </a:lnTo>
                <a:lnTo>
                  <a:pt x="197967" y="647"/>
                </a:lnTo>
                <a:lnTo>
                  <a:pt x="197218" y="0"/>
                </a:lnTo>
                <a:lnTo>
                  <a:pt x="190309" y="10147"/>
                </a:lnTo>
                <a:lnTo>
                  <a:pt x="179285" y="11976"/>
                </a:lnTo>
                <a:lnTo>
                  <a:pt x="149809" y="82296"/>
                </a:lnTo>
                <a:lnTo>
                  <a:pt x="108762" y="161785"/>
                </a:lnTo>
                <a:lnTo>
                  <a:pt x="111239" y="165557"/>
                </a:lnTo>
                <a:lnTo>
                  <a:pt x="113512" y="168910"/>
                </a:lnTo>
                <a:lnTo>
                  <a:pt x="113512" y="180898"/>
                </a:lnTo>
                <a:lnTo>
                  <a:pt x="107353" y="185864"/>
                </a:lnTo>
                <a:lnTo>
                  <a:pt x="95808" y="185648"/>
                </a:lnTo>
                <a:lnTo>
                  <a:pt x="44399" y="263296"/>
                </a:lnTo>
                <a:lnTo>
                  <a:pt x="0" y="322376"/>
                </a:lnTo>
                <a:lnTo>
                  <a:pt x="5079" y="331343"/>
                </a:lnTo>
                <a:lnTo>
                  <a:pt x="6159" y="329831"/>
                </a:lnTo>
                <a:lnTo>
                  <a:pt x="4114" y="3211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69163" y="8989588"/>
            <a:ext cx="3467" cy="5499"/>
          </a:xfrm>
          <a:custGeom>
            <a:avLst/>
            <a:gdLst/>
            <a:ahLst/>
            <a:cxnLst/>
            <a:rect l="l" t="t" r="r" b="b"/>
            <a:pathLst>
              <a:path w="3467" h="5499">
                <a:moveTo>
                  <a:pt x="2387" y="419"/>
                </a:moveTo>
                <a:lnTo>
                  <a:pt x="0" y="5499"/>
                </a:lnTo>
                <a:lnTo>
                  <a:pt x="3365" y="3111"/>
                </a:lnTo>
                <a:lnTo>
                  <a:pt x="3467" y="0"/>
                </a:lnTo>
                <a:lnTo>
                  <a:pt x="2387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637923" y="9020999"/>
            <a:ext cx="44284" cy="61023"/>
          </a:xfrm>
          <a:custGeom>
            <a:avLst/>
            <a:gdLst/>
            <a:ahLst/>
            <a:cxnLst/>
            <a:rect l="l" t="t" r="r" b="b"/>
            <a:pathLst>
              <a:path w="44284" h="61023">
                <a:moveTo>
                  <a:pt x="5079" y="5943"/>
                </a:moveTo>
                <a:lnTo>
                  <a:pt x="0" y="0"/>
                </a:lnTo>
                <a:lnTo>
                  <a:pt x="1079" y="4432"/>
                </a:lnTo>
                <a:lnTo>
                  <a:pt x="38341" y="55956"/>
                </a:lnTo>
                <a:lnTo>
                  <a:pt x="44284" y="61023"/>
                </a:lnTo>
                <a:lnTo>
                  <a:pt x="42125" y="55841"/>
                </a:lnTo>
                <a:lnTo>
                  <a:pt x="5079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30400" y="8995733"/>
            <a:ext cx="38658" cy="56705"/>
          </a:xfrm>
          <a:custGeom>
            <a:avLst/>
            <a:gdLst/>
            <a:ahLst/>
            <a:cxnLst/>
            <a:rect l="l" t="t" r="r" b="b"/>
            <a:pathLst>
              <a:path w="38658" h="56705">
                <a:moveTo>
                  <a:pt x="38658" y="1079"/>
                </a:moveTo>
                <a:lnTo>
                  <a:pt x="37579" y="0"/>
                </a:lnTo>
                <a:lnTo>
                  <a:pt x="5181" y="47078"/>
                </a:lnTo>
                <a:lnTo>
                  <a:pt x="0" y="56705"/>
                </a:lnTo>
                <a:lnTo>
                  <a:pt x="4965" y="52387"/>
                </a:lnTo>
                <a:lnTo>
                  <a:pt x="30886" y="15443"/>
                </a:lnTo>
                <a:lnTo>
                  <a:pt x="38658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26717" y="9052434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93" y="1181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93" y="1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21212" y="9057937"/>
            <a:ext cx="5511" cy="7353"/>
          </a:xfrm>
          <a:custGeom>
            <a:avLst/>
            <a:gdLst/>
            <a:ahLst/>
            <a:cxnLst/>
            <a:rect l="l" t="t" r="r" b="b"/>
            <a:pathLst>
              <a:path w="5511" h="7353">
                <a:moveTo>
                  <a:pt x="2057" y="2159"/>
                </a:moveTo>
                <a:lnTo>
                  <a:pt x="0" y="7353"/>
                </a:lnTo>
                <a:lnTo>
                  <a:pt x="4965" y="3136"/>
                </a:lnTo>
                <a:lnTo>
                  <a:pt x="5511" y="0"/>
                </a:lnTo>
                <a:lnTo>
                  <a:pt x="2057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17432" y="9065290"/>
            <a:ext cx="3784" cy="5168"/>
          </a:xfrm>
          <a:custGeom>
            <a:avLst/>
            <a:gdLst/>
            <a:ahLst/>
            <a:cxnLst/>
            <a:rect l="l" t="t" r="r" b="b"/>
            <a:pathLst>
              <a:path w="3784" h="5168">
                <a:moveTo>
                  <a:pt x="2374" y="634"/>
                </a:moveTo>
                <a:lnTo>
                  <a:pt x="0" y="5168"/>
                </a:lnTo>
                <a:lnTo>
                  <a:pt x="3352" y="3441"/>
                </a:lnTo>
                <a:lnTo>
                  <a:pt x="3784" y="0"/>
                </a:lnTo>
                <a:lnTo>
                  <a:pt x="2374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682204" y="9082022"/>
            <a:ext cx="24091" cy="31318"/>
          </a:xfrm>
          <a:custGeom>
            <a:avLst/>
            <a:gdLst/>
            <a:ahLst/>
            <a:cxnLst/>
            <a:rect l="l" t="t" r="r" b="b"/>
            <a:pathLst>
              <a:path w="24091" h="31318">
                <a:moveTo>
                  <a:pt x="3352" y="2158"/>
                </a:moveTo>
                <a:lnTo>
                  <a:pt x="0" y="0"/>
                </a:lnTo>
                <a:lnTo>
                  <a:pt x="1295" y="4216"/>
                </a:lnTo>
                <a:lnTo>
                  <a:pt x="18034" y="26352"/>
                </a:lnTo>
                <a:lnTo>
                  <a:pt x="24091" y="31318"/>
                </a:lnTo>
                <a:lnTo>
                  <a:pt x="21818" y="26238"/>
                </a:lnTo>
                <a:lnTo>
                  <a:pt x="335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706294" y="9113348"/>
            <a:ext cx="66522" cy="72136"/>
          </a:xfrm>
          <a:custGeom>
            <a:avLst/>
            <a:gdLst/>
            <a:ahLst/>
            <a:cxnLst/>
            <a:rect l="l" t="t" r="r" b="b"/>
            <a:pathLst>
              <a:path w="66522" h="72135">
                <a:moveTo>
                  <a:pt x="0" y="0"/>
                </a:moveTo>
                <a:lnTo>
                  <a:pt x="1295" y="4317"/>
                </a:lnTo>
                <a:lnTo>
                  <a:pt x="32829" y="37477"/>
                </a:lnTo>
                <a:lnTo>
                  <a:pt x="42011" y="48602"/>
                </a:lnTo>
                <a:lnTo>
                  <a:pt x="66522" y="72135"/>
                </a:lnTo>
                <a:lnTo>
                  <a:pt x="64363" y="66954"/>
                </a:lnTo>
                <a:lnTo>
                  <a:pt x="43840" y="46761"/>
                </a:lnTo>
                <a:lnTo>
                  <a:pt x="34658" y="35636"/>
                </a:lnTo>
                <a:lnTo>
                  <a:pt x="10579" y="971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154923" y="9126954"/>
            <a:ext cx="680720" cy="177977"/>
          </a:xfrm>
          <a:custGeom>
            <a:avLst/>
            <a:gdLst/>
            <a:ahLst/>
            <a:cxnLst/>
            <a:rect l="l" t="t" r="r" b="b"/>
            <a:pathLst>
              <a:path w="680720" h="177977">
                <a:moveTo>
                  <a:pt x="14478" y="127546"/>
                </a:moveTo>
                <a:lnTo>
                  <a:pt x="106807" y="158978"/>
                </a:lnTo>
                <a:lnTo>
                  <a:pt x="190080" y="177330"/>
                </a:lnTo>
                <a:lnTo>
                  <a:pt x="201091" y="177977"/>
                </a:lnTo>
                <a:lnTo>
                  <a:pt x="251206" y="58102"/>
                </a:lnTo>
                <a:lnTo>
                  <a:pt x="265036" y="36830"/>
                </a:lnTo>
                <a:lnTo>
                  <a:pt x="280581" y="22783"/>
                </a:lnTo>
                <a:lnTo>
                  <a:pt x="291058" y="14795"/>
                </a:lnTo>
                <a:lnTo>
                  <a:pt x="311365" y="5499"/>
                </a:lnTo>
                <a:lnTo>
                  <a:pt x="331774" y="1841"/>
                </a:lnTo>
                <a:lnTo>
                  <a:pt x="348945" y="1841"/>
                </a:lnTo>
                <a:lnTo>
                  <a:pt x="369366" y="5499"/>
                </a:lnTo>
                <a:lnTo>
                  <a:pt x="389559" y="14795"/>
                </a:lnTo>
                <a:lnTo>
                  <a:pt x="402513" y="23977"/>
                </a:lnTo>
                <a:lnTo>
                  <a:pt x="415696" y="36830"/>
                </a:lnTo>
                <a:lnTo>
                  <a:pt x="430276" y="59182"/>
                </a:lnTo>
                <a:lnTo>
                  <a:pt x="479526" y="177977"/>
                </a:lnTo>
                <a:lnTo>
                  <a:pt x="490651" y="177330"/>
                </a:lnTo>
                <a:lnTo>
                  <a:pt x="573913" y="158978"/>
                </a:lnTo>
                <a:lnTo>
                  <a:pt x="666254" y="127546"/>
                </a:lnTo>
                <a:lnTo>
                  <a:pt x="680720" y="119341"/>
                </a:lnTo>
                <a:lnTo>
                  <a:pt x="680072" y="117716"/>
                </a:lnTo>
                <a:lnTo>
                  <a:pt x="664413" y="125704"/>
                </a:lnTo>
                <a:lnTo>
                  <a:pt x="576186" y="155740"/>
                </a:lnTo>
                <a:lnTo>
                  <a:pt x="498094" y="173774"/>
                </a:lnTo>
                <a:lnTo>
                  <a:pt x="481469" y="176149"/>
                </a:lnTo>
                <a:lnTo>
                  <a:pt x="432104" y="57238"/>
                </a:lnTo>
                <a:lnTo>
                  <a:pt x="417525" y="34886"/>
                </a:lnTo>
                <a:lnTo>
                  <a:pt x="404355" y="22136"/>
                </a:lnTo>
                <a:lnTo>
                  <a:pt x="391502" y="12954"/>
                </a:lnTo>
                <a:lnTo>
                  <a:pt x="371195" y="3670"/>
                </a:lnTo>
                <a:lnTo>
                  <a:pt x="350786" y="0"/>
                </a:lnTo>
                <a:lnTo>
                  <a:pt x="329831" y="0"/>
                </a:lnTo>
                <a:lnTo>
                  <a:pt x="309524" y="3670"/>
                </a:lnTo>
                <a:lnTo>
                  <a:pt x="289229" y="12954"/>
                </a:lnTo>
                <a:lnTo>
                  <a:pt x="278739" y="20955"/>
                </a:lnTo>
                <a:lnTo>
                  <a:pt x="263194" y="34886"/>
                </a:lnTo>
                <a:lnTo>
                  <a:pt x="249377" y="56261"/>
                </a:lnTo>
                <a:lnTo>
                  <a:pt x="199263" y="176149"/>
                </a:lnTo>
                <a:lnTo>
                  <a:pt x="182626" y="173774"/>
                </a:lnTo>
                <a:lnTo>
                  <a:pt x="108648" y="157137"/>
                </a:lnTo>
                <a:lnTo>
                  <a:pt x="16306" y="125704"/>
                </a:lnTo>
                <a:lnTo>
                  <a:pt x="546" y="117716"/>
                </a:lnTo>
                <a:lnTo>
                  <a:pt x="0" y="119341"/>
                </a:lnTo>
                <a:lnTo>
                  <a:pt x="14478" y="127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265706" y="9078890"/>
            <a:ext cx="46113" cy="54330"/>
          </a:xfrm>
          <a:custGeom>
            <a:avLst/>
            <a:gdLst/>
            <a:ahLst/>
            <a:cxnLst/>
            <a:rect l="l" t="t" r="r" b="b"/>
            <a:pathLst>
              <a:path w="46113" h="54330">
                <a:moveTo>
                  <a:pt x="46113" y="1079"/>
                </a:moveTo>
                <a:lnTo>
                  <a:pt x="45034" y="0"/>
                </a:lnTo>
                <a:lnTo>
                  <a:pt x="4216" y="47840"/>
                </a:lnTo>
                <a:lnTo>
                  <a:pt x="0" y="54330"/>
                </a:lnTo>
                <a:lnTo>
                  <a:pt x="8966" y="47091"/>
                </a:lnTo>
                <a:lnTo>
                  <a:pt x="40068" y="9829"/>
                </a:lnTo>
                <a:lnTo>
                  <a:pt x="4611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480978" y="9137853"/>
            <a:ext cx="28613" cy="1841"/>
          </a:xfrm>
          <a:custGeom>
            <a:avLst/>
            <a:gdLst/>
            <a:ahLst/>
            <a:cxnLst/>
            <a:rect l="l" t="t" r="r" b="b"/>
            <a:pathLst>
              <a:path w="28613" h="1841">
                <a:moveTo>
                  <a:pt x="1295" y="1841"/>
                </a:moveTo>
                <a:lnTo>
                  <a:pt x="25590" y="1841"/>
                </a:lnTo>
                <a:lnTo>
                  <a:pt x="28613" y="114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511763" y="9139916"/>
            <a:ext cx="7658" cy="1079"/>
          </a:xfrm>
          <a:custGeom>
            <a:avLst/>
            <a:gdLst/>
            <a:ahLst/>
            <a:cxnLst/>
            <a:rect l="l" t="t" r="r" b="b"/>
            <a:pathLst>
              <a:path w="7658" h="1079">
                <a:moveTo>
                  <a:pt x="0" y="749"/>
                </a:moveTo>
                <a:lnTo>
                  <a:pt x="7658" y="1079"/>
                </a:lnTo>
                <a:lnTo>
                  <a:pt x="668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473730" y="9139591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193" y="1943"/>
                </a:moveTo>
                <a:lnTo>
                  <a:pt x="4876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519418" y="9141001"/>
            <a:ext cx="4864" cy="2476"/>
          </a:xfrm>
          <a:custGeom>
            <a:avLst/>
            <a:gdLst/>
            <a:ahLst/>
            <a:cxnLst/>
            <a:rect l="l" t="t" r="r" b="b"/>
            <a:pathLst>
              <a:path w="4864" h="2476">
                <a:moveTo>
                  <a:pt x="3568" y="2476"/>
                </a:moveTo>
                <a:lnTo>
                  <a:pt x="4864" y="634"/>
                </a:lnTo>
                <a:lnTo>
                  <a:pt x="0" y="0"/>
                </a:lnTo>
                <a:lnTo>
                  <a:pt x="3568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466392" y="914142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079" y="1943"/>
                </a:moveTo>
                <a:lnTo>
                  <a:pt x="4864" y="1092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256418" y="9135808"/>
            <a:ext cx="7226" cy="8521"/>
          </a:xfrm>
          <a:custGeom>
            <a:avLst/>
            <a:gdLst/>
            <a:ahLst/>
            <a:cxnLst/>
            <a:rect l="l" t="t" r="r" b="b"/>
            <a:pathLst>
              <a:path w="7226" h="8521">
                <a:moveTo>
                  <a:pt x="4203" y="1943"/>
                </a:moveTo>
                <a:lnTo>
                  <a:pt x="0" y="8521"/>
                </a:lnTo>
                <a:lnTo>
                  <a:pt x="6908" y="2806"/>
                </a:lnTo>
                <a:lnTo>
                  <a:pt x="7226" y="0"/>
                </a:lnTo>
                <a:lnTo>
                  <a:pt x="420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633283" y="9164855"/>
            <a:ext cx="1723898" cy="407492"/>
          </a:xfrm>
          <a:custGeom>
            <a:avLst/>
            <a:gdLst/>
            <a:ahLst/>
            <a:cxnLst/>
            <a:rect l="l" t="t" r="r" b="b"/>
            <a:pathLst>
              <a:path w="1723898" h="407492">
                <a:moveTo>
                  <a:pt x="676186" y="389127"/>
                </a:moveTo>
                <a:lnTo>
                  <a:pt x="663651" y="388912"/>
                </a:lnTo>
                <a:lnTo>
                  <a:pt x="658037" y="381673"/>
                </a:lnTo>
                <a:lnTo>
                  <a:pt x="656094" y="376173"/>
                </a:lnTo>
                <a:lnTo>
                  <a:pt x="558253" y="352082"/>
                </a:lnTo>
                <a:lnTo>
                  <a:pt x="499059" y="333298"/>
                </a:lnTo>
                <a:lnTo>
                  <a:pt x="495071" y="333400"/>
                </a:lnTo>
                <a:lnTo>
                  <a:pt x="489559" y="339128"/>
                </a:lnTo>
                <a:lnTo>
                  <a:pt x="477037" y="339013"/>
                </a:lnTo>
                <a:lnTo>
                  <a:pt x="471309" y="331774"/>
                </a:lnTo>
                <a:lnTo>
                  <a:pt x="471525" y="323900"/>
                </a:lnTo>
                <a:lnTo>
                  <a:pt x="403161" y="294627"/>
                </a:lnTo>
                <a:lnTo>
                  <a:pt x="325513" y="255854"/>
                </a:lnTo>
                <a:lnTo>
                  <a:pt x="319354" y="253911"/>
                </a:lnTo>
                <a:lnTo>
                  <a:pt x="313956" y="257911"/>
                </a:lnTo>
                <a:lnTo>
                  <a:pt x="303149" y="257911"/>
                </a:lnTo>
                <a:lnTo>
                  <a:pt x="297649" y="252285"/>
                </a:lnTo>
                <a:lnTo>
                  <a:pt x="296138" y="239115"/>
                </a:lnTo>
                <a:lnTo>
                  <a:pt x="233273" y="198399"/>
                </a:lnTo>
                <a:lnTo>
                  <a:pt x="161239" y="145046"/>
                </a:lnTo>
                <a:lnTo>
                  <a:pt x="156921" y="146888"/>
                </a:lnTo>
                <a:lnTo>
                  <a:pt x="144500" y="146773"/>
                </a:lnTo>
                <a:lnTo>
                  <a:pt x="138671" y="139534"/>
                </a:lnTo>
                <a:lnTo>
                  <a:pt x="138772" y="132626"/>
                </a:lnTo>
                <a:lnTo>
                  <a:pt x="140728" y="128193"/>
                </a:lnTo>
                <a:lnTo>
                  <a:pt x="91046" y="82080"/>
                </a:lnTo>
                <a:lnTo>
                  <a:pt x="54000" y="45148"/>
                </a:lnTo>
                <a:lnTo>
                  <a:pt x="44818" y="34023"/>
                </a:lnTo>
                <a:lnTo>
                  <a:pt x="22783" y="10159"/>
                </a:lnTo>
                <a:lnTo>
                  <a:pt x="7772" y="10045"/>
                </a:lnTo>
                <a:lnTo>
                  <a:pt x="863" y="0"/>
                </a:lnTo>
                <a:lnTo>
                  <a:pt x="0" y="546"/>
                </a:lnTo>
                <a:lnTo>
                  <a:pt x="2260" y="8216"/>
                </a:lnTo>
                <a:lnTo>
                  <a:pt x="5943" y="11887"/>
                </a:lnTo>
                <a:lnTo>
                  <a:pt x="22567" y="13715"/>
                </a:lnTo>
                <a:lnTo>
                  <a:pt x="42976" y="35864"/>
                </a:lnTo>
                <a:lnTo>
                  <a:pt x="52158" y="46977"/>
                </a:lnTo>
                <a:lnTo>
                  <a:pt x="89204" y="83921"/>
                </a:lnTo>
                <a:lnTo>
                  <a:pt x="137261" y="128308"/>
                </a:lnTo>
                <a:lnTo>
                  <a:pt x="136944" y="141490"/>
                </a:lnTo>
                <a:lnTo>
                  <a:pt x="142659" y="148716"/>
                </a:lnTo>
                <a:lnTo>
                  <a:pt x="162966" y="148501"/>
                </a:lnTo>
                <a:lnTo>
                  <a:pt x="165023" y="150342"/>
                </a:lnTo>
                <a:lnTo>
                  <a:pt x="231444" y="200240"/>
                </a:lnTo>
                <a:lnTo>
                  <a:pt x="294297" y="240957"/>
                </a:lnTo>
                <a:lnTo>
                  <a:pt x="295808" y="254126"/>
                </a:lnTo>
                <a:lnTo>
                  <a:pt x="301320" y="259740"/>
                </a:lnTo>
                <a:lnTo>
                  <a:pt x="315798" y="259638"/>
                </a:lnTo>
                <a:lnTo>
                  <a:pt x="319354" y="257479"/>
                </a:lnTo>
                <a:lnTo>
                  <a:pt x="323672" y="257581"/>
                </a:lnTo>
                <a:lnTo>
                  <a:pt x="327342" y="259537"/>
                </a:lnTo>
                <a:lnTo>
                  <a:pt x="405003" y="298411"/>
                </a:lnTo>
                <a:lnTo>
                  <a:pt x="467753" y="324332"/>
                </a:lnTo>
                <a:lnTo>
                  <a:pt x="469480" y="333616"/>
                </a:lnTo>
                <a:lnTo>
                  <a:pt x="475195" y="340855"/>
                </a:lnTo>
                <a:lnTo>
                  <a:pt x="491401" y="341071"/>
                </a:lnTo>
                <a:lnTo>
                  <a:pt x="497446" y="335343"/>
                </a:lnTo>
                <a:lnTo>
                  <a:pt x="556412" y="353923"/>
                </a:lnTo>
                <a:lnTo>
                  <a:pt x="654265" y="378002"/>
                </a:lnTo>
                <a:lnTo>
                  <a:pt x="656209" y="383514"/>
                </a:lnTo>
                <a:lnTo>
                  <a:pt x="661822" y="390753"/>
                </a:lnTo>
                <a:lnTo>
                  <a:pt x="678027" y="390969"/>
                </a:lnTo>
                <a:lnTo>
                  <a:pt x="683310" y="383400"/>
                </a:lnTo>
                <a:lnTo>
                  <a:pt x="754164" y="390753"/>
                </a:lnTo>
                <a:lnTo>
                  <a:pt x="800379" y="394423"/>
                </a:lnTo>
                <a:lnTo>
                  <a:pt x="846505" y="396366"/>
                </a:lnTo>
                <a:lnTo>
                  <a:pt x="850391" y="405434"/>
                </a:lnTo>
                <a:lnTo>
                  <a:pt x="853846" y="407492"/>
                </a:lnTo>
                <a:lnTo>
                  <a:pt x="870153" y="407492"/>
                </a:lnTo>
                <a:lnTo>
                  <a:pt x="874369" y="404355"/>
                </a:lnTo>
                <a:lnTo>
                  <a:pt x="877392" y="396366"/>
                </a:lnTo>
                <a:lnTo>
                  <a:pt x="951268" y="392582"/>
                </a:lnTo>
                <a:lnTo>
                  <a:pt x="1040574" y="383400"/>
                </a:lnTo>
                <a:lnTo>
                  <a:pt x="1045984" y="390969"/>
                </a:lnTo>
                <a:lnTo>
                  <a:pt x="1062075" y="390753"/>
                </a:lnTo>
                <a:lnTo>
                  <a:pt x="1068222" y="382104"/>
                </a:lnTo>
                <a:lnTo>
                  <a:pt x="1069733" y="378002"/>
                </a:lnTo>
                <a:lnTo>
                  <a:pt x="1167587" y="353923"/>
                </a:lnTo>
                <a:lnTo>
                  <a:pt x="1227315" y="335559"/>
                </a:lnTo>
                <a:lnTo>
                  <a:pt x="1232598" y="341071"/>
                </a:lnTo>
                <a:lnTo>
                  <a:pt x="1248689" y="340855"/>
                </a:lnTo>
                <a:lnTo>
                  <a:pt x="1255064" y="332320"/>
                </a:lnTo>
                <a:lnTo>
                  <a:pt x="1256144" y="324332"/>
                </a:lnTo>
                <a:lnTo>
                  <a:pt x="1318996" y="298411"/>
                </a:lnTo>
                <a:lnTo>
                  <a:pt x="1389202" y="263309"/>
                </a:lnTo>
                <a:lnTo>
                  <a:pt x="1400327" y="257581"/>
                </a:lnTo>
                <a:lnTo>
                  <a:pt x="1404543" y="257479"/>
                </a:lnTo>
                <a:lnTo>
                  <a:pt x="1408214" y="259638"/>
                </a:lnTo>
                <a:lnTo>
                  <a:pt x="1422577" y="259740"/>
                </a:lnTo>
                <a:lnTo>
                  <a:pt x="1428191" y="254126"/>
                </a:lnTo>
                <a:lnTo>
                  <a:pt x="1430451" y="239864"/>
                </a:lnTo>
                <a:lnTo>
                  <a:pt x="1465770" y="217957"/>
                </a:lnTo>
                <a:lnTo>
                  <a:pt x="1518373" y="181775"/>
                </a:lnTo>
                <a:lnTo>
                  <a:pt x="1540510" y="165138"/>
                </a:lnTo>
                <a:lnTo>
                  <a:pt x="1561033" y="148501"/>
                </a:lnTo>
                <a:lnTo>
                  <a:pt x="1581340" y="148716"/>
                </a:lnTo>
                <a:lnTo>
                  <a:pt x="1587601" y="140182"/>
                </a:lnTo>
                <a:lnTo>
                  <a:pt x="1587385" y="127330"/>
                </a:lnTo>
                <a:lnTo>
                  <a:pt x="1620761" y="97523"/>
                </a:lnTo>
                <a:lnTo>
                  <a:pt x="1672488" y="45796"/>
                </a:lnTo>
                <a:lnTo>
                  <a:pt x="1701330" y="13715"/>
                </a:lnTo>
                <a:lnTo>
                  <a:pt x="1718068" y="11887"/>
                </a:lnTo>
                <a:lnTo>
                  <a:pt x="1722386" y="7023"/>
                </a:lnTo>
                <a:lnTo>
                  <a:pt x="1723898" y="546"/>
                </a:lnTo>
                <a:lnTo>
                  <a:pt x="1723136" y="0"/>
                </a:lnTo>
                <a:lnTo>
                  <a:pt x="1716227" y="10045"/>
                </a:lnTo>
                <a:lnTo>
                  <a:pt x="1701215" y="10159"/>
                </a:lnTo>
                <a:lnTo>
                  <a:pt x="1670646" y="43967"/>
                </a:lnTo>
                <a:lnTo>
                  <a:pt x="1630146" y="84785"/>
                </a:lnTo>
                <a:lnTo>
                  <a:pt x="1583169" y="128193"/>
                </a:lnTo>
                <a:lnTo>
                  <a:pt x="1585874" y="133921"/>
                </a:lnTo>
                <a:lnTo>
                  <a:pt x="1585874" y="138252"/>
                </a:lnTo>
                <a:lnTo>
                  <a:pt x="1579499" y="146773"/>
                </a:lnTo>
                <a:lnTo>
                  <a:pt x="1567078" y="146888"/>
                </a:lnTo>
                <a:lnTo>
                  <a:pt x="1562646" y="145046"/>
                </a:lnTo>
                <a:lnTo>
                  <a:pt x="1516532" y="179933"/>
                </a:lnTo>
                <a:lnTo>
                  <a:pt x="1463941" y="216001"/>
                </a:lnTo>
                <a:lnTo>
                  <a:pt x="1428623" y="238036"/>
                </a:lnTo>
                <a:lnTo>
                  <a:pt x="1426248" y="252285"/>
                </a:lnTo>
                <a:lnTo>
                  <a:pt x="1420736" y="257911"/>
                </a:lnTo>
                <a:lnTo>
                  <a:pt x="1409941" y="257911"/>
                </a:lnTo>
                <a:lnTo>
                  <a:pt x="1404543" y="253911"/>
                </a:lnTo>
                <a:lnTo>
                  <a:pt x="1402168" y="253809"/>
                </a:lnTo>
                <a:lnTo>
                  <a:pt x="1387373" y="261467"/>
                </a:lnTo>
                <a:lnTo>
                  <a:pt x="1317167" y="296570"/>
                </a:lnTo>
                <a:lnTo>
                  <a:pt x="1252905" y="323037"/>
                </a:lnTo>
                <a:lnTo>
                  <a:pt x="1253337" y="330377"/>
                </a:lnTo>
                <a:lnTo>
                  <a:pt x="1246860" y="339013"/>
                </a:lnTo>
                <a:lnTo>
                  <a:pt x="1234440" y="339128"/>
                </a:lnTo>
                <a:lnTo>
                  <a:pt x="1228928" y="333400"/>
                </a:lnTo>
                <a:lnTo>
                  <a:pt x="1224940" y="333298"/>
                </a:lnTo>
                <a:lnTo>
                  <a:pt x="1165644" y="351980"/>
                </a:lnTo>
                <a:lnTo>
                  <a:pt x="1067803" y="376173"/>
                </a:lnTo>
                <a:lnTo>
                  <a:pt x="1066393" y="380276"/>
                </a:lnTo>
                <a:lnTo>
                  <a:pt x="1060234" y="388912"/>
                </a:lnTo>
                <a:lnTo>
                  <a:pt x="1047813" y="389127"/>
                </a:lnTo>
                <a:lnTo>
                  <a:pt x="1042416" y="381571"/>
                </a:lnTo>
                <a:lnTo>
                  <a:pt x="1029449" y="382104"/>
                </a:lnTo>
                <a:lnTo>
                  <a:pt x="949426" y="390753"/>
                </a:lnTo>
                <a:lnTo>
                  <a:pt x="875550" y="394525"/>
                </a:lnTo>
                <a:lnTo>
                  <a:pt x="872528" y="402513"/>
                </a:lnTo>
                <a:lnTo>
                  <a:pt x="868311" y="405650"/>
                </a:lnTo>
                <a:lnTo>
                  <a:pt x="855687" y="405650"/>
                </a:lnTo>
                <a:lnTo>
                  <a:pt x="852233" y="403593"/>
                </a:lnTo>
                <a:lnTo>
                  <a:pt x="848334" y="394525"/>
                </a:lnTo>
                <a:lnTo>
                  <a:pt x="802220" y="392582"/>
                </a:lnTo>
                <a:lnTo>
                  <a:pt x="755992" y="388912"/>
                </a:lnTo>
                <a:lnTo>
                  <a:pt x="706107" y="383400"/>
                </a:lnTo>
                <a:lnTo>
                  <a:pt x="681482" y="381571"/>
                </a:lnTo>
                <a:lnTo>
                  <a:pt x="676186" y="3891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772813" y="9185485"/>
            <a:ext cx="38773" cy="35102"/>
          </a:xfrm>
          <a:custGeom>
            <a:avLst/>
            <a:gdLst/>
            <a:ahLst/>
            <a:cxnLst/>
            <a:rect l="l" t="t" r="r" b="b"/>
            <a:pathLst>
              <a:path w="38773" h="35102">
                <a:moveTo>
                  <a:pt x="25171" y="20955"/>
                </a:moveTo>
                <a:lnTo>
                  <a:pt x="0" y="0"/>
                </a:lnTo>
                <a:lnTo>
                  <a:pt x="1193" y="4216"/>
                </a:lnTo>
                <a:lnTo>
                  <a:pt x="23329" y="22783"/>
                </a:lnTo>
                <a:lnTo>
                  <a:pt x="34455" y="33807"/>
                </a:lnTo>
                <a:lnTo>
                  <a:pt x="38773" y="35102"/>
                </a:lnTo>
                <a:lnTo>
                  <a:pt x="25171" y="20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201236" y="9152333"/>
            <a:ext cx="47726" cy="47739"/>
          </a:xfrm>
          <a:custGeom>
            <a:avLst/>
            <a:gdLst/>
            <a:ahLst/>
            <a:cxnLst/>
            <a:rect l="l" t="t" r="r" b="b"/>
            <a:pathLst>
              <a:path w="47726" h="47739">
                <a:moveTo>
                  <a:pt x="47726" y="1511"/>
                </a:moveTo>
                <a:lnTo>
                  <a:pt x="47726" y="0"/>
                </a:lnTo>
                <a:lnTo>
                  <a:pt x="0" y="47739"/>
                </a:lnTo>
                <a:lnTo>
                  <a:pt x="5067" y="45796"/>
                </a:lnTo>
                <a:lnTo>
                  <a:pt x="34328" y="17716"/>
                </a:lnTo>
                <a:lnTo>
                  <a:pt x="47726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811591" y="9220589"/>
            <a:ext cx="31432" cy="27647"/>
          </a:xfrm>
          <a:custGeom>
            <a:avLst/>
            <a:gdLst/>
            <a:ahLst/>
            <a:cxnLst/>
            <a:rect l="l" t="t" r="r" b="b"/>
            <a:pathLst>
              <a:path w="31432" h="27647">
                <a:moveTo>
                  <a:pt x="17818" y="13500"/>
                </a:moveTo>
                <a:lnTo>
                  <a:pt x="3136" y="533"/>
                </a:lnTo>
                <a:lnTo>
                  <a:pt x="0" y="0"/>
                </a:lnTo>
                <a:lnTo>
                  <a:pt x="1397" y="2273"/>
                </a:lnTo>
                <a:lnTo>
                  <a:pt x="27101" y="26454"/>
                </a:lnTo>
                <a:lnTo>
                  <a:pt x="31432" y="27647"/>
                </a:lnTo>
                <a:lnTo>
                  <a:pt x="17818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173468" y="9205685"/>
            <a:ext cx="21602" cy="20193"/>
          </a:xfrm>
          <a:custGeom>
            <a:avLst/>
            <a:gdLst/>
            <a:ahLst/>
            <a:cxnLst/>
            <a:rect l="l" t="t" r="r" b="b"/>
            <a:pathLst>
              <a:path w="21602" h="20193">
                <a:moveTo>
                  <a:pt x="21386" y="1295"/>
                </a:moveTo>
                <a:lnTo>
                  <a:pt x="21602" y="0"/>
                </a:lnTo>
                <a:lnTo>
                  <a:pt x="19011" y="647"/>
                </a:lnTo>
                <a:lnTo>
                  <a:pt x="0" y="20193"/>
                </a:lnTo>
                <a:lnTo>
                  <a:pt x="5080" y="18249"/>
                </a:lnTo>
                <a:lnTo>
                  <a:pt x="2138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43020" y="9248244"/>
            <a:ext cx="25806" cy="20408"/>
          </a:xfrm>
          <a:custGeom>
            <a:avLst/>
            <a:gdLst/>
            <a:ahLst/>
            <a:cxnLst/>
            <a:rect l="l" t="t" r="r" b="b"/>
            <a:pathLst>
              <a:path w="25806" h="20408">
                <a:moveTo>
                  <a:pt x="6908" y="4203"/>
                </a:moveTo>
                <a:lnTo>
                  <a:pt x="3124" y="533"/>
                </a:lnTo>
                <a:lnTo>
                  <a:pt x="0" y="0"/>
                </a:lnTo>
                <a:lnTo>
                  <a:pt x="1396" y="2374"/>
                </a:lnTo>
                <a:lnTo>
                  <a:pt x="16192" y="15328"/>
                </a:lnTo>
                <a:lnTo>
                  <a:pt x="25806" y="20408"/>
                </a:lnTo>
                <a:lnTo>
                  <a:pt x="21488" y="15430"/>
                </a:lnTo>
                <a:lnTo>
                  <a:pt x="6908" y="4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868835" y="9268655"/>
            <a:ext cx="410400" cy="189102"/>
          </a:xfrm>
          <a:custGeom>
            <a:avLst/>
            <a:gdLst/>
            <a:ahLst/>
            <a:cxnLst/>
            <a:rect l="l" t="t" r="r" b="b"/>
            <a:pathLst>
              <a:path w="410400" h="189102">
                <a:moveTo>
                  <a:pt x="0" y="0"/>
                </a:moveTo>
                <a:lnTo>
                  <a:pt x="56807" y="42875"/>
                </a:lnTo>
                <a:lnTo>
                  <a:pt x="147421" y="96431"/>
                </a:lnTo>
                <a:lnTo>
                  <a:pt x="239648" y="139103"/>
                </a:lnTo>
                <a:lnTo>
                  <a:pt x="335660" y="172466"/>
                </a:lnTo>
                <a:lnTo>
                  <a:pt x="404126" y="189103"/>
                </a:lnTo>
                <a:lnTo>
                  <a:pt x="410400" y="188772"/>
                </a:lnTo>
                <a:lnTo>
                  <a:pt x="407911" y="187045"/>
                </a:lnTo>
                <a:lnTo>
                  <a:pt x="344843" y="172466"/>
                </a:lnTo>
                <a:lnTo>
                  <a:pt x="241376" y="137363"/>
                </a:lnTo>
                <a:lnTo>
                  <a:pt x="153034" y="96431"/>
                </a:lnTo>
                <a:lnTo>
                  <a:pt x="64363" y="44704"/>
                </a:lnTo>
                <a:lnTo>
                  <a:pt x="3124" y="53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116119" y="9229656"/>
            <a:ext cx="53035" cy="42659"/>
          </a:xfrm>
          <a:custGeom>
            <a:avLst/>
            <a:gdLst/>
            <a:ahLst/>
            <a:cxnLst/>
            <a:rect l="l" t="t" r="r" b="b"/>
            <a:pathLst>
              <a:path w="53035" h="42659">
                <a:moveTo>
                  <a:pt x="47523" y="7023"/>
                </a:moveTo>
                <a:lnTo>
                  <a:pt x="53035" y="0"/>
                </a:lnTo>
                <a:lnTo>
                  <a:pt x="50546" y="647"/>
                </a:lnTo>
                <a:lnTo>
                  <a:pt x="6159" y="35852"/>
                </a:lnTo>
                <a:lnTo>
                  <a:pt x="0" y="42659"/>
                </a:lnTo>
                <a:lnTo>
                  <a:pt x="5194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106833" y="9272320"/>
            <a:ext cx="9296" cy="7340"/>
          </a:xfrm>
          <a:custGeom>
            <a:avLst/>
            <a:gdLst/>
            <a:ahLst/>
            <a:cxnLst/>
            <a:rect l="l" t="t" r="r" b="b"/>
            <a:pathLst>
              <a:path w="9296" h="7340">
                <a:moveTo>
                  <a:pt x="6159" y="533"/>
                </a:moveTo>
                <a:lnTo>
                  <a:pt x="0" y="7340"/>
                </a:lnTo>
                <a:lnTo>
                  <a:pt x="5194" y="5181"/>
                </a:lnTo>
                <a:lnTo>
                  <a:pt x="9296" y="0"/>
                </a:lnTo>
                <a:lnTo>
                  <a:pt x="6159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099712" y="9279670"/>
            <a:ext cx="7124" cy="5283"/>
          </a:xfrm>
          <a:custGeom>
            <a:avLst/>
            <a:gdLst/>
            <a:ahLst/>
            <a:cxnLst/>
            <a:rect l="l" t="t" r="r" b="b"/>
            <a:pathLst>
              <a:path w="7124" h="5283">
                <a:moveTo>
                  <a:pt x="3987" y="533"/>
                </a:moveTo>
                <a:lnTo>
                  <a:pt x="0" y="5283"/>
                </a:lnTo>
                <a:lnTo>
                  <a:pt x="5080" y="3441"/>
                </a:lnTo>
                <a:lnTo>
                  <a:pt x="7124" y="0"/>
                </a:lnTo>
                <a:lnTo>
                  <a:pt x="3987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092045" y="9287008"/>
            <a:ext cx="5067" cy="3784"/>
          </a:xfrm>
          <a:custGeom>
            <a:avLst/>
            <a:gdLst/>
            <a:ahLst/>
            <a:cxnLst/>
            <a:rect l="l" t="t" r="r" b="b"/>
            <a:pathLst>
              <a:path w="5067" h="3784">
                <a:moveTo>
                  <a:pt x="2476" y="533"/>
                </a:moveTo>
                <a:lnTo>
                  <a:pt x="0" y="3784"/>
                </a:lnTo>
                <a:lnTo>
                  <a:pt x="4419" y="2476"/>
                </a:lnTo>
                <a:lnTo>
                  <a:pt x="506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466068" y="9311093"/>
            <a:ext cx="5067" cy="1079"/>
          </a:xfrm>
          <a:custGeom>
            <a:avLst/>
            <a:gdLst/>
            <a:ahLst/>
            <a:cxnLst/>
            <a:rect l="l" t="t" r="r" b="b"/>
            <a:pathLst>
              <a:path w="5067" h="1079">
                <a:moveTo>
                  <a:pt x="431" y="1079"/>
                </a:moveTo>
                <a:lnTo>
                  <a:pt x="5067" y="546"/>
                </a:lnTo>
                <a:lnTo>
                  <a:pt x="0" y="0"/>
                </a:lnTo>
                <a:lnTo>
                  <a:pt x="431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11968" y="9312829"/>
            <a:ext cx="7023" cy="1168"/>
          </a:xfrm>
          <a:custGeom>
            <a:avLst/>
            <a:gdLst/>
            <a:ahLst/>
            <a:cxnLst/>
            <a:rect l="l" t="t" r="r" b="b"/>
            <a:pathLst>
              <a:path w="7023" h="1168">
                <a:moveTo>
                  <a:pt x="0" y="635"/>
                </a:moveTo>
                <a:lnTo>
                  <a:pt x="6578" y="1168"/>
                </a:lnTo>
                <a:lnTo>
                  <a:pt x="7023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00744" y="9314770"/>
            <a:ext cx="8966" cy="1066"/>
          </a:xfrm>
          <a:custGeom>
            <a:avLst/>
            <a:gdLst/>
            <a:ahLst/>
            <a:cxnLst/>
            <a:rect l="l" t="t" r="r" b="b"/>
            <a:pathLst>
              <a:path w="8966" h="1066">
                <a:moveTo>
                  <a:pt x="0" y="431"/>
                </a:moveTo>
                <a:lnTo>
                  <a:pt x="8636" y="1066"/>
                </a:lnTo>
                <a:lnTo>
                  <a:pt x="8966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479359" y="9314441"/>
            <a:ext cx="17703" cy="863"/>
          </a:xfrm>
          <a:custGeom>
            <a:avLst/>
            <a:gdLst/>
            <a:ahLst/>
            <a:cxnLst/>
            <a:rect l="l" t="t" r="r" b="b"/>
            <a:pathLst>
              <a:path w="17703" h="863">
                <a:moveTo>
                  <a:pt x="0" y="863"/>
                </a:moveTo>
                <a:lnTo>
                  <a:pt x="17703" y="761"/>
                </a:lnTo>
                <a:lnTo>
                  <a:pt x="86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029186" y="9290782"/>
            <a:ext cx="62852" cy="40614"/>
          </a:xfrm>
          <a:custGeom>
            <a:avLst/>
            <a:gdLst/>
            <a:ahLst/>
            <a:cxnLst/>
            <a:rect l="l" t="t" r="r" b="b"/>
            <a:pathLst>
              <a:path w="62852" h="40614">
                <a:moveTo>
                  <a:pt x="62204" y="1193"/>
                </a:moveTo>
                <a:lnTo>
                  <a:pt x="62852" y="0"/>
                </a:lnTo>
                <a:lnTo>
                  <a:pt x="59829" y="546"/>
                </a:lnTo>
                <a:lnTo>
                  <a:pt x="8102" y="33921"/>
                </a:lnTo>
                <a:lnTo>
                  <a:pt x="0" y="40614"/>
                </a:lnTo>
                <a:lnTo>
                  <a:pt x="7886" y="37376"/>
                </a:lnTo>
                <a:lnTo>
                  <a:pt x="54102" y="7785"/>
                </a:lnTo>
                <a:lnTo>
                  <a:pt x="62204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23682" y="9331402"/>
            <a:ext cx="5499" cy="3670"/>
          </a:xfrm>
          <a:custGeom>
            <a:avLst/>
            <a:gdLst/>
            <a:ahLst/>
            <a:cxnLst/>
            <a:rect l="l" t="t" r="r" b="b"/>
            <a:pathLst>
              <a:path w="5499" h="3670">
                <a:moveTo>
                  <a:pt x="2362" y="533"/>
                </a:moveTo>
                <a:lnTo>
                  <a:pt x="0" y="3670"/>
                </a:lnTo>
                <a:lnTo>
                  <a:pt x="4317" y="2476"/>
                </a:lnTo>
                <a:lnTo>
                  <a:pt x="5499" y="0"/>
                </a:lnTo>
                <a:lnTo>
                  <a:pt x="2362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018171" y="9335071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60" y="647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6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008993" y="9340579"/>
            <a:ext cx="4953" cy="3771"/>
          </a:xfrm>
          <a:custGeom>
            <a:avLst/>
            <a:gdLst/>
            <a:ahLst/>
            <a:cxnLst/>
            <a:rect l="l" t="t" r="r" b="b"/>
            <a:pathLst>
              <a:path w="4952" h="3771">
                <a:moveTo>
                  <a:pt x="2374" y="431"/>
                </a:moveTo>
                <a:lnTo>
                  <a:pt x="0" y="3771"/>
                </a:lnTo>
                <a:lnTo>
                  <a:pt x="4318" y="2476"/>
                </a:lnTo>
                <a:lnTo>
                  <a:pt x="4953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642543" y="9284844"/>
            <a:ext cx="216433" cy="66751"/>
          </a:xfrm>
          <a:custGeom>
            <a:avLst/>
            <a:gdLst/>
            <a:ahLst/>
            <a:cxnLst/>
            <a:rect l="l" t="t" r="r" b="b"/>
            <a:pathLst>
              <a:path w="216433" h="66751">
                <a:moveTo>
                  <a:pt x="0" y="65125"/>
                </a:moveTo>
                <a:lnTo>
                  <a:pt x="647" y="66751"/>
                </a:lnTo>
                <a:lnTo>
                  <a:pt x="75603" y="51409"/>
                </a:lnTo>
                <a:lnTo>
                  <a:pt x="167512" y="23228"/>
                </a:lnTo>
                <a:lnTo>
                  <a:pt x="216433" y="2273"/>
                </a:lnTo>
                <a:lnTo>
                  <a:pt x="215023" y="0"/>
                </a:lnTo>
                <a:lnTo>
                  <a:pt x="165671" y="21386"/>
                </a:lnTo>
                <a:lnTo>
                  <a:pt x="73761" y="49580"/>
                </a:lnTo>
                <a:lnTo>
                  <a:pt x="0" y="65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575153" y="9356882"/>
            <a:ext cx="15976" cy="2273"/>
          </a:xfrm>
          <a:custGeom>
            <a:avLst/>
            <a:gdLst/>
            <a:ahLst/>
            <a:cxnLst/>
            <a:rect l="l" t="t" r="r" b="b"/>
            <a:pathLst>
              <a:path w="15976" h="2273">
                <a:moveTo>
                  <a:pt x="0" y="1079"/>
                </a:moveTo>
                <a:lnTo>
                  <a:pt x="15976" y="2273"/>
                </a:lnTo>
                <a:lnTo>
                  <a:pt x="1446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399440" y="9356888"/>
            <a:ext cx="12636" cy="2260"/>
          </a:xfrm>
          <a:custGeom>
            <a:avLst/>
            <a:gdLst/>
            <a:ahLst/>
            <a:cxnLst/>
            <a:rect l="l" t="t" r="r" b="b"/>
            <a:pathLst>
              <a:path w="12636" h="2260">
                <a:moveTo>
                  <a:pt x="0" y="2159"/>
                </a:moveTo>
                <a:lnTo>
                  <a:pt x="12636" y="2260"/>
                </a:lnTo>
                <a:lnTo>
                  <a:pt x="1397" y="0"/>
                </a:lnTo>
                <a:lnTo>
                  <a:pt x="0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12075" y="9359157"/>
            <a:ext cx="30988" cy="1079"/>
          </a:xfrm>
          <a:custGeom>
            <a:avLst/>
            <a:gdLst/>
            <a:ahLst/>
            <a:cxnLst/>
            <a:rect l="l" t="t" r="r" b="b"/>
            <a:pathLst>
              <a:path w="30987" h="1079">
                <a:moveTo>
                  <a:pt x="863" y="1079"/>
                </a:moveTo>
                <a:lnTo>
                  <a:pt x="30987" y="647"/>
                </a:lnTo>
                <a:lnTo>
                  <a:pt x="0" y="0"/>
                </a:lnTo>
                <a:lnTo>
                  <a:pt x="86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578285" y="9368882"/>
            <a:ext cx="2476" cy="6578"/>
          </a:xfrm>
          <a:custGeom>
            <a:avLst/>
            <a:gdLst/>
            <a:ahLst/>
            <a:cxnLst/>
            <a:rect l="l" t="t" r="r" b="b"/>
            <a:pathLst>
              <a:path w="2476" h="6578">
                <a:moveTo>
                  <a:pt x="0" y="6578"/>
                </a:moveTo>
                <a:lnTo>
                  <a:pt x="2476" y="5168"/>
                </a:lnTo>
                <a:lnTo>
                  <a:pt x="1295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09807" y="9368872"/>
            <a:ext cx="2374" cy="6591"/>
          </a:xfrm>
          <a:custGeom>
            <a:avLst/>
            <a:gdLst/>
            <a:ahLst/>
            <a:cxnLst/>
            <a:rect l="l" t="t" r="r" b="b"/>
            <a:pathLst>
              <a:path w="2374" h="6591">
                <a:moveTo>
                  <a:pt x="0" y="5079"/>
                </a:moveTo>
                <a:lnTo>
                  <a:pt x="2374" y="6591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29505" y="9344359"/>
            <a:ext cx="79476" cy="40284"/>
          </a:xfrm>
          <a:custGeom>
            <a:avLst/>
            <a:gdLst/>
            <a:ahLst/>
            <a:cxnLst/>
            <a:rect l="l" t="t" r="r" b="b"/>
            <a:pathLst>
              <a:path w="79476" h="40284">
                <a:moveTo>
                  <a:pt x="78079" y="2374"/>
                </a:moveTo>
                <a:lnTo>
                  <a:pt x="79476" y="0"/>
                </a:lnTo>
                <a:lnTo>
                  <a:pt x="76352" y="533"/>
                </a:lnTo>
                <a:lnTo>
                  <a:pt x="0" y="40284"/>
                </a:lnTo>
                <a:lnTo>
                  <a:pt x="6261" y="39522"/>
                </a:lnTo>
                <a:lnTo>
                  <a:pt x="7807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811133" y="9392310"/>
            <a:ext cx="103136" cy="40817"/>
          </a:xfrm>
          <a:custGeom>
            <a:avLst/>
            <a:gdLst/>
            <a:ahLst/>
            <a:cxnLst/>
            <a:rect l="l" t="t" r="r" b="b"/>
            <a:pathLst>
              <a:path w="103136" h="40817">
                <a:moveTo>
                  <a:pt x="95580" y="4965"/>
                </a:moveTo>
                <a:lnTo>
                  <a:pt x="103136" y="0"/>
                </a:lnTo>
                <a:lnTo>
                  <a:pt x="98602" y="647"/>
                </a:lnTo>
                <a:lnTo>
                  <a:pt x="0" y="39204"/>
                </a:lnTo>
                <a:lnTo>
                  <a:pt x="101" y="40817"/>
                </a:lnTo>
                <a:lnTo>
                  <a:pt x="8636" y="38226"/>
                </a:lnTo>
                <a:lnTo>
                  <a:pt x="9558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805633" y="9433018"/>
            <a:ext cx="5613" cy="1409"/>
          </a:xfrm>
          <a:custGeom>
            <a:avLst/>
            <a:gdLst/>
            <a:ahLst/>
            <a:cxnLst/>
            <a:rect l="l" t="t" r="r" b="b"/>
            <a:pathLst>
              <a:path w="5613" h="1409">
                <a:moveTo>
                  <a:pt x="749" y="1295"/>
                </a:moveTo>
                <a:lnTo>
                  <a:pt x="4851" y="1409"/>
                </a:lnTo>
                <a:lnTo>
                  <a:pt x="5613" y="114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798284" y="9434857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49" y="1193"/>
                </a:moveTo>
                <a:lnTo>
                  <a:pt x="5067" y="761"/>
                </a:lnTo>
                <a:lnTo>
                  <a:pt x="0" y="0"/>
                </a:lnTo>
                <a:lnTo>
                  <a:pt x="749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721278" y="9435510"/>
            <a:ext cx="104216" cy="62966"/>
          </a:xfrm>
          <a:custGeom>
            <a:avLst/>
            <a:gdLst/>
            <a:ahLst/>
            <a:cxnLst/>
            <a:rect l="l" t="t" r="r" b="b"/>
            <a:pathLst>
              <a:path w="104216" h="62966">
                <a:moveTo>
                  <a:pt x="92875" y="0"/>
                </a:moveTo>
                <a:lnTo>
                  <a:pt x="92875" y="7556"/>
                </a:lnTo>
                <a:lnTo>
                  <a:pt x="100545" y="29590"/>
                </a:lnTo>
                <a:lnTo>
                  <a:pt x="99898" y="35204"/>
                </a:lnTo>
                <a:lnTo>
                  <a:pt x="33362" y="53670"/>
                </a:lnTo>
                <a:lnTo>
                  <a:pt x="3556" y="60909"/>
                </a:lnTo>
                <a:lnTo>
                  <a:pt x="0" y="62966"/>
                </a:lnTo>
                <a:lnTo>
                  <a:pt x="5511" y="62852"/>
                </a:lnTo>
                <a:lnTo>
                  <a:pt x="59613" y="48488"/>
                </a:lnTo>
                <a:lnTo>
                  <a:pt x="104216" y="35636"/>
                </a:lnTo>
                <a:lnTo>
                  <a:pt x="928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785321" y="9438526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62" y="1193"/>
                </a:moveTo>
                <a:lnTo>
                  <a:pt x="5067" y="774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777865" y="9440044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57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770526" y="9441771"/>
            <a:ext cx="4965" cy="1181"/>
          </a:xfrm>
          <a:custGeom>
            <a:avLst/>
            <a:gdLst/>
            <a:ahLst/>
            <a:cxnLst/>
            <a:rect l="l" t="t" r="r" b="b"/>
            <a:pathLst>
              <a:path w="4965" h="1181">
                <a:moveTo>
                  <a:pt x="0" y="863"/>
                </a:moveTo>
                <a:lnTo>
                  <a:pt x="4965" y="1181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757451" y="944545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750112" y="944739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742774" y="944922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863"/>
                </a:moveTo>
                <a:lnTo>
                  <a:pt x="4864" y="965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729698" y="9453006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647"/>
                </a:moveTo>
                <a:lnTo>
                  <a:pt x="4965" y="965"/>
                </a:lnTo>
                <a:lnTo>
                  <a:pt x="400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722360" y="9454733"/>
            <a:ext cx="4965" cy="1079"/>
          </a:xfrm>
          <a:custGeom>
            <a:avLst/>
            <a:gdLst/>
            <a:ahLst/>
            <a:cxnLst/>
            <a:rect l="l" t="t" r="r" b="b"/>
            <a:pathLst>
              <a:path w="4965" h="1079">
                <a:moveTo>
                  <a:pt x="0" y="863"/>
                </a:moveTo>
                <a:lnTo>
                  <a:pt x="4965" y="1079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715114" y="9456675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762"/>
                </a:moveTo>
                <a:lnTo>
                  <a:pt x="4749" y="977"/>
                </a:lnTo>
                <a:lnTo>
                  <a:pt x="3784" y="0"/>
                </a:lnTo>
                <a:lnTo>
                  <a:pt x="0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24624" y="9457328"/>
            <a:ext cx="86283" cy="16408"/>
          </a:xfrm>
          <a:custGeom>
            <a:avLst/>
            <a:gdLst/>
            <a:ahLst/>
            <a:cxnLst/>
            <a:rect l="l" t="t" r="r" b="b"/>
            <a:pathLst>
              <a:path w="86283" h="16408">
                <a:moveTo>
                  <a:pt x="85089" y="0"/>
                </a:moveTo>
                <a:lnTo>
                  <a:pt x="20942" y="11442"/>
                </a:lnTo>
                <a:lnTo>
                  <a:pt x="0" y="16408"/>
                </a:lnTo>
                <a:lnTo>
                  <a:pt x="56578" y="8318"/>
                </a:lnTo>
                <a:lnTo>
                  <a:pt x="84226" y="4102"/>
                </a:lnTo>
                <a:lnTo>
                  <a:pt x="86283" y="8420"/>
                </a:lnTo>
                <a:lnTo>
                  <a:pt x="850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280847" y="9457645"/>
            <a:ext cx="279069" cy="24079"/>
          </a:xfrm>
          <a:custGeom>
            <a:avLst/>
            <a:gdLst/>
            <a:ahLst/>
            <a:cxnLst/>
            <a:rect l="l" t="t" r="r" b="b"/>
            <a:pathLst>
              <a:path w="279069" h="24079">
                <a:moveTo>
                  <a:pt x="115887" y="20408"/>
                </a:moveTo>
                <a:lnTo>
                  <a:pt x="138023" y="22250"/>
                </a:lnTo>
                <a:lnTo>
                  <a:pt x="189763" y="24079"/>
                </a:lnTo>
                <a:lnTo>
                  <a:pt x="250126" y="24079"/>
                </a:lnTo>
                <a:lnTo>
                  <a:pt x="278422" y="22682"/>
                </a:lnTo>
                <a:lnTo>
                  <a:pt x="279069" y="21602"/>
                </a:lnTo>
                <a:lnTo>
                  <a:pt x="269786" y="21170"/>
                </a:lnTo>
                <a:lnTo>
                  <a:pt x="223672" y="23012"/>
                </a:lnTo>
                <a:lnTo>
                  <a:pt x="147853" y="21272"/>
                </a:lnTo>
                <a:lnTo>
                  <a:pt x="36398" y="7454"/>
                </a:lnTo>
                <a:lnTo>
                  <a:pt x="0" y="0"/>
                </a:lnTo>
                <a:lnTo>
                  <a:pt x="761" y="2273"/>
                </a:lnTo>
                <a:lnTo>
                  <a:pt x="32727" y="9283"/>
                </a:lnTo>
                <a:lnTo>
                  <a:pt x="115887" y="20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559930" y="9473737"/>
            <a:ext cx="64693" cy="5511"/>
          </a:xfrm>
          <a:custGeom>
            <a:avLst/>
            <a:gdLst/>
            <a:ahLst/>
            <a:cxnLst/>
            <a:rect l="l" t="t" r="r" b="b"/>
            <a:pathLst>
              <a:path w="64693" h="5511">
                <a:moveTo>
                  <a:pt x="101" y="4102"/>
                </a:moveTo>
                <a:lnTo>
                  <a:pt x="0" y="5511"/>
                </a:lnTo>
                <a:lnTo>
                  <a:pt x="52920" y="3022"/>
                </a:lnTo>
                <a:lnTo>
                  <a:pt x="64693" y="0"/>
                </a:lnTo>
                <a:lnTo>
                  <a:pt x="101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439719" y="7426068"/>
            <a:ext cx="18681" cy="1828"/>
          </a:xfrm>
          <a:custGeom>
            <a:avLst/>
            <a:gdLst/>
            <a:ahLst/>
            <a:cxnLst/>
            <a:rect l="l" t="t" r="r" b="b"/>
            <a:pathLst>
              <a:path w="18681" h="1828">
                <a:moveTo>
                  <a:pt x="0" y="749"/>
                </a:moveTo>
                <a:lnTo>
                  <a:pt x="101" y="1828"/>
                </a:lnTo>
                <a:lnTo>
                  <a:pt x="18681" y="749"/>
                </a:lnTo>
                <a:lnTo>
                  <a:pt x="194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593511" y="7535999"/>
            <a:ext cx="270967" cy="82943"/>
          </a:xfrm>
          <a:custGeom>
            <a:avLst/>
            <a:gdLst/>
            <a:ahLst/>
            <a:cxnLst/>
            <a:rect l="l" t="t" r="r" b="b"/>
            <a:pathLst>
              <a:path w="270967" h="82943">
                <a:moveTo>
                  <a:pt x="270967" y="74409"/>
                </a:moveTo>
                <a:lnTo>
                  <a:pt x="270751" y="72148"/>
                </a:lnTo>
                <a:lnTo>
                  <a:pt x="211467" y="57353"/>
                </a:lnTo>
                <a:lnTo>
                  <a:pt x="141477" y="22148"/>
                </a:lnTo>
                <a:lnTo>
                  <a:pt x="58102" y="16852"/>
                </a:lnTo>
                <a:lnTo>
                  <a:pt x="2806" y="0"/>
                </a:lnTo>
                <a:lnTo>
                  <a:pt x="863" y="431"/>
                </a:lnTo>
                <a:lnTo>
                  <a:pt x="0" y="12420"/>
                </a:lnTo>
                <a:lnTo>
                  <a:pt x="13817" y="12966"/>
                </a:lnTo>
                <a:lnTo>
                  <a:pt x="115455" y="31432"/>
                </a:lnTo>
                <a:lnTo>
                  <a:pt x="202285" y="57353"/>
                </a:lnTo>
                <a:lnTo>
                  <a:pt x="265683" y="82943"/>
                </a:lnTo>
                <a:lnTo>
                  <a:pt x="270967" y="744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84330" y="7550256"/>
            <a:ext cx="273126" cy="211899"/>
          </a:xfrm>
          <a:custGeom>
            <a:avLst/>
            <a:gdLst/>
            <a:ahLst/>
            <a:cxnLst/>
            <a:rect l="l" t="t" r="r" b="b"/>
            <a:pathLst>
              <a:path w="273126" h="211899">
                <a:moveTo>
                  <a:pt x="9283" y="0"/>
                </a:moveTo>
                <a:lnTo>
                  <a:pt x="0" y="105308"/>
                </a:lnTo>
                <a:lnTo>
                  <a:pt x="39738" y="105841"/>
                </a:lnTo>
                <a:lnTo>
                  <a:pt x="40830" y="211899"/>
                </a:lnTo>
                <a:lnTo>
                  <a:pt x="54546" y="211899"/>
                </a:lnTo>
                <a:lnTo>
                  <a:pt x="55613" y="52273"/>
                </a:lnTo>
                <a:lnTo>
                  <a:pt x="65557" y="52387"/>
                </a:lnTo>
                <a:lnTo>
                  <a:pt x="141262" y="68910"/>
                </a:lnTo>
                <a:lnTo>
                  <a:pt x="220751" y="94830"/>
                </a:lnTo>
                <a:lnTo>
                  <a:pt x="251320" y="108978"/>
                </a:lnTo>
                <a:lnTo>
                  <a:pt x="255854" y="102819"/>
                </a:lnTo>
                <a:lnTo>
                  <a:pt x="273126" y="70637"/>
                </a:lnTo>
                <a:lnTo>
                  <a:pt x="209626" y="44932"/>
                </a:lnTo>
                <a:lnTo>
                  <a:pt x="122796" y="19011"/>
                </a:lnTo>
                <a:lnTo>
                  <a:pt x="21170" y="546"/>
                </a:lnTo>
                <a:lnTo>
                  <a:pt x="9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32895" y="7550265"/>
            <a:ext cx="273342" cy="145364"/>
          </a:xfrm>
          <a:custGeom>
            <a:avLst/>
            <a:gdLst/>
            <a:ahLst/>
            <a:cxnLst/>
            <a:rect l="l" t="t" r="r" b="b"/>
            <a:pathLst>
              <a:path w="273342" h="145364">
                <a:moveTo>
                  <a:pt x="18034" y="104101"/>
                </a:moveTo>
                <a:lnTo>
                  <a:pt x="21920" y="108965"/>
                </a:lnTo>
                <a:lnTo>
                  <a:pt x="48920" y="96761"/>
                </a:lnTo>
                <a:lnTo>
                  <a:pt x="131965" y="68897"/>
                </a:lnTo>
                <a:lnTo>
                  <a:pt x="207784" y="52374"/>
                </a:lnTo>
                <a:lnTo>
                  <a:pt x="217716" y="52273"/>
                </a:lnTo>
                <a:lnTo>
                  <a:pt x="218808" y="145364"/>
                </a:lnTo>
                <a:lnTo>
                  <a:pt x="232511" y="145364"/>
                </a:lnTo>
                <a:lnTo>
                  <a:pt x="233591" y="105841"/>
                </a:lnTo>
                <a:lnTo>
                  <a:pt x="273342" y="105295"/>
                </a:lnTo>
                <a:lnTo>
                  <a:pt x="264058" y="0"/>
                </a:lnTo>
                <a:lnTo>
                  <a:pt x="257035" y="0"/>
                </a:lnTo>
                <a:lnTo>
                  <a:pt x="256273" y="965"/>
                </a:lnTo>
                <a:lnTo>
                  <a:pt x="192989" y="9817"/>
                </a:lnTo>
                <a:lnTo>
                  <a:pt x="109943" y="30238"/>
                </a:lnTo>
                <a:lnTo>
                  <a:pt x="15646" y="63499"/>
                </a:lnTo>
                <a:lnTo>
                  <a:pt x="0" y="70523"/>
                </a:lnTo>
                <a:lnTo>
                  <a:pt x="18034" y="10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715229" y="7638384"/>
            <a:ext cx="68795" cy="253377"/>
          </a:xfrm>
          <a:custGeom>
            <a:avLst/>
            <a:gdLst/>
            <a:ahLst/>
            <a:cxnLst/>
            <a:rect l="l" t="t" r="r" b="b"/>
            <a:pathLst>
              <a:path w="68795" h="253377">
                <a:moveTo>
                  <a:pt x="64033" y="2921"/>
                </a:moveTo>
                <a:lnTo>
                  <a:pt x="64033" y="251218"/>
                </a:lnTo>
                <a:lnTo>
                  <a:pt x="1727" y="251434"/>
                </a:lnTo>
                <a:lnTo>
                  <a:pt x="0" y="253377"/>
                </a:lnTo>
                <a:lnTo>
                  <a:pt x="67716" y="253161"/>
                </a:lnTo>
                <a:lnTo>
                  <a:pt x="68795" y="2273"/>
                </a:lnTo>
                <a:lnTo>
                  <a:pt x="62852" y="0"/>
                </a:lnTo>
                <a:lnTo>
                  <a:pt x="0" y="762"/>
                </a:lnTo>
                <a:lnTo>
                  <a:pt x="1727" y="2705"/>
                </a:lnTo>
                <a:lnTo>
                  <a:pt x="64033" y="29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793847" y="7665286"/>
            <a:ext cx="37592" cy="36715"/>
          </a:xfrm>
          <a:custGeom>
            <a:avLst/>
            <a:gdLst/>
            <a:ahLst/>
            <a:cxnLst/>
            <a:rect l="l" t="t" r="r" b="b"/>
            <a:pathLst>
              <a:path w="37591" h="36715">
                <a:moveTo>
                  <a:pt x="25171" y="5397"/>
                </a:moveTo>
                <a:lnTo>
                  <a:pt x="16751" y="26568"/>
                </a:lnTo>
                <a:lnTo>
                  <a:pt x="8750" y="26568"/>
                </a:lnTo>
                <a:lnTo>
                  <a:pt x="7238" y="24396"/>
                </a:lnTo>
                <a:lnTo>
                  <a:pt x="7340" y="13500"/>
                </a:lnTo>
                <a:lnTo>
                  <a:pt x="10477" y="9283"/>
                </a:lnTo>
                <a:lnTo>
                  <a:pt x="16852" y="6146"/>
                </a:lnTo>
                <a:lnTo>
                  <a:pt x="17068" y="1828"/>
                </a:lnTo>
                <a:lnTo>
                  <a:pt x="12534" y="0"/>
                </a:lnTo>
                <a:lnTo>
                  <a:pt x="3898" y="4419"/>
                </a:lnTo>
                <a:lnTo>
                  <a:pt x="0" y="11658"/>
                </a:lnTo>
                <a:lnTo>
                  <a:pt x="0" y="24295"/>
                </a:lnTo>
                <a:lnTo>
                  <a:pt x="4000" y="33261"/>
                </a:lnTo>
                <a:lnTo>
                  <a:pt x="7340" y="35306"/>
                </a:lnTo>
                <a:lnTo>
                  <a:pt x="17284" y="36715"/>
                </a:lnTo>
                <a:lnTo>
                  <a:pt x="37591" y="1612"/>
                </a:lnTo>
                <a:lnTo>
                  <a:pt x="28943" y="1828"/>
                </a:lnTo>
                <a:lnTo>
                  <a:pt x="25171" y="53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721060" y="7672628"/>
            <a:ext cx="54648" cy="54432"/>
          </a:xfrm>
          <a:custGeom>
            <a:avLst/>
            <a:gdLst/>
            <a:ahLst/>
            <a:cxnLst/>
            <a:rect l="l" t="t" r="r" b="b"/>
            <a:pathLst>
              <a:path w="54648" h="54432">
                <a:moveTo>
                  <a:pt x="31534" y="22999"/>
                </a:moveTo>
                <a:lnTo>
                  <a:pt x="30454" y="0"/>
                </a:lnTo>
                <a:lnTo>
                  <a:pt x="24193" y="0"/>
                </a:lnTo>
                <a:lnTo>
                  <a:pt x="23114" y="22999"/>
                </a:lnTo>
                <a:lnTo>
                  <a:pt x="0" y="24295"/>
                </a:lnTo>
                <a:lnTo>
                  <a:pt x="0" y="28397"/>
                </a:lnTo>
                <a:lnTo>
                  <a:pt x="23114" y="29692"/>
                </a:lnTo>
                <a:lnTo>
                  <a:pt x="24193" y="54432"/>
                </a:lnTo>
                <a:lnTo>
                  <a:pt x="30454" y="54432"/>
                </a:lnTo>
                <a:lnTo>
                  <a:pt x="31534" y="29692"/>
                </a:lnTo>
                <a:lnTo>
                  <a:pt x="54648" y="28397"/>
                </a:lnTo>
                <a:lnTo>
                  <a:pt x="54648" y="24295"/>
                </a:lnTo>
                <a:lnTo>
                  <a:pt x="31534" y="229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36203" y="7711291"/>
            <a:ext cx="166001" cy="164160"/>
          </a:xfrm>
          <a:custGeom>
            <a:avLst/>
            <a:gdLst/>
            <a:ahLst/>
            <a:cxnLst/>
            <a:rect l="l" t="t" r="r" b="b"/>
            <a:pathLst>
              <a:path w="166001" h="164160">
                <a:moveTo>
                  <a:pt x="1727" y="11226"/>
                </a:moveTo>
                <a:lnTo>
                  <a:pt x="29375" y="31749"/>
                </a:lnTo>
                <a:lnTo>
                  <a:pt x="88455" y="83477"/>
                </a:lnTo>
                <a:lnTo>
                  <a:pt x="120091" y="116535"/>
                </a:lnTo>
                <a:lnTo>
                  <a:pt x="163398" y="164160"/>
                </a:lnTo>
                <a:lnTo>
                  <a:pt x="166001" y="161137"/>
                </a:lnTo>
                <a:lnTo>
                  <a:pt x="158864" y="155409"/>
                </a:lnTo>
                <a:lnTo>
                  <a:pt x="114477" y="87045"/>
                </a:lnTo>
                <a:lnTo>
                  <a:pt x="42443" y="38988"/>
                </a:lnTo>
                <a:lnTo>
                  <a:pt x="33261" y="27863"/>
                </a:lnTo>
                <a:lnTo>
                  <a:pt x="12852" y="7556"/>
                </a:lnTo>
                <a:lnTo>
                  <a:pt x="7226" y="0"/>
                </a:lnTo>
                <a:lnTo>
                  <a:pt x="4749" y="0"/>
                </a:lnTo>
                <a:lnTo>
                  <a:pt x="0" y="8750"/>
                </a:lnTo>
                <a:lnTo>
                  <a:pt x="1727" y="112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88047" y="7711508"/>
            <a:ext cx="166319" cy="164261"/>
          </a:xfrm>
          <a:custGeom>
            <a:avLst/>
            <a:gdLst/>
            <a:ahLst/>
            <a:cxnLst/>
            <a:rect l="l" t="t" r="r" b="b"/>
            <a:pathLst>
              <a:path w="166319" h="164261">
                <a:moveTo>
                  <a:pt x="8102" y="154000"/>
                </a:moveTo>
                <a:lnTo>
                  <a:pt x="0" y="160591"/>
                </a:lnTo>
                <a:lnTo>
                  <a:pt x="3136" y="164261"/>
                </a:lnTo>
                <a:lnTo>
                  <a:pt x="11239" y="155295"/>
                </a:lnTo>
                <a:lnTo>
                  <a:pt x="39738" y="122796"/>
                </a:lnTo>
                <a:lnTo>
                  <a:pt x="105511" y="57340"/>
                </a:lnTo>
                <a:lnTo>
                  <a:pt x="164490" y="11010"/>
                </a:lnTo>
                <a:lnTo>
                  <a:pt x="166319" y="8636"/>
                </a:lnTo>
                <a:lnTo>
                  <a:pt x="161785" y="0"/>
                </a:lnTo>
                <a:lnTo>
                  <a:pt x="133057" y="27647"/>
                </a:lnTo>
                <a:lnTo>
                  <a:pt x="123875" y="38773"/>
                </a:lnTo>
                <a:lnTo>
                  <a:pt x="53670" y="84988"/>
                </a:lnTo>
                <a:lnTo>
                  <a:pt x="8102" y="1540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9642" y="7698549"/>
            <a:ext cx="15773" cy="124625"/>
          </a:xfrm>
          <a:custGeom>
            <a:avLst/>
            <a:gdLst/>
            <a:ahLst/>
            <a:cxnLst/>
            <a:rect l="l" t="t" r="r" b="b"/>
            <a:pathLst>
              <a:path w="15773" h="124625">
                <a:moveTo>
                  <a:pt x="13931" y="27863"/>
                </a:moveTo>
                <a:lnTo>
                  <a:pt x="114" y="28930"/>
                </a:lnTo>
                <a:lnTo>
                  <a:pt x="761" y="31534"/>
                </a:lnTo>
                <a:lnTo>
                  <a:pt x="0" y="104863"/>
                </a:lnTo>
                <a:lnTo>
                  <a:pt x="114" y="106807"/>
                </a:lnTo>
                <a:lnTo>
                  <a:pt x="13931" y="107238"/>
                </a:lnTo>
                <a:lnTo>
                  <a:pt x="2057" y="109067"/>
                </a:lnTo>
                <a:lnTo>
                  <a:pt x="2057" y="124625"/>
                </a:lnTo>
                <a:lnTo>
                  <a:pt x="15773" y="124625"/>
                </a:lnTo>
                <a:lnTo>
                  <a:pt x="15773" y="0"/>
                </a:lnTo>
                <a:lnTo>
                  <a:pt x="2057" y="0"/>
                </a:lnTo>
                <a:lnTo>
                  <a:pt x="2057" y="26670"/>
                </a:lnTo>
                <a:lnTo>
                  <a:pt x="13931" y="27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93850" y="7712800"/>
            <a:ext cx="11442" cy="24079"/>
          </a:xfrm>
          <a:custGeom>
            <a:avLst/>
            <a:gdLst/>
            <a:ahLst/>
            <a:cxnLst/>
            <a:rect l="l" t="t" r="r" b="b"/>
            <a:pathLst>
              <a:path w="11442" h="24079">
                <a:moveTo>
                  <a:pt x="6908" y="533"/>
                </a:moveTo>
                <a:lnTo>
                  <a:pt x="3886" y="3124"/>
                </a:lnTo>
                <a:lnTo>
                  <a:pt x="0" y="10363"/>
                </a:lnTo>
                <a:lnTo>
                  <a:pt x="330" y="24079"/>
                </a:lnTo>
                <a:lnTo>
                  <a:pt x="11442" y="0"/>
                </a:lnTo>
                <a:lnTo>
                  <a:pt x="6908" y="5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793748" y="7845423"/>
            <a:ext cx="37795" cy="33159"/>
          </a:xfrm>
          <a:custGeom>
            <a:avLst/>
            <a:gdLst/>
            <a:ahLst/>
            <a:cxnLst/>
            <a:rect l="l" t="t" r="r" b="b"/>
            <a:pathLst>
              <a:path w="37795" h="33159">
                <a:moveTo>
                  <a:pt x="1612" y="33159"/>
                </a:moveTo>
                <a:lnTo>
                  <a:pt x="7010" y="32613"/>
                </a:lnTo>
                <a:lnTo>
                  <a:pt x="8750" y="10261"/>
                </a:lnTo>
                <a:lnTo>
                  <a:pt x="37795" y="9397"/>
                </a:lnTo>
                <a:lnTo>
                  <a:pt x="28079" y="1079"/>
                </a:lnTo>
                <a:lnTo>
                  <a:pt x="24942" y="0"/>
                </a:lnTo>
                <a:lnTo>
                  <a:pt x="3238" y="977"/>
                </a:lnTo>
                <a:lnTo>
                  <a:pt x="215" y="3454"/>
                </a:lnTo>
                <a:lnTo>
                  <a:pt x="0" y="30886"/>
                </a:lnTo>
                <a:lnTo>
                  <a:pt x="1612" y="331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748381" y="7800162"/>
            <a:ext cx="0" cy="56273"/>
          </a:xfrm>
          <a:custGeom>
            <a:avLst/>
            <a:gdLst/>
            <a:ahLst/>
            <a:cxnLst/>
            <a:rect l="l" t="t" r="r" b="b"/>
            <a:pathLst>
              <a:path h="56273">
                <a:moveTo>
                  <a:pt x="0" y="0"/>
                </a:moveTo>
                <a:lnTo>
                  <a:pt x="0" y="56273"/>
                </a:lnTo>
              </a:path>
            </a:pathLst>
          </a:custGeom>
          <a:ln w="75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425901" y="7890137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10579"/>
                </a:moveTo>
                <a:lnTo>
                  <a:pt x="2374" y="11226"/>
                </a:lnTo>
                <a:lnTo>
                  <a:pt x="419" y="0"/>
                </a:lnTo>
                <a:lnTo>
                  <a:pt x="0" y="105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793308" y="7883329"/>
            <a:ext cx="47091" cy="35318"/>
          </a:xfrm>
          <a:custGeom>
            <a:avLst/>
            <a:gdLst/>
            <a:ahLst/>
            <a:cxnLst/>
            <a:rect l="l" t="t" r="r" b="b"/>
            <a:pathLst>
              <a:path w="47091" h="35318">
                <a:moveTo>
                  <a:pt x="46329" y="35318"/>
                </a:moveTo>
                <a:lnTo>
                  <a:pt x="47091" y="29590"/>
                </a:lnTo>
                <a:lnTo>
                  <a:pt x="29375" y="19011"/>
                </a:lnTo>
                <a:lnTo>
                  <a:pt x="29489" y="16954"/>
                </a:lnTo>
                <a:lnTo>
                  <a:pt x="46875" y="6159"/>
                </a:lnTo>
                <a:lnTo>
                  <a:pt x="46977" y="0"/>
                </a:lnTo>
                <a:lnTo>
                  <a:pt x="40614" y="0"/>
                </a:lnTo>
                <a:lnTo>
                  <a:pt x="23977" y="11125"/>
                </a:lnTo>
                <a:lnTo>
                  <a:pt x="3670" y="12852"/>
                </a:lnTo>
                <a:lnTo>
                  <a:pt x="0" y="15011"/>
                </a:lnTo>
                <a:lnTo>
                  <a:pt x="546" y="20523"/>
                </a:lnTo>
                <a:lnTo>
                  <a:pt x="21069" y="22250"/>
                </a:lnTo>
                <a:lnTo>
                  <a:pt x="39636" y="35102"/>
                </a:lnTo>
                <a:lnTo>
                  <a:pt x="46329" y="353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230609" y="7909041"/>
            <a:ext cx="108648" cy="173761"/>
          </a:xfrm>
          <a:custGeom>
            <a:avLst/>
            <a:gdLst/>
            <a:ahLst/>
            <a:cxnLst/>
            <a:rect l="l" t="t" r="r" b="b"/>
            <a:pathLst>
              <a:path w="108648" h="173761">
                <a:moveTo>
                  <a:pt x="1079" y="11112"/>
                </a:moveTo>
                <a:lnTo>
                  <a:pt x="19977" y="35204"/>
                </a:lnTo>
                <a:lnTo>
                  <a:pt x="71704" y="121932"/>
                </a:lnTo>
                <a:lnTo>
                  <a:pt x="93522" y="170307"/>
                </a:lnTo>
                <a:lnTo>
                  <a:pt x="96215" y="173761"/>
                </a:lnTo>
                <a:lnTo>
                  <a:pt x="108648" y="172681"/>
                </a:lnTo>
                <a:lnTo>
                  <a:pt x="104749" y="153568"/>
                </a:lnTo>
                <a:lnTo>
                  <a:pt x="54851" y="85318"/>
                </a:lnTo>
                <a:lnTo>
                  <a:pt x="23431" y="13169"/>
                </a:lnTo>
                <a:lnTo>
                  <a:pt x="10464" y="0"/>
                </a:lnTo>
                <a:lnTo>
                  <a:pt x="8102" y="0"/>
                </a:lnTo>
                <a:lnTo>
                  <a:pt x="0" y="10363"/>
                </a:lnTo>
                <a:lnTo>
                  <a:pt x="1079" y="111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651319" y="7909040"/>
            <a:ext cx="106921" cy="173329"/>
          </a:xfrm>
          <a:custGeom>
            <a:avLst/>
            <a:gdLst/>
            <a:ahLst/>
            <a:cxnLst/>
            <a:rect l="l" t="t" r="r" b="b"/>
            <a:pathLst>
              <a:path w="106921" h="173329">
                <a:moveTo>
                  <a:pt x="100545" y="0"/>
                </a:moveTo>
                <a:lnTo>
                  <a:pt x="98056" y="0"/>
                </a:lnTo>
                <a:lnTo>
                  <a:pt x="85864" y="12090"/>
                </a:lnTo>
                <a:lnTo>
                  <a:pt x="53784" y="85318"/>
                </a:lnTo>
                <a:lnTo>
                  <a:pt x="6375" y="148818"/>
                </a:lnTo>
                <a:lnTo>
                  <a:pt x="0" y="172681"/>
                </a:lnTo>
                <a:lnTo>
                  <a:pt x="11988" y="173329"/>
                </a:lnTo>
                <a:lnTo>
                  <a:pt x="61887" y="76784"/>
                </a:lnTo>
                <a:lnTo>
                  <a:pt x="106921" y="8851"/>
                </a:lnTo>
                <a:lnTo>
                  <a:pt x="10054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35473" y="7938242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296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070792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006200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58561" y="7826082"/>
            <a:ext cx="0" cy="130035"/>
          </a:xfrm>
          <a:custGeom>
            <a:avLst/>
            <a:gdLst/>
            <a:ahLst/>
            <a:cxnLst/>
            <a:rect l="l" t="t" r="r" b="b"/>
            <a:pathLst>
              <a:path h="130035">
                <a:moveTo>
                  <a:pt x="0" y="0"/>
                </a:moveTo>
                <a:lnTo>
                  <a:pt x="0" y="130035"/>
                </a:lnTo>
              </a:path>
            </a:pathLst>
          </a:custGeom>
          <a:ln w="1498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556580" y="7954924"/>
            <a:ext cx="8305" cy="11023"/>
          </a:xfrm>
          <a:custGeom>
            <a:avLst/>
            <a:gdLst/>
            <a:ahLst/>
            <a:cxnLst/>
            <a:rect l="l" t="t" r="r" b="b"/>
            <a:pathLst>
              <a:path w="8305" h="11023">
                <a:moveTo>
                  <a:pt x="0" y="11023"/>
                </a:moveTo>
                <a:lnTo>
                  <a:pt x="8305" y="10490"/>
                </a:lnTo>
                <a:lnTo>
                  <a:pt x="8305" y="444"/>
                </a:lnTo>
                <a:lnTo>
                  <a:pt x="1943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349642" y="7959147"/>
            <a:ext cx="15773" cy="125603"/>
          </a:xfrm>
          <a:custGeom>
            <a:avLst/>
            <a:gdLst/>
            <a:ahLst/>
            <a:cxnLst/>
            <a:rect l="l" t="t" r="r" b="b"/>
            <a:pathLst>
              <a:path w="15773" h="125602">
                <a:moveTo>
                  <a:pt x="2158" y="124421"/>
                </a:moveTo>
                <a:lnTo>
                  <a:pt x="4965" y="125602"/>
                </a:lnTo>
                <a:lnTo>
                  <a:pt x="15773" y="124523"/>
                </a:lnTo>
                <a:lnTo>
                  <a:pt x="15773" y="0"/>
                </a:lnTo>
                <a:lnTo>
                  <a:pt x="2057" y="0"/>
                </a:lnTo>
                <a:lnTo>
                  <a:pt x="2057" y="22898"/>
                </a:lnTo>
                <a:lnTo>
                  <a:pt x="13931" y="24091"/>
                </a:lnTo>
                <a:lnTo>
                  <a:pt x="114" y="25158"/>
                </a:lnTo>
                <a:lnTo>
                  <a:pt x="761" y="27762"/>
                </a:lnTo>
                <a:lnTo>
                  <a:pt x="0" y="99250"/>
                </a:lnTo>
                <a:lnTo>
                  <a:pt x="114" y="101193"/>
                </a:lnTo>
                <a:lnTo>
                  <a:pt x="13931" y="101625"/>
                </a:lnTo>
                <a:lnTo>
                  <a:pt x="2057" y="103466"/>
                </a:lnTo>
                <a:lnTo>
                  <a:pt x="1079" y="119659"/>
                </a:lnTo>
                <a:lnTo>
                  <a:pt x="2158" y="1244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425567" y="802416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3157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554954" y="8088807"/>
            <a:ext cx="9931" cy="0"/>
          </a:xfrm>
          <a:custGeom>
            <a:avLst/>
            <a:gdLst/>
            <a:ahLst/>
            <a:cxnLst/>
            <a:rect l="l" t="t" r="r" b="b"/>
            <a:pathLst>
              <a:path w="9931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1303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624189" y="8020055"/>
            <a:ext cx="15544" cy="100558"/>
          </a:xfrm>
          <a:custGeom>
            <a:avLst/>
            <a:gdLst/>
            <a:ahLst/>
            <a:cxnLst/>
            <a:rect l="l" t="t" r="r" b="b"/>
            <a:pathLst>
              <a:path w="15544" h="100558">
                <a:moveTo>
                  <a:pt x="15544" y="58648"/>
                </a:moveTo>
                <a:lnTo>
                  <a:pt x="14681" y="0"/>
                </a:lnTo>
                <a:lnTo>
                  <a:pt x="965" y="0"/>
                </a:lnTo>
                <a:lnTo>
                  <a:pt x="0" y="84569"/>
                </a:lnTo>
                <a:lnTo>
                  <a:pt x="965" y="100558"/>
                </a:lnTo>
                <a:lnTo>
                  <a:pt x="14681" y="100558"/>
                </a:lnTo>
                <a:lnTo>
                  <a:pt x="15544" y="586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51698" y="8085509"/>
            <a:ext cx="14579" cy="35102"/>
          </a:xfrm>
          <a:custGeom>
            <a:avLst/>
            <a:gdLst/>
            <a:ahLst/>
            <a:cxnLst/>
            <a:rect l="l" t="t" r="r" b="b"/>
            <a:pathLst>
              <a:path w="14579" h="35102">
                <a:moveTo>
                  <a:pt x="14579" y="19113"/>
                </a:moveTo>
                <a:lnTo>
                  <a:pt x="13716" y="1079"/>
                </a:lnTo>
                <a:lnTo>
                  <a:pt x="2908" y="0"/>
                </a:lnTo>
                <a:lnTo>
                  <a:pt x="0" y="1181"/>
                </a:lnTo>
                <a:lnTo>
                  <a:pt x="0" y="35102"/>
                </a:lnTo>
                <a:lnTo>
                  <a:pt x="13716" y="35102"/>
                </a:lnTo>
                <a:lnTo>
                  <a:pt x="14579" y="19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036209" y="8132380"/>
            <a:ext cx="382206" cy="1063688"/>
          </a:xfrm>
          <a:custGeom>
            <a:avLst/>
            <a:gdLst/>
            <a:ahLst/>
            <a:cxnLst/>
            <a:rect l="l" t="t" r="r" b="b"/>
            <a:pathLst>
              <a:path w="382206" h="1063688">
                <a:moveTo>
                  <a:pt x="19545" y="1048143"/>
                </a:moveTo>
                <a:lnTo>
                  <a:pt x="49136" y="1018654"/>
                </a:lnTo>
                <a:lnTo>
                  <a:pt x="114579" y="975131"/>
                </a:lnTo>
                <a:lnTo>
                  <a:pt x="159829" y="907529"/>
                </a:lnTo>
                <a:lnTo>
                  <a:pt x="213512" y="856005"/>
                </a:lnTo>
                <a:lnTo>
                  <a:pt x="217931" y="852982"/>
                </a:lnTo>
                <a:lnTo>
                  <a:pt x="251205" y="775436"/>
                </a:lnTo>
                <a:lnTo>
                  <a:pt x="298729" y="712038"/>
                </a:lnTo>
                <a:lnTo>
                  <a:pt x="317512" y="632879"/>
                </a:lnTo>
                <a:lnTo>
                  <a:pt x="352831" y="562902"/>
                </a:lnTo>
                <a:lnTo>
                  <a:pt x="359524" y="477253"/>
                </a:lnTo>
                <a:lnTo>
                  <a:pt x="382092" y="401319"/>
                </a:lnTo>
                <a:lnTo>
                  <a:pt x="372376" y="320217"/>
                </a:lnTo>
                <a:lnTo>
                  <a:pt x="382206" y="240512"/>
                </a:lnTo>
                <a:lnTo>
                  <a:pt x="359956" y="166852"/>
                </a:lnTo>
                <a:lnTo>
                  <a:pt x="358228" y="150126"/>
                </a:lnTo>
                <a:lnTo>
                  <a:pt x="354672" y="85432"/>
                </a:lnTo>
                <a:lnTo>
                  <a:pt x="319455" y="11556"/>
                </a:lnTo>
                <a:lnTo>
                  <a:pt x="315785" y="317"/>
                </a:lnTo>
                <a:lnTo>
                  <a:pt x="311035" y="0"/>
                </a:lnTo>
                <a:lnTo>
                  <a:pt x="335978" y="74523"/>
                </a:lnTo>
                <a:lnTo>
                  <a:pt x="356400" y="164909"/>
                </a:lnTo>
                <a:lnTo>
                  <a:pt x="367512" y="259206"/>
                </a:lnTo>
                <a:lnTo>
                  <a:pt x="367512" y="383616"/>
                </a:lnTo>
                <a:lnTo>
                  <a:pt x="358228" y="466661"/>
                </a:lnTo>
                <a:lnTo>
                  <a:pt x="339763" y="553605"/>
                </a:lnTo>
                <a:lnTo>
                  <a:pt x="308330" y="649617"/>
                </a:lnTo>
                <a:lnTo>
                  <a:pt x="270852" y="734072"/>
                </a:lnTo>
                <a:lnTo>
                  <a:pt x="219671" y="821448"/>
                </a:lnTo>
                <a:lnTo>
                  <a:pt x="156159" y="907630"/>
                </a:lnTo>
                <a:lnTo>
                  <a:pt x="93306" y="974051"/>
                </a:lnTo>
                <a:lnTo>
                  <a:pt x="16408" y="1041336"/>
                </a:lnTo>
                <a:lnTo>
                  <a:pt x="0" y="1053210"/>
                </a:lnTo>
                <a:lnTo>
                  <a:pt x="5499" y="1063688"/>
                </a:lnTo>
                <a:lnTo>
                  <a:pt x="19545" y="10481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468357" y="8479595"/>
            <a:ext cx="977" cy="16738"/>
          </a:xfrm>
          <a:custGeom>
            <a:avLst/>
            <a:gdLst/>
            <a:ahLst/>
            <a:cxnLst/>
            <a:rect l="l" t="t" r="r" b="b"/>
            <a:pathLst>
              <a:path w="977" h="16738">
                <a:moveTo>
                  <a:pt x="977" y="16738"/>
                </a:moveTo>
                <a:lnTo>
                  <a:pt x="761" y="660"/>
                </a:lnTo>
                <a:lnTo>
                  <a:pt x="0" y="0"/>
                </a:lnTo>
                <a:lnTo>
                  <a:pt x="977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469335" y="8516526"/>
            <a:ext cx="1841" cy="13081"/>
          </a:xfrm>
          <a:custGeom>
            <a:avLst/>
            <a:gdLst/>
            <a:ahLst/>
            <a:cxnLst/>
            <a:rect l="l" t="t" r="r" b="b"/>
            <a:pathLst>
              <a:path w="1841" h="13080">
                <a:moveTo>
                  <a:pt x="0" y="11137"/>
                </a:moveTo>
                <a:lnTo>
                  <a:pt x="1841" y="13081"/>
                </a:lnTo>
                <a:lnTo>
                  <a:pt x="1625" y="660"/>
                </a:lnTo>
                <a:lnTo>
                  <a:pt x="863" y="0"/>
                </a:lnTo>
                <a:lnTo>
                  <a:pt x="0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888485" y="8729618"/>
            <a:ext cx="94386" cy="94284"/>
          </a:xfrm>
          <a:custGeom>
            <a:avLst/>
            <a:gdLst/>
            <a:ahLst/>
            <a:cxnLst/>
            <a:rect l="l" t="t" r="r" b="b"/>
            <a:pathLst>
              <a:path w="94386" h="94284">
                <a:moveTo>
                  <a:pt x="66636" y="3784"/>
                </a:moveTo>
                <a:lnTo>
                  <a:pt x="57454" y="0"/>
                </a:lnTo>
                <a:lnTo>
                  <a:pt x="36398" y="0"/>
                </a:lnTo>
                <a:lnTo>
                  <a:pt x="25387" y="3784"/>
                </a:lnTo>
                <a:lnTo>
                  <a:pt x="12319" y="12966"/>
                </a:lnTo>
                <a:lnTo>
                  <a:pt x="3238" y="25920"/>
                </a:lnTo>
                <a:lnTo>
                  <a:pt x="0" y="35750"/>
                </a:lnTo>
                <a:lnTo>
                  <a:pt x="0" y="59296"/>
                </a:lnTo>
                <a:lnTo>
                  <a:pt x="5613" y="72148"/>
                </a:lnTo>
                <a:lnTo>
                  <a:pt x="15011" y="83058"/>
                </a:lnTo>
                <a:lnTo>
                  <a:pt x="29489" y="92557"/>
                </a:lnTo>
                <a:lnTo>
                  <a:pt x="38887" y="94284"/>
                </a:lnTo>
                <a:lnTo>
                  <a:pt x="53136" y="94284"/>
                </a:lnTo>
                <a:lnTo>
                  <a:pt x="62420" y="92557"/>
                </a:lnTo>
                <a:lnTo>
                  <a:pt x="75717" y="85534"/>
                </a:lnTo>
                <a:lnTo>
                  <a:pt x="88239" y="70307"/>
                </a:lnTo>
                <a:lnTo>
                  <a:pt x="94386" y="54330"/>
                </a:lnTo>
                <a:lnTo>
                  <a:pt x="94284" y="40716"/>
                </a:lnTo>
                <a:lnTo>
                  <a:pt x="88988" y="25704"/>
                </a:lnTo>
                <a:lnTo>
                  <a:pt x="79819" y="12750"/>
                </a:lnTo>
                <a:lnTo>
                  <a:pt x="6663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643186" y="9287118"/>
            <a:ext cx="221081" cy="67386"/>
          </a:xfrm>
          <a:custGeom>
            <a:avLst/>
            <a:gdLst/>
            <a:ahLst/>
            <a:cxnLst/>
            <a:rect l="l" t="t" r="r" b="b"/>
            <a:pathLst>
              <a:path w="221081" h="67386">
                <a:moveTo>
                  <a:pt x="1092" y="67386"/>
                </a:moveTo>
                <a:lnTo>
                  <a:pt x="14046" y="65874"/>
                </a:lnTo>
                <a:lnTo>
                  <a:pt x="93637" y="60375"/>
                </a:lnTo>
                <a:lnTo>
                  <a:pt x="170421" y="22669"/>
                </a:lnTo>
                <a:lnTo>
                  <a:pt x="218808" y="11874"/>
                </a:lnTo>
                <a:lnTo>
                  <a:pt x="221081" y="10363"/>
                </a:lnTo>
                <a:lnTo>
                  <a:pt x="219138" y="4318"/>
                </a:lnTo>
                <a:lnTo>
                  <a:pt x="215785" y="0"/>
                </a:lnTo>
                <a:lnTo>
                  <a:pt x="166865" y="20942"/>
                </a:lnTo>
                <a:lnTo>
                  <a:pt x="74955" y="49136"/>
                </a:lnTo>
                <a:lnTo>
                  <a:pt x="0" y="64477"/>
                </a:lnTo>
                <a:lnTo>
                  <a:pt x="1092" y="673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126296" y="9288410"/>
            <a:ext cx="220764" cy="65989"/>
          </a:xfrm>
          <a:custGeom>
            <a:avLst/>
            <a:gdLst/>
            <a:ahLst/>
            <a:cxnLst/>
            <a:rect l="l" t="t" r="r" b="b"/>
            <a:pathLst>
              <a:path w="220764" h="65989">
                <a:moveTo>
                  <a:pt x="4864" y="0"/>
                </a:moveTo>
                <a:lnTo>
                  <a:pt x="1739" y="2920"/>
                </a:lnTo>
                <a:lnTo>
                  <a:pt x="0" y="8966"/>
                </a:lnTo>
                <a:lnTo>
                  <a:pt x="50546" y="21386"/>
                </a:lnTo>
                <a:lnTo>
                  <a:pt x="126149" y="58534"/>
                </a:lnTo>
                <a:lnTo>
                  <a:pt x="207581" y="63931"/>
                </a:lnTo>
                <a:lnTo>
                  <a:pt x="215036" y="65989"/>
                </a:lnTo>
                <a:lnTo>
                  <a:pt x="220002" y="65989"/>
                </a:lnTo>
                <a:lnTo>
                  <a:pt x="220764" y="63512"/>
                </a:lnTo>
                <a:lnTo>
                  <a:pt x="179832" y="54762"/>
                </a:lnTo>
                <a:lnTo>
                  <a:pt x="98501" y="34455"/>
                </a:lnTo>
                <a:lnTo>
                  <a:pt x="486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467506" y="7425469"/>
            <a:ext cx="2055540" cy="2056290"/>
          </a:xfrm>
          <a:custGeom>
            <a:avLst/>
            <a:gdLst/>
            <a:ahLst/>
            <a:cxnLst/>
            <a:rect l="l" t="t" r="r" b="b"/>
            <a:pathLst>
              <a:path w="2055540" h="2056290">
                <a:moveTo>
                  <a:pt x="11226" y="1170879"/>
                </a:moveTo>
                <a:lnTo>
                  <a:pt x="8800" y="1156663"/>
                </a:lnTo>
                <a:lnTo>
                  <a:pt x="6978" y="1146870"/>
                </a:lnTo>
                <a:lnTo>
                  <a:pt x="5487" y="1134277"/>
                </a:lnTo>
                <a:lnTo>
                  <a:pt x="5181" y="1130480"/>
                </a:lnTo>
                <a:lnTo>
                  <a:pt x="3821" y="1113672"/>
                </a:lnTo>
                <a:lnTo>
                  <a:pt x="2702" y="1100365"/>
                </a:lnTo>
                <a:lnTo>
                  <a:pt x="1805" y="1089405"/>
                </a:lnTo>
                <a:lnTo>
                  <a:pt x="1111" y="1079638"/>
                </a:lnTo>
                <a:lnTo>
                  <a:pt x="603" y="1069913"/>
                </a:lnTo>
                <a:lnTo>
                  <a:pt x="261" y="1059074"/>
                </a:lnTo>
                <a:lnTo>
                  <a:pt x="66" y="1045970"/>
                </a:lnTo>
                <a:lnTo>
                  <a:pt x="0" y="1029445"/>
                </a:lnTo>
                <a:lnTo>
                  <a:pt x="0" y="1028106"/>
                </a:lnTo>
                <a:lnTo>
                  <a:pt x="13" y="1011299"/>
                </a:lnTo>
                <a:lnTo>
                  <a:pt x="93" y="997973"/>
                </a:lnTo>
                <a:lnTo>
                  <a:pt x="293" y="986984"/>
                </a:lnTo>
                <a:lnTo>
                  <a:pt x="670" y="977187"/>
                </a:lnTo>
                <a:lnTo>
                  <a:pt x="1279" y="967436"/>
                </a:lnTo>
                <a:lnTo>
                  <a:pt x="2178" y="956587"/>
                </a:lnTo>
                <a:lnTo>
                  <a:pt x="3420" y="943496"/>
                </a:lnTo>
                <a:lnTo>
                  <a:pt x="5062" y="927017"/>
                </a:lnTo>
                <a:lnTo>
                  <a:pt x="5181" y="925832"/>
                </a:lnTo>
                <a:lnTo>
                  <a:pt x="6837" y="909104"/>
                </a:lnTo>
                <a:lnTo>
                  <a:pt x="8221" y="895844"/>
                </a:lnTo>
                <a:lnTo>
                  <a:pt x="10842" y="875204"/>
                </a:lnTo>
                <a:lnTo>
                  <a:pt x="14378" y="854858"/>
                </a:lnTo>
                <a:lnTo>
                  <a:pt x="16905" y="841965"/>
                </a:lnTo>
                <a:lnTo>
                  <a:pt x="20162" y="825750"/>
                </a:lnTo>
                <a:lnTo>
                  <a:pt x="23736" y="808059"/>
                </a:lnTo>
                <a:lnTo>
                  <a:pt x="26439" y="795011"/>
                </a:lnTo>
                <a:lnTo>
                  <a:pt x="31096" y="774735"/>
                </a:lnTo>
                <a:lnTo>
                  <a:pt x="36627" y="754840"/>
                </a:lnTo>
                <a:lnTo>
                  <a:pt x="40422" y="742268"/>
                </a:lnTo>
                <a:lnTo>
                  <a:pt x="45277" y="726471"/>
                </a:lnTo>
                <a:lnTo>
                  <a:pt x="50650" y="709108"/>
                </a:lnTo>
                <a:lnTo>
                  <a:pt x="54646" y="696403"/>
                </a:lnTo>
                <a:lnTo>
                  <a:pt x="61293" y="676717"/>
                </a:lnTo>
                <a:lnTo>
                  <a:pt x="68767" y="657466"/>
                </a:lnTo>
                <a:lnTo>
                  <a:pt x="73798" y="645304"/>
                </a:lnTo>
                <a:lnTo>
                  <a:pt x="80215" y="630013"/>
                </a:lnTo>
                <a:lnTo>
                  <a:pt x="87235" y="613465"/>
                </a:lnTo>
                <a:lnTo>
                  <a:pt x="92491" y="601217"/>
                </a:lnTo>
                <a:lnTo>
                  <a:pt x="101072" y="582265"/>
                </a:lnTo>
                <a:lnTo>
                  <a:pt x="110417" y="563854"/>
                </a:lnTo>
                <a:lnTo>
                  <a:pt x="116627" y="552283"/>
                </a:lnTo>
                <a:lnTo>
                  <a:pt x="124530" y="537765"/>
                </a:lnTo>
                <a:lnTo>
                  <a:pt x="125171" y="536590"/>
                </a:lnTo>
                <a:lnTo>
                  <a:pt x="133206" y="521827"/>
                </a:lnTo>
                <a:lnTo>
                  <a:pt x="139638" y="510151"/>
                </a:lnTo>
                <a:lnTo>
                  <a:pt x="145061" y="500586"/>
                </a:lnTo>
                <a:lnTo>
                  <a:pt x="150072" y="492155"/>
                </a:lnTo>
                <a:lnTo>
                  <a:pt x="155268" y="483881"/>
                </a:lnTo>
                <a:lnTo>
                  <a:pt x="161246" y="474786"/>
                </a:lnTo>
                <a:lnTo>
                  <a:pt x="168602" y="463894"/>
                </a:lnTo>
                <a:lnTo>
                  <a:pt x="177932" y="450227"/>
                </a:lnTo>
                <a:lnTo>
                  <a:pt x="178625" y="449214"/>
                </a:lnTo>
                <a:lnTo>
                  <a:pt x="188104" y="435324"/>
                </a:lnTo>
                <a:lnTo>
                  <a:pt x="195667" y="424347"/>
                </a:lnTo>
                <a:lnTo>
                  <a:pt x="202008" y="415367"/>
                </a:lnTo>
                <a:lnTo>
                  <a:pt x="207822" y="407471"/>
                </a:lnTo>
                <a:lnTo>
                  <a:pt x="213803" y="399741"/>
                </a:lnTo>
                <a:lnTo>
                  <a:pt x="220646" y="391262"/>
                </a:lnTo>
                <a:lnTo>
                  <a:pt x="229046" y="381119"/>
                </a:lnTo>
                <a:lnTo>
                  <a:pt x="239696" y="368396"/>
                </a:lnTo>
                <a:lnTo>
                  <a:pt x="251123" y="354808"/>
                </a:lnTo>
                <a:lnTo>
                  <a:pt x="259762" y="344636"/>
                </a:lnTo>
                <a:lnTo>
                  <a:pt x="266987" y="336331"/>
                </a:lnTo>
                <a:lnTo>
                  <a:pt x="273573" y="329055"/>
                </a:lnTo>
                <a:lnTo>
                  <a:pt x="280294" y="321974"/>
                </a:lnTo>
                <a:lnTo>
                  <a:pt x="287923" y="314252"/>
                </a:lnTo>
                <a:lnTo>
                  <a:pt x="297235" y="305055"/>
                </a:lnTo>
                <a:lnTo>
                  <a:pt x="309005" y="293547"/>
                </a:lnTo>
                <a:lnTo>
                  <a:pt x="322205" y="280673"/>
                </a:lnTo>
                <a:lnTo>
                  <a:pt x="331788" y="271413"/>
                </a:lnTo>
                <a:lnTo>
                  <a:pt x="339782" y="263870"/>
                </a:lnTo>
                <a:lnTo>
                  <a:pt x="347048" y="257286"/>
                </a:lnTo>
                <a:lnTo>
                  <a:pt x="354447" y="250906"/>
                </a:lnTo>
                <a:lnTo>
                  <a:pt x="362840" y="243971"/>
                </a:lnTo>
                <a:lnTo>
                  <a:pt x="373089" y="235724"/>
                </a:lnTo>
                <a:lnTo>
                  <a:pt x="386054" y="225407"/>
                </a:lnTo>
                <a:lnTo>
                  <a:pt x="386956" y="224691"/>
                </a:lnTo>
                <a:lnTo>
                  <a:pt x="400120" y="214211"/>
                </a:lnTo>
                <a:lnTo>
                  <a:pt x="410592" y="205943"/>
                </a:lnTo>
                <a:lnTo>
                  <a:pt x="419303" y="199221"/>
                </a:lnTo>
                <a:lnTo>
                  <a:pt x="427186" y="193382"/>
                </a:lnTo>
                <a:lnTo>
                  <a:pt x="435171" y="187759"/>
                </a:lnTo>
                <a:lnTo>
                  <a:pt x="444192" y="181687"/>
                </a:lnTo>
                <a:lnTo>
                  <a:pt x="455179" y="174502"/>
                </a:lnTo>
                <a:lnTo>
                  <a:pt x="469065" y="165538"/>
                </a:lnTo>
                <a:lnTo>
                  <a:pt x="470115" y="164861"/>
                </a:lnTo>
                <a:lnTo>
                  <a:pt x="484243" y="155745"/>
                </a:lnTo>
                <a:lnTo>
                  <a:pt x="495479" y="148573"/>
                </a:lnTo>
                <a:lnTo>
                  <a:pt x="504817" y="142772"/>
                </a:lnTo>
                <a:lnTo>
                  <a:pt x="513248" y="137768"/>
                </a:lnTo>
                <a:lnTo>
                  <a:pt x="521764" y="132988"/>
                </a:lnTo>
                <a:lnTo>
                  <a:pt x="531356" y="127858"/>
                </a:lnTo>
                <a:lnTo>
                  <a:pt x="543015" y="121806"/>
                </a:lnTo>
                <a:lnTo>
                  <a:pt x="557734" y="114258"/>
                </a:lnTo>
                <a:lnTo>
                  <a:pt x="558888" y="113667"/>
                </a:lnTo>
                <a:lnTo>
                  <a:pt x="573845" y="106009"/>
                </a:lnTo>
                <a:lnTo>
                  <a:pt x="595607" y="95138"/>
                </a:lnTo>
                <a:lnTo>
                  <a:pt x="623495" y="82874"/>
                </a:lnTo>
                <a:lnTo>
                  <a:pt x="651068" y="71890"/>
                </a:lnTo>
                <a:lnTo>
                  <a:pt x="680299" y="60525"/>
                </a:lnTo>
                <a:lnTo>
                  <a:pt x="709167" y="50455"/>
                </a:lnTo>
                <a:lnTo>
                  <a:pt x="732197" y="43688"/>
                </a:lnTo>
                <a:lnTo>
                  <a:pt x="765575" y="34302"/>
                </a:lnTo>
                <a:lnTo>
                  <a:pt x="789044" y="27980"/>
                </a:lnTo>
                <a:lnTo>
                  <a:pt x="818814" y="21502"/>
                </a:lnTo>
                <a:lnTo>
                  <a:pt x="848079" y="16228"/>
                </a:lnTo>
                <a:lnTo>
                  <a:pt x="878929" y="10872"/>
                </a:lnTo>
                <a:lnTo>
                  <a:pt x="909219" y="6693"/>
                </a:lnTo>
                <a:lnTo>
                  <a:pt x="933107" y="4632"/>
                </a:lnTo>
                <a:lnTo>
                  <a:pt x="967692" y="2054"/>
                </a:lnTo>
                <a:lnTo>
                  <a:pt x="991953" y="507"/>
                </a:lnTo>
                <a:lnTo>
                  <a:pt x="1011502" y="0"/>
                </a:lnTo>
                <a:lnTo>
                  <a:pt x="1022366" y="62"/>
                </a:lnTo>
                <a:lnTo>
                  <a:pt x="1051984" y="670"/>
                </a:lnTo>
                <a:lnTo>
                  <a:pt x="1083438" y="1556"/>
                </a:lnTo>
                <a:lnTo>
                  <a:pt x="1113938" y="3485"/>
                </a:lnTo>
                <a:lnTo>
                  <a:pt x="1137815" y="6182"/>
                </a:lnTo>
                <a:lnTo>
                  <a:pt x="1172175" y="10475"/>
                </a:lnTo>
                <a:lnTo>
                  <a:pt x="1196294" y="13774"/>
                </a:lnTo>
                <a:lnTo>
                  <a:pt x="1226219" y="19391"/>
                </a:lnTo>
                <a:lnTo>
                  <a:pt x="1255150" y="25913"/>
                </a:lnTo>
                <a:lnTo>
                  <a:pt x="1256360" y="26190"/>
                </a:lnTo>
                <a:lnTo>
                  <a:pt x="1272751" y="29935"/>
                </a:lnTo>
                <a:lnTo>
                  <a:pt x="1296437" y="35599"/>
                </a:lnTo>
                <a:lnTo>
                  <a:pt x="1315288" y="40883"/>
                </a:lnTo>
                <a:lnTo>
                  <a:pt x="1338055" y="48256"/>
                </a:lnTo>
                <a:lnTo>
                  <a:pt x="1371199" y="59422"/>
                </a:lnTo>
                <a:lnTo>
                  <a:pt x="1394137" y="67402"/>
                </a:lnTo>
                <a:lnTo>
                  <a:pt x="1412376" y="74519"/>
                </a:lnTo>
                <a:lnTo>
                  <a:pt x="1434481" y="84147"/>
                </a:lnTo>
                <a:lnTo>
                  <a:pt x="1465729" y="98236"/>
                </a:lnTo>
                <a:lnTo>
                  <a:pt x="1487785" y="108504"/>
                </a:lnTo>
                <a:lnTo>
                  <a:pt x="1505220" y="117441"/>
                </a:lnTo>
                <a:lnTo>
                  <a:pt x="1526162" y="129203"/>
                </a:lnTo>
                <a:lnTo>
                  <a:pt x="1556128" y="146502"/>
                </a:lnTo>
                <a:lnTo>
                  <a:pt x="1577050" y="158906"/>
                </a:lnTo>
                <a:lnTo>
                  <a:pt x="1593501" y="169518"/>
                </a:lnTo>
                <a:lnTo>
                  <a:pt x="1613168" y="183300"/>
                </a:lnTo>
                <a:lnTo>
                  <a:pt x="1641297" y="203518"/>
                </a:lnTo>
                <a:lnTo>
                  <a:pt x="1660881" y="217944"/>
                </a:lnTo>
                <a:lnTo>
                  <a:pt x="1676202" y="230150"/>
                </a:lnTo>
                <a:lnTo>
                  <a:pt x="1694417" y="245841"/>
                </a:lnTo>
                <a:lnTo>
                  <a:pt x="1720299" y="268644"/>
                </a:lnTo>
                <a:lnTo>
                  <a:pt x="1738379" y="284931"/>
                </a:lnTo>
                <a:lnTo>
                  <a:pt x="1752405" y="298585"/>
                </a:lnTo>
                <a:lnTo>
                  <a:pt x="1768922" y="315979"/>
                </a:lnTo>
                <a:lnTo>
                  <a:pt x="1792544" y="341441"/>
                </a:lnTo>
                <a:lnTo>
                  <a:pt x="1808880" y="359448"/>
                </a:lnTo>
                <a:lnTo>
                  <a:pt x="1821470" y="374454"/>
                </a:lnTo>
                <a:lnTo>
                  <a:pt x="1836186" y="393467"/>
                </a:lnTo>
                <a:lnTo>
                  <a:pt x="1846910" y="407634"/>
                </a:lnTo>
                <a:lnTo>
                  <a:pt x="1857065" y="421020"/>
                </a:lnTo>
                <a:lnTo>
                  <a:pt x="1865068" y="431675"/>
                </a:lnTo>
                <a:lnTo>
                  <a:pt x="1871563" y="440545"/>
                </a:lnTo>
                <a:lnTo>
                  <a:pt x="1877198" y="448573"/>
                </a:lnTo>
                <a:lnTo>
                  <a:pt x="1882618" y="456705"/>
                </a:lnTo>
                <a:lnTo>
                  <a:pt x="1888469" y="465885"/>
                </a:lnTo>
                <a:lnTo>
                  <a:pt x="1895398" y="477059"/>
                </a:lnTo>
                <a:lnTo>
                  <a:pt x="1904050" y="491171"/>
                </a:lnTo>
                <a:lnTo>
                  <a:pt x="1913440" y="506574"/>
                </a:lnTo>
                <a:lnTo>
                  <a:pt x="1920329" y="518001"/>
                </a:lnTo>
                <a:lnTo>
                  <a:pt x="1925895" y="527491"/>
                </a:lnTo>
                <a:lnTo>
                  <a:pt x="1930686" y="536048"/>
                </a:lnTo>
                <a:lnTo>
                  <a:pt x="1935249" y="544679"/>
                </a:lnTo>
                <a:lnTo>
                  <a:pt x="1940130" y="554389"/>
                </a:lnTo>
                <a:lnTo>
                  <a:pt x="1945878" y="566184"/>
                </a:lnTo>
                <a:lnTo>
                  <a:pt x="1953038" y="581070"/>
                </a:lnTo>
                <a:lnTo>
                  <a:pt x="1953615" y="582272"/>
                </a:lnTo>
                <a:lnTo>
                  <a:pt x="1960915" y="597401"/>
                </a:lnTo>
                <a:lnTo>
                  <a:pt x="1966647" y="609431"/>
                </a:lnTo>
                <a:lnTo>
                  <a:pt x="1975189" y="628405"/>
                </a:lnTo>
                <a:lnTo>
                  <a:pt x="1982795" y="647613"/>
                </a:lnTo>
                <a:lnTo>
                  <a:pt x="1987358" y="659935"/>
                </a:lnTo>
                <a:lnTo>
                  <a:pt x="1993020" y="675474"/>
                </a:lnTo>
                <a:lnTo>
                  <a:pt x="1999192" y="692476"/>
                </a:lnTo>
                <a:lnTo>
                  <a:pt x="2003682" y="705023"/>
                </a:lnTo>
                <a:lnTo>
                  <a:pt x="2010275" y="724734"/>
                </a:lnTo>
                <a:lnTo>
                  <a:pt x="2015944" y="744585"/>
                </a:lnTo>
                <a:lnTo>
                  <a:pt x="2019278" y="757306"/>
                </a:lnTo>
                <a:lnTo>
                  <a:pt x="2023398" y="773354"/>
                </a:lnTo>
                <a:lnTo>
                  <a:pt x="2027819" y="790812"/>
                </a:lnTo>
                <a:lnTo>
                  <a:pt x="2031028" y="803754"/>
                </a:lnTo>
                <a:lnTo>
                  <a:pt x="2035606" y="824048"/>
                </a:lnTo>
                <a:lnTo>
                  <a:pt x="2039256" y="844364"/>
                </a:lnTo>
                <a:lnTo>
                  <a:pt x="2041304" y="857335"/>
                </a:lnTo>
                <a:lnTo>
                  <a:pt x="2043806" y="873676"/>
                </a:lnTo>
                <a:lnTo>
                  <a:pt x="2046422" y="891546"/>
                </a:lnTo>
                <a:lnTo>
                  <a:pt x="2048193" y="904706"/>
                </a:lnTo>
                <a:lnTo>
                  <a:pt x="2050417" y="925275"/>
                </a:lnTo>
                <a:lnTo>
                  <a:pt x="2051938" y="945740"/>
                </a:lnTo>
                <a:lnTo>
                  <a:pt x="2052830" y="958770"/>
                </a:lnTo>
                <a:lnTo>
                  <a:pt x="2054022" y="975177"/>
                </a:lnTo>
                <a:lnTo>
                  <a:pt x="2054161" y="977013"/>
                </a:lnTo>
                <a:lnTo>
                  <a:pt x="2055179" y="992039"/>
                </a:lnTo>
                <a:lnTo>
                  <a:pt x="2055536" y="1002387"/>
                </a:lnTo>
                <a:lnTo>
                  <a:pt x="2055529" y="1012689"/>
                </a:lnTo>
                <a:lnTo>
                  <a:pt x="2055456" y="1027575"/>
                </a:lnTo>
                <a:lnTo>
                  <a:pt x="2055456" y="1028106"/>
                </a:lnTo>
                <a:lnTo>
                  <a:pt x="2055526" y="1043200"/>
                </a:lnTo>
                <a:lnTo>
                  <a:pt x="2055540" y="1053580"/>
                </a:lnTo>
                <a:lnTo>
                  <a:pt x="2055204" y="1063841"/>
                </a:lnTo>
                <a:lnTo>
                  <a:pt x="2054224" y="1078575"/>
                </a:lnTo>
                <a:lnTo>
                  <a:pt x="2054161" y="1079401"/>
                </a:lnTo>
                <a:lnTo>
                  <a:pt x="2052930" y="1096182"/>
                </a:lnTo>
                <a:lnTo>
                  <a:pt x="2052015" y="1109477"/>
                </a:lnTo>
                <a:lnTo>
                  <a:pt x="2050494" y="1130154"/>
                </a:lnTo>
                <a:lnTo>
                  <a:pt x="2048330" y="1150526"/>
                </a:lnTo>
                <a:lnTo>
                  <a:pt x="2046609" y="1163440"/>
                </a:lnTo>
                <a:lnTo>
                  <a:pt x="2044251" y="1179686"/>
                </a:lnTo>
                <a:lnTo>
                  <a:pt x="2041459" y="1197973"/>
                </a:lnTo>
                <a:lnTo>
                  <a:pt x="2039387" y="1211141"/>
                </a:lnTo>
                <a:lnTo>
                  <a:pt x="2035736" y="1231619"/>
                </a:lnTo>
                <a:lnTo>
                  <a:pt x="2031219" y="1251764"/>
                </a:lnTo>
                <a:lnTo>
                  <a:pt x="2028065" y="1264516"/>
                </a:lnTo>
                <a:lnTo>
                  <a:pt x="2024008" y="1280550"/>
                </a:lnTo>
                <a:lnTo>
                  <a:pt x="2019514" y="1298055"/>
                </a:lnTo>
                <a:lnTo>
                  <a:pt x="2016140" y="1310942"/>
                </a:lnTo>
                <a:lnTo>
                  <a:pt x="2010456" y="1330948"/>
                </a:lnTo>
                <a:lnTo>
                  <a:pt x="2003936" y="1350553"/>
                </a:lnTo>
                <a:lnTo>
                  <a:pt x="1999515" y="1362938"/>
                </a:lnTo>
                <a:lnTo>
                  <a:pt x="1993869" y="1378503"/>
                </a:lnTo>
                <a:lnTo>
                  <a:pt x="1987702" y="1395434"/>
                </a:lnTo>
                <a:lnTo>
                  <a:pt x="1983078" y="1407931"/>
                </a:lnTo>
                <a:lnTo>
                  <a:pt x="1975441" y="1427268"/>
                </a:lnTo>
                <a:lnTo>
                  <a:pt x="1966987" y="1446105"/>
                </a:lnTo>
                <a:lnTo>
                  <a:pt x="1961343" y="1457977"/>
                </a:lnTo>
                <a:lnTo>
                  <a:pt x="1954162" y="1472895"/>
                </a:lnTo>
                <a:lnTo>
                  <a:pt x="1953615" y="1474028"/>
                </a:lnTo>
                <a:lnTo>
                  <a:pt x="1946328" y="1489187"/>
                </a:lnTo>
                <a:lnTo>
                  <a:pt x="1940494" y="1501178"/>
                </a:lnTo>
                <a:lnTo>
                  <a:pt x="1935566" y="1511006"/>
                </a:lnTo>
                <a:lnTo>
                  <a:pt x="1930995" y="1519680"/>
                </a:lnTo>
                <a:lnTo>
                  <a:pt x="1926233" y="1528206"/>
                </a:lnTo>
                <a:lnTo>
                  <a:pt x="1920730" y="1537591"/>
                </a:lnTo>
                <a:lnTo>
                  <a:pt x="1913939" y="1548843"/>
                </a:lnTo>
                <a:lnTo>
                  <a:pt x="1905310" y="1562969"/>
                </a:lnTo>
                <a:lnTo>
                  <a:pt x="1895903" y="1578322"/>
                </a:lnTo>
                <a:lnTo>
                  <a:pt x="1888887" y="1589653"/>
                </a:lnTo>
                <a:lnTo>
                  <a:pt x="1882989" y="1598933"/>
                </a:lnTo>
                <a:lnTo>
                  <a:pt x="1877564" y="1607106"/>
                </a:lnTo>
                <a:lnTo>
                  <a:pt x="1871969" y="1615115"/>
                </a:lnTo>
                <a:lnTo>
                  <a:pt x="1865559" y="1623904"/>
                </a:lnTo>
                <a:lnTo>
                  <a:pt x="1857690" y="1634419"/>
                </a:lnTo>
                <a:lnTo>
                  <a:pt x="1847716" y="1647602"/>
                </a:lnTo>
                <a:lnTo>
                  <a:pt x="1846910" y="1648666"/>
                </a:lnTo>
                <a:lnTo>
                  <a:pt x="1836765" y="1662071"/>
                </a:lnTo>
                <a:lnTo>
                  <a:pt x="1828667" y="1672659"/>
                </a:lnTo>
                <a:lnTo>
                  <a:pt x="1821883" y="1681309"/>
                </a:lnTo>
                <a:lnTo>
                  <a:pt x="1815677" y="1688901"/>
                </a:lnTo>
                <a:lnTo>
                  <a:pt x="1809317" y="1696316"/>
                </a:lnTo>
                <a:lnTo>
                  <a:pt x="1802069" y="1704432"/>
                </a:lnTo>
                <a:lnTo>
                  <a:pt x="1793198" y="1714129"/>
                </a:lnTo>
                <a:lnTo>
                  <a:pt x="1781971" y="1726287"/>
                </a:lnTo>
                <a:lnTo>
                  <a:pt x="1769684" y="1739482"/>
                </a:lnTo>
                <a:lnTo>
                  <a:pt x="1760556" y="1749189"/>
                </a:lnTo>
                <a:lnTo>
                  <a:pt x="1752933" y="1757108"/>
                </a:lnTo>
                <a:lnTo>
                  <a:pt x="1745994" y="1764037"/>
                </a:lnTo>
                <a:lnTo>
                  <a:pt x="1738920" y="1770773"/>
                </a:lnTo>
                <a:lnTo>
                  <a:pt x="1730890" y="1778115"/>
                </a:lnTo>
                <a:lnTo>
                  <a:pt x="1721084" y="1786860"/>
                </a:lnTo>
                <a:lnTo>
                  <a:pt x="1708682" y="1797806"/>
                </a:lnTo>
                <a:lnTo>
                  <a:pt x="1707692" y="1798678"/>
                </a:lnTo>
                <a:lnTo>
                  <a:pt x="1695091" y="1809800"/>
                </a:lnTo>
                <a:lnTo>
                  <a:pt x="1685054" y="1818569"/>
                </a:lnTo>
                <a:lnTo>
                  <a:pt x="1676687" y="1825702"/>
                </a:lnTo>
                <a:lnTo>
                  <a:pt x="1669098" y="1831916"/>
                </a:lnTo>
                <a:lnTo>
                  <a:pt x="1661395" y="1837926"/>
                </a:lnTo>
                <a:lnTo>
                  <a:pt x="1652684" y="1844450"/>
                </a:lnTo>
                <a:lnTo>
                  <a:pt x="1642073" y="1852202"/>
                </a:lnTo>
                <a:lnTo>
                  <a:pt x="1628668" y="1861901"/>
                </a:lnTo>
                <a:lnTo>
                  <a:pt x="1613997" y="1872421"/>
                </a:lnTo>
                <a:lnTo>
                  <a:pt x="1603119" y="1880141"/>
                </a:lnTo>
                <a:lnTo>
                  <a:pt x="1594073" y="1886401"/>
                </a:lnTo>
                <a:lnTo>
                  <a:pt x="1585897" y="1891823"/>
                </a:lnTo>
                <a:lnTo>
                  <a:pt x="1577629" y="1897026"/>
                </a:lnTo>
                <a:lnTo>
                  <a:pt x="1568306" y="1902631"/>
                </a:lnTo>
                <a:lnTo>
                  <a:pt x="1556967" y="1909257"/>
                </a:lnTo>
                <a:lnTo>
                  <a:pt x="1542648" y="1917524"/>
                </a:lnTo>
                <a:lnTo>
                  <a:pt x="1541589" y="1918134"/>
                </a:lnTo>
                <a:lnTo>
                  <a:pt x="1527028" y="1926536"/>
                </a:lnTo>
                <a:lnTo>
                  <a:pt x="1515446" y="1933143"/>
                </a:lnTo>
                <a:lnTo>
                  <a:pt x="1505824" y="1938478"/>
                </a:lnTo>
                <a:lnTo>
                  <a:pt x="1497149" y="1943063"/>
                </a:lnTo>
                <a:lnTo>
                  <a:pt x="1488402" y="1947423"/>
                </a:lnTo>
                <a:lnTo>
                  <a:pt x="1478569" y="1952079"/>
                </a:lnTo>
                <a:lnTo>
                  <a:pt x="1466633" y="1957556"/>
                </a:lnTo>
                <a:lnTo>
                  <a:pt x="1451578" y="1964376"/>
                </a:lnTo>
                <a:lnTo>
                  <a:pt x="1435089" y="1971805"/>
                </a:lnTo>
                <a:lnTo>
                  <a:pt x="1422905" y="1977220"/>
                </a:lnTo>
                <a:lnTo>
                  <a:pt x="1412807" y="1981563"/>
                </a:lnTo>
                <a:lnTo>
                  <a:pt x="1403728" y="1985252"/>
                </a:lnTo>
                <a:lnTo>
                  <a:pt x="1394598" y="1988707"/>
                </a:lnTo>
                <a:lnTo>
                  <a:pt x="1384348" y="1992350"/>
                </a:lnTo>
                <a:lnTo>
                  <a:pt x="1371910" y="1996600"/>
                </a:lnTo>
                <a:lnTo>
                  <a:pt x="1356214" y="2001878"/>
                </a:lnTo>
                <a:lnTo>
                  <a:pt x="1355077" y="2002259"/>
                </a:lnTo>
                <a:lnTo>
                  <a:pt x="1339141" y="2007625"/>
                </a:lnTo>
                <a:lnTo>
                  <a:pt x="1326480" y="2011813"/>
                </a:lnTo>
                <a:lnTo>
                  <a:pt x="1315995" y="2015135"/>
                </a:lnTo>
                <a:lnTo>
                  <a:pt x="1306586" y="2017906"/>
                </a:lnTo>
                <a:lnTo>
                  <a:pt x="1297154" y="2020436"/>
                </a:lnTo>
                <a:lnTo>
                  <a:pt x="1286599" y="2023038"/>
                </a:lnTo>
                <a:lnTo>
                  <a:pt x="1273822" y="2026025"/>
                </a:lnTo>
                <a:lnTo>
                  <a:pt x="1257723" y="2029710"/>
                </a:lnTo>
                <a:lnTo>
                  <a:pt x="1239986" y="2033759"/>
                </a:lnTo>
                <a:lnTo>
                  <a:pt x="1226987" y="2036666"/>
                </a:lnTo>
                <a:lnTo>
                  <a:pt x="1216234" y="2038939"/>
                </a:lnTo>
                <a:lnTo>
                  <a:pt x="1206600" y="2040775"/>
                </a:lnTo>
                <a:lnTo>
                  <a:pt x="1196958" y="2042371"/>
                </a:lnTo>
                <a:lnTo>
                  <a:pt x="1186182" y="2043924"/>
                </a:lnTo>
                <a:lnTo>
                  <a:pt x="1173142" y="2045630"/>
                </a:lnTo>
                <a:lnTo>
                  <a:pt x="1156714" y="2047687"/>
                </a:lnTo>
                <a:lnTo>
                  <a:pt x="1155484" y="2047839"/>
                </a:lnTo>
                <a:lnTo>
                  <a:pt x="1138791" y="2049931"/>
                </a:lnTo>
                <a:lnTo>
                  <a:pt x="1125548" y="2051523"/>
                </a:lnTo>
                <a:lnTo>
                  <a:pt x="1114612" y="2052702"/>
                </a:lnTo>
                <a:lnTo>
                  <a:pt x="1104842" y="2053556"/>
                </a:lnTo>
                <a:lnTo>
                  <a:pt x="1095095" y="2054173"/>
                </a:lnTo>
                <a:lnTo>
                  <a:pt x="1084230" y="2054641"/>
                </a:lnTo>
                <a:lnTo>
                  <a:pt x="1071104" y="2055047"/>
                </a:lnTo>
                <a:lnTo>
                  <a:pt x="1054575" y="2055478"/>
                </a:lnTo>
                <a:lnTo>
                  <a:pt x="1036534" y="2055927"/>
                </a:lnTo>
                <a:lnTo>
                  <a:pt x="1023216" y="2056197"/>
                </a:lnTo>
                <a:lnTo>
                  <a:pt x="1012230" y="2056290"/>
                </a:lnTo>
                <a:lnTo>
                  <a:pt x="1002433" y="2056179"/>
                </a:lnTo>
                <a:lnTo>
                  <a:pt x="992682" y="2055835"/>
                </a:lnTo>
                <a:lnTo>
                  <a:pt x="981835" y="2055229"/>
                </a:lnTo>
                <a:lnTo>
                  <a:pt x="968749" y="2054334"/>
                </a:lnTo>
                <a:lnTo>
                  <a:pt x="952282" y="2053121"/>
                </a:lnTo>
                <a:lnTo>
                  <a:pt x="934190" y="2051727"/>
                </a:lnTo>
                <a:lnTo>
                  <a:pt x="920911" y="2050637"/>
                </a:lnTo>
                <a:lnTo>
                  <a:pt x="909967" y="2049610"/>
                </a:lnTo>
                <a:lnTo>
                  <a:pt x="900223" y="2048502"/>
                </a:lnTo>
                <a:lnTo>
                  <a:pt x="890546" y="2047170"/>
                </a:lnTo>
                <a:lnTo>
                  <a:pt x="879802" y="2045473"/>
                </a:lnTo>
                <a:lnTo>
                  <a:pt x="866858" y="2043268"/>
                </a:lnTo>
                <a:lnTo>
                  <a:pt x="850579" y="2040412"/>
                </a:lnTo>
                <a:lnTo>
                  <a:pt x="849198" y="2040169"/>
                </a:lnTo>
                <a:lnTo>
                  <a:pt x="832638" y="2037264"/>
                </a:lnTo>
                <a:lnTo>
                  <a:pt x="819521" y="2034893"/>
                </a:lnTo>
                <a:lnTo>
                  <a:pt x="808726" y="2032803"/>
                </a:lnTo>
                <a:lnTo>
                  <a:pt x="799138" y="2030741"/>
                </a:lnTo>
                <a:lnTo>
                  <a:pt x="789638" y="2028453"/>
                </a:lnTo>
                <a:lnTo>
                  <a:pt x="779108" y="2025684"/>
                </a:lnTo>
                <a:lnTo>
                  <a:pt x="766431" y="2022182"/>
                </a:lnTo>
                <a:lnTo>
                  <a:pt x="750489" y="2017692"/>
                </a:lnTo>
                <a:lnTo>
                  <a:pt x="749401" y="2017385"/>
                </a:lnTo>
                <a:lnTo>
                  <a:pt x="733225" y="2012844"/>
                </a:lnTo>
                <a:lnTo>
                  <a:pt x="720409" y="2009174"/>
                </a:lnTo>
                <a:lnTo>
                  <a:pt x="709872" y="2006015"/>
                </a:lnTo>
                <a:lnTo>
                  <a:pt x="700530" y="2003007"/>
                </a:lnTo>
                <a:lnTo>
                  <a:pt x="691303" y="1999787"/>
                </a:lnTo>
                <a:lnTo>
                  <a:pt x="681106" y="1995996"/>
                </a:lnTo>
                <a:lnTo>
                  <a:pt x="668859" y="1991273"/>
                </a:lnTo>
                <a:lnTo>
                  <a:pt x="653477" y="1985256"/>
                </a:lnTo>
                <a:lnTo>
                  <a:pt x="636579" y="1978612"/>
                </a:lnTo>
                <a:lnTo>
                  <a:pt x="624205" y="1973679"/>
                </a:lnTo>
                <a:lnTo>
                  <a:pt x="614043" y="1969487"/>
                </a:lnTo>
                <a:lnTo>
                  <a:pt x="605051" y="1965566"/>
                </a:lnTo>
                <a:lnTo>
                  <a:pt x="596185" y="1961446"/>
                </a:lnTo>
                <a:lnTo>
                  <a:pt x="586403" y="1956654"/>
                </a:lnTo>
                <a:lnTo>
                  <a:pt x="574662" y="1950720"/>
                </a:lnTo>
                <a:lnTo>
                  <a:pt x="559918" y="1943173"/>
                </a:lnTo>
                <a:lnTo>
                  <a:pt x="558888" y="1942645"/>
                </a:lnTo>
                <a:lnTo>
                  <a:pt x="543922" y="1934973"/>
                </a:lnTo>
                <a:lnTo>
                  <a:pt x="532083" y="1928836"/>
                </a:lnTo>
                <a:lnTo>
                  <a:pt x="522380" y="1923661"/>
                </a:lnTo>
                <a:lnTo>
                  <a:pt x="513822" y="1918876"/>
                </a:lnTo>
                <a:lnTo>
                  <a:pt x="505417" y="1913906"/>
                </a:lnTo>
                <a:lnTo>
                  <a:pt x="496173" y="1908178"/>
                </a:lnTo>
                <a:lnTo>
                  <a:pt x="485100" y="1901119"/>
                </a:lnTo>
                <a:lnTo>
                  <a:pt x="471204" y="1892155"/>
                </a:lnTo>
                <a:lnTo>
                  <a:pt x="456003" y="1882312"/>
                </a:lnTo>
                <a:lnTo>
                  <a:pt x="444852" y="1875014"/>
                </a:lnTo>
                <a:lnTo>
                  <a:pt x="435730" y="1868886"/>
                </a:lnTo>
                <a:lnTo>
                  <a:pt x="427704" y="1863261"/>
                </a:lnTo>
                <a:lnTo>
                  <a:pt x="419844" y="1857470"/>
                </a:lnTo>
                <a:lnTo>
                  <a:pt x="411217" y="1850842"/>
                </a:lnTo>
                <a:lnTo>
                  <a:pt x="400891" y="1842709"/>
                </a:lnTo>
                <a:lnTo>
                  <a:pt x="387935" y="1832402"/>
                </a:lnTo>
                <a:lnTo>
                  <a:pt x="373804" y="1821126"/>
                </a:lnTo>
                <a:lnTo>
                  <a:pt x="363418" y="1812752"/>
                </a:lnTo>
                <a:lnTo>
                  <a:pt x="354939" y="1805741"/>
                </a:lnTo>
                <a:lnTo>
                  <a:pt x="347508" y="1799339"/>
                </a:lnTo>
                <a:lnTo>
                  <a:pt x="340264" y="1792788"/>
                </a:lnTo>
                <a:lnTo>
                  <a:pt x="332349" y="1785331"/>
                </a:lnTo>
                <a:lnTo>
                  <a:pt x="322902" y="1776213"/>
                </a:lnTo>
                <a:lnTo>
                  <a:pt x="311066" y="1764676"/>
                </a:lnTo>
                <a:lnTo>
                  <a:pt x="310172" y="1763804"/>
                </a:lnTo>
                <a:lnTo>
                  <a:pt x="298129" y="1752066"/>
                </a:lnTo>
                <a:lnTo>
                  <a:pt x="288622" y="1742713"/>
                </a:lnTo>
                <a:lnTo>
                  <a:pt x="280871" y="1734907"/>
                </a:lnTo>
                <a:lnTo>
                  <a:pt x="274099" y="1727810"/>
                </a:lnTo>
                <a:lnTo>
                  <a:pt x="267528" y="1720583"/>
                </a:lnTo>
                <a:lnTo>
                  <a:pt x="260380" y="1712388"/>
                </a:lnTo>
                <a:lnTo>
                  <a:pt x="251877" y="1702386"/>
                </a:lnTo>
                <a:lnTo>
                  <a:pt x="241242" y="1689739"/>
                </a:lnTo>
                <a:lnTo>
                  <a:pt x="229598" y="1675843"/>
                </a:lnTo>
                <a:lnTo>
                  <a:pt x="221087" y="1665579"/>
                </a:lnTo>
                <a:lnTo>
                  <a:pt x="214170" y="1657028"/>
                </a:lnTo>
                <a:lnTo>
                  <a:pt x="208156" y="1649280"/>
                </a:lnTo>
                <a:lnTo>
                  <a:pt x="202353" y="1641419"/>
                </a:lnTo>
                <a:lnTo>
                  <a:pt x="196067" y="1632535"/>
                </a:lnTo>
                <a:lnTo>
                  <a:pt x="188606" y="1621714"/>
                </a:lnTo>
                <a:lnTo>
                  <a:pt x="179277" y="1608043"/>
                </a:lnTo>
                <a:lnTo>
                  <a:pt x="169152" y="1593181"/>
                </a:lnTo>
                <a:lnTo>
                  <a:pt x="161690" y="1582119"/>
                </a:lnTo>
                <a:lnTo>
                  <a:pt x="155643" y="1572923"/>
                </a:lnTo>
                <a:lnTo>
                  <a:pt x="150417" y="1564619"/>
                </a:lnTo>
                <a:lnTo>
                  <a:pt x="145416" y="1556230"/>
                </a:lnTo>
                <a:lnTo>
                  <a:pt x="140046" y="1546780"/>
                </a:lnTo>
                <a:lnTo>
                  <a:pt x="133711" y="1535295"/>
                </a:lnTo>
                <a:lnTo>
                  <a:pt x="125817" y="1520797"/>
                </a:lnTo>
                <a:lnTo>
                  <a:pt x="125171" y="1519608"/>
                </a:lnTo>
                <a:lnTo>
                  <a:pt x="117129" y="1504849"/>
                </a:lnTo>
                <a:lnTo>
                  <a:pt x="110815" y="1493116"/>
                </a:lnTo>
                <a:lnTo>
                  <a:pt x="105728" y="1483378"/>
                </a:lnTo>
                <a:lnTo>
                  <a:pt x="101368" y="1474603"/>
                </a:lnTo>
                <a:lnTo>
                  <a:pt x="97235" y="1465759"/>
                </a:lnTo>
                <a:lnTo>
                  <a:pt x="92828" y="1455815"/>
                </a:lnTo>
                <a:lnTo>
                  <a:pt x="87647" y="1443739"/>
                </a:lnTo>
                <a:lnTo>
                  <a:pt x="81192" y="1428501"/>
                </a:lnTo>
                <a:lnTo>
                  <a:pt x="74153" y="1411778"/>
                </a:lnTo>
                <a:lnTo>
                  <a:pt x="69048" y="1399477"/>
                </a:lnTo>
                <a:lnTo>
                  <a:pt x="64960" y="1389283"/>
                </a:lnTo>
                <a:lnTo>
                  <a:pt x="61497" y="1380119"/>
                </a:lnTo>
                <a:lnTo>
                  <a:pt x="58265" y="1370904"/>
                </a:lnTo>
                <a:lnTo>
                  <a:pt x="54871" y="1360559"/>
                </a:lnTo>
                <a:lnTo>
                  <a:pt x="50923" y="1348004"/>
                </a:lnTo>
                <a:lnTo>
                  <a:pt x="46027" y="1332159"/>
                </a:lnTo>
                <a:lnTo>
                  <a:pt x="40768" y="1315011"/>
                </a:lnTo>
                <a:lnTo>
                  <a:pt x="36971" y="1302276"/>
                </a:lnTo>
                <a:lnTo>
                  <a:pt x="33989" y="1291733"/>
                </a:lnTo>
                <a:lnTo>
                  <a:pt x="31520" y="1282277"/>
                </a:lnTo>
                <a:lnTo>
                  <a:pt x="29261" y="1272807"/>
                </a:lnTo>
                <a:lnTo>
                  <a:pt x="26911" y="1262220"/>
                </a:lnTo>
                <a:lnTo>
                  <a:pt x="24167" y="1249412"/>
                </a:lnTo>
                <a:lnTo>
                  <a:pt x="20728" y="1233282"/>
                </a:lnTo>
                <a:lnTo>
                  <a:pt x="20408" y="1231788"/>
                </a:lnTo>
                <a:lnTo>
                  <a:pt x="17408" y="1216686"/>
                </a:lnTo>
                <a:lnTo>
                  <a:pt x="15709" y="1205861"/>
                </a:lnTo>
                <a:lnTo>
                  <a:pt x="14565" y="1196310"/>
                </a:lnTo>
                <a:lnTo>
                  <a:pt x="13224" y="1185028"/>
                </a:lnTo>
                <a:lnTo>
                  <a:pt x="11226" y="11708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06924" y="8481439"/>
            <a:ext cx="909252" cy="957630"/>
          </a:xfrm>
          <a:custGeom>
            <a:avLst/>
            <a:gdLst/>
            <a:ahLst/>
            <a:cxnLst/>
            <a:rect l="l" t="t" r="r" b="b"/>
            <a:pathLst>
              <a:path w="909252" h="957630">
                <a:moveTo>
                  <a:pt x="909252" y="957630"/>
                </a:moveTo>
                <a:lnTo>
                  <a:pt x="881567" y="956234"/>
                </a:lnTo>
                <a:lnTo>
                  <a:pt x="861587" y="954031"/>
                </a:lnTo>
                <a:lnTo>
                  <a:pt x="838398" y="950404"/>
                </a:lnTo>
                <a:lnTo>
                  <a:pt x="808775" y="945587"/>
                </a:lnTo>
                <a:lnTo>
                  <a:pt x="788456" y="941909"/>
                </a:lnTo>
                <a:lnTo>
                  <a:pt x="768115" y="937311"/>
                </a:lnTo>
                <a:lnTo>
                  <a:pt x="740227" y="930198"/>
                </a:lnTo>
                <a:lnTo>
                  <a:pt x="711212" y="922611"/>
                </a:lnTo>
                <a:lnTo>
                  <a:pt x="691360" y="916850"/>
                </a:lnTo>
                <a:lnTo>
                  <a:pt x="671545" y="910071"/>
                </a:lnTo>
                <a:lnTo>
                  <a:pt x="644647" y="900176"/>
                </a:lnTo>
                <a:lnTo>
                  <a:pt x="616519" y="889691"/>
                </a:lnTo>
                <a:lnTo>
                  <a:pt x="597324" y="881969"/>
                </a:lnTo>
                <a:lnTo>
                  <a:pt x="578306" y="873261"/>
                </a:lnTo>
                <a:lnTo>
                  <a:pt x="552420" y="860653"/>
                </a:lnTo>
                <a:lnTo>
                  <a:pt x="525508" y="847361"/>
                </a:lnTo>
                <a:lnTo>
                  <a:pt x="507219" y="837747"/>
                </a:lnTo>
                <a:lnTo>
                  <a:pt x="489175" y="827150"/>
                </a:lnTo>
                <a:lnTo>
                  <a:pt x="464828" y="812050"/>
                </a:lnTo>
                <a:lnTo>
                  <a:pt x="439443" y="796107"/>
                </a:lnTo>
                <a:lnTo>
                  <a:pt x="422227" y="784676"/>
                </a:lnTo>
                <a:lnTo>
                  <a:pt x="405353" y="772294"/>
                </a:lnTo>
                <a:lnTo>
                  <a:pt x="382532" y="754697"/>
                </a:lnTo>
                <a:lnTo>
                  <a:pt x="369263" y="744432"/>
                </a:lnTo>
                <a:lnTo>
                  <a:pt x="358833" y="736280"/>
                </a:lnTo>
                <a:lnTo>
                  <a:pt x="350334" y="729460"/>
                </a:lnTo>
                <a:lnTo>
                  <a:pt x="342855" y="723191"/>
                </a:lnTo>
                <a:lnTo>
                  <a:pt x="335486" y="716691"/>
                </a:lnTo>
                <a:lnTo>
                  <a:pt x="327317" y="709178"/>
                </a:lnTo>
                <a:lnTo>
                  <a:pt x="317438" y="699871"/>
                </a:lnTo>
                <a:lnTo>
                  <a:pt x="306497" y="689470"/>
                </a:lnTo>
                <a:lnTo>
                  <a:pt x="294367" y="677906"/>
                </a:lnTo>
                <a:lnTo>
                  <a:pt x="284833" y="668728"/>
                </a:lnTo>
                <a:lnTo>
                  <a:pt x="277072" y="661070"/>
                </a:lnTo>
                <a:lnTo>
                  <a:pt x="270263" y="654067"/>
                </a:lnTo>
                <a:lnTo>
                  <a:pt x="263583" y="646853"/>
                </a:lnTo>
                <a:lnTo>
                  <a:pt x="256210" y="638564"/>
                </a:lnTo>
                <a:lnTo>
                  <a:pt x="247323" y="628333"/>
                </a:lnTo>
                <a:lnTo>
                  <a:pt x="237384" y="616788"/>
                </a:lnTo>
                <a:lnTo>
                  <a:pt x="226482" y="604054"/>
                </a:lnTo>
                <a:lnTo>
                  <a:pt x="217919" y="593962"/>
                </a:lnTo>
                <a:lnTo>
                  <a:pt x="210967" y="585565"/>
                </a:lnTo>
                <a:lnTo>
                  <a:pt x="204897" y="577915"/>
                </a:lnTo>
                <a:lnTo>
                  <a:pt x="198981" y="570063"/>
                </a:lnTo>
                <a:lnTo>
                  <a:pt x="192489" y="561061"/>
                </a:lnTo>
                <a:lnTo>
                  <a:pt x="184694" y="549963"/>
                </a:lnTo>
                <a:lnTo>
                  <a:pt x="176043" y="537514"/>
                </a:lnTo>
                <a:lnTo>
                  <a:pt x="166460" y="523761"/>
                </a:lnTo>
                <a:lnTo>
                  <a:pt x="152894" y="503787"/>
                </a:lnTo>
                <a:lnTo>
                  <a:pt x="142564" y="487125"/>
                </a:lnTo>
                <a:lnTo>
                  <a:pt x="130396" y="465693"/>
                </a:lnTo>
                <a:lnTo>
                  <a:pt x="123007" y="452412"/>
                </a:lnTo>
                <a:lnTo>
                  <a:pt x="114873" y="437753"/>
                </a:lnTo>
                <a:lnTo>
                  <a:pt x="103393" y="416529"/>
                </a:lnTo>
                <a:lnTo>
                  <a:pt x="94783" y="398932"/>
                </a:lnTo>
                <a:lnTo>
                  <a:pt x="84823" y="376367"/>
                </a:lnTo>
                <a:lnTo>
                  <a:pt x="78837" y="362445"/>
                </a:lnTo>
                <a:lnTo>
                  <a:pt x="72261" y="347021"/>
                </a:lnTo>
                <a:lnTo>
                  <a:pt x="63016" y="324730"/>
                </a:lnTo>
                <a:lnTo>
                  <a:pt x="56228" y="306351"/>
                </a:lnTo>
                <a:lnTo>
                  <a:pt x="48591" y="282891"/>
                </a:lnTo>
                <a:lnTo>
                  <a:pt x="44064" y="268490"/>
                </a:lnTo>
                <a:lnTo>
                  <a:pt x="39061" y="252494"/>
                </a:lnTo>
                <a:lnTo>
                  <a:pt x="32096" y="229379"/>
                </a:lnTo>
                <a:lnTo>
                  <a:pt x="27198" y="210399"/>
                </a:lnTo>
                <a:lnTo>
                  <a:pt x="21982" y="186316"/>
                </a:lnTo>
                <a:lnTo>
                  <a:pt x="18906" y="171399"/>
                </a:lnTo>
                <a:lnTo>
                  <a:pt x="15587" y="154974"/>
                </a:lnTo>
                <a:lnTo>
                  <a:pt x="11110" y="131272"/>
                </a:lnTo>
                <a:lnTo>
                  <a:pt x="8237" y="111911"/>
                </a:lnTo>
                <a:lnTo>
                  <a:pt x="5433" y="87467"/>
                </a:lnTo>
                <a:lnTo>
                  <a:pt x="3780" y="72250"/>
                </a:lnTo>
                <a:lnTo>
                  <a:pt x="2024" y="56343"/>
                </a:lnTo>
                <a:lnTo>
                  <a:pt x="888" y="44621"/>
                </a:lnTo>
                <a:lnTo>
                  <a:pt x="252" y="34804"/>
                </a:lnTo>
                <a:lnTo>
                  <a:pt x="0" y="24614"/>
                </a:lnTo>
                <a:lnTo>
                  <a:pt x="10" y="11772"/>
                </a:lnTo>
                <a:lnTo>
                  <a:pt x="1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06905" y="8481435"/>
            <a:ext cx="20976" cy="179057"/>
          </a:xfrm>
          <a:custGeom>
            <a:avLst/>
            <a:gdLst/>
            <a:ahLst/>
            <a:cxnLst/>
            <a:rect l="l" t="t" r="r" b="b"/>
            <a:pathLst>
              <a:path w="20976" h="179057">
                <a:moveTo>
                  <a:pt x="123" y="0"/>
                </a:moveTo>
                <a:lnTo>
                  <a:pt x="0" y="16050"/>
                </a:lnTo>
                <a:lnTo>
                  <a:pt x="56" y="27854"/>
                </a:lnTo>
                <a:lnTo>
                  <a:pt x="411" y="37692"/>
                </a:lnTo>
                <a:lnTo>
                  <a:pt x="1185" y="47842"/>
                </a:lnTo>
                <a:lnTo>
                  <a:pt x="2495" y="60584"/>
                </a:lnTo>
                <a:lnTo>
                  <a:pt x="3793" y="72250"/>
                </a:lnTo>
                <a:lnTo>
                  <a:pt x="5696" y="88901"/>
                </a:lnTo>
                <a:lnTo>
                  <a:pt x="7371" y="101999"/>
                </a:lnTo>
                <a:lnTo>
                  <a:pt x="8937" y="112746"/>
                </a:lnTo>
                <a:lnTo>
                  <a:pt x="10510" y="122346"/>
                </a:lnTo>
                <a:lnTo>
                  <a:pt x="12209" y="132004"/>
                </a:lnTo>
                <a:lnTo>
                  <a:pt x="14150" y="142921"/>
                </a:lnTo>
                <a:lnTo>
                  <a:pt x="16451" y="156304"/>
                </a:lnTo>
                <a:lnTo>
                  <a:pt x="18919" y="171399"/>
                </a:lnTo>
                <a:lnTo>
                  <a:pt x="19567" y="175285"/>
                </a:lnTo>
                <a:lnTo>
                  <a:pt x="20976" y="1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06914" y="8247729"/>
            <a:ext cx="20638" cy="177330"/>
          </a:xfrm>
          <a:custGeom>
            <a:avLst/>
            <a:gdLst/>
            <a:ahLst/>
            <a:cxnLst/>
            <a:rect l="l" t="t" r="r" b="b"/>
            <a:pathLst>
              <a:path w="20638" h="177330">
                <a:moveTo>
                  <a:pt x="115" y="177330"/>
                </a:moveTo>
                <a:lnTo>
                  <a:pt x="0" y="161342"/>
                </a:lnTo>
                <a:lnTo>
                  <a:pt x="79" y="149587"/>
                </a:lnTo>
                <a:lnTo>
                  <a:pt x="463" y="139756"/>
                </a:lnTo>
                <a:lnTo>
                  <a:pt x="1264" y="129539"/>
                </a:lnTo>
                <a:lnTo>
                  <a:pt x="2591" y="116627"/>
                </a:lnTo>
                <a:lnTo>
                  <a:pt x="3785" y="105727"/>
                </a:lnTo>
                <a:lnTo>
                  <a:pt x="5689" y="89064"/>
                </a:lnTo>
                <a:lnTo>
                  <a:pt x="7366" y="75970"/>
                </a:lnTo>
                <a:lnTo>
                  <a:pt x="8934" y="65234"/>
                </a:lnTo>
                <a:lnTo>
                  <a:pt x="10509" y="55646"/>
                </a:lnTo>
                <a:lnTo>
                  <a:pt x="12211" y="45996"/>
                </a:lnTo>
                <a:lnTo>
                  <a:pt x="14156" y="35072"/>
                </a:lnTo>
                <a:lnTo>
                  <a:pt x="16463" y="21665"/>
                </a:lnTo>
                <a:lnTo>
                  <a:pt x="18911" y="6692"/>
                </a:lnTo>
                <a:lnTo>
                  <a:pt x="19444" y="3340"/>
                </a:lnTo>
                <a:lnTo>
                  <a:pt x="206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22151" y="7481675"/>
            <a:ext cx="792403" cy="796721"/>
          </a:xfrm>
          <a:custGeom>
            <a:avLst/>
            <a:gdLst/>
            <a:ahLst/>
            <a:cxnLst/>
            <a:rect l="l" t="t" r="r" b="b"/>
            <a:pathLst>
              <a:path w="792403" h="796721">
                <a:moveTo>
                  <a:pt x="0" y="796721"/>
                </a:moveTo>
                <a:lnTo>
                  <a:pt x="863" y="784733"/>
                </a:lnTo>
                <a:lnTo>
                  <a:pt x="977" y="784301"/>
                </a:lnTo>
                <a:lnTo>
                  <a:pt x="3670" y="772744"/>
                </a:lnTo>
                <a:lnTo>
                  <a:pt x="7506" y="756457"/>
                </a:lnTo>
                <a:lnTo>
                  <a:pt x="10454" y="743580"/>
                </a:lnTo>
                <a:lnTo>
                  <a:pt x="12863" y="732987"/>
                </a:lnTo>
                <a:lnTo>
                  <a:pt x="15085" y="723550"/>
                </a:lnTo>
                <a:lnTo>
                  <a:pt x="20361" y="703643"/>
                </a:lnTo>
                <a:lnTo>
                  <a:pt x="24115" y="690921"/>
                </a:lnTo>
                <a:lnTo>
                  <a:pt x="28829" y="675652"/>
                </a:lnTo>
                <a:lnTo>
                  <a:pt x="33864" y="659648"/>
                </a:lnTo>
                <a:lnTo>
                  <a:pt x="37906" y="647032"/>
                </a:lnTo>
                <a:lnTo>
                  <a:pt x="41368" y="636684"/>
                </a:lnTo>
                <a:lnTo>
                  <a:pt x="48207" y="618310"/>
                </a:lnTo>
                <a:lnTo>
                  <a:pt x="52410" y="608041"/>
                </a:lnTo>
                <a:lnTo>
                  <a:pt x="57688" y="595558"/>
                </a:lnTo>
                <a:lnTo>
                  <a:pt x="63614" y="581698"/>
                </a:lnTo>
                <a:lnTo>
                  <a:pt x="70234" y="566298"/>
                </a:lnTo>
                <a:lnTo>
                  <a:pt x="75522" y="554166"/>
                </a:lnTo>
                <a:lnTo>
                  <a:pt x="80004" y="544230"/>
                </a:lnTo>
                <a:lnTo>
                  <a:pt x="88653" y="526652"/>
                </a:lnTo>
                <a:lnTo>
                  <a:pt x="93869" y="516866"/>
                </a:lnTo>
                <a:lnTo>
                  <a:pt x="100382" y="504985"/>
                </a:lnTo>
                <a:lnTo>
                  <a:pt x="107784" y="491617"/>
                </a:lnTo>
                <a:lnTo>
                  <a:pt x="115942" y="476961"/>
                </a:lnTo>
                <a:lnTo>
                  <a:pt x="122434" y="465425"/>
                </a:lnTo>
                <a:lnTo>
                  <a:pt x="127897" y="455993"/>
                </a:lnTo>
                <a:lnTo>
                  <a:pt x="138280" y="439381"/>
                </a:lnTo>
                <a:lnTo>
                  <a:pt x="144473" y="430169"/>
                </a:lnTo>
                <a:lnTo>
                  <a:pt x="152182" y="419000"/>
                </a:lnTo>
                <a:lnTo>
                  <a:pt x="160807" y="406628"/>
                </a:lnTo>
                <a:lnTo>
                  <a:pt x="170384" y="392858"/>
                </a:lnTo>
                <a:lnTo>
                  <a:pt x="178006" y="382029"/>
                </a:lnTo>
                <a:lnTo>
                  <a:pt x="184401" y="373196"/>
                </a:lnTo>
                <a:lnTo>
                  <a:pt x="190298" y="365410"/>
                </a:lnTo>
                <a:lnTo>
                  <a:pt x="196427" y="357725"/>
                </a:lnTo>
                <a:lnTo>
                  <a:pt x="203517" y="349192"/>
                </a:lnTo>
                <a:lnTo>
                  <a:pt x="212297" y="338866"/>
                </a:lnTo>
                <a:lnTo>
                  <a:pt x="222161" y="327355"/>
                </a:lnTo>
                <a:lnTo>
                  <a:pt x="233106" y="314636"/>
                </a:lnTo>
                <a:lnTo>
                  <a:pt x="241800" y="304631"/>
                </a:lnTo>
                <a:lnTo>
                  <a:pt x="249063" y="296477"/>
                </a:lnTo>
                <a:lnTo>
                  <a:pt x="255719" y="289313"/>
                </a:lnTo>
                <a:lnTo>
                  <a:pt x="262588" y="282277"/>
                </a:lnTo>
                <a:lnTo>
                  <a:pt x="270493" y="274508"/>
                </a:lnTo>
                <a:lnTo>
                  <a:pt x="280256" y="265143"/>
                </a:lnTo>
                <a:lnTo>
                  <a:pt x="291274" y="254673"/>
                </a:lnTo>
                <a:lnTo>
                  <a:pt x="303422" y="243119"/>
                </a:lnTo>
                <a:lnTo>
                  <a:pt x="321088" y="226667"/>
                </a:lnTo>
                <a:lnTo>
                  <a:pt x="335962" y="213905"/>
                </a:lnTo>
                <a:lnTo>
                  <a:pt x="355303" y="198620"/>
                </a:lnTo>
                <a:lnTo>
                  <a:pt x="380588" y="179088"/>
                </a:lnTo>
                <a:lnTo>
                  <a:pt x="399866" y="164546"/>
                </a:lnTo>
                <a:lnTo>
                  <a:pt x="415972" y="153378"/>
                </a:lnTo>
                <a:lnTo>
                  <a:pt x="436750" y="140124"/>
                </a:lnTo>
                <a:lnTo>
                  <a:pt x="463830" y="123226"/>
                </a:lnTo>
                <a:lnTo>
                  <a:pt x="484443" y="110670"/>
                </a:lnTo>
                <a:lnTo>
                  <a:pt x="501578" y="101156"/>
                </a:lnTo>
                <a:lnTo>
                  <a:pt x="523601" y="90051"/>
                </a:lnTo>
                <a:lnTo>
                  <a:pt x="552232" y="76017"/>
                </a:lnTo>
                <a:lnTo>
                  <a:pt x="574032" y="65666"/>
                </a:lnTo>
                <a:lnTo>
                  <a:pt x="592064" y="57985"/>
                </a:lnTo>
                <a:lnTo>
                  <a:pt x="615080" y="49191"/>
                </a:lnTo>
                <a:lnTo>
                  <a:pt x="645128" y="38067"/>
                </a:lnTo>
                <a:lnTo>
                  <a:pt x="667834" y="30051"/>
                </a:lnTo>
                <a:lnTo>
                  <a:pt x="686517" y="24287"/>
                </a:lnTo>
                <a:lnTo>
                  <a:pt x="710265" y="17786"/>
                </a:lnTo>
                <a:lnTo>
                  <a:pt x="740358" y="9736"/>
                </a:lnTo>
                <a:lnTo>
                  <a:pt x="761137" y="4872"/>
                </a:lnTo>
                <a:lnTo>
                  <a:pt x="785147" y="1046"/>
                </a:lnTo>
                <a:lnTo>
                  <a:pt x="7924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43640" y="8323540"/>
            <a:ext cx="25488" cy="345274"/>
          </a:xfrm>
          <a:custGeom>
            <a:avLst/>
            <a:gdLst/>
            <a:ahLst/>
            <a:cxnLst/>
            <a:rect l="l" t="t" r="r" b="b"/>
            <a:pathLst>
              <a:path w="25488" h="345274">
                <a:moveTo>
                  <a:pt x="10045" y="0"/>
                </a:moveTo>
                <a:lnTo>
                  <a:pt x="7089" y="13013"/>
                </a:lnTo>
                <a:lnTo>
                  <a:pt x="5745" y="23623"/>
                </a:lnTo>
                <a:lnTo>
                  <a:pt x="5181" y="30568"/>
                </a:lnTo>
                <a:lnTo>
                  <a:pt x="3851" y="47336"/>
                </a:lnTo>
                <a:lnTo>
                  <a:pt x="2740" y="60532"/>
                </a:lnTo>
                <a:lnTo>
                  <a:pt x="1836" y="71377"/>
                </a:lnTo>
                <a:lnTo>
                  <a:pt x="1127" y="81092"/>
                </a:lnTo>
                <a:lnTo>
                  <a:pt x="600" y="90897"/>
                </a:lnTo>
                <a:lnTo>
                  <a:pt x="245" y="102016"/>
                </a:lnTo>
                <a:lnTo>
                  <a:pt x="50" y="115667"/>
                </a:lnTo>
                <a:lnTo>
                  <a:pt x="0" y="130035"/>
                </a:lnTo>
                <a:lnTo>
                  <a:pt x="10" y="146784"/>
                </a:lnTo>
                <a:lnTo>
                  <a:pt x="85" y="159998"/>
                </a:lnTo>
                <a:lnTo>
                  <a:pt x="290" y="170883"/>
                </a:lnTo>
                <a:lnTo>
                  <a:pt x="687" y="180642"/>
                </a:lnTo>
                <a:lnTo>
                  <a:pt x="1342" y="190481"/>
                </a:lnTo>
                <a:lnTo>
                  <a:pt x="2320" y="201604"/>
                </a:lnTo>
                <a:lnTo>
                  <a:pt x="3684" y="215215"/>
                </a:lnTo>
                <a:lnTo>
                  <a:pt x="5181" y="229501"/>
                </a:lnTo>
                <a:lnTo>
                  <a:pt x="7025" y="246148"/>
                </a:lnTo>
                <a:lnTo>
                  <a:pt x="8666" y="259229"/>
                </a:lnTo>
                <a:lnTo>
                  <a:pt x="10233" y="269958"/>
                </a:lnTo>
                <a:lnTo>
                  <a:pt x="11851" y="279551"/>
                </a:lnTo>
                <a:lnTo>
                  <a:pt x="13646" y="289223"/>
                </a:lnTo>
                <a:lnTo>
                  <a:pt x="15745" y="300187"/>
                </a:lnTo>
                <a:lnTo>
                  <a:pt x="18275" y="313660"/>
                </a:lnTo>
                <a:lnTo>
                  <a:pt x="20840" y="327888"/>
                </a:lnTo>
                <a:lnTo>
                  <a:pt x="22351" y="336638"/>
                </a:lnTo>
                <a:lnTo>
                  <a:pt x="22466" y="336956"/>
                </a:lnTo>
                <a:lnTo>
                  <a:pt x="25488" y="3452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791506" y="8084755"/>
            <a:ext cx="26022" cy="18681"/>
          </a:xfrm>
          <a:custGeom>
            <a:avLst/>
            <a:gdLst/>
            <a:ahLst/>
            <a:cxnLst/>
            <a:rect l="l" t="t" r="r" b="b"/>
            <a:pathLst>
              <a:path w="26022" h="18681">
                <a:moveTo>
                  <a:pt x="26022" y="18681"/>
                </a:moveTo>
                <a:lnTo>
                  <a:pt x="22136" y="18033"/>
                </a:lnTo>
                <a:lnTo>
                  <a:pt x="21920" y="18033"/>
                </a:lnTo>
                <a:lnTo>
                  <a:pt x="18135" y="16738"/>
                </a:lnTo>
                <a:lnTo>
                  <a:pt x="16306" y="16090"/>
                </a:lnTo>
                <a:lnTo>
                  <a:pt x="16090" y="15976"/>
                </a:lnTo>
                <a:lnTo>
                  <a:pt x="14465" y="14897"/>
                </a:lnTo>
                <a:lnTo>
                  <a:pt x="10909" y="12522"/>
                </a:lnTo>
                <a:lnTo>
                  <a:pt x="10464" y="12738"/>
                </a:lnTo>
                <a:lnTo>
                  <a:pt x="7670" y="9829"/>
                </a:lnTo>
                <a:lnTo>
                  <a:pt x="3454" y="5511"/>
                </a:lnTo>
                <a:lnTo>
                  <a:pt x="3124" y="5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124900" y="9124254"/>
            <a:ext cx="78692" cy="173875"/>
          </a:xfrm>
          <a:custGeom>
            <a:avLst/>
            <a:gdLst/>
            <a:ahLst/>
            <a:cxnLst/>
            <a:rect l="l" t="t" r="r" b="b"/>
            <a:pathLst>
              <a:path w="78692" h="173875">
                <a:moveTo>
                  <a:pt x="0" y="173875"/>
                </a:moveTo>
                <a:lnTo>
                  <a:pt x="9071" y="159185"/>
                </a:lnTo>
                <a:lnTo>
                  <a:pt x="16568" y="147004"/>
                </a:lnTo>
                <a:lnTo>
                  <a:pt x="22850" y="136710"/>
                </a:lnTo>
                <a:lnTo>
                  <a:pt x="28275" y="127678"/>
                </a:lnTo>
                <a:lnTo>
                  <a:pt x="33201" y="119286"/>
                </a:lnTo>
                <a:lnTo>
                  <a:pt x="37986" y="110910"/>
                </a:lnTo>
                <a:lnTo>
                  <a:pt x="42990" y="101926"/>
                </a:lnTo>
                <a:lnTo>
                  <a:pt x="48571" y="91711"/>
                </a:lnTo>
                <a:lnTo>
                  <a:pt x="55088" y="79640"/>
                </a:lnTo>
                <a:lnTo>
                  <a:pt x="62898" y="65092"/>
                </a:lnTo>
                <a:lnTo>
                  <a:pt x="71152" y="49298"/>
                </a:lnTo>
                <a:lnTo>
                  <a:pt x="74596" y="39108"/>
                </a:lnTo>
                <a:lnTo>
                  <a:pt x="76250" y="31635"/>
                </a:lnTo>
                <a:lnTo>
                  <a:pt x="78635" y="18546"/>
                </a:lnTo>
                <a:lnTo>
                  <a:pt x="78692" y="7766"/>
                </a:lnTo>
                <a:lnTo>
                  <a:pt x="779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033959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89103" y="2393"/>
                </a:moveTo>
                <a:lnTo>
                  <a:pt x="75961" y="20"/>
                </a:lnTo>
                <a:lnTo>
                  <a:pt x="65222" y="0"/>
                </a:lnTo>
                <a:lnTo>
                  <a:pt x="57353" y="780"/>
                </a:lnTo>
                <a:lnTo>
                  <a:pt x="44082" y="2547"/>
                </a:lnTo>
                <a:lnTo>
                  <a:pt x="33674" y="5911"/>
                </a:lnTo>
                <a:lnTo>
                  <a:pt x="26682" y="8984"/>
                </a:lnTo>
                <a:lnTo>
                  <a:pt x="14625" y="14780"/>
                </a:lnTo>
                <a:lnTo>
                  <a:pt x="5766" y="21171"/>
                </a:lnTo>
                <a:lnTo>
                  <a:pt x="0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033963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0" y="0"/>
                </a:moveTo>
                <a:lnTo>
                  <a:pt x="10266" y="8621"/>
                </a:lnTo>
                <a:lnTo>
                  <a:pt x="19716" y="14099"/>
                </a:lnTo>
                <a:lnTo>
                  <a:pt x="26682" y="17284"/>
                </a:lnTo>
                <a:lnTo>
                  <a:pt x="39093" y="22348"/>
                </a:lnTo>
                <a:lnTo>
                  <a:pt x="49788" y="24635"/>
                </a:lnTo>
                <a:lnTo>
                  <a:pt x="57353" y="25488"/>
                </a:lnTo>
                <a:lnTo>
                  <a:pt x="70578" y="26440"/>
                </a:lnTo>
                <a:lnTo>
                  <a:pt x="81310" y="25391"/>
                </a:lnTo>
                <a:lnTo>
                  <a:pt x="89103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124682" y="7608909"/>
            <a:ext cx="79138" cy="174091"/>
          </a:xfrm>
          <a:custGeom>
            <a:avLst/>
            <a:gdLst/>
            <a:ahLst/>
            <a:cxnLst/>
            <a:rect l="l" t="t" r="r" b="b"/>
            <a:pathLst>
              <a:path w="79138" h="174091">
                <a:moveTo>
                  <a:pt x="78193" y="174091"/>
                </a:moveTo>
                <a:lnTo>
                  <a:pt x="79138" y="160789"/>
                </a:lnTo>
                <a:lnTo>
                  <a:pt x="78042" y="150090"/>
                </a:lnTo>
                <a:lnTo>
                  <a:pt x="76466" y="142341"/>
                </a:lnTo>
                <a:lnTo>
                  <a:pt x="73247" y="129496"/>
                </a:lnTo>
                <a:lnTo>
                  <a:pt x="68771" y="119568"/>
                </a:lnTo>
                <a:lnTo>
                  <a:pt x="65125" y="112750"/>
                </a:lnTo>
                <a:lnTo>
                  <a:pt x="56960" y="97544"/>
                </a:lnTo>
                <a:lnTo>
                  <a:pt x="50174" y="84949"/>
                </a:lnTo>
                <a:lnTo>
                  <a:pt x="44409" y="74348"/>
                </a:lnTo>
                <a:lnTo>
                  <a:pt x="39305" y="65121"/>
                </a:lnTo>
                <a:lnTo>
                  <a:pt x="34504" y="56650"/>
                </a:lnTo>
                <a:lnTo>
                  <a:pt x="29646" y="48316"/>
                </a:lnTo>
                <a:lnTo>
                  <a:pt x="24372" y="39500"/>
                </a:lnTo>
                <a:lnTo>
                  <a:pt x="18324" y="29584"/>
                </a:lnTo>
                <a:lnTo>
                  <a:pt x="11143" y="17947"/>
                </a:lnTo>
                <a:lnTo>
                  <a:pt x="2469" y="397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288518" y="7463319"/>
            <a:ext cx="412343" cy="23761"/>
          </a:xfrm>
          <a:custGeom>
            <a:avLst/>
            <a:gdLst/>
            <a:ahLst/>
            <a:cxnLst/>
            <a:rect l="l" t="t" r="r" b="b"/>
            <a:pathLst>
              <a:path w="412343" h="23761">
                <a:moveTo>
                  <a:pt x="0" y="23761"/>
                </a:moveTo>
                <a:lnTo>
                  <a:pt x="14907" y="19737"/>
                </a:lnTo>
                <a:lnTo>
                  <a:pt x="25474" y="17130"/>
                </a:lnTo>
                <a:lnTo>
                  <a:pt x="35156" y="15247"/>
                </a:lnTo>
                <a:lnTo>
                  <a:pt x="47411" y="13392"/>
                </a:lnTo>
                <a:lnTo>
                  <a:pt x="56807" y="12090"/>
                </a:lnTo>
                <a:lnTo>
                  <a:pt x="73441" y="9749"/>
                </a:lnTo>
                <a:lnTo>
                  <a:pt x="86565" y="7903"/>
                </a:lnTo>
                <a:lnTo>
                  <a:pt x="97374" y="6456"/>
                </a:lnTo>
                <a:lnTo>
                  <a:pt x="107065" y="5311"/>
                </a:lnTo>
                <a:lnTo>
                  <a:pt x="116831" y="4373"/>
                </a:lnTo>
                <a:lnTo>
                  <a:pt x="127870" y="3547"/>
                </a:lnTo>
                <a:lnTo>
                  <a:pt x="141377" y="2736"/>
                </a:lnTo>
                <a:lnTo>
                  <a:pt x="156603" y="1942"/>
                </a:lnTo>
                <a:lnTo>
                  <a:pt x="173318" y="1083"/>
                </a:lnTo>
                <a:lnTo>
                  <a:pt x="186528" y="473"/>
                </a:lnTo>
                <a:lnTo>
                  <a:pt x="197420" y="112"/>
                </a:lnTo>
                <a:lnTo>
                  <a:pt x="207183" y="0"/>
                </a:lnTo>
                <a:lnTo>
                  <a:pt x="217005" y="136"/>
                </a:lnTo>
                <a:lnTo>
                  <a:pt x="228073" y="522"/>
                </a:lnTo>
                <a:lnTo>
                  <a:pt x="241575" y="1157"/>
                </a:lnTo>
                <a:lnTo>
                  <a:pt x="256819" y="1942"/>
                </a:lnTo>
                <a:lnTo>
                  <a:pt x="273563" y="2821"/>
                </a:lnTo>
                <a:lnTo>
                  <a:pt x="286765" y="3629"/>
                </a:lnTo>
                <a:lnTo>
                  <a:pt x="297620" y="4462"/>
                </a:lnTo>
                <a:lnTo>
                  <a:pt x="307324" y="5416"/>
                </a:lnTo>
                <a:lnTo>
                  <a:pt x="317074" y="6587"/>
                </a:lnTo>
                <a:lnTo>
                  <a:pt x="328063" y="8071"/>
                </a:lnTo>
                <a:lnTo>
                  <a:pt x="341489" y="9963"/>
                </a:lnTo>
                <a:lnTo>
                  <a:pt x="356616" y="12090"/>
                </a:lnTo>
                <a:lnTo>
                  <a:pt x="371805" y="14257"/>
                </a:lnTo>
                <a:lnTo>
                  <a:pt x="382447" y="16033"/>
                </a:lnTo>
                <a:lnTo>
                  <a:pt x="392131" y="18163"/>
                </a:lnTo>
                <a:lnTo>
                  <a:pt x="404447" y="21389"/>
                </a:lnTo>
                <a:lnTo>
                  <a:pt x="412343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17045" y="9282581"/>
            <a:ext cx="47739" cy="31102"/>
          </a:xfrm>
          <a:custGeom>
            <a:avLst/>
            <a:gdLst/>
            <a:ahLst/>
            <a:cxnLst/>
            <a:rect l="l" t="t" r="r" b="b"/>
            <a:pathLst>
              <a:path w="47739" h="31102">
                <a:moveTo>
                  <a:pt x="47739" y="0"/>
                </a:moveTo>
                <a:lnTo>
                  <a:pt x="46329" y="2374"/>
                </a:lnTo>
                <a:lnTo>
                  <a:pt x="46113" y="2692"/>
                </a:lnTo>
                <a:lnTo>
                  <a:pt x="44069" y="4533"/>
                </a:lnTo>
                <a:lnTo>
                  <a:pt x="35750" y="12204"/>
                </a:lnTo>
                <a:lnTo>
                  <a:pt x="35864" y="13817"/>
                </a:lnTo>
                <a:lnTo>
                  <a:pt x="26784" y="19329"/>
                </a:lnTo>
                <a:lnTo>
                  <a:pt x="15311" y="25797"/>
                </a:lnTo>
                <a:lnTo>
                  <a:pt x="4725" y="29677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74287" y="8582950"/>
            <a:ext cx="901039" cy="856119"/>
          </a:xfrm>
          <a:custGeom>
            <a:avLst/>
            <a:gdLst/>
            <a:ahLst/>
            <a:cxnLst/>
            <a:rect l="l" t="t" r="r" b="b"/>
            <a:pathLst>
              <a:path w="901039" h="856119">
                <a:moveTo>
                  <a:pt x="0" y="856119"/>
                </a:moveTo>
                <a:lnTo>
                  <a:pt x="27684" y="854723"/>
                </a:lnTo>
                <a:lnTo>
                  <a:pt x="60626" y="850530"/>
                </a:lnTo>
                <a:lnTo>
                  <a:pt x="87410" y="846213"/>
                </a:lnTo>
                <a:lnTo>
                  <a:pt x="120795" y="840398"/>
                </a:lnTo>
                <a:lnTo>
                  <a:pt x="154230" y="832511"/>
                </a:lnTo>
                <a:lnTo>
                  <a:pt x="185243" y="824488"/>
                </a:lnTo>
                <a:lnTo>
                  <a:pt x="217886" y="815339"/>
                </a:lnTo>
                <a:lnTo>
                  <a:pt x="250451" y="803901"/>
                </a:lnTo>
                <a:lnTo>
                  <a:pt x="280331" y="792842"/>
                </a:lnTo>
                <a:lnTo>
                  <a:pt x="311923" y="780458"/>
                </a:lnTo>
                <a:lnTo>
                  <a:pt x="343119" y="765854"/>
                </a:lnTo>
                <a:lnTo>
                  <a:pt x="371889" y="751745"/>
                </a:lnTo>
                <a:lnTo>
                  <a:pt x="402032" y="736236"/>
                </a:lnTo>
                <a:lnTo>
                  <a:pt x="431625" y="718515"/>
                </a:lnTo>
                <a:lnTo>
                  <a:pt x="458612" y="701670"/>
                </a:lnTo>
                <a:lnTo>
                  <a:pt x="486799" y="683243"/>
                </a:lnTo>
                <a:lnTo>
                  <a:pt x="515005" y="662109"/>
                </a:lnTo>
                <a:lnTo>
                  <a:pt x="538180" y="644202"/>
                </a:lnTo>
                <a:lnTo>
                  <a:pt x="564833" y="622878"/>
                </a:lnTo>
                <a:lnTo>
                  <a:pt x="589846" y="600159"/>
                </a:lnTo>
                <a:lnTo>
                  <a:pt x="614913" y="576424"/>
                </a:lnTo>
                <a:lnTo>
                  <a:pt x="639026" y="552593"/>
                </a:lnTo>
                <a:lnTo>
                  <a:pt x="661931" y="526825"/>
                </a:lnTo>
                <a:lnTo>
                  <a:pt x="682770" y="502543"/>
                </a:lnTo>
                <a:lnTo>
                  <a:pt x="704354" y="476404"/>
                </a:lnTo>
                <a:lnTo>
                  <a:pt x="724557" y="448452"/>
                </a:lnTo>
                <a:lnTo>
                  <a:pt x="733209" y="436003"/>
                </a:lnTo>
                <a:lnTo>
                  <a:pt x="742791" y="422250"/>
                </a:lnTo>
                <a:lnTo>
                  <a:pt x="756357" y="402276"/>
                </a:lnTo>
                <a:lnTo>
                  <a:pt x="766687" y="385614"/>
                </a:lnTo>
                <a:lnTo>
                  <a:pt x="778855" y="364182"/>
                </a:lnTo>
                <a:lnTo>
                  <a:pt x="786244" y="350900"/>
                </a:lnTo>
                <a:lnTo>
                  <a:pt x="794379" y="336242"/>
                </a:lnTo>
                <a:lnTo>
                  <a:pt x="805858" y="315018"/>
                </a:lnTo>
                <a:lnTo>
                  <a:pt x="814468" y="297421"/>
                </a:lnTo>
                <a:lnTo>
                  <a:pt x="824429" y="274856"/>
                </a:lnTo>
                <a:lnTo>
                  <a:pt x="830414" y="260934"/>
                </a:lnTo>
                <a:lnTo>
                  <a:pt x="836990" y="245510"/>
                </a:lnTo>
                <a:lnTo>
                  <a:pt x="846235" y="223218"/>
                </a:lnTo>
                <a:lnTo>
                  <a:pt x="853024" y="204840"/>
                </a:lnTo>
                <a:lnTo>
                  <a:pt x="860660" y="181380"/>
                </a:lnTo>
                <a:lnTo>
                  <a:pt x="865187" y="166979"/>
                </a:lnTo>
                <a:lnTo>
                  <a:pt x="870167" y="150999"/>
                </a:lnTo>
                <a:lnTo>
                  <a:pt x="877027" y="127899"/>
                </a:lnTo>
                <a:lnTo>
                  <a:pt x="881845" y="108942"/>
                </a:lnTo>
                <a:lnTo>
                  <a:pt x="887126" y="84918"/>
                </a:lnTo>
                <a:lnTo>
                  <a:pt x="890346" y="69888"/>
                </a:lnTo>
                <a:lnTo>
                  <a:pt x="893667" y="54285"/>
                </a:lnTo>
                <a:lnTo>
                  <a:pt x="897542" y="33121"/>
                </a:lnTo>
                <a:lnTo>
                  <a:pt x="900136" y="9669"/>
                </a:lnTo>
                <a:lnTo>
                  <a:pt x="9010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619431" y="7472824"/>
            <a:ext cx="865403" cy="1155280"/>
          </a:xfrm>
          <a:custGeom>
            <a:avLst/>
            <a:gdLst/>
            <a:ahLst/>
            <a:cxnLst/>
            <a:rect l="l" t="t" r="r" b="b"/>
            <a:pathLst>
              <a:path w="865403" h="1155280">
                <a:moveTo>
                  <a:pt x="0" y="0"/>
                </a:moveTo>
                <a:lnTo>
                  <a:pt x="12773" y="469"/>
                </a:lnTo>
                <a:lnTo>
                  <a:pt x="25082" y="2472"/>
                </a:lnTo>
                <a:lnTo>
                  <a:pt x="25704" y="2590"/>
                </a:lnTo>
                <a:lnTo>
                  <a:pt x="42175" y="5540"/>
                </a:lnTo>
                <a:lnTo>
                  <a:pt x="55193" y="7799"/>
                </a:lnTo>
                <a:lnTo>
                  <a:pt x="65906" y="9656"/>
                </a:lnTo>
                <a:lnTo>
                  <a:pt x="75462" y="11400"/>
                </a:lnTo>
                <a:lnTo>
                  <a:pt x="95700" y="15697"/>
                </a:lnTo>
                <a:lnTo>
                  <a:pt x="123875" y="22682"/>
                </a:lnTo>
                <a:lnTo>
                  <a:pt x="140099" y="26910"/>
                </a:lnTo>
                <a:lnTo>
                  <a:pt x="163391" y="33244"/>
                </a:lnTo>
                <a:lnTo>
                  <a:pt x="182084" y="39141"/>
                </a:lnTo>
                <a:lnTo>
                  <a:pt x="205303" y="47471"/>
                </a:lnTo>
                <a:lnTo>
                  <a:pt x="235181" y="58559"/>
                </a:lnTo>
                <a:lnTo>
                  <a:pt x="257748" y="67210"/>
                </a:lnTo>
                <a:lnTo>
                  <a:pt x="275761" y="74934"/>
                </a:lnTo>
                <a:lnTo>
                  <a:pt x="297971" y="85513"/>
                </a:lnTo>
                <a:lnTo>
                  <a:pt x="326743" y="99626"/>
                </a:lnTo>
                <a:lnTo>
                  <a:pt x="348284" y="110525"/>
                </a:lnTo>
                <a:lnTo>
                  <a:pt x="365394" y="120085"/>
                </a:lnTo>
                <a:lnTo>
                  <a:pt x="386436" y="132940"/>
                </a:lnTo>
                <a:lnTo>
                  <a:pt x="413486" y="149826"/>
                </a:lnTo>
                <a:lnTo>
                  <a:pt x="433816" y="162830"/>
                </a:lnTo>
                <a:lnTo>
                  <a:pt x="449893" y="174040"/>
                </a:lnTo>
                <a:lnTo>
                  <a:pt x="469561" y="188916"/>
                </a:lnTo>
                <a:lnTo>
                  <a:pt x="494832" y="208446"/>
                </a:lnTo>
                <a:lnTo>
                  <a:pt x="513754" y="223439"/>
                </a:lnTo>
                <a:lnTo>
                  <a:pt x="528594" y="236237"/>
                </a:lnTo>
                <a:lnTo>
                  <a:pt x="546610" y="253062"/>
                </a:lnTo>
                <a:lnTo>
                  <a:pt x="557606" y="263525"/>
                </a:lnTo>
                <a:lnTo>
                  <a:pt x="569734" y="275054"/>
                </a:lnTo>
                <a:lnTo>
                  <a:pt x="579268" y="284215"/>
                </a:lnTo>
                <a:lnTo>
                  <a:pt x="587029" y="291869"/>
                </a:lnTo>
                <a:lnTo>
                  <a:pt x="593839" y="298878"/>
                </a:lnTo>
                <a:lnTo>
                  <a:pt x="600520" y="306103"/>
                </a:lnTo>
                <a:lnTo>
                  <a:pt x="607894" y="314405"/>
                </a:lnTo>
                <a:lnTo>
                  <a:pt x="616782" y="324647"/>
                </a:lnTo>
                <a:lnTo>
                  <a:pt x="626732" y="336207"/>
                </a:lnTo>
                <a:lnTo>
                  <a:pt x="637633" y="348937"/>
                </a:lnTo>
                <a:lnTo>
                  <a:pt x="646195" y="359027"/>
                </a:lnTo>
                <a:lnTo>
                  <a:pt x="653145" y="367424"/>
                </a:lnTo>
                <a:lnTo>
                  <a:pt x="659214" y="375075"/>
                </a:lnTo>
                <a:lnTo>
                  <a:pt x="665129" y="382928"/>
                </a:lnTo>
                <a:lnTo>
                  <a:pt x="671621" y="391931"/>
                </a:lnTo>
                <a:lnTo>
                  <a:pt x="679418" y="403031"/>
                </a:lnTo>
                <a:lnTo>
                  <a:pt x="688073" y="415480"/>
                </a:lnTo>
                <a:lnTo>
                  <a:pt x="697664" y="429237"/>
                </a:lnTo>
                <a:lnTo>
                  <a:pt x="711235" y="449191"/>
                </a:lnTo>
                <a:lnTo>
                  <a:pt x="721569" y="465833"/>
                </a:lnTo>
                <a:lnTo>
                  <a:pt x="733761" y="487286"/>
                </a:lnTo>
                <a:lnTo>
                  <a:pt x="741095" y="500468"/>
                </a:lnTo>
                <a:lnTo>
                  <a:pt x="749223" y="515152"/>
                </a:lnTo>
                <a:lnTo>
                  <a:pt x="760695" y="536411"/>
                </a:lnTo>
                <a:lnTo>
                  <a:pt x="769297" y="554009"/>
                </a:lnTo>
                <a:lnTo>
                  <a:pt x="779237" y="576527"/>
                </a:lnTo>
                <a:lnTo>
                  <a:pt x="785266" y="590550"/>
                </a:lnTo>
                <a:lnTo>
                  <a:pt x="791842" y="605943"/>
                </a:lnTo>
                <a:lnTo>
                  <a:pt x="801086" y="628217"/>
                </a:lnTo>
                <a:lnTo>
                  <a:pt x="807875" y="646612"/>
                </a:lnTo>
                <a:lnTo>
                  <a:pt x="815511" y="670096"/>
                </a:lnTo>
                <a:lnTo>
                  <a:pt x="820038" y="684504"/>
                </a:lnTo>
                <a:lnTo>
                  <a:pt x="825045" y="700499"/>
                </a:lnTo>
                <a:lnTo>
                  <a:pt x="832013" y="723611"/>
                </a:lnTo>
                <a:lnTo>
                  <a:pt x="836911" y="742588"/>
                </a:lnTo>
                <a:lnTo>
                  <a:pt x="842129" y="766672"/>
                </a:lnTo>
                <a:lnTo>
                  <a:pt x="845210" y="781596"/>
                </a:lnTo>
                <a:lnTo>
                  <a:pt x="848548" y="798004"/>
                </a:lnTo>
                <a:lnTo>
                  <a:pt x="853122" y="821683"/>
                </a:lnTo>
                <a:lnTo>
                  <a:pt x="856072" y="841062"/>
                </a:lnTo>
                <a:lnTo>
                  <a:pt x="858814" y="865601"/>
                </a:lnTo>
                <a:lnTo>
                  <a:pt x="860336" y="880630"/>
                </a:lnTo>
                <a:lnTo>
                  <a:pt x="862028" y="897319"/>
                </a:lnTo>
                <a:lnTo>
                  <a:pt x="863294" y="910501"/>
                </a:lnTo>
                <a:lnTo>
                  <a:pt x="864196" y="921369"/>
                </a:lnTo>
                <a:lnTo>
                  <a:pt x="864795" y="931119"/>
                </a:lnTo>
                <a:lnTo>
                  <a:pt x="865153" y="940942"/>
                </a:lnTo>
                <a:lnTo>
                  <a:pt x="865333" y="952034"/>
                </a:lnTo>
                <a:lnTo>
                  <a:pt x="865396" y="965586"/>
                </a:lnTo>
                <a:lnTo>
                  <a:pt x="865403" y="980744"/>
                </a:lnTo>
                <a:lnTo>
                  <a:pt x="865379" y="997538"/>
                </a:lnTo>
                <a:lnTo>
                  <a:pt x="865275" y="1010786"/>
                </a:lnTo>
                <a:lnTo>
                  <a:pt x="865039" y="1021686"/>
                </a:lnTo>
                <a:lnTo>
                  <a:pt x="864623" y="1031437"/>
                </a:lnTo>
                <a:lnTo>
                  <a:pt x="863975" y="1041236"/>
                </a:lnTo>
                <a:lnTo>
                  <a:pt x="863045" y="1052281"/>
                </a:lnTo>
                <a:lnTo>
                  <a:pt x="861784" y="1065769"/>
                </a:lnTo>
                <a:lnTo>
                  <a:pt x="860336" y="1080858"/>
                </a:lnTo>
                <a:lnTo>
                  <a:pt x="858815" y="1096939"/>
                </a:lnTo>
                <a:lnTo>
                  <a:pt x="857552" y="1108854"/>
                </a:lnTo>
                <a:lnTo>
                  <a:pt x="856227" y="1118694"/>
                </a:lnTo>
                <a:lnTo>
                  <a:pt x="854523" y="1128545"/>
                </a:lnTo>
                <a:lnTo>
                  <a:pt x="852122" y="1140496"/>
                </a:lnTo>
                <a:lnTo>
                  <a:pt x="848994" y="11552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788882" y="9295217"/>
            <a:ext cx="90398" cy="26136"/>
          </a:xfrm>
          <a:custGeom>
            <a:avLst/>
            <a:gdLst/>
            <a:ahLst/>
            <a:cxnLst/>
            <a:rect l="l" t="t" r="r" b="b"/>
            <a:pathLst>
              <a:path w="90398" h="26136">
                <a:moveTo>
                  <a:pt x="90398" y="0"/>
                </a:moveTo>
                <a:lnTo>
                  <a:pt x="84670" y="1295"/>
                </a:lnTo>
                <a:lnTo>
                  <a:pt x="79057" y="2590"/>
                </a:lnTo>
                <a:lnTo>
                  <a:pt x="63877" y="6001"/>
                </a:lnTo>
                <a:lnTo>
                  <a:pt x="53024" y="8214"/>
                </a:lnTo>
                <a:lnTo>
                  <a:pt x="43628" y="10180"/>
                </a:lnTo>
                <a:lnTo>
                  <a:pt x="32819" y="12849"/>
                </a:lnTo>
                <a:lnTo>
                  <a:pt x="18795" y="16852"/>
                </a:lnTo>
                <a:lnTo>
                  <a:pt x="9397" y="19659"/>
                </a:lnTo>
                <a:lnTo>
                  <a:pt x="7886" y="20307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867401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0" y="2393"/>
                </a:moveTo>
                <a:lnTo>
                  <a:pt x="13136" y="20"/>
                </a:lnTo>
                <a:lnTo>
                  <a:pt x="23879" y="0"/>
                </a:lnTo>
                <a:lnTo>
                  <a:pt x="31750" y="780"/>
                </a:lnTo>
                <a:lnTo>
                  <a:pt x="45020" y="2547"/>
                </a:lnTo>
                <a:lnTo>
                  <a:pt x="55428" y="5911"/>
                </a:lnTo>
                <a:lnTo>
                  <a:pt x="62420" y="8984"/>
                </a:lnTo>
                <a:lnTo>
                  <a:pt x="74478" y="14780"/>
                </a:lnTo>
                <a:lnTo>
                  <a:pt x="83336" y="21171"/>
                </a:lnTo>
                <a:lnTo>
                  <a:pt x="89103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788232" y="9148438"/>
            <a:ext cx="77546" cy="149910"/>
          </a:xfrm>
          <a:custGeom>
            <a:avLst/>
            <a:gdLst/>
            <a:ahLst/>
            <a:cxnLst/>
            <a:rect l="l" t="t" r="r" b="b"/>
            <a:pathLst>
              <a:path w="77546" h="149910">
                <a:moveTo>
                  <a:pt x="77546" y="149910"/>
                </a:moveTo>
                <a:lnTo>
                  <a:pt x="68441" y="135247"/>
                </a:lnTo>
                <a:lnTo>
                  <a:pt x="60919" y="123077"/>
                </a:lnTo>
                <a:lnTo>
                  <a:pt x="54619" y="112783"/>
                </a:lnTo>
                <a:lnTo>
                  <a:pt x="49184" y="103747"/>
                </a:lnTo>
                <a:lnTo>
                  <a:pt x="44254" y="95348"/>
                </a:lnTo>
                <a:lnTo>
                  <a:pt x="39471" y="86969"/>
                </a:lnTo>
                <a:lnTo>
                  <a:pt x="34476" y="77992"/>
                </a:lnTo>
                <a:lnTo>
                  <a:pt x="28911" y="67797"/>
                </a:lnTo>
                <a:lnTo>
                  <a:pt x="22416" y="55766"/>
                </a:lnTo>
                <a:lnTo>
                  <a:pt x="14632" y="41280"/>
                </a:lnTo>
                <a:lnTo>
                  <a:pt x="6692" y="25327"/>
                </a:lnTo>
                <a:lnTo>
                  <a:pt x="3452" y="15364"/>
                </a:lnTo>
                <a:lnTo>
                  <a:pt x="1079" y="7454"/>
                </a:lnTo>
                <a:lnTo>
                  <a:pt x="0" y="4317"/>
                </a:lnTo>
                <a:lnTo>
                  <a:pt x="0" y="3238"/>
                </a:ln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867397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89103" y="0"/>
                </a:moveTo>
                <a:lnTo>
                  <a:pt x="78837" y="8621"/>
                </a:lnTo>
                <a:lnTo>
                  <a:pt x="69386" y="14099"/>
                </a:lnTo>
                <a:lnTo>
                  <a:pt x="62420" y="17284"/>
                </a:lnTo>
                <a:lnTo>
                  <a:pt x="50009" y="22348"/>
                </a:lnTo>
                <a:lnTo>
                  <a:pt x="39314" y="24635"/>
                </a:lnTo>
                <a:lnTo>
                  <a:pt x="31750" y="25488"/>
                </a:lnTo>
                <a:lnTo>
                  <a:pt x="18524" y="26440"/>
                </a:lnTo>
                <a:lnTo>
                  <a:pt x="7792" y="25391"/>
                </a:lnTo>
                <a:lnTo>
                  <a:pt x="0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786643" y="7609124"/>
            <a:ext cx="78922" cy="173875"/>
          </a:xfrm>
          <a:custGeom>
            <a:avLst/>
            <a:gdLst/>
            <a:ahLst/>
            <a:cxnLst/>
            <a:rect l="l" t="t" r="r" b="b"/>
            <a:pathLst>
              <a:path w="78922" h="173875">
                <a:moveTo>
                  <a:pt x="944" y="173875"/>
                </a:moveTo>
                <a:lnTo>
                  <a:pt x="0" y="160573"/>
                </a:lnTo>
                <a:lnTo>
                  <a:pt x="1095" y="149874"/>
                </a:lnTo>
                <a:lnTo>
                  <a:pt x="2671" y="142125"/>
                </a:lnTo>
                <a:lnTo>
                  <a:pt x="5891" y="129280"/>
                </a:lnTo>
                <a:lnTo>
                  <a:pt x="10367" y="119352"/>
                </a:lnTo>
                <a:lnTo>
                  <a:pt x="14012" y="112534"/>
                </a:lnTo>
                <a:lnTo>
                  <a:pt x="22170" y="97326"/>
                </a:lnTo>
                <a:lnTo>
                  <a:pt x="28951" y="84735"/>
                </a:lnTo>
                <a:lnTo>
                  <a:pt x="34715" y="74140"/>
                </a:lnTo>
                <a:lnTo>
                  <a:pt x="39820" y="64917"/>
                </a:lnTo>
                <a:lnTo>
                  <a:pt x="44624" y="56447"/>
                </a:lnTo>
                <a:lnTo>
                  <a:pt x="49486" y="48106"/>
                </a:lnTo>
                <a:lnTo>
                  <a:pt x="54765" y="39275"/>
                </a:lnTo>
                <a:lnTo>
                  <a:pt x="60818" y="29330"/>
                </a:lnTo>
                <a:lnTo>
                  <a:pt x="68005" y="17651"/>
                </a:lnTo>
                <a:lnTo>
                  <a:pt x="76684" y="3616"/>
                </a:lnTo>
                <a:lnTo>
                  <a:pt x="789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929823" y="9112477"/>
            <a:ext cx="5943" cy="44716"/>
          </a:xfrm>
          <a:custGeom>
            <a:avLst/>
            <a:gdLst/>
            <a:ahLst/>
            <a:cxnLst/>
            <a:rect l="l" t="t" r="r" b="b"/>
            <a:pathLst>
              <a:path w="5943" h="44716">
                <a:moveTo>
                  <a:pt x="0" y="44716"/>
                </a:moveTo>
                <a:lnTo>
                  <a:pt x="3022" y="37807"/>
                </a:lnTo>
                <a:lnTo>
                  <a:pt x="3238" y="37477"/>
                </a:lnTo>
                <a:lnTo>
                  <a:pt x="5080" y="30137"/>
                </a:lnTo>
                <a:lnTo>
                  <a:pt x="5943" y="26568"/>
                </a:lnTo>
                <a:lnTo>
                  <a:pt x="5727" y="26136"/>
                </a:lnTo>
                <a:lnTo>
                  <a:pt x="5727" y="22364"/>
                </a:lnTo>
                <a:lnTo>
                  <a:pt x="5727" y="18580"/>
                </a:lnTo>
                <a:lnTo>
                  <a:pt x="5943" y="18148"/>
                </a:lnTo>
                <a:lnTo>
                  <a:pt x="5080" y="14693"/>
                </a:lnTo>
                <a:lnTo>
                  <a:pt x="3238" y="7340"/>
                </a:lnTo>
                <a:lnTo>
                  <a:pt x="3022" y="7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929823" y="7750063"/>
            <a:ext cx="5943" cy="44602"/>
          </a:xfrm>
          <a:custGeom>
            <a:avLst/>
            <a:gdLst/>
            <a:ahLst/>
            <a:cxnLst/>
            <a:rect l="l" t="t" r="r" b="b"/>
            <a:pathLst>
              <a:path w="5943" h="44602">
                <a:moveTo>
                  <a:pt x="0" y="44602"/>
                </a:moveTo>
                <a:lnTo>
                  <a:pt x="3022" y="37693"/>
                </a:lnTo>
                <a:lnTo>
                  <a:pt x="3238" y="37363"/>
                </a:lnTo>
                <a:lnTo>
                  <a:pt x="5080" y="30022"/>
                </a:lnTo>
                <a:lnTo>
                  <a:pt x="5943" y="26454"/>
                </a:lnTo>
                <a:lnTo>
                  <a:pt x="5727" y="26136"/>
                </a:lnTo>
                <a:lnTo>
                  <a:pt x="5727" y="22352"/>
                </a:lnTo>
                <a:lnTo>
                  <a:pt x="5727" y="18465"/>
                </a:lnTo>
                <a:lnTo>
                  <a:pt x="5943" y="18148"/>
                </a:lnTo>
                <a:lnTo>
                  <a:pt x="5080" y="14579"/>
                </a:lnTo>
                <a:lnTo>
                  <a:pt x="3238" y="7239"/>
                </a:lnTo>
                <a:lnTo>
                  <a:pt x="3022" y="6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150471" y="7798343"/>
            <a:ext cx="88557" cy="109829"/>
          </a:xfrm>
          <a:custGeom>
            <a:avLst/>
            <a:gdLst/>
            <a:ahLst/>
            <a:cxnLst/>
            <a:rect l="l" t="t" r="r" b="b"/>
            <a:pathLst>
              <a:path w="88557" h="109829">
                <a:moveTo>
                  <a:pt x="88557" y="109829"/>
                </a:moveTo>
                <a:lnTo>
                  <a:pt x="81432" y="103136"/>
                </a:lnTo>
                <a:lnTo>
                  <a:pt x="74409" y="96329"/>
                </a:lnTo>
                <a:lnTo>
                  <a:pt x="68465" y="90716"/>
                </a:lnTo>
                <a:lnTo>
                  <a:pt x="62534" y="85102"/>
                </a:lnTo>
                <a:lnTo>
                  <a:pt x="52874" y="76947"/>
                </a:lnTo>
                <a:lnTo>
                  <a:pt x="44925" y="68472"/>
                </a:lnTo>
                <a:lnTo>
                  <a:pt x="34963" y="54923"/>
                </a:lnTo>
                <a:lnTo>
                  <a:pt x="27756" y="44938"/>
                </a:lnTo>
                <a:lnTo>
                  <a:pt x="21998" y="36577"/>
                </a:lnTo>
                <a:lnTo>
                  <a:pt x="16709" y="28339"/>
                </a:lnTo>
                <a:lnTo>
                  <a:pt x="10907" y="18724"/>
                </a:lnTo>
                <a:lnTo>
                  <a:pt x="3610" y="62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077887" y="7873072"/>
            <a:ext cx="124205" cy="178955"/>
          </a:xfrm>
          <a:custGeom>
            <a:avLst/>
            <a:gdLst/>
            <a:ahLst/>
            <a:cxnLst/>
            <a:rect l="l" t="t" r="r" b="b"/>
            <a:pathLst>
              <a:path w="124205" h="178955">
                <a:moveTo>
                  <a:pt x="124205" y="0"/>
                </a:moveTo>
                <a:lnTo>
                  <a:pt x="113330" y="14011"/>
                </a:lnTo>
                <a:lnTo>
                  <a:pt x="103896" y="26164"/>
                </a:lnTo>
                <a:lnTo>
                  <a:pt x="95664" y="36775"/>
                </a:lnTo>
                <a:lnTo>
                  <a:pt x="88391" y="46159"/>
                </a:lnTo>
                <a:lnTo>
                  <a:pt x="81837" y="54631"/>
                </a:lnTo>
                <a:lnTo>
                  <a:pt x="75761" y="62507"/>
                </a:lnTo>
                <a:lnTo>
                  <a:pt x="69921" y="70101"/>
                </a:lnTo>
                <a:lnTo>
                  <a:pt x="64075" y="77730"/>
                </a:lnTo>
                <a:lnTo>
                  <a:pt x="57984" y="85709"/>
                </a:lnTo>
                <a:lnTo>
                  <a:pt x="51406" y="94352"/>
                </a:lnTo>
                <a:lnTo>
                  <a:pt x="44099" y="103976"/>
                </a:lnTo>
                <a:lnTo>
                  <a:pt x="35822" y="114895"/>
                </a:lnTo>
                <a:lnTo>
                  <a:pt x="26334" y="127424"/>
                </a:lnTo>
                <a:lnTo>
                  <a:pt x="17170" y="139534"/>
                </a:lnTo>
                <a:lnTo>
                  <a:pt x="12966" y="145046"/>
                </a:lnTo>
                <a:lnTo>
                  <a:pt x="12103" y="145262"/>
                </a:lnTo>
                <a:lnTo>
                  <a:pt x="9512" y="151307"/>
                </a:lnTo>
                <a:lnTo>
                  <a:pt x="4441" y="163455"/>
                </a:lnTo>
                <a:lnTo>
                  <a:pt x="1252" y="174101"/>
                </a:lnTo>
                <a:lnTo>
                  <a:pt x="0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263214" y="7891965"/>
            <a:ext cx="67830" cy="108762"/>
          </a:xfrm>
          <a:custGeom>
            <a:avLst/>
            <a:gdLst/>
            <a:ahLst/>
            <a:cxnLst/>
            <a:rect l="l" t="t" r="r" b="b"/>
            <a:pathLst>
              <a:path w="67830" h="108762">
                <a:moveTo>
                  <a:pt x="67830" y="108762"/>
                </a:moveTo>
                <a:lnTo>
                  <a:pt x="62690" y="97107"/>
                </a:lnTo>
                <a:lnTo>
                  <a:pt x="56325" y="86296"/>
                </a:lnTo>
                <a:lnTo>
                  <a:pt x="47231" y="71685"/>
                </a:lnTo>
                <a:lnTo>
                  <a:pt x="40211" y="60575"/>
                </a:lnTo>
                <a:lnTo>
                  <a:pt x="34365" y="51501"/>
                </a:lnTo>
                <a:lnTo>
                  <a:pt x="29063" y="43429"/>
                </a:lnTo>
                <a:lnTo>
                  <a:pt x="23674" y="35325"/>
                </a:lnTo>
                <a:lnTo>
                  <a:pt x="17567" y="26155"/>
                </a:lnTo>
                <a:lnTo>
                  <a:pt x="10111" y="14887"/>
                </a:lnTo>
                <a:lnTo>
                  <a:pt x="1841" y="2273"/>
                </a:lnTo>
                <a:lnTo>
                  <a:pt x="1079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404917" y="8176764"/>
            <a:ext cx="41897" cy="496481"/>
          </a:xfrm>
          <a:custGeom>
            <a:avLst/>
            <a:gdLst/>
            <a:ahLst/>
            <a:cxnLst/>
            <a:rect l="l" t="t" r="r" b="b"/>
            <a:pathLst>
              <a:path w="41897" h="496481">
                <a:moveTo>
                  <a:pt x="15227" y="496481"/>
                </a:moveTo>
                <a:lnTo>
                  <a:pt x="19011" y="486105"/>
                </a:lnTo>
                <a:lnTo>
                  <a:pt x="19113" y="485673"/>
                </a:lnTo>
                <a:lnTo>
                  <a:pt x="21056" y="474662"/>
                </a:lnTo>
                <a:lnTo>
                  <a:pt x="24082" y="458125"/>
                </a:lnTo>
                <a:lnTo>
                  <a:pt x="26553" y="445122"/>
                </a:lnTo>
                <a:lnTo>
                  <a:pt x="28600" y="434439"/>
                </a:lnTo>
                <a:lnTo>
                  <a:pt x="30353" y="424859"/>
                </a:lnTo>
                <a:lnTo>
                  <a:pt x="33497" y="404154"/>
                </a:lnTo>
                <a:lnTo>
                  <a:pt x="35149" y="390598"/>
                </a:lnTo>
                <a:lnTo>
                  <a:pt x="36715" y="376275"/>
                </a:lnTo>
                <a:lnTo>
                  <a:pt x="38455" y="359633"/>
                </a:lnTo>
                <a:lnTo>
                  <a:pt x="39754" y="346495"/>
                </a:lnTo>
                <a:lnTo>
                  <a:pt x="41287" y="325911"/>
                </a:lnTo>
                <a:lnTo>
                  <a:pt x="41830" y="304883"/>
                </a:lnTo>
                <a:lnTo>
                  <a:pt x="41890" y="291190"/>
                </a:lnTo>
                <a:lnTo>
                  <a:pt x="41897" y="276809"/>
                </a:lnTo>
                <a:lnTo>
                  <a:pt x="41886" y="260061"/>
                </a:lnTo>
                <a:lnTo>
                  <a:pt x="41811" y="246857"/>
                </a:lnTo>
                <a:lnTo>
                  <a:pt x="41209" y="226240"/>
                </a:lnTo>
                <a:lnTo>
                  <a:pt x="39577" y="205285"/>
                </a:lnTo>
                <a:lnTo>
                  <a:pt x="38212" y="191658"/>
                </a:lnTo>
                <a:lnTo>
                  <a:pt x="36715" y="177342"/>
                </a:lnTo>
                <a:lnTo>
                  <a:pt x="34934" y="160692"/>
                </a:lnTo>
                <a:lnTo>
                  <a:pt x="33437" y="147573"/>
                </a:lnTo>
                <a:lnTo>
                  <a:pt x="30583" y="127140"/>
                </a:lnTo>
                <a:lnTo>
                  <a:pt x="26720" y="106464"/>
                </a:lnTo>
                <a:lnTo>
                  <a:pt x="23962" y="93042"/>
                </a:lnTo>
                <a:lnTo>
                  <a:pt x="21056" y="79057"/>
                </a:lnTo>
                <a:lnTo>
                  <a:pt x="17737" y="63082"/>
                </a:lnTo>
                <a:lnTo>
                  <a:pt x="15114" y="51018"/>
                </a:lnTo>
                <a:lnTo>
                  <a:pt x="12730" y="41144"/>
                </a:lnTo>
                <a:lnTo>
                  <a:pt x="10127" y="31736"/>
                </a:lnTo>
                <a:lnTo>
                  <a:pt x="6847" y="21072"/>
                </a:lnTo>
                <a:lnTo>
                  <a:pt x="2432" y="74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462589" y="8246649"/>
            <a:ext cx="20955" cy="178409"/>
          </a:xfrm>
          <a:custGeom>
            <a:avLst/>
            <a:gdLst/>
            <a:ahLst/>
            <a:cxnLst/>
            <a:rect l="l" t="t" r="r" b="b"/>
            <a:pathLst>
              <a:path w="20955" h="178409">
                <a:moveTo>
                  <a:pt x="20840" y="178409"/>
                </a:moveTo>
                <a:lnTo>
                  <a:pt x="20955" y="162422"/>
                </a:lnTo>
                <a:lnTo>
                  <a:pt x="20876" y="150667"/>
                </a:lnTo>
                <a:lnTo>
                  <a:pt x="20492" y="140836"/>
                </a:lnTo>
                <a:lnTo>
                  <a:pt x="19691" y="130619"/>
                </a:lnTo>
                <a:lnTo>
                  <a:pt x="18364" y="117707"/>
                </a:lnTo>
                <a:lnTo>
                  <a:pt x="17170" y="106807"/>
                </a:lnTo>
                <a:lnTo>
                  <a:pt x="15269" y="90144"/>
                </a:lnTo>
                <a:lnTo>
                  <a:pt x="13594" y="77049"/>
                </a:lnTo>
                <a:lnTo>
                  <a:pt x="12027" y="66314"/>
                </a:lnTo>
                <a:lnTo>
                  <a:pt x="10450" y="56726"/>
                </a:lnTo>
                <a:lnTo>
                  <a:pt x="8747" y="47075"/>
                </a:lnTo>
                <a:lnTo>
                  <a:pt x="6801" y="36152"/>
                </a:lnTo>
                <a:lnTo>
                  <a:pt x="4493" y="22744"/>
                </a:lnTo>
                <a:lnTo>
                  <a:pt x="2044" y="7772"/>
                </a:lnTo>
                <a:lnTo>
                  <a:pt x="1397" y="3886"/>
                </a:lnTo>
                <a:lnTo>
                  <a:pt x="1295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89598" y="9420388"/>
            <a:ext cx="126580" cy="18681"/>
          </a:xfrm>
          <a:custGeom>
            <a:avLst/>
            <a:gdLst/>
            <a:ahLst/>
            <a:cxnLst/>
            <a:rect l="l" t="t" r="r" b="b"/>
            <a:pathLst>
              <a:path w="126580" h="18681">
                <a:moveTo>
                  <a:pt x="0" y="0"/>
                </a:moveTo>
                <a:lnTo>
                  <a:pt x="55727" y="11455"/>
                </a:lnTo>
                <a:lnTo>
                  <a:pt x="126580" y="18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05632" y="8379912"/>
            <a:ext cx="3670" cy="146672"/>
          </a:xfrm>
          <a:custGeom>
            <a:avLst/>
            <a:gdLst/>
            <a:ahLst/>
            <a:cxnLst/>
            <a:rect l="l" t="t" r="r" b="b"/>
            <a:pathLst>
              <a:path w="3670" h="146672">
                <a:moveTo>
                  <a:pt x="1397" y="101523"/>
                </a:moveTo>
                <a:lnTo>
                  <a:pt x="0" y="73660"/>
                </a:lnTo>
                <a:lnTo>
                  <a:pt x="3670" y="0"/>
                </a:lnTo>
                <a:lnTo>
                  <a:pt x="0" y="73660"/>
                </a:lnTo>
                <a:lnTo>
                  <a:pt x="3670" y="1466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509298" y="8278393"/>
            <a:ext cx="12852" cy="101523"/>
          </a:xfrm>
          <a:custGeom>
            <a:avLst/>
            <a:gdLst/>
            <a:ahLst/>
            <a:cxnLst/>
            <a:rect l="l" t="t" r="r" b="b"/>
            <a:pathLst>
              <a:path w="12852" h="101523">
                <a:moveTo>
                  <a:pt x="0" y="101523"/>
                </a:moveTo>
                <a:lnTo>
                  <a:pt x="1397" y="75069"/>
                </a:lnTo>
                <a:lnTo>
                  <a:pt x="12852" y="0"/>
                </a:lnTo>
                <a:lnTo>
                  <a:pt x="5943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15134" y="8582950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8513" y="7481679"/>
            <a:ext cx="26034" cy="5397"/>
          </a:xfrm>
          <a:custGeom>
            <a:avLst/>
            <a:gdLst/>
            <a:ahLst/>
            <a:cxnLst/>
            <a:rect l="l" t="t" r="r" b="b"/>
            <a:pathLst>
              <a:path w="26035" h="5397">
                <a:moveTo>
                  <a:pt x="26035" y="0"/>
                </a:move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25818" y="8652827"/>
            <a:ext cx="2057" cy="7670"/>
          </a:xfrm>
          <a:custGeom>
            <a:avLst/>
            <a:gdLst/>
            <a:ahLst/>
            <a:cxnLst/>
            <a:rect l="l" t="t" r="r" b="b"/>
            <a:pathLst>
              <a:path w="2057" h="7670">
                <a:moveTo>
                  <a:pt x="2057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1960" y="8323544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11226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64915" y="8653158"/>
            <a:ext cx="4216" cy="15659"/>
          </a:xfrm>
          <a:custGeom>
            <a:avLst/>
            <a:gdLst/>
            <a:ahLst/>
            <a:cxnLst/>
            <a:rect l="l" t="t" r="r" b="b"/>
            <a:pathLst>
              <a:path w="4216" h="15659">
                <a:moveTo>
                  <a:pt x="4216" y="156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43752" y="8455522"/>
            <a:ext cx="215" cy="3340"/>
          </a:xfrm>
          <a:custGeom>
            <a:avLst/>
            <a:gdLst/>
            <a:ahLst/>
            <a:cxnLst/>
            <a:rect l="l" t="t" r="r" b="b"/>
            <a:pathLst>
              <a:path w="215" h="3340">
                <a:moveTo>
                  <a:pt x="215" y="334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549265" y="8555413"/>
            <a:ext cx="749" cy="5080"/>
          </a:xfrm>
          <a:custGeom>
            <a:avLst/>
            <a:gdLst/>
            <a:ahLst/>
            <a:cxnLst/>
            <a:rect l="l" t="t" r="r" b="b"/>
            <a:pathLst>
              <a:path w="749" h="5079">
                <a:moveTo>
                  <a:pt x="749" y="508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47421" y="8526579"/>
            <a:ext cx="431" cy="7454"/>
          </a:xfrm>
          <a:custGeom>
            <a:avLst/>
            <a:gdLst/>
            <a:ahLst/>
            <a:cxnLst/>
            <a:rect l="l" t="t" r="r" b="b"/>
            <a:pathLst>
              <a:path w="431" h="7454">
                <a:moveTo>
                  <a:pt x="0" y="0"/>
                </a:moveTo>
                <a:lnTo>
                  <a:pt x="43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547527" y="8528203"/>
            <a:ext cx="546" cy="9715"/>
          </a:xfrm>
          <a:custGeom>
            <a:avLst/>
            <a:gdLst/>
            <a:ahLst/>
            <a:cxnLst/>
            <a:rect l="l" t="t" r="r" b="b"/>
            <a:pathLst>
              <a:path w="546" h="9715">
                <a:moveTo>
                  <a:pt x="546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48719" y="835638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553471" y="8221911"/>
            <a:ext cx="19977" cy="103149"/>
          </a:xfrm>
          <a:custGeom>
            <a:avLst/>
            <a:gdLst/>
            <a:ahLst/>
            <a:cxnLst/>
            <a:rect l="l" t="t" r="r" b="b"/>
            <a:pathLst>
              <a:path w="19977" h="103149">
                <a:moveTo>
                  <a:pt x="16954" y="11341"/>
                </a:moveTo>
                <a:lnTo>
                  <a:pt x="19977" y="0"/>
                </a:lnTo>
                <a:lnTo>
                  <a:pt x="10909" y="33909"/>
                </a:lnTo>
                <a:lnTo>
                  <a:pt x="0" y="1031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558978" y="861686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562650" y="8257875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0" y="9182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569134" y="8668818"/>
            <a:ext cx="22567" cy="82626"/>
          </a:xfrm>
          <a:custGeom>
            <a:avLst/>
            <a:gdLst/>
            <a:ahLst/>
            <a:cxnLst/>
            <a:rect l="l" t="t" r="r" b="b"/>
            <a:pathLst>
              <a:path w="22567" h="82626">
                <a:moveTo>
                  <a:pt x="21920" y="81000"/>
                </a:moveTo>
                <a:lnTo>
                  <a:pt x="22567" y="82626"/>
                </a:lnTo>
                <a:lnTo>
                  <a:pt x="21056" y="78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572161" y="8481438"/>
            <a:ext cx="52158" cy="259524"/>
          </a:xfrm>
          <a:custGeom>
            <a:avLst/>
            <a:gdLst/>
            <a:ahLst/>
            <a:cxnLst/>
            <a:rect l="l" t="t" r="r" b="b"/>
            <a:pathLst>
              <a:path w="52158" h="259524">
                <a:moveTo>
                  <a:pt x="24942" y="158000"/>
                </a:moveTo>
                <a:lnTo>
                  <a:pt x="23431" y="130784"/>
                </a:lnTo>
                <a:lnTo>
                  <a:pt x="431" y="52920"/>
                </a:lnTo>
                <a:lnTo>
                  <a:pt x="0" y="52920"/>
                </a:lnTo>
                <a:lnTo>
                  <a:pt x="6261" y="0"/>
                </a:lnTo>
                <a:lnTo>
                  <a:pt x="0" y="52920"/>
                </a:lnTo>
                <a:lnTo>
                  <a:pt x="431" y="52920"/>
                </a:lnTo>
                <a:lnTo>
                  <a:pt x="23431" y="130784"/>
                </a:lnTo>
                <a:lnTo>
                  <a:pt x="28066" y="212001"/>
                </a:lnTo>
                <a:lnTo>
                  <a:pt x="28397" y="211899"/>
                </a:lnTo>
                <a:lnTo>
                  <a:pt x="52158" y="259524"/>
                </a:lnTo>
                <a:lnTo>
                  <a:pt x="28397" y="211899"/>
                </a:lnTo>
                <a:lnTo>
                  <a:pt x="28066" y="212001"/>
                </a:lnTo>
                <a:lnTo>
                  <a:pt x="24942" y="158000"/>
                </a:lnTo>
                <a:lnTo>
                  <a:pt x="26885" y="191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580365" y="8560817"/>
            <a:ext cx="9931" cy="33477"/>
          </a:xfrm>
          <a:custGeom>
            <a:avLst/>
            <a:gdLst/>
            <a:ahLst/>
            <a:cxnLst/>
            <a:rect l="l" t="t" r="r" b="b"/>
            <a:pathLst>
              <a:path w="9931" h="33477">
                <a:moveTo>
                  <a:pt x="0" y="0"/>
                </a:moveTo>
                <a:lnTo>
                  <a:pt x="9931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572157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572162" y="8372897"/>
            <a:ext cx="9601" cy="142443"/>
          </a:xfrm>
          <a:custGeom>
            <a:avLst/>
            <a:gdLst/>
            <a:ahLst/>
            <a:cxnLst/>
            <a:rect l="l" t="t" r="r" b="b"/>
            <a:pathLst>
              <a:path w="9601" h="142443">
                <a:moveTo>
                  <a:pt x="2476" y="18249"/>
                </a:moveTo>
                <a:lnTo>
                  <a:pt x="431" y="0"/>
                </a:lnTo>
                <a:lnTo>
                  <a:pt x="0" y="0"/>
                </a:lnTo>
                <a:lnTo>
                  <a:pt x="431" y="0"/>
                </a:lnTo>
                <a:lnTo>
                  <a:pt x="7556" y="63398"/>
                </a:lnTo>
                <a:lnTo>
                  <a:pt x="2476" y="18249"/>
                </a:lnTo>
                <a:lnTo>
                  <a:pt x="9601" y="80670"/>
                </a:lnTo>
                <a:lnTo>
                  <a:pt x="2260" y="142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578418" y="8436287"/>
            <a:ext cx="3352" cy="45148"/>
          </a:xfrm>
          <a:custGeom>
            <a:avLst/>
            <a:gdLst/>
            <a:ahLst/>
            <a:cxnLst/>
            <a:rect l="l" t="t" r="r" b="b"/>
            <a:pathLst>
              <a:path w="3352" h="45148">
                <a:moveTo>
                  <a:pt x="0" y="45148"/>
                </a:moveTo>
                <a:lnTo>
                  <a:pt x="3352" y="17284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572157" y="8312202"/>
            <a:ext cx="18249" cy="60693"/>
          </a:xfrm>
          <a:custGeom>
            <a:avLst/>
            <a:gdLst/>
            <a:ahLst/>
            <a:cxnLst/>
            <a:rect l="l" t="t" r="r" b="b"/>
            <a:pathLst>
              <a:path w="18249" h="60693">
                <a:moveTo>
                  <a:pt x="0" y="60693"/>
                </a:moveTo>
                <a:lnTo>
                  <a:pt x="18249" y="0"/>
                </a:lnTo>
                <a:lnTo>
                  <a:pt x="0" y="60693"/>
                </a:lnTo>
                <a:lnTo>
                  <a:pt x="431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580256" y="8233253"/>
            <a:ext cx="19113" cy="112750"/>
          </a:xfrm>
          <a:custGeom>
            <a:avLst/>
            <a:gdLst/>
            <a:ahLst/>
            <a:cxnLst/>
            <a:rect l="l" t="t" r="r" b="b"/>
            <a:pathLst>
              <a:path w="19113" h="112750">
                <a:moveTo>
                  <a:pt x="0" y="112750"/>
                </a:moveTo>
                <a:lnTo>
                  <a:pt x="15328" y="61671"/>
                </a:lnTo>
                <a:lnTo>
                  <a:pt x="19113" y="0"/>
                </a:lnTo>
                <a:lnTo>
                  <a:pt x="15328" y="61671"/>
                </a:lnTo>
                <a:lnTo>
                  <a:pt x="10147" y="78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573451" y="8174071"/>
            <a:ext cx="12852" cy="47840"/>
          </a:xfrm>
          <a:custGeom>
            <a:avLst/>
            <a:gdLst/>
            <a:ahLst/>
            <a:cxnLst/>
            <a:rect l="l" t="t" r="r" b="b"/>
            <a:pathLst>
              <a:path w="12852" h="47840">
                <a:moveTo>
                  <a:pt x="0" y="47840"/>
                </a:moveTo>
                <a:lnTo>
                  <a:pt x="128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582417" y="8718388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3022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585547" y="8165541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588572" y="8131619"/>
            <a:ext cx="12306" cy="33921"/>
          </a:xfrm>
          <a:custGeom>
            <a:avLst/>
            <a:gdLst/>
            <a:ahLst/>
            <a:cxnLst/>
            <a:rect l="l" t="t" r="r" b="b"/>
            <a:pathLst>
              <a:path w="12306" h="33921">
                <a:moveTo>
                  <a:pt x="1079" y="29921"/>
                </a:moveTo>
                <a:lnTo>
                  <a:pt x="0" y="33921"/>
                </a:lnTo>
                <a:lnTo>
                  <a:pt x="1625" y="27978"/>
                </a:lnTo>
                <a:lnTo>
                  <a:pt x="12306" y="0"/>
                </a:lnTo>
                <a:lnTo>
                  <a:pt x="7988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591701" y="8751436"/>
            <a:ext cx="8966" cy="23431"/>
          </a:xfrm>
          <a:custGeom>
            <a:avLst/>
            <a:gdLst/>
            <a:ahLst/>
            <a:cxnLst/>
            <a:rect l="l" t="t" r="r" b="b"/>
            <a:pathLst>
              <a:path w="8966" h="23431">
                <a:moveTo>
                  <a:pt x="0" y="0"/>
                </a:moveTo>
                <a:lnTo>
                  <a:pt x="8966" y="23431"/>
                </a:lnTo>
                <a:lnTo>
                  <a:pt x="87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600668" y="8774873"/>
            <a:ext cx="31965" cy="78943"/>
          </a:xfrm>
          <a:custGeom>
            <a:avLst/>
            <a:gdLst/>
            <a:ahLst/>
            <a:cxnLst/>
            <a:rect l="l" t="t" r="r" b="b"/>
            <a:pathLst>
              <a:path w="31965" h="78943">
                <a:moveTo>
                  <a:pt x="0" y="0"/>
                </a:moveTo>
                <a:lnTo>
                  <a:pt x="25273" y="65773"/>
                </a:lnTo>
                <a:lnTo>
                  <a:pt x="31965" y="78943"/>
                </a:lnTo>
                <a:lnTo>
                  <a:pt x="26238" y="6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600233" y="869334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0" y="101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597319" y="8165533"/>
            <a:ext cx="27216" cy="101523"/>
          </a:xfrm>
          <a:custGeom>
            <a:avLst/>
            <a:gdLst/>
            <a:ahLst/>
            <a:cxnLst/>
            <a:rect l="l" t="t" r="r" b="b"/>
            <a:pathLst>
              <a:path w="27216" h="101523">
                <a:moveTo>
                  <a:pt x="0" y="101523"/>
                </a:moveTo>
                <a:lnTo>
                  <a:pt x="3238" y="48386"/>
                </a:lnTo>
                <a:lnTo>
                  <a:pt x="2908" y="48272"/>
                </a:lnTo>
                <a:lnTo>
                  <a:pt x="27216" y="0"/>
                </a:lnTo>
                <a:lnTo>
                  <a:pt x="2908" y="48272"/>
                </a:lnTo>
                <a:lnTo>
                  <a:pt x="3238" y="48386"/>
                </a:lnTo>
                <a:lnTo>
                  <a:pt x="2044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600230" y="821382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600884" y="8041441"/>
            <a:ext cx="37795" cy="90182"/>
          </a:xfrm>
          <a:custGeom>
            <a:avLst/>
            <a:gdLst/>
            <a:ahLst/>
            <a:cxnLst/>
            <a:rect l="l" t="t" r="r" b="b"/>
            <a:pathLst>
              <a:path w="37795" h="90182">
                <a:moveTo>
                  <a:pt x="0" y="90182"/>
                </a:moveTo>
                <a:lnTo>
                  <a:pt x="25057" y="25171"/>
                </a:lnTo>
                <a:lnTo>
                  <a:pt x="37795" y="0"/>
                </a:lnTo>
                <a:lnTo>
                  <a:pt x="3596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13088" y="8718388"/>
            <a:ext cx="123444" cy="266649"/>
          </a:xfrm>
          <a:custGeom>
            <a:avLst/>
            <a:gdLst/>
            <a:ahLst/>
            <a:cxnLst/>
            <a:rect l="l" t="t" r="r" b="b"/>
            <a:pathLst>
              <a:path w="123444" h="266649">
                <a:moveTo>
                  <a:pt x="0" y="0"/>
                </a:moveTo>
                <a:lnTo>
                  <a:pt x="23761" y="47955"/>
                </a:lnTo>
                <a:lnTo>
                  <a:pt x="42329" y="126784"/>
                </a:lnTo>
                <a:lnTo>
                  <a:pt x="42659" y="126682"/>
                </a:lnTo>
                <a:lnTo>
                  <a:pt x="91046" y="191909"/>
                </a:lnTo>
                <a:lnTo>
                  <a:pt x="123113" y="266649"/>
                </a:lnTo>
                <a:lnTo>
                  <a:pt x="123444" y="266433"/>
                </a:lnTo>
                <a:lnTo>
                  <a:pt x="123113" y="266649"/>
                </a:lnTo>
                <a:lnTo>
                  <a:pt x="91046" y="191909"/>
                </a:lnTo>
                <a:lnTo>
                  <a:pt x="42659" y="126682"/>
                </a:lnTo>
                <a:lnTo>
                  <a:pt x="42329" y="126784"/>
                </a:lnTo>
                <a:lnTo>
                  <a:pt x="28397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607469" y="8131737"/>
            <a:ext cx="31648" cy="67602"/>
          </a:xfrm>
          <a:custGeom>
            <a:avLst/>
            <a:gdLst/>
            <a:ahLst/>
            <a:cxnLst/>
            <a:rect l="l" t="t" r="r" b="b"/>
            <a:pathLst>
              <a:path w="31648" h="67602">
                <a:moveTo>
                  <a:pt x="0" y="67602"/>
                </a:moveTo>
                <a:lnTo>
                  <a:pt x="29375" y="9385"/>
                </a:lnTo>
                <a:lnTo>
                  <a:pt x="31648" y="0"/>
                </a:lnTo>
                <a:lnTo>
                  <a:pt x="29375" y="9385"/>
                </a:lnTo>
                <a:lnTo>
                  <a:pt x="17068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614277" y="8810301"/>
            <a:ext cx="3670" cy="9715"/>
          </a:xfrm>
          <a:custGeom>
            <a:avLst/>
            <a:gdLst/>
            <a:ahLst/>
            <a:cxnLst/>
            <a:rect l="l" t="t" r="r" b="b"/>
            <a:pathLst>
              <a:path w="3670" h="9715">
                <a:moveTo>
                  <a:pt x="3670" y="9715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624317" y="8740959"/>
            <a:ext cx="25171" cy="79057"/>
          </a:xfrm>
          <a:custGeom>
            <a:avLst/>
            <a:gdLst/>
            <a:ahLst/>
            <a:cxnLst/>
            <a:rect l="l" t="t" r="r" b="b"/>
            <a:pathLst>
              <a:path w="25171" h="79057">
                <a:moveTo>
                  <a:pt x="0" y="0"/>
                </a:moveTo>
                <a:lnTo>
                  <a:pt x="12534" y="25387"/>
                </a:lnTo>
                <a:lnTo>
                  <a:pt x="25171" y="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622591" y="8068772"/>
            <a:ext cx="2489" cy="6477"/>
          </a:xfrm>
          <a:custGeom>
            <a:avLst/>
            <a:gdLst/>
            <a:ahLst/>
            <a:cxnLst/>
            <a:rect l="l" t="t" r="r" b="b"/>
            <a:pathLst>
              <a:path w="2489" h="6476">
                <a:moveTo>
                  <a:pt x="0" y="647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631877" y="8852307"/>
            <a:ext cx="48818" cy="91808"/>
          </a:xfrm>
          <a:custGeom>
            <a:avLst/>
            <a:gdLst/>
            <a:ahLst/>
            <a:cxnLst/>
            <a:rect l="l" t="t" r="r" b="b"/>
            <a:pathLst>
              <a:path w="48818" h="91808">
                <a:moveTo>
                  <a:pt x="0" y="0"/>
                </a:moveTo>
                <a:lnTo>
                  <a:pt x="39306" y="77114"/>
                </a:lnTo>
                <a:lnTo>
                  <a:pt x="48818" y="91808"/>
                </a:lnTo>
                <a:lnTo>
                  <a:pt x="4050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636848" y="8061967"/>
            <a:ext cx="18897" cy="79159"/>
          </a:xfrm>
          <a:custGeom>
            <a:avLst/>
            <a:gdLst/>
            <a:ahLst/>
            <a:cxnLst/>
            <a:rect l="l" t="t" r="r" b="b"/>
            <a:pathLst>
              <a:path w="18897" h="79159">
                <a:moveTo>
                  <a:pt x="0" y="79159"/>
                </a:moveTo>
                <a:lnTo>
                  <a:pt x="18465" y="2044"/>
                </a:lnTo>
                <a:lnTo>
                  <a:pt x="14147" y="20192"/>
                </a:lnTo>
                <a:lnTo>
                  <a:pt x="18897" y="215"/>
                </a:lnTo>
                <a:lnTo>
                  <a:pt x="18567" y="0"/>
                </a:lnTo>
                <a:lnTo>
                  <a:pt x="18897" y="215"/>
                </a:lnTo>
                <a:lnTo>
                  <a:pt x="18465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639111" y="8082160"/>
            <a:ext cx="174205" cy="72567"/>
          </a:xfrm>
          <a:custGeom>
            <a:avLst/>
            <a:gdLst/>
            <a:ahLst/>
            <a:cxnLst/>
            <a:rect l="l" t="t" r="r" b="b"/>
            <a:pathLst>
              <a:path w="174205" h="72567">
                <a:moveTo>
                  <a:pt x="8102" y="15659"/>
                </a:moveTo>
                <a:lnTo>
                  <a:pt x="11887" y="0"/>
                </a:lnTo>
                <a:lnTo>
                  <a:pt x="101307" y="11772"/>
                </a:lnTo>
                <a:lnTo>
                  <a:pt x="107899" y="26885"/>
                </a:lnTo>
                <a:lnTo>
                  <a:pt x="125717" y="49784"/>
                </a:lnTo>
                <a:lnTo>
                  <a:pt x="150113" y="65773"/>
                </a:lnTo>
                <a:lnTo>
                  <a:pt x="174205" y="72567"/>
                </a:lnTo>
                <a:lnTo>
                  <a:pt x="0" y="49568"/>
                </a:lnTo>
                <a:lnTo>
                  <a:pt x="8102" y="15659"/>
                </a:lnTo>
                <a:lnTo>
                  <a:pt x="270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38682" y="7951160"/>
            <a:ext cx="49784" cy="90284"/>
          </a:xfrm>
          <a:custGeom>
            <a:avLst/>
            <a:gdLst/>
            <a:ahLst/>
            <a:cxnLst/>
            <a:rect l="l" t="t" r="r" b="b"/>
            <a:pathLst>
              <a:path w="49784" h="90284">
                <a:moveTo>
                  <a:pt x="0" y="90284"/>
                </a:moveTo>
                <a:lnTo>
                  <a:pt x="32512" y="26669"/>
                </a:lnTo>
                <a:lnTo>
                  <a:pt x="49784" y="0"/>
                </a:lnTo>
                <a:lnTo>
                  <a:pt x="4330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655416" y="8845071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55422" y="7943815"/>
            <a:ext cx="71818" cy="118364"/>
          </a:xfrm>
          <a:custGeom>
            <a:avLst/>
            <a:gdLst/>
            <a:ahLst/>
            <a:cxnLst/>
            <a:rect l="l" t="t" r="r" b="b"/>
            <a:pathLst>
              <a:path w="71818" h="118364">
                <a:moveTo>
                  <a:pt x="0" y="118148"/>
                </a:moveTo>
                <a:lnTo>
                  <a:pt x="48704" y="53022"/>
                </a:lnTo>
                <a:lnTo>
                  <a:pt x="71818" y="0"/>
                </a:lnTo>
                <a:lnTo>
                  <a:pt x="48704" y="53022"/>
                </a:lnTo>
                <a:lnTo>
                  <a:pt x="0" y="118148"/>
                </a:lnTo>
                <a:lnTo>
                  <a:pt x="330" y="118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659420" y="8906416"/>
            <a:ext cx="4533" cy="8966"/>
          </a:xfrm>
          <a:custGeom>
            <a:avLst/>
            <a:gdLst/>
            <a:ahLst/>
            <a:cxnLst/>
            <a:rect l="l" t="t" r="r" b="b"/>
            <a:pathLst>
              <a:path w="4533" h="8966">
                <a:moveTo>
                  <a:pt x="453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70759" y="8865268"/>
            <a:ext cx="16522" cy="22352"/>
          </a:xfrm>
          <a:custGeom>
            <a:avLst/>
            <a:gdLst/>
            <a:ahLst/>
            <a:cxnLst/>
            <a:rect l="l" t="t" r="r" b="b"/>
            <a:pathLst>
              <a:path w="16522" h="22351">
                <a:moveTo>
                  <a:pt x="0" y="0"/>
                </a:moveTo>
                <a:lnTo>
                  <a:pt x="16522" y="22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667517" y="7979448"/>
            <a:ext cx="2806" cy="5511"/>
          </a:xfrm>
          <a:custGeom>
            <a:avLst/>
            <a:gdLst/>
            <a:ahLst/>
            <a:cxnLst/>
            <a:rect l="l" t="t" r="r" b="b"/>
            <a:pathLst>
              <a:path w="2806" h="5511">
                <a:moveTo>
                  <a:pt x="0" y="5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80692" y="8944109"/>
            <a:ext cx="30454" cy="46875"/>
          </a:xfrm>
          <a:custGeom>
            <a:avLst/>
            <a:gdLst/>
            <a:ahLst/>
            <a:cxnLst/>
            <a:rect l="l" t="t" r="r" b="b"/>
            <a:pathLst>
              <a:path w="30454" h="46875">
                <a:moveTo>
                  <a:pt x="0" y="0"/>
                </a:moveTo>
                <a:lnTo>
                  <a:pt x="30454" y="46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670759" y="8018870"/>
            <a:ext cx="16954" cy="22682"/>
          </a:xfrm>
          <a:custGeom>
            <a:avLst/>
            <a:gdLst/>
            <a:ahLst/>
            <a:cxnLst/>
            <a:rect l="l" t="t" r="r" b="b"/>
            <a:pathLst>
              <a:path w="16954" h="22682">
                <a:moveTo>
                  <a:pt x="0" y="22682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88469" y="7915304"/>
            <a:ext cx="23215" cy="35852"/>
          </a:xfrm>
          <a:custGeom>
            <a:avLst/>
            <a:gdLst/>
            <a:ahLst/>
            <a:cxnLst/>
            <a:rect l="l" t="t" r="r" b="b"/>
            <a:pathLst>
              <a:path w="23215" h="35852">
                <a:moveTo>
                  <a:pt x="0" y="35852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709970" y="8989254"/>
            <a:ext cx="5930" cy="9067"/>
          </a:xfrm>
          <a:custGeom>
            <a:avLst/>
            <a:gdLst/>
            <a:ahLst/>
            <a:cxnLst/>
            <a:rect l="l" t="t" r="r" b="b"/>
            <a:pathLst>
              <a:path w="5930" h="9067">
                <a:moveTo>
                  <a:pt x="1828" y="2806"/>
                </a:moveTo>
                <a:lnTo>
                  <a:pt x="0" y="0"/>
                </a:lnTo>
                <a:lnTo>
                  <a:pt x="5930" y="9067"/>
                </a:lnTo>
                <a:lnTo>
                  <a:pt x="182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713744" y="8932768"/>
            <a:ext cx="13500" cy="31318"/>
          </a:xfrm>
          <a:custGeom>
            <a:avLst/>
            <a:gdLst/>
            <a:ahLst/>
            <a:cxnLst/>
            <a:rect l="l" t="t" r="r" b="b"/>
            <a:pathLst>
              <a:path w="13500" h="31318">
                <a:moveTo>
                  <a:pt x="0" y="0"/>
                </a:moveTo>
                <a:lnTo>
                  <a:pt x="1350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714171" y="7909366"/>
            <a:ext cx="35648" cy="64363"/>
          </a:xfrm>
          <a:custGeom>
            <a:avLst/>
            <a:gdLst/>
            <a:ahLst/>
            <a:cxnLst/>
            <a:rect l="l" t="t" r="r" b="b"/>
            <a:pathLst>
              <a:path w="35648" h="64363">
                <a:moveTo>
                  <a:pt x="22034" y="12738"/>
                </a:moveTo>
                <a:lnTo>
                  <a:pt x="35648" y="0"/>
                </a:lnTo>
                <a:lnTo>
                  <a:pt x="22034" y="12738"/>
                </a:lnTo>
                <a:lnTo>
                  <a:pt x="22364" y="12953"/>
                </a:lnTo>
                <a:lnTo>
                  <a:pt x="22034" y="12738"/>
                </a:lnTo>
                <a:lnTo>
                  <a:pt x="22364" y="12953"/>
                </a:lnTo>
                <a:lnTo>
                  <a:pt x="0" y="6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710503" y="7896288"/>
            <a:ext cx="13601" cy="20955"/>
          </a:xfrm>
          <a:custGeom>
            <a:avLst/>
            <a:gdLst/>
            <a:ahLst/>
            <a:cxnLst/>
            <a:rect l="l" t="t" r="r" b="b"/>
            <a:pathLst>
              <a:path w="13601" h="20954">
                <a:moveTo>
                  <a:pt x="0" y="20954"/>
                </a:moveTo>
                <a:lnTo>
                  <a:pt x="136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715902" y="8998323"/>
            <a:ext cx="11341" cy="16852"/>
          </a:xfrm>
          <a:custGeom>
            <a:avLst/>
            <a:gdLst/>
            <a:ahLst/>
            <a:cxnLst/>
            <a:rect l="l" t="t" r="r" b="b"/>
            <a:pathLst>
              <a:path w="11341" h="16852">
                <a:moveTo>
                  <a:pt x="0" y="0"/>
                </a:moveTo>
                <a:lnTo>
                  <a:pt x="11341" y="16852"/>
                </a:lnTo>
                <a:lnTo>
                  <a:pt x="10909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727240" y="9015168"/>
            <a:ext cx="67716" cy="82080"/>
          </a:xfrm>
          <a:custGeom>
            <a:avLst/>
            <a:gdLst/>
            <a:ahLst/>
            <a:cxnLst/>
            <a:rect l="l" t="t" r="r" b="b"/>
            <a:pathLst>
              <a:path w="67716" h="82080">
                <a:moveTo>
                  <a:pt x="6375" y="7886"/>
                </a:moveTo>
                <a:lnTo>
                  <a:pt x="0" y="0"/>
                </a:lnTo>
                <a:lnTo>
                  <a:pt x="60807" y="75171"/>
                </a:lnTo>
                <a:lnTo>
                  <a:pt x="67716" y="82080"/>
                </a:lnTo>
                <a:lnTo>
                  <a:pt x="62204" y="7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717740" y="7878034"/>
            <a:ext cx="20739" cy="27978"/>
          </a:xfrm>
          <a:custGeom>
            <a:avLst/>
            <a:gdLst/>
            <a:ahLst/>
            <a:cxnLst/>
            <a:rect l="l" t="t" r="r" b="b"/>
            <a:pathLst>
              <a:path w="20739" h="27978">
                <a:moveTo>
                  <a:pt x="0" y="27978"/>
                </a:moveTo>
                <a:lnTo>
                  <a:pt x="7670" y="16205"/>
                </a:lnTo>
                <a:lnTo>
                  <a:pt x="20739" y="0"/>
                </a:lnTo>
                <a:lnTo>
                  <a:pt x="18681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736199" y="8984824"/>
            <a:ext cx="92024" cy="105943"/>
          </a:xfrm>
          <a:custGeom>
            <a:avLst/>
            <a:gdLst/>
            <a:ahLst/>
            <a:cxnLst/>
            <a:rect l="l" t="t" r="r" b="b"/>
            <a:pathLst>
              <a:path w="92024" h="105943">
                <a:moveTo>
                  <a:pt x="330" y="0"/>
                </a:moveTo>
                <a:lnTo>
                  <a:pt x="59194" y="55943"/>
                </a:lnTo>
                <a:lnTo>
                  <a:pt x="92024" y="105943"/>
                </a:lnTo>
                <a:lnTo>
                  <a:pt x="59194" y="55943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737394" y="7907961"/>
            <a:ext cx="80137" cy="201091"/>
          </a:xfrm>
          <a:custGeom>
            <a:avLst/>
            <a:gdLst/>
            <a:ahLst/>
            <a:cxnLst/>
            <a:rect l="l" t="t" r="r" b="b"/>
            <a:pathLst>
              <a:path w="80137" h="201091">
                <a:moveTo>
                  <a:pt x="9613" y="201091"/>
                </a:moveTo>
                <a:lnTo>
                  <a:pt x="0" y="173342"/>
                </a:lnTo>
                <a:lnTo>
                  <a:pt x="0" y="144068"/>
                </a:lnTo>
                <a:lnTo>
                  <a:pt x="9512" y="116420"/>
                </a:lnTo>
                <a:lnTo>
                  <a:pt x="27432" y="93306"/>
                </a:lnTo>
                <a:lnTo>
                  <a:pt x="51841" y="77330"/>
                </a:lnTo>
                <a:lnTo>
                  <a:pt x="80137" y="70192"/>
                </a:lnTo>
                <a:lnTo>
                  <a:pt x="68910" y="71818"/>
                </a:lnTo>
                <a:lnTo>
                  <a:pt x="13817" y="0"/>
                </a:lnTo>
                <a:lnTo>
                  <a:pt x="1242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737393" y="8081297"/>
            <a:ext cx="3022" cy="12636"/>
          </a:xfrm>
          <a:custGeom>
            <a:avLst/>
            <a:gdLst/>
            <a:ahLst/>
            <a:cxnLst/>
            <a:rect l="l" t="t" r="r" b="b"/>
            <a:pathLst>
              <a:path w="3022" h="12636">
                <a:moveTo>
                  <a:pt x="0" y="0"/>
                </a:moveTo>
                <a:lnTo>
                  <a:pt x="3022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727243" y="7922324"/>
            <a:ext cx="9283" cy="21488"/>
          </a:xfrm>
          <a:custGeom>
            <a:avLst/>
            <a:gdLst/>
            <a:ahLst/>
            <a:cxnLst/>
            <a:rect l="l" t="t" r="r" b="b"/>
            <a:pathLst>
              <a:path w="9283" h="21488">
                <a:moveTo>
                  <a:pt x="0" y="21488"/>
                </a:move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741390" y="7883436"/>
            <a:ext cx="35966" cy="33807"/>
          </a:xfrm>
          <a:custGeom>
            <a:avLst/>
            <a:gdLst/>
            <a:ahLst/>
            <a:cxnLst/>
            <a:rect l="l" t="t" r="r" b="b"/>
            <a:pathLst>
              <a:path w="35966" h="33807">
                <a:moveTo>
                  <a:pt x="0" y="33807"/>
                </a:moveTo>
                <a:lnTo>
                  <a:pt x="35966" y="0"/>
                </a:lnTo>
                <a:lnTo>
                  <a:pt x="9829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738475" y="7872096"/>
            <a:ext cx="4864" cy="5943"/>
          </a:xfrm>
          <a:custGeom>
            <a:avLst/>
            <a:gdLst/>
            <a:ahLst/>
            <a:cxnLst/>
            <a:rect l="l" t="t" r="r" b="b"/>
            <a:pathLst>
              <a:path w="4864" h="5943">
                <a:moveTo>
                  <a:pt x="0" y="5943"/>
                </a:moveTo>
                <a:lnTo>
                  <a:pt x="4864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743335" y="7864111"/>
            <a:ext cx="6477" cy="7988"/>
          </a:xfrm>
          <a:custGeom>
            <a:avLst/>
            <a:gdLst/>
            <a:ahLst/>
            <a:cxnLst/>
            <a:rect l="l" t="t" r="r" b="b"/>
            <a:pathLst>
              <a:path w="6476" h="7988">
                <a:moveTo>
                  <a:pt x="0" y="7988"/>
                </a:moveTo>
                <a:lnTo>
                  <a:pt x="6477" y="0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753053" y="9000484"/>
            <a:ext cx="23647" cy="22567"/>
          </a:xfrm>
          <a:custGeom>
            <a:avLst/>
            <a:gdLst/>
            <a:ahLst/>
            <a:cxnLst/>
            <a:rect l="l" t="t" r="r" b="b"/>
            <a:pathLst>
              <a:path w="23647" h="22567">
                <a:moveTo>
                  <a:pt x="0" y="0"/>
                </a:moveTo>
                <a:lnTo>
                  <a:pt x="23647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49816" y="7822312"/>
            <a:ext cx="33909" cy="41795"/>
          </a:xfrm>
          <a:custGeom>
            <a:avLst/>
            <a:gdLst/>
            <a:ahLst/>
            <a:cxnLst/>
            <a:rect l="l" t="t" r="r" b="b"/>
            <a:pathLst>
              <a:path w="33909" h="41795">
                <a:moveTo>
                  <a:pt x="0" y="41795"/>
                </a:moveTo>
                <a:lnTo>
                  <a:pt x="33909" y="0"/>
                </a:lnTo>
                <a:lnTo>
                  <a:pt x="30022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764825" y="8131948"/>
            <a:ext cx="24409" cy="15976"/>
          </a:xfrm>
          <a:custGeom>
            <a:avLst/>
            <a:gdLst/>
            <a:ahLst/>
            <a:cxnLst/>
            <a:rect l="l" t="t" r="r" b="b"/>
            <a:pathLst>
              <a:path w="24409" h="15976">
                <a:moveTo>
                  <a:pt x="0" y="0"/>
                </a:moveTo>
                <a:lnTo>
                  <a:pt x="15773" y="11557"/>
                </a:lnTo>
                <a:lnTo>
                  <a:pt x="24409" y="159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765365" y="7768636"/>
            <a:ext cx="119989" cy="126034"/>
          </a:xfrm>
          <a:custGeom>
            <a:avLst/>
            <a:gdLst/>
            <a:ahLst/>
            <a:cxnLst/>
            <a:rect l="l" t="t" r="r" b="b"/>
            <a:pathLst>
              <a:path w="119989" h="126034">
                <a:moveTo>
                  <a:pt x="0" y="126034"/>
                </a:moveTo>
                <a:lnTo>
                  <a:pt x="30022" y="97739"/>
                </a:lnTo>
                <a:lnTo>
                  <a:pt x="74853" y="30238"/>
                </a:lnTo>
                <a:lnTo>
                  <a:pt x="74853" y="29921"/>
                </a:lnTo>
                <a:lnTo>
                  <a:pt x="119989" y="0"/>
                </a:lnTo>
                <a:lnTo>
                  <a:pt x="82626" y="24510"/>
                </a:lnTo>
                <a:lnTo>
                  <a:pt x="74853" y="29921"/>
                </a:lnTo>
                <a:lnTo>
                  <a:pt x="74853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777353" y="7866804"/>
            <a:ext cx="17602" cy="16637"/>
          </a:xfrm>
          <a:custGeom>
            <a:avLst/>
            <a:gdLst/>
            <a:ahLst/>
            <a:cxnLst/>
            <a:rect l="l" t="t" r="r" b="b"/>
            <a:pathLst>
              <a:path w="17602" h="16636">
                <a:moveTo>
                  <a:pt x="0" y="16636"/>
                </a:moveTo>
                <a:lnTo>
                  <a:pt x="17602" y="0"/>
                </a:lnTo>
                <a:lnTo>
                  <a:pt x="1198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783722" y="7798655"/>
            <a:ext cx="22580" cy="23660"/>
          </a:xfrm>
          <a:custGeom>
            <a:avLst/>
            <a:gdLst/>
            <a:ahLst/>
            <a:cxnLst/>
            <a:rect l="l" t="t" r="r" b="b"/>
            <a:pathLst>
              <a:path w="22580" h="23660">
                <a:moveTo>
                  <a:pt x="3136" y="19659"/>
                </a:moveTo>
                <a:lnTo>
                  <a:pt x="0" y="23660"/>
                </a:lnTo>
                <a:lnTo>
                  <a:pt x="4330" y="18262"/>
                </a:lnTo>
                <a:lnTo>
                  <a:pt x="22580" y="0"/>
                </a:lnTo>
                <a:lnTo>
                  <a:pt x="16738" y="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794959" y="8149553"/>
            <a:ext cx="22682" cy="5613"/>
          </a:xfrm>
          <a:custGeom>
            <a:avLst/>
            <a:gdLst/>
            <a:ahLst/>
            <a:cxnLst/>
            <a:rect l="l" t="t" r="r" b="b"/>
            <a:pathLst>
              <a:path w="22682" h="5613">
                <a:moveTo>
                  <a:pt x="0" y="0"/>
                </a:moveTo>
                <a:lnTo>
                  <a:pt x="22682" y="5613"/>
                </a:lnTo>
                <a:lnTo>
                  <a:pt x="18351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816234" y="8103113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0" y="0"/>
                </a:moveTo>
                <a:lnTo>
                  <a:pt x="129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787402" y="8035387"/>
            <a:ext cx="16624" cy="49364"/>
          </a:xfrm>
          <a:custGeom>
            <a:avLst/>
            <a:gdLst/>
            <a:ahLst/>
            <a:cxnLst/>
            <a:rect l="l" t="t" r="r" b="b"/>
            <a:pathLst>
              <a:path w="16624" h="49364">
                <a:moveTo>
                  <a:pt x="4102" y="49364"/>
                </a:moveTo>
                <a:lnTo>
                  <a:pt x="0" y="37490"/>
                </a:lnTo>
                <a:lnTo>
                  <a:pt x="0" y="24955"/>
                </a:lnTo>
                <a:lnTo>
                  <a:pt x="4102" y="13081"/>
                </a:lnTo>
                <a:lnTo>
                  <a:pt x="11772" y="3251"/>
                </a:lnTo>
                <a:lnTo>
                  <a:pt x="166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789557" y="8079244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0"/>
                </a:moveTo>
                <a:lnTo>
                  <a:pt x="194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787399" y="8067043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787398" y="8054836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1943" y="0"/>
                </a:move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790532" y="7979778"/>
            <a:ext cx="15773" cy="5181"/>
          </a:xfrm>
          <a:custGeom>
            <a:avLst/>
            <a:gdLst/>
            <a:ahLst/>
            <a:cxnLst/>
            <a:rect l="l" t="t" r="r" b="b"/>
            <a:pathLst>
              <a:path w="15773" h="5181">
                <a:moveTo>
                  <a:pt x="0" y="5181"/>
                </a:moveTo>
                <a:lnTo>
                  <a:pt x="157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788369" y="7873072"/>
            <a:ext cx="108216" cy="141909"/>
          </a:xfrm>
          <a:custGeom>
            <a:avLst/>
            <a:gdLst/>
            <a:ahLst/>
            <a:cxnLst/>
            <a:rect l="l" t="t" r="r" b="b"/>
            <a:pathLst>
              <a:path w="108216" h="141909">
                <a:moveTo>
                  <a:pt x="0" y="0"/>
                </a:moveTo>
                <a:lnTo>
                  <a:pt x="107035" y="139534"/>
                </a:lnTo>
                <a:lnTo>
                  <a:pt x="108216" y="141909"/>
                </a:lnTo>
                <a:lnTo>
                  <a:pt x="106705" y="138988"/>
                </a:lnTo>
                <a:lnTo>
                  <a:pt x="107035" y="139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794959" y="9097253"/>
            <a:ext cx="67830" cy="66954"/>
          </a:xfrm>
          <a:custGeom>
            <a:avLst/>
            <a:gdLst/>
            <a:ahLst/>
            <a:cxnLst/>
            <a:rect l="l" t="t" r="r" b="b"/>
            <a:pathLst>
              <a:path w="67830" h="66954">
                <a:moveTo>
                  <a:pt x="0" y="0"/>
                </a:moveTo>
                <a:lnTo>
                  <a:pt x="63500" y="63499"/>
                </a:lnTo>
                <a:lnTo>
                  <a:pt x="67830" y="66954"/>
                </a:lnTo>
                <a:lnTo>
                  <a:pt x="65341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802844" y="8097273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795603" y="8090046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799172" y="8030317"/>
            <a:ext cx="16205" cy="8318"/>
          </a:xfrm>
          <a:custGeom>
            <a:avLst/>
            <a:gdLst/>
            <a:ahLst/>
            <a:cxnLst/>
            <a:rect l="l" t="t" r="r" b="b"/>
            <a:pathLst>
              <a:path w="16205" h="8318">
                <a:moveTo>
                  <a:pt x="0" y="8318"/>
                </a:moveTo>
                <a:lnTo>
                  <a:pt x="10477" y="1511"/>
                </a:lnTo>
                <a:lnTo>
                  <a:pt x="162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794953" y="7815936"/>
            <a:ext cx="33921" cy="50876"/>
          </a:xfrm>
          <a:custGeom>
            <a:avLst/>
            <a:gdLst/>
            <a:ahLst/>
            <a:cxnLst/>
            <a:rect l="l" t="t" r="r" b="b"/>
            <a:pathLst>
              <a:path w="33921" h="50876">
                <a:moveTo>
                  <a:pt x="11671" y="33591"/>
                </a:moveTo>
                <a:lnTo>
                  <a:pt x="33921" y="0"/>
                </a:lnTo>
                <a:lnTo>
                  <a:pt x="0" y="5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806301" y="7753512"/>
            <a:ext cx="45148" cy="45148"/>
          </a:xfrm>
          <a:custGeom>
            <a:avLst/>
            <a:gdLst/>
            <a:ahLst/>
            <a:cxnLst/>
            <a:rect l="l" t="t" r="r" b="b"/>
            <a:pathLst>
              <a:path w="45148" h="45148">
                <a:moveTo>
                  <a:pt x="0" y="45148"/>
                </a:moveTo>
                <a:lnTo>
                  <a:pt x="45148" y="0"/>
                </a:lnTo>
                <a:lnTo>
                  <a:pt x="39306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806302" y="9057396"/>
            <a:ext cx="33693" cy="51409"/>
          </a:xfrm>
          <a:custGeom>
            <a:avLst/>
            <a:gdLst/>
            <a:ahLst/>
            <a:cxnLst/>
            <a:rect l="l" t="t" r="r" b="b"/>
            <a:pathLst>
              <a:path w="33693" h="51409">
                <a:moveTo>
                  <a:pt x="21920" y="33375"/>
                </a:moveTo>
                <a:lnTo>
                  <a:pt x="33693" y="5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817529" y="8103436"/>
            <a:ext cx="11341" cy="1079"/>
          </a:xfrm>
          <a:custGeom>
            <a:avLst/>
            <a:gdLst/>
            <a:ahLst/>
            <a:cxnLst/>
            <a:rect l="l" t="t" r="r" b="b"/>
            <a:pathLst>
              <a:path w="11341" h="1079">
                <a:moveTo>
                  <a:pt x="0" y="0"/>
                </a:moveTo>
                <a:lnTo>
                  <a:pt x="4318" y="1079"/>
                </a:lnTo>
                <a:lnTo>
                  <a:pt x="11341" y="546"/>
                </a:lnTo>
                <a:lnTo>
                  <a:pt x="1102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807917" y="810062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727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809644" y="8028694"/>
            <a:ext cx="18034" cy="3136"/>
          </a:xfrm>
          <a:custGeom>
            <a:avLst/>
            <a:gdLst/>
            <a:ahLst/>
            <a:cxnLst/>
            <a:rect l="l" t="t" r="r" b="b"/>
            <a:pathLst>
              <a:path w="18034" h="3136">
                <a:moveTo>
                  <a:pt x="0" y="3136"/>
                </a:moveTo>
                <a:lnTo>
                  <a:pt x="12204" y="0"/>
                </a:lnTo>
                <a:lnTo>
                  <a:pt x="18034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817630" y="8014983"/>
            <a:ext cx="96126" cy="140182"/>
          </a:xfrm>
          <a:custGeom>
            <a:avLst/>
            <a:gdLst/>
            <a:ahLst/>
            <a:cxnLst/>
            <a:rect l="l" t="t" r="r" b="b"/>
            <a:pathLst>
              <a:path w="96126" h="140182">
                <a:moveTo>
                  <a:pt x="78955" y="0"/>
                </a:moveTo>
                <a:lnTo>
                  <a:pt x="91376" y="22783"/>
                </a:lnTo>
                <a:lnTo>
                  <a:pt x="96126" y="51625"/>
                </a:lnTo>
                <a:lnTo>
                  <a:pt x="91376" y="80454"/>
                </a:lnTo>
                <a:lnTo>
                  <a:pt x="77444" y="106172"/>
                </a:lnTo>
                <a:lnTo>
                  <a:pt x="55956" y="126034"/>
                </a:lnTo>
                <a:lnTo>
                  <a:pt x="29171" y="137706"/>
                </a:lnTo>
                <a:lnTo>
                  <a:pt x="0" y="140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828870" y="8098464"/>
            <a:ext cx="16954" cy="5511"/>
          </a:xfrm>
          <a:custGeom>
            <a:avLst/>
            <a:gdLst/>
            <a:ahLst/>
            <a:cxnLst/>
            <a:rect l="l" t="t" r="r" b="b"/>
            <a:pathLst>
              <a:path w="16954" h="5511">
                <a:moveTo>
                  <a:pt x="0" y="5511"/>
                </a:moveTo>
                <a:lnTo>
                  <a:pt x="5397" y="5079"/>
                </a:lnTo>
                <a:lnTo>
                  <a:pt x="16954" y="0"/>
                </a:lnTo>
                <a:lnTo>
                  <a:pt x="1155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821849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420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817529" y="7978156"/>
            <a:ext cx="77546" cy="33909"/>
          </a:xfrm>
          <a:custGeom>
            <a:avLst/>
            <a:gdLst/>
            <a:ahLst/>
            <a:cxnLst/>
            <a:rect l="l" t="t" r="r" b="b"/>
            <a:pathLst>
              <a:path w="77546" h="33908">
                <a:moveTo>
                  <a:pt x="0" y="0"/>
                </a:moveTo>
                <a:lnTo>
                  <a:pt x="29273" y="2374"/>
                </a:lnTo>
                <a:lnTo>
                  <a:pt x="56057" y="14147"/>
                </a:lnTo>
                <a:lnTo>
                  <a:pt x="77546" y="33909"/>
                </a:lnTo>
                <a:lnTo>
                  <a:pt x="74091" y="29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828870" y="7798554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840211" y="9142395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0"/>
                </a:moveTo>
                <a:lnTo>
                  <a:pt x="4749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839995" y="9108809"/>
            <a:ext cx="45364" cy="29591"/>
          </a:xfrm>
          <a:custGeom>
            <a:avLst/>
            <a:gdLst/>
            <a:ahLst/>
            <a:cxnLst/>
            <a:rect l="l" t="t" r="r" b="b"/>
            <a:pathLst>
              <a:path w="45364" h="29591">
                <a:moveTo>
                  <a:pt x="0" y="0"/>
                </a:moveTo>
                <a:lnTo>
                  <a:pt x="7556" y="4533"/>
                </a:lnTo>
                <a:lnTo>
                  <a:pt x="45364" y="29590"/>
                </a:lnTo>
                <a:lnTo>
                  <a:pt x="7556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835244" y="8030103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0"/>
                </a:moveTo>
                <a:lnTo>
                  <a:pt x="10579" y="4648"/>
                </a:lnTo>
                <a:lnTo>
                  <a:pt x="14795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845825" y="8093287"/>
            <a:ext cx="5626" cy="5181"/>
          </a:xfrm>
          <a:custGeom>
            <a:avLst/>
            <a:gdLst/>
            <a:ahLst/>
            <a:cxnLst/>
            <a:rect l="l" t="t" r="r" b="b"/>
            <a:pathLst>
              <a:path w="5626" h="5181">
                <a:moveTo>
                  <a:pt x="0" y="5181"/>
                </a:moveTo>
                <a:lnTo>
                  <a:pt x="5626" y="0"/>
                </a:lnTo>
                <a:lnTo>
                  <a:pt x="486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851444" y="8079022"/>
            <a:ext cx="9499" cy="14262"/>
          </a:xfrm>
          <a:custGeom>
            <a:avLst/>
            <a:gdLst/>
            <a:ahLst/>
            <a:cxnLst/>
            <a:rect l="l" t="t" r="r" b="b"/>
            <a:pathLst>
              <a:path w="9499" h="14262">
                <a:moveTo>
                  <a:pt x="0" y="14262"/>
                </a:moveTo>
                <a:lnTo>
                  <a:pt x="3568" y="11023"/>
                </a:lnTo>
                <a:lnTo>
                  <a:pt x="9499" y="0"/>
                </a:lnTo>
                <a:lnTo>
                  <a:pt x="6794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845825" y="8034748"/>
            <a:ext cx="16090" cy="25273"/>
          </a:xfrm>
          <a:custGeom>
            <a:avLst/>
            <a:gdLst/>
            <a:ahLst/>
            <a:cxnLst/>
            <a:rect l="l" t="t" r="r" b="b"/>
            <a:pathLst>
              <a:path w="16090" h="25273">
                <a:moveTo>
                  <a:pt x="0" y="0"/>
                </a:moveTo>
                <a:lnTo>
                  <a:pt x="9182" y="8534"/>
                </a:lnTo>
                <a:lnTo>
                  <a:pt x="15125" y="19545"/>
                </a:lnTo>
                <a:lnTo>
                  <a:pt x="16090" y="25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862785" y="9164210"/>
            <a:ext cx="56476" cy="45681"/>
          </a:xfrm>
          <a:custGeom>
            <a:avLst/>
            <a:gdLst/>
            <a:ahLst/>
            <a:cxnLst/>
            <a:rect l="l" t="t" r="r" b="b"/>
            <a:pathLst>
              <a:path w="56476" h="45681">
                <a:moveTo>
                  <a:pt x="0" y="0"/>
                </a:moveTo>
                <a:lnTo>
                  <a:pt x="56476" y="45681"/>
                </a:lnTo>
                <a:lnTo>
                  <a:pt x="48602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860946" y="8068233"/>
            <a:ext cx="1841" cy="10795"/>
          </a:xfrm>
          <a:custGeom>
            <a:avLst/>
            <a:gdLst/>
            <a:ahLst/>
            <a:cxnLst/>
            <a:rect l="l" t="t" r="r" b="b"/>
            <a:pathLst>
              <a:path w="1841" h="10795">
                <a:moveTo>
                  <a:pt x="0" y="10794"/>
                </a:moveTo>
                <a:lnTo>
                  <a:pt x="1841" y="0"/>
                </a:lnTo>
                <a:lnTo>
                  <a:pt x="1079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860946" y="8054295"/>
            <a:ext cx="2057" cy="13931"/>
          </a:xfrm>
          <a:custGeom>
            <a:avLst/>
            <a:gdLst/>
            <a:ahLst/>
            <a:cxnLst/>
            <a:rect l="l" t="t" r="r" b="b"/>
            <a:pathLst>
              <a:path w="2057" h="13931">
                <a:moveTo>
                  <a:pt x="0" y="0"/>
                </a:moveTo>
                <a:lnTo>
                  <a:pt x="2057" y="12306"/>
                </a:lnTo>
                <a:lnTo>
                  <a:pt x="1841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55006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851439" y="7725441"/>
            <a:ext cx="32943" cy="28079"/>
          </a:xfrm>
          <a:custGeom>
            <a:avLst/>
            <a:gdLst/>
            <a:ahLst/>
            <a:cxnLst/>
            <a:rect l="l" t="t" r="r" b="b"/>
            <a:pathLst>
              <a:path w="32943" h="28079">
                <a:moveTo>
                  <a:pt x="5511" y="22567"/>
                </a:moveTo>
                <a:lnTo>
                  <a:pt x="0" y="28079"/>
                </a:lnTo>
                <a:lnTo>
                  <a:pt x="7023" y="20942"/>
                </a:lnTo>
                <a:lnTo>
                  <a:pt x="32943" y="0"/>
                </a:lnTo>
                <a:lnTo>
                  <a:pt x="22580" y="8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963764" y="9212277"/>
            <a:ext cx="170103" cy="88011"/>
          </a:xfrm>
          <a:custGeom>
            <a:avLst/>
            <a:gdLst/>
            <a:ahLst/>
            <a:cxnLst/>
            <a:rect l="l" t="t" r="r" b="b"/>
            <a:pathLst>
              <a:path w="170103" h="88010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13614" y="61442"/>
                </a:lnTo>
                <a:lnTo>
                  <a:pt x="95148" y="47726"/>
                </a:lnTo>
                <a:lnTo>
                  <a:pt x="139852" y="81102"/>
                </a:lnTo>
                <a:lnTo>
                  <a:pt x="140068" y="80772"/>
                </a:lnTo>
                <a:lnTo>
                  <a:pt x="170103" y="88011"/>
                </a:lnTo>
                <a:lnTo>
                  <a:pt x="161137" y="8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123069" y="9035578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71602" y="58000"/>
                </a:lnTo>
                <a:lnTo>
                  <a:pt x="54317" y="31318"/>
                </a:lnTo>
                <a:lnTo>
                  <a:pt x="29578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62780" y="9059451"/>
            <a:ext cx="171183" cy="153136"/>
          </a:xfrm>
          <a:custGeom>
            <a:avLst/>
            <a:gdLst/>
            <a:ahLst/>
            <a:cxnLst/>
            <a:rect l="l" t="t" r="r" b="b"/>
            <a:pathLst>
              <a:path w="171183" h="153136">
                <a:moveTo>
                  <a:pt x="171183" y="0"/>
                </a:moveTo>
                <a:lnTo>
                  <a:pt x="151206" y="24625"/>
                </a:lnTo>
                <a:lnTo>
                  <a:pt x="86182" y="137375"/>
                </a:lnTo>
                <a:lnTo>
                  <a:pt x="81864" y="132842"/>
                </a:lnTo>
                <a:lnTo>
                  <a:pt x="90296" y="141808"/>
                </a:lnTo>
                <a:lnTo>
                  <a:pt x="86182" y="137375"/>
                </a:lnTo>
                <a:lnTo>
                  <a:pt x="100990" y="153136"/>
                </a:lnTo>
                <a:lnTo>
                  <a:pt x="60591" y="110274"/>
                </a:lnTo>
                <a:lnTo>
                  <a:pt x="79057" y="129819"/>
                </a:lnTo>
                <a:lnTo>
                  <a:pt x="45250" y="93967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62785" y="7718198"/>
            <a:ext cx="79057" cy="65341"/>
          </a:xfrm>
          <a:custGeom>
            <a:avLst/>
            <a:gdLst/>
            <a:ahLst/>
            <a:cxnLst/>
            <a:rect l="l" t="t" r="r" b="b"/>
            <a:pathLst>
              <a:path w="79057" h="65341">
                <a:moveTo>
                  <a:pt x="0" y="65341"/>
                </a:moveTo>
                <a:lnTo>
                  <a:pt x="45148" y="35636"/>
                </a:lnTo>
                <a:lnTo>
                  <a:pt x="79057" y="0"/>
                </a:lnTo>
                <a:lnTo>
                  <a:pt x="67716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5354" y="9138400"/>
            <a:ext cx="38023" cy="31318"/>
          </a:xfrm>
          <a:custGeom>
            <a:avLst/>
            <a:gdLst/>
            <a:ahLst/>
            <a:cxnLst/>
            <a:rect l="l" t="t" r="r" b="b"/>
            <a:pathLst>
              <a:path w="38023" h="31318">
                <a:moveTo>
                  <a:pt x="0" y="0"/>
                </a:moveTo>
                <a:lnTo>
                  <a:pt x="22682" y="15011"/>
                </a:lnTo>
                <a:lnTo>
                  <a:pt x="380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5354" y="7625431"/>
            <a:ext cx="203263" cy="222364"/>
          </a:xfrm>
          <a:custGeom>
            <a:avLst/>
            <a:gdLst/>
            <a:ahLst/>
            <a:cxnLst/>
            <a:rect l="l" t="t" r="r" b="b"/>
            <a:pathLst>
              <a:path w="203263" h="222364">
                <a:moveTo>
                  <a:pt x="0" y="143205"/>
                </a:moveTo>
                <a:lnTo>
                  <a:pt x="22567" y="128409"/>
                </a:lnTo>
                <a:lnTo>
                  <a:pt x="78625" y="69443"/>
                </a:lnTo>
                <a:lnTo>
                  <a:pt x="78409" y="69113"/>
                </a:lnTo>
                <a:lnTo>
                  <a:pt x="153149" y="37045"/>
                </a:lnTo>
                <a:lnTo>
                  <a:pt x="203263" y="0"/>
                </a:lnTo>
                <a:lnTo>
                  <a:pt x="153149" y="37045"/>
                </a:lnTo>
                <a:lnTo>
                  <a:pt x="78409" y="69113"/>
                </a:lnTo>
                <a:lnTo>
                  <a:pt x="78625" y="69443"/>
                </a:lnTo>
                <a:lnTo>
                  <a:pt x="63715" y="85204"/>
                </a:lnTo>
                <a:lnTo>
                  <a:pt x="128625" y="197637"/>
                </a:lnTo>
                <a:lnTo>
                  <a:pt x="148615" y="2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123063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0" y="88671"/>
                </a:moveTo>
                <a:lnTo>
                  <a:pt x="29591" y="77228"/>
                </a:lnTo>
                <a:lnTo>
                  <a:pt x="54330" y="57238"/>
                </a:lnTo>
                <a:lnTo>
                  <a:pt x="71602" y="30670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088613" y="7608905"/>
            <a:ext cx="36068" cy="16522"/>
          </a:xfrm>
          <a:custGeom>
            <a:avLst/>
            <a:gdLst/>
            <a:ahLst/>
            <a:cxnLst/>
            <a:rect l="l" t="t" r="r" b="b"/>
            <a:pathLst>
              <a:path w="36067" h="16522">
                <a:moveTo>
                  <a:pt x="36067" y="0"/>
                </a:moveTo>
                <a:lnTo>
                  <a:pt x="15011" y="4864"/>
                </a:lnTo>
                <a:lnTo>
                  <a:pt x="15227" y="5295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884376" y="7715611"/>
            <a:ext cx="12204" cy="9817"/>
          </a:xfrm>
          <a:custGeom>
            <a:avLst/>
            <a:gdLst/>
            <a:ahLst/>
            <a:cxnLst/>
            <a:rect l="l" t="t" r="r" b="b"/>
            <a:pathLst>
              <a:path w="12204" h="9817">
                <a:moveTo>
                  <a:pt x="977" y="9067"/>
                </a:moveTo>
                <a:lnTo>
                  <a:pt x="12204" y="0"/>
                </a:lnTo>
                <a:lnTo>
                  <a:pt x="0" y="98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896586" y="7688176"/>
            <a:ext cx="33909" cy="27432"/>
          </a:xfrm>
          <a:custGeom>
            <a:avLst/>
            <a:gdLst/>
            <a:ahLst/>
            <a:cxnLst/>
            <a:rect l="l" t="t" r="r" b="b"/>
            <a:pathLst>
              <a:path w="33909" h="27431">
                <a:moveTo>
                  <a:pt x="0" y="27431"/>
                </a:moveTo>
                <a:lnTo>
                  <a:pt x="33909" y="0"/>
                </a:lnTo>
                <a:lnTo>
                  <a:pt x="29591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19268" y="9209897"/>
            <a:ext cx="82080" cy="56057"/>
          </a:xfrm>
          <a:custGeom>
            <a:avLst/>
            <a:gdLst/>
            <a:ahLst/>
            <a:cxnLst/>
            <a:rect l="l" t="t" r="r" b="b"/>
            <a:pathLst>
              <a:path w="82080" h="56057">
                <a:moveTo>
                  <a:pt x="0" y="0"/>
                </a:moveTo>
                <a:lnTo>
                  <a:pt x="16637" y="13601"/>
                </a:lnTo>
                <a:lnTo>
                  <a:pt x="82080" y="56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24235" y="7725435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30493" y="7672623"/>
            <a:ext cx="22580" cy="15557"/>
          </a:xfrm>
          <a:custGeom>
            <a:avLst/>
            <a:gdLst/>
            <a:ahLst/>
            <a:cxnLst/>
            <a:rect l="l" t="t" r="r" b="b"/>
            <a:pathLst>
              <a:path w="22580" h="15557">
                <a:moveTo>
                  <a:pt x="3784" y="12420"/>
                </a:moveTo>
                <a:lnTo>
                  <a:pt x="0" y="15557"/>
                </a:lnTo>
                <a:lnTo>
                  <a:pt x="5410" y="11125"/>
                </a:lnTo>
                <a:lnTo>
                  <a:pt x="22580" y="0"/>
                </a:lnTo>
                <a:lnTo>
                  <a:pt x="1588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37305" y="9224364"/>
            <a:ext cx="2806" cy="1841"/>
          </a:xfrm>
          <a:custGeom>
            <a:avLst/>
            <a:gdLst/>
            <a:ahLst/>
            <a:cxnLst/>
            <a:rect l="l" t="t" r="r" b="b"/>
            <a:pathLst>
              <a:path w="2806" h="1841">
                <a:moveTo>
                  <a:pt x="280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53071" y="9201254"/>
            <a:ext cx="10909" cy="11341"/>
          </a:xfrm>
          <a:custGeom>
            <a:avLst/>
            <a:gdLst/>
            <a:ahLst/>
            <a:cxnLst/>
            <a:rect l="l" t="t" r="r" b="b"/>
            <a:pathLst>
              <a:path w="10909" h="11341">
                <a:moveTo>
                  <a:pt x="0" y="0"/>
                </a:moveTo>
                <a:lnTo>
                  <a:pt x="10693" y="11341"/>
                </a:lnTo>
                <a:lnTo>
                  <a:pt x="10909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41839" y="9189270"/>
            <a:ext cx="2806" cy="3022"/>
          </a:xfrm>
          <a:custGeom>
            <a:avLst/>
            <a:gdLst/>
            <a:ahLst/>
            <a:cxnLst/>
            <a:rect l="l" t="t" r="r" b="b"/>
            <a:pathLst>
              <a:path w="2806" h="3022">
                <a:moveTo>
                  <a:pt x="0" y="0"/>
                </a:moveTo>
                <a:lnTo>
                  <a:pt x="2806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41839" y="7710643"/>
            <a:ext cx="7238" cy="7556"/>
          </a:xfrm>
          <a:custGeom>
            <a:avLst/>
            <a:gdLst/>
            <a:ahLst/>
            <a:cxnLst/>
            <a:rect l="l" t="t" r="r" b="b"/>
            <a:pathLst>
              <a:path w="7238" h="7556">
                <a:moveTo>
                  <a:pt x="0" y="7556"/>
                </a:moveTo>
                <a:lnTo>
                  <a:pt x="72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5726" y="7702863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  <a:lnTo>
                  <a:pt x="734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53071" y="7669055"/>
            <a:ext cx="5511" cy="3568"/>
          </a:xfrm>
          <a:custGeom>
            <a:avLst/>
            <a:gdLst/>
            <a:ahLst/>
            <a:cxnLst/>
            <a:rect l="l" t="t" r="r" b="b"/>
            <a:pathLst>
              <a:path w="5511" h="3568">
                <a:moveTo>
                  <a:pt x="0" y="3568"/>
                </a:moveTo>
                <a:lnTo>
                  <a:pt x="5511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963764" y="9212277"/>
            <a:ext cx="102273" cy="53022"/>
          </a:xfrm>
          <a:custGeom>
            <a:avLst/>
            <a:gdLst/>
            <a:ahLst/>
            <a:cxnLst/>
            <a:rect l="l" t="t" r="r" b="b"/>
            <a:pathLst>
              <a:path w="102273" h="53022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02273" y="5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956423" y="7694547"/>
            <a:ext cx="7556" cy="8318"/>
          </a:xfrm>
          <a:custGeom>
            <a:avLst/>
            <a:gdLst/>
            <a:ahLst/>
            <a:cxnLst/>
            <a:rect l="l" t="t" r="r" b="b"/>
            <a:pathLst>
              <a:path w="7556" h="8318">
                <a:moveTo>
                  <a:pt x="7340" y="0"/>
                </a:moveTo>
                <a:lnTo>
                  <a:pt x="7556" y="33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958570" y="7617325"/>
            <a:ext cx="84899" cy="51727"/>
          </a:xfrm>
          <a:custGeom>
            <a:avLst/>
            <a:gdLst/>
            <a:ahLst/>
            <a:cxnLst/>
            <a:rect l="l" t="t" r="r" b="b"/>
            <a:pathLst>
              <a:path w="84899" h="51727">
                <a:moveTo>
                  <a:pt x="73558" y="5727"/>
                </a:moveTo>
                <a:lnTo>
                  <a:pt x="84899" y="0"/>
                </a:lnTo>
                <a:lnTo>
                  <a:pt x="60807" y="12204"/>
                </a:lnTo>
                <a:lnTo>
                  <a:pt x="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75645" y="9217454"/>
            <a:ext cx="20193" cy="8750"/>
          </a:xfrm>
          <a:custGeom>
            <a:avLst/>
            <a:gdLst/>
            <a:ahLst/>
            <a:cxnLst/>
            <a:rect l="l" t="t" r="r" b="b"/>
            <a:pathLst>
              <a:path w="20192" h="8750">
                <a:moveTo>
                  <a:pt x="0" y="0"/>
                </a:moveTo>
                <a:lnTo>
                  <a:pt x="20193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986981" y="7674897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22567" y="0"/>
                </a:lnTo>
                <a:lnTo>
                  <a:pt x="11341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998322" y="9264003"/>
            <a:ext cx="33807" cy="20193"/>
          </a:xfrm>
          <a:custGeom>
            <a:avLst/>
            <a:gdLst/>
            <a:ahLst/>
            <a:cxnLst/>
            <a:rect l="l" t="t" r="r" b="b"/>
            <a:pathLst>
              <a:path w="33807" h="20193">
                <a:moveTo>
                  <a:pt x="0" y="0"/>
                </a:moveTo>
                <a:lnTo>
                  <a:pt x="21056" y="13715"/>
                </a:lnTo>
                <a:lnTo>
                  <a:pt x="33807" y="20192"/>
                </a:lnTo>
                <a:lnTo>
                  <a:pt x="23228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986987" y="9222314"/>
            <a:ext cx="22567" cy="9829"/>
          </a:xfrm>
          <a:custGeom>
            <a:avLst/>
            <a:gdLst/>
            <a:ahLst/>
            <a:cxnLst/>
            <a:rect l="l" t="t" r="r" b="b"/>
            <a:pathLst>
              <a:path w="22567" h="9829">
                <a:moveTo>
                  <a:pt x="22567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09555" y="7670040"/>
            <a:ext cx="11341" cy="4851"/>
          </a:xfrm>
          <a:custGeom>
            <a:avLst/>
            <a:gdLst/>
            <a:ahLst/>
            <a:cxnLst/>
            <a:rect l="l" t="t" r="r" b="b"/>
            <a:pathLst>
              <a:path w="11341" h="4851">
                <a:moveTo>
                  <a:pt x="0" y="4851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10741" y="7630717"/>
            <a:ext cx="6908" cy="4432"/>
          </a:xfrm>
          <a:custGeom>
            <a:avLst/>
            <a:gdLst/>
            <a:ahLst/>
            <a:cxnLst/>
            <a:rect l="l" t="t" r="r" b="b"/>
            <a:pathLst>
              <a:path w="6908" h="4432">
                <a:moveTo>
                  <a:pt x="0" y="4432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032128" y="9284200"/>
            <a:ext cx="56476" cy="28727"/>
          </a:xfrm>
          <a:custGeom>
            <a:avLst/>
            <a:gdLst/>
            <a:ahLst/>
            <a:cxnLst/>
            <a:rect l="l" t="t" r="r" b="b"/>
            <a:pathLst>
              <a:path w="56476" h="28727">
                <a:moveTo>
                  <a:pt x="0" y="0"/>
                </a:moveTo>
                <a:lnTo>
                  <a:pt x="56476" y="28727"/>
                </a:lnTo>
                <a:lnTo>
                  <a:pt x="452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043789" y="9248775"/>
            <a:ext cx="15125" cy="11226"/>
          </a:xfrm>
          <a:custGeom>
            <a:avLst/>
            <a:gdLst/>
            <a:ahLst/>
            <a:cxnLst/>
            <a:rect l="l" t="t" r="r" b="b"/>
            <a:pathLst>
              <a:path w="15125" h="11226">
                <a:moveTo>
                  <a:pt x="0" y="0"/>
                </a:moveTo>
                <a:lnTo>
                  <a:pt x="1512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043465" y="7588500"/>
            <a:ext cx="56489" cy="28829"/>
          </a:xfrm>
          <a:custGeom>
            <a:avLst/>
            <a:gdLst/>
            <a:ahLst/>
            <a:cxnLst/>
            <a:rect l="l" t="t" r="r" b="b"/>
            <a:pathLst>
              <a:path w="56489" h="28828">
                <a:moveTo>
                  <a:pt x="0" y="28829"/>
                </a:moveTo>
                <a:lnTo>
                  <a:pt x="56489" y="0"/>
                </a:lnTo>
                <a:lnTo>
                  <a:pt x="53467" y="14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054921" y="9088069"/>
            <a:ext cx="93306" cy="93535"/>
          </a:xfrm>
          <a:custGeom>
            <a:avLst/>
            <a:gdLst/>
            <a:ahLst/>
            <a:cxnLst/>
            <a:rect l="l" t="t" r="r" b="b"/>
            <a:pathLst>
              <a:path w="93306" h="93535">
                <a:moveTo>
                  <a:pt x="9931" y="75603"/>
                </a:moveTo>
                <a:lnTo>
                  <a:pt x="2590" y="62001"/>
                </a:lnTo>
                <a:lnTo>
                  <a:pt x="0" y="46774"/>
                </a:lnTo>
                <a:lnTo>
                  <a:pt x="2590" y="31546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784"/>
                </a:lnTo>
                <a:lnTo>
                  <a:pt x="78943" y="12420"/>
                </a:lnTo>
                <a:lnTo>
                  <a:pt x="88226" y="24409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750"/>
                </a:lnTo>
                <a:lnTo>
                  <a:pt x="50863" y="93535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4921" y="7725542"/>
            <a:ext cx="93306" cy="93637"/>
          </a:xfrm>
          <a:custGeom>
            <a:avLst/>
            <a:gdLst/>
            <a:ahLst/>
            <a:cxnLst/>
            <a:rect l="l" t="t" r="r" b="b"/>
            <a:pathLst>
              <a:path w="93306" h="93637">
                <a:moveTo>
                  <a:pt x="9931" y="75603"/>
                </a:moveTo>
                <a:lnTo>
                  <a:pt x="2590" y="62103"/>
                </a:lnTo>
                <a:lnTo>
                  <a:pt x="0" y="46875"/>
                </a:lnTo>
                <a:lnTo>
                  <a:pt x="2590" y="31534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886"/>
                </a:lnTo>
                <a:lnTo>
                  <a:pt x="78943" y="12420"/>
                </a:lnTo>
                <a:lnTo>
                  <a:pt x="88226" y="24523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865"/>
                </a:lnTo>
                <a:lnTo>
                  <a:pt x="50863" y="93637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060097" y="7598749"/>
            <a:ext cx="107569" cy="47739"/>
          </a:xfrm>
          <a:custGeom>
            <a:avLst/>
            <a:gdLst/>
            <a:ahLst/>
            <a:cxnLst/>
            <a:rect l="l" t="t" r="r" b="b"/>
            <a:pathLst>
              <a:path w="107569" h="47739">
                <a:moveTo>
                  <a:pt x="0" y="47739"/>
                </a:moveTo>
                <a:lnTo>
                  <a:pt x="43738" y="15443"/>
                </a:lnTo>
                <a:lnTo>
                  <a:pt x="43522" y="15011"/>
                </a:lnTo>
                <a:lnTo>
                  <a:pt x="107569" y="0"/>
                </a:lnTo>
                <a:lnTo>
                  <a:pt x="62433" y="10591"/>
                </a:lnTo>
                <a:lnTo>
                  <a:pt x="51079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088613" y="9312927"/>
            <a:ext cx="22567" cy="11125"/>
          </a:xfrm>
          <a:custGeom>
            <a:avLst/>
            <a:gdLst/>
            <a:ahLst/>
            <a:cxnLst/>
            <a:rect l="l" t="t" r="r" b="b"/>
            <a:pathLst>
              <a:path w="22567" h="11125">
                <a:moveTo>
                  <a:pt x="0" y="0"/>
                </a:moveTo>
                <a:lnTo>
                  <a:pt x="19545" y="9931"/>
                </a:lnTo>
                <a:lnTo>
                  <a:pt x="22567" y="11125"/>
                </a:lnTo>
                <a:lnTo>
                  <a:pt x="21386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077379" y="9273722"/>
            <a:ext cx="90284" cy="34671"/>
          </a:xfrm>
          <a:custGeom>
            <a:avLst/>
            <a:gdLst/>
            <a:ahLst/>
            <a:cxnLst/>
            <a:rect l="l" t="t" r="r" b="b"/>
            <a:pathLst>
              <a:path w="90284" h="34671">
                <a:moveTo>
                  <a:pt x="0" y="0"/>
                </a:moveTo>
                <a:lnTo>
                  <a:pt x="26238" y="19659"/>
                </a:lnTo>
                <a:lnTo>
                  <a:pt x="26454" y="19329"/>
                </a:lnTo>
                <a:lnTo>
                  <a:pt x="33807" y="21056"/>
                </a:lnTo>
                <a:lnTo>
                  <a:pt x="90284" y="34671"/>
                </a:lnTo>
                <a:lnTo>
                  <a:pt x="56489" y="26568"/>
                </a:lnTo>
                <a:lnTo>
                  <a:pt x="76898" y="31432"/>
                </a:lnTo>
                <a:lnTo>
                  <a:pt x="67716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111179" y="9324049"/>
            <a:ext cx="67830" cy="26034"/>
          </a:xfrm>
          <a:custGeom>
            <a:avLst/>
            <a:gdLst/>
            <a:ahLst/>
            <a:cxnLst/>
            <a:rect l="l" t="t" r="r" b="b"/>
            <a:pathLst>
              <a:path w="67830" h="26034">
                <a:moveTo>
                  <a:pt x="7023" y="2705"/>
                </a:moveTo>
                <a:lnTo>
                  <a:pt x="9499" y="3670"/>
                </a:lnTo>
                <a:lnTo>
                  <a:pt x="0" y="0"/>
                </a:lnTo>
                <a:lnTo>
                  <a:pt x="67830" y="26034"/>
                </a:lnTo>
                <a:lnTo>
                  <a:pt x="56489" y="217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111182" y="9294785"/>
            <a:ext cx="13716" cy="3340"/>
          </a:xfrm>
          <a:custGeom>
            <a:avLst/>
            <a:gdLst/>
            <a:ahLst/>
            <a:cxnLst/>
            <a:rect l="l" t="t" r="r" b="b"/>
            <a:pathLst>
              <a:path w="13715" h="3340">
                <a:moveTo>
                  <a:pt x="0" y="0"/>
                </a:moveTo>
                <a:lnTo>
                  <a:pt x="13716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103622" y="9293054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103622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0"/>
                </a:move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99954" y="7574451"/>
            <a:ext cx="33909" cy="14046"/>
          </a:xfrm>
          <a:custGeom>
            <a:avLst/>
            <a:gdLst/>
            <a:ahLst/>
            <a:cxnLst/>
            <a:rect l="l" t="t" r="r" b="b"/>
            <a:pathLst>
              <a:path w="33909" h="14046">
                <a:moveTo>
                  <a:pt x="6261" y="10909"/>
                </a:moveTo>
                <a:lnTo>
                  <a:pt x="0" y="14046"/>
                </a:lnTo>
                <a:lnTo>
                  <a:pt x="8204" y="9829"/>
                </a:lnTo>
                <a:lnTo>
                  <a:pt x="33908" y="0"/>
                </a:lnTo>
                <a:lnTo>
                  <a:pt x="2256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124681" y="7568951"/>
            <a:ext cx="110807" cy="39954"/>
          </a:xfrm>
          <a:custGeom>
            <a:avLst/>
            <a:gdLst/>
            <a:ahLst/>
            <a:cxnLst/>
            <a:rect l="l" t="t" r="r" b="b"/>
            <a:pathLst>
              <a:path w="110807" h="39954">
                <a:moveTo>
                  <a:pt x="0" y="39954"/>
                </a:moveTo>
                <a:lnTo>
                  <a:pt x="58102" y="26238"/>
                </a:lnTo>
                <a:lnTo>
                  <a:pt x="110807" y="0"/>
                </a:lnTo>
                <a:lnTo>
                  <a:pt x="58102" y="26238"/>
                </a:lnTo>
                <a:lnTo>
                  <a:pt x="42989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133864" y="7539462"/>
            <a:ext cx="101625" cy="34988"/>
          </a:xfrm>
          <a:custGeom>
            <a:avLst/>
            <a:gdLst/>
            <a:ahLst/>
            <a:cxnLst/>
            <a:rect l="l" t="t" r="r" b="b"/>
            <a:pathLst>
              <a:path w="101625" h="34988">
                <a:moveTo>
                  <a:pt x="0" y="34988"/>
                </a:moveTo>
                <a:lnTo>
                  <a:pt x="67284" y="9182"/>
                </a:lnTo>
                <a:lnTo>
                  <a:pt x="101625" y="0"/>
                </a:lnTo>
                <a:lnTo>
                  <a:pt x="90284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154275" y="9305151"/>
            <a:ext cx="81216" cy="33477"/>
          </a:xfrm>
          <a:custGeom>
            <a:avLst/>
            <a:gdLst/>
            <a:ahLst/>
            <a:cxnLst/>
            <a:rect l="l" t="t" r="r" b="b"/>
            <a:pathLst>
              <a:path w="81216" h="33477">
                <a:moveTo>
                  <a:pt x="0" y="0"/>
                </a:moveTo>
                <a:lnTo>
                  <a:pt x="28511" y="6908"/>
                </a:lnTo>
                <a:lnTo>
                  <a:pt x="81216" y="33477"/>
                </a:lnTo>
                <a:lnTo>
                  <a:pt x="28511" y="6908"/>
                </a:lnTo>
                <a:lnTo>
                  <a:pt x="13398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179006" y="9350079"/>
            <a:ext cx="91909" cy="27216"/>
          </a:xfrm>
          <a:custGeom>
            <a:avLst/>
            <a:gdLst/>
            <a:ahLst/>
            <a:cxnLst/>
            <a:rect l="l" t="t" r="r" b="b"/>
            <a:pathLst>
              <a:path w="91909" h="27216">
                <a:moveTo>
                  <a:pt x="0" y="0"/>
                </a:moveTo>
                <a:lnTo>
                  <a:pt x="22136" y="8534"/>
                </a:lnTo>
                <a:lnTo>
                  <a:pt x="91909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01580" y="9321459"/>
            <a:ext cx="112966" cy="30454"/>
          </a:xfrm>
          <a:custGeom>
            <a:avLst/>
            <a:gdLst/>
            <a:ahLst/>
            <a:cxnLst/>
            <a:rect l="l" t="t" r="r" b="b"/>
            <a:pathLst>
              <a:path w="112966" h="30454">
                <a:moveTo>
                  <a:pt x="0" y="0"/>
                </a:moveTo>
                <a:lnTo>
                  <a:pt x="53784" y="27216"/>
                </a:lnTo>
                <a:lnTo>
                  <a:pt x="53886" y="26784"/>
                </a:lnTo>
                <a:lnTo>
                  <a:pt x="112966" y="30454"/>
                </a:lnTo>
                <a:lnTo>
                  <a:pt x="53886" y="26784"/>
                </a:lnTo>
                <a:lnTo>
                  <a:pt x="53784" y="27216"/>
                </a:lnTo>
                <a:lnTo>
                  <a:pt x="33909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01580" y="7558576"/>
            <a:ext cx="53886" cy="27216"/>
          </a:xfrm>
          <a:custGeom>
            <a:avLst/>
            <a:gdLst/>
            <a:ahLst/>
            <a:cxnLst/>
            <a:rect l="l" t="t" r="r" b="b"/>
            <a:pathLst>
              <a:path w="53886" h="27216">
                <a:moveTo>
                  <a:pt x="0" y="27216"/>
                </a:moveTo>
                <a:lnTo>
                  <a:pt x="53886" y="431"/>
                </a:lnTo>
                <a:lnTo>
                  <a:pt x="53784" y="0"/>
                </a:lnTo>
                <a:lnTo>
                  <a:pt x="53886" y="431"/>
                </a:lnTo>
                <a:lnTo>
                  <a:pt x="33909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190237" y="7549287"/>
            <a:ext cx="9182" cy="3454"/>
          </a:xfrm>
          <a:custGeom>
            <a:avLst/>
            <a:gdLst/>
            <a:ahLst/>
            <a:cxnLst/>
            <a:rect l="l" t="t" r="r" b="b"/>
            <a:pathLst>
              <a:path w="9182" h="3454">
                <a:moveTo>
                  <a:pt x="9182" y="0"/>
                </a:moveTo>
                <a:lnTo>
                  <a:pt x="0" y="3454"/>
                </a:lnTo>
                <a:lnTo>
                  <a:pt x="313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203304" y="9359153"/>
            <a:ext cx="8966" cy="2374"/>
          </a:xfrm>
          <a:custGeom>
            <a:avLst/>
            <a:gdLst/>
            <a:ahLst/>
            <a:cxnLst/>
            <a:rect l="l" t="t" r="r" b="b"/>
            <a:pathLst>
              <a:path w="8966" h="2374">
                <a:moveTo>
                  <a:pt x="8966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235491" y="7520131"/>
            <a:ext cx="79057" cy="19329"/>
          </a:xfrm>
          <a:custGeom>
            <a:avLst/>
            <a:gdLst/>
            <a:ahLst/>
            <a:cxnLst/>
            <a:rect l="l" t="t" r="r" b="b"/>
            <a:pathLst>
              <a:path w="79057" h="19329">
                <a:moveTo>
                  <a:pt x="0" y="19329"/>
                </a:moveTo>
                <a:lnTo>
                  <a:pt x="61887" y="2705"/>
                </a:lnTo>
                <a:lnTo>
                  <a:pt x="79057" y="0"/>
                </a:lnTo>
                <a:lnTo>
                  <a:pt x="77978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255370" y="9348243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255364" y="7540428"/>
            <a:ext cx="126898" cy="18580"/>
          </a:xfrm>
          <a:custGeom>
            <a:avLst/>
            <a:gdLst/>
            <a:ahLst/>
            <a:cxnLst/>
            <a:rect l="l" t="t" r="r" b="b"/>
            <a:pathLst>
              <a:path w="126898" h="18580">
                <a:moveTo>
                  <a:pt x="0" y="18148"/>
                </a:moveTo>
                <a:lnTo>
                  <a:pt x="81216" y="13500"/>
                </a:lnTo>
                <a:lnTo>
                  <a:pt x="126898" y="0"/>
                </a:lnTo>
                <a:lnTo>
                  <a:pt x="81216" y="13500"/>
                </a:lnTo>
                <a:lnTo>
                  <a:pt x="0" y="18148"/>
                </a:lnTo>
                <a:lnTo>
                  <a:pt x="101" y="18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269293" y="7529633"/>
            <a:ext cx="2590" cy="647"/>
          </a:xfrm>
          <a:custGeom>
            <a:avLst/>
            <a:gdLst/>
            <a:ahLst/>
            <a:cxnLst/>
            <a:rect l="l" t="t" r="r" b="b"/>
            <a:pathLst>
              <a:path w="2590" h="647">
                <a:moveTo>
                  <a:pt x="0" y="64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269289" y="9376863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4000" y="1079"/>
                </a:moveTo>
                <a:lnTo>
                  <a:pt x="0" y="0"/>
                </a:lnTo>
                <a:lnTo>
                  <a:pt x="11341" y="3022"/>
                </a:lnTo>
                <a:lnTo>
                  <a:pt x="400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289598" y="9420388"/>
            <a:ext cx="24955" cy="5080"/>
          </a:xfrm>
          <a:custGeom>
            <a:avLst/>
            <a:gdLst/>
            <a:ahLst/>
            <a:cxnLst/>
            <a:rect l="l" t="t" r="r" b="b"/>
            <a:pathLst>
              <a:path w="24955" h="5079">
                <a:moveTo>
                  <a:pt x="0" y="0"/>
                </a:moveTo>
                <a:lnTo>
                  <a:pt x="2495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280634" y="9379888"/>
            <a:ext cx="22580" cy="5397"/>
          </a:xfrm>
          <a:custGeom>
            <a:avLst/>
            <a:gdLst/>
            <a:ahLst/>
            <a:cxnLst/>
            <a:rect l="l" t="t" r="r" b="b"/>
            <a:pathLst>
              <a:path w="22580" h="5397">
                <a:moveTo>
                  <a:pt x="0" y="0"/>
                </a:moveTo>
                <a:lnTo>
                  <a:pt x="16738" y="4533"/>
                </a:lnTo>
                <a:lnTo>
                  <a:pt x="22580" y="5397"/>
                </a:lnTo>
                <a:lnTo>
                  <a:pt x="1889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280639" y="9349757"/>
            <a:ext cx="65227" cy="6261"/>
          </a:xfrm>
          <a:custGeom>
            <a:avLst/>
            <a:gdLst/>
            <a:ahLst/>
            <a:cxnLst/>
            <a:rect l="l" t="t" r="r" b="b"/>
            <a:pathLst>
              <a:path w="65227" h="6261">
                <a:moveTo>
                  <a:pt x="33909" y="2159"/>
                </a:moveTo>
                <a:lnTo>
                  <a:pt x="55943" y="3454"/>
                </a:lnTo>
                <a:lnTo>
                  <a:pt x="65227" y="6261"/>
                </a:lnTo>
                <a:lnTo>
                  <a:pt x="5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280634" y="7555230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291975" y="7523471"/>
            <a:ext cx="3136" cy="762"/>
          </a:xfrm>
          <a:custGeom>
            <a:avLst/>
            <a:gdLst/>
            <a:ahLst/>
            <a:cxnLst/>
            <a:rect l="l" t="t" r="r" b="b"/>
            <a:pathLst>
              <a:path w="3136" h="761">
                <a:moveTo>
                  <a:pt x="0" y="76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303203" y="9385284"/>
            <a:ext cx="101625" cy="15557"/>
          </a:xfrm>
          <a:custGeom>
            <a:avLst/>
            <a:gdLst/>
            <a:ahLst/>
            <a:cxnLst/>
            <a:rect l="l" t="t" r="r" b="b"/>
            <a:pathLst>
              <a:path w="101625" h="15557">
                <a:moveTo>
                  <a:pt x="11125" y="1841"/>
                </a:moveTo>
                <a:lnTo>
                  <a:pt x="0" y="0"/>
                </a:lnTo>
                <a:lnTo>
                  <a:pt x="92557" y="14693"/>
                </a:lnTo>
                <a:lnTo>
                  <a:pt x="101625" y="15557"/>
                </a:lnTo>
                <a:lnTo>
                  <a:pt x="93637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314548" y="7518288"/>
            <a:ext cx="11226" cy="1841"/>
          </a:xfrm>
          <a:custGeom>
            <a:avLst/>
            <a:gdLst/>
            <a:ahLst/>
            <a:cxnLst/>
            <a:rect l="l" t="t" r="r" b="b"/>
            <a:pathLst>
              <a:path w="11226" h="1841">
                <a:moveTo>
                  <a:pt x="0" y="1841"/>
                </a:moveTo>
                <a:lnTo>
                  <a:pt x="11226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314548" y="7468179"/>
            <a:ext cx="101625" cy="13500"/>
          </a:xfrm>
          <a:custGeom>
            <a:avLst/>
            <a:gdLst/>
            <a:ahLst/>
            <a:cxnLst/>
            <a:rect l="l" t="t" r="r" b="b"/>
            <a:pathLst>
              <a:path w="101625" h="13500">
                <a:moveTo>
                  <a:pt x="0" y="13500"/>
                </a:moveTo>
                <a:lnTo>
                  <a:pt x="30772" y="7238"/>
                </a:lnTo>
                <a:lnTo>
                  <a:pt x="101625" y="0"/>
                </a:lnTo>
                <a:lnTo>
                  <a:pt x="5647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337117" y="9353428"/>
            <a:ext cx="77431" cy="23228"/>
          </a:xfrm>
          <a:custGeom>
            <a:avLst/>
            <a:gdLst/>
            <a:ahLst/>
            <a:cxnLst/>
            <a:rect l="l" t="t" r="r" b="b"/>
            <a:pathLst>
              <a:path w="77431" h="23228">
                <a:moveTo>
                  <a:pt x="0" y="0"/>
                </a:moveTo>
                <a:lnTo>
                  <a:pt x="77330" y="23228"/>
                </a:lnTo>
                <a:lnTo>
                  <a:pt x="77431" y="22898"/>
                </a:lnTo>
                <a:lnTo>
                  <a:pt x="77330" y="23228"/>
                </a:lnTo>
                <a:lnTo>
                  <a:pt x="33909" y="10147"/>
                </a:lnTo>
                <a:lnTo>
                  <a:pt x="22567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325772" y="7507601"/>
            <a:ext cx="67830" cy="10693"/>
          </a:xfrm>
          <a:custGeom>
            <a:avLst/>
            <a:gdLst/>
            <a:ahLst/>
            <a:cxnLst/>
            <a:rect l="l" t="t" r="r" b="b"/>
            <a:pathLst>
              <a:path w="67830" h="10693">
                <a:moveTo>
                  <a:pt x="56489" y="1727"/>
                </a:moveTo>
                <a:lnTo>
                  <a:pt x="67830" y="0"/>
                </a:lnTo>
                <a:lnTo>
                  <a:pt x="0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345861" y="9193592"/>
            <a:ext cx="83489" cy="183057"/>
          </a:xfrm>
          <a:custGeom>
            <a:avLst/>
            <a:gdLst/>
            <a:ahLst/>
            <a:cxnLst/>
            <a:rect l="l" t="t" r="r" b="b"/>
            <a:pathLst>
              <a:path w="83489" h="183057">
                <a:moveTo>
                  <a:pt x="25171" y="169989"/>
                </a:moveTo>
                <a:lnTo>
                  <a:pt x="0" y="162432"/>
                </a:lnTo>
                <a:lnTo>
                  <a:pt x="67297" y="0"/>
                </a:lnTo>
                <a:lnTo>
                  <a:pt x="61785" y="19329"/>
                </a:lnTo>
                <a:lnTo>
                  <a:pt x="61785" y="48602"/>
                </a:lnTo>
                <a:lnTo>
                  <a:pt x="71285" y="76238"/>
                </a:lnTo>
                <a:lnTo>
                  <a:pt x="83489" y="93522"/>
                </a:lnTo>
                <a:lnTo>
                  <a:pt x="48818" y="177114"/>
                </a:lnTo>
                <a:lnTo>
                  <a:pt x="68592" y="183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359692" y="7530491"/>
            <a:ext cx="54864" cy="16637"/>
          </a:xfrm>
          <a:custGeom>
            <a:avLst/>
            <a:gdLst/>
            <a:ahLst/>
            <a:cxnLst/>
            <a:rect l="l" t="t" r="r" b="b"/>
            <a:pathLst>
              <a:path w="54863" h="16636">
                <a:moveTo>
                  <a:pt x="0" y="16637"/>
                </a:moveTo>
                <a:lnTo>
                  <a:pt x="54864" y="431"/>
                </a:lnTo>
                <a:lnTo>
                  <a:pt x="54749" y="0"/>
                </a:lnTo>
                <a:lnTo>
                  <a:pt x="54864" y="431"/>
                </a:lnTo>
                <a:lnTo>
                  <a:pt x="11341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371033" y="9434427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0"/>
                </a:moveTo>
                <a:lnTo>
                  <a:pt x="74079" y="7556"/>
                </a:lnTo>
                <a:lnTo>
                  <a:pt x="146773" y="7556"/>
                </a:lnTo>
                <a:lnTo>
                  <a:pt x="74079" y="7556"/>
                </a:lnTo>
                <a:lnTo>
                  <a:pt x="45148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82262" y="7530501"/>
            <a:ext cx="212001" cy="440956"/>
          </a:xfrm>
          <a:custGeom>
            <a:avLst/>
            <a:gdLst/>
            <a:ahLst/>
            <a:cxnLst/>
            <a:rect l="l" t="t" r="r" b="b"/>
            <a:pathLst>
              <a:path w="212001" h="440956">
                <a:moveTo>
                  <a:pt x="0" y="9931"/>
                </a:moveTo>
                <a:lnTo>
                  <a:pt x="14046" y="5829"/>
                </a:lnTo>
                <a:lnTo>
                  <a:pt x="52057" y="440956"/>
                </a:lnTo>
                <a:lnTo>
                  <a:pt x="90081" y="440956"/>
                </a:lnTo>
                <a:lnTo>
                  <a:pt x="90081" y="133921"/>
                </a:lnTo>
                <a:lnTo>
                  <a:pt x="135534" y="133921"/>
                </a:lnTo>
                <a:lnTo>
                  <a:pt x="135864" y="440956"/>
                </a:lnTo>
                <a:lnTo>
                  <a:pt x="173888" y="440956"/>
                </a:lnTo>
                <a:lnTo>
                  <a:pt x="212001" y="5499"/>
                </a:lnTo>
                <a:lnTo>
                  <a:pt x="193751" y="0"/>
                </a:lnTo>
                <a:lnTo>
                  <a:pt x="193649" y="419"/>
                </a:lnTo>
                <a:lnTo>
                  <a:pt x="193751" y="0"/>
                </a:lnTo>
                <a:lnTo>
                  <a:pt x="193649" y="419"/>
                </a:lnTo>
                <a:lnTo>
                  <a:pt x="112966" y="9601"/>
                </a:lnTo>
                <a:lnTo>
                  <a:pt x="58432" y="3124"/>
                </a:lnTo>
                <a:lnTo>
                  <a:pt x="79057" y="5613"/>
                </a:lnTo>
                <a:lnTo>
                  <a:pt x="32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382262" y="9397815"/>
            <a:ext cx="3454" cy="546"/>
          </a:xfrm>
          <a:custGeom>
            <a:avLst/>
            <a:gdLst/>
            <a:ahLst/>
            <a:cxnLst/>
            <a:rect l="l" t="t" r="r" b="b"/>
            <a:pathLst>
              <a:path w="3454" h="546">
                <a:moveTo>
                  <a:pt x="0" y="0"/>
                </a:moveTo>
                <a:lnTo>
                  <a:pt x="3454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404835" y="9395442"/>
            <a:ext cx="67830" cy="8750"/>
          </a:xfrm>
          <a:custGeom>
            <a:avLst/>
            <a:gdLst/>
            <a:ahLst/>
            <a:cxnLst/>
            <a:rect l="l" t="t" r="r" b="b"/>
            <a:pathLst>
              <a:path w="67830" h="8750">
                <a:moveTo>
                  <a:pt x="0" y="5397"/>
                </a:moveTo>
                <a:lnTo>
                  <a:pt x="7454" y="6146"/>
                </a:lnTo>
                <a:lnTo>
                  <a:pt x="7988" y="0"/>
                </a:lnTo>
                <a:lnTo>
                  <a:pt x="7454" y="6146"/>
                </a:lnTo>
                <a:lnTo>
                  <a:pt x="67830" y="8750"/>
                </a:lnTo>
                <a:lnTo>
                  <a:pt x="22682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393602" y="7505650"/>
            <a:ext cx="20955" cy="30683"/>
          </a:xfrm>
          <a:custGeom>
            <a:avLst/>
            <a:gdLst/>
            <a:ahLst/>
            <a:cxnLst/>
            <a:rect l="l" t="t" r="r" b="b"/>
            <a:pathLst>
              <a:path w="20954" h="30683">
                <a:moveTo>
                  <a:pt x="431" y="1841"/>
                </a:moveTo>
                <a:lnTo>
                  <a:pt x="0" y="1943"/>
                </a:lnTo>
                <a:lnTo>
                  <a:pt x="18681" y="0"/>
                </a:lnTo>
                <a:lnTo>
                  <a:pt x="20954" y="25273"/>
                </a:lnTo>
                <a:lnTo>
                  <a:pt x="2705" y="30683"/>
                </a:lnTo>
                <a:lnTo>
                  <a:pt x="11226" y="2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96517" y="7506304"/>
            <a:ext cx="8318" cy="863"/>
          </a:xfrm>
          <a:custGeom>
            <a:avLst/>
            <a:gdLst/>
            <a:ahLst/>
            <a:cxnLst/>
            <a:rect l="l" t="t" r="r" b="b"/>
            <a:pathLst>
              <a:path w="8318" h="863">
                <a:moveTo>
                  <a:pt x="8318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412827" y="9376327"/>
            <a:ext cx="1727" cy="19113"/>
          </a:xfrm>
          <a:custGeom>
            <a:avLst/>
            <a:gdLst/>
            <a:ahLst/>
            <a:cxnLst/>
            <a:rect l="l" t="t" r="r" b="b"/>
            <a:pathLst>
              <a:path w="1727" h="19113">
                <a:moveTo>
                  <a:pt x="0" y="19113"/>
                </a:moveTo>
                <a:lnTo>
                  <a:pt x="1727" y="0"/>
                </a:lnTo>
                <a:lnTo>
                  <a:pt x="97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14553" y="9369632"/>
            <a:ext cx="58102" cy="6692"/>
          </a:xfrm>
          <a:custGeom>
            <a:avLst/>
            <a:gdLst/>
            <a:ahLst/>
            <a:cxnLst/>
            <a:rect l="l" t="t" r="r" b="b"/>
            <a:pathLst>
              <a:path w="58102" h="6692">
                <a:moveTo>
                  <a:pt x="0" y="6692"/>
                </a:moveTo>
                <a:lnTo>
                  <a:pt x="58102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407652" y="9185271"/>
            <a:ext cx="9499" cy="27647"/>
          </a:xfrm>
          <a:custGeom>
            <a:avLst/>
            <a:gdLst/>
            <a:ahLst/>
            <a:cxnLst/>
            <a:rect l="l" t="t" r="r" b="b"/>
            <a:pathLst>
              <a:path w="9499" h="27647">
                <a:moveTo>
                  <a:pt x="5499" y="8318"/>
                </a:moveTo>
                <a:lnTo>
                  <a:pt x="9499" y="0"/>
                </a:lnTo>
                <a:lnTo>
                  <a:pt x="0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413799" y="9187326"/>
            <a:ext cx="2374" cy="4965"/>
          </a:xfrm>
          <a:custGeom>
            <a:avLst/>
            <a:gdLst/>
            <a:ahLst/>
            <a:cxnLst/>
            <a:rect l="l" t="t" r="r" b="b"/>
            <a:pathLst>
              <a:path w="2374" h="4965">
                <a:moveTo>
                  <a:pt x="0" y="4965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414445" y="7530496"/>
            <a:ext cx="26250" cy="3136"/>
          </a:xfrm>
          <a:custGeom>
            <a:avLst/>
            <a:gdLst/>
            <a:ahLst/>
            <a:cxnLst/>
            <a:rect l="l" t="t" r="r" b="b"/>
            <a:pathLst>
              <a:path w="26250" h="3136">
                <a:moveTo>
                  <a:pt x="0" y="0"/>
                </a:moveTo>
                <a:lnTo>
                  <a:pt x="2625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12287" y="7503168"/>
            <a:ext cx="60375" cy="7886"/>
          </a:xfrm>
          <a:custGeom>
            <a:avLst/>
            <a:gdLst/>
            <a:ahLst/>
            <a:cxnLst/>
            <a:rect l="l" t="t" r="r" b="b"/>
            <a:pathLst>
              <a:path w="60375" h="7886">
                <a:moveTo>
                  <a:pt x="431" y="7886"/>
                </a:moveTo>
                <a:lnTo>
                  <a:pt x="0" y="2489"/>
                </a:lnTo>
                <a:lnTo>
                  <a:pt x="60375" y="0"/>
                </a:lnTo>
                <a:lnTo>
                  <a:pt x="3886" y="3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16176" y="7465259"/>
            <a:ext cx="101625" cy="2921"/>
          </a:xfrm>
          <a:custGeom>
            <a:avLst/>
            <a:gdLst/>
            <a:ahLst/>
            <a:cxnLst/>
            <a:rect l="l" t="t" r="r" b="b"/>
            <a:pathLst>
              <a:path w="101625" h="2921">
                <a:moveTo>
                  <a:pt x="0" y="2920"/>
                </a:moveTo>
                <a:lnTo>
                  <a:pt x="28943" y="0"/>
                </a:lnTo>
                <a:lnTo>
                  <a:pt x="101625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543833" y="9282581"/>
            <a:ext cx="20955" cy="19329"/>
          </a:xfrm>
          <a:custGeom>
            <a:avLst/>
            <a:gdLst/>
            <a:ahLst/>
            <a:cxnLst/>
            <a:rect l="l" t="t" r="r" b="b"/>
            <a:pathLst>
              <a:path w="20954" h="19329">
                <a:moveTo>
                  <a:pt x="0" y="19329"/>
                </a:moveTo>
                <a:lnTo>
                  <a:pt x="20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418114" y="9271354"/>
            <a:ext cx="98933" cy="44704"/>
          </a:xfrm>
          <a:custGeom>
            <a:avLst/>
            <a:gdLst/>
            <a:ahLst/>
            <a:cxnLst/>
            <a:rect l="l" t="t" r="r" b="b"/>
            <a:pathLst>
              <a:path w="98933" h="44703">
                <a:moveTo>
                  <a:pt x="98933" y="42329"/>
                </a:moveTo>
                <a:lnTo>
                  <a:pt x="69773" y="44703"/>
                </a:lnTo>
                <a:lnTo>
                  <a:pt x="41478" y="37579"/>
                </a:lnTo>
                <a:lnTo>
                  <a:pt x="16954" y="215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417146" y="9139045"/>
            <a:ext cx="166865" cy="143535"/>
          </a:xfrm>
          <a:custGeom>
            <a:avLst/>
            <a:gdLst/>
            <a:ahLst/>
            <a:cxnLst/>
            <a:rect l="l" t="t" r="r" b="b"/>
            <a:pathLst>
              <a:path w="166865" h="143535">
                <a:moveTo>
                  <a:pt x="0" y="46228"/>
                </a:moveTo>
                <a:lnTo>
                  <a:pt x="17919" y="23228"/>
                </a:lnTo>
                <a:lnTo>
                  <a:pt x="42443" y="7124"/>
                </a:lnTo>
                <a:lnTo>
                  <a:pt x="70739" y="0"/>
                </a:lnTo>
                <a:lnTo>
                  <a:pt x="99898" y="2374"/>
                </a:lnTo>
                <a:lnTo>
                  <a:pt x="126682" y="14147"/>
                </a:lnTo>
                <a:lnTo>
                  <a:pt x="148183" y="33909"/>
                </a:lnTo>
                <a:lnTo>
                  <a:pt x="162102" y="59626"/>
                </a:lnTo>
                <a:lnTo>
                  <a:pt x="166865" y="88557"/>
                </a:lnTo>
                <a:lnTo>
                  <a:pt x="162102" y="117398"/>
                </a:lnTo>
                <a:lnTo>
                  <a:pt x="147637" y="1435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438745" y="9367140"/>
            <a:ext cx="112966" cy="6692"/>
          </a:xfrm>
          <a:custGeom>
            <a:avLst/>
            <a:gdLst/>
            <a:ahLst/>
            <a:cxnLst/>
            <a:rect l="l" t="t" r="r" b="b"/>
            <a:pathLst>
              <a:path w="112966" h="6692">
                <a:moveTo>
                  <a:pt x="0" y="6375"/>
                </a:moveTo>
                <a:lnTo>
                  <a:pt x="56489" y="0"/>
                </a:lnTo>
                <a:lnTo>
                  <a:pt x="112966" y="6692"/>
                </a:lnTo>
                <a:lnTo>
                  <a:pt x="56489" y="0"/>
                </a:lnTo>
                <a:lnTo>
                  <a:pt x="33909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429350" y="9287117"/>
            <a:ext cx="5727" cy="5829"/>
          </a:xfrm>
          <a:custGeom>
            <a:avLst/>
            <a:gdLst/>
            <a:ahLst/>
            <a:cxnLst/>
            <a:rect l="l" t="t" r="r" b="b"/>
            <a:pathLst>
              <a:path w="5727" h="5829">
                <a:moveTo>
                  <a:pt x="0" y="0"/>
                </a:moveTo>
                <a:lnTo>
                  <a:pt x="5727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450086" y="7534709"/>
            <a:ext cx="33807" cy="4000"/>
          </a:xfrm>
          <a:custGeom>
            <a:avLst/>
            <a:gdLst/>
            <a:ahLst/>
            <a:cxnLst/>
            <a:rect l="l" t="t" r="r" b="b"/>
            <a:pathLst>
              <a:path w="33807" h="4000">
                <a:moveTo>
                  <a:pt x="0" y="0"/>
                </a:moveTo>
                <a:lnTo>
                  <a:pt x="33807" y="4000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457647" y="9228039"/>
            <a:ext cx="3670" cy="16522"/>
          </a:xfrm>
          <a:custGeom>
            <a:avLst/>
            <a:gdLst/>
            <a:ahLst/>
            <a:cxnLst/>
            <a:rect l="l" t="t" r="r" b="b"/>
            <a:pathLst>
              <a:path w="3670" h="16522">
                <a:moveTo>
                  <a:pt x="0" y="0"/>
                </a:moveTo>
                <a:lnTo>
                  <a:pt x="0" y="5829"/>
                </a:lnTo>
                <a:lnTo>
                  <a:pt x="3670" y="16522"/>
                </a:lnTo>
                <a:lnTo>
                  <a:pt x="2159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461318" y="9244563"/>
            <a:ext cx="30784" cy="20955"/>
          </a:xfrm>
          <a:custGeom>
            <a:avLst/>
            <a:gdLst/>
            <a:ahLst/>
            <a:cxnLst/>
            <a:rect l="l" t="t" r="r" b="b"/>
            <a:pathLst>
              <a:path w="30784" h="20954">
                <a:moveTo>
                  <a:pt x="0" y="0"/>
                </a:moveTo>
                <a:lnTo>
                  <a:pt x="431" y="1079"/>
                </a:lnTo>
                <a:lnTo>
                  <a:pt x="8102" y="11023"/>
                </a:lnTo>
                <a:lnTo>
                  <a:pt x="18580" y="17818"/>
                </a:lnTo>
                <a:lnTo>
                  <a:pt x="30784" y="20954"/>
                </a:lnTo>
                <a:lnTo>
                  <a:pt x="25158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457647" y="9189589"/>
            <a:ext cx="74523" cy="44284"/>
          </a:xfrm>
          <a:custGeom>
            <a:avLst/>
            <a:gdLst/>
            <a:ahLst/>
            <a:cxnLst/>
            <a:rect l="l" t="t" r="r" b="b"/>
            <a:pathLst>
              <a:path w="74523" h="44284">
                <a:moveTo>
                  <a:pt x="0" y="44284"/>
                </a:moveTo>
                <a:lnTo>
                  <a:pt x="0" y="31648"/>
                </a:lnTo>
                <a:lnTo>
                  <a:pt x="4102" y="19875"/>
                </a:lnTo>
                <a:lnTo>
                  <a:pt x="11772" y="9944"/>
                </a:lnTo>
                <a:lnTo>
                  <a:pt x="22250" y="3136"/>
                </a:lnTo>
                <a:lnTo>
                  <a:pt x="34455" y="0"/>
                </a:lnTo>
                <a:lnTo>
                  <a:pt x="46875" y="1079"/>
                </a:lnTo>
                <a:lnTo>
                  <a:pt x="58432" y="6159"/>
                </a:lnTo>
                <a:lnTo>
                  <a:pt x="67602" y="14579"/>
                </a:lnTo>
                <a:lnTo>
                  <a:pt x="73558" y="25603"/>
                </a:lnTo>
                <a:lnTo>
                  <a:pt x="745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457647" y="9215723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5511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472654" y="9404080"/>
            <a:ext cx="17068" cy="863"/>
          </a:xfrm>
          <a:custGeom>
            <a:avLst/>
            <a:gdLst/>
            <a:ahLst/>
            <a:cxnLst/>
            <a:rect l="l" t="t" r="r" b="b"/>
            <a:pathLst>
              <a:path w="17068" h="863">
                <a:moveTo>
                  <a:pt x="17068" y="863"/>
                </a:moveTo>
                <a:lnTo>
                  <a:pt x="0" y="114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465850" y="9250932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3568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461750" y="9204817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0" y="4648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461318" y="7536112"/>
            <a:ext cx="11341" cy="1295"/>
          </a:xfrm>
          <a:custGeom>
            <a:avLst/>
            <a:gdLst/>
            <a:ahLst/>
            <a:cxnLst/>
            <a:rect l="l" t="t" r="r" b="b"/>
            <a:pathLst>
              <a:path w="11341" h="1295">
                <a:moveTo>
                  <a:pt x="11341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472659" y="9434431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7556"/>
                </a:moveTo>
                <a:lnTo>
                  <a:pt x="72682" y="7556"/>
                </a:lnTo>
                <a:lnTo>
                  <a:pt x="146773" y="0"/>
                </a:lnTo>
                <a:lnTo>
                  <a:pt x="72682" y="7556"/>
                </a:lnTo>
                <a:lnTo>
                  <a:pt x="45148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475037" y="925925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472659" y="9196398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0" y="1079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483893" y="9191212"/>
            <a:ext cx="1727" cy="431"/>
          </a:xfrm>
          <a:custGeom>
            <a:avLst/>
            <a:gdLst/>
            <a:ahLst/>
            <a:cxnLst/>
            <a:rect l="l" t="t" r="r" b="b"/>
            <a:pathLst>
              <a:path w="1727" h="431">
                <a:moveTo>
                  <a:pt x="0" y="43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483893" y="7532443"/>
            <a:ext cx="79057" cy="7670"/>
          </a:xfrm>
          <a:custGeom>
            <a:avLst/>
            <a:gdLst/>
            <a:ahLst/>
            <a:cxnLst/>
            <a:rect l="l" t="t" r="r" b="b"/>
            <a:pathLst>
              <a:path w="79057" h="7670">
                <a:moveTo>
                  <a:pt x="0" y="6261"/>
                </a:moveTo>
                <a:lnTo>
                  <a:pt x="11341" y="7670"/>
                </a:lnTo>
                <a:lnTo>
                  <a:pt x="79057" y="0"/>
                </a:lnTo>
                <a:lnTo>
                  <a:pt x="56476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472661" y="7501991"/>
            <a:ext cx="33909" cy="1181"/>
          </a:xfrm>
          <a:custGeom>
            <a:avLst/>
            <a:gdLst/>
            <a:ahLst/>
            <a:cxnLst/>
            <a:rect l="l" t="t" r="r" b="b"/>
            <a:pathLst>
              <a:path w="33909" h="1181">
                <a:moveTo>
                  <a:pt x="28079" y="317"/>
                </a:moveTo>
                <a:lnTo>
                  <a:pt x="33909" y="533"/>
                </a:lnTo>
                <a:lnTo>
                  <a:pt x="22567" y="0"/>
                </a:lnTo>
                <a:lnTo>
                  <a:pt x="0" y="1181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483893" y="7502309"/>
            <a:ext cx="5943" cy="215"/>
          </a:xfrm>
          <a:custGeom>
            <a:avLst/>
            <a:gdLst/>
            <a:ahLst/>
            <a:cxnLst/>
            <a:rect l="l" t="t" r="r" b="b"/>
            <a:pathLst>
              <a:path w="5943" h="215">
                <a:moveTo>
                  <a:pt x="0" y="215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483893" y="9404728"/>
            <a:ext cx="22682" cy="431"/>
          </a:xfrm>
          <a:custGeom>
            <a:avLst/>
            <a:gdLst/>
            <a:ahLst/>
            <a:cxnLst/>
            <a:rect l="l" t="t" r="r" b="b"/>
            <a:pathLst>
              <a:path w="22682" h="431">
                <a:moveTo>
                  <a:pt x="0" y="0"/>
                </a:moveTo>
                <a:lnTo>
                  <a:pt x="11341" y="431"/>
                </a:lnTo>
                <a:lnTo>
                  <a:pt x="22682" y="0"/>
                </a:lnTo>
                <a:lnTo>
                  <a:pt x="16738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492101" y="9264435"/>
            <a:ext cx="12420" cy="1079"/>
          </a:xfrm>
          <a:custGeom>
            <a:avLst/>
            <a:gdLst/>
            <a:ahLst/>
            <a:cxnLst/>
            <a:rect l="l" t="t" r="r" b="b"/>
            <a:pathLst>
              <a:path w="12420" h="1079">
                <a:moveTo>
                  <a:pt x="0" y="1079"/>
                </a:moveTo>
                <a:lnTo>
                  <a:pt x="12420" y="0"/>
                </a:lnTo>
                <a:lnTo>
                  <a:pt x="669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506570" y="9404080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647"/>
                </a:moveTo>
                <a:lnTo>
                  <a:pt x="11226" y="10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04520" y="9260003"/>
            <a:ext cx="10147" cy="4432"/>
          </a:xfrm>
          <a:custGeom>
            <a:avLst/>
            <a:gdLst/>
            <a:ahLst/>
            <a:cxnLst/>
            <a:rect l="l" t="t" r="r" b="b"/>
            <a:pathLst>
              <a:path w="10147" h="4432">
                <a:moveTo>
                  <a:pt x="0" y="4432"/>
                </a:moveTo>
                <a:lnTo>
                  <a:pt x="10147" y="0"/>
                </a:lnTo>
                <a:lnTo>
                  <a:pt x="614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495230" y="9189918"/>
            <a:ext cx="2705" cy="215"/>
          </a:xfrm>
          <a:custGeom>
            <a:avLst/>
            <a:gdLst/>
            <a:ahLst/>
            <a:cxnLst/>
            <a:rect l="l" t="t" r="r" b="b"/>
            <a:pathLst>
              <a:path w="2705" h="215">
                <a:moveTo>
                  <a:pt x="0" y="0"/>
                </a:move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506570" y="7502525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0"/>
                </a:moveTo>
                <a:lnTo>
                  <a:pt x="11226" y="647"/>
                </a:lnTo>
                <a:lnTo>
                  <a:pt x="1026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517798" y="9395443"/>
            <a:ext cx="79057" cy="8750"/>
          </a:xfrm>
          <a:custGeom>
            <a:avLst/>
            <a:gdLst/>
            <a:ahLst/>
            <a:cxnLst/>
            <a:rect l="l" t="t" r="r" b="b"/>
            <a:pathLst>
              <a:path w="79057" h="8750">
                <a:moveTo>
                  <a:pt x="56489" y="5613"/>
                </a:moveTo>
                <a:lnTo>
                  <a:pt x="0" y="8750"/>
                </a:lnTo>
                <a:lnTo>
                  <a:pt x="60375" y="6159"/>
                </a:lnTo>
                <a:lnTo>
                  <a:pt x="59842" y="0"/>
                </a:lnTo>
                <a:lnTo>
                  <a:pt x="60375" y="6159"/>
                </a:lnTo>
                <a:lnTo>
                  <a:pt x="79057" y="4216"/>
                </a:lnTo>
                <a:lnTo>
                  <a:pt x="78409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517803" y="9360120"/>
            <a:ext cx="112966" cy="16522"/>
          </a:xfrm>
          <a:custGeom>
            <a:avLst/>
            <a:gdLst/>
            <a:ahLst/>
            <a:cxnLst/>
            <a:rect l="l" t="t" r="r" b="b"/>
            <a:pathLst>
              <a:path w="112966" h="16522">
                <a:moveTo>
                  <a:pt x="0" y="9613"/>
                </a:moveTo>
                <a:lnTo>
                  <a:pt x="58216" y="16522"/>
                </a:lnTo>
                <a:lnTo>
                  <a:pt x="58102" y="16205"/>
                </a:lnTo>
                <a:lnTo>
                  <a:pt x="112966" y="0"/>
                </a:lnTo>
                <a:lnTo>
                  <a:pt x="77762" y="10363"/>
                </a:lnTo>
                <a:lnTo>
                  <a:pt x="58102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514670" y="9250940"/>
            <a:ext cx="10579" cy="9067"/>
          </a:xfrm>
          <a:custGeom>
            <a:avLst/>
            <a:gdLst/>
            <a:ahLst/>
            <a:cxnLst/>
            <a:rect l="l" t="t" r="r" b="b"/>
            <a:pathLst>
              <a:path w="10579" h="9067">
                <a:moveTo>
                  <a:pt x="0" y="9067"/>
                </a:moveTo>
                <a:lnTo>
                  <a:pt x="1409" y="8521"/>
                </a:lnTo>
                <a:lnTo>
                  <a:pt x="10579" y="0"/>
                </a:lnTo>
                <a:lnTo>
                  <a:pt x="6273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508301" y="9192291"/>
            <a:ext cx="1625" cy="749"/>
          </a:xfrm>
          <a:custGeom>
            <a:avLst/>
            <a:gdLst/>
            <a:ahLst/>
            <a:cxnLst/>
            <a:rect l="l" t="t" r="r" b="b"/>
            <a:pathLst>
              <a:path w="1625" h="749">
                <a:moveTo>
                  <a:pt x="0" y="0"/>
                </a:moveTo>
                <a:lnTo>
                  <a:pt x="1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517803" y="7465263"/>
            <a:ext cx="101625" cy="7556"/>
          </a:xfrm>
          <a:custGeom>
            <a:avLst/>
            <a:gdLst/>
            <a:ahLst/>
            <a:cxnLst/>
            <a:rect l="l" t="t" r="r" b="b"/>
            <a:pathLst>
              <a:path w="101625" h="7556">
                <a:moveTo>
                  <a:pt x="0" y="0"/>
                </a:moveTo>
                <a:lnTo>
                  <a:pt x="27546" y="0"/>
                </a:lnTo>
                <a:lnTo>
                  <a:pt x="101625" y="7556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525255" y="9243811"/>
            <a:ext cx="3886" cy="7124"/>
          </a:xfrm>
          <a:custGeom>
            <a:avLst/>
            <a:gdLst/>
            <a:ahLst/>
            <a:cxnLst/>
            <a:rect l="l" t="t" r="r" b="b"/>
            <a:pathLst>
              <a:path w="3886" h="7124">
                <a:moveTo>
                  <a:pt x="0" y="7124"/>
                </a:moveTo>
                <a:lnTo>
                  <a:pt x="3886" y="0"/>
                </a:lnTo>
                <a:lnTo>
                  <a:pt x="3238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529144" y="9227602"/>
            <a:ext cx="4102" cy="16205"/>
          </a:xfrm>
          <a:custGeom>
            <a:avLst/>
            <a:gdLst/>
            <a:ahLst/>
            <a:cxnLst/>
            <a:rect l="l" t="t" r="r" b="b"/>
            <a:pathLst>
              <a:path w="4102" h="16205">
                <a:moveTo>
                  <a:pt x="0" y="16205"/>
                </a:moveTo>
                <a:lnTo>
                  <a:pt x="2057" y="12318"/>
                </a:lnTo>
                <a:lnTo>
                  <a:pt x="4102" y="0"/>
                </a:lnTo>
                <a:lnTo>
                  <a:pt x="313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525255" y="9204171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0" y="0"/>
                </a:moveTo>
                <a:lnTo>
                  <a:pt x="2806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517803" y="9197370"/>
            <a:ext cx="2489" cy="2260"/>
          </a:xfrm>
          <a:custGeom>
            <a:avLst/>
            <a:gdLst/>
            <a:ahLst/>
            <a:cxnLst/>
            <a:rect l="l" t="t" r="r" b="b"/>
            <a:pathLst>
              <a:path w="2489" h="2260">
                <a:moveTo>
                  <a:pt x="0" y="0"/>
                </a:moveTo>
                <a:lnTo>
                  <a:pt x="248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517796" y="7503173"/>
            <a:ext cx="79057" cy="33693"/>
          </a:xfrm>
          <a:custGeom>
            <a:avLst/>
            <a:gdLst/>
            <a:ahLst/>
            <a:cxnLst/>
            <a:rect l="l" t="t" r="r" b="b"/>
            <a:pathLst>
              <a:path w="79057" h="33693">
                <a:moveTo>
                  <a:pt x="68478" y="30454"/>
                </a:moveTo>
                <a:lnTo>
                  <a:pt x="79057" y="33693"/>
                </a:lnTo>
                <a:lnTo>
                  <a:pt x="58216" y="27317"/>
                </a:lnTo>
                <a:lnTo>
                  <a:pt x="60375" y="2476"/>
                </a:lnTo>
                <a:lnTo>
                  <a:pt x="0" y="0"/>
                </a:lnTo>
                <a:lnTo>
                  <a:pt x="4514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531203" y="9215187"/>
            <a:ext cx="2044" cy="12420"/>
          </a:xfrm>
          <a:custGeom>
            <a:avLst/>
            <a:gdLst/>
            <a:ahLst/>
            <a:cxnLst/>
            <a:rect l="l" t="t" r="r" b="b"/>
            <a:pathLst>
              <a:path w="2044" h="12420">
                <a:moveTo>
                  <a:pt x="2044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529144" y="7533732"/>
            <a:ext cx="22567" cy="2489"/>
          </a:xfrm>
          <a:custGeom>
            <a:avLst/>
            <a:gdLst/>
            <a:ahLst/>
            <a:cxnLst/>
            <a:rect l="l" t="t" r="r" b="b"/>
            <a:pathLst>
              <a:path w="22567" h="2489">
                <a:moveTo>
                  <a:pt x="0" y="2489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551717" y="9287111"/>
            <a:ext cx="43840" cy="89535"/>
          </a:xfrm>
          <a:custGeom>
            <a:avLst/>
            <a:gdLst/>
            <a:ahLst/>
            <a:cxnLst/>
            <a:rect l="l" t="t" r="r" b="b"/>
            <a:pathLst>
              <a:path w="43840" h="89534">
                <a:moveTo>
                  <a:pt x="0" y="86728"/>
                </a:moveTo>
                <a:lnTo>
                  <a:pt x="24295" y="89534"/>
                </a:lnTo>
                <a:lnTo>
                  <a:pt x="24193" y="89217"/>
                </a:lnTo>
                <a:lnTo>
                  <a:pt x="43840" y="83375"/>
                </a:ln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562946" y="7530929"/>
            <a:ext cx="12966" cy="1511"/>
          </a:xfrm>
          <a:custGeom>
            <a:avLst/>
            <a:gdLst/>
            <a:ahLst/>
            <a:cxnLst/>
            <a:rect l="l" t="t" r="r" b="b"/>
            <a:pathLst>
              <a:path w="12966" h="1511">
                <a:moveTo>
                  <a:pt x="0" y="1511"/>
                </a:moveTo>
                <a:lnTo>
                  <a:pt x="12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462913" y="8582955"/>
            <a:ext cx="12420" cy="76466"/>
          </a:xfrm>
          <a:custGeom>
            <a:avLst/>
            <a:gdLst/>
            <a:ahLst/>
            <a:cxnLst/>
            <a:rect l="l" t="t" r="r" b="b"/>
            <a:pathLst>
              <a:path w="12420" h="76466">
                <a:moveTo>
                  <a:pt x="12420" y="0"/>
                </a:moveTo>
                <a:lnTo>
                  <a:pt x="1727" y="69875"/>
                </a:lnTo>
                <a:lnTo>
                  <a:pt x="0" y="76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565324" y="9172958"/>
            <a:ext cx="169773" cy="187172"/>
          </a:xfrm>
          <a:custGeom>
            <a:avLst/>
            <a:gdLst/>
            <a:ahLst/>
            <a:cxnLst/>
            <a:rect l="l" t="t" r="r" b="b"/>
            <a:pathLst>
              <a:path w="169773" h="187172">
                <a:moveTo>
                  <a:pt x="0" y="0"/>
                </a:moveTo>
                <a:lnTo>
                  <a:pt x="11988" y="20624"/>
                </a:lnTo>
                <a:lnTo>
                  <a:pt x="79273" y="183057"/>
                </a:lnTo>
                <a:lnTo>
                  <a:pt x="88557" y="180251"/>
                </a:lnTo>
                <a:lnTo>
                  <a:pt x="169773" y="175717"/>
                </a:lnTo>
                <a:lnTo>
                  <a:pt x="169672" y="175285"/>
                </a:lnTo>
                <a:lnTo>
                  <a:pt x="169773" y="175717"/>
                </a:lnTo>
                <a:lnTo>
                  <a:pt x="88557" y="180251"/>
                </a:lnTo>
                <a:lnTo>
                  <a:pt x="65443" y="1871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585627" y="9400090"/>
            <a:ext cx="8204" cy="749"/>
          </a:xfrm>
          <a:custGeom>
            <a:avLst/>
            <a:gdLst/>
            <a:ahLst/>
            <a:cxnLst/>
            <a:rect l="l" t="t" r="r" b="b"/>
            <a:pathLst>
              <a:path w="8204" h="749">
                <a:moveTo>
                  <a:pt x="0" y="749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576011" y="9376644"/>
            <a:ext cx="1625" cy="18796"/>
          </a:xfrm>
          <a:custGeom>
            <a:avLst/>
            <a:gdLst/>
            <a:ahLst/>
            <a:cxnLst/>
            <a:rect l="l" t="t" r="r" b="b"/>
            <a:pathLst>
              <a:path w="1625" h="18796">
                <a:moveTo>
                  <a:pt x="1625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575909" y="9376324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0" y="0"/>
                </a:moveTo>
                <a:lnTo>
                  <a:pt x="10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577311" y="9193589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79">
                <a:moveTo>
                  <a:pt x="0" y="0"/>
                </a:moveTo>
                <a:lnTo>
                  <a:pt x="194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574284" y="9188405"/>
            <a:ext cx="2273" cy="3886"/>
          </a:xfrm>
          <a:custGeom>
            <a:avLst/>
            <a:gdLst/>
            <a:ahLst/>
            <a:cxnLst/>
            <a:rect l="l" t="t" r="r" b="b"/>
            <a:pathLst>
              <a:path w="2273" h="3886">
                <a:moveTo>
                  <a:pt x="2273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576017" y="7530496"/>
            <a:ext cx="133807" cy="26885"/>
          </a:xfrm>
          <a:custGeom>
            <a:avLst/>
            <a:gdLst/>
            <a:ahLst/>
            <a:cxnLst/>
            <a:rect l="l" t="t" r="r" b="b"/>
            <a:pathLst>
              <a:path w="133807" h="26885">
                <a:moveTo>
                  <a:pt x="0" y="0"/>
                </a:moveTo>
                <a:lnTo>
                  <a:pt x="54749" y="16522"/>
                </a:lnTo>
                <a:lnTo>
                  <a:pt x="20840" y="6375"/>
                </a:lnTo>
                <a:lnTo>
                  <a:pt x="77863" y="23431"/>
                </a:lnTo>
                <a:lnTo>
                  <a:pt x="133807" y="26885"/>
                </a:lnTo>
                <a:lnTo>
                  <a:pt x="77863" y="23431"/>
                </a:lnTo>
                <a:lnTo>
                  <a:pt x="54749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585627" y="7533412"/>
            <a:ext cx="647" cy="215"/>
          </a:xfrm>
          <a:custGeom>
            <a:avLst/>
            <a:gdLst/>
            <a:ahLst/>
            <a:cxnLst/>
            <a:rect l="l" t="t" r="r" b="b"/>
            <a:pathLst>
              <a:path w="647" h="215">
                <a:moveTo>
                  <a:pt x="0" y="0"/>
                </a:moveTo>
                <a:lnTo>
                  <a:pt x="64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575909" y="7522394"/>
            <a:ext cx="749" cy="8534"/>
          </a:xfrm>
          <a:custGeom>
            <a:avLst/>
            <a:gdLst/>
            <a:ahLst/>
            <a:cxnLst/>
            <a:rect l="l" t="t" r="r" b="b"/>
            <a:pathLst>
              <a:path w="749" h="8534">
                <a:moveTo>
                  <a:pt x="0" y="853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577743" y="7505658"/>
            <a:ext cx="30454" cy="5397"/>
          </a:xfrm>
          <a:custGeom>
            <a:avLst/>
            <a:gdLst/>
            <a:ahLst/>
            <a:cxnLst/>
            <a:rect l="l" t="t" r="r" b="b"/>
            <a:pathLst>
              <a:path w="30454" h="5397">
                <a:moveTo>
                  <a:pt x="0" y="5397"/>
                </a:moveTo>
                <a:lnTo>
                  <a:pt x="431" y="0"/>
                </a:lnTo>
                <a:lnTo>
                  <a:pt x="16954" y="1612"/>
                </a:lnTo>
                <a:lnTo>
                  <a:pt x="30454" y="3670"/>
                </a:lnTo>
                <a:lnTo>
                  <a:pt x="2700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585627" y="7506304"/>
            <a:ext cx="7988" cy="863"/>
          </a:xfrm>
          <a:custGeom>
            <a:avLst/>
            <a:gdLst/>
            <a:ahLst/>
            <a:cxnLst/>
            <a:rect l="l" t="t" r="r" b="b"/>
            <a:pathLst>
              <a:path w="7988" h="863">
                <a:moveTo>
                  <a:pt x="0" y="0"/>
                </a:moveTo>
                <a:lnTo>
                  <a:pt x="798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596862" y="9397814"/>
            <a:ext cx="11341" cy="1841"/>
          </a:xfrm>
          <a:custGeom>
            <a:avLst/>
            <a:gdLst/>
            <a:ahLst/>
            <a:cxnLst/>
            <a:rect l="l" t="t" r="r" b="b"/>
            <a:pathLst>
              <a:path w="11341" h="1841">
                <a:moveTo>
                  <a:pt x="4749" y="1079"/>
                </a:moveTo>
                <a:lnTo>
                  <a:pt x="0" y="1841"/>
                </a:lnTo>
                <a:lnTo>
                  <a:pt x="11341" y="0"/>
                </a:lnTo>
                <a:lnTo>
                  <a:pt x="474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608201" y="9387122"/>
            <a:ext cx="67716" cy="10693"/>
          </a:xfrm>
          <a:custGeom>
            <a:avLst/>
            <a:gdLst/>
            <a:ahLst/>
            <a:cxnLst/>
            <a:rect l="l" t="t" r="r" b="b"/>
            <a:pathLst>
              <a:path w="67716" h="10693">
                <a:moveTo>
                  <a:pt x="0" y="10693"/>
                </a:moveTo>
                <a:lnTo>
                  <a:pt x="67716" y="0"/>
                </a:lnTo>
                <a:lnTo>
                  <a:pt x="5647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619431" y="9353428"/>
            <a:ext cx="33909" cy="10045"/>
          </a:xfrm>
          <a:custGeom>
            <a:avLst/>
            <a:gdLst/>
            <a:ahLst/>
            <a:cxnLst/>
            <a:rect l="l" t="t" r="r" b="b"/>
            <a:pathLst>
              <a:path w="33909" h="10045">
                <a:moveTo>
                  <a:pt x="0" y="10045"/>
                </a:moveTo>
                <a:lnTo>
                  <a:pt x="25171" y="2590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608198" y="7509334"/>
            <a:ext cx="79057" cy="12522"/>
          </a:xfrm>
          <a:custGeom>
            <a:avLst/>
            <a:gdLst/>
            <a:ahLst/>
            <a:cxnLst/>
            <a:rect l="l" t="t" r="r" b="b"/>
            <a:pathLst>
              <a:path w="79057" h="12522">
                <a:moveTo>
                  <a:pt x="67716" y="10794"/>
                </a:moveTo>
                <a:lnTo>
                  <a:pt x="79057" y="12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619431" y="9420178"/>
            <a:ext cx="82511" cy="14249"/>
          </a:xfrm>
          <a:custGeom>
            <a:avLst/>
            <a:gdLst/>
            <a:ahLst/>
            <a:cxnLst/>
            <a:rect l="l" t="t" r="r" b="b"/>
            <a:pathLst>
              <a:path w="82511" h="14249">
                <a:moveTo>
                  <a:pt x="0" y="14249"/>
                </a:moveTo>
                <a:lnTo>
                  <a:pt x="25704" y="11658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675911" y="9382913"/>
            <a:ext cx="22580" cy="4216"/>
          </a:xfrm>
          <a:custGeom>
            <a:avLst/>
            <a:gdLst/>
            <a:ahLst/>
            <a:cxnLst/>
            <a:rect l="l" t="t" r="r" b="b"/>
            <a:pathLst>
              <a:path w="22580" h="4216">
                <a:moveTo>
                  <a:pt x="19443" y="863"/>
                </a:moveTo>
                <a:lnTo>
                  <a:pt x="22580" y="0"/>
                </a:lnTo>
                <a:lnTo>
                  <a:pt x="17170" y="1511"/>
                </a:lnTo>
                <a:lnTo>
                  <a:pt x="0" y="4216"/>
                </a:lnTo>
                <a:lnTo>
                  <a:pt x="109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675914" y="9350081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675914" y="7555336"/>
            <a:ext cx="59182" cy="3670"/>
          </a:xfrm>
          <a:custGeom>
            <a:avLst/>
            <a:gdLst/>
            <a:ahLst/>
            <a:cxnLst/>
            <a:rect l="l" t="t" r="r" b="b"/>
            <a:pathLst>
              <a:path w="59182" h="3670">
                <a:moveTo>
                  <a:pt x="0" y="0"/>
                </a:moveTo>
                <a:lnTo>
                  <a:pt x="59080" y="3670"/>
                </a:lnTo>
                <a:lnTo>
                  <a:pt x="59182" y="3238"/>
                </a:lnTo>
                <a:lnTo>
                  <a:pt x="59080" y="3670"/>
                </a:lnTo>
                <a:lnTo>
                  <a:pt x="33909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675914" y="7481679"/>
            <a:ext cx="24955" cy="5181"/>
          </a:xfrm>
          <a:custGeom>
            <a:avLst/>
            <a:gdLst/>
            <a:ahLst/>
            <a:cxnLst/>
            <a:rect l="l" t="t" r="r" b="b"/>
            <a:pathLst>
              <a:path w="24955" h="5181">
                <a:moveTo>
                  <a:pt x="0" y="0"/>
                </a:moveTo>
                <a:lnTo>
                  <a:pt x="24955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675914" y="9420167"/>
            <a:ext cx="26034" cy="5295"/>
          </a:xfrm>
          <a:custGeom>
            <a:avLst/>
            <a:gdLst/>
            <a:ahLst/>
            <a:cxnLst/>
            <a:rect l="l" t="t" r="r" b="b"/>
            <a:pathLst>
              <a:path w="26035" h="5295">
                <a:moveTo>
                  <a:pt x="0" y="5295"/>
                </a:moveTo>
                <a:lnTo>
                  <a:pt x="26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698488" y="9376868"/>
            <a:ext cx="22682" cy="6045"/>
          </a:xfrm>
          <a:custGeom>
            <a:avLst/>
            <a:gdLst/>
            <a:ahLst/>
            <a:cxnLst/>
            <a:rect l="l" t="t" r="r" b="b"/>
            <a:pathLst>
              <a:path w="22682" h="6045">
                <a:moveTo>
                  <a:pt x="0" y="6045"/>
                </a:moveTo>
                <a:lnTo>
                  <a:pt x="22682" y="0"/>
                </a:lnTo>
                <a:lnTo>
                  <a:pt x="2009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690172" y="7522392"/>
            <a:ext cx="31000" cy="7886"/>
          </a:xfrm>
          <a:custGeom>
            <a:avLst/>
            <a:gdLst/>
            <a:ahLst/>
            <a:cxnLst/>
            <a:rect l="l" t="t" r="r" b="b"/>
            <a:pathLst>
              <a:path w="31000" h="7886">
                <a:moveTo>
                  <a:pt x="29375" y="7454"/>
                </a:moveTo>
                <a:lnTo>
                  <a:pt x="31000" y="7886"/>
                </a:lnTo>
                <a:lnTo>
                  <a:pt x="0" y="0"/>
                </a:lnTo>
                <a:lnTo>
                  <a:pt x="749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687255" y="7521855"/>
            <a:ext cx="2921" cy="546"/>
          </a:xfrm>
          <a:custGeom>
            <a:avLst/>
            <a:gdLst/>
            <a:ahLst/>
            <a:cxnLst/>
            <a:rect l="l" t="t" r="r" b="b"/>
            <a:pathLst>
              <a:path w="2921" h="546">
                <a:moveTo>
                  <a:pt x="0" y="0"/>
                </a:moveTo>
                <a:lnTo>
                  <a:pt x="292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709828" y="7527255"/>
            <a:ext cx="112966" cy="34239"/>
          </a:xfrm>
          <a:custGeom>
            <a:avLst/>
            <a:gdLst/>
            <a:ahLst/>
            <a:cxnLst/>
            <a:rect l="l" t="t" r="r" b="b"/>
            <a:pathLst>
              <a:path w="112966" h="34239">
                <a:moveTo>
                  <a:pt x="0" y="0"/>
                </a:moveTo>
                <a:lnTo>
                  <a:pt x="79489" y="21386"/>
                </a:lnTo>
                <a:lnTo>
                  <a:pt x="112966" y="34239"/>
                </a:lnTo>
                <a:lnTo>
                  <a:pt x="101625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721169" y="9364774"/>
            <a:ext cx="45148" cy="12090"/>
          </a:xfrm>
          <a:custGeom>
            <a:avLst/>
            <a:gdLst/>
            <a:ahLst/>
            <a:cxnLst/>
            <a:rect l="l" t="t" r="r" b="b"/>
            <a:pathLst>
              <a:path w="45148" h="12090">
                <a:moveTo>
                  <a:pt x="0" y="12090"/>
                </a:moveTo>
                <a:lnTo>
                  <a:pt x="45148" y="0"/>
                </a:lnTo>
                <a:lnTo>
                  <a:pt x="3380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734998" y="9321345"/>
            <a:ext cx="53886" cy="27330"/>
          </a:xfrm>
          <a:custGeom>
            <a:avLst/>
            <a:gdLst/>
            <a:ahLst/>
            <a:cxnLst/>
            <a:rect l="l" t="t" r="r" b="b"/>
            <a:pathLst>
              <a:path w="53886" h="27330">
                <a:moveTo>
                  <a:pt x="101" y="27330"/>
                </a:moveTo>
                <a:lnTo>
                  <a:pt x="0" y="26898"/>
                </a:lnTo>
                <a:lnTo>
                  <a:pt x="53886" y="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734992" y="7558576"/>
            <a:ext cx="53886" cy="27101"/>
          </a:xfrm>
          <a:custGeom>
            <a:avLst/>
            <a:gdLst/>
            <a:ahLst/>
            <a:cxnLst/>
            <a:rect l="l" t="t" r="r" b="b"/>
            <a:pathLst>
              <a:path w="53886" h="27101">
                <a:moveTo>
                  <a:pt x="0" y="431"/>
                </a:moveTo>
                <a:lnTo>
                  <a:pt x="101" y="0"/>
                </a:lnTo>
                <a:lnTo>
                  <a:pt x="53886" y="2710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754971" y="7568620"/>
            <a:ext cx="101625" cy="38341"/>
          </a:xfrm>
          <a:custGeom>
            <a:avLst/>
            <a:gdLst/>
            <a:ahLst/>
            <a:cxnLst/>
            <a:rect l="l" t="t" r="r" b="b"/>
            <a:pathLst>
              <a:path w="101625" h="38341">
                <a:moveTo>
                  <a:pt x="0" y="0"/>
                </a:moveTo>
                <a:lnTo>
                  <a:pt x="52705" y="26568"/>
                </a:lnTo>
                <a:lnTo>
                  <a:pt x="101625" y="38341"/>
                </a:lnTo>
                <a:lnTo>
                  <a:pt x="52705" y="26568"/>
                </a:lnTo>
                <a:lnTo>
                  <a:pt x="33909" y="17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766313" y="9354506"/>
            <a:ext cx="33807" cy="10261"/>
          </a:xfrm>
          <a:custGeom>
            <a:avLst/>
            <a:gdLst/>
            <a:ahLst/>
            <a:cxnLst/>
            <a:rect l="l" t="t" r="r" b="b"/>
            <a:pathLst>
              <a:path w="33807" h="10261">
                <a:moveTo>
                  <a:pt x="0" y="10261"/>
                </a:moveTo>
                <a:lnTo>
                  <a:pt x="22999" y="4114"/>
                </a:lnTo>
                <a:lnTo>
                  <a:pt x="33807" y="0"/>
                </a:lnTo>
                <a:lnTo>
                  <a:pt x="2462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754971" y="9295215"/>
            <a:ext cx="124307" cy="43091"/>
          </a:xfrm>
          <a:custGeom>
            <a:avLst/>
            <a:gdLst/>
            <a:ahLst/>
            <a:cxnLst/>
            <a:rect l="l" t="t" r="r" b="b"/>
            <a:pathLst>
              <a:path w="124307" h="43091">
                <a:moveTo>
                  <a:pt x="0" y="43091"/>
                </a:moveTo>
                <a:lnTo>
                  <a:pt x="52705" y="16852"/>
                </a:lnTo>
                <a:lnTo>
                  <a:pt x="124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777546" y="7545508"/>
            <a:ext cx="9613" cy="2489"/>
          </a:xfrm>
          <a:custGeom>
            <a:avLst/>
            <a:gdLst/>
            <a:ahLst/>
            <a:cxnLst/>
            <a:rect l="l" t="t" r="r" b="b"/>
            <a:pathLst>
              <a:path w="9613" h="2489">
                <a:moveTo>
                  <a:pt x="0" y="0"/>
                </a:moveTo>
                <a:lnTo>
                  <a:pt x="961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787586" y="9035577"/>
            <a:ext cx="79806" cy="112864"/>
          </a:xfrm>
          <a:custGeom>
            <a:avLst/>
            <a:gdLst/>
            <a:ahLst/>
            <a:cxnLst/>
            <a:rect l="l" t="t" r="r" b="b"/>
            <a:pathLst>
              <a:path w="79806" h="112864">
                <a:moveTo>
                  <a:pt x="1295" y="112864"/>
                </a:moveTo>
                <a:lnTo>
                  <a:pt x="0" y="88671"/>
                </a:lnTo>
                <a:lnTo>
                  <a:pt x="8204" y="58000"/>
                </a:lnTo>
                <a:lnTo>
                  <a:pt x="25488" y="31330"/>
                </a:lnTo>
                <a:lnTo>
                  <a:pt x="50215" y="11341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865771" y="9059451"/>
            <a:ext cx="175615" cy="238899"/>
          </a:xfrm>
          <a:custGeom>
            <a:avLst/>
            <a:gdLst/>
            <a:ahLst/>
            <a:cxnLst/>
            <a:rect l="l" t="t" r="r" b="b"/>
            <a:pathLst>
              <a:path w="175615" h="238899">
                <a:moveTo>
                  <a:pt x="90728" y="0"/>
                </a:moveTo>
                <a:lnTo>
                  <a:pt x="110705" y="24625"/>
                </a:lnTo>
                <a:lnTo>
                  <a:pt x="175615" y="137160"/>
                </a:lnTo>
                <a:lnTo>
                  <a:pt x="160705" y="152819"/>
                </a:lnTo>
                <a:lnTo>
                  <a:pt x="160921" y="153136"/>
                </a:lnTo>
                <a:lnTo>
                  <a:pt x="86194" y="185331"/>
                </a:lnTo>
                <a:lnTo>
                  <a:pt x="20853" y="233603"/>
                </a:lnTo>
                <a:lnTo>
                  <a:pt x="21069" y="233921"/>
                </a:lnTo>
                <a:lnTo>
                  <a:pt x="0" y="2388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956505" y="7694547"/>
            <a:ext cx="171170" cy="153250"/>
          </a:xfrm>
          <a:custGeom>
            <a:avLst/>
            <a:gdLst/>
            <a:ahLst/>
            <a:cxnLst/>
            <a:rect l="l" t="t" r="r" b="b"/>
            <a:pathLst>
              <a:path w="171170" h="153250">
                <a:moveTo>
                  <a:pt x="80886" y="11341"/>
                </a:moveTo>
                <a:lnTo>
                  <a:pt x="77965" y="8318"/>
                </a:lnTo>
                <a:lnTo>
                  <a:pt x="126034" y="59283"/>
                </a:lnTo>
                <a:lnTo>
                  <a:pt x="171170" y="89204"/>
                </a:lnTo>
                <a:lnTo>
                  <a:pt x="126034" y="59283"/>
                </a:lnTo>
                <a:lnTo>
                  <a:pt x="70192" y="0"/>
                </a:lnTo>
                <a:lnTo>
                  <a:pt x="84988" y="15773"/>
                </a:lnTo>
                <a:lnTo>
                  <a:pt x="19977" y="128524"/>
                </a:lnTo>
                <a:lnTo>
                  <a:pt x="0" y="153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787594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50215" y="77228"/>
                </a:lnTo>
                <a:lnTo>
                  <a:pt x="25476" y="57238"/>
                </a:lnTo>
                <a:lnTo>
                  <a:pt x="8204" y="30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856596" y="7606962"/>
            <a:ext cx="11341" cy="2705"/>
          </a:xfrm>
          <a:custGeom>
            <a:avLst/>
            <a:gdLst/>
            <a:ahLst/>
            <a:cxnLst/>
            <a:rect l="l" t="t" r="r" b="b"/>
            <a:pathLst>
              <a:path w="11341" h="2705">
                <a:moveTo>
                  <a:pt x="8966" y="2159"/>
                </a:moveTo>
                <a:lnTo>
                  <a:pt x="11341" y="2705"/>
                </a:lnTo>
                <a:lnTo>
                  <a:pt x="0" y="0"/>
                </a:lnTo>
                <a:lnTo>
                  <a:pt x="8966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797087" y="9328373"/>
            <a:ext cx="70853" cy="27216"/>
          </a:xfrm>
          <a:custGeom>
            <a:avLst/>
            <a:gdLst/>
            <a:ahLst/>
            <a:cxnLst/>
            <a:rect l="l" t="t" r="r" b="b"/>
            <a:pathLst>
              <a:path w="70853" h="27216">
                <a:moveTo>
                  <a:pt x="59512" y="4317"/>
                </a:moveTo>
                <a:lnTo>
                  <a:pt x="70853" y="0"/>
                </a:lnTo>
                <a:lnTo>
                  <a:pt x="0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822796" y="7598860"/>
            <a:ext cx="107784" cy="47625"/>
          </a:xfrm>
          <a:custGeom>
            <a:avLst/>
            <a:gdLst/>
            <a:ahLst/>
            <a:cxnLst/>
            <a:rect l="l" t="t" r="r" b="b"/>
            <a:pathLst>
              <a:path w="107784" h="47625">
                <a:moveTo>
                  <a:pt x="0" y="0"/>
                </a:moveTo>
                <a:lnTo>
                  <a:pt x="56476" y="13500"/>
                </a:lnTo>
                <a:lnTo>
                  <a:pt x="45148" y="10794"/>
                </a:lnTo>
                <a:lnTo>
                  <a:pt x="63830" y="15328"/>
                </a:lnTo>
                <a:lnTo>
                  <a:pt x="64046" y="14909"/>
                </a:lnTo>
                <a:lnTo>
                  <a:pt x="107784" y="47624"/>
                </a:lnTo>
                <a:lnTo>
                  <a:pt x="64046" y="14909"/>
                </a:lnTo>
                <a:lnTo>
                  <a:pt x="63830" y="15328"/>
                </a:lnTo>
                <a:lnTo>
                  <a:pt x="56476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822796" y="7561492"/>
            <a:ext cx="49466" cy="19011"/>
          </a:xfrm>
          <a:custGeom>
            <a:avLst/>
            <a:gdLst/>
            <a:ahLst/>
            <a:cxnLst/>
            <a:rect l="l" t="t" r="r" b="b"/>
            <a:pathLst>
              <a:path w="49466" h="19011">
                <a:moveTo>
                  <a:pt x="0" y="0"/>
                </a:moveTo>
                <a:lnTo>
                  <a:pt x="49466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822796" y="9298353"/>
            <a:ext cx="42976" cy="10147"/>
          </a:xfrm>
          <a:custGeom>
            <a:avLst/>
            <a:gdLst/>
            <a:ahLst/>
            <a:cxnLst/>
            <a:rect l="l" t="t" r="r" b="b"/>
            <a:pathLst>
              <a:path w="42976" h="10147">
                <a:moveTo>
                  <a:pt x="0" y="10147"/>
                </a:moveTo>
                <a:lnTo>
                  <a:pt x="429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843640" y="9147148"/>
            <a:ext cx="86182" cy="34455"/>
          </a:xfrm>
          <a:custGeom>
            <a:avLst/>
            <a:gdLst/>
            <a:ahLst/>
            <a:cxnLst/>
            <a:rect l="l" t="t" r="r" b="b"/>
            <a:pathLst>
              <a:path w="86182" h="34455">
                <a:moveTo>
                  <a:pt x="0" y="0"/>
                </a:moveTo>
                <a:lnTo>
                  <a:pt x="546" y="2921"/>
                </a:lnTo>
                <a:lnTo>
                  <a:pt x="7886" y="16522"/>
                </a:lnTo>
                <a:lnTo>
                  <a:pt x="19227" y="27000"/>
                </a:lnTo>
                <a:lnTo>
                  <a:pt x="33375" y="33261"/>
                </a:lnTo>
                <a:lnTo>
                  <a:pt x="48818" y="34455"/>
                </a:lnTo>
                <a:lnTo>
                  <a:pt x="63715" y="30670"/>
                </a:lnTo>
                <a:lnTo>
                  <a:pt x="76682" y="22250"/>
                </a:lnTo>
                <a:lnTo>
                  <a:pt x="8618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841583" y="9088069"/>
            <a:ext cx="88239" cy="59080"/>
          </a:xfrm>
          <a:custGeom>
            <a:avLst/>
            <a:gdLst/>
            <a:ahLst/>
            <a:cxnLst/>
            <a:rect l="l" t="t" r="r" b="b"/>
            <a:pathLst>
              <a:path w="88239" h="59080">
                <a:moveTo>
                  <a:pt x="88239" y="24409"/>
                </a:moveTo>
                <a:lnTo>
                  <a:pt x="78739" y="12204"/>
                </a:lnTo>
                <a:lnTo>
                  <a:pt x="65773" y="3784"/>
                </a:lnTo>
                <a:lnTo>
                  <a:pt x="50876" y="0"/>
                </a:lnTo>
                <a:lnTo>
                  <a:pt x="35432" y="1308"/>
                </a:lnTo>
                <a:lnTo>
                  <a:pt x="21285" y="7454"/>
                </a:lnTo>
                <a:lnTo>
                  <a:pt x="9944" y="17932"/>
                </a:lnTo>
                <a:lnTo>
                  <a:pt x="2590" y="31534"/>
                </a:lnTo>
                <a:lnTo>
                  <a:pt x="0" y="46761"/>
                </a:lnTo>
                <a:lnTo>
                  <a:pt x="2057" y="5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844179" y="7787643"/>
            <a:ext cx="85648" cy="31534"/>
          </a:xfrm>
          <a:custGeom>
            <a:avLst/>
            <a:gdLst/>
            <a:ahLst/>
            <a:cxnLst/>
            <a:rect l="l" t="t" r="r" b="b"/>
            <a:pathLst>
              <a:path w="85648" h="31534">
                <a:moveTo>
                  <a:pt x="0" y="0"/>
                </a:moveTo>
                <a:lnTo>
                  <a:pt x="7340" y="13500"/>
                </a:lnTo>
                <a:lnTo>
                  <a:pt x="18681" y="23977"/>
                </a:lnTo>
                <a:lnTo>
                  <a:pt x="32829" y="30238"/>
                </a:lnTo>
                <a:lnTo>
                  <a:pt x="48272" y="31534"/>
                </a:lnTo>
                <a:lnTo>
                  <a:pt x="63182" y="27762"/>
                </a:lnTo>
                <a:lnTo>
                  <a:pt x="76136" y="19227"/>
                </a:lnTo>
                <a:lnTo>
                  <a:pt x="85648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841583" y="7725549"/>
            <a:ext cx="88239" cy="62090"/>
          </a:xfrm>
          <a:custGeom>
            <a:avLst/>
            <a:gdLst/>
            <a:ahLst/>
            <a:cxnLst/>
            <a:rect l="l" t="t" r="r" b="b"/>
            <a:pathLst>
              <a:path w="88239" h="62090">
                <a:moveTo>
                  <a:pt x="88239" y="24511"/>
                </a:moveTo>
                <a:lnTo>
                  <a:pt x="78739" y="12306"/>
                </a:lnTo>
                <a:lnTo>
                  <a:pt x="65773" y="3886"/>
                </a:lnTo>
                <a:lnTo>
                  <a:pt x="50876" y="0"/>
                </a:lnTo>
                <a:lnTo>
                  <a:pt x="35432" y="1295"/>
                </a:lnTo>
                <a:lnTo>
                  <a:pt x="21285" y="7442"/>
                </a:lnTo>
                <a:lnTo>
                  <a:pt x="9944" y="17919"/>
                </a:lnTo>
                <a:lnTo>
                  <a:pt x="2590" y="31534"/>
                </a:lnTo>
                <a:lnTo>
                  <a:pt x="0" y="46863"/>
                </a:lnTo>
                <a:lnTo>
                  <a:pt x="2590" y="6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867939" y="9318656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14363" y="4203"/>
                </a:lnTo>
                <a:lnTo>
                  <a:pt x="22567" y="0"/>
                </a:lnTo>
                <a:lnTo>
                  <a:pt x="1630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867939" y="7578773"/>
            <a:ext cx="11341" cy="4318"/>
          </a:xfrm>
          <a:custGeom>
            <a:avLst/>
            <a:gdLst/>
            <a:ahLst/>
            <a:cxnLst/>
            <a:rect l="l" t="t" r="r" b="b"/>
            <a:pathLst>
              <a:path w="11341" h="4318">
                <a:moveTo>
                  <a:pt x="0" y="0"/>
                </a:moveTo>
                <a:lnTo>
                  <a:pt x="11341" y="43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879282" y="7583089"/>
            <a:ext cx="33794" cy="16954"/>
          </a:xfrm>
          <a:custGeom>
            <a:avLst/>
            <a:gdLst/>
            <a:ahLst/>
            <a:cxnLst/>
            <a:rect l="l" t="t" r="r" b="b"/>
            <a:pathLst>
              <a:path w="33794" h="16954">
                <a:moveTo>
                  <a:pt x="22567" y="11125"/>
                </a:moveTo>
                <a:lnTo>
                  <a:pt x="33794" y="16954"/>
                </a:lnTo>
                <a:lnTo>
                  <a:pt x="3022" y="1193"/>
                </a:lnTo>
                <a:lnTo>
                  <a:pt x="0" y="0"/>
                </a:lnTo>
                <a:lnTo>
                  <a:pt x="118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890514" y="9316495"/>
            <a:ext cx="4432" cy="2159"/>
          </a:xfrm>
          <a:custGeom>
            <a:avLst/>
            <a:gdLst/>
            <a:ahLst/>
            <a:cxnLst/>
            <a:rect l="l" t="t" r="r" b="b"/>
            <a:pathLst>
              <a:path w="4432" h="2158">
                <a:moveTo>
                  <a:pt x="0" y="2158"/>
                </a:moveTo>
                <a:lnTo>
                  <a:pt x="4432" y="0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879280" y="9260013"/>
            <a:ext cx="52057" cy="35204"/>
          </a:xfrm>
          <a:custGeom>
            <a:avLst/>
            <a:gdLst/>
            <a:ahLst/>
            <a:cxnLst/>
            <a:rect l="l" t="t" r="r" b="b"/>
            <a:pathLst>
              <a:path w="52057" h="35204">
                <a:moveTo>
                  <a:pt x="0" y="35204"/>
                </a:moveTo>
                <a:lnTo>
                  <a:pt x="7556" y="33362"/>
                </a:lnTo>
                <a:lnTo>
                  <a:pt x="7340" y="33045"/>
                </a:lnTo>
                <a:lnTo>
                  <a:pt x="52057" y="0"/>
                </a:lnTo>
                <a:lnTo>
                  <a:pt x="22567" y="218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886625" y="92930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886625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43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894941" y="9284196"/>
            <a:ext cx="63398" cy="32296"/>
          </a:xfrm>
          <a:custGeom>
            <a:avLst/>
            <a:gdLst/>
            <a:ahLst/>
            <a:cxnLst/>
            <a:rect l="l" t="t" r="r" b="b"/>
            <a:pathLst>
              <a:path w="63398" h="32296">
                <a:moveTo>
                  <a:pt x="0" y="32296"/>
                </a:moveTo>
                <a:lnTo>
                  <a:pt x="63398" y="0"/>
                </a:lnTo>
                <a:lnTo>
                  <a:pt x="52057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913084" y="7633422"/>
            <a:ext cx="113614" cy="61455"/>
          </a:xfrm>
          <a:custGeom>
            <a:avLst/>
            <a:gdLst/>
            <a:ahLst/>
            <a:cxnLst/>
            <a:rect l="l" t="t" r="r" b="b"/>
            <a:pathLst>
              <a:path w="113614" h="61455">
                <a:moveTo>
                  <a:pt x="113614" y="61125"/>
                </a:moveTo>
                <a:lnTo>
                  <a:pt x="113398" y="61455"/>
                </a:lnTo>
                <a:lnTo>
                  <a:pt x="38874" y="2904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924424" y="7641844"/>
            <a:ext cx="11341" cy="8420"/>
          </a:xfrm>
          <a:custGeom>
            <a:avLst/>
            <a:gdLst/>
            <a:ahLst/>
            <a:cxnLst/>
            <a:rect l="l" t="t" r="r" b="b"/>
            <a:pathLst>
              <a:path w="11341" h="8420">
                <a:moveTo>
                  <a:pt x="0" y="0"/>
                </a:moveTo>
                <a:lnTo>
                  <a:pt x="11341" y="8420"/>
                </a:lnTo>
                <a:lnTo>
                  <a:pt x="614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913081" y="7600049"/>
            <a:ext cx="79057" cy="43205"/>
          </a:xfrm>
          <a:custGeom>
            <a:avLst/>
            <a:gdLst/>
            <a:ahLst/>
            <a:cxnLst/>
            <a:rect l="l" t="t" r="r" b="b"/>
            <a:pathLst>
              <a:path w="79057" h="43205">
                <a:moveTo>
                  <a:pt x="76034" y="41148"/>
                </a:moveTo>
                <a:lnTo>
                  <a:pt x="79057" y="43205"/>
                </a:lnTo>
                <a:lnTo>
                  <a:pt x="58000" y="29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931336" y="9222644"/>
            <a:ext cx="72148" cy="37363"/>
          </a:xfrm>
          <a:custGeom>
            <a:avLst/>
            <a:gdLst/>
            <a:ahLst/>
            <a:cxnLst/>
            <a:rect l="l" t="t" r="r" b="b"/>
            <a:pathLst>
              <a:path w="72148" h="37363">
                <a:moveTo>
                  <a:pt x="0" y="37363"/>
                </a:moveTo>
                <a:lnTo>
                  <a:pt x="20624" y="22136"/>
                </a:lnTo>
                <a:lnTo>
                  <a:pt x="72148" y="0"/>
                </a:lnTo>
                <a:lnTo>
                  <a:pt x="38227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930578" y="7646488"/>
            <a:ext cx="84239" cy="43307"/>
          </a:xfrm>
          <a:custGeom>
            <a:avLst/>
            <a:gdLst/>
            <a:ahLst/>
            <a:cxnLst/>
            <a:rect l="l" t="t" r="r" b="b"/>
            <a:pathLst>
              <a:path w="84239" h="43306">
                <a:moveTo>
                  <a:pt x="0" y="0"/>
                </a:moveTo>
                <a:lnTo>
                  <a:pt x="21386" y="15976"/>
                </a:lnTo>
                <a:lnTo>
                  <a:pt x="84239" y="43307"/>
                </a:lnTo>
                <a:lnTo>
                  <a:pt x="50330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935767" y="7650265"/>
            <a:ext cx="9931" cy="7454"/>
          </a:xfrm>
          <a:custGeom>
            <a:avLst/>
            <a:gdLst/>
            <a:ahLst/>
            <a:cxnLst/>
            <a:rect l="l" t="t" r="r" b="b"/>
            <a:pathLst>
              <a:path w="9931" h="7454">
                <a:moveTo>
                  <a:pt x="9931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958334" y="9271347"/>
            <a:ext cx="22567" cy="12852"/>
          </a:xfrm>
          <a:custGeom>
            <a:avLst/>
            <a:gdLst/>
            <a:ahLst/>
            <a:cxnLst/>
            <a:rect l="l" t="t" r="r" b="b"/>
            <a:pathLst>
              <a:path w="22567" h="12852">
                <a:moveTo>
                  <a:pt x="0" y="12852"/>
                </a:moveTo>
                <a:lnTo>
                  <a:pt x="12750" y="6375"/>
                </a:lnTo>
                <a:lnTo>
                  <a:pt x="22567" y="0"/>
                </a:lnTo>
                <a:lnTo>
                  <a:pt x="14478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960064" y="7623916"/>
            <a:ext cx="8851" cy="4533"/>
          </a:xfrm>
          <a:custGeom>
            <a:avLst/>
            <a:gdLst/>
            <a:ahLst/>
            <a:cxnLst/>
            <a:rect l="l" t="t" r="r" b="b"/>
            <a:pathLst>
              <a:path w="8851" h="4533">
                <a:moveTo>
                  <a:pt x="0" y="0"/>
                </a:moveTo>
                <a:lnTo>
                  <a:pt x="885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980908" y="9234633"/>
            <a:ext cx="56489" cy="36715"/>
          </a:xfrm>
          <a:custGeom>
            <a:avLst/>
            <a:gdLst/>
            <a:ahLst/>
            <a:cxnLst/>
            <a:rect l="l" t="t" r="r" b="b"/>
            <a:pathLst>
              <a:path w="56489" h="36715">
                <a:moveTo>
                  <a:pt x="0" y="36715"/>
                </a:moveTo>
                <a:lnTo>
                  <a:pt x="56489" y="0"/>
                </a:lnTo>
                <a:lnTo>
                  <a:pt x="52057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980908" y="9227494"/>
            <a:ext cx="11226" cy="4864"/>
          </a:xfrm>
          <a:custGeom>
            <a:avLst/>
            <a:gdLst/>
            <a:ahLst/>
            <a:cxnLst/>
            <a:rect l="l" t="t" r="r" b="b"/>
            <a:pathLst>
              <a:path w="11226" h="4864">
                <a:moveTo>
                  <a:pt x="0" y="4864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993004" y="7680294"/>
            <a:ext cx="10477" cy="4533"/>
          </a:xfrm>
          <a:custGeom>
            <a:avLst/>
            <a:gdLst/>
            <a:ahLst/>
            <a:cxnLst/>
            <a:rect l="l" t="t" r="r" b="b"/>
            <a:pathLst>
              <a:path w="10477" h="4533">
                <a:moveTo>
                  <a:pt x="10477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992140" y="7643244"/>
            <a:ext cx="138023" cy="101739"/>
          </a:xfrm>
          <a:custGeom>
            <a:avLst/>
            <a:gdLst/>
            <a:ahLst/>
            <a:cxnLst/>
            <a:rect l="l" t="t" r="r" b="b"/>
            <a:pathLst>
              <a:path w="138023" h="101739">
                <a:moveTo>
                  <a:pt x="138023" y="101739"/>
                </a:moveTo>
                <a:lnTo>
                  <a:pt x="62420" y="405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003481" y="9212265"/>
            <a:ext cx="23215" cy="10375"/>
          </a:xfrm>
          <a:custGeom>
            <a:avLst/>
            <a:gdLst/>
            <a:ahLst/>
            <a:cxnLst/>
            <a:rect l="l" t="t" r="r" b="b"/>
            <a:pathLst>
              <a:path w="23215" h="10375">
                <a:moveTo>
                  <a:pt x="0" y="10375"/>
                </a:moveTo>
                <a:lnTo>
                  <a:pt x="23215" y="330"/>
                </a:lnTo>
                <a:lnTo>
                  <a:pt x="22999" y="0"/>
                </a:lnTo>
                <a:lnTo>
                  <a:pt x="23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014819" y="7689796"/>
            <a:ext cx="19659" cy="13068"/>
          </a:xfrm>
          <a:custGeom>
            <a:avLst/>
            <a:gdLst/>
            <a:ahLst/>
            <a:cxnLst/>
            <a:rect l="l" t="t" r="r" b="b"/>
            <a:pathLst>
              <a:path w="19659" h="13068">
                <a:moveTo>
                  <a:pt x="0" y="0"/>
                </a:moveTo>
                <a:lnTo>
                  <a:pt x="11671" y="5080"/>
                </a:lnTo>
                <a:lnTo>
                  <a:pt x="11874" y="4749"/>
                </a:lnTo>
                <a:lnTo>
                  <a:pt x="19659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026480" y="9169723"/>
            <a:ext cx="40398" cy="42545"/>
          </a:xfrm>
          <a:custGeom>
            <a:avLst/>
            <a:gdLst/>
            <a:ahLst/>
            <a:cxnLst/>
            <a:rect l="l" t="t" r="r" b="b"/>
            <a:pathLst>
              <a:path w="40398" h="42545">
                <a:moveTo>
                  <a:pt x="19011" y="22567"/>
                </a:moveTo>
                <a:lnTo>
                  <a:pt x="40398" y="0"/>
                </a:lnTo>
                <a:lnTo>
                  <a:pt x="0" y="42545"/>
                </a:lnTo>
                <a:lnTo>
                  <a:pt x="19011" y="22567"/>
                </a:lnTo>
                <a:lnTo>
                  <a:pt x="1090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026482" y="7694541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037389" y="9219078"/>
            <a:ext cx="22567" cy="15544"/>
          </a:xfrm>
          <a:custGeom>
            <a:avLst/>
            <a:gdLst/>
            <a:ahLst/>
            <a:cxnLst/>
            <a:rect l="l" t="t" r="r" b="b"/>
            <a:pathLst>
              <a:path w="22567" h="15544">
                <a:moveTo>
                  <a:pt x="18796" y="3022"/>
                </a:moveTo>
                <a:lnTo>
                  <a:pt x="22567" y="0"/>
                </a:lnTo>
                <a:lnTo>
                  <a:pt x="17170" y="4419"/>
                </a:lnTo>
                <a:lnTo>
                  <a:pt x="0" y="15544"/>
                </a:lnTo>
                <a:lnTo>
                  <a:pt x="6705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048625" y="7717877"/>
            <a:ext cx="17703" cy="18897"/>
          </a:xfrm>
          <a:custGeom>
            <a:avLst/>
            <a:gdLst/>
            <a:ahLst/>
            <a:cxnLst/>
            <a:rect l="l" t="t" r="r" b="b"/>
            <a:pathLst>
              <a:path w="17703" h="18897">
                <a:moveTo>
                  <a:pt x="0" y="0"/>
                </a:moveTo>
                <a:lnTo>
                  <a:pt x="17703" y="18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041497" y="7710318"/>
            <a:ext cx="3670" cy="3886"/>
          </a:xfrm>
          <a:custGeom>
            <a:avLst/>
            <a:gdLst/>
            <a:ahLst/>
            <a:cxnLst/>
            <a:rect l="l" t="t" r="r" b="b"/>
            <a:pathLst>
              <a:path w="3670" h="3886">
                <a:moveTo>
                  <a:pt x="3670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048625" y="9123715"/>
            <a:ext cx="79057" cy="65227"/>
          </a:xfrm>
          <a:custGeom>
            <a:avLst/>
            <a:gdLst/>
            <a:ahLst/>
            <a:cxnLst/>
            <a:rect l="l" t="t" r="r" b="b"/>
            <a:pathLst>
              <a:path w="79057" h="65227">
                <a:moveTo>
                  <a:pt x="0" y="65227"/>
                </a:moveTo>
                <a:lnTo>
                  <a:pt x="33807" y="29692"/>
                </a:lnTo>
                <a:lnTo>
                  <a:pt x="79057" y="0"/>
                </a:lnTo>
                <a:lnTo>
                  <a:pt x="33807" y="29692"/>
                </a:lnTo>
                <a:lnTo>
                  <a:pt x="18249" y="45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055749" y="7725435"/>
            <a:ext cx="4216" cy="4432"/>
          </a:xfrm>
          <a:custGeom>
            <a:avLst/>
            <a:gdLst/>
            <a:ahLst/>
            <a:cxnLst/>
            <a:rect l="l" t="t" r="r" b="b"/>
            <a:pathLst>
              <a:path w="4216" h="4432">
                <a:moveTo>
                  <a:pt x="0" y="0"/>
                </a:moveTo>
                <a:lnTo>
                  <a:pt x="4216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049274" y="7680299"/>
            <a:ext cx="4102" cy="2692"/>
          </a:xfrm>
          <a:custGeom>
            <a:avLst/>
            <a:gdLst/>
            <a:ahLst/>
            <a:cxnLst/>
            <a:rect l="l" t="t" r="r" b="b"/>
            <a:pathLst>
              <a:path w="4102" h="2692">
                <a:moveTo>
                  <a:pt x="4102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059966" y="9182467"/>
            <a:ext cx="45135" cy="36601"/>
          </a:xfrm>
          <a:custGeom>
            <a:avLst/>
            <a:gdLst/>
            <a:ahLst/>
            <a:cxnLst/>
            <a:rect l="l" t="t" r="r" b="b"/>
            <a:pathLst>
              <a:path w="45135" h="36601">
                <a:moveTo>
                  <a:pt x="5181" y="32397"/>
                </a:moveTo>
                <a:lnTo>
                  <a:pt x="0" y="36601"/>
                </a:lnTo>
                <a:lnTo>
                  <a:pt x="45135" y="0"/>
                </a:lnTo>
                <a:lnTo>
                  <a:pt x="33909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095062" y="7908176"/>
            <a:ext cx="143967" cy="104432"/>
          </a:xfrm>
          <a:custGeom>
            <a:avLst/>
            <a:gdLst/>
            <a:ahLst/>
            <a:cxnLst/>
            <a:rect l="l" t="t" r="r" b="b"/>
            <a:pathLst>
              <a:path w="143967" h="104432">
                <a:moveTo>
                  <a:pt x="0" y="104432"/>
                </a:moveTo>
                <a:lnTo>
                  <a:pt x="10261" y="93090"/>
                </a:lnTo>
                <a:lnTo>
                  <a:pt x="34772" y="77101"/>
                </a:lnTo>
                <a:lnTo>
                  <a:pt x="63068" y="69976"/>
                </a:lnTo>
                <a:lnTo>
                  <a:pt x="89103" y="71602"/>
                </a:lnTo>
                <a:lnTo>
                  <a:pt x="1439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150137" y="7798337"/>
            <a:ext cx="51955" cy="74739"/>
          </a:xfrm>
          <a:custGeom>
            <a:avLst/>
            <a:gdLst/>
            <a:ahLst/>
            <a:cxnLst/>
            <a:rect l="l" t="t" r="r" b="b"/>
            <a:pathLst>
              <a:path w="51955" h="74739">
                <a:moveTo>
                  <a:pt x="330" y="0"/>
                </a:moveTo>
                <a:lnTo>
                  <a:pt x="0" y="330"/>
                </a:lnTo>
                <a:lnTo>
                  <a:pt x="330" y="0"/>
                </a:lnTo>
                <a:lnTo>
                  <a:pt x="44932" y="68033"/>
                </a:lnTo>
                <a:lnTo>
                  <a:pt x="51955" y="74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077892" y="8052027"/>
            <a:ext cx="173126" cy="103136"/>
          </a:xfrm>
          <a:custGeom>
            <a:avLst/>
            <a:gdLst/>
            <a:ahLst/>
            <a:cxnLst/>
            <a:rect l="l" t="t" r="r" b="b"/>
            <a:pathLst>
              <a:path w="173126" h="103136">
                <a:moveTo>
                  <a:pt x="0" y="0"/>
                </a:moveTo>
                <a:lnTo>
                  <a:pt x="0" y="29273"/>
                </a:lnTo>
                <a:lnTo>
                  <a:pt x="9613" y="57022"/>
                </a:lnTo>
                <a:lnTo>
                  <a:pt x="27432" y="79921"/>
                </a:lnTo>
                <a:lnTo>
                  <a:pt x="51955" y="95910"/>
                </a:lnTo>
                <a:lnTo>
                  <a:pt x="80251" y="103136"/>
                </a:lnTo>
                <a:lnTo>
                  <a:pt x="109410" y="100660"/>
                </a:lnTo>
                <a:lnTo>
                  <a:pt x="136194" y="88988"/>
                </a:lnTo>
                <a:lnTo>
                  <a:pt x="157683" y="69126"/>
                </a:lnTo>
                <a:lnTo>
                  <a:pt x="171615" y="43421"/>
                </a:lnTo>
                <a:lnTo>
                  <a:pt x="173126" y="34455"/>
                </a:lnTo>
                <a:lnTo>
                  <a:pt x="171615" y="43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071193" y="7697250"/>
            <a:ext cx="7023" cy="5613"/>
          </a:xfrm>
          <a:custGeom>
            <a:avLst/>
            <a:gdLst/>
            <a:ahLst/>
            <a:cxnLst/>
            <a:rect l="l" t="t" r="r" b="b"/>
            <a:pathLst>
              <a:path w="7023" h="5613">
                <a:moveTo>
                  <a:pt x="7023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087391" y="8001591"/>
            <a:ext cx="17716" cy="22783"/>
          </a:xfrm>
          <a:custGeom>
            <a:avLst/>
            <a:gdLst/>
            <a:ahLst/>
            <a:cxnLst/>
            <a:rect l="l" t="t" r="r" b="b"/>
            <a:pathLst>
              <a:path w="17716" h="22783">
                <a:moveTo>
                  <a:pt x="17716" y="0"/>
                </a:moveTo>
                <a:lnTo>
                  <a:pt x="0" y="22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105108" y="9173396"/>
            <a:ext cx="11341" cy="9067"/>
          </a:xfrm>
          <a:custGeom>
            <a:avLst/>
            <a:gdLst/>
            <a:ahLst/>
            <a:cxnLst/>
            <a:rect l="l" t="t" r="r" b="b"/>
            <a:pathLst>
              <a:path w="11341" h="9067">
                <a:moveTo>
                  <a:pt x="0" y="9067"/>
                </a:moveTo>
                <a:lnTo>
                  <a:pt x="11341" y="0"/>
                </a:lnTo>
                <a:lnTo>
                  <a:pt x="1828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105108" y="7768852"/>
            <a:ext cx="45364" cy="29806"/>
          </a:xfrm>
          <a:custGeom>
            <a:avLst/>
            <a:gdLst/>
            <a:ahLst/>
            <a:cxnLst/>
            <a:rect l="l" t="t" r="r" b="b"/>
            <a:pathLst>
              <a:path w="45364" h="29806">
                <a:moveTo>
                  <a:pt x="0" y="0"/>
                </a:moveTo>
                <a:lnTo>
                  <a:pt x="45034" y="29806"/>
                </a:lnTo>
                <a:lnTo>
                  <a:pt x="45364" y="29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116449" y="9158484"/>
            <a:ext cx="17818" cy="14909"/>
          </a:xfrm>
          <a:custGeom>
            <a:avLst/>
            <a:gdLst/>
            <a:ahLst/>
            <a:cxnLst/>
            <a:rect l="l" t="t" r="r" b="b"/>
            <a:pathLst>
              <a:path w="17818" h="14909">
                <a:moveTo>
                  <a:pt x="0" y="14909"/>
                </a:moveTo>
                <a:lnTo>
                  <a:pt x="15544" y="2273"/>
                </a:lnTo>
                <a:lnTo>
                  <a:pt x="17818" y="0"/>
                </a:lnTo>
                <a:lnTo>
                  <a:pt x="1717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105108" y="9057190"/>
            <a:ext cx="79057" cy="81318"/>
          </a:xfrm>
          <a:custGeom>
            <a:avLst/>
            <a:gdLst/>
            <a:ahLst/>
            <a:cxnLst/>
            <a:rect l="l" t="t" r="r" b="b"/>
            <a:pathLst>
              <a:path w="79057" h="81318">
                <a:moveTo>
                  <a:pt x="0" y="81318"/>
                </a:moveTo>
                <a:lnTo>
                  <a:pt x="45148" y="51727"/>
                </a:lnTo>
                <a:lnTo>
                  <a:pt x="45034" y="51396"/>
                </a:lnTo>
                <a:lnTo>
                  <a:pt x="45148" y="51727"/>
                </a:lnTo>
                <a:lnTo>
                  <a:pt x="45034" y="51396"/>
                </a:lnTo>
                <a:lnTo>
                  <a:pt x="79057" y="0"/>
                </a:lnTo>
                <a:lnTo>
                  <a:pt x="45034" y="5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105324" y="7985291"/>
            <a:ext cx="24523" cy="15976"/>
          </a:xfrm>
          <a:custGeom>
            <a:avLst/>
            <a:gdLst/>
            <a:ahLst/>
            <a:cxnLst/>
            <a:rect l="l" t="t" r="r" b="b"/>
            <a:pathLst>
              <a:path w="24523" h="15976">
                <a:moveTo>
                  <a:pt x="0" y="15976"/>
                </a:moveTo>
                <a:lnTo>
                  <a:pt x="15773" y="4419"/>
                </a:lnTo>
                <a:lnTo>
                  <a:pt x="245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127678" y="9108916"/>
            <a:ext cx="22567" cy="14795"/>
          </a:xfrm>
          <a:custGeom>
            <a:avLst/>
            <a:gdLst/>
            <a:ahLst/>
            <a:cxnLst/>
            <a:rect l="l" t="t" r="r" b="b"/>
            <a:pathLst>
              <a:path w="22567" h="14795">
                <a:moveTo>
                  <a:pt x="0" y="14795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127678" y="7743040"/>
            <a:ext cx="22567" cy="21704"/>
          </a:xfrm>
          <a:custGeom>
            <a:avLst/>
            <a:gdLst/>
            <a:ahLst/>
            <a:cxnLst/>
            <a:rect l="l" t="t" r="r" b="b"/>
            <a:pathLst>
              <a:path w="22567" h="21704">
                <a:moveTo>
                  <a:pt x="0" y="0"/>
                </a:moveTo>
                <a:lnTo>
                  <a:pt x="4318" y="3352"/>
                </a:lnTo>
                <a:lnTo>
                  <a:pt x="22567" y="21704"/>
                </a:lnTo>
                <a:lnTo>
                  <a:pt x="17170" y="16306"/>
                </a:lnTo>
                <a:lnTo>
                  <a:pt x="18580" y="1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134267" y="9153739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4749"/>
                </a:moveTo>
                <a:lnTo>
                  <a:pt x="4749" y="0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130159" y="8079249"/>
            <a:ext cx="8864" cy="14465"/>
          </a:xfrm>
          <a:custGeom>
            <a:avLst/>
            <a:gdLst/>
            <a:ahLst/>
            <a:cxnLst/>
            <a:rect l="l" t="t" r="r" b="b"/>
            <a:pathLst>
              <a:path w="8864" h="14465">
                <a:moveTo>
                  <a:pt x="5943" y="10795"/>
                </a:moveTo>
                <a:lnTo>
                  <a:pt x="8864" y="14465"/>
                </a:lnTo>
                <a:lnTo>
                  <a:pt x="1841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127896" y="8067036"/>
            <a:ext cx="4102" cy="17716"/>
          </a:xfrm>
          <a:custGeom>
            <a:avLst/>
            <a:gdLst/>
            <a:ahLst/>
            <a:cxnLst/>
            <a:rect l="l" t="t" r="r" b="b"/>
            <a:pathLst>
              <a:path w="4102" h="17716">
                <a:moveTo>
                  <a:pt x="4102" y="17716"/>
                </a:moveTo>
                <a:lnTo>
                  <a:pt x="0" y="5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127894" y="8033668"/>
            <a:ext cx="18580" cy="39204"/>
          </a:xfrm>
          <a:custGeom>
            <a:avLst/>
            <a:gdLst/>
            <a:ahLst/>
            <a:cxnLst/>
            <a:rect l="l" t="t" r="r" b="b"/>
            <a:pathLst>
              <a:path w="18580" h="39204">
                <a:moveTo>
                  <a:pt x="0" y="39204"/>
                </a:moveTo>
                <a:lnTo>
                  <a:pt x="0" y="26669"/>
                </a:lnTo>
                <a:lnTo>
                  <a:pt x="4102" y="14795"/>
                </a:lnTo>
                <a:lnTo>
                  <a:pt x="11772" y="4965"/>
                </a:lnTo>
                <a:lnTo>
                  <a:pt x="18580" y="0"/>
                </a:lnTo>
                <a:lnTo>
                  <a:pt x="15443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127894" y="8054844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0" y="549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131994" y="8043927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0"/>
                </a:move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127678" y="7783756"/>
            <a:ext cx="22466" cy="14909"/>
          </a:xfrm>
          <a:custGeom>
            <a:avLst/>
            <a:gdLst/>
            <a:ahLst/>
            <a:cxnLst/>
            <a:rect l="l" t="t" r="r" b="b"/>
            <a:pathLst>
              <a:path w="22466" h="14909">
                <a:moveTo>
                  <a:pt x="0" y="0"/>
                </a:moveTo>
                <a:lnTo>
                  <a:pt x="2246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139019" y="9102009"/>
            <a:ext cx="51625" cy="51727"/>
          </a:xfrm>
          <a:custGeom>
            <a:avLst/>
            <a:gdLst/>
            <a:ahLst/>
            <a:cxnLst/>
            <a:rect l="l" t="t" r="r" b="b"/>
            <a:pathLst>
              <a:path w="51625" h="51727">
                <a:moveTo>
                  <a:pt x="0" y="51727"/>
                </a:moveTo>
                <a:lnTo>
                  <a:pt x="51625" y="0"/>
                </a:lnTo>
                <a:lnTo>
                  <a:pt x="45148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139019" y="8093716"/>
            <a:ext cx="11226" cy="7772"/>
          </a:xfrm>
          <a:custGeom>
            <a:avLst/>
            <a:gdLst/>
            <a:ahLst/>
            <a:cxnLst/>
            <a:rect l="l" t="t" r="r" b="b"/>
            <a:pathLst>
              <a:path w="11226" h="7772">
                <a:moveTo>
                  <a:pt x="0" y="0"/>
                </a:moveTo>
                <a:lnTo>
                  <a:pt x="647" y="863"/>
                </a:lnTo>
                <a:lnTo>
                  <a:pt x="11226" y="7772"/>
                </a:lnTo>
                <a:lnTo>
                  <a:pt x="62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150251" y="8101492"/>
            <a:ext cx="11341" cy="2921"/>
          </a:xfrm>
          <a:custGeom>
            <a:avLst/>
            <a:gdLst/>
            <a:ahLst/>
            <a:cxnLst/>
            <a:rect l="l" t="t" r="r" b="b"/>
            <a:pathLst>
              <a:path w="11341" h="2921">
                <a:moveTo>
                  <a:pt x="0" y="0"/>
                </a:moveTo>
                <a:lnTo>
                  <a:pt x="11341" y="2921"/>
                </a:lnTo>
                <a:lnTo>
                  <a:pt x="6477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146472" y="8031826"/>
            <a:ext cx="3784" cy="1841"/>
          </a:xfrm>
          <a:custGeom>
            <a:avLst/>
            <a:gdLst/>
            <a:ahLst/>
            <a:cxnLst/>
            <a:rect l="l" t="t" r="r" b="b"/>
            <a:pathLst>
              <a:path w="3784" h="1841">
                <a:moveTo>
                  <a:pt x="0" y="1841"/>
                </a:moveTo>
                <a:lnTo>
                  <a:pt x="3784" y="0"/>
                </a:lnTo>
                <a:lnTo>
                  <a:pt x="1943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150258" y="8028701"/>
            <a:ext cx="17919" cy="3124"/>
          </a:xfrm>
          <a:custGeom>
            <a:avLst/>
            <a:gdLst/>
            <a:ahLst/>
            <a:cxnLst/>
            <a:rect l="l" t="t" r="r" b="b"/>
            <a:pathLst>
              <a:path w="17919" h="3124">
                <a:moveTo>
                  <a:pt x="17919" y="431"/>
                </a:moveTo>
                <a:lnTo>
                  <a:pt x="12090" y="0"/>
                </a:lnTo>
                <a:lnTo>
                  <a:pt x="0" y="3124"/>
                </a:lnTo>
                <a:lnTo>
                  <a:pt x="561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161592" y="8103657"/>
            <a:ext cx="11341" cy="749"/>
          </a:xfrm>
          <a:custGeom>
            <a:avLst/>
            <a:gdLst/>
            <a:ahLst/>
            <a:cxnLst/>
            <a:rect l="l" t="t" r="r" b="b"/>
            <a:pathLst>
              <a:path w="11341" h="749">
                <a:moveTo>
                  <a:pt x="0" y="749"/>
                </a:moveTo>
                <a:lnTo>
                  <a:pt x="11341" y="0"/>
                </a:lnTo>
                <a:lnTo>
                  <a:pt x="745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150249" y="7764746"/>
            <a:ext cx="112966" cy="127228"/>
          </a:xfrm>
          <a:custGeom>
            <a:avLst/>
            <a:gdLst/>
            <a:ahLst/>
            <a:cxnLst/>
            <a:rect l="l" t="t" r="r" b="b"/>
            <a:pathLst>
              <a:path w="112966" h="127228">
                <a:moveTo>
                  <a:pt x="106057" y="118694"/>
                </a:moveTo>
                <a:lnTo>
                  <a:pt x="112966" y="127228"/>
                </a:lnTo>
                <a:lnTo>
                  <a:pt x="52171" y="521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161916" y="8984828"/>
            <a:ext cx="92341" cy="105943"/>
          </a:xfrm>
          <a:custGeom>
            <a:avLst/>
            <a:gdLst/>
            <a:ahLst/>
            <a:cxnLst/>
            <a:rect l="l" t="t" r="r" b="b"/>
            <a:pathLst>
              <a:path w="92341" h="105943">
                <a:moveTo>
                  <a:pt x="0" y="105943"/>
                </a:moveTo>
                <a:lnTo>
                  <a:pt x="33159" y="55943"/>
                </a:lnTo>
                <a:lnTo>
                  <a:pt x="92341" y="215"/>
                </a:lnTo>
                <a:lnTo>
                  <a:pt x="92011" y="0"/>
                </a:lnTo>
                <a:lnTo>
                  <a:pt x="92341" y="215"/>
                </a:lnTo>
                <a:lnTo>
                  <a:pt x="33159" y="55943"/>
                </a:lnTo>
                <a:lnTo>
                  <a:pt x="22250" y="7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161592" y="8097820"/>
            <a:ext cx="256717" cy="887006"/>
          </a:xfrm>
          <a:custGeom>
            <a:avLst/>
            <a:gdLst/>
            <a:ahLst/>
            <a:cxnLst/>
            <a:rect l="l" t="t" r="r" b="b"/>
            <a:pathLst>
              <a:path w="256717" h="887006">
                <a:moveTo>
                  <a:pt x="0" y="57238"/>
                </a:moveTo>
                <a:lnTo>
                  <a:pt x="15557" y="56921"/>
                </a:lnTo>
                <a:lnTo>
                  <a:pt x="189865" y="33909"/>
                </a:lnTo>
                <a:lnTo>
                  <a:pt x="181864" y="0"/>
                </a:lnTo>
                <a:lnTo>
                  <a:pt x="187159" y="22567"/>
                </a:lnTo>
                <a:lnTo>
                  <a:pt x="192024" y="43307"/>
                </a:lnTo>
                <a:lnTo>
                  <a:pt x="189865" y="33909"/>
                </a:lnTo>
                <a:lnTo>
                  <a:pt x="192024" y="43307"/>
                </a:lnTo>
                <a:lnTo>
                  <a:pt x="221068" y="101523"/>
                </a:lnTo>
                <a:lnTo>
                  <a:pt x="204228" y="67716"/>
                </a:lnTo>
                <a:lnTo>
                  <a:pt x="228307" y="116103"/>
                </a:lnTo>
                <a:lnTo>
                  <a:pt x="228638" y="115989"/>
                </a:lnTo>
                <a:lnTo>
                  <a:pt x="233286" y="197104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47103" y="355752"/>
                </a:lnTo>
                <a:lnTo>
                  <a:pt x="256286" y="436537"/>
                </a:lnTo>
                <a:lnTo>
                  <a:pt x="256717" y="436537"/>
                </a:lnTo>
                <a:lnTo>
                  <a:pt x="233286" y="514400"/>
                </a:lnTo>
                <a:lnTo>
                  <a:pt x="228307" y="595515"/>
                </a:lnTo>
                <a:lnTo>
                  <a:pt x="228638" y="595617"/>
                </a:lnTo>
                <a:lnTo>
                  <a:pt x="192024" y="668515"/>
                </a:lnTo>
                <a:lnTo>
                  <a:pt x="173012" y="747255"/>
                </a:lnTo>
                <a:lnTo>
                  <a:pt x="173443" y="747356"/>
                </a:lnTo>
                <a:lnTo>
                  <a:pt x="124739" y="812482"/>
                </a:lnTo>
                <a:lnTo>
                  <a:pt x="92341" y="8870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162347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522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172934" y="7979343"/>
            <a:ext cx="14363" cy="1193"/>
          </a:xfrm>
          <a:custGeom>
            <a:avLst/>
            <a:gdLst/>
            <a:ahLst/>
            <a:cxnLst/>
            <a:rect l="l" t="t" r="r" b="b"/>
            <a:pathLst>
              <a:path w="14363" h="1193">
                <a:moveTo>
                  <a:pt x="0" y="0"/>
                </a:moveTo>
                <a:lnTo>
                  <a:pt x="14363" y="1193"/>
                </a:lnTo>
                <a:lnTo>
                  <a:pt x="1122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161811" y="7815727"/>
            <a:ext cx="22352" cy="34124"/>
          </a:xfrm>
          <a:custGeom>
            <a:avLst/>
            <a:gdLst/>
            <a:ahLst/>
            <a:cxnLst/>
            <a:rect l="l" t="t" r="r" b="b"/>
            <a:pathLst>
              <a:path w="22351" h="34124">
                <a:moveTo>
                  <a:pt x="22351" y="34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177145" y="8152678"/>
            <a:ext cx="10147" cy="2057"/>
          </a:xfrm>
          <a:custGeom>
            <a:avLst/>
            <a:gdLst/>
            <a:ahLst/>
            <a:cxnLst/>
            <a:rect l="l" t="t" r="r" b="b"/>
            <a:pathLst>
              <a:path w="10147" h="2057">
                <a:moveTo>
                  <a:pt x="0" y="2057"/>
                </a:moveTo>
                <a:lnTo>
                  <a:pt x="10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172934" y="8099449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943" y="4102"/>
                </a:lnTo>
                <a:lnTo>
                  <a:pt x="11226" y="0"/>
                </a:lnTo>
                <a:lnTo>
                  <a:pt x="7988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184163" y="8090042"/>
            <a:ext cx="11341" cy="9398"/>
          </a:xfrm>
          <a:custGeom>
            <a:avLst/>
            <a:gdLst/>
            <a:ahLst/>
            <a:cxnLst/>
            <a:rect l="l" t="t" r="r" b="b"/>
            <a:pathLst>
              <a:path w="11341" h="9398">
                <a:moveTo>
                  <a:pt x="0" y="9398"/>
                </a:moveTo>
                <a:lnTo>
                  <a:pt x="2159" y="8432"/>
                </a:lnTo>
                <a:lnTo>
                  <a:pt x="11341" y="0"/>
                </a:lnTo>
                <a:lnTo>
                  <a:pt x="7124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175739" y="8030103"/>
            <a:ext cx="27863" cy="42227"/>
          </a:xfrm>
          <a:custGeom>
            <a:avLst/>
            <a:gdLst/>
            <a:ahLst/>
            <a:cxnLst/>
            <a:rect l="l" t="t" r="r" b="b"/>
            <a:pathLst>
              <a:path w="27863" h="42227">
                <a:moveTo>
                  <a:pt x="0" y="0"/>
                </a:moveTo>
                <a:lnTo>
                  <a:pt x="10579" y="4648"/>
                </a:lnTo>
                <a:lnTo>
                  <a:pt x="19761" y="13169"/>
                </a:lnTo>
                <a:lnTo>
                  <a:pt x="25704" y="24193"/>
                </a:lnTo>
                <a:lnTo>
                  <a:pt x="27863" y="36499"/>
                </a:lnTo>
                <a:lnTo>
                  <a:pt x="26898" y="42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190644" y="9084936"/>
            <a:ext cx="16090" cy="17068"/>
          </a:xfrm>
          <a:custGeom>
            <a:avLst/>
            <a:gdLst/>
            <a:ahLst/>
            <a:cxnLst/>
            <a:rect l="l" t="t" r="r" b="b"/>
            <a:pathLst>
              <a:path w="16090" h="17068">
                <a:moveTo>
                  <a:pt x="0" y="17068"/>
                </a:moveTo>
                <a:lnTo>
                  <a:pt x="11772" y="5397"/>
                </a:lnTo>
                <a:lnTo>
                  <a:pt x="16090" y="0"/>
                </a:lnTo>
                <a:lnTo>
                  <a:pt x="1285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195503" y="8079033"/>
            <a:ext cx="5943" cy="11010"/>
          </a:xfrm>
          <a:custGeom>
            <a:avLst/>
            <a:gdLst/>
            <a:ahLst/>
            <a:cxnLst/>
            <a:rect l="l" t="t" r="r" b="b"/>
            <a:pathLst>
              <a:path w="5943" h="11010">
                <a:moveTo>
                  <a:pt x="0" y="11010"/>
                </a:moveTo>
                <a:lnTo>
                  <a:pt x="5943" y="0"/>
                </a:lnTo>
                <a:lnTo>
                  <a:pt x="3238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86326" y="8034745"/>
            <a:ext cx="4318" cy="4000"/>
          </a:xfrm>
          <a:custGeom>
            <a:avLst/>
            <a:gdLst/>
            <a:ahLst/>
            <a:cxnLst/>
            <a:rect l="l" t="t" r="r" b="b"/>
            <a:pathLst>
              <a:path w="4317" h="4000">
                <a:moveTo>
                  <a:pt x="431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187292" y="7980532"/>
            <a:ext cx="66967" cy="105943"/>
          </a:xfrm>
          <a:custGeom>
            <a:avLst/>
            <a:gdLst/>
            <a:ahLst/>
            <a:cxnLst/>
            <a:rect l="l" t="t" r="r" b="b"/>
            <a:pathLst>
              <a:path w="66967" h="105943">
                <a:moveTo>
                  <a:pt x="65557" y="94716"/>
                </a:moveTo>
                <a:lnTo>
                  <a:pt x="63728" y="105943"/>
                </a:lnTo>
                <a:lnTo>
                  <a:pt x="66967" y="86080"/>
                </a:lnTo>
                <a:lnTo>
                  <a:pt x="62204" y="57238"/>
                </a:lnTo>
                <a:lnTo>
                  <a:pt x="48272" y="31534"/>
                </a:lnTo>
                <a:lnTo>
                  <a:pt x="26784" y="11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206736" y="9079543"/>
            <a:ext cx="4432" cy="5397"/>
          </a:xfrm>
          <a:custGeom>
            <a:avLst/>
            <a:gdLst/>
            <a:ahLst/>
            <a:cxnLst/>
            <a:rect l="l" t="t" r="r" b="b"/>
            <a:pathLst>
              <a:path w="4432" h="5397">
                <a:moveTo>
                  <a:pt x="0" y="5397"/>
                </a:moveTo>
                <a:lnTo>
                  <a:pt x="4432" y="0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201445" y="8066608"/>
            <a:ext cx="2159" cy="12420"/>
          </a:xfrm>
          <a:custGeom>
            <a:avLst/>
            <a:gdLst/>
            <a:ahLst/>
            <a:cxnLst/>
            <a:rect l="l" t="t" r="r" b="b"/>
            <a:pathLst>
              <a:path w="2159" h="12420">
                <a:moveTo>
                  <a:pt x="0" y="12420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201437" y="8054291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97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195505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202093" y="7873072"/>
            <a:ext cx="22783" cy="21602"/>
          </a:xfrm>
          <a:custGeom>
            <a:avLst/>
            <a:gdLst/>
            <a:ahLst/>
            <a:cxnLst/>
            <a:rect l="l" t="t" r="r" b="b"/>
            <a:pathLst>
              <a:path w="22783" h="21602">
                <a:moveTo>
                  <a:pt x="0" y="0"/>
                </a:moveTo>
                <a:lnTo>
                  <a:pt x="22783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195495" y="7866804"/>
            <a:ext cx="5626" cy="5295"/>
          </a:xfrm>
          <a:custGeom>
            <a:avLst/>
            <a:gdLst/>
            <a:ahLst/>
            <a:cxnLst/>
            <a:rect l="l" t="t" r="r" b="b"/>
            <a:pathLst>
              <a:path w="5626" h="5295">
                <a:moveTo>
                  <a:pt x="5626" y="5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195501" y="7809997"/>
            <a:ext cx="5727" cy="5727"/>
          </a:xfrm>
          <a:custGeom>
            <a:avLst/>
            <a:gdLst/>
            <a:ahLst/>
            <a:cxnLst/>
            <a:rect l="l" t="t" r="r" b="b"/>
            <a:pathLst>
              <a:path w="5727" h="5727">
                <a:moveTo>
                  <a:pt x="572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211163" y="9034390"/>
            <a:ext cx="36614" cy="45148"/>
          </a:xfrm>
          <a:custGeom>
            <a:avLst/>
            <a:gdLst/>
            <a:ahLst/>
            <a:cxnLst/>
            <a:rect l="l" t="t" r="r" b="b"/>
            <a:pathLst>
              <a:path w="36614" h="45148">
                <a:moveTo>
                  <a:pt x="0" y="45148"/>
                </a:moveTo>
                <a:lnTo>
                  <a:pt x="36614" y="0"/>
                </a:lnTo>
                <a:lnTo>
                  <a:pt x="29476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213864" y="9000487"/>
            <a:ext cx="23977" cy="22567"/>
          </a:xfrm>
          <a:custGeom>
            <a:avLst/>
            <a:gdLst/>
            <a:ahLst/>
            <a:cxnLst/>
            <a:rect l="l" t="t" r="r" b="b"/>
            <a:pathLst>
              <a:path w="23977" h="22567">
                <a:moveTo>
                  <a:pt x="0" y="22567"/>
                </a:moveTo>
                <a:lnTo>
                  <a:pt x="23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213002" y="7883441"/>
            <a:ext cx="106273" cy="158000"/>
          </a:xfrm>
          <a:custGeom>
            <a:avLst/>
            <a:gdLst/>
            <a:ahLst/>
            <a:cxnLst/>
            <a:rect l="l" t="t" r="r" b="b"/>
            <a:pathLst>
              <a:path w="106273" h="158000">
                <a:moveTo>
                  <a:pt x="0" y="0"/>
                </a:moveTo>
                <a:lnTo>
                  <a:pt x="40932" y="38887"/>
                </a:lnTo>
                <a:lnTo>
                  <a:pt x="41249" y="38658"/>
                </a:lnTo>
                <a:lnTo>
                  <a:pt x="73329" y="113398"/>
                </a:lnTo>
                <a:lnTo>
                  <a:pt x="106273" y="158000"/>
                </a:lnTo>
                <a:lnTo>
                  <a:pt x="73329" y="113398"/>
                </a:lnTo>
                <a:lnTo>
                  <a:pt x="50215" y="5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239028" y="7908173"/>
            <a:ext cx="37363" cy="65557"/>
          </a:xfrm>
          <a:custGeom>
            <a:avLst/>
            <a:gdLst/>
            <a:ahLst/>
            <a:cxnLst/>
            <a:rect l="l" t="t" r="r" b="b"/>
            <a:pathLst>
              <a:path w="37363" h="65557">
                <a:moveTo>
                  <a:pt x="0" y="0"/>
                </a:moveTo>
                <a:lnTo>
                  <a:pt x="14909" y="14147"/>
                </a:lnTo>
                <a:lnTo>
                  <a:pt x="15227" y="13931"/>
                </a:lnTo>
                <a:lnTo>
                  <a:pt x="37363" y="6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247775" y="9029099"/>
            <a:ext cx="4216" cy="5295"/>
          </a:xfrm>
          <a:custGeom>
            <a:avLst/>
            <a:gdLst/>
            <a:ahLst/>
            <a:cxnLst/>
            <a:rect l="l" t="t" r="r" b="b"/>
            <a:pathLst>
              <a:path w="4216" h="5295">
                <a:moveTo>
                  <a:pt x="0" y="5295"/>
                </a:moveTo>
                <a:lnTo>
                  <a:pt x="4216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250044" y="8041443"/>
            <a:ext cx="89750" cy="52489"/>
          </a:xfrm>
          <a:custGeom>
            <a:avLst/>
            <a:gdLst/>
            <a:ahLst/>
            <a:cxnLst/>
            <a:rect l="l" t="t" r="r" b="b"/>
            <a:pathLst>
              <a:path w="89750" h="52489">
                <a:moveTo>
                  <a:pt x="0" y="52489"/>
                </a:moveTo>
                <a:lnTo>
                  <a:pt x="89750" y="40614"/>
                </a:lnTo>
                <a:lnTo>
                  <a:pt x="85001" y="20523"/>
                </a:lnTo>
                <a:lnTo>
                  <a:pt x="84569" y="20739"/>
                </a:lnTo>
                <a:lnTo>
                  <a:pt x="6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240646" y="7909792"/>
            <a:ext cx="7886" cy="7454"/>
          </a:xfrm>
          <a:custGeom>
            <a:avLst/>
            <a:gdLst/>
            <a:ahLst/>
            <a:cxnLst/>
            <a:rect l="l" t="t" r="r" b="b"/>
            <a:pathLst>
              <a:path w="7886" h="7454">
                <a:moveTo>
                  <a:pt x="0" y="0"/>
                </a:moveTo>
                <a:lnTo>
                  <a:pt x="7886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251987" y="9000479"/>
            <a:ext cx="21170" cy="28625"/>
          </a:xfrm>
          <a:custGeom>
            <a:avLst/>
            <a:gdLst/>
            <a:ahLst/>
            <a:cxnLst/>
            <a:rect l="l" t="t" r="r" b="b"/>
            <a:pathLst>
              <a:path w="21170" h="28625">
                <a:moveTo>
                  <a:pt x="0" y="28625"/>
                </a:moveTo>
                <a:lnTo>
                  <a:pt x="13068" y="12420"/>
                </a:lnTo>
                <a:lnTo>
                  <a:pt x="21170" y="0"/>
                </a:lnTo>
                <a:lnTo>
                  <a:pt x="14363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253927" y="8932767"/>
            <a:ext cx="22682" cy="52273"/>
          </a:xfrm>
          <a:custGeom>
            <a:avLst/>
            <a:gdLst/>
            <a:ahLst/>
            <a:cxnLst/>
            <a:rect l="l" t="t" r="r" b="b"/>
            <a:pathLst>
              <a:path w="22682" h="52273">
                <a:moveTo>
                  <a:pt x="330" y="52273"/>
                </a:moveTo>
                <a:lnTo>
                  <a:pt x="0" y="52057"/>
                </a:lnTo>
                <a:lnTo>
                  <a:pt x="22682" y="0"/>
                </a:lnTo>
                <a:lnTo>
                  <a:pt x="9296" y="30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253927" y="792210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326510" y="7991871"/>
            <a:ext cx="4533" cy="8864"/>
          </a:xfrm>
          <a:custGeom>
            <a:avLst/>
            <a:gdLst/>
            <a:ahLst/>
            <a:cxnLst/>
            <a:rect l="l" t="t" r="r" b="b"/>
            <a:pathLst>
              <a:path w="4533" h="8864">
                <a:moveTo>
                  <a:pt x="0" y="0"/>
                </a:moveTo>
                <a:lnTo>
                  <a:pt x="4533" y="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263219" y="7891971"/>
            <a:ext cx="431" cy="546"/>
          </a:xfrm>
          <a:custGeom>
            <a:avLst/>
            <a:gdLst/>
            <a:ahLst/>
            <a:cxnLst/>
            <a:rect l="l" t="t" r="r" b="b"/>
            <a:pathLst>
              <a:path w="431" h="546">
                <a:moveTo>
                  <a:pt x="0" y="0"/>
                </a:move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273154" y="8989258"/>
            <a:ext cx="7340" cy="11226"/>
          </a:xfrm>
          <a:custGeom>
            <a:avLst/>
            <a:gdLst/>
            <a:ahLst/>
            <a:cxnLst/>
            <a:rect l="l" t="t" r="r" b="b"/>
            <a:pathLst>
              <a:path w="7340" h="11226">
                <a:moveTo>
                  <a:pt x="0" y="11226"/>
                </a:moveTo>
                <a:lnTo>
                  <a:pt x="7340" y="0"/>
                </a:lnTo>
                <a:lnTo>
                  <a:pt x="551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274560" y="7908819"/>
            <a:ext cx="5397" cy="8420"/>
          </a:xfrm>
          <a:custGeom>
            <a:avLst/>
            <a:gdLst/>
            <a:ahLst/>
            <a:cxnLst/>
            <a:rect l="l" t="t" r="r" b="b"/>
            <a:pathLst>
              <a:path w="5397" h="8420">
                <a:moveTo>
                  <a:pt x="0" y="0"/>
                </a:moveTo>
                <a:lnTo>
                  <a:pt x="5397" y="8420"/>
                </a:lnTo>
                <a:lnTo>
                  <a:pt x="4749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280499" y="8946161"/>
            <a:ext cx="27978" cy="43091"/>
          </a:xfrm>
          <a:custGeom>
            <a:avLst/>
            <a:gdLst/>
            <a:ahLst/>
            <a:cxnLst/>
            <a:rect l="l" t="t" r="r" b="b"/>
            <a:pathLst>
              <a:path w="27978" h="43091">
                <a:moveTo>
                  <a:pt x="0" y="43091"/>
                </a:moveTo>
                <a:lnTo>
                  <a:pt x="27978" y="0"/>
                </a:lnTo>
                <a:lnTo>
                  <a:pt x="2192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276611" y="8865699"/>
            <a:ext cx="43091" cy="67068"/>
          </a:xfrm>
          <a:custGeom>
            <a:avLst/>
            <a:gdLst/>
            <a:ahLst/>
            <a:cxnLst/>
            <a:rect l="l" t="t" r="r" b="b"/>
            <a:pathLst>
              <a:path w="43091" h="67068">
                <a:moveTo>
                  <a:pt x="0" y="67068"/>
                </a:moveTo>
                <a:lnTo>
                  <a:pt x="9728" y="44602"/>
                </a:lnTo>
                <a:lnTo>
                  <a:pt x="43091" y="0"/>
                </a:lnTo>
                <a:lnTo>
                  <a:pt x="26682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302640" y="8018872"/>
            <a:ext cx="46113" cy="101523"/>
          </a:xfrm>
          <a:custGeom>
            <a:avLst/>
            <a:gdLst/>
            <a:ahLst/>
            <a:cxnLst/>
            <a:rect l="l" t="t" r="r" b="b"/>
            <a:pathLst>
              <a:path w="46113" h="101523">
                <a:moveTo>
                  <a:pt x="0" y="0"/>
                </a:moveTo>
                <a:lnTo>
                  <a:pt x="31965" y="43307"/>
                </a:lnTo>
                <a:lnTo>
                  <a:pt x="32397" y="43091"/>
                </a:lnTo>
                <a:lnTo>
                  <a:pt x="46113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308471" y="8921534"/>
            <a:ext cx="14909" cy="24625"/>
          </a:xfrm>
          <a:custGeom>
            <a:avLst/>
            <a:gdLst/>
            <a:ahLst/>
            <a:cxnLst/>
            <a:rect l="l" t="t" r="r" b="b"/>
            <a:pathLst>
              <a:path w="14909" h="24625">
                <a:moveTo>
                  <a:pt x="0" y="24625"/>
                </a:moveTo>
                <a:lnTo>
                  <a:pt x="10795" y="7886"/>
                </a:lnTo>
                <a:lnTo>
                  <a:pt x="14909" y="0"/>
                </a:lnTo>
                <a:lnTo>
                  <a:pt x="11671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19704" y="8786107"/>
            <a:ext cx="29159" cy="79590"/>
          </a:xfrm>
          <a:custGeom>
            <a:avLst/>
            <a:gdLst/>
            <a:ahLst/>
            <a:cxnLst/>
            <a:rect l="l" t="t" r="r" b="b"/>
            <a:pathLst>
              <a:path w="29159" h="79590">
                <a:moveTo>
                  <a:pt x="0" y="79590"/>
                </a:moveTo>
                <a:lnTo>
                  <a:pt x="15328" y="59067"/>
                </a:lnTo>
                <a:lnTo>
                  <a:pt x="14909" y="58966"/>
                </a:lnTo>
                <a:lnTo>
                  <a:pt x="29159" y="0"/>
                </a:lnTo>
                <a:lnTo>
                  <a:pt x="20955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309334" y="7962388"/>
            <a:ext cx="8750" cy="13614"/>
          </a:xfrm>
          <a:custGeom>
            <a:avLst/>
            <a:gdLst/>
            <a:ahLst/>
            <a:cxnLst/>
            <a:rect l="l" t="t" r="r" b="b"/>
            <a:pathLst>
              <a:path w="8750" h="13614">
                <a:moveTo>
                  <a:pt x="0" y="0"/>
                </a:moveTo>
                <a:lnTo>
                  <a:pt x="8750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323376" y="8862131"/>
            <a:ext cx="30238" cy="59397"/>
          </a:xfrm>
          <a:custGeom>
            <a:avLst/>
            <a:gdLst/>
            <a:ahLst/>
            <a:cxnLst/>
            <a:rect l="l" t="t" r="r" b="b"/>
            <a:pathLst>
              <a:path w="30238" h="59397">
                <a:moveTo>
                  <a:pt x="28727" y="2920"/>
                </a:moveTo>
                <a:lnTo>
                  <a:pt x="30238" y="0"/>
                </a:lnTo>
                <a:lnTo>
                  <a:pt x="0" y="59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334608" y="8845071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335476" y="8064012"/>
            <a:ext cx="7988" cy="33807"/>
          </a:xfrm>
          <a:custGeom>
            <a:avLst/>
            <a:gdLst/>
            <a:ahLst/>
            <a:cxnLst/>
            <a:rect l="l" t="t" r="r" b="b"/>
            <a:pathLst>
              <a:path w="7988" h="33807">
                <a:moveTo>
                  <a:pt x="7988" y="33807"/>
                </a:moveTo>
                <a:lnTo>
                  <a:pt x="4318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334608" y="8061963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331038" y="8000728"/>
            <a:ext cx="27546" cy="54216"/>
          </a:xfrm>
          <a:custGeom>
            <a:avLst/>
            <a:gdLst/>
            <a:ahLst/>
            <a:cxnLst/>
            <a:rect l="l" t="t" r="r" b="b"/>
            <a:pathLst>
              <a:path w="27546" h="54216">
                <a:moveTo>
                  <a:pt x="27546" y="5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348863" y="8718389"/>
            <a:ext cx="28829" cy="67716"/>
          </a:xfrm>
          <a:custGeom>
            <a:avLst/>
            <a:gdLst/>
            <a:ahLst/>
            <a:cxnLst/>
            <a:rect l="l" t="t" r="r" b="b"/>
            <a:pathLst>
              <a:path w="28828" h="67716">
                <a:moveTo>
                  <a:pt x="0" y="67716"/>
                </a:moveTo>
                <a:lnTo>
                  <a:pt x="4749" y="47955"/>
                </a:lnTo>
                <a:lnTo>
                  <a:pt x="28829" y="0"/>
                </a:lnTo>
                <a:lnTo>
                  <a:pt x="17386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353614" y="8831248"/>
            <a:ext cx="14579" cy="30886"/>
          </a:xfrm>
          <a:custGeom>
            <a:avLst/>
            <a:gdLst/>
            <a:ahLst/>
            <a:cxnLst/>
            <a:rect l="l" t="t" r="r" b="b"/>
            <a:pathLst>
              <a:path w="14579" h="30886">
                <a:moveTo>
                  <a:pt x="0" y="30886"/>
                </a:moveTo>
                <a:lnTo>
                  <a:pt x="10909" y="9397"/>
                </a:lnTo>
                <a:lnTo>
                  <a:pt x="14579" y="0"/>
                </a:lnTo>
                <a:lnTo>
                  <a:pt x="11772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353613" y="8141127"/>
            <a:ext cx="12204" cy="24409"/>
          </a:xfrm>
          <a:custGeom>
            <a:avLst/>
            <a:gdLst/>
            <a:ahLst/>
            <a:cxnLst/>
            <a:rect l="l" t="t" r="r" b="b"/>
            <a:pathLst>
              <a:path w="12204" h="24409">
                <a:moveTo>
                  <a:pt x="12204" y="24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363228" y="8064012"/>
            <a:ext cx="12954" cy="32829"/>
          </a:xfrm>
          <a:custGeom>
            <a:avLst/>
            <a:gdLst/>
            <a:ahLst/>
            <a:cxnLst/>
            <a:rect l="l" t="t" r="r" b="b"/>
            <a:pathLst>
              <a:path w="12953" h="32829">
                <a:moveTo>
                  <a:pt x="12852" y="32512"/>
                </a:moveTo>
                <a:lnTo>
                  <a:pt x="12954" y="32829"/>
                </a:ln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357500" y="8052675"/>
            <a:ext cx="5727" cy="11341"/>
          </a:xfrm>
          <a:custGeom>
            <a:avLst/>
            <a:gdLst/>
            <a:ahLst/>
            <a:cxnLst/>
            <a:rect l="l" t="t" r="r" b="b"/>
            <a:pathLst>
              <a:path w="5727" h="11341">
                <a:moveTo>
                  <a:pt x="5727" y="11341"/>
                </a:moveTo>
                <a:lnTo>
                  <a:pt x="0" y="0"/>
                </a:lnTo>
                <a:lnTo>
                  <a:pt x="5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368196" y="8763532"/>
            <a:ext cx="25920" cy="67716"/>
          </a:xfrm>
          <a:custGeom>
            <a:avLst/>
            <a:gdLst/>
            <a:ahLst/>
            <a:cxnLst/>
            <a:rect l="l" t="t" r="r" b="b"/>
            <a:pathLst>
              <a:path w="25920" h="67716">
                <a:moveTo>
                  <a:pt x="0" y="67716"/>
                </a:moveTo>
                <a:lnTo>
                  <a:pt x="25920" y="0"/>
                </a:lnTo>
                <a:lnTo>
                  <a:pt x="2160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372191" y="8086479"/>
            <a:ext cx="17818" cy="46329"/>
          </a:xfrm>
          <a:custGeom>
            <a:avLst/>
            <a:gdLst/>
            <a:ahLst/>
            <a:cxnLst/>
            <a:rect l="l" t="t" r="r" b="b"/>
            <a:pathLst>
              <a:path w="17818" h="46329">
                <a:moveTo>
                  <a:pt x="0" y="0"/>
                </a:moveTo>
                <a:lnTo>
                  <a:pt x="17818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377694" y="8639437"/>
            <a:ext cx="15443" cy="78955"/>
          </a:xfrm>
          <a:custGeom>
            <a:avLst/>
            <a:gdLst/>
            <a:ahLst/>
            <a:cxnLst/>
            <a:rect l="l" t="t" r="r" b="b"/>
            <a:pathLst>
              <a:path w="15443" h="78955">
                <a:moveTo>
                  <a:pt x="13398" y="33807"/>
                </a:moveTo>
                <a:lnTo>
                  <a:pt x="15443" y="0"/>
                </a:lnTo>
                <a:lnTo>
                  <a:pt x="12204" y="53898"/>
                </a:lnTo>
                <a:lnTo>
                  <a:pt x="12534" y="54000"/>
                </a:lnTo>
                <a:lnTo>
                  <a:pt x="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382665" y="8199339"/>
            <a:ext cx="27330" cy="146672"/>
          </a:xfrm>
          <a:custGeom>
            <a:avLst/>
            <a:gdLst/>
            <a:ahLst/>
            <a:cxnLst/>
            <a:rect l="l" t="t" r="r" b="b"/>
            <a:pathLst>
              <a:path w="27330" h="146672">
                <a:moveTo>
                  <a:pt x="0" y="0"/>
                </a:moveTo>
                <a:lnTo>
                  <a:pt x="7238" y="14579"/>
                </a:lnTo>
                <a:lnTo>
                  <a:pt x="7556" y="14478"/>
                </a:lnTo>
                <a:lnTo>
                  <a:pt x="12204" y="95580"/>
                </a:lnTo>
                <a:lnTo>
                  <a:pt x="27330" y="146672"/>
                </a:lnTo>
                <a:lnTo>
                  <a:pt x="17284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394114" y="8740951"/>
            <a:ext cx="7886" cy="22580"/>
          </a:xfrm>
          <a:custGeom>
            <a:avLst/>
            <a:gdLst/>
            <a:ahLst/>
            <a:cxnLst/>
            <a:rect l="l" t="t" r="r" b="b"/>
            <a:pathLst>
              <a:path w="7886" h="22580">
                <a:moveTo>
                  <a:pt x="0" y="22580"/>
                </a:moveTo>
                <a:lnTo>
                  <a:pt x="6159" y="6705"/>
                </a:lnTo>
                <a:lnTo>
                  <a:pt x="7886" y="0"/>
                </a:lnTo>
                <a:lnTo>
                  <a:pt x="6692" y="4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389908" y="869334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393143" y="8560495"/>
            <a:ext cx="17284" cy="78943"/>
          </a:xfrm>
          <a:custGeom>
            <a:avLst/>
            <a:gdLst/>
            <a:ahLst/>
            <a:cxnLst/>
            <a:rect l="l" t="t" r="r" b="b"/>
            <a:pathLst>
              <a:path w="17284" h="78943">
                <a:moveTo>
                  <a:pt x="0" y="78943"/>
                </a:moveTo>
                <a:lnTo>
                  <a:pt x="1727" y="51727"/>
                </a:lnTo>
                <a:lnTo>
                  <a:pt x="17284" y="0"/>
                </a:lnTo>
                <a:lnTo>
                  <a:pt x="7124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391422" y="8233249"/>
            <a:ext cx="1828" cy="33807"/>
          </a:xfrm>
          <a:custGeom>
            <a:avLst/>
            <a:gdLst/>
            <a:ahLst/>
            <a:cxnLst/>
            <a:rect l="l" t="t" r="r" b="b"/>
            <a:pathLst>
              <a:path w="1828" h="33807">
                <a:moveTo>
                  <a:pt x="1828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389908" y="8213813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389579" y="8131618"/>
            <a:ext cx="9829" cy="25819"/>
          </a:xfrm>
          <a:custGeom>
            <a:avLst/>
            <a:gdLst/>
            <a:ahLst/>
            <a:cxnLst/>
            <a:rect l="l" t="t" r="r" b="b"/>
            <a:pathLst>
              <a:path w="9829" h="25819">
                <a:moveTo>
                  <a:pt x="9829" y="2581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01998" y="8729732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2159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405024" y="8673252"/>
            <a:ext cx="15125" cy="56476"/>
          </a:xfrm>
          <a:custGeom>
            <a:avLst/>
            <a:gdLst/>
            <a:ahLst/>
            <a:cxnLst/>
            <a:rect l="l" t="t" r="r" b="b"/>
            <a:pathLst>
              <a:path w="15125" h="56476">
                <a:moveTo>
                  <a:pt x="0" y="56476"/>
                </a:moveTo>
                <a:lnTo>
                  <a:pt x="15125" y="0"/>
                </a:lnTo>
                <a:lnTo>
                  <a:pt x="12090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408691" y="8391144"/>
            <a:ext cx="9613" cy="169354"/>
          </a:xfrm>
          <a:custGeom>
            <a:avLst/>
            <a:gdLst/>
            <a:ahLst/>
            <a:cxnLst/>
            <a:rect l="l" t="t" r="r" b="b"/>
            <a:pathLst>
              <a:path w="9613" h="169354">
                <a:moveTo>
                  <a:pt x="2057" y="45148"/>
                </a:moveTo>
                <a:lnTo>
                  <a:pt x="7454" y="0"/>
                </a:lnTo>
                <a:lnTo>
                  <a:pt x="0" y="62433"/>
                </a:lnTo>
                <a:lnTo>
                  <a:pt x="9182" y="143205"/>
                </a:lnTo>
                <a:lnTo>
                  <a:pt x="9613" y="143205"/>
                </a:lnTo>
                <a:lnTo>
                  <a:pt x="1727" y="1693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409990" y="8346004"/>
            <a:ext cx="7886" cy="26885"/>
          </a:xfrm>
          <a:custGeom>
            <a:avLst/>
            <a:gdLst/>
            <a:ahLst/>
            <a:cxnLst/>
            <a:rect l="l" t="t" r="r" b="b"/>
            <a:pathLst>
              <a:path w="7886" h="26885">
                <a:moveTo>
                  <a:pt x="0" y="0"/>
                </a:moveTo>
                <a:lnTo>
                  <a:pt x="7886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404916" y="8176767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0" y="0"/>
                </a:moveTo>
                <a:lnTo>
                  <a:pt x="302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398769" y="8155812"/>
            <a:ext cx="6146" cy="20955"/>
          </a:xfrm>
          <a:custGeom>
            <a:avLst/>
            <a:gdLst/>
            <a:ahLst/>
            <a:cxnLst/>
            <a:rect l="l" t="t" r="r" b="b"/>
            <a:pathLst>
              <a:path w="6146" h="20954">
                <a:moveTo>
                  <a:pt x="6146" y="20955"/>
                </a:moveTo>
                <a:lnTo>
                  <a:pt x="1498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417875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411936" y="8481435"/>
            <a:ext cx="3784" cy="33909"/>
          </a:xfrm>
          <a:custGeom>
            <a:avLst/>
            <a:gdLst/>
            <a:ahLst/>
            <a:cxnLst/>
            <a:rect l="l" t="t" r="r" b="b"/>
            <a:pathLst>
              <a:path w="3784" h="33908">
                <a:moveTo>
                  <a:pt x="0" y="0"/>
                </a:moveTo>
                <a:lnTo>
                  <a:pt x="3784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416149" y="8372897"/>
            <a:ext cx="2159" cy="18249"/>
          </a:xfrm>
          <a:custGeom>
            <a:avLst/>
            <a:gdLst/>
            <a:ahLst/>
            <a:cxnLst/>
            <a:rect l="l" t="t" r="r" b="b"/>
            <a:pathLst>
              <a:path w="2159" h="18249">
                <a:moveTo>
                  <a:pt x="0" y="18249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426409" y="8639439"/>
            <a:ext cx="1511" cy="9931"/>
          </a:xfrm>
          <a:custGeom>
            <a:avLst/>
            <a:gdLst/>
            <a:ahLst/>
            <a:cxnLst/>
            <a:rect l="l" t="t" r="r" b="b"/>
            <a:pathLst>
              <a:path w="1511" h="9931">
                <a:moveTo>
                  <a:pt x="1511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429648" y="8278397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423061" y="8244484"/>
            <a:ext cx="2590" cy="9715"/>
          </a:xfrm>
          <a:custGeom>
            <a:avLst/>
            <a:gdLst/>
            <a:ahLst/>
            <a:cxnLst/>
            <a:rect l="l" t="t" r="r" b="b"/>
            <a:pathLst>
              <a:path w="2590" h="9715">
                <a:moveTo>
                  <a:pt x="0" y="0"/>
                </a:moveTo>
                <a:lnTo>
                  <a:pt x="259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436883" y="8571722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1727" y="0"/>
                </a:moveTo>
                <a:lnTo>
                  <a:pt x="0" y="11226"/>
                </a:lnTo>
                <a:lnTo>
                  <a:pt x="86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441743" y="8549158"/>
            <a:ext cx="101" cy="1612"/>
          </a:xfrm>
          <a:custGeom>
            <a:avLst/>
            <a:gdLst/>
            <a:ahLst/>
            <a:cxnLst/>
            <a:rect l="l" t="t" r="r" b="b"/>
            <a:pathLst>
              <a:path w="101" h="1612">
                <a:moveTo>
                  <a:pt x="0" y="161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442603" y="8373109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442387" y="8368581"/>
            <a:ext cx="546" cy="10579"/>
          </a:xfrm>
          <a:custGeom>
            <a:avLst/>
            <a:gdLst/>
            <a:ahLst/>
            <a:cxnLst/>
            <a:rect l="l" t="t" r="r" b="b"/>
            <a:pathLst>
              <a:path w="546" h="10579">
                <a:moveTo>
                  <a:pt x="546" y="105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440340" y="8346004"/>
            <a:ext cx="863" cy="5829"/>
          </a:xfrm>
          <a:custGeom>
            <a:avLst/>
            <a:gdLst/>
            <a:ahLst/>
            <a:cxnLst/>
            <a:rect l="l" t="t" r="r" b="b"/>
            <a:pathLst>
              <a:path w="863" h="5829">
                <a:moveTo>
                  <a:pt x="0" y="0"/>
                </a:moveTo>
                <a:lnTo>
                  <a:pt x="86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445961" y="8463617"/>
            <a:ext cx="317" cy="6591"/>
          </a:xfrm>
          <a:custGeom>
            <a:avLst/>
            <a:gdLst/>
            <a:ahLst/>
            <a:cxnLst/>
            <a:rect l="l" t="t" r="r" b="b"/>
            <a:pathLst>
              <a:path w="317" h="6591">
                <a:moveTo>
                  <a:pt x="317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446494" y="8447633"/>
            <a:ext cx="215" cy="4102"/>
          </a:xfrm>
          <a:custGeom>
            <a:avLst/>
            <a:gdLst/>
            <a:ahLst/>
            <a:cxnLst/>
            <a:rect l="l" t="t" r="r" b="b"/>
            <a:pathLst>
              <a:path w="215" h="4102">
                <a:moveTo>
                  <a:pt x="215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462582" y="8246648"/>
            <a:ext cx="2057" cy="7772"/>
          </a:xfrm>
          <a:custGeom>
            <a:avLst/>
            <a:gdLst/>
            <a:ahLst/>
            <a:cxnLst/>
            <a:rect l="l" t="t" r="r" b="b"/>
            <a:pathLst>
              <a:path w="2057" h="7772">
                <a:moveTo>
                  <a:pt x="2057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475333" y="8481432"/>
            <a:ext cx="8089" cy="101523"/>
          </a:xfrm>
          <a:custGeom>
            <a:avLst/>
            <a:gdLst/>
            <a:ahLst/>
            <a:cxnLst/>
            <a:rect l="l" t="t" r="r" b="b"/>
            <a:pathLst>
              <a:path w="8089" h="101523">
                <a:moveTo>
                  <a:pt x="0" y="101523"/>
                </a:moveTo>
                <a:lnTo>
                  <a:pt x="4432" y="72250"/>
                </a:lnTo>
                <a:lnTo>
                  <a:pt x="8089" y="0"/>
                </a:lnTo>
                <a:lnTo>
                  <a:pt x="5829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468313" y="8278392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481169" y="8379912"/>
            <a:ext cx="3670" cy="101523"/>
          </a:xfrm>
          <a:custGeom>
            <a:avLst/>
            <a:gdLst/>
            <a:ahLst/>
            <a:cxnLst/>
            <a:rect l="l" t="t" r="r" b="b"/>
            <a:pathLst>
              <a:path w="3670" h="101523">
                <a:moveTo>
                  <a:pt x="2260" y="101523"/>
                </a:moveTo>
                <a:lnTo>
                  <a:pt x="3670" y="736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11239" y="53568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48351" y="827979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6591"/>
                </a:moveTo>
                <a:lnTo>
                  <a:pt x="11341" y="0"/>
                </a:lnTo>
                <a:lnTo>
                  <a:pt x="546" y="6273"/>
                </a:lnTo>
                <a:lnTo>
                  <a:pt x="0" y="6591"/>
                </a:lnTo>
                <a:lnTo>
                  <a:pt x="11341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359692" y="8273323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2590" y="5079"/>
                </a:lnTo>
                <a:lnTo>
                  <a:pt x="11341" y="0"/>
                </a:lnTo>
                <a:lnTo>
                  <a:pt x="259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371033" y="8260252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10795" y="6807"/>
                </a:lnTo>
                <a:lnTo>
                  <a:pt x="0" y="13068"/>
                </a:lnTo>
                <a:lnTo>
                  <a:pt x="22567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393602" y="8255819"/>
            <a:ext cx="7772" cy="4432"/>
          </a:xfrm>
          <a:custGeom>
            <a:avLst/>
            <a:gdLst/>
            <a:ahLst/>
            <a:cxnLst/>
            <a:rect l="l" t="t" r="r" b="b"/>
            <a:pathLst>
              <a:path w="7772" h="4432">
                <a:moveTo>
                  <a:pt x="0" y="4432"/>
                </a:moveTo>
                <a:lnTo>
                  <a:pt x="7772" y="0"/>
                </a:lnTo>
                <a:lnTo>
                  <a:pt x="0" y="4432"/>
                </a:lnTo>
                <a:lnTo>
                  <a:pt x="7772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401378" y="8247188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8635"/>
                </a:moveTo>
                <a:lnTo>
                  <a:pt x="14795" y="0"/>
                </a:lnTo>
                <a:lnTo>
                  <a:pt x="0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404835" y="8244488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9283"/>
                </a:moveTo>
                <a:lnTo>
                  <a:pt x="16090" y="0"/>
                </a:lnTo>
                <a:lnTo>
                  <a:pt x="1134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420925" y="8234227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6591" y="6477"/>
                </a:moveTo>
                <a:lnTo>
                  <a:pt x="0" y="10261"/>
                </a:lnTo>
                <a:lnTo>
                  <a:pt x="17818" y="0"/>
                </a:lnTo>
                <a:lnTo>
                  <a:pt x="6591" y="6477"/>
                </a:lnTo>
                <a:lnTo>
                  <a:pt x="1717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371025" y="8255824"/>
            <a:ext cx="30353" cy="17500"/>
          </a:xfrm>
          <a:custGeom>
            <a:avLst/>
            <a:gdLst/>
            <a:ahLst/>
            <a:cxnLst/>
            <a:rect l="l" t="t" r="r" b="b"/>
            <a:pathLst>
              <a:path w="30352" h="17500">
                <a:moveTo>
                  <a:pt x="30352" y="0"/>
                </a:moveTo>
                <a:lnTo>
                  <a:pt x="20853" y="5511"/>
                </a:lnTo>
                <a:lnTo>
                  <a:pt x="11239" y="11023"/>
                </a:lnTo>
                <a:lnTo>
                  <a:pt x="10807" y="11226"/>
                </a:lnTo>
                <a:lnTo>
                  <a:pt x="0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342736" y="8278401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6954" y="1397"/>
                </a:lnTo>
                <a:lnTo>
                  <a:pt x="5613" y="7988"/>
                </a:lnTo>
                <a:lnTo>
                  <a:pt x="16954" y="1397"/>
                </a:lnTo>
                <a:lnTo>
                  <a:pt x="19545" y="0"/>
                </a:lnTo>
                <a:lnTo>
                  <a:pt x="16954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382262" y="8255816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11023"/>
                </a:move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371033" y="826684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11226" y="0"/>
                </a:lnTo>
                <a:lnTo>
                  <a:pt x="107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401381" y="8240703"/>
            <a:ext cx="26136" cy="15125"/>
          </a:xfrm>
          <a:custGeom>
            <a:avLst/>
            <a:gdLst/>
            <a:ahLst/>
            <a:cxnLst/>
            <a:rect l="l" t="t" r="r" b="b"/>
            <a:pathLst>
              <a:path w="26136" h="15125">
                <a:moveTo>
                  <a:pt x="3454" y="13068"/>
                </a:moveTo>
                <a:lnTo>
                  <a:pt x="0" y="15125"/>
                </a:lnTo>
                <a:lnTo>
                  <a:pt x="26136" y="0"/>
                </a:lnTo>
                <a:lnTo>
                  <a:pt x="19545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240022" y="8058293"/>
            <a:ext cx="118592" cy="84670"/>
          </a:xfrm>
          <a:custGeom>
            <a:avLst/>
            <a:gdLst/>
            <a:ahLst/>
            <a:cxnLst/>
            <a:rect l="l" t="t" r="r" b="b"/>
            <a:pathLst>
              <a:path w="118592" h="84670">
                <a:moveTo>
                  <a:pt x="4432" y="84670"/>
                </a:moveTo>
                <a:lnTo>
                  <a:pt x="2806" y="82181"/>
                </a:lnTo>
                <a:lnTo>
                  <a:pt x="2603" y="81533"/>
                </a:lnTo>
                <a:lnTo>
                  <a:pt x="2057" y="78625"/>
                </a:lnTo>
                <a:lnTo>
                  <a:pt x="546" y="69875"/>
                </a:lnTo>
                <a:lnTo>
                  <a:pt x="0" y="69227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705" y="35102"/>
                </a:lnTo>
                <a:lnTo>
                  <a:pt x="12204" y="27216"/>
                </a:lnTo>
                <a:lnTo>
                  <a:pt x="17284" y="20192"/>
                </a:lnTo>
                <a:lnTo>
                  <a:pt x="24739" y="14147"/>
                </a:lnTo>
                <a:lnTo>
                  <a:pt x="31432" y="8851"/>
                </a:lnTo>
                <a:lnTo>
                  <a:pt x="32410" y="8318"/>
                </a:lnTo>
                <a:lnTo>
                  <a:pt x="40398" y="5079"/>
                </a:lnTo>
                <a:lnTo>
                  <a:pt x="48285" y="1943"/>
                </a:lnTo>
                <a:lnTo>
                  <a:pt x="49364" y="1625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25"/>
                </a:lnTo>
                <a:lnTo>
                  <a:pt x="84239" y="3136"/>
                </a:lnTo>
                <a:lnTo>
                  <a:pt x="85216" y="3454"/>
                </a:lnTo>
                <a:lnTo>
                  <a:pt x="92887" y="7340"/>
                </a:lnTo>
                <a:lnTo>
                  <a:pt x="100444" y="11226"/>
                </a:lnTo>
                <a:lnTo>
                  <a:pt x="101307" y="11887"/>
                </a:lnTo>
                <a:lnTo>
                  <a:pt x="107467" y="17716"/>
                </a:lnTo>
                <a:lnTo>
                  <a:pt x="113614" y="23545"/>
                </a:lnTo>
                <a:lnTo>
                  <a:pt x="114261" y="24409"/>
                </a:lnTo>
                <a:lnTo>
                  <a:pt x="118592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244448" y="8090044"/>
            <a:ext cx="196570" cy="206286"/>
          </a:xfrm>
          <a:custGeom>
            <a:avLst/>
            <a:gdLst/>
            <a:ahLst/>
            <a:cxnLst/>
            <a:rect l="l" t="t" r="r" b="b"/>
            <a:pathLst>
              <a:path w="196570" h="206286">
                <a:moveTo>
                  <a:pt x="114160" y="0"/>
                </a:moveTo>
                <a:lnTo>
                  <a:pt x="196570" y="142773"/>
                </a:lnTo>
                <a:lnTo>
                  <a:pt x="137159" y="177114"/>
                </a:lnTo>
                <a:lnTo>
                  <a:pt x="86728" y="206286"/>
                </a:lnTo>
                <a:lnTo>
                  <a:pt x="4216" y="63398"/>
                </a:lnTo>
                <a:lnTo>
                  <a:pt x="0" y="5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342737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613" y="6591"/>
                </a:moveTo>
                <a:lnTo>
                  <a:pt x="16954" y="0"/>
                </a:lnTo>
                <a:lnTo>
                  <a:pt x="0" y="9829"/>
                </a:ln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34835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362281" y="8260248"/>
            <a:ext cx="31318" cy="18148"/>
          </a:xfrm>
          <a:custGeom>
            <a:avLst/>
            <a:gdLst/>
            <a:ahLst/>
            <a:cxnLst/>
            <a:rect l="l" t="t" r="r" b="b"/>
            <a:pathLst>
              <a:path w="31318" h="18148">
                <a:moveTo>
                  <a:pt x="0" y="18148"/>
                </a:moveTo>
                <a:lnTo>
                  <a:pt x="19545" y="6807"/>
                </a:lnTo>
                <a:lnTo>
                  <a:pt x="31318" y="0"/>
                </a:lnTo>
                <a:lnTo>
                  <a:pt x="19977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635"/>
                </a:lnTo>
                <a:lnTo>
                  <a:pt x="0" y="13068"/>
                </a:ln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16176" y="8244492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420927" y="8239518"/>
            <a:ext cx="8534" cy="4965"/>
          </a:xfrm>
          <a:custGeom>
            <a:avLst/>
            <a:gdLst/>
            <a:ahLst/>
            <a:cxnLst/>
            <a:rect l="l" t="t" r="r" b="b"/>
            <a:pathLst>
              <a:path w="8534" h="4965">
                <a:moveTo>
                  <a:pt x="0" y="4965"/>
                </a:moveTo>
                <a:lnTo>
                  <a:pt x="8534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427516" y="8234550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1943" y="4965"/>
                </a:moveTo>
                <a:lnTo>
                  <a:pt x="0" y="6159"/>
                </a:lnTo>
                <a:lnTo>
                  <a:pt x="10579" y="0"/>
                </a:lnTo>
                <a:lnTo>
                  <a:pt x="1943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429462" y="8234225"/>
            <a:ext cx="9283" cy="5295"/>
          </a:xfrm>
          <a:custGeom>
            <a:avLst/>
            <a:gdLst/>
            <a:ahLst/>
            <a:cxnLst/>
            <a:rect l="l" t="t" r="r" b="b"/>
            <a:pathLst>
              <a:path w="9283" h="5295">
                <a:moveTo>
                  <a:pt x="9283" y="0"/>
                </a:move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37111" y="8232823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22580" y="46977"/>
                </a:moveTo>
                <a:lnTo>
                  <a:pt x="25171" y="45580"/>
                </a:lnTo>
                <a:lnTo>
                  <a:pt x="22580" y="46977"/>
                </a:lnTo>
                <a:lnTo>
                  <a:pt x="11239" y="53568"/>
                </a:lnTo>
                <a:lnTo>
                  <a:pt x="22580" y="46977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37110" y="8289627"/>
            <a:ext cx="5626" cy="3238"/>
          </a:xfrm>
          <a:custGeom>
            <a:avLst/>
            <a:gdLst/>
            <a:ahLst/>
            <a:cxnLst/>
            <a:rect l="l" t="t" r="r" b="b"/>
            <a:pathLst>
              <a:path w="5626" h="3238">
                <a:moveTo>
                  <a:pt x="5626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62281" y="8267056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19545" y="0"/>
                </a:lnTo>
                <a:lnTo>
                  <a:pt x="1727" y="10261"/>
                </a:lnTo>
                <a:lnTo>
                  <a:pt x="0" y="11341"/>
                </a:lnTo>
                <a:lnTo>
                  <a:pt x="8750" y="6261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71034" y="8267062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10579" y="101"/>
                </a:moveTo>
                <a:lnTo>
                  <a:pt x="0" y="6261"/>
                </a:lnTo>
                <a:lnTo>
                  <a:pt x="10795" y="0"/>
                </a:lnTo>
                <a:lnTo>
                  <a:pt x="105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381830" y="8255816"/>
            <a:ext cx="19545" cy="11239"/>
          </a:xfrm>
          <a:custGeom>
            <a:avLst/>
            <a:gdLst/>
            <a:ahLst/>
            <a:cxnLst/>
            <a:rect l="l" t="t" r="r" b="b"/>
            <a:pathLst>
              <a:path w="19545" h="11239">
                <a:moveTo>
                  <a:pt x="431" y="11023"/>
                </a:moveTo>
                <a:lnTo>
                  <a:pt x="11772" y="4432"/>
                </a:lnTo>
                <a:lnTo>
                  <a:pt x="0" y="11239"/>
                </a:lnTo>
                <a:lnTo>
                  <a:pt x="17716" y="977"/>
                </a:lnTo>
                <a:lnTo>
                  <a:pt x="19545" y="0"/>
                </a:lnTo>
                <a:lnTo>
                  <a:pt x="11772" y="4432"/>
                </a:lnTo>
                <a:lnTo>
                  <a:pt x="19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16177" y="824069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4749" y="3784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240031" y="8058296"/>
            <a:ext cx="118579" cy="90284"/>
          </a:xfrm>
          <a:custGeom>
            <a:avLst/>
            <a:gdLst/>
            <a:ahLst/>
            <a:cxnLst/>
            <a:rect l="l" t="t" r="r" b="b"/>
            <a:pathLst>
              <a:path w="118579" h="90284">
                <a:moveTo>
                  <a:pt x="6692" y="90284"/>
                </a:moveTo>
                <a:lnTo>
                  <a:pt x="3670" y="85318"/>
                </a:lnTo>
                <a:lnTo>
                  <a:pt x="3238" y="84340"/>
                </a:lnTo>
                <a:lnTo>
                  <a:pt x="2044" y="78613"/>
                </a:lnTo>
                <a:lnTo>
                  <a:pt x="215" y="70192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692" y="35090"/>
                </a:lnTo>
                <a:lnTo>
                  <a:pt x="12204" y="27216"/>
                </a:lnTo>
                <a:lnTo>
                  <a:pt x="17271" y="20193"/>
                </a:lnTo>
                <a:lnTo>
                  <a:pt x="24726" y="14147"/>
                </a:lnTo>
                <a:lnTo>
                  <a:pt x="31419" y="8851"/>
                </a:lnTo>
                <a:lnTo>
                  <a:pt x="32397" y="8318"/>
                </a:lnTo>
                <a:lnTo>
                  <a:pt x="40385" y="5067"/>
                </a:lnTo>
                <a:lnTo>
                  <a:pt x="48272" y="1943"/>
                </a:lnTo>
                <a:lnTo>
                  <a:pt x="49352" y="1612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12"/>
                </a:lnTo>
                <a:lnTo>
                  <a:pt x="84239" y="3124"/>
                </a:lnTo>
                <a:lnTo>
                  <a:pt x="85204" y="3454"/>
                </a:lnTo>
                <a:lnTo>
                  <a:pt x="92875" y="7340"/>
                </a:lnTo>
                <a:lnTo>
                  <a:pt x="100431" y="11226"/>
                </a:lnTo>
                <a:lnTo>
                  <a:pt x="101295" y="11874"/>
                </a:lnTo>
                <a:lnTo>
                  <a:pt x="107454" y="17703"/>
                </a:lnTo>
                <a:lnTo>
                  <a:pt x="113614" y="23545"/>
                </a:lnTo>
                <a:lnTo>
                  <a:pt x="114261" y="24396"/>
                </a:lnTo>
                <a:lnTo>
                  <a:pt x="118579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331185" y="8232820"/>
            <a:ext cx="109829" cy="63500"/>
          </a:xfrm>
          <a:custGeom>
            <a:avLst/>
            <a:gdLst/>
            <a:ahLst/>
            <a:cxnLst/>
            <a:rect l="l" t="t" r="r" b="b"/>
            <a:pathLst>
              <a:path w="109829" h="63500">
                <a:moveTo>
                  <a:pt x="109829" y="0"/>
                </a:moveTo>
                <a:lnTo>
                  <a:pt x="99783" y="5829"/>
                </a:lnTo>
                <a:lnTo>
                  <a:pt x="89738" y="11671"/>
                </a:lnTo>
                <a:lnTo>
                  <a:pt x="81749" y="16306"/>
                </a:lnTo>
                <a:lnTo>
                  <a:pt x="73647" y="20954"/>
                </a:lnTo>
                <a:lnTo>
                  <a:pt x="62456" y="27385"/>
                </a:lnTo>
                <a:lnTo>
                  <a:pt x="52149" y="33345"/>
                </a:lnTo>
                <a:lnTo>
                  <a:pt x="50431" y="34340"/>
                </a:lnTo>
                <a:lnTo>
                  <a:pt x="36983" y="42099"/>
                </a:lnTo>
                <a:lnTo>
                  <a:pt x="27607" y="47513"/>
                </a:lnTo>
                <a:lnTo>
                  <a:pt x="19167" y="52395"/>
                </a:lnTo>
                <a:lnTo>
                  <a:pt x="8528" y="58557"/>
                </a:lnTo>
                <a:lnTo>
                  <a:pt x="0" y="63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358608" y="8090044"/>
            <a:ext cx="82410" cy="142773"/>
          </a:xfrm>
          <a:custGeom>
            <a:avLst/>
            <a:gdLst/>
            <a:ahLst/>
            <a:cxnLst/>
            <a:rect l="l" t="t" r="r" b="b"/>
            <a:pathLst>
              <a:path w="82410" h="142773">
                <a:moveTo>
                  <a:pt x="0" y="0"/>
                </a:moveTo>
                <a:lnTo>
                  <a:pt x="82410" y="1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246725" y="8148584"/>
            <a:ext cx="84455" cy="147739"/>
          </a:xfrm>
          <a:custGeom>
            <a:avLst/>
            <a:gdLst/>
            <a:ahLst/>
            <a:cxnLst/>
            <a:rect l="l" t="t" r="r" b="b"/>
            <a:pathLst>
              <a:path w="84454" h="147739">
                <a:moveTo>
                  <a:pt x="84454" y="147739"/>
                </a:moveTo>
                <a:lnTo>
                  <a:pt x="1943" y="4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348351" y="8278401"/>
            <a:ext cx="13931" cy="7988"/>
          </a:xfrm>
          <a:custGeom>
            <a:avLst/>
            <a:gdLst/>
            <a:ahLst/>
            <a:cxnLst/>
            <a:rect l="l" t="t" r="r" b="b"/>
            <a:pathLst>
              <a:path w="13931" h="7988">
                <a:moveTo>
                  <a:pt x="0" y="7988"/>
                </a:moveTo>
                <a:lnTo>
                  <a:pt x="11341" y="1397"/>
                </a:lnTo>
                <a:lnTo>
                  <a:pt x="0" y="7988"/>
                </a:lnTo>
                <a:lnTo>
                  <a:pt x="11341" y="1397"/>
                </a:lnTo>
                <a:lnTo>
                  <a:pt x="13931" y="0"/>
                </a:lnTo>
                <a:lnTo>
                  <a:pt x="11341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362282" y="826705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8750" y="6261"/>
                </a:moveTo>
                <a:lnTo>
                  <a:pt x="0" y="11341"/>
                </a:lnTo>
                <a:lnTo>
                  <a:pt x="19545" y="0"/>
                </a:lnTo>
                <a:lnTo>
                  <a:pt x="8750" y="6261"/>
                </a:lnTo>
                <a:lnTo>
                  <a:pt x="19545" y="0"/>
                </a:lnTo>
                <a:lnTo>
                  <a:pt x="875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381830" y="8266841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382261" y="825581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1341" y="4432"/>
                </a:moveTo>
                <a:lnTo>
                  <a:pt x="19113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399544" y="8253774"/>
            <a:ext cx="5295" cy="3022"/>
          </a:xfrm>
          <a:custGeom>
            <a:avLst/>
            <a:gdLst/>
            <a:ahLst/>
            <a:cxnLst/>
            <a:rect l="l" t="t" r="r" b="b"/>
            <a:pathLst>
              <a:path w="5295" h="3022">
                <a:moveTo>
                  <a:pt x="0" y="3022"/>
                </a:moveTo>
                <a:lnTo>
                  <a:pt x="5295" y="0"/>
                </a:lnTo>
                <a:lnTo>
                  <a:pt x="182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404835" y="8234226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16090" y="10261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427516" y="8234545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0" y="6159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551717" y="823422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22567" y="12954"/>
                </a:lnTo>
                <a:lnTo>
                  <a:pt x="11226" y="6477"/>
                </a:lnTo>
                <a:lnTo>
                  <a:pt x="17818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562946" y="8240704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0" y="0"/>
                </a:move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74287" y="8247184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22567" y="13068"/>
                </a:lnTo>
                <a:lnTo>
                  <a:pt x="14795" y="8636"/>
                </a:lnTo>
                <a:lnTo>
                  <a:pt x="22567" y="13068"/>
                </a:lnTo>
                <a:lnTo>
                  <a:pt x="11341" y="6591"/>
                </a:lnTo>
                <a:lnTo>
                  <a:pt x="14795" y="8636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596860" y="8260251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  <a:lnTo>
                  <a:pt x="20955" y="12090"/>
                </a:lnTo>
                <a:lnTo>
                  <a:pt x="45250" y="26136"/>
                </a:lnTo>
                <a:lnTo>
                  <a:pt x="33909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608201" y="826684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7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61943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8750" y="5080"/>
                </a:moveTo>
                <a:lnTo>
                  <a:pt x="0" y="0"/>
                </a:ln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2954" y="7442"/>
                </a:lnTo>
                <a:lnTo>
                  <a:pt x="1727" y="965"/>
                </a:lnTo>
                <a:lnTo>
                  <a:pt x="19545" y="11226"/>
                </a:lnTo>
                <a:lnTo>
                  <a:pt x="604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562942" y="8153441"/>
            <a:ext cx="178854" cy="142887"/>
          </a:xfrm>
          <a:custGeom>
            <a:avLst/>
            <a:gdLst/>
            <a:ahLst/>
            <a:cxnLst/>
            <a:rect l="l" t="t" r="r" b="b"/>
            <a:pathLst>
              <a:path w="178854" h="142887">
                <a:moveTo>
                  <a:pt x="178854" y="0"/>
                </a:moveTo>
                <a:lnTo>
                  <a:pt x="96342" y="142887"/>
                </a:lnTo>
                <a:lnTo>
                  <a:pt x="67830" y="126365"/>
                </a:lnTo>
                <a:lnTo>
                  <a:pt x="65239" y="124955"/>
                </a:lnTo>
                <a:lnTo>
                  <a:pt x="67830" y="126365"/>
                </a:lnTo>
                <a:lnTo>
                  <a:pt x="65239" y="124955"/>
                </a:lnTo>
                <a:lnTo>
                  <a:pt x="45694" y="113614"/>
                </a:lnTo>
                <a:lnTo>
                  <a:pt x="56489" y="119875"/>
                </a:lnTo>
                <a:lnTo>
                  <a:pt x="54864" y="118910"/>
                </a:lnTo>
                <a:lnTo>
                  <a:pt x="45694" y="113614"/>
                </a:lnTo>
                <a:lnTo>
                  <a:pt x="65239" y="124955"/>
                </a:lnTo>
                <a:lnTo>
                  <a:pt x="56489" y="119875"/>
                </a:lnTo>
                <a:lnTo>
                  <a:pt x="6591" y="91046"/>
                </a:lnTo>
                <a:lnTo>
                  <a:pt x="0" y="87261"/>
                </a:lnTo>
                <a:lnTo>
                  <a:pt x="22682" y="100330"/>
                </a:lnTo>
                <a:lnTo>
                  <a:pt x="11341" y="93738"/>
                </a:lnTo>
                <a:lnTo>
                  <a:pt x="22682" y="100330"/>
                </a:lnTo>
                <a:lnTo>
                  <a:pt x="45262" y="1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589084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596860" y="8260248"/>
            <a:ext cx="11772" cy="6807"/>
          </a:xfrm>
          <a:custGeom>
            <a:avLst/>
            <a:gdLst/>
            <a:ahLst/>
            <a:cxnLst/>
            <a:rect l="l" t="t" r="r" b="b"/>
            <a:pathLst>
              <a:path w="11772" h="6807">
                <a:moveTo>
                  <a:pt x="11341" y="6591"/>
                </a:moveTo>
                <a:lnTo>
                  <a:pt x="1177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630772" y="8279800"/>
            <a:ext cx="28511" cy="16522"/>
          </a:xfrm>
          <a:custGeom>
            <a:avLst/>
            <a:gdLst/>
            <a:ahLst/>
            <a:cxnLst/>
            <a:rect l="l" t="t" r="r" b="b"/>
            <a:pathLst>
              <a:path w="28511" h="16522">
                <a:moveTo>
                  <a:pt x="0" y="0"/>
                </a:moveTo>
                <a:lnTo>
                  <a:pt x="11341" y="6591"/>
                </a:lnTo>
                <a:lnTo>
                  <a:pt x="3670" y="2158"/>
                </a:lnTo>
                <a:lnTo>
                  <a:pt x="0" y="0"/>
                </a:lnTo>
                <a:lnTo>
                  <a:pt x="28511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631851" y="805828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238036"/>
                </a:moveTo>
                <a:lnTo>
                  <a:pt x="36471" y="222890"/>
                </a:lnTo>
                <a:lnTo>
                  <a:pt x="44239" y="209862"/>
                </a:lnTo>
                <a:lnTo>
                  <a:pt x="50959" y="198562"/>
                </a:lnTo>
                <a:lnTo>
                  <a:pt x="56857" y="188602"/>
                </a:lnTo>
                <a:lnTo>
                  <a:pt x="62157" y="179592"/>
                </a:lnTo>
                <a:lnTo>
                  <a:pt x="67084" y="171143"/>
                </a:lnTo>
                <a:lnTo>
                  <a:pt x="71863" y="162866"/>
                </a:lnTo>
                <a:lnTo>
                  <a:pt x="76718" y="154371"/>
                </a:lnTo>
                <a:lnTo>
                  <a:pt x="81876" y="145270"/>
                </a:lnTo>
                <a:lnTo>
                  <a:pt x="87559" y="135173"/>
                </a:lnTo>
                <a:lnTo>
                  <a:pt x="93994" y="123692"/>
                </a:lnTo>
                <a:lnTo>
                  <a:pt x="101405" y="110436"/>
                </a:lnTo>
                <a:lnTo>
                  <a:pt x="109943" y="95148"/>
                </a:lnTo>
                <a:lnTo>
                  <a:pt x="114160" y="87591"/>
                </a:lnTo>
                <a:lnTo>
                  <a:pt x="114592" y="86829"/>
                </a:lnTo>
                <a:lnTo>
                  <a:pt x="116535" y="78625"/>
                </a:lnTo>
                <a:lnTo>
                  <a:pt x="118478" y="70307"/>
                </a:lnTo>
                <a:lnTo>
                  <a:pt x="118579" y="69227"/>
                </a:lnTo>
                <a:lnTo>
                  <a:pt x="118160" y="60693"/>
                </a:lnTo>
                <a:lnTo>
                  <a:pt x="117716" y="52273"/>
                </a:lnTo>
                <a:lnTo>
                  <a:pt x="114693" y="43091"/>
                </a:lnTo>
                <a:lnTo>
                  <a:pt x="111887" y="35102"/>
                </a:lnTo>
                <a:lnTo>
                  <a:pt x="106387" y="27216"/>
                </a:lnTo>
                <a:lnTo>
                  <a:pt x="101307" y="20205"/>
                </a:lnTo>
                <a:lnTo>
                  <a:pt x="93853" y="14147"/>
                </a:lnTo>
                <a:lnTo>
                  <a:pt x="87160" y="8864"/>
                </a:lnTo>
                <a:lnTo>
                  <a:pt x="86182" y="8318"/>
                </a:lnTo>
                <a:lnTo>
                  <a:pt x="78193" y="5079"/>
                </a:lnTo>
                <a:lnTo>
                  <a:pt x="70307" y="1943"/>
                </a:lnTo>
                <a:lnTo>
                  <a:pt x="69227" y="1625"/>
                </a:lnTo>
                <a:lnTo>
                  <a:pt x="60693" y="863"/>
                </a:lnTo>
                <a:lnTo>
                  <a:pt x="52158" y="0"/>
                </a:lnTo>
                <a:lnTo>
                  <a:pt x="51079" y="0"/>
                </a:lnTo>
                <a:lnTo>
                  <a:pt x="42773" y="1625"/>
                </a:lnTo>
                <a:lnTo>
                  <a:pt x="34340" y="3136"/>
                </a:lnTo>
                <a:lnTo>
                  <a:pt x="33375" y="3467"/>
                </a:lnTo>
                <a:lnTo>
                  <a:pt x="25704" y="7353"/>
                </a:lnTo>
                <a:lnTo>
                  <a:pt x="18148" y="11239"/>
                </a:lnTo>
                <a:lnTo>
                  <a:pt x="17284" y="11887"/>
                </a:lnTo>
                <a:lnTo>
                  <a:pt x="11125" y="17716"/>
                </a:lnTo>
                <a:lnTo>
                  <a:pt x="4965" y="23545"/>
                </a:lnTo>
                <a:lnTo>
                  <a:pt x="4330" y="24409"/>
                </a:lnTo>
                <a:lnTo>
                  <a:pt x="0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569535" y="8244484"/>
            <a:ext cx="89750" cy="51841"/>
          </a:xfrm>
          <a:custGeom>
            <a:avLst/>
            <a:gdLst/>
            <a:ahLst/>
            <a:cxnLst/>
            <a:rect l="l" t="t" r="r" b="b"/>
            <a:pathLst>
              <a:path w="89750" h="51841">
                <a:moveTo>
                  <a:pt x="0" y="0"/>
                </a:moveTo>
                <a:lnTo>
                  <a:pt x="48272" y="27863"/>
                </a:lnTo>
                <a:lnTo>
                  <a:pt x="89750" y="5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549452" y="8090044"/>
            <a:ext cx="82397" cy="143205"/>
          </a:xfrm>
          <a:custGeom>
            <a:avLst/>
            <a:gdLst/>
            <a:ahLst/>
            <a:cxnLst/>
            <a:rect l="l" t="t" r="r" b="b"/>
            <a:pathLst>
              <a:path w="82397" h="143205">
                <a:moveTo>
                  <a:pt x="82397" y="0"/>
                </a:moveTo>
                <a:lnTo>
                  <a:pt x="0" y="142773"/>
                </a:lnTo>
                <a:lnTo>
                  <a:pt x="533" y="143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569538" y="8244492"/>
            <a:ext cx="27317" cy="15760"/>
          </a:xfrm>
          <a:custGeom>
            <a:avLst/>
            <a:gdLst/>
            <a:ahLst/>
            <a:cxnLst/>
            <a:rect l="l" t="t" r="r" b="b"/>
            <a:pathLst>
              <a:path w="27317" h="15760">
                <a:moveTo>
                  <a:pt x="4749" y="2692"/>
                </a:moveTo>
                <a:lnTo>
                  <a:pt x="16090" y="9283"/>
                </a:lnTo>
                <a:lnTo>
                  <a:pt x="27317" y="15760"/>
                </a:lnTo>
                <a:lnTo>
                  <a:pt x="4749" y="2692"/>
                </a:lnTo>
                <a:lnTo>
                  <a:pt x="0" y="0"/>
                </a:ln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596860" y="8260251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608636" y="8267059"/>
            <a:ext cx="33477" cy="19329"/>
          </a:xfrm>
          <a:custGeom>
            <a:avLst/>
            <a:gdLst/>
            <a:ahLst/>
            <a:cxnLst/>
            <a:rect l="l" t="t" r="r" b="b"/>
            <a:pathLst>
              <a:path w="33477" h="19329">
                <a:moveTo>
                  <a:pt x="10795" y="6261"/>
                </a:moveTo>
                <a:lnTo>
                  <a:pt x="0" y="0"/>
                </a:lnTo>
                <a:lnTo>
                  <a:pt x="33477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608201" y="8266841"/>
            <a:ext cx="19977" cy="11557"/>
          </a:xfrm>
          <a:custGeom>
            <a:avLst/>
            <a:gdLst/>
            <a:ahLst/>
            <a:cxnLst/>
            <a:rect l="l" t="t" r="r" b="b"/>
            <a:pathLst>
              <a:path w="19977" h="11556">
                <a:moveTo>
                  <a:pt x="431" y="215"/>
                </a:moveTo>
                <a:lnTo>
                  <a:pt x="0" y="0"/>
                </a:lnTo>
                <a:lnTo>
                  <a:pt x="19977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61943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0"/>
                </a:move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642113" y="8286391"/>
            <a:ext cx="17170" cy="9931"/>
          </a:xfrm>
          <a:custGeom>
            <a:avLst/>
            <a:gdLst/>
            <a:ahLst/>
            <a:cxnLst/>
            <a:rect l="l" t="t" r="r" b="b"/>
            <a:pathLst>
              <a:path w="17170" h="9931">
                <a:moveTo>
                  <a:pt x="17170" y="99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488" y="2044"/>
                </a:lnTo>
                <a:lnTo>
                  <a:pt x="160591" y="5067"/>
                </a:lnTo>
                <a:lnTo>
                  <a:pt x="166204" y="7226"/>
                </a:lnTo>
                <a:lnTo>
                  <a:pt x="166103" y="8305"/>
                </a:lnTo>
                <a:lnTo>
                  <a:pt x="171716" y="11442"/>
                </a:lnTo>
                <a:lnTo>
                  <a:pt x="173990" y="12852"/>
                </a:lnTo>
                <a:lnTo>
                  <a:pt x="174523" y="12522"/>
                </a:lnTo>
                <a:lnTo>
                  <a:pt x="176263" y="14135"/>
                </a:lnTo>
                <a:lnTo>
                  <a:pt x="182841" y="20192"/>
                </a:lnTo>
                <a:lnTo>
                  <a:pt x="183705" y="20192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9169" y="118910"/>
                </a:lnTo>
                <a:lnTo>
                  <a:pt x="0" y="113614"/>
                </a:lnTo>
                <a:lnTo>
                  <a:pt x="33477" y="132956"/>
                </a:lnTo>
                <a:lnTo>
                  <a:pt x="22136" y="1263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569535" y="8244484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0"/>
                </a:move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569535" y="8244484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38658" y="22351"/>
                </a:lnTo>
                <a:lnTo>
                  <a:pt x="1609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89084" y="8255824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608198" y="8266835"/>
            <a:ext cx="11239" cy="6489"/>
          </a:xfrm>
          <a:custGeom>
            <a:avLst/>
            <a:gdLst/>
            <a:ahLst/>
            <a:cxnLst/>
            <a:rect l="l" t="t" r="r" b="b"/>
            <a:pathLst>
              <a:path w="11239" h="6489">
                <a:moveTo>
                  <a:pt x="9613" y="5511"/>
                </a:moveTo>
                <a:lnTo>
                  <a:pt x="0" y="0"/>
                </a:lnTo>
                <a:lnTo>
                  <a:pt x="431" y="215"/>
                </a:lnTo>
                <a:lnTo>
                  <a:pt x="0" y="0"/>
                </a:lnTo>
                <a:lnTo>
                  <a:pt x="11239" y="6489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630771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11341" y="6591"/>
                </a:moveTo>
                <a:lnTo>
                  <a:pt x="16954" y="9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551718" y="8234218"/>
            <a:ext cx="11226" cy="6489"/>
          </a:xfrm>
          <a:custGeom>
            <a:avLst/>
            <a:gdLst/>
            <a:ahLst/>
            <a:cxnLst/>
            <a:rect l="l" t="t" r="r" b="b"/>
            <a:pathLst>
              <a:path w="11226" h="6489">
                <a:moveTo>
                  <a:pt x="4317" y="2489"/>
                </a:moveTo>
                <a:lnTo>
                  <a:pt x="0" y="0"/>
                </a:lnTo>
                <a:lnTo>
                  <a:pt x="11226" y="6489"/>
                </a:lnTo>
                <a:lnTo>
                  <a:pt x="0" y="0"/>
                </a:lnTo>
                <a:lnTo>
                  <a:pt x="11226" y="6489"/>
                </a:lnTo>
                <a:lnTo>
                  <a:pt x="431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562946" y="8240704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6591" y="3784"/>
                </a:lnTo>
                <a:lnTo>
                  <a:pt x="4216" y="2374"/>
                </a:lnTo>
                <a:lnTo>
                  <a:pt x="0" y="0"/>
                </a:lnTo>
                <a:lnTo>
                  <a:pt x="33909" y="19545"/>
                </a:lnTo>
                <a:lnTo>
                  <a:pt x="26136" y="15113"/>
                </a:lnTo>
                <a:lnTo>
                  <a:pt x="33909" y="19545"/>
                </a:lnTo>
                <a:lnTo>
                  <a:pt x="26136" y="15113"/>
                </a:lnTo>
                <a:lnTo>
                  <a:pt x="0" y="0"/>
                </a:lnTo>
                <a:lnTo>
                  <a:pt x="6591" y="3784"/>
                </a:ln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82279" y="8251827"/>
            <a:ext cx="6807" cy="4000"/>
          </a:xfrm>
          <a:custGeom>
            <a:avLst/>
            <a:gdLst/>
            <a:ahLst/>
            <a:cxnLst/>
            <a:rect l="l" t="t" r="r" b="b"/>
            <a:pathLst>
              <a:path w="6807" h="4000">
                <a:moveTo>
                  <a:pt x="0" y="0"/>
                </a:moveTo>
                <a:lnTo>
                  <a:pt x="680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596863" y="8260255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33909" y="19545"/>
                </a:moveTo>
                <a:lnTo>
                  <a:pt x="45250" y="26136"/>
                </a:lnTo>
                <a:lnTo>
                  <a:pt x="11772" y="6807"/>
                </a:lnTo>
                <a:lnTo>
                  <a:pt x="22567" y="13068"/>
                </a:lnTo>
                <a:lnTo>
                  <a:pt x="0" y="0"/>
                </a:lnTo>
                <a:lnTo>
                  <a:pt x="2908" y="1727"/>
                </a:ln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13501" y="8390177"/>
            <a:ext cx="228092" cy="127703"/>
          </a:xfrm>
          <a:custGeom>
            <a:avLst/>
            <a:gdLst/>
            <a:ahLst/>
            <a:cxnLst/>
            <a:rect l="l" t="t" r="r" b="b"/>
            <a:pathLst>
              <a:path w="228091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4955" y="81102"/>
                </a:lnTo>
                <a:lnTo>
                  <a:pt x="227126" y="72466"/>
                </a:lnTo>
                <a:lnTo>
                  <a:pt x="227444" y="70840"/>
                </a:lnTo>
                <a:lnTo>
                  <a:pt x="227126" y="70624"/>
                </a:lnTo>
                <a:lnTo>
                  <a:pt x="227126" y="68681"/>
                </a:lnTo>
                <a:lnTo>
                  <a:pt x="227126" y="61556"/>
                </a:lnTo>
                <a:lnTo>
                  <a:pt x="228092" y="61010"/>
                </a:lnTo>
                <a:lnTo>
                  <a:pt x="227126" y="54432"/>
                </a:lnTo>
                <a:lnTo>
                  <a:pt x="225717" y="45897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0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13501" y="8481435"/>
            <a:ext cx="0" cy="6908"/>
          </a:xfrm>
          <a:custGeom>
            <a:avLst/>
            <a:gdLst/>
            <a:ahLst/>
            <a:cxnLst/>
            <a:rect l="l" t="t" r="r" b="b"/>
            <a:pathLst>
              <a:path h="6908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13501" y="8436293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22567"/>
                </a:lnTo>
                <a:lnTo>
                  <a:pt x="0" y="33908"/>
                </a:lnTo>
                <a:lnTo>
                  <a:pt x="0" y="22567"/>
                </a:lnTo>
                <a:lnTo>
                  <a:pt x="0" y="32931"/>
                </a:lnTo>
                <a:lnTo>
                  <a:pt x="0" y="33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13501" y="842505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13501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8102"/>
                </a:ln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965"/>
                </a:lnTo>
                <a:lnTo>
                  <a:pt x="0" y="12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20408"/>
                </a:lnTo>
                <a:lnTo>
                  <a:pt x="0" y="37909"/>
                </a:lnTo>
                <a:lnTo>
                  <a:pt x="0" y="57454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6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713501" y="848144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713501" y="8470200"/>
            <a:ext cx="0" cy="22580"/>
          </a:xfrm>
          <a:custGeom>
            <a:avLst/>
            <a:gdLst/>
            <a:ahLst/>
            <a:cxnLst/>
            <a:rect l="l" t="t" r="r" b="b"/>
            <a:pathLst>
              <a:path h="22580">
                <a:moveTo>
                  <a:pt x="0" y="18148"/>
                </a:move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713501" y="842505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807"/>
                </a:lnTo>
                <a:lnTo>
                  <a:pt x="0" y="45148"/>
                </a:lnTo>
                <a:lnTo>
                  <a:pt x="0" y="23329"/>
                </a:lnTo>
                <a:lnTo>
                  <a:pt x="0" y="0"/>
                </a:lnTo>
                <a:lnTo>
                  <a:pt x="0" y="33807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713501" y="840249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713501" y="8390177"/>
            <a:ext cx="228206" cy="127703"/>
          </a:xfrm>
          <a:custGeom>
            <a:avLst/>
            <a:gdLst/>
            <a:ahLst/>
            <a:cxnLst/>
            <a:rect l="l" t="t" r="r" b="b"/>
            <a:pathLst>
              <a:path w="228206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717" y="81000"/>
                </a:lnTo>
                <a:lnTo>
                  <a:pt x="227126" y="72466"/>
                </a:lnTo>
                <a:lnTo>
                  <a:pt x="228206" y="65443"/>
                </a:lnTo>
                <a:lnTo>
                  <a:pt x="227126" y="64909"/>
                </a:lnTo>
                <a:lnTo>
                  <a:pt x="227126" y="57454"/>
                </a:lnTo>
                <a:lnTo>
                  <a:pt x="227126" y="55943"/>
                </a:lnTo>
                <a:lnTo>
                  <a:pt x="227444" y="55727"/>
                </a:lnTo>
                <a:lnTo>
                  <a:pt x="227126" y="54432"/>
                </a:lnTo>
                <a:lnTo>
                  <a:pt x="224955" y="45681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  <a:lnTo>
                  <a:pt x="0" y="18148"/>
                </a:lnTo>
                <a:lnTo>
                  <a:pt x="0" y="11239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713501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713501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713501" y="839115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22567"/>
                </a:moveTo>
                <a:lnTo>
                  <a:pt x="0" y="11341"/>
                </a:lnTo>
                <a:lnTo>
                  <a:pt x="0" y="45135"/>
                </a:lnTo>
                <a:lnTo>
                  <a:pt x="0" y="36931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713496" y="8390176"/>
            <a:ext cx="164922" cy="126898"/>
          </a:xfrm>
          <a:custGeom>
            <a:avLst/>
            <a:gdLst/>
            <a:ahLst/>
            <a:cxnLst/>
            <a:rect l="l" t="t" r="r" b="b"/>
            <a:pathLst>
              <a:path w="164922" h="126898">
                <a:moveTo>
                  <a:pt x="164922" y="0"/>
                </a:moveTo>
                <a:lnTo>
                  <a:pt x="0" y="0"/>
                </a:lnTo>
                <a:lnTo>
                  <a:pt x="0" y="58216"/>
                </a:lnTo>
                <a:lnTo>
                  <a:pt x="0" y="1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713501" y="847019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713501" y="849278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713501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1134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713501" y="845886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713501" y="841372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33909"/>
                </a:moveTo>
                <a:lnTo>
                  <a:pt x="0" y="11341"/>
                </a:lnTo>
                <a:lnTo>
                  <a:pt x="0" y="0"/>
                </a:lnTo>
                <a:lnTo>
                  <a:pt x="0" y="45135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713501" y="8425065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713501" y="8391150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58216"/>
                </a:lnTo>
                <a:lnTo>
                  <a:pt x="0" y="98170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11341"/>
                </a:lnTo>
                <a:lnTo>
                  <a:pt x="0" y="2256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1602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713501" y="844763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713501" y="8413724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22567"/>
                </a:moveTo>
                <a:lnTo>
                  <a:pt x="0" y="0"/>
                </a:lnTo>
                <a:lnTo>
                  <a:pt x="0" y="33908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11341"/>
                </a:lnTo>
                <a:lnTo>
                  <a:pt x="0" y="22580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102603"/>
                </a:lnTo>
                <a:lnTo>
                  <a:pt x="0" y="80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276963" y="8470202"/>
            <a:ext cx="0" cy="39204"/>
          </a:xfrm>
          <a:custGeom>
            <a:avLst/>
            <a:gdLst/>
            <a:ahLst/>
            <a:cxnLst/>
            <a:rect l="l" t="t" r="r" b="b"/>
            <a:pathLst>
              <a:path h="39204">
                <a:moveTo>
                  <a:pt x="0" y="39204"/>
                </a:moveTo>
                <a:lnTo>
                  <a:pt x="0" y="26352"/>
                </a:ln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276963" y="847020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76963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276963" y="843629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727"/>
                </a:moveTo>
                <a:lnTo>
                  <a:pt x="0" y="11341"/>
                </a:lnTo>
                <a:lnTo>
                  <a:pt x="0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76963" y="840248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1642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276963" y="8393633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0"/>
                </a:moveTo>
                <a:lnTo>
                  <a:pt x="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113830"/>
                </a:lnTo>
                <a:lnTo>
                  <a:pt x="0" y="102603"/>
                </a:lnTo>
                <a:lnTo>
                  <a:pt x="0" y="113830"/>
                </a:ln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276963" y="8447628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33807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172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276963" y="841371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5181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276963" y="8391147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  <a:lnTo>
                  <a:pt x="0" y="12420"/>
                </a:lnTo>
                <a:lnTo>
                  <a:pt x="0" y="11341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401"/>
                </a:lnTo>
                <a:lnTo>
                  <a:pt x="29476" y="10935"/>
                </a:lnTo>
                <a:lnTo>
                  <a:pt x="23113" y="15037"/>
                </a:lnTo>
                <a:lnTo>
                  <a:pt x="23431" y="16231"/>
                </a:lnTo>
                <a:lnTo>
                  <a:pt x="17386" y="21514"/>
                </a:lnTo>
                <a:lnTo>
                  <a:pt x="16624" y="22162"/>
                </a:lnTo>
                <a:lnTo>
                  <a:pt x="16408" y="22061"/>
                </a:lnTo>
                <a:lnTo>
                  <a:pt x="15976" y="22810"/>
                </a:lnTo>
                <a:lnTo>
                  <a:pt x="10896" y="30163"/>
                </a:lnTo>
                <a:lnTo>
                  <a:pt x="9829" y="30163"/>
                </a:lnTo>
                <a:lnTo>
                  <a:pt x="6261" y="37936"/>
                </a:lnTo>
                <a:lnTo>
                  <a:pt x="2692" y="45822"/>
                </a:lnTo>
                <a:lnTo>
                  <a:pt x="2476" y="46787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276963" y="847020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8851"/>
                </a:moveTo>
                <a:lnTo>
                  <a:pt x="0" y="11226"/>
                </a:lnTo>
                <a:lnTo>
                  <a:pt x="0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276963" y="8470209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276963" y="843628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276963" y="841372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276963" y="8413718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276963" y="8393629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200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276963" y="839115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478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276963" y="8481435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22567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276963" y="847020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276963" y="8402486"/>
            <a:ext cx="0" cy="67716"/>
          </a:xfrm>
          <a:custGeom>
            <a:avLst/>
            <a:gdLst/>
            <a:ahLst/>
            <a:cxnLst/>
            <a:rect l="l" t="t" r="r" b="b"/>
            <a:pathLst>
              <a:path h="67716">
                <a:moveTo>
                  <a:pt x="0" y="67716"/>
                </a:moveTo>
                <a:lnTo>
                  <a:pt x="0" y="67716"/>
                </a:lnTo>
                <a:lnTo>
                  <a:pt x="0" y="33807"/>
                </a:lnTo>
                <a:lnTo>
                  <a:pt x="0" y="45148"/>
                </a:lnTo>
                <a:lnTo>
                  <a:pt x="0" y="33807"/>
                </a:lnTo>
                <a:lnTo>
                  <a:pt x="0" y="45148"/>
                </a:lnTo>
                <a:lnTo>
                  <a:pt x="0" y="22567"/>
                </a:lnTo>
                <a:lnTo>
                  <a:pt x="0" y="33807"/>
                </a:lnTo>
                <a:lnTo>
                  <a:pt x="0" y="11226"/>
                </a:lnTo>
                <a:lnTo>
                  <a:pt x="0" y="22567"/>
                </a:lnTo>
                <a:lnTo>
                  <a:pt x="0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276963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363" y="99391"/>
                </a:lnTo>
                <a:lnTo>
                  <a:pt x="15976" y="105868"/>
                </a:lnTo>
                <a:lnTo>
                  <a:pt x="21488" y="112345"/>
                </a:lnTo>
                <a:lnTo>
                  <a:pt x="22250" y="112993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276963" y="8390181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06375"/>
                </a:moveTo>
                <a:lnTo>
                  <a:pt x="0" y="91249"/>
                </a:lnTo>
                <a:lnTo>
                  <a:pt x="0" y="125171"/>
                </a:lnTo>
                <a:lnTo>
                  <a:pt x="0" y="478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276963" y="8479061"/>
            <a:ext cx="0" cy="13716"/>
          </a:xfrm>
          <a:custGeom>
            <a:avLst/>
            <a:gdLst/>
            <a:ahLst/>
            <a:cxnLst/>
            <a:rect l="l" t="t" r="r" b="b"/>
            <a:pathLst>
              <a:path h="13716">
                <a:moveTo>
                  <a:pt x="0" y="13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22580"/>
                </a:lnTo>
                <a:lnTo>
                  <a:pt x="0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276963" y="840249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22567"/>
                </a:moveTo>
                <a:lnTo>
                  <a:pt x="0" y="11226"/>
                </a:lnTo>
                <a:lnTo>
                  <a:pt x="0" y="33794"/>
                </a:lnTo>
                <a:lnTo>
                  <a:pt x="0" y="22567"/>
                </a:lnTo>
                <a:lnTo>
                  <a:pt x="0" y="33794"/>
                </a:lnTo>
                <a:lnTo>
                  <a:pt x="0" y="225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276963" y="8393626"/>
            <a:ext cx="0" cy="31432"/>
          </a:xfrm>
          <a:custGeom>
            <a:avLst/>
            <a:gdLst/>
            <a:ahLst/>
            <a:cxnLst/>
            <a:rect l="l" t="t" r="r" b="b"/>
            <a:pathLst>
              <a:path h="31432">
                <a:moveTo>
                  <a:pt x="0" y="31432"/>
                </a:moveTo>
                <a:lnTo>
                  <a:pt x="0" y="8864"/>
                </a:lnTo>
                <a:lnTo>
                  <a:pt x="0" y="200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619431" y="8620864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4978" y="10147"/>
                </a:lnTo>
                <a:lnTo>
                  <a:pt x="10045" y="7239"/>
                </a:lnTo>
                <a:lnTo>
                  <a:pt x="10693" y="6908"/>
                </a:lnTo>
                <a:lnTo>
                  <a:pt x="11341" y="6477"/>
                </a:lnTo>
                <a:lnTo>
                  <a:pt x="16954" y="3238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62946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85628" y="864688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4749" y="3784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96860" y="8639432"/>
            <a:ext cx="13068" cy="7454"/>
          </a:xfrm>
          <a:custGeom>
            <a:avLst/>
            <a:gdLst/>
            <a:ahLst/>
            <a:cxnLst/>
            <a:rect l="l" t="t" r="r" b="b"/>
            <a:pathLst>
              <a:path w="13068" h="7454">
                <a:moveTo>
                  <a:pt x="11341" y="977"/>
                </a:moveTo>
                <a:lnTo>
                  <a:pt x="13068" y="0"/>
                </a:lnTo>
                <a:lnTo>
                  <a:pt x="0" y="7454"/>
                </a:lnTo>
                <a:lnTo>
                  <a:pt x="130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212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09931" y="8628103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9499" y="5829"/>
                </a:moveTo>
                <a:lnTo>
                  <a:pt x="19545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29475" y="8620865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12636" y="0"/>
                </a:moveTo>
                <a:lnTo>
                  <a:pt x="0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630774" y="8614380"/>
            <a:ext cx="22567" cy="12966"/>
          </a:xfrm>
          <a:custGeom>
            <a:avLst/>
            <a:gdLst/>
            <a:ahLst/>
            <a:cxnLst/>
            <a:rect l="l" t="t" r="r" b="b"/>
            <a:pathLst>
              <a:path w="22567" h="12966">
                <a:moveTo>
                  <a:pt x="18249" y="2489"/>
                </a:moveTo>
                <a:lnTo>
                  <a:pt x="22567" y="0"/>
                </a:lnTo>
                <a:lnTo>
                  <a:pt x="0" y="12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551719" y="8646887"/>
            <a:ext cx="45135" cy="26136"/>
          </a:xfrm>
          <a:custGeom>
            <a:avLst/>
            <a:gdLst/>
            <a:ahLst/>
            <a:cxnLst/>
            <a:rect l="l" t="t" r="r" b="b"/>
            <a:pathLst>
              <a:path w="45135" h="26136">
                <a:moveTo>
                  <a:pt x="38658" y="3784"/>
                </a:moveTo>
                <a:lnTo>
                  <a:pt x="45135" y="0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552365" y="8666549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574287" y="8639436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20523"/>
                </a:moveTo>
                <a:lnTo>
                  <a:pt x="11341" y="14046"/>
                </a:lnTo>
                <a:lnTo>
                  <a:pt x="35636" y="0"/>
                </a:lnTo>
                <a:lnTo>
                  <a:pt x="3390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608204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1226" y="5829"/>
                </a:moveTo>
                <a:lnTo>
                  <a:pt x="21272" y="0"/>
                </a:lnTo>
                <a:lnTo>
                  <a:pt x="0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609927" y="8614382"/>
            <a:ext cx="43421" cy="25057"/>
          </a:xfrm>
          <a:custGeom>
            <a:avLst/>
            <a:gdLst/>
            <a:ahLst/>
            <a:cxnLst/>
            <a:rect l="l" t="t" r="r" b="b"/>
            <a:pathLst>
              <a:path w="43421" h="25057">
                <a:moveTo>
                  <a:pt x="0" y="25057"/>
                </a:moveTo>
                <a:lnTo>
                  <a:pt x="31648" y="6807"/>
                </a:lnTo>
                <a:lnTo>
                  <a:pt x="43421" y="0"/>
                </a:lnTo>
                <a:lnTo>
                  <a:pt x="3910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551717" y="865348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9499" y="14033"/>
                </a:lnTo>
                <a:lnTo>
                  <a:pt x="19113" y="8521"/>
                </a:lnTo>
                <a:lnTo>
                  <a:pt x="20840" y="7454"/>
                </a:lnTo>
                <a:lnTo>
                  <a:pt x="22567" y="6476"/>
                </a:lnTo>
                <a:lnTo>
                  <a:pt x="28181" y="3238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570832" y="8653481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14795" y="0"/>
                </a:move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585627" y="8646890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590378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10261"/>
                </a:moveTo>
                <a:lnTo>
                  <a:pt x="17818" y="0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1727" y="11328"/>
                </a:lnTo>
                <a:lnTo>
                  <a:pt x="0" y="12306"/>
                </a:lnTo>
                <a:lnTo>
                  <a:pt x="647" y="11874"/>
                </a:lnTo>
                <a:lnTo>
                  <a:pt x="11226" y="5829"/>
                </a:lnTo>
                <a:lnTo>
                  <a:pt x="21272" y="0"/>
                </a:lnTo>
                <a:lnTo>
                  <a:pt x="172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619428" y="8628101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7023" y="1727"/>
                </a:moveTo>
                <a:lnTo>
                  <a:pt x="10045" y="0"/>
                </a:lnTo>
                <a:lnTo>
                  <a:pt x="0" y="5829"/>
                </a:lnTo>
                <a:lnTo>
                  <a:pt x="7023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630771" y="8610934"/>
            <a:ext cx="28511" cy="16408"/>
          </a:xfrm>
          <a:custGeom>
            <a:avLst/>
            <a:gdLst/>
            <a:ahLst/>
            <a:cxnLst/>
            <a:rect l="l" t="t" r="r" b="b"/>
            <a:pathLst>
              <a:path w="28511" h="16408">
                <a:moveTo>
                  <a:pt x="11341" y="9931"/>
                </a:moveTo>
                <a:lnTo>
                  <a:pt x="0" y="16408"/>
                </a:lnTo>
                <a:lnTo>
                  <a:pt x="22567" y="3454"/>
                </a:lnTo>
                <a:lnTo>
                  <a:pt x="18249" y="5930"/>
                </a:lnTo>
                <a:lnTo>
                  <a:pt x="28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631851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0"/>
                </a:moveTo>
                <a:lnTo>
                  <a:pt x="36476" y="15153"/>
                </a:lnTo>
                <a:lnTo>
                  <a:pt x="44246" y="28186"/>
                </a:lnTo>
                <a:lnTo>
                  <a:pt x="50969" y="39488"/>
                </a:lnTo>
                <a:lnTo>
                  <a:pt x="56869" y="49450"/>
                </a:lnTo>
                <a:lnTo>
                  <a:pt x="62170" y="58461"/>
                </a:lnTo>
                <a:lnTo>
                  <a:pt x="67099" y="66909"/>
                </a:lnTo>
                <a:lnTo>
                  <a:pt x="71881" y="75185"/>
                </a:lnTo>
                <a:lnTo>
                  <a:pt x="76740" y="83678"/>
                </a:lnTo>
                <a:lnTo>
                  <a:pt x="81902" y="92777"/>
                </a:lnTo>
                <a:lnTo>
                  <a:pt x="87591" y="102873"/>
                </a:lnTo>
                <a:lnTo>
                  <a:pt x="94034" y="114354"/>
                </a:lnTo>
                <a:lnTo>
                  <a:pt x="101456" y="127610"/>
                </a:lnTo>
                <a:lnTo>
                  <a:pt x="109943" y="142786"/>
                </a:lnTo>
                <a:lnTo>
                  <a:pt x="114160" y="150329"/>
                </a:lnTo>
                <a:lnTo>
                  <a:pt x="116535" y="159410"/>
                </a:lnTo>
                <a:lnTo>
                  <a:pt x="118478" y="167728"/>
                </a:lnTo>
                <a:lnTo>
                  <a:pt x="118579" y="168808"/>
                </a:lnTo>
                <a:lnTo>
                  <a:pt x="118160" y="177228"/>
                </a:lnTo>
                <a:lnTo>
                  <a:pt x="117716" y="185762"/>
                </a:lnTo>
                <a:lnTo>
                  <a:pt x="117513" y="186842"/>
                </a:lnTo>
                <a:lnTo>
                  <a:pt x="114693" y="194830"/>
                </a:lnTo>
                <a:lnTo>
                  <a:pt x="111887" y="202933"/>
                </a:lnTo>
                <a:lnTo>
                  <a:pt x="111353" y="203911"/>
                </a:lnTo>
                <a:lnTo>
                  <a:pt x="106387" y="210819"/>
                </a:lnTo>
                <a:lnTo>
                  <a:pt x="101307" y="217830"/>
                </a:lnTo>
                <a:lnTo>
                  <a:pt x="100660" y="218592"/>
                </a:lnTo>
                <a:lnTo>
                  <a:pt x="93853" y="223888"/>
                </a:lnTo>
                <a:lnTo>
                  <a:pt x="87160" y="229171"/>
                </a:lnTo>
                <a:lnTo>
                  <a:pt x="86182" y="229717"/>
                </a:lnTo>
                <a:lnTo>
                  <a:pt x="78193" y="232854"/>
                </a:lnTo>
                <a:lnTo>
                  <a:pt x="70307" y="236092"/>
                </a:lnTo>
                <a:lnTo>
                  <a:pt x="69227" y="236308"/>
                </a:lnTo>
                <a:lnTo>
                  <a:pt x="60693" y="237172"/>
                </a:lnTo>
                <a:lnTo>
                  <a:pt x="52158" y="238036"/>
                </a:lnTo>
                <a:lnTo>
                  <a:pt x="51079" y="238036"/>
                </a:lnTo>
                <a:lnTo>
                  <a:pt x="42773" y="236410"/>
                </a:lnTo>
                <a:lnTo>
                  <a:pt x="34340" y="234797"/>
                </a:lnTo>
                <a:lnTo>
                  <a:pt x="33375" y="234467"/>
                </a:lnTo>
                <a:lnTo>
                  <a:pt x="25704" y="230581"/>
                </a:lnTo>
                <a:lnTo>
                  <a:pt x="18148" y="226796"/>
                </a:lnTo>
                <a:lnTo>
                  <a:pt x="17284" y="226148"/>
                </a:lnTo>
                <a:lnTo>
                  <a:pt x="11125" y="220319"/>
                </a:lnTo>
                <a:lnTo>
                  <a:pt x="4965" y="214490"/>
                </a:lnTo>
                <a:lnTo>
                  <a:pt x="4330" y="213626"/>
                </a:lnTo>
                <a:lnTo>
                  <a:pt x="0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562946" y="8610925"/>
            <a:ext cx="96342" cy="55626"/>
          </a:xfrm>
          <a:custGeom>
            <a:avLst/>
            <a:gdLst/>
            <a:ahLst/>
            <a:cxnLst/>
            <a:rect l="l" t="t" r="r" b="b"/>
            <a:pathLst>
              <a:path w="96342" h="55625">
                <a:moveTo>
                  <a:pt x="11341" y="49034"/>
                </a:moveTo>
                <a:lnTo>
                  <a:pt x="7886" y="51092"/>
                </a:lnTo>
                <a:lnTo>
                  <a:pt x="0" y="55626"/>
                </a:lnTo>
                <a:lnTo>
                  <a:pt x="45897" y="29057"/>
                </a:lnTo>
                <a:lnTo>
                  <a:pt x="963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549452" y="8666547"/>
            <a:ext cx="82397" cy="150660"/>
          </a:xfrm>
          <a:custGeom>
            <a:avLst/>
            <a:gdLst/>
            <a:ahLst/>
            <a:cxnLst/>
            <a:rect l="l" t="t" r="r" b="b"/>
            <a:pathLst>
              <a:path w="82397" h="150660">
                <a:moveTo>
                  <a:pt x="82397" y="150660"/>
                </a:moveTo>
                <a:lnTo>
                  <a:pt x="0" y="7772"/>
                </a:lnTo>
                <a:lnTo>
                  <a:pt x="13487" y="0"/>
                </a:lnTo>
                <a:lnTo>
                  <a:pt x="226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570830" y="8640410"/>
            <a:ext cx="37376" cy="21602"/>
          </a:xfrm>
          <a:custGeom>
            <a:avLst/>
            <a:gdLst/>
            <a:ahLst/>
            <a:cxnLst/>
            <a:rect l="l" t="t" r="r" b="b"/>
            <a:pathLst>
              <a:path w="37376" h="21602">
                <a:moveTo>
                  <a:pt x="0" y="21602"/>
                </a:moveTo>
                <a:lnTo>
                  <a:pt x="37376" y="0"/>
                </a:lnTo>
                <a:lnTo>
                  <a:pt x="1479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574286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11341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608201" y="8628101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8249" y="1727"/>
                </a:moveTo>
                <a:lnTo>
                  <a:pt x="1727" y="11341"/>
                </a:lnTo>
                <a:lnTo>
                  <a:pt x="21272" y="0"/>
                </a:lnTo>
                <a:lnTo>
                  <a:pt x="0" y="12306"/>
                </a:lnTo>
                <a:lnTo>
                  <a:pt x="1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630772" y="8614389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12953"/>
                </a:moveTo>
                <a:lnTo>
                  <a:pt x="22567" y="0"/>
                </a:lnTo>
                <a:lnTo>
                  <a:pt x="18249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65334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5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62951" y="8639436"/>
            <a:ext cx="46977" cy="27114"/>
          </a:xfrm>
          <a:custGeom>
            <a:avLst/>
            <a:gdLst/>
            <a:ahLst/>
            <a:cxnLst/>
            <a:rect l="l" t="t" r="r" b="b"/>
            <a:pathLst>
              <a:path w="46977" h="27114">
                <a:moveTo>
                  <a:pt x="33909" y="7454"/>
                </a:moveTo>
                <a:lnTo>
                  <a:pt x="45250" y="977"/>
                </a:lnTo>
                <a:lnTo>
                  <a:pt x="46977" y="0"/>
                </a:lnTo>
                <a:lnTo>
                  <a:pt x="27432" y="11239"/>
                </a:lnTo>
                <a:lnTo>
                  <a:pt x="27965" y="11023"/>
                </a:lnTo>
                <a:lnTo>
                  <a:pt x="33909" y="7454"/>
                </a:lnTo>
                <a:lnTo>
                  <a:pt x="22682" y="14046"/>
                </a:lnTo>
                <a:lnTo>
                  <a:pt x="27432" y="11239"/>
                </a:lnTo>
                <a:lnTo>
                  <a:pt x="0" y="2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609927" y="8628098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9499" y="5842"/>
                </a:lnTo>
                <a:lnTo>
                  <a:pt x="0" y="11341"/>
                </a:lnTo>
                <a:lnTo>
                  <a:pt x="19545" y="0"/>
                </a:lnTo>
                <a:lnTo>
                  <a:pt x="9499" y="5842"/>
                </a:lnTo>
                <a:lnTo>
                  <a:pt x="19545" y="0"/>
                </a:lnTo>
                <a:lnTo>
                  <a:pt x="9499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629476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10795" y="330"/>
                </a:lnTo>
                <a:lnTo>
                  <a:pt x="0" y="6476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642115" y="8610926"/>
            <a:ext cx="17170" cy="9944"/>
          </a:xfrm>
          <a:custGeom>
            <a:avLst/>
            <a:gdLst/>
            <a:ahLst/>
            <a:cxnLst/>
            <a:rect l="l" t="t" r="r" b="b"/>
            <a:pathLst>
              <a:path w="17170" h="9944">
                <a:moveTo>
                  <a:pt x="6908" y="5943"/>
                </a:moveTo>
                <a:lnTo>
                  <a:pt x="0" y="9944"/>
                </a:lnTo>
                <a:lnTo>
                  <a:pt x="6908" y="5943"/>
                </a:lnTo>
                <a:lnTo>
                  <a:pt x="11226" y="3454"/>
                </a:lnTo>
                <a:lnTo>
                  <a:pt x="6908" y="5943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337117" y="861438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4318" y="2489"/>
                </a:lnTo>
                <a:lnTo>
                  <a:pt x="11226" y="6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348349" y="8620861"/>
            <a:ext cx="32194" cy="18580"/>
          </a:xfrm>
          <a:custGeom>
            <a:avLst/>
            <a:gdLst/>
            <a:ahLst/>
            <a:cxnLst/>
            <a:rect l="l" t="t" r="r" b="b"/>
            <a:pathLst>
              <a:path w="32194" h="18580">
                <a:moveTo>
                  <a:pt x="7670" y="4432"/>
                </a:moveTo>
                <a:lnTo>
                  <a:pt x="0" y="0"/>
                </a:lnTo>
                <a:lnTo>
                  <a:pt x="11341" y="6476"/>
                </a:lnTo>
                <a:lnTo>
                  <a:pt x="7670" y="4432"/>
                </a:lnTo>
                <a:lnTo>
                  <a:pt x="0" y="0"/>
                </a:lnTo>
                <a:lnTo>
                  <a:pt x="32194" y="18580"/>
                </a:lnTo>
                <a:lnTo>
                  <a:pt x="767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360987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0045" y="5829"/>
                </a:moveTo>
                <a:lnTo>
                  <a:pt x="21272" y="12306"/>
                </a:lnTo>
                <a:lnTo>
                  <a:pt x="19545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71033" y="8633932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82262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  <a:lnTo>
                  <a:pt x="33909" y="19545"/>
                </a:lnTo>
                <a:lnTo>
                  <a:pt x="17818" y="10261"/>
                </a:lnTo>
                <a:lnTo>
                  <a:pt x="33909" y="19545"/>
                </a:lnTo>
                <a:lnTo>
                  <a:pt x="22567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400084" y="8650672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16090" y="9283"/>
                </a:lnTo>
                <a:lnTo>
                  <a:pt x="27432" y="15874"/>
                </a:lnTo>
                <a:lnTo>
                  <a:pt x="19545" y="11341"/>
                </a:lnTo>
                <a:lnTo>
                  <a:pt x="23215" y="13398"/>
                </a:lnTo>
                <a:lnTo>
                  <a:pt x="27432" y="15874"/>
                </a:lnTo>
                <a:lnTo>
                  <a:pt x="16090" y="9283"/>
                </a:lnTo>
                <a:lnTo>
                  <a:pt x="19545" y="11341"/>
                </a:lnTo>
                <a:lnTo>
                  <a:pt x="38658" y="22351"/>
                </a:lnTo>
                <a:lnTo>
                  <a:pt x="27432" y="15874"/>
                </a:lnTo>
                <a:lnTo>
                  <a:pt x="38658" y="22351"/>
                </a:lnTo>
                <a:lnTo>
                  <a:pt x="27432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438745" y="8673029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41442" y="8616864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6908" y="4000"/>
                </a:moveTo>
                <a:lnTo>
                  <a:pt x="0" y="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37117" y="8614384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0" y="0"/>
                </a:moveTo>
                <a:lnTo>
                  <a:pt x="4318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48351" y="862086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59692" y="862734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0840" y="12090"/>
                </a:lnTo>
                <a:lnTo>
                  <a:pt x="22567" y="13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360987" y="8628103"/>
            <a:ext cx="32613" cy="18783"/>
          </a:xfrm>
          <a:custGeom>
            <a:avLst/>
            <a:gdLst/>
            <a:ahLst/>
            <a:cxnLst/>
            <a:rect l="l" t="t" r="r" b="b"/>
            <a:pathLst>
              <a:path w="32613" h="18783">
                <a:moveTo>
                  <a:pt x="10045" y="5829"/>
                </a:moveTo>
                <a:lnTo>
                  <a:pt x="32613" y="18783"/>
                </a:lnTo>
                <a:lnTo>
                  <a:pt x="21272" y="12306"/>
                </a:lnTo>
                <a:lnTo>
                  <a:pt x="32613" y="18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382266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7818" y="10261"/>
                </a:moveTo>
                <a:lnTo>
                  <a:pt x="33909" y="19545"/>
                </a:lnTo>
                <a:lnTo>
                  <a:pt x="22567" y="13068"/>
                </a:lnTo>
                <a:lnTo>
                  <a:pt x="17818" y="10261"/>
                </a:lnTo>
                <a:lnTo>
                  <a:pt x="33909" y="19545"/>
                </a:lnTo>
                <a:lnTo>
                  <a:pt x="11341" y="6476"/>
                </a:lnTo>
                <a:lnTo>
                  <a:pt x="17818" y="10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6176" y="8659959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04831" y="8653486"/>
            <a:ext cx="3352" cy="1828"/>
          </a:xfrm>
          <a:custGeom>
            <a:avLst/>
            <a:gdLst/>
            <a:ahLst/>
            <a:cxnLst/>
            <a:rect l="l" t="t" r="r" b="b"/>
            <a:pathLst>
              <a:path w="3352" h="1828">
                <a:moveTo>
                  <a:pt x="3352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19632" y="8662013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337124" y="8614388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7"/>
                </a:moveTo>
                <a:lnTo>
                  <a:pt x="22567" y="12954"/>
                </a:lnTo>
                <a:lnTo>
                  <a:pt x="0" y="0"/>
                </a:lnTo>
                <a:lnTo>
                  <a:pt x="11226" y="6477"/>
                </a:lnTo>
                <a:lnTo>
                  <a:pt x="4318" y="2476"/>
                </a:ln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359692" y="8627341"/>
            <a:ext cx="20840" cy="12103"/>
          </a:xfrm>
          <a:custGeom>
            <a:avLst/>
            <a:gdLst/>
            <a:ahLst/>
            <a:cxnLst/>
            <a:rect l="l" t="t" r="r" b="b"/>
            <a:pathLst>
              <a:path w="20840" h="12103">
                <a:moveTo>
                  <a:pt x="11341" y="6591"/>
                </a:moveTo>
                <a:lnTo>
                  <a:pt x="20840" y="12103"/>
                </a:lnTo>
                <a:lnTo>
                  <a:pt x="0" y="0"/>
                </a:lnTo>
                <a:lnTo>
                  <a:pt x="1295" y="762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371035" y="8633933"/>
            <a:ext cx="33794" cy="19545"/>
          </a:xfrm>
          <a:custGeom>
            <a:avLst/>
            <a:gdLst/>
            <a:ahLst/>
            <a:cxnLst/>
            <a:rect l="l" t="t" r="r" b="b"/>
            <a:pathLst>
              <a:path w="33794" h="19545">
                <a:moveTo>
                  <a:pt x="11226" y="6476"/>
                </a:move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19646" y="11341"/>
                </a:ln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29044" y="16738"/>
                </a:lnTo>
                <a:lnTo>
                  <a:pt x="22567" y="12953"/>
                </a:lnTo>
                <a:lnTo>
                  <a:pt x="33794" y="19545"/>
                </a:lnTo>
                <a:lnTo>
                  <a:pt x="29044" y="16738"/>
                </a:lnTo>
                <a:lnTo>
                  <a:pt x="33794" y="19545"/>
                </a:lnTo>
                <a:lnTo>
                  <a:pt x="22567" y="129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404831" y="865348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352" y="1828"/>
                </a:moveTo>
                <a:lnTo>
                  <a:pt x="0" y="0"/>
                </a:lnTo>
                <a:lnTo>
                  <a:pt x="11341" y="6477"/>
                </a:lnTo>
                <a:lnTo>
                  <a:pt x="3352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404835" y="865348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1341" y="6476"/>
                </a:moveTo>
                <a:lnTo>
                  <a:pt x="0" y="0"/>
                </a:lnTo>
                <a:lnTo>
                  <a:pt x="33908" y="19545"/>
                </a:lnTo>
                <a:lnTo>
                  <a:pt x="11341" y="6476"/>
                </a:lnTo>
                <a:lnTo>
                  <a:pt x="14795" y="8534"/>
                </a:lnTo>
                <a:lnTo>
                  <a:pt x="22682" y="13068"/>
                </a:ln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427517" y="8666543"/>
            <a:ext cx="11658" cy="6705"/>
          </a:xfrm>
          <a:custGeom>
            <a:avLst/>
            <a:gdLst/>
            <a:ahLst/>
            <a:cxnLst/>
            <a:rect l="l" t="t" r="r" b="b"/>
            <a:pathLst>
              <a:path w="11658" h="6705">
                <a:moveTo>
                  <a:pt x="6908" y="4000"/>
                </a:moveTo>
                <a:lnTo>
                  <a:pt x="0" y="0"/>
                </a:lnTo>
                <a:lnTo>
                  <a:pt x="11658" y="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404834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22682" y="13068"/>
                </a:moveTo>
                <a:lnTo>
                  <a:pt x="20523" y="11772"/>
                </a:lnTo>
                <a:lnTo>
                  <a:pt x="18465" y="10579"/>
                </a:lnTo>
                <a:lnTo>
                  <a:pt x="14909" y="8534"/>
                </a:lnTo>
                <a:lnTo>
                  <a:pt x="11341" y="6476"/>
                </a:lnTo>
                <a:lnTo>
                  <a:pt x="5727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337110" y="8614385"/>
            <a:ext cx="11239" cy="6477"/>
          </a:xfrm>
          <a:custGeom>
            <a:avLst/>
            <a:gdLst/>
            <a:ahLst/>
            <a:cxnLst/>
            <a:rect l="l" t="t" r="r" b="b"/>
            <a:pathLst>
              <a:path w="11239" h="6476">
                <a:moveTo>
                  <a:pt x="5626" y="3238"/>
                </a:moveTo>
                <a:lnTo>
                  <a:pt x="0" y="0"/>
                </a:lnTo>
                <a:lnTo>
                  <a:pt x="11239" y="6476"/>
                </a:lnTo>
                <a:lnTo>
                  <a:pt x="562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341438" y="8616869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0" y="0"/>
                </a:moveTo>
                <a:lnTo>
                  <a:pt x="18249" y="10477"/>
                </a:lnTo>
                <a:lnTo>
                  <a:pt x="6908" y="400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359692" y="8627343"/>
            <a:ext cx="20840" cy="12090"/>
          </a:xfrm>
          <a:custGeom>
            <a:avLst/>
            <a:gdLst/>
            <a:ahLst/>
            <a:cxnLst/>
            <a:rect l="l" t="t" r="r" b="b"/>
            <a:pathLst>
              <a:path w="20840" h="12090">
                <a:moveTo>
                  <a:pt x="0" y="0"/>
                </a:moveTo>
                <a:lnTo>
                  <a:pt x="11341" y="6591"/>
                </a:lnTo>
                <a:lnTo>
                  <a:pt x="1295" y="749"/>
                </a:lnTo>
                <a:lnTo>
                  <a:pt x="20840" y="12090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371035" y="863394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499" y="5499"/>
                </a:move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380535" y="8639439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0"/>
                </a:moveTo>
                <a:lnTo>
                  <a:pt x="1727" y="977"/>
                </a:lnTo>
                <a:lnTo>
                  <a:pt x="19545" y="11226"/>
                </a:lnTo>
                <a:lnTo>
                  <a:pt x="13068" y="7454"/>
                </a:lnTo>
                <a:lnTo>
                  <a:pt x="24295" y="14046"/>
                </a:lnTo>
                <a:lnTo>
                  <a:pt x="19545" y="11226"/>
                </a:lnTo>
                <a:lnTo>
                  <a:pt x="35636" y="20523"/>
                </a:lnTo>
                <a:lnTo>
                  <a:pt x="24295" y="1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419631" y="866200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4795" y="8534"/>
                </a:moveTo>
                <a:lnTo>
                  <a:pt x="19113" y="11023"/>
                </a:lnTo>
                <a:lnTo>
                  <a:pt x="0" y="0"/>
                </a:lnTo>
                <a:lnTo>
                  <a:pt x="788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04835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16176" y="8659959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0" y="0"/>
                </a:moveTo>
                <a:lnTo>
                  <a:pt x="3454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27516" y="8666548"/>
            <a:ext cx="11658" cy="6692"/>
          </a:xfrm>
          <a:custGeom>
            <a:avLst/>
            <a:gdLst/>
            <a:ahLst/>
            <a:cxnLst/>
            <a:rect l="l" t="t" r="r" b="b"/>
            <a:pathLst>
              <a:path w="11658" h="6692">
                <a:moveTo>
                  <a:pt x="0" y="0"/>
                </a:moveTo>
                <a:lnTo>
                  <a:pt x="11658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341440" y="8616875"/>
            <a:ext cx="6908" cy="3987"/>
          </a:xfrm>
          <a:custGeom>
            <a:avLst/>
            <a:gdLst/>
            <a:ahLst/>
            <a:cxnLst/>
            <a:rect l="l" t="t" r="r" b="b"/>
            <a:pathLst>
              <a:path w="6908" h="3987">
                <a:moveTo>
                  <a:pt x="1295" y="749"/>
                </a:moveTo>
                <a:lnTo>
                  <a:pt x="0" y="0"/>
                </a:lnTo>
                <a:lnTo>
                  <a:pt x="6908" y="3987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337117" y="8614384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3"/>
                </a:lnTo>
                <a:lnTo>
                  <a:pt x="11226" y="6476"/>
                </a:lnTo>
                <a:lnTo>
                  <a:pt x="18897" y="10909"/>
                </a:lnTo>
                <a:lnTo>
                  <a:pt x="22567" y="12953"/>
                </a:lnTo>
                <a:lnTo>
                  <a:pt x="11226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359692" y="8627350"/>
            <a:ext cx="11341" cy="6578"/>
          </a:xfrm>
          <a:custGeom>
            <a:avLst/>
            <a:gdLst/>
            <a:ahLst/>
            <a:cxnLst/>
            <a:rect l="l" t="t" r="r" b="b"/>
            <a:pathLst>
              <a:path w="11341" h="6578">
                <a:moveTo>
                  <a:pt x="1295" y="749"/>
                </a:moveTo>
                <a:lnTo>
                  <a:pt x="0" y="0"/>
                </a:lnTo>
                <a:lnTo>
                  <a:pt x="11341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360987" y="8628099"/>
            <a:ext cx="32613" cy="18796"/>
          </a:xfrm>
          <a:custGeom>
            <a:avLst/>
            <a:gdLst/>
            <a:ahLst/>
            <a:cxnLst/>
            <a:rect l="l" t="t" r="r" b="b"/>
            <a:pathLst>
              <a:path w="32613" h="18796">
                <a:moveTo>
                  <a:pt x="0" y="0"/>
                </a:moveTo>
                <a:lnTo>
                  <a:pt x="19545" y="11341"/>
                </a:lnTo>
                <a:lnTo>
                  <a:pt x="10045" y="5829"/>
                </a:lnTo>
                <a:lnTo>
                  <a:pt x="11671" y="6692"/>
                </a:lnTo>
                <a:lnTo>
                  <a:pt x="19545" y="11341"/>
                </a:lnTo>
                <a:lnTo>
                  <a:pt x="21272" y="12306"/>
                </a:lnTo>
                <a:lnTo>
                  <a:pt x="19545" y="11341"/>
                </a:lnTo>
                <a:lnTo>
                  <a:pt x="21272" y="12306"/>
                </a:lnTo>
                <a:lnTo>
                  <a:pt x="32613" y="18796"/>
                </a:lnTo>
                <a:lnTo>
                  <a:pt x="21272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371033" y="8633932"/>
            <a:ext cx="9499" cy="5511"/>
          </a:xfrm>
          <a:custGeom>
            <a:avLst/>
            <a:gdLst/>
            <a:ahLst/>
            <a:cxnLst/>
            <a:rect l="l" t="t" r="r" b="b"/>
            <a:pathLst>
              <a:path w="9499" h="5511">
                <a:moveTo>
                  <a:pt x="0" y="0"/>
                </a:moveTo>
                <a:lnTo>
                  <a:pt x="949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382262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371035" y="8633940"/>
            <a:ext cx="9499" cy="5499"/>
          </a:xfrm>
          <a:custGeom>
            <a:avLst/>
            <a:gdLst/>
            <a:ahLst/>
            <a:cxnLst/>
            <a:rect l="l" t="t" r="r" b="b"/>
            <a:pathLst>
              <a:path w="9499" h="5499">
                <a:moveTo>
                  <a:pt x="9499" y="5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393608" y="86468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591"/>
                </a:moveTo>
                <a:lnTo>
                  <a:pt x="22567" y="13068"/>
                </a:lnTo>
                <a:lnTo>
                  <a:pt x="11226" y="6591"/>
                </a:lnTo>
                <a:lnTo>
                  <a:pt x="22567" y="13068"/>
                </a:lnTo>
                <a:lnTo>
                  <a:pt x="14579" y="8420"/>
                </a:lnTo>
                <a:lnTo>
                  <a:pt x="0" y="0"/>
                </a:lnTo>
                <a:lnTo>
                  <a:pt x="11226" y="6591"/>
                </a:lnTo>
                <a:lnTo>
                  <a:pt x="647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04835" y="8653481"/>
            <a:ext cx="34340" cy="19761"/>
          </a:xfrm>
          <a:custGeom>
            <a:avLst/>
            <a:gdLst/>
            <a:ahLst/>
            <a:cxnLst/>
            <a:rect l="l" t="t" r="r" b="b"/>
            <a:pathLst>
              <a:path w="34340" h="19761">
                <a:moveTo>
                  <a:pt x="0" y="0"/>
                </a:moveTo>
                <a:lnTo>
                  <a:pt x="22682" y="13068"/>
                </a:lnTo>
                <a:lnTo>
                  <a:pt x="18465" y="10579"/>
                </a:lnTo>
                <a:lnTo>
                  <a:pt x="14795" y="8534"/>
                </a:lnTo>
                <a:lnTo>
                  <a:pt x="3434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16177" y="865995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21682" y="8089234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23194" y="8081620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50086" y="8081620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67370" y="808162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5227"/>
                </a:moveTo>
                <a:lnTo>
                  <a:pt x="0" y="15227"/>
                </a:lnTo>
                <a:lnTo>
                  <a:pt x="0" y="0"/>
                </a:lnTo>
                <a:lnTo>
                  <a:pt x="5067" y="5080"/>
                </a:lnTo>
                <a:lnTo>
                  <a:pt x="5067" y="10147"/>
                </a:lnTo>
                <a:lnTo>
                  <a:pt x="626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443" y="808669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67370" y="8081620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0"/>
                </a:moveTo>
                <a:lnTo>
                  <a:pt x="0" y="0"/>
                </a:lnTo>
                <a:lnTo>
                  <a:pt x="0" y="15227"/>
                </a:lnTo>
                <a:lnTo>
                  <a:pt x="5067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516831" y="7769500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516831" y="7764425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0" y="0"/>
                </a:moveTo>
                <a:lnTo>
                  <a:pt x="1193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516831" y="775934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6261" y="0"/>
                </a:lnTo>
                <a:lnTo>
                  <a:pt x="0" y="0"/>
                </a:lnTo>
                <a:lnTo>
                  <a:pt x="23545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516831" y="7759348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6261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523094" y="7759349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15227"/>
                </a:moveTo>
                <a:lnTo>
                  <a:pt x="44170" y="15227"/>
                </a:lnTo>
                <a:lnTo>
                  <a:pt x="44170" y="0"/>
                </a:ln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523094" y="7759349"/>
            <a:ext cx="0" cy="15227"/>
          </a:xfrm>
          <a:custGeom>
            <a:avLst/>
            <a:gdLst/>
            <a:ahLst/>
            <a:cxnLst/>
            <a:rect l="l" t="t" r="r" b="b"/>
            <a:pathLst>
              <a:path h="15227">
                <a:moveTo>
                  <a:pt x="0" y="152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540377" y="7759348"/>
            <a:ext cx="26885" cy="0"/>
          </a:xfrm>
          <a:custGeom>
            <a:avLst/>
            <a:gdLst/>
            <a:ahLst/>
            <a:cxnLst/>
            <a:rect l="l" t="t" r="r" b="b"/>
            <a:pathLst>
              <a:path w="26885">
                <a:moveTo>
                  <a:pt x="0" y="0"/>
                </a:moveTo>
                <a:lnTo>
                  <a:pt x="11671" y="0"/>
                </a:lnTo>
                <a:lnTo>
                  <a:pt x="26885" y="0"/>
                </a:ln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516831" y="8027296"/>
            <a:ext cx="23545" cy="5080"/>
          </a:xfrm>
          <a:custGeom>
            <a:avLst/>
            <a:gdLst/>
            <a:ahLst/>
            <a:cxnLst/>
            <a:rect l="l" t="t" r="r" b="b"/>
            <a:pathLst>
              <a:path w="23545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  <a:lnTo>
                  <a:pt x="23545" y="5079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516825" y="8022216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1193" y="508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6825" y="8017139"/>
            <a:ext cx="6273" cy="5080"/>
          </a:xfrm>
          <a:custGeom>
            <a:avLst/>
            <a:gdLst/>
            <a:ahLst/>
            <a:cxnLst/>
            <a:rect l="l" t="t" r="r" b="b"/>
            <a:pathLst>
              <a:path w="6273" h="5079">
                <a:moveTo>
                  <a:pt x="1193" y="5079"/>
                </a:moveTo>
                <a:lnTo>
                  <a:pt x="627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23094" y="8017144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0"/>
                </a:moveTo>
                <a:lnTo>
                  <a:pt x="44170" y="0"/>
                </a:lnTo>
                <a:lnTo>
                  <a:pt x="44170" y="15227"/>
                </a:lnTo>
                <a:lnTo>
                  <a:pt x="6045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40377" y="8032372"/>
            <a:ext cx="22567" cy="0"/>
          </a:xfrm>
          <a:custGeom>
            <a:avLst/>
            <a:gdLst/>
            <a:ahLst/>
            <a:cxnLst/>
            <a:rect l="l" t="t" r="r" b="b"/>
            <a:pathLst>
              <a:path w="22567">
                <a:moveTo>
                  <a:pt x="0" y="0"/>
                </a:move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52041" y="8032372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6831" y="789326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193" y="0"/>
                </a:lnTo>
                <a:lnTo>
                  <a:pt x="1193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825" y="7898344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6831" y="7888192"/>
            <a:ext cx="50431" cy="15227"/>
          </a:xfrm>
          <a:custGeom>
            <a:avLst/>
            <a:gdLst/>
            <a:ahLst/>
            <a:cxnLst/>
            <a:rect l="l" t="t" r="r" b="b"/>
            <a:pathLst>
              <a:path w="50431" h="15227">
                <a:moveTo>
                  <a:pt x="0" y="0"/>
                </a:moveTo>
                <a:lnTo>
                  <a:pt x="6261" y="0"/>
                </a:lnTo>
                <a:lnTo>
                  <a:pt x="6261" y="15227"/>
                </a:lnTo>
                <a:lnTo>
                  <a:pt x="50431" y="15227"/>
                </a:lnTo>
                <a:lnTo>
                  <a:pt x="50431" y="0"/>
                </a:lnTo>
                <a:lnTo>
                  <a:pt x="6261" y="0"/>
                </a:lnTo>
                <a:lnTo>
                  <a:pt x="1193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4409502" y="8666229"/>
            <a:ext cx="25603" cy="103784"/>
          </a:xfrm>
          <a:custGeom>
            <a:avLst/>
            <a:gdLst/>
            <a:ahLst/>
            <a:cxnLst/>
            <a:rect l="l" t="t" r="r" b="b"/>
            <a:pathLst>
              <a:path w="25603" h="103784">
                <a:moveTo>
                  <a:pt x="25603" y="103784"/>
                </a:moveTo>
                <a:lnTo>
                  <a:pt x="22682" y="95034"/>
                </a:lnTo>
                <a:lnTo>
                  <a:pt x="20421" y="86067"/>
                </a:lnTo>
                <a:lnTo>
                  <a:pt x="16453" y="70351"/>
                </a:lnTo>
                <a:lnTo>
                  <a:pt x="13555" y="58747"/>
                </a:lnTo>
                <a:lnTo>
                  <a:pt x="11211" y="49175"/>
                </a:lnTo>
                <a:lnTo>
                  <a:pt x="8904" y="39558"/>
                </a:lnTo>
                <a:lnTo>
                  <a:pt x="6117" y="27816"/>
                </a:lnTo>
                <a:lnTo>
                  <a:pt x="2489" y="12522"/>
                </a:lnTo>
                <a:lnTo>
                  <a:pt x="977" y="6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4409511" y="8142964"/>
            <a:ext cx="24079" cy="98069"/>
          </a:xfrm>
          <a:custGeom>
            <a:avLst/>
            <a:gdLst/>
            <a:ahLst/>
            <a:cxnLst/>
            <a:rect l="l" t="t" r="r" b="b"/>
            <a:pathLst>
              <a:path w="24079" h="98069">
                <a:moveTo>
                  <a:pt x="24079" y="0"/>
                </a:moveTo>
                <a:lnTo>
                  <a:pt x="21920" y="5943"/>
                </a:lnTo>
                <a:lnTo>
                  <a:pt x="20408" y="12090"/>
                </a:lnTo>
                <a:lnTo>
                  <a:pt x="16440" y="27790"/>
                </a:lnTo>
                <a:lnTo>
                  <a:pt x="13541" y="39393"/>
                </a:lnTo>
                <a:lnTo>
                  <a:pt x="11194" y="48974"/>
                </a:lnTo>
                <a:lnTo>
                  <a:pt x="8880" y="58609"/>
                </a:lnTo>
                <a:lnTo>
                  <a:pt x="6083" y="70373"/>
                </a:lnTo>
                <a:lnTo>
                  <a:pt x="2476" y="85534"/>
                </a:lnTo>
                <a:lnTo>
                  <a:pt x="965" y="91693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4459944" y="8843885"/>
            <a:ext cx="70739" cy="151955"/>
          </a:xfrm>
          <a:custGeom>
            <a:avLst/>
            <a:gdLst/>
            <a:ahLst/>
            <a:cxnLst/>
            <a:rect l="l" t="t" r="r" b="b"/>
            <a:pathLst>
              <a:path w="70738" h="151955">
                <a:moveTo>
                  <a:pt x="0" y="0"/>
                </a:moveTo>
                <a:lnTo>
                  <a:pt x="4365" y="12403"/>
                </a:lnTo>
                <a:lnTo>
                  <a:pt x="8693" y="22661"/>
                </a:lnTo>
                <a:lnTo>
                  <a:pt x="17541" y="42386"/>
                </a:lnTo>
                <a:lnTo>
                  <a:pt x="23100" y="54718"/>
                </a:lnTo>
                <a:lnTo>
                  <a:pt x="27708" y="64868"/>
                </a:lnTo>
                <a:lnTo>
                  <a:pt x="31817" y="73812"/>
                </a:lnTo>
                <a:lnTo>
                  <a:pt x="35881" y="82525"/>
                </a:lnTo>
                <a:lnTo>
                  <a:pt x="40353" y="91982"/>
                </a:lnTo>
                <a:lnTo>
                  <a:pt x="45684" y="103157"/>
                </a:lnTo>
                <a:lnTo>
                  <a:pt x="52328" y="117026"/>
                </a:lnTo>
                <a:lnTo>
                  <a:pt x="55613" y="123875"/>
                </a:lnTo>
                <a:lnTo>
                  <a:pt x="61573" y="136007"/>
                </a:lnTo>
                <a:lnTo>
                  <a:pt x="66659" y="145090"/>
                </a:lnTo>
                <a:lnTo>
                  <a:pt x="70739" y="15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4443420" y="882023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7556" y="0"/>
                </a:moveTo>
                <a:lnTo>
                  <a:pt x="5930" y="546"/>
                </a:lnTo>
                <a:lnTo>
                  <a:pt x="5727" y="749"/>
                </a:lnTo>
                <a:lnTo>
                  <a:pt x="4432" y="1727"/>
                </a:lnTo>
                <a:lnTo>
                  <a:pt x="2908" y="2921"/>
                </a:lnTo>
                <a:lnTo>
                  <a:pt x="2692" y="3136"/>
                </a:lnTo>
                <a:lnTo>
                  <a:pt x="1612" y="4648"/>
                </a:lnTo>
                <a:lnTo>
                  <a:pt x="647" y="6159"/>
                </a:lnTo>
                <a:lnTo>
                  <a:pt x="533" y="6477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4443415" y="8078707"/>
            <a:ext cx="6807" cy="7772"/>
          </a:xfrm>
          <a:custGeom>
            <a:avLst/>
            <a:gdLst/>
            <a:ahLst/>
            <a:cxnLst/>
            <a:rect l="l" t="t" r="r" b="b"/>
            <a:pathLst>
              <a:path w="6807" h="7772">
                <a:moveTo>
                  <a:pt x="6807" y="7772"/>
                </a:moveTo>
                <a:lnTo>
                  <a:pt x="5613" y="7454"/>
                </a:lnTo>
                <a:lnTo>
                  <a:pt x="5410" y="7340"/>
                </a:lnTo>
                <a:lnTo>
                  <a:pt x="4432" y="6476"/>
                </a:lnTo>
                <a:lnTo>
                  <a:pt x="2921" y="5283"/>
                </a:lnTo>
                <a:lnTo>
                  <a:pt x="2705" y="5181"/>
                </a:lnTo>
                <a:lnTo>
                  <a:pt x="1625" y="3670"/>
                </a:lnTo>
                <a:lnTo>
                  <a:pt x="660" y="2044"/>
                </a:lnTo>
                <a:lnTo>
                  <a:pt x="546" y="182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4487809" y="8669141"/>
            <a:ext cx="793153" cy="791210"/>
          </a:xfrm>
          <a:custGeom>
            <a:avLst/>
            <a:gdLst/>
            <a:ahLst/>
            <a:cxnLst/>
            <a:rect l="l" t="t" r="r" b="b"/>
            <a:pathLst>
              <a:path w="793153" h="791209">
                <a:moveTo>
                  <a:pt x="0" y="0"/>
                </a:moveTo>
                <a:lnTo>
                  <a:pt x="3724" y="16380"/>
                </a:lnTo>
                <a:lnTo>
                  <a:pt x="6708" y="29300"/>
                </a:lnTo>
                <a:lnTo>
                  <a:pt x="9257" y="39908"/>
                </a:lnTo>
                <a:lnTo>
                  <a:pt x="11678" y="49353"/>
                </a:lnTo>
                <a:lnTo>
                  <a:pt x="14274" y="58784"/>
                </a:lnTo>
                <a:lnTo>
                  <a:pt x="17352" y="69348"/>
                </a:lnTo>
                <a:lnTo>
                  <a:pt x="21217" y="82194"/>
                </a:lnTo>
                <a:lnTo>
                  <a:pt x="25920" y="97637"/>
                </a:lnTo>
                <a:lnTo>
                  <a:pt x="30645" y="112316"/>
                </a:lnTo>
                <a:lnTo>
                  <a:pt x="34395" y="122614"/>
                </a:lnTo>
                <a:lnTo>
                  <a:pt x="38004" y="131532"/>
                </a:lnTo>
                <a:lnTo>
                  <a:pt x="42305" y="142075"/>
                </a:lnTo>
                <a:lnTo>
                  <a:pt x="47409" y="155308"/>
                </a:lnTo>
                <a:lnTo>
                  <a:pt x="52099" y="168577"/>
                </a:lnTo>
                <a:lnTo>
                  <a:pt x="55254" y="177801"/>
                </a:lnTo>
                <a:lnTo>
                  <a:pt x="60101" y="189501"/>
                </a:lnTo>
                <a:lnTo>
                  <a:pt x="61341" y="192239"/>
                </a:lnTo>
                <a:lnTo>
                  <a:pt x="68258" y="207461"/>
                </a:lnTo>
                <a:lnTo>
                  <a:pt x="73684" y="219518"/>
                </a:lnTo>
                <a:lnTo>
                  <a:pt x="78167" y="229434"/>
                </a:lnTo>
                <a:lnTo>
                  <a:pt x="82255" y="238233"/>
                </a:lnTo>
                <a:lnTo>
                  <a:pt x="86495" y="246939"/>
                </a:lnTo>
                <a:lnTo>
                  <a:pt x="91436" y="256577"/>
                </a:lnTo>
                <a:lnTo>
                  <a:pt x="97625" y="268170"/>
                </a:lnTo>
                <a:lnTo>
                  <a:pt x="105610" y="282744"/>
                </a:lnTo>
                <a:lnTo>
                  <a:pt x="113865" y="297611"/>
                </a:lnTo>
                <a:lnTo>
                  <a:pt x="120358" y="309170"/>
                </a:lnTo>
                <a:lnTo>
                  <a:pt x="125826" y="318634"/>
                </a:lnTo>
                <a:lnTo>
                  <a:pt x="130888" y="327002"/>
                </a:lnTo>
                <a:lnTo>
                  <a:pt x="136164" y="335274"/>
                </a:lnTo>
                <a:lnTo>
                  <a:pt x="142271" y="344451"/>
                </a:lnTo>
                <a:lnTo>
                  <a:pt x="149829" y="355531"/>
                </a:lnTo>
                <a:lnTo>
                  <a:pt x="158978" y="368820"/>
                </a:lnTo>
                <a:lnTo>
                  <a:pt x="168489" y="382652"/>
                </a:lnTo>
                <a:lnTo>
                  <a:pt x="176059" y="393545"/>
                </a:lnTo>
                <a:lnTo>
                  <a:pt x="182406" y="402439"/>
                </a:lnTo>
                <a:lnTo>
                  <a:pt x="188245" y="410274"/>
                </a:lnTo>
                <a:lnTo>
                  <a:pt x="194293" y="417990"/>
                </a:lnTo>
                <a:lnTo>
                  <a:pt x="201266" y="426528"/>
                </a:lnTo>
                <a:lnTo>
                  <a:pt x="209881" y="436827"/>
                </a:lnTo>
                <a:lnTo>
                  <a:pt x="220205" y="449059"/>
                </a:lnTo>
                <a:lnTo>
                  <a:pt x="231056" y="461874"/>
                </a:lnTo>
                <a:lnTo>
                  <a:pt x="239691" y="471971"/>
                </a:lnTo>
                <a:lnTo>
                  <a:pt x="246908" y="480206"/>
                </a:lnTo>
                <a:lnTo>
                  <a:pt x="253504" y="487436"/>
                </a:lnTo>
                <a:lnTo>
                  <a:pt x="260275" y="494518"/>
                </a:lnTo>
                <a:lnTo>
                  <a:pt x="268020" y="502306"/>
                </a:lnTo>
                <a:lnTo>
                  <a:pt x="277536" y="511658"/>
                </a:lnTo>
                <a:lnTo>
                  <a:pt x="289331" y="523151"/>
                </a:lnTo>
                <a:lnTo>
                  <a:pt x="301355" y="534863"/>
                </a:lnTo>
                <a:lnTo>
                  <a:pt x="310910" y="544067"/>
                </a:lnTo>
                <a:lnTo>
                  <a:pt x="318879" y="551547"/>
                </a:lnTo>
                <a:lnTo>
                  <a:pt x="326146" y="558088"/>
                </a:lnTo>
                <a:lnTo>
                  <a:pt x="333598" y="564476"/>
                </a:lnTo>
                <a:lnTo>
                  <a:pt x="342117" y="571493"/>
                </a:lnTo>
                <a:lnTo>
                  <a:pt x="352589" y="579925"/>
                </a:lnTo>
                <a:lnTo>
                  <a:pt x="364934" y="589788"/>
                </a:lnTo>
                <a:lnTo>
                  <a:pt x="377991" y="600230"/>
                </a:lnTo>
                <a:lnTo>
                  <a:pt x="396885" y="614971"/>
                </a:lnTo>
                <a:lnTo>
                  <a:pt x="412848" y="626384"/>
                </a:lnTo>
                <a:lnTo>
                  <a:pt x="433919" y="640307"/>
                </a:lnTo>
                <a:lnTo>
                  <a:pt x="458859" y="656484"/>
                </a:lnTo>
                <a:lnTo>
                  <a:pt x="479449" y="669588"/>
                </a:lnTo>
                <a:lnTo>
                  <a:pt x="496309" y="679514"/>
                </a:lnTo>
                <a:lnTo>
                  <a:pt x="517197" y="690730"/>
                </a:lnTo>
                <a:lnTo>
                  <a:pt x="531577" y="698217"/>
                </a:lnTo>
                <a:lnTo>
                  <a:pt x="549160" y="707331"/>
                </a:lnTo>
                <a:lnTo>
                  <a:pt x="570763" y="718213"/>
                </a:lnTo>
                <a:lnTo>
                  <a:pt x="588601" y="726311"/>
                </a:lnTo>
                <a:lnTo>
                  <a:pt x="611224" y="735564"/>
                </a:lnTo>
                <a:lnTo>
                  <a:pt x="626186" y="741527"/>
                </a:lnTo>
                <a:lnTo>
                  <a:pt x="641758" y="747715"/>
                </a:lnTo>
                <a:lnTo>
                  <a:pt x="664319" y="756349"/>
                </a:lnTo>
                <a:lnTo>
                  <a:pt x="682845" y="762623"/>
                </a:lnTo>
                <a:lnTo>
                  <a:pt x="706229" y="769693"/>
                </a:lnTo>
                <a:lnTo>
                  <a:pt x="721652" y="774255"/>
                </a:lnTo>
                <a:lnTo>
                  <a:pt x="737074" y="778803"/>
                </a:lnTo>
                <a:lnTo>
                  <a:pt x="758074" y="784464"/>
                </a:lnTo>
                <a:lnTo>
                  <a:pt x="780310" y="788911"/>
                </a:lnTo>
                <a:lnTo>
                  <a:pt x="793153" y="7912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4537373" y="8658556"/>
            <a:ext cx="754062" cy="753084"/>
          </a:xfrm>
          <a:custGeom>
            <a:avLst/>
            <a:gdLst/>
            <a:ahLst/>
            <a:cxnLst/>
            <a:rect l="l" t="t" r="r" b="b"/>
            <a:pathLst>
              <a:path w="754062" h="753084">
                <a:moveTo>
                  <a:pt x="754062" y="753084"/>
                </a:moveTo>
                <a:lnTo>
                  <a:pt x="725137" y="746837"/>
                </a:lnTo>
                <a:lnTo>
                  <a:pt x="695734" y="739268"/>
                </a:lnTo>
                <a:lnTo>
                  <a:pt x="670015" y="731343"/>
                </a:lnTo>
                <a:lnTo>
                  <a:pt x="647364" y="724190"/>
                </a:lnTo>
                <a:lnTo>
                  <a:pt x="624985" y="716815"/>
                </a:lnTo>
                <a:lnTo>
                  <a:pt x="595518" y="705298"/>
                </a:lnTo>
                <a:lnTo>
                  <a:pt x="575208" y="696709"/>
                </a:lnTo>
                <a:lnTo>
                  <a:pt x="548005" y="685044"/>
                </a:lnTo>
                <a:lnTo>
                  <a:pt x="520587" y="671948"/>
                </a:lnTo>
                <a:lnTo>
                  <a:pt x="496873" y="659251"/>
                </a:lnTo>
                <a:lnTo>
                  <a:pt x="476012" y="647929"/>
                </a:lnTo>
                <a:lnTo>
                  <a:pt x="455418" y="636429"/>
                </a:lnTo>
                <a:lnTo>
                  <a:pt x="428669" y="619538"/>
                </a:lnTo>
                <a:lnTo>
                  <a:pt x="410413" y="607288"/>
                </a:lnTo>
                <a:lnTo>
                  <a:pt x="385949" y="590654"/>
                </a:lnTo>
                <a:lnTo>
                  <a:pt x="361504" y="572616"/>
                </a:lnTo>
                <a:lnTo>
                  <a:pt x="340624" y="555650"/>
                </a:lnTo>
                <a:lnTo>
                  <a:pt x="322309" y="540529"/>
                </a:lnTo>
                <a:lnTo>
                  <a:pt x="304307" y="525299"/>
                </a:lnTo>
                <a:lnTo>
                  <a:pt x="281254" y="503621"/>
                </a:lnTo>
                <a:lnTo>
                  <a:pt x="265582" y="488048"/>
                </a:lnTo>
                <a:lnTo>
                  <a:pt x="244748" y="467076"/>
                </a:lnTo>
                <a:lnTo>
                  <a:pt x="224213" y="444664"/>
                </a:lnTo>
                <a:lnTo>
                  <a:pt x="206939" y="423977"/>
                </a:lnTo>
                <a:lnTo>
                  <a:pt x="191922" y="405773"/>
                </a:lnTo>
                <a:lnTo>
                  <a:pt x="177137" y="387408"/>
                </a:lnTo>
                <a:lnTo>
                  <a:pt x="158645" y="361724"/>
                </a:lnTo>
                <a:lnTo>
                  <a:pt x="146240" y="343433"/>
                </a:lnTo>
                <a:lnTo>
                  <a:pt x="129746" y="318864"/>
                </a:lnTo>
                <a:lnTo>
                  <a:pt x="113854" y="292966"/>
                </a:lnTo>
                <a:lnTo>
                  <a:pt x="100887" y="269376"/>
                </a:lnTo>
                <a:lnTo>
                  <a:pt x="97536" y="263194"/>
                </a:lnTo>
                <a:lnTo>
                  <a:pt x="89569" y="248587"/>
                </a:lnTo>
                <a:lnTo>
                  <a:pt x="83430" y="237178"/>
                </a:lnTo>
                <a:lnTo>
                  <a:pt x="78523" y="227742"/>
                </a:lnTo>
                <a:lnTo>
                  <a:pt x="74256" y="219052"/>
                </a:lnTo>
                <a:lnTo>
                  <a:pt x="70033" y="209881"/>
                </a:lnTo>
                <a:lnTo>
                  <a:pt x="65259" y="199003"/>
                </a:lnTo>
                <a:lnTo>
                  <a:pt x="59340" y="185191"/>
                </a:lnTo>
                <a:lnTo>
                  <a:pt x="56591" y="178739"/>
                </a:lnTo>
                <a:lnTo>
                  <a:pt x="50093" y="163406"/>
                </a:lnTo>
                <a:lnTo>
                  <a:pt x="45103" y="151452"/>
                </a:lnTo>
                <a:lnTo>
                  <a:pt x="41147" y="141592"/>
                </a:lnTo>
                <a:lnTo>
                  <a:pt x="37753" y="132539"/>
                </a:lnTo>
                <a:lnTo>
                  <a:pt x="34445" y="123010"/>
                </a:lnTo>
                <a:lnTo>
                  <a:pt x="30750" y="111719"/>
                </a:lnTo>
                <a:lnTo>
                  <a:pt x="26194" y="97381"/>
                </a:lnTo>
                <a:lnTo>
                  <a:pt x="24091" y="90716"/>
                </a:lnTo>
                <a:lnTo>
                  <a:pt x="19060" y="74845"/>
                </a:lnTo>
                <a:lnTo>
                  <a:pt x="15218" y="62471"/>
                </a:lnTo>
                <a:lnTo>
                  <a:pt x="12211" y="52273"/>
                </a:lnTo>
                <a:lnTo>
                  <a:pt x="9687" y="42933"/>
                </a:lnTo>
                <a:lnTo>
                  <a:pt x="7292" y="33131"/>
                </a:lnTo>
                <a:lnTo>
                  <a:pt x="4674" y="21548"/>
                </a:lnTo>
                <a:lnTo>
                  <a:pt x="1480" y="6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4464774" y="7486001"/>
            <a:ext cx="680322" cy="981824"/>
          </a:xfrm>
          <a:custGeom>
            <a:avLst/>
            <a:gdLst/>
            <a:ahLst/>
            <a:cxnLst/>
            <a:rect l="l" t="t" r="r" b="b"/>
            <a:pathLst>
              <a:path w="680322" h="981824">
                <a:moveTo>
                  <a:pt x="680322" y="0"/>
                </a:moveTo>
                <a:lnTo>
                  <a:pt x="665415" y="4565"/>
                </a:lnTo>
                <a:lnTo>
                  <a:pt x="654879" y="8022"/>
                </a:lnTo>
                <a:lnTo>
                  <a:pt x="645751" y="11472"/>
                </a:lnTo>
                <a:lnTo>
                  <a:pt x="635069" y="16022"/>
                </a:lnTo>
                <a:lnTo>
                  <a:pt x="622753" y="21488"/>
                </a:lnTo>
                <a:lnTo>
                  <a:pt x="607395" y="28287"/>
                </a:lnTo>
                <a:lnTo>
                  <a:pt x="576465" y="42339"/>
                </a:lnTo>
                <a:lnTo>
                  <a:pt x="546320" y="58109"/>
                </a:lnTo>
                <a:lnTo>
                  <a:pt x="517351" y="74116"/>
                </a:lnTo>
                <a:lnTo>
                  <a:pt x="487909" y="91083"/>
                </a:lnTo>
                <a:lnTo>
                  <a:pt x="459382" y="109965"/>
                </a:lnTo>
                <a:lnTo>
                  <a:pt x="432276" y="128668"/>
                </a:lnTo>
                <a:lnTo>
                  <a:pt x="404671" y="148476"/>
                </a:lnTo>
                <a:lnTo>
                  <a:pt x="378119" y="170096"/>
                </a:lnTo>
                <a:lnTo>
                  <a:pt x="353013" y="191310"/>
                </a:lnTo>
                <a:lnTo>
                  <a:pt x="327457" y="213691"/>
                </a:lnTo>
                <a:lnTo>
                  <a:pt x="303132" y="237781"/>
                </a:lnTo>
                <a:lnTo>
                  <a:pt x="280260" y="261323"/>
                </a:lnTo>
                <a:lnTo>
                  <a:pt x="257020" y="286144"/>
                </a:lnTo>
                <a:lnTo>
                  <a:pt x="235195" y="312467"/>
                </a:lnTo>
                <a:lnTo>
                  <a:pt x="214643" y="338226"/>
                </a:lnTo>
                <a:lnTo>
                  <a:pt x="193943" y="365184"/>
                </a:lnTo>
                <a:lnTo>
                  <a:pt x="174809" y="393529"/>
                </a:lnTo>
                <a:lnTo>
                  <a:pt x="156903" y="421134"/>
                </a:lnTo>
                <a:lnTo>
                  <a:pt x="138961" y="449986"/>
                </a:lnTo>
                <a:lnTo>
                  <a:pt x="122697" y="480091"/>
                </a:lnTo>
                <a:lnTo>
                  <a:pt x="107579" y="509341"/>
                </a:lnTo>
                <a:lnTo>
                  <a:pt x="92557" y="539810"/>
                </a:lnTo>
                <a:lnTo>
                  <a:pt x="79325" y="571381"/>
                </a:lnTo>
                <a:lnTo>
                  <a:pt x="67163" y="601931"/>
                </a:lnTo>
                <a:lnTo>
                  <a:pt x="55186" y="633718"/>
                </a:lnTo>
                <a:lnTo>
                  <a:pt x="45115" y="666425"/>
                </a:lnTo>
                <a:lnTo>
                  <a:pt x="35985" y="698029"/>
                </a:lnTo>
                <a:lnTo>
                  <a:pt x="27150" y="730836"/>
                </a:lnTo>
                <a:lnTo>
                  <a:pt x="20332" y="764399"/>
                </a:lnTo>
                <a:lnTo>
                  <a:pt x="17420" y="780186"/>
                </a:lnTo>
                <a:lnTo>
                  <a:pt x="14361" y="796692"/>
                </a:lnTo>
                <a:lnTo>
                  <a:pt x="12005" y="809755"/>
                </a:lnTo>
                <a:lnTo>
                  <a:pt x="10195" y="820542"/>
                </a:lnTo>
                <a:lnTo>
                  <a:pt x="8774" y="830219"/>
                </a:lnTo>
                <a:lnTo>
                  <a:pt x="7586" y="839953"/>
                </a:lnTo>
                <a:lnTo>
                  <a:pt x="6474" y="850910"/>
                </a:lnTo>
                <a:lnTo>
                  <a:pt x="5280" y="864257"/>
                </a:lnTo>
                <a:lnTo>
                  <a:pt x="3920" y="880313"/>
                </a:lnTo>
                <a:lnTo>
                  <a:pt x="2526" y="897047"/>
                </a:lnTo>
                <a:lnTo>
                  <a:pt x="1479" y="910301"/>
                </a:lnTo>
                <a:lnTo>
                  <a:pt x="741" y="921235"/>
                </a:lnTo>
                <a:lnTo>
                  <a:pt x="274" y="931011"/>
                </a:lnTo>
                <a:lnTo>
                  <a:pt x="39" y="940791"/>
                </a:lnTo>
                <a:lnTo>
                  <a:pt x="0" y="951736"/>
                </a:lnTo>
                <a:lnTo>
                  <a:pt x="116" y="965008"/>
                </a:lnTo>
                <a:lnTo>
                  <a:pt x="351" y="9818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4537163" y="7495827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3480" y="737689"/>
                </a:lnTo>
                <a:lnTo>
                  <a:pt x="6264" y="725049"/>
                </a:lnTo>
                <a:lnTo>
                  <a:pt x="11128" y="705340"/>
                </a:lnTo>
                <a:lnTo>
                  <a:pt x="17369" y="684255"/>
                </a:lnTo>
                <a:lnTo>
                  <a:pt x="21874" y="669896"/>
                </a:lnTo>
                <a:lnTo>
                  <a:pt x="28992" y="647368"/>
                </a:lnTo>
                <a:lnTo>
                  <a:pt x="32961" y="635038"/>
                </a:lnTo>
                <a:lnTo>
                  <a:pt x="39650" y="615862"/>
                </a:lnTo>
                <a:lnTo>
                  <a:pt x="47814" y="595468"/>
                </a:lnTo>
                <a:lnTo>
                  <a:pt x="53627" y="581615"/>
                </a:lnTo>
                <a:lnTo>
                  <a:pt x="62894" y="559789"/>
                </a:lnTo>
                <a:lnTo>
                  <a:pt x="68039" y="547900"/>
                </a:lnTo>
                <a:lnTo>
                  <a:pt x="76567" y="529479"/>
                </a:lnTo>
                <a:lnTo>
                  <a:pt x="86689" y="509993"/>
                </a:lnTo>
                <a:lnTo>
                  <a:pt x="93825" y="496773"/>
                </a:lnTo>
                <a:lnTo>
                  <a:pt x="105147" y="475941"/>
                </a:lnTo>
                <a:lnTo>
                  <a:pt x="111391" y="464606"/>
                </a:lnTo>
                <a:lnTo>
                  <a:pt x="121624" y="447065"/>
                </a:lnTo>
                <a:lnTo>
                  <a:pt x="133578" y="428607"/>
                </a:lnTo>
                <a:lnTo>
                  <a:pt x="141973" y="416124"/>
                </a:lnTo>
                <a:lnTo>
                  <a:pt x="145910" y="410298"/>
                </a:lnTo>
                <a:lnTo>
                  <a:pt x="155211" y="396501"/>
                </a:lnTo>
                <a:lnTo>
                  <a:pt x="162512" y="385805"/>
                </a:lnTo>
                <a:lnTo>
                  <a:pt x="168629" y="377112"/>
                </a:lnTo>
                <a:lnTo>
                  <a:pt x="174377" y="369328"/>
                </a:lnTo>
                <a:lnTo>
                  <a:pt x="180574" y="361353"/>
                </a:lnTo>
                <a:lnTo>
                  <a:pt x="188035" y="352093"/>
                </a:lnTo>
                <a:lnTo>
                  <a:pt x="197577" y="340449"/>
                </a:lnTo>
                <a:lnTo>
                  <a:pt x="212554" y="322276"/>
                </a:lnTo>
                <a:lnTo>
                  <a:pt x="220858" y="312324"/>
                </a:lnTo>
                <a:lnTo>
                  <a:pt x="227782" y="304259"/>
                </a:lnTo>
                <a:lnTo>
                  <a:pt x="234246" y="297066"/>
                </a:lnTo>
                <a:lnTo>
                  <a:pt x="241165" y="289732"/>
                </a:lnTo>
                <a:lnTo>
                  <a:pt x="249457" y="281243"/>
                </a:lnTo>
                <a:lnTo>
                  <a:pt x="260039" y="270584"/>
                </a:lnTo>
                <a:lnTo>
                  <a:pt x="276829" y="253801"/>
                </a:lnTo>
                <a:lnTo>
                  <a:pt x="286061" y="244703"/>
                </a:lnTo>
                <a:lnTo>
                  <a:pt x="293738" y="237349"/>
                </a:lnTo>
                <a:lnTo>
                  <a:pt x="300868" y="230815"/>
                </a:lnTo>
                <a:lnTo>
                  <a:pt x="308460" y="224178"/>
                </a:lnTo>
                <a:lnTo>
                  <a:pt x="317519" y="216514"/>
                </a:lnTo>
                <a:lnTo>
                  <a:pt x="329055" y="206897"/>
                </a:lnTo>
                <a:lnTo>
                  <a:pt x="347014" y="192177"/>
                </a:lnTo>
                <a:lnTo>
                  <a:pt x="356775" y="184558"/>
                </a:lnTo>
                <a:lnTo>
                  <a:pt x="364920" y="178523"/>
                </a:lnTo>
                <a:lnTo>
                  <a:pt x="372603" y="173067"/>
                </a:lnTo>
                <a:lnTo>
                  <a:pt x="380981" y="167182"/>
                </a:lnTo>
                <a:lnTo>
                  <a:pt x="391210" y="159865"/>
                </a:lnTo>
                <a:lnTo>
                  <a:pt x="403707" y="150660"/>
                </a:lnTo>
                <a:lnTo>
                  <a:pt x="406730" y="148399"/>
                </a:lnTo>
                <a:lnTo>
                  <a:pt x="406514" y="148069"/>
                </a:lnTo>
                <a:lnTo>
                  <a:pt x="409638" y="146227"/>
                </a:lnTo>
                <a:lnTo>
                  <a:pt x="423681" y="137442"/>
                </a:lnTo>
                <a:lnTo>
                  <a:pt x="434549" y="130497"/>
                </a:lnTo>
                <a:lnTo>
                  <a:pt x="443419" y="124767"/>
                </a:lnTo>
                <a:lnTo>
                  <a:pt x="451468" y="119627"/>
                </a:lnTo>
                <a:lnTo>
                  <a:pt x="459873" y="114453"/>
                </a:lnTo>
                <a:lnTo>
                  <a:pt x="469811" y="108621"/>
                </a:lnTo>
                <a:lnTo>
                  <a:pt x="482459" y="101505"/>
                </a:lnTo>
                <a:lnTo>
                  <a:pt x="489889" y="97421"/>
                </a:lnTo>
                <a:lnTo>
                  <a:pt x="504534" y="89456"/>
                </a:lnTo>
                <a:lnTo>
                  <a:pt x="515960" y="83328"/>
                </a:lnTo>
                <a:lnTo>
                  <a:pt x="525399" y="78440"/>
                </a:lnTo>
                <a:lnTo>
                  <a:pt x="534085" y="74192"/>
                </a:lnTo>
                <a:lnTo>
                  <a:pt x="543250" y="69987"/>
                </a:lnTo>
                <a:lnTo>
                  <a:pt x="554128" y="65227"/>
                </a:lnTo>
                <a:lnTo>
                  <a:pt x="567951" y="59312"/>
                </a:lnTo>
                <a:lnTo>
                  <a:pt x="574344" y="56591"/>
                </a:lnTo>
                <a:lnTo>
                  <a:pt x="589663" y="50060"/>
                </a:lnTo>
                <a:lnTo>
                  <a:pt x="601619" y="45045"/>
                </a:lnTo>
                <a:lnTo>
                  <a:pt x="611489" y="41073"/>
                </a:lnTo>
                <a:lnTo>
                  <a:pt x="620549" y="37668"/>
                </a:lnTo>
                <a:lnTo>
                  <a:pt x="630077" y="34359"/>
                </a:lnTo>
                <a:lnTo>
                  <a:pt x="641348" y="30671"/>
                </a:lnTo>
                <a:lnTo>
                  <a:pt x="655640" y="26132"/>
                </a:lnTo>
                <a:lnTo>
                  <a:pt x="662470" y="23977"/>
                </a:lnTo>
                <a:lnTo>
                  <a:pt x="678344" y="18946"/>
                </a:lnTo>
                <a:lnTo>
                  <a:pt x="690711" y="15106"/>
                </a:lnTo>
                <a:lnTo>
                  <a:pt x="700897" y="12106"/>
                </a:lnTo>
                <a:lnTo>
                  <a:pt x="710227" y="9593"/>
                </a:lnTo>
                <a:lnTo>
                  <a:pt x="720028" y="7215"/>
                </a:lnTo>
                <a:lnTo>
                  <a:pt x="731625" y="4621"/>
                </a:lnTo>
                <a:lnTo>
                  <a:pt x="746344" y="1457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4524311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295" y="10261"/>
                </a:moveTo>
                <a:lnTo>
                  <a:pt x="647" y="9182"/>
                </a:lnTo>
                <a:lnTo>
                  <a:pt x="317" y="7886"/>
                </a:lnTo>
                <a:lnTo>
                  <a:pt x="101" y="6692"/>
                </a:lnTo>
                <a:lnTo>
                  <a:pt x="0" y="6477"/>
                </a:lnTo>
                <a:lnTo>
                  <a:pt x="101" y="5397"/>
                </a:lnTo>
                <a:lnTo>
                  <a:pt x="431" y="270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4528632" y="9016253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0"/>
                </a:moveTo>
                <a:lnTo>
                  <a:pt x="1397" y="1193"/>
                </a:lnTo>
                <a:lnTo>
                  <a:pt x="1625" y="1397"/>
                </a:lnTo>
                <a:lnTo>
                  <a:pt x="3352" y="2159"/>
                </a:lnTo>
                <a:lnTo>
                  <a:pt x="5080" y="2921"/>
                </a:lnTo>
                <a:lnTo>
                  <a:pt x="5295" y="2921"/>
                </a:lnTo>
                <a:lnTo>
                  <a:pt x="7124" y="3124"/>
                </a:lnTo>
                <a:lnTo>
                  <a:pt x="9067" y="3340"/>
                </a:lnTo>
                <a:lnTo>
                  <a:pt x="9283" y="3340"/>
                </a:lnTo>
                <a:lnTo>
                  <a:pt x="11125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4528632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52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101"/>
                </a:lnTo>
                <a:lnTo>
                  <a:pt x="9067" y="0"/>
                </a:lnTo>
                <a:lnTo>
                  <a:pt x="9283" y="0"/>
                </a:lnTo>
                <a:lnTo>
                  <a:pt x="1112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4554336" y="7770581"/>
            <a:ext cx="71170" cy="101523"/>
          </a:xfrm>
          <a:custGeom>
            <a:avLst/>
            <a:gdLst/>
            <a:ahLst/>
            <a:cxnLst/>
            <a:rect l="l" t="t" r="r" b="b"/>
            <a:pathLst>
              <a:path w="71170" h="101523">
                <a:moveTo>
                  <a:pt x="71170" y="0"/>
                </a:moveTo>
                <a:lnTo>
                  <a:pt x="61602" y="12069"/>
                </a:lnTo>
                <a:lnTo>
                  <a:pt x="55026" y="20529"/>
                </a:lnTo>
                <a:lnTo>
                  <a:pt x="49129" y="28404"/>
                </a:lnTo>
                <a:lnTo>
                  <a:pt x="41599" y="38722"/>
                </a:lnTo>
                <a:lnTo>
                  <a:pt x="36931" y="45148"/>
                </a:lnTo>
                <a:lnTo>
                  <a:pt x="28743" y="56587"/>
                </a:lnTo>
                <a:lnTo>
                  <a:pt x="23269" y="64736"/>
                </a:lnTo>
                <a:lnTo>
                  <a:pt x="15701" y="76290"/>
                </a:lnTo>
                <a:lnTo>
                  <a:pt x="15443" y="76682"/>
                </a:lnTo>
                <a:lnTo>
                  <a:pt x="8291" y="87785"/>
                </a:lnTo>
                <a:lnTo>
                  <a:pt x="2591" y="97168"/>
                </a:lnTo>
                <a:lnTo>
                  <a:pt x="0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4634909" y="7741635"/>
            <a:ext cx="4749" cy="10579"/>
          </a:xfrm>
          <a:custGeom>
            <a:avLst/>
            <a:gdLst/>
            <a:ahLst/>
            <a:cxnLst/>
            <a:rect l="l" t="t" r="r" b="b"/>
            <a:pathLst>
              <a:path w="4749" h="10579">
                <a:moveTo>
                  <a:pt x="101" y="0"/>
                </a:moveTo>
                <a:lnTo>
                  <a:pt x="0" y="1841"/>
                </a:lnTo>
                <a:lnTo>
                  <a:pt x="0" y="2159"/>
                </a:lnTo>
                <a:lnTo>
                  <a:pt x="533" y="3886"/>
                </a:lnTo>
                <a:lnTo>
                  <a:pt x="965" y="5727"/>
                </a:lnTo>
                <a:lnTo>
                  <a:pt x="1079" y="6045"/>
                </a:lnTo>
                <a:lnTo>
                  <a:pt x="2044" y="7556"/>
                </a:lnTo>
                <a:lnTo>
                  <a:pt x="3124" y="9182"/>
                </a:lnTo>
                <a:lnTo>
                  <a:pt x="3238" y="9398"/>
                </a:lnTo>
                <a:lnTo>
                  <a:pt x="474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4783188" y="9309359"/>
            <a:ext cx="10909" cy="4533"/>
          </a:xfrm>
          <a:custGeom>
            <a:avLst/>
            <a:gdLst/>
            <a:ahLst/>
            <a:cxnLst/>
            <a:rect l="l" t="t" r="r" b="b"/>
            <a:pathLst>
              <a:path w="10909" h="4533">
                <a:moveTo>
                  <a:pt x="0" y="4432"/>
                </a:moveTo>
                <a:lnTo>
                  <a:pt x="1943" y="4533"/>
                </a:lnTo>
                <a:lnTo>
                  <a:pt x="2159" y="4533"/>
                </a:lnTo>
                <a:lnTo>
                  <a:pt x="4000" y="4114"/>
                </a:lnTo>
                <a:lnTo>
                  <a:pt x="5829" y="3568"/>
                </a:lnTo>
                <a:lnTo>
                  <a:pt x="7670" y="2489"/>
                </a:lnTo>
                <a:lnTo>
                  <a:pt x="9283" y="1511"/>
                </a:lnTo>
                <a:lnTo>
                  <a:pt x="9499" y="1409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4929196" y="7490312"/>
            <a:ext cx="1308" cy="9512"/>
          </a:xfrm>
          <a:custGeom>
            <a:avLst/>
            <a:gdLst/>
            <a:ahLst/>
            <a:cxnLst/>
            <a:rect l="l" t="t" r="r" b="b"/>
            <a:pathLst>
              <a:path w="1308" h="9512">
                <a:moveTo>
                  <a:pt x="977" y="9512"/>
                </a:moveTo>
                <a:lnTo>
                  <a:pt x="647" y="8864"/>
                </a:lnTo>
                <a:lnTo>
                  <a:pt x="546" y="8648"/>
                </a:lnTo>
                <a:lnTo>
                  <a:pt x="431" y="7886"/>
                </a:lnTo>
                <a:lnTo>
                  <a:pt x="114" y="5943"/>
                </a:lnTo>
                <a:lnTo>
                  <a:pt x="0" y="5727"/>
                </a:lnTo>
                <a:lnTo>
                  <a:pt x="228" y="3898"/>
                </a:lnTo>
                <a:lnTo>
                  <a:pt x="431" y="1955"/>
                </a:lnTo>
                <a:lnTo>
                  <a:pt x="546" y="1739"/>
                </a:lnTo>
                <a:lnTo>
                  <a:pt x="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4929303" y="7490320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193" y="0"/>
                </a:moveTo>
                <a:lnTo>
                  <a:pt x="330" y="2590"/>
                </a:lnTo>
                <a:lnTo>
                  <a:pt x="114" y="5397"/>
                </a:lnTo>
                <a:lnTo>
                  <a:pt x="0" y="6477"/>
                </a:lnTo>
                <a:lnTo>
                  <a:pt x="0" y="6692"/>
                </a:lnTo>
                <a:lnTo>
                  <a:pt x="330" y="7886"/>
                </a:lnTo>
                <a:lnTo>
                  <a:pt x="876" y="9715"/>
                </a:lnTo>
                <a:lnTo>
                  <a:pt x="184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128788" y="7375951"/>
            <a:ext cx="117932" cy="33693"/>
          </a:xfrm>
          <a:custGeom>
            <a:avLst/>
            <a:gdLst/>
            <a:ahLst/>
            <a:cxnLst/>
            <a:rect l="l" t="t" r="r" b="b"/>
            <a:pathLst>
              <a:path w="117932" h="33693">
                <a:moveTo>
                  <a:pt x="0" y="33693"/>
                </a:moveTo>
                <a:lnTo>
                  <a:pt x="12033" y="29495"/>
                </a:lnTo>
                <a:lnTo>
                  <a:pt x="23843" y="25733"/>
                </a:lnTo>
                <a:lnTo>
                  <a:pt x="24625" y="25488"/>
                </a:lnTo>
                <a:lnTo>
                  <a:pt x="38590" y="20969"/>
                </a:lnTo>
                <a:lnTo>
                  <a:pt x="48099" y="17942"/>
                </a:lnTo>
                <a:lnTo>
                  <a:pt x="58850" y="14809"/>
                </a:lnTo>
                <a:lnTo>
                  <a:pt x="67932" y="12306"/>
                </a:lnTo>
                <a:lnTo>
                  <a:pt x="82543" y="8376"/>
                </a:lnTo>
                <a:lnTo>
                  <a:pt x="92598" y="5772"/>
                </a:lnTo>
                <a:lnTo>
                  <a:pt x="102571" y="3413"/>
                </a:lnTo>
                <a:lnTo>
                  <a:pt x="116935" y="219"/>
                </a:lnTo>
                <a:lnTo>
                  <a:pt x="117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120361" y="9497504"/>
            <a:ext cx="8432" cy="7988"/>
          </a:xfrm>
          <a:custGeom>
            <a:avLst/>
            <a:gdLst/>
            <a:ahLst/>
            <a:cxnLst/>
            <a:rect l="l" t="t" r="r" b="b"/>
            <a:pathLst>
              <a:path w="8432" h="7988">
                <a:moveTo>
                  <a:pt x="0" y="7988"/>
                </a:moveTo>
                <a:lnTo>
                  <a:pt x="1841" y="7442"/>
                </a:lnTo>
                <a:lnTo>
                  <a:pt x="2057" y="7340"/>
                </a:lnTo>
                <a:lnTo>
                  <a:pt x="3568" y="6261"/>
                </a:lnTo>
                <a:lnTo>
                  <a:pt x="5181" y="5181"/>
                </a:lnTo>
                <a:lnTo>
                  <a:pt x="5295" y="4965"/>
                </a:lnTo>
                <a:lnTo>
                  <a:pt x="6477" y="3555"/>
                </a:lnTo>
                <a:lnTo>
                  <a:pt x="7670" y="2044"/>
                </a:lnTo>
                <a:lnTo>
                  <a:pt x="7772" y="1828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280958" y="9460349"/>
            <a:ext cx="227888" cy="23737"/>
          </a:xfrm>
          <a:custGeom>
            <a:avLst/>
            <a:gdLst/>
            <a:ahLst/>
            <a:cxnLst/>
            <a:rect l="l" t="t" r="r" b="b"/>
            <a:pathLst>
              <a:path w="227888" h="23737">
                <a:moveTo>
                  <a:pt x="0" y="0"/>
                </a:moveTo>
                <a:lnTo>
                  <a:pt x="12420" y="3700"/>
                </a:lnTo>
                <a:lnTo>
                  <a:pt x="23885" y="5800"/>
                </a:lnTo>
                <a:lnTo>
                  <a:pt x="26898" y="6261"/>
                </a:lnTo>
                <a:lnTo>
                  <a:pt x="43522" y="8913"/>
                </a:lnTo>
                <a:lnTo>
                  <a:pt x="56630" y="11080"/>
                </a:lnTo>
                <a:lnTo>
                  <a:pt x="67410" y="12867"/>
                </a:lnTo>
                <a:lnTo>
                  <a:pt x="77047" y="14381"/>
                </a:lnTo>
                <a:lnTo>
                  <a:pt x="86727" y="15728"/>
                </a:lnTo>
                <a:lnTo>
                  <a:pt x="97635" y="17015"/>
                </a:lnTo>
                <a:lnTo>
                  <a:pt x="110957" y="18348"/>
                </a:lnTo>
                <a:lnTo>
                  <a:pt x="127012" y="19761"/>
                </a:lnTo>
                <a:lnTo>
                  <a:pt x="143734" y="21192"/>
                </a:lnTo>
                <a:lnTo>
                  <a:pt x="156959" y="22258"/>
                </a:lnTo>
                <a:lnTo>
                  <a:pt x="167866" y="23001"/>
                </a:lnTo>
                <a:lnTo>
                  <a:pt x="177630" y="23466"/>
                </a:lnTo>
                <a:lnTo>
                  <a:pt x="187427" y="23697"/>
                </a:lnTo>
                <a:lnTo>
                  <a:pt x="198435" y="23737"/>
                </a:lnTo>
                <a:lnTo>
                  <a:pt x="211831" y="23630"/>
                </a:lnTo>
                <a:lnTo>
                  <a:pt x="227888" y="23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348352" y="9550093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112966" y="9182"/>
                </a:moveTo>
                <a:lnTo>
                  <a:pt x="98573" y="8920"/>
                </a:lnTo>
                <a:lnTo>
                  <a:pt x="88673" y="8530"/>
                </a:lnTo>
                <a:lnTo>
                  <a:pt x="76230" y="7702"/>
                </a:lnTo>
                <a:lnTo>
                  <a:pt x="71386" y="7353"/>
                </a:lnTo>
                <a:lnTo>
                  <a:pt x="55961" y="6135"/>
                </a:lnTo>
                <a:lnTo>
                  <a:pt x="45201" y="5151"/>
                </a:lnTo>
                <a:lnTo>
                  <a:pt x="35488" y="4139"/>
                </a:lnTo>
                <a:lnTo>
                  <a:pt x="23203" y="2833"/>
                </a:lnTo>
                <a:lnTo>
                  <a:pt x="13500" y="1841"/>
                </a:lnTo>
                <a:lnTo>
                  <a:pt x="6807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482596" y="9559916"/>
            <a:ext cx="5181" cy="10375"/>
          </a:xfrm>
          <a:custGeom>
            <a:avLst/>
            <a:gdLst/>
            <a:ahLst/>
            <a:cxnLst/>
            <a:rect l="l" t="t" r="r" b="b"/>
            <a:pathLst>
              <a:path w="5181" h="10375">
                <a:moveTo>
                  <a:pt x="5181" y="10375"/>
                </a:moveTo>
                <a:lnTo>
                  <a:pt x="3670" y="9182"/>
                </a:lnTo>
                <a:lnTo>
                  <a:pt x="3454" y="8978"/>
                </a:lnTo>
                <a:lnTo>
                  <a:pt x="2374" y="7454"/>
                </a:lnTo>
                <a:lnTo>
                  <a:pt x="1295" y="5943"/>
                </a:lnTo>
                <a:lnTo>
                  <a:pt x="1079" y="5727"/>
                </a:lnTo>
                <a:lnTo>
                  <a:pt x="533" y="4000"/>
                </a:lnTo>
                <a:lnTo>
                  <a:pt x="0" y="2171"/>
                </a:lnTo>
                <a:lnTo>
                  <a:pt x="0" y="19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481623" y="7423159"/>
            <a:ext cx="227774" cy="23740"/>
          </a:xfrm>
          <a:custGeom>
            <a:avLst/>
            <a:gdLst/>
            <a:ahLst/>
            <a:cxnLst/>
            <a:rect l="l" t="t" r="r" b="b"/>
            <a:pathLst>
              <a:path w="227774" h="23740">
                <a:moveTo>
                  <a:pt x="0" y="309"/>
                </a:moveTo>
                <a:lnTo>
                  <a:pt x="16760" y="102"/>
                </a:lnTo>
                <a:lnTo>
                  <a:pt x="30014" y="0"/>
                </a:lnTo>
                <a:lnTo>
                  <a:pt x="40939" y="44"/>
                </a:lnTo>
                <a:lnTo>
                  <a:pt x="50709" y="277"/>
                </a:lnTo>
                <a:lnTo>
                  <a:pt x="60503" y="742"/>
                </a:lnTo>
                <a:lnTo>
                  <a:pt x="71495" y="1481"/>
                </a:lnTo>
                <a:lnTo>
                  <a:pt x="84863" y="2538"/>
                </a:lnTo>
                <a:lnTo>
                  <a:pt x="100876" y="3877"/>
                </a:lnTo>
                <a:lnTo>
                  <a:pt x="117608" y="5386"/>
                </a:lnTo>
                <a:lnTo>
                  <a:pt x="130794" y="6728"/>
                </a:lnTo>
                <a:lnTo>
                  <a:pt x="141621" y="8016"/>
                </a:lnTo>
                <a:lnTo>
                  <a:pt x="151272" y="9359"/>
                </a:lnTo>
                <a:lnTo>
                  <a:pt x="160936" y="10870"/>
                </a:lnTo>
                <a:lnTo>
                  <a:pt x="171796" y="12658"/>
                </a:lnTo>
                <a:lnTo>
                  <a:pt x="185039" y="14835"/>
                </a:lnTo>
                <a:lnTo>
                  <a:pt x="200990" y="17377"/>
                </a:lnTo>
                <a:lnTo>
                  <a:pt x="213747" y="19641"/>
                </a:lnTo>
                <a:lnTo>
                  <a:pt x="224978" y="22857"/>
                </a:lnTo>
                <a:lnTo>
                  <a:pt x="227774" y="237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99027" y="7495504"/>
            <a:ext cx="754049" cy="753186"/>
          </a:xfrm>
          <a:custGeom>
            <a:avLst/>
            <a:gdLst/>
            <a:ahLst/>
            <a:cxnLst/>
            <a:rect l="l" t="t" r="r" b="b"/>
            <a:pathLst>
              <a:path w="754049" h="753186">
                <a:moveTo>
                  <a:pt x="0" y="0"/>
                </a:moveTo>
                <a:lnTo>
                  <a:pt x="16272" y="3477"/>
                </a:lnTo>
                <a:lnTo>
                  <a:pt x="28918" y="6258"/>
                </a:lnTo>
                <a:lnTo>
                  <a:pt x="48616" y="11116"/>
                </a:lnTo>
                <a:lnTo>
                  <a:pt x="69672" y="17342"/>
                </a:lnTo>
                <a:lnTo>
                  <a:pt x="84015" y="21831"/>
                </a:lnTo>
                <a:lnTo>
                  <a:pt x="106698" y="28995"/>
                </a:lnTo>
                <a:lnTo>
                  <a:pt x="119019" y="32969"/>
                </a:lnTo>
                <a:lnTo>
                  <a:pt x="138161" y="39677"/>
                </a:lnTo>
                <a:lnTo>
                  <a:pt x="158542" y="47897"/>
                </a:lnTo>
                <a:lnTo>
                  <a:pt x="172413" y="53758"/>
                </a:lnTo>
                <a:lnTo>
                  <a:pt x="194165" y="63006"/>
                </a:lnTo>
                <a:lnTo>
                  <a:pt x="206058" y="68137"/>
                </a:lnTo>
                <a:lnTo>
                  <a:pt x="224487" y="76626"/>
                </a:lnTo>
                <a:lnTo>
                  <a:pt x="243991" y="86719"/>
                </a:lnTo>
                <a:lnTo>
                  <a:pt x="257230" y="93856"/>
                </a:lnTo>
                <a:lnTo>
                  <a:pt x="278041" y="105151"/>
                </a:lnTo>
                <a:lnTo>
                  <a:pt x="289391" y="111397"/>
                </a:lnTo>
                <a:lnTo>
                  <a:pt x="306921" y="121629"/>
                </a:lnTo>
                <a:lnTo>
                  <a:pt x="325350" y="133579"/>
                </a:lnTo>
                <a:lnTo>
                  <a:pt x="337824" y="141973"/>
                </a:lnTo>
                <a:lnTo>
                  <a:pt x="343649" y="145910"/>
                </a:lnTo>
                <a:lnTo>
                  <a:pt x="357426" y="155198"/>
                </a:lnTo>
                <a:lnTo>
                  <a:pt x="368113" y="162492"/>
                </a:lnTo>
                <a:lnTo>
                  <a:pt x="384585" y="174356"/>
                </a:lnTo>
                <a:lnTo>
                  <a:pt x="401811" y="188011"/>
                </a:lnTo>
                <a:lnTo>
                  <a:pt x="413438" y="197545"/>
                </a:lnTo>
                <a:lnTo>
                  <a:pt x="431753" y="212630"/>
                </a:lnTo>
                <a:lnTo>
                  <a:pt x="441691" y="220907"/>
                </a:lnTo>
                <a:lnTo>
                  <a:pt x="456960" y="234278"/>
                </a:lnTo>
                <a:lnTo>
                  <a:pt x="472813" y="249523"/>
                </a:lnTo>
                <a:lnTo>
                  <a:pt x="483482" y="260141"/>
                </a:lnTo>
                <a:lnTo>
                  <a:pt x="500224" y="276903"/>
                </a:lnTo>
                <a:lnTo>
                  <a:pt x="509314" y="286114"/>
                </a:lnTo>
                <a:lnTo>
                  <a:pt x="523206" y="300915"/>
                </a:lnTo>
                <a:lnTo>
                  <a:pt x="537514" y="317619"/>
                </a:lnTo>
                <a:lnTo>
                  <a:pt x="547122" y="329208"/>
                </a:lnTo>
                <a:lnTo>
                  <a:pt x="562139" y="347413"/>
                </a:lnTo>
                <a:lnTo>
                  <a:pt x="570322" y="357447"/>
                </a:lnTo>
                <a:lnTo>
                  <a:pt x="582764" y="373494"/>
                </a:lnTo>
                <a:lnTo>
                  <a:pt x="595416" y="391461"/>
                </a:lnTo>
                <a:lnTo>
                  <a:pt x="603861" y="403895"/>
                </a:lnTo>
                <a:lnTo>
                  <a:pt x="617139" y="423561"/>
                </a:lnTo>
                <a:lnTo>
                  <a:pt x="624328" y="434342"/>
                </a:lnTo>
                <a:lnTo>
                  <a:pt x="635163" y="451508"/>
                </a:lnTo>
                <a:lnTo>
                  <a:pt x="646017" y="470614"/>
                </a:lnTo>
                <a:lnTo>
                  <a:pt x="653228" y="483820"/>
                </a:lnTo>
                <a:lnTo>
                  <a:pt x="656526" y="489889"/>
                </a:lnTo>
                <a:lnTo>
                  <a:pt x="664486" y="504519"/>
                </a:lnTo>
                <a:lnTo>
                  <a:pt x="670621" y="515937"/>
                </a:lnTo>
                <a:lnTo>
                  <a:pt x="675525" y="525372"/>
                </a:lnTo>
                <a:lnTo>
                  <a:pt x="679789" y="534053"/>
                </a:lnTo>
                <a:lnTo>
                  <a:pt x="684008" y="543211"/>
                </a:lnTo>
                <a:lnTo>
                  <a:pt x="688772" y="554074"/>
                </a:lnTo>
                <a:lnTo>
                  <a:pt x="694676" y="567873"/>
                </a:lnTo>
                <a:lnTo>
                  <a:pt x="697471" y="574446"/>
                </a:lnTo>
                <a:lnTo>
                  <a:pt x="703969" y="589749"/>
                </a:lnTo>
                <a:lnTo>
                  <a:pt x="708959" y="601691"/>
                </a:lnTo>
                <a:lnTo>
                  <a:pt x="712914" y="611554"/>
                </a:lnTo>
                <a:lnTo>
                  <a:pt x="716309" y="620616"/>
                </a:lnTo>
                <a:lnTo>
                  <a:pt x="719617" y="630159"/>
                </a:lnTo>
                <a:lnTo>
                  <a:pt x="723311" y="641462"/>
                </a:lnTo>
                <a:lnTo>
                  <a:pt x="727867" y="655806"/>
                </a:lnTo>
                <a:lnTo>
                  <a:pt x="729970" y="662470"/>
                </a:lnTo>
                <a:lnTo>
                  <a:pt x="735001" y="678345"/>
                </a:lnTo>
                <a:lnTo>
                  <a:pt x="738843" y="690723"/>
                </a:lnTo>
                <a:lnTo>
                  <a:pt x="741850" y="700922"/>
                </a:lnTo>
                <a:lnTo>
                  <a:pt x="744373" y="710263"/>
                </a:lnTo>
                <a:lnTo>
                  <a:pt x="746766" y="720064"/>
                </a:lnTo>
                <a:lnTo>
                  <a:pt x="749381" y="731646"/>
                </a:lnTo>
                <a:lnTo>
                  <a:pt x="752571" y="746328"/>
                </a:lnTo>
                <a:lnTo>
                  <a:pt x="754049" y="7531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96541" y="7355212"/>
            <a:ext cx="3568" cy="10579"/>
          </a:xfrm>
          <a:custGeom>
            <a:avLst/>
            <a:gdLst/>
            <a:ahLst/>
            <a:cxnLst/>
            <a:rect l="l" t="t" r="r" b="b"/>
            <a:pathLst>
              <a:path w="3568" h="10579">
                <a:moveTo>
                  <a:pt x="0" y="0"/>
                </a:moveTo>
                <a:lnTo>
                  <a:pt x="1511" y="2260"/>
                </a:lnTo>
                <a:lnTo>
                  <a:pt x="2806" y="4864"/>
                </a:lnTo>
                <a:lnTo>
                  <a:pt x="3238" y="5829"/>
                </a:lnTo>
                <a:lnTo>
                  <a:pt x="3238" y="6045"/>
                </a:lnTo>
                <a:lnTo>
                  <a:pt x="3352" y="7124"/>
                </a:lnTo>
                <a:lnTo>
                  <a:pt x="3568" y="8851"/>
                </a:lnTo>
                <a:lnTo>
                  <a:pt x="3352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700106" y="8657476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28939" y="747679"/>
                </a:lnTo>
                <a:lnTo>
                  <a:pt x="48639" y="742816"/>
                </a:lnTo>
                <a:lnTo>
                  <a:pt x="69697" y="736580"/>
                </a:lnTo>
                <a:lnTo>
                  <a:pt x="90728" y="729970"/>
                </a:lnTo>
                <a:lnTo>
                  <a:pt x="118897" y="720920"/>
                </a:lnTo>
                <a:lnTo>
                  <a:pt x="138059" y="714189"/>
                </a:lnTo>
                <a:lnTo>
                  <a:pt x="158428" y="705990"/>
                </a:lnTo>
                <a:lnTo>
                  <a:pt x="178854" y="697356"/>
                </a:lnTo>
                <a:lnTo>
                  <a:pt x="206008" y="685683"/>
                </a:lnTo>
                <a:lnTo>
                  <a:pt x="224411" y="677146"/>
                </a:lnTo>
                <a:lnTo>
                  <a:pt x="243929" y="667002"/>
                </a:lnTo>
                <a:lnTo>
                  <a:pt x="263309" y="656526"/>
                </a:lnTo>
                <a:lnTo>
                  <a:pt x="289227" y="642279"/>
                </a:lnTo>
                <a:lnTo>
                  <a:pt x="306759" y="632022"/>
                </a:lnTo>
                <a:lnTo>
                  <a:pt x="325197" y="620072"/>
                </a:lnTo>
                <a:lnTo>
                  <a:pt x="343547" y="607707"/>
                </a:lnTo>
                <a:lnTo>
                  <a:pt x="368005" y="591068"/>
                </a:lnTo>
                <a:lnTo>
                  <a:pt x="384450" y="579204"/>
                </a:lnTo>
                <a:lnTo>
                  <a:pt x="401669" y="565548"/>
                </a:lnTo>
                <a:lnTo>
                  <a:pt x="418719" y="551548"/>
                </a:lnTo>
                <a:lnTo>
                  <a:pt x="441458" y="532647"/>
                </a:lnTo>
                <a:lnTo>
                  <a:pt x="456689" y="519245"/>
                </a:lnTo>
                <a:lnTo>
                  <a:pt x="472509" y="503989"/>
                </a:lnTo>
                <a:lnTo>
                  <a:pt x="488162" y="488378"/>
                </a:lnTo>
                <a:lnTo>
                  <a:pt x="508983" y="467366"/>
                </a:lnTo>
                <a:lnTo>
                  <a:pt x="522866" y="452565"/>
                </a:lnTo>
                <a:lnTo>
                  <a:pt x="537148" y="435872"/>
                </a:lnTo>
                <a:lnTo>
                  <a:pt x="551230" y="418820"/>
                </a:lnTo>
                <a:lnTo>
                  <a:pt x="569934" y="395900"/>
                </a:lnTo>
                <a:lnTo>
                  <a:pt x="582336" y="379843"/>
                </a:lnTo>
                <a:lnTo>
                  <a:pt x="594950" y="361849"/>
                </a:lnTo>
                <a:lnTo>
                  <a:pt x="607288" y="343547"/>
                </a:lnTo>
                <a:lnTo>
                  <a:pt x="616597" y="329754"/>
                </a:lnTo>
                <a:lnTo>
                  <a:pt x="623780" y="318978"/>
                </a:lnTo>
                <a:lnTo>
                  <a:pt x="629547" y="310053"/>
                </a:lnTo>
                <a:lnTo>
                  <a:pt x="634606" y="301810"/>
                </a:lnTo>
                <a:lnTo>
                  <a:pt x="639668" y="293080"/>
                </a:lnTo>
                <a:lnTo>
                  <a:pt x="645443" y="282697"/>
                </a:lnTo>
                <a:lnTo>
                  <a:pt x="652640" y="269490"/>
                </a:lnTo>
                <a:lnTo>
                  <a:pt x="655993" y="263309"/>
                </a:lnTo>
                <a:lnTo>
                  <a:pt x="663916" y="248708"/>
                </a:lnTo>
                <a:lnTo>
                  <a:pt x="670024" y="237302"/>
                </a:lnTo>
                <a:lnTo>
                  <a:pt x="674910" y="227864"/>
                </a:lnTo>
                <a:lnTo>
                  <a:pt x="679165" y="219168"/>
                </a:lnTo>
                <a:lnTo>
                  <a:pt x="683378" y="209988"/>
                </a:lnTo>
                <a:lnTo>
                  <a:pt x="688143" y="199097"/>
                </a:lnTo>
                <a:lnTo>
                  <a:pt x="694049" y="185271"/>
                </a:lnTo>
                <a:lnTo>
                  <a:pt x="703283" y="163432"/>
                </a:lnTo>
                <a:lnTo>
                  <a:pt x="708245" y="151488"/>
                </a:lnTo>
                <a:lnTo>
                  <a:pt x="712181" y="141625"/>
                </a:lnTo>
                <a:lnTo>
                  <a:pt x="715565" y="132560"/>
                </a:lnTo>
                <a:lnTo>
                  <a:pt x="718869" y="123012"/>
                </a:lnTo>
                <a:lnTo>
                  <a:pt x="722566" y="111699"/>
                </a:lnTo>
                <a:lnTo>
                  <a:pt x="727130" y="97339"/>
                </a:lnTo>
                <a:lnTo>
                  <a:pt x="734218" y="74840"/>
                </a:lnTo>
                <a:lnTo>
                  <a:pt x="738043" y="62463"/>
                </a:lnTo>
                <a:lnTo>
                  <a:pt x="741042" y="52263"/>
                </a:lnTo>
                <a:lnTo>
                  <a:pt x="743564" y="42920"/>
                </a:lnTo>
                <a:lnTo>
                  <a:pt x="745955" y="33113"/>
                </a:lnTo>
                <a:lnTo>
                  <a:pt x="748561" y="21521"/>
                </a:lnTo>
                <a:lnTo>
                  <a:pt x="751730" y="6823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811451" y="8667842"/>
            <a:ext cx="690448" cy="766254"/>
          </a:xfrm>
          <a:custGeom>
            <a:avLst/>
            <a:gdLst/>
            <a:ahLst/>
            <a:cxnLst/>
            <a:rect l="l" t="t" r="r" b="b"/>
            <a:pathLst>
              <a:path w="690448" h="766254">
                <a:moveTo>
                  <a:pt x="690448" y="0"/>
                </a:moveTo>
                <a:lnTo>
                  <a:pt x="685451" y="27464"/>
                </a:lnTo>
                <a:lnTo>
                  <a:pt x="677295" y="59019"/>
                </a:lnTo>
                <a:lnTo>
                  <a:pt x="668809" y="87581"/>
                </a:lnTo>
                <a:lnTo>
                  <a:pt x="658761" y="120008"/>
                </a:lnTo>
                <a:lnTo>
                  <a:pt x="646864" y="151968"/>
                </a:lnTo>
                <a:lnTo>
                  <a:pt x="634656" y="182672"/>
                </a:lnTo>
                <a:lnTo>
                  <a:pt x="621490" y="213999"/>
                </a:lnTo>
                <a:lnTo>
                  <a:pt x="606337" y="244681"/>
                </a:lnTo>
                <a:lnTo>
                  <a:pt x="591239" y="273891"/>
                </a:lnTo>
                <a:lnTo>
                  <a:pt x="575068" y="303745"/>
                </a:lnTo>
                <a:lnTo>
                  <a:pt x="556976" y="332790"/>
                </a:lnTo>
                <a:lnTo>
                  <a:pt x="539059" y="360438"/>
                </a:lnTo>
                <a:lnTo>
                  <a:pt x="520030" y="388581"/>
                </a:lnTo>
                <a:lnTo>
                  <a:pt x="499132" y="415696"/>
                </a:lnTo>
                <a:lnTo>
                  <a:pt x="478660" y="441349"/>
                </a:lnTo>
                <a:lnTo>
                  <a:pt x="456956" y="467531"/>
                </a:lnTo>
                <a:lnTo>
                  <a:pt x="433551" y="492447"/>
                </a:lnTo>
                <a:lnTo>
                  <a:pt x="410580" y="516056"/>
                </a:lnTo>
                <a:lnTo>
                  <a:pt x="386446" y="539974"/>
                </a:lnTo>
                <a:lnTo>
                  <a:pt x="360702" y="562535"/>
                </a:lnTo>
                <a:lnTo>
                  <a:pt x="335581" y="583763"/>
                </a:lnTo>
                <a:lnTo>
                  <a:pt x="309205" y="605209"/>
                </a:lnTo>
                <a:lnTo>
                  <a:pt x="281391" y="625142"/>
                </a:lnTo>
                <a:lnTo>
                  <a:pt x="254341" y="643772"/>
                </a:lnTo>
                <a:lnTo>
                  <a:pt x="225988" y="662497"/>
                </a:lnTo>
                <a:lnTo>
                  <a:pt x="196341" y="679596"/>
                </a:lnTo>
                <a:lnTo>
                  <a:pt x="167539" y="695531"/>
                </a:lnTo>
                <a:lnTo>
                  <a:pt x="137507" y="711380"/>
                </a:lnTo>
                <a:lnTo>
                  <a:pt x="106301" y="725488"/>
                </a:lnTo>
                <a:lnTo>
                  <a:pt x="76155" y="738526"/>
                </a:lnTo>
                <a:lnTo>
                  <a:pt x="45052" y="751266"/>
                </a:lnTo>
                <a:lnTo>
                  <a:pt x="11485" y="762583"/>
                </a:lnTo>
                <a:lnTo>
                  <a:pt x="0" y="7662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09396" y="7446904"/>
            <a:ext cx="763993" cy="684720"/>
          </a:xfrm>
          <a:custGeom>
            <a:avLst/>
            <a:gdLst/>
            <a:ahLst/>
            <a:cxnLst/>
            <a:rect l="l" t="t" r="r" b="b"/>
            <a:pathLst>
              <a:path w="763993" h="684720">
                <a:moveTo>
                  <a:pt x="0" y="0"/>
                </a:moveTo>
                <a:lnTo>
                  <a:pt x="27492" y="5041"/>
                </a:lnTo>
                <a:lnTo>
                  <a:pt x="58997" y="13130"/>
                </a:lnTo>
                <a:lnTo>
                  <a:pt x="87700" y="21643"/>
                </a:lnTo>
                <a:lnTo>
                  <a:pt x="110860" y="28668"/>
                </a:lnTo>
                <a:lnTo>
                  <a:pt x="139650" y="38776"/>
                </a:lnTo>
                <a:lnTo>
                  <a:pt x="167081" y="49568"/>
                </a:lnTo>
                <a:lnTo>
                  <a:pt x="194965" y="60819"/>
                </a:lnTo>
                <a:lnTo>
                  <a:pt x="222848" y="73183"/>
                </a:lnTo>
                <a:lnTo>
                  <a:pt x="244642" y="84164"/>
                </a:lnTo>
                <a:lnTo>
                  <a:pt x="273896" y="99285"/>
                </a:lnTo>
                <a:lnTo>
                  <a:pt x="295277" y="110632"/>
                </a:lnTo>
                <a:lnTo>
                  <a:pt x="321543" y="126333"/>
                </a:lnTo>
                <a:lnTo>
                  <a:pt x="346354" y="142341"/>
                </a:lnTo>
                <a:lnTo>
                  <a:pt x="371543" y="158777"/>
                </a:lnTo>
                <a:lnTo>
                  <a:pt x="396520" y="176330"/>
                </a:lnTo>
                <a:lnTo>
                  <a:pt x="415779" y="191329"/>
                </a:lnTo>
                <a:lnTo>
                  <a:pt x="441460" y="211788"/>
                </a:lnTo>
                <a:lnTo>
                  <a:pt x="460232" y="227105"/>
                </a:lnTo>
                <a:lnTo>
                  <a:pt x="482922" y="247616"/>
                </a:lnTo>
                <a:lnTo>
                  <a:pt x="504139" y="268160"/>
                </a:lnTo>
                <a:lnTo>
                  <a:pt x="525619" y="289172"/>
                </a:lnTo>
                <a:lnTo>
                  <a:pt x="546683" y="311256"/>
                </a:lnTo>
                <a:lnTo>
                  <a:pt x="562643" y="329739"/>
                </a:lnTo>
                <a:lnTo>
                  <a:pt x="583870" y="354864"/>
                </a:lnTo>
                <a:lnTo>
                  <a:pt x="599279" y="373537"/>
                </a:lnTo>
                <a:lnTo>
                  <a:pt x="617522" y="398106"/>
                </a:lnTo>
                <a:lnTo>
                  <a:pt x="634288" y="422389"/>
                </a:lnTo>
                <a:lnTo>
                  <a:pt x="643813" y="436221"/>
                </a:lnTo>
                <a:lnTo>
                  <a:pt x="651295" y="447185"/>
                </a:lnTo>
                <a:lnTo>
                  <a:pt x="657352" y="456287"/>
                </a:lnTo>
                <a:lnTo>
                  <a:pt x="662604" y="464530"/>
                </a:lnTo>
                <a:lnTo>
                  <a:pt x="667671" y="472918"/>
                </a:lnTo>
                <a:lnTo>
                  <a:pt x="673171" y="482457"/>
                </a:lnTo>
                <a:lnTo>
                  <a:pt x="679723" y="494150"/>
                </a:lnTo>
                <a:lnTo>
                  <a:pt x="687527" y="508241"/>
                </a:lnTo>
                <a:lnTo>
                  <a:pt x="695632" y="522948"/>
                </a:lnTo>
                <a:lnTo>
                  <a:pt x="701968" y="534604"/>
                </a:lnTo>
                <a:lnTo>
                  <a:pt x="707062" y="544270"/>
                </a:lnTo>
                <a:lnTo>
                  <a:pt x="711438" y="553002"/>
                </a:lnTo>
                <a:lnTo>
                  <a:pt x="715621" y="561862"/>
                </a:lnTo>
                <a:lnTo>
                  <a:pt x="720137" y="571907"/>
                </a:lnTo>
                <a:lnTo>
                  <a:pt x="725511" y="584197"/>
                </a:lnTo>
                <a:lnTo>
                  <a:pt x="731913" y="598970"/>
                </a:lnTo>
                <a:lnTo>
                  <a:pt x="738514" y="614176"/>
                </a:lnTo>
                <a:lnTo>
                  <a:pt x="743548" y="625994"/>
                </a:lnTo>
                <a:lnTo>
                  <a:pt x="747519" y="635762"/>
                </a:lnTo>
                <a:lnTo>
                  <a:pt x="750929" y="644816"/>
                </a:lnTo>
                <a:lnTo>
                  <a:pt x="754283" y="654492"/>
                </a:lnTo>
                <a:lnTo>
                  <a:pt x="758083" y="666127"/>
                </a:lnTo>
                <a:lnTo>
                  <a:pt x="762834" y="681058"/>
                </a:lnTo>
                <a:lnTo>
                  <a:pt x="763993" y="6847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61674" y="7401758"/>
            <a:ext cx="8432" cy="7886"/>
          </a:xfrm>
          <a:custGeom>
            <a:avLst/>
            <a:gdLst/>
            <a:ahLst/>
            <a:cxnLst/>
            <a:rect l="l" t="t" r="r" b="b"/>
            <a:pathLst>
              <a:path w="8432" h="7886">
                <a:moveTo>
                  <a:pt x="0" y="7886"/>
                </a:moveTo>
                <a:lnTo>
                  <a:pt x="647" y="6261"/>
                </a:lnTo>
                <a:lnTo>
                  <a:pt x="762" y="6045"/>
                </a:lnTo>
                <a:lnTo>
                  <a:pt x="1841" y="4648"/>
                </a:lnTo>
                <a:lnTo>
                  <a:pt x="2921" y="3136"/>
                </a:lnTo>
                <a:lnTo>
                  <a:pt x="3136" y="2920"/>
                </a:lnTo>
                <a:lnTo>
                  <a:pt x="4648" y="1841"/>
                </a:lnTo>
                <a:lnTo>
                  <a:pt x="6261" y="761"/>
                </a:lnTo>
                <a:lnTo>
                  <a:pt x="6477" y="647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037395" y="9418010"/>
            <a:ext cx="9715" cy="6375"/>
          </a:xfrm>
          <a:custGeom>
            <a:avLst/>
            <a:gdLst/>
            <a:ahLst/>
            <a:cxnLst/>
            <a:rect l="l" t="t" r="r" b="b"/>
            <a:pathLst>
              <a:path w="9715" h="6375">
                <a:moveTo>
                  <a:pt x="9715" y="6375"/>
                </a:moveTo>
                <a:lnTo>
                  <a:pt x="7772" y="6159"/>
                </a:lnTo>
                <a:lnTo>
                  <a:pt x="7556" y="6057"/>
                </a:lnTo>
                <a:lnTo>
                  <a:pt x="5829" y="5295"/>
                </a:lnTo>
                <a:lnTo>
                  <a:pt x="4102" y="4533"/>
                </a:lnTo>
                <a:lnTo>
                  <a:pt x="3886" y="4432"/>
                </a:lnTo>
                <a:lnTo>
                  <a:pt x="2489" y="3136"/>
                </a:lnTo>
                <a:lnTo>
                  <a:pt x="1079" y="1841"/>
                </a:lnTo>
                <a:lnTo>
                  <a:pt x="863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057907" y="7486977"/>
            <a:ext cx="3352" cy="11226"/>
          </a:xfrm>
          <a:custGeom>
            <a:avLst/>
            <a:gdLst/>
            <a:ahLst/>
            <a:cxnLst/>
            <a:rect l="l" t="t" r="r" b="b"/>
            <a:pathLst>
              <a:path w="3352" h="11226">
                <a:moveTo>
                  <a:pt x="2921" y="11226"/>
                </a:moveTo>
                <a:lnTo>
                  <a:pt x="3352" y="9385"/>
                </a:lnTo>
                <a:lnTo>
                  <a:pt x="3352" y="9067"/>
                </a:lnTo>
                <a:lnTo>
                  <a:pt x="3136" y="7226"/>
                </a:lnTo>
                <a:lnTo>
                  <a:pt x="2921" y="5283"/>
                </a:lnTo>
                <a:lnTo>
                  <a:pt x="2819" y="5067"/>
                </a:lnTo>
                <a:lnTo>
                  <a:pt x="2057" y="3340"/>
                </a:lnTo>
                <a:lnTo>
                  <a:pt x="1295" y="1612"/>
                </a:lnTo>
                <a:lnTo>
                  <a:pt x="1193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071194" y="7509109"/>
            <a:ext cx="90398" cy="61671"/>
          </a:xfrm>
          <a:custGeom>
            <a:avLst/>
            <a:gdLst/>
            <a:ahLst/>
            <a:cxnLst/>
            <a:rect l="l" t="t" r="r" b="b"/>
            <a:pathLst>
              <a:path w="90398" h="61671">
                <a:moveTo>
                  <a:pt x="90398" y="61671"/>
                </a:moveTo>
                <a:lnTo>
                  <a:pt x="79567" y="53068"/>
                </a:lnTo>
                <a:lnTo>
                  <a:pt x="71488" y="47142"/>
                </a:lnTo>
                <a:lnTo>
                  <a:pt x="62102" y="40614"/>
                </a:lnTo>
                <a:lnTo>
                  <a:pt x="49119" y="31723"/>
                </a:lnTo>
                <a:lnTo>
                  <a:pt x="39769" y="25454"/>
                </a:lnTo>
                <a:lnTo>
                  <a:pt x="31721" y="20193"/>
                </a:lnTo>
                <a:lnTo>
                  <a:pt x="22642" y="14325"/>
                </a:lnTo>
                <a:lnTo>
                  <a:pt x="10202" y="6237"/>
                </a:lnTo>
                <a:lnTo>
                  <a:pt x="7772" y="4648"/>
                </a:lnTo>
                <a:lnTo>
                  <a:pt x="4000" y="215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96581" y="9309257"/>
            <a:ext cx="10693" cy="4635"/>
          </a:xfrm>
          <a:custGeom>
            <a:avLst/>
            <a:gdLst/>
            <a:ahLst/>
            <a:cxnLst/>
            <a:rect l="l" t="t" r="r" b="b"/>
            <a:pathLst>
              <a:path w="10693" h="4635">
                <a:moveTo>
                  <a:pt x="10693" y="4533"/>
                </a:moveTo>
                <a:lnTo>
                  <a:pt x="8750" y="4635"/>
                </a:lnTo>
                <a:lnTo>
                  <a:pt x="8534" y="4635"/>
                </a:lnTo>
                <a:lnTo>
                  <a:pt x="6692" y="4216"/>
                </a:lnTo>
                <a:lnTo>
                  <a:pt x="4864" y="3670"/>
                </a:lnTo>
                <a:lnTo>
                  <a:pt x="3022" y="2590"/>
                </a:lnTo>
                <a:lnTo>
                  <a:pt x="1409" y="1612"/>
                </a:lnTo>
                <a:lnTo>
                  <a:pt x="119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349511" y="9165620"/>
            <a:ext cx="5943" cy="9931"/>
          </a:xfrm>
          <a:custGeom>
            <a:avLst/>
            <a:gdLst/>
            <a:ahLst/>
            <a:cxnLst/>
            <a:rect l="l" t="t" r="r" b="b"/>
            <a:pathLst>
              <a:path w="5943" h="9931">
                <a:moveTo>
                  <a:pt x="0" y="9931"/>
                </a:moveTo>
                <a:lnTo>
                  <a:pt x="1511" y="8966"/>
                </a:lnTo>
                <a:lnTo>
                  <a:pt x="1727" y="8737"/>
                </a:lnTo>
                <a:lnTo>
                  <a:pt x="3022" y="7340"/>
                </a:lnTo>
                <a:lnTo>
                  <a:pt x="4102" y="5930"/>
                </a:lnTo>
                <a:lnTo>
                  <a:pt x="4216" y="5727"/>
                </a:lnTo>
                <a:lnTo>
                  <a:pt x="4864" y="4102"/>
                </a:lnTo>
                <a:lnTo>
                  <a:pt x="5626" y="2260"/>
                </a:lnTo>
                <a:lnTo>
                  <a:pt x="5727" y="2044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350808" y="9155032"/>
            <a:ext cx="4648" cy="9715"/>
          </a:xfrm>
          <a:custGeom>
            <a:avLst/>
            <a:gdLst/>
            <a:ahLst/>
            <a:cxnLst/>
            <a:rect l="l" t="t" r="r" b="b"/>
            <a:pathLst>
              <a:path w="4648" h="9715">
                <a:moveTo>
                  <a:pt x="0" y="0"/>
                </a:moveTo>
                <a:lnTo>
                  <a:pt x="1511" y="1193"/>
                </a:lnTo>
                <a:lnTo>
                  <a:pt x="1625" y="1397"/>
                </a:lnTo>
                <a:lnTo>
                  <a:pt x="2692" y="2921"/>
                </a:lnTo>
                <a:lnTo>
                  <a:pt x="3670" y="4533"/>
                </a:lnTo>
                <a:lnTo>
                  <a:pt x="3670" y="4749"/>
                </a:lnTo>
                <a:lnTo>
                  <a:pt x="4203" y="6591"/>
                </a:lnTo>
                <a:lnTo>
                  <a:pt x="4648" y="7988"/>
                </a:lnTo>
                <a:lnTo>
                  <a:pt x="4648" y="8204"/>
                </a:lnTo>
                <a:lnTo>
                  <a:pt x="4648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450705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17"/>
                </a:moveTo>
                <a:lnTo>
                  <a:pt x="1841" y="0"/>
                </a:lnTo>
                <a:lnTo>
                  <a:pt x="2057" y="0"/>
                </a:lnTo>
                <a:lnTo>
                  <a:pt x="4000" y="101"/>
                </a:lnTo>
                <a:lnTo>
                  <a:pt x="5829" y="317"/>
                </a:lnTo>
                <a:lnTo>
                  <a:pt x="6045" y="419"/>
                </a:lnTo>
                <a:lnTo>
                  <a:pt x="7772" y="1181"/>
                </a:lnTo>
                <a:lnTo>
                  <a:pt x="9512" y="1943"/>
                </a:lnTo>
                <a:lnTo>
                  <a:pt x="9728" y="2044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450705" y="90162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2908"/>
                </a:moveTo>
                <a:lnTo>
                  <a:pt x="1841" y="3340"/>
                </a:lnTo>
                <a:lnTo>
                  <a:pt x="2057" y="3340"/>
                </a:lnTo>
                <a:lnTo>
                  <a:pt x="4000" y="3124"/>
                </a:lnTo>
                <a:lnTo>
                  <a:pt x="5829" y="2908"/>
                </a:lnTo>
                <a:lnTo>
                  <a:pt x="6045" y="2908"/>
                </a:lnTo>
                <a:lnTo>
                  <a:pt x="7772" y="2158"/>
                </a:lnTo>
                <a:lnTo>
                  <a:pt x="9512" y="1396"/>
                </a:lnTo>
                <a:lnTo>
                  <a:pt x="9728" y="1181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464862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01" y="0"/>
                </a:moveTo>
                <a:lnTo>
                  <a:pt x="850" y="2590"/>
                </a:lnTo>
                <a:lnTo>
                  <a:pt x="1181" y="5397"/>
                </a:lnTo>
                <a:lnTo>
                  <a:pt x="1295" y="6477"/>
                </a:lnTo>
                <a:lnTo>
                  <a:pt x="1181" y="6692"/>
                </a:lnTo>
                <a:lnTo>
                  <a:pt x="965" y="7886"/>
                </a:lnTo>
                <a:lnTo>
                  <a:pt x="647" y="9067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501899" y="8239408"/>
            <a:ext cx="23739" cy="428434"/>
          </a:xfrm>
          <a:custGeom>
            <a:avLst/>
            <a:gdLst/>
            <a:ahLst/>
            <a:cxnLst/>
            <a:rect l="l" t="t" r="r" b="b"/>
            <a:pathLst>
              <a:path w="23739" h="428434">
                <a:moveTo>
                  <a:pt x="0" y="428434"/>
                </a:moveTo>
                <a:lnTo>
                  <a:pt x="3803" y="415995"/>
                </a:lnTo>
                <a:lnTo>
                  <a:pt x="5929" y="404539"/>
                </a:lnTo>
                <a:lnTo>
                  <a:pt x="6375" y="401650"/>
                </a:lnTo>
                <a:lnTo>
                  <a:pt x="9027" y="384988"/>
                </a:lnTo>
                <a:lnTo>
                  <a:pt x="11193" y="371853"/>
                </a:lnTo>
                <a:lnTo>
                  <a:pt x="12978" y="361057"/>
                </a:lnTo>
                <a:lnTo>
                  <a:pt x="14491" y="351415"/>
                </a:lnTo>
                <a:lnTo>
                  <a:pt x="17124" y="330849"/>
                </a:lnTo>
                <a:lnTo>
                  <a:pt x="18459" y="317554"/>
                </a:lnTo>
                <a:lnTo>
                  <a:pt x="19875" y="301536"/>
                </a:lnTo>
                <a:lnTo>
                  <a:pt x="21267" y="284824"/>
                </a:lnTo>
                <a:lnTo>
                  <a:pt x="22304" y="271602"/>
                </a:lnTo>
                <a:lnTo>
                  <a:pt x="23479" y="250932"/>
                </a:lnTo>
                <a:lnTo>
                  <a:pt x="23739" y="230130"/>
                </a:lnTo>
                <a:lnTo>
                  <a:pt x="23631" y="216743"/>
                </a:lnTo>
                <a:lnTo>
                  <a:pt x="23431" y="200558"/>
                </a:lnTo>
                <a:lnTo>
                  <a:pt x="23205" y="183755"/>
                </a:lnTo>
                <a:lnTo>
                  <a:pt x="22965" y="170473"/>
                </a:lnTo>
                <a:lnTo>
                  <a:pt x="22148" y="149768"/>
                </a:lnTo>
                <a:lnTo>
                  <a:pt x="20379" y="129027"/>
                </a:lnTo>
                <a:lnTo>
                  <a:pt x="18951" y="115702"/>
                </a:lnTo>
                <a:lnTo>
                  <a:pt x="17170" y="99796"/>
                </a:lnTo>
                <a:lnTo>
                  <a:pt x="15283" y="83089"/>
                </a:lnTo>
                <a:lnTo>
                  <a:pt x="13730" y="69894"/>
                </a:lnTo>
                <a:lnTo>
                  <a:pt x="10875" y="49377"/>
                </a:lnTo>
                <a:lnTo>
                  <a:pt x="7104" y="28933"/>
                </a:lnTo>
                <a:lnTo>
                  <a:pt x="4408" y="1582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539588" y="8820337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375"/>
                </a:lnTo>
                <a:lnTo>
                  <a:pt x="6807" y="6057"/>
                </a:lnTo>
                <a:lnTo>
                  <a:pt x="5829" y="4533"/>
                </a:lnTo>
                <a:lnTo>
                  <a:pt x="4762" y="3022"/>
                </a:lnTo>
                <a:lnTo>
                  <a:pt x="4546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540025" y="8078707"/>
            <a:ext cx="7023" cy="7988"/>
          </a:xfrm>
          <a:custGeom>
            <a:avLst/>
            <a:gdLst/>
            <a:ahLst/>
            <a:cxnLst/>
            <a:rect l="l" t="t" r="r" b="b"/>
            <a:pathLst>
              <a:path w="7023" h="7988">
                <a:moveTo>
                  <a:pt x="0" y="7988"/>
                </a:moveTo>
                <a:lnTo>
                  <a:pt x="1295" y="7556"/>
                </a:lnTo>
                <a:lnTo>
                  <a:pt x="1511" y="7340"/>
                </a:lnTo>
                <a:lnTo>
                  <a:pt x="2590" y="6476"/>
                </a:lnTo>
                <a:lnTo>
                  <a:pt x="4102" y="5295"/>
                </a:lnTo>
                <a:lnTo>
                  <a:pt x="4318" y="5181"/>
                </a:lnTo>
                <a:lnTo>
                  <a:pt x="5397" y="3670"/>
                </a:lnTo>
                <a:lnTo>
                  <a:pt x="6375" y="2044"/>
                </a:lnTo>
                <a:lnTo>
                  <a:pt x="6477" y="1828"/>
                </a:lnTo>
                <a:lnTo>
                  <a:pt x="70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590031" y="8515346"/>
            <a:ext cx="9601" cy="98069"/>
          </a:xfrm>
          <a:custGeom>
            <a:avLst/>
            <a:gdLst/>
            <a:ahLst/>
            <a:cxnLst/>
            <a:rect l="l" t="t" r="r" b="b"/>
            <a:pathLst>
              <a:path w="9601" h="98069">
                <a:moveTo>
                  <a:pt x="9499" y="0"/>
                </a:moveTo>
                <a:lnTo>
                  <a:pt x="9601" y="6807"/>
                </a:lnTo>
                <a:lnTo>
                  <a:pt x="8953" y="13716"/>
                </a:lnTo>
                <a:lnTo>
                  <a:pt x="7453" y="29842"/>
                </a:lnTo>
                <a:lnTo>
                  <a:pt x="6304" y="41737"/>
                </a:lnTo>
                <a:lnTo>
                  <a:pt x="5304" y="51545"/>
                </a:lnTo>
                <a:lnTo>
                  <a:pt x="4252" y="61405"/>
                </a:lnTo>
                <a:lnTo>
                  <a:pt x="2949" y="73459"/>
                </a:lnTo>
                <a:lnTo>
                  <a:pt x="1295" y="88887"/>
                </a:lnTo>
                <a:lnTo>
                  <a:pt x="749" y="93535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590027" y="8293732"/>
            <a:ext cx="10261" cy="106375"/>
          </a:xfrm>
          <a:custGeom>
            <a:avLst/>
            <a:gdLst/>
            <a:ahLst/>
            <a:cxnLst/>
            <a:rect l="l" t="t" r="r" b="b"/>
            <a:pathLst>
              <a:path w="10261" h="106375">
                <a:moveTo>
                  <a:pt x="0" y="0"/>
                </a:moveTo>
                <a:lnTo>
                  <a:pt x="749" y="4533"/>
                </a:lnTo>
                <a:lnTo>
                  <a:pt x="1295" y="9182"/>
                </a:lnTo>
                <a:lnTo>
                  <a:pt x="3025" y="25302"/>
                </a:lnTo>
                <a:lnTo>
                  <a:pt x="4313" y="37195"/>
                </a:lnTo>
                <a:lnTo>
                  <a:pt x="5360" y="47001"/>
                </a:lnTo>
                <a:lnTo>
                  <a:pt x="6366" y="56861"/>
                </a:lnTo>
                <a:lnTo>
                  <a:pt x="7530" y="68919"/>
                </a:lnTo>
                <a:lnTo>
                  <a:pt x="8966" y="84353"/>
                </a:lnTo>
                <a:lnTo>
                  <a:pt x="10045" y="95364"/>
                </a:lnTo>
                <a:lnTo>
                  <a:pt x="10261" y="10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376138" y="8323540"/>
            <a:ext cx="27317" cy="308876"/>
          </a:xfrm>
          <a:custGeom>
            <a:avLst/>
            <a:gdLst/>
            <a:ahLst/>
            <a:cxnLst/>
            <a:rect l="l" t="t" r="r" b="b"/>
            <a:pathLst>
              <a:path w="27317" h="308876">
                <a:moveTo>
                  <a:pt x="20840" y="863"/>
                </a:moveTo>
                <a:lnTo>
                  <a:pt x="20942" y="0"/>
                </a:lnTo>
                <a:lnTo>
                  <a:pt x="17919" y="23329"/>
                </a:lnTo>
                <a:lnTo>
                  <a:pt x="12852" y="117398"/>
                </a:lnTo>
                <a:lnTo>
                  <a:pt x="8966" y="117932"/>
                </a:lnTo>
                <a:lnTo>
                  <a:pt x="5283" y="119773"/>
                </a:lnTo>
                <a:lnTo>
                  <a:pt x="2489" y="122580"/>
                </a:lnTo>
                <a:lnTo>
                  <a:pt x="647" y="126149"/>
                </a:lnTo>
                <a:lnTo>
                  <a:pt x="0" y="130035"/>
                </a:lnTo>
                <a:lnTo>
                  <a:pt x="647" y="134023"/>
                </a:lnTo>
                <a:lnTo>
                  <a:pt x="2489" y="137591"/>
                </a:lnTo>
                <a:lnTo>
                  <a:pt x="5283" y="140398"/>
                </a:lnTo>
                <a:lnTo>
                  <a:pt x="8966" y="142125"/>
                </a:lnTo>
                <a:lnTo>
                  <a:pt x="12852" y="142773"/>
                </a:lnTo>
                <a:lnTo>
                  <a:pt x="17919" y="236956"/>
                </a:lnTo>
                <a:lnTo>
                  <a:pt x="27317" y="308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393191" y="8647967"/>
            <a:ext cx="6489" cy="8864"/>
          </a:xfrm>
          <a:custGeom>
            <a:avLst/>
            <a:gdLst/>
            <a:ahLst/>
            <a:cxnLst/>
            <a:rect l="l" t="t" r="r" b="b"/>
            <a:pathLst>
              <a:path w="6489" h="8864">
                <a:moveTo>
                  <a:pt x="977" y="2705"/>
                </a:moveTo>
                <a:lnTo>
                  <a:pt x="0" y="0"/>
                </a:lnTo>
                <a:lnTo>
                  <a:pt x="1295" y="3784"/>
                </a:lnTo>
                <a:lnTo>
                  <a:pt x="3682" y="6921"/>
                </a:lnTo>
                <a:lnTo>
                  <a:pt x="6489" y="8864"/>
                </a:lnTo>
                <a:lnTo>
                  <a:pt x="368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399680" y="8656830"/>
            <a:ext cx="35420" cy="113182"/>
          </a:xfrm>
          <a:custGeom>
            <a:avLst/>
            <a:gdLst/>
            <a:ahLst/>
            <a:cxnLst/>
            <a:rect l="l" t="t" r="r" b="b"/>
            <a:pathLst>
              <a:path w="35420" h="113182">
                <a:moveTo>
                  <a:pt x="0" y="0"/>
                </a:moveTo>
                <a:lnTo>
                  <a:pt x="4318" y="1511"/>
                </a:lnTo>
                <a:lnTo>
                  <a:pt x="8204" y="1396"/>
                </a:lnTo>
                <a:lnTo>
                  <a:pt x="9829" y="9397"/>
                </a:lnTo>
                <a:lnTo>
                  <a:pt x="3542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393092" y="8582955"/>
            <a:ext cx="10477" cy="61023"/>
          </a:xfrm>
          <a:custGeom>
            <a:avLst/>
            <a:gdLst/>
            <a:ahLst/>
            <a:cxnLst/>
            <a:rect l="l" t="t" r="r" b="b"/>
            <a:pathLst>
              <a:path w="10477" h="61023">
                <a:moveTo>
                  <a:pt x="3886" y="0"/>
                </a:moveTo>
                <a:lnTo>
                  <a:pt x="6045" y="21285"/>
                </a:lnTo>
                <a:lnTo>
                  <a:pt x="10477" y="50228"/>
                </a:lnTo>
                <a:lnTo>
                  <a:pt x="6591" y="51625"/>
                </a:lnTo>
                <a:lnTo>
                  <a:pt x="3454" y="53898"/>
                </a:lnTo>
                <a:lnTo>
                  <a:pt x="1181" y="57137"/>
                </a:lnTo>
                <a:lnTo>
                  <a:pt x="0" y="61023"/>
                </a:lnTo>
                <a:lnTo>
                  <a:pt x="1181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393091" y="8643975"/>
            <a:ext cx="101" cy="4000"/>
          </a:xfrm>
          <a:custGeom>
            <a:avLst/>
            <a:gdLst/>
            <a:ahLst/>
            <a:cxnLst/>
            <a:rect l="l" t="t" r="r" b="b"/>
            <a:pathLst>
              <a:path w="101" h="4000">
                <a:moveTo>
                  <a:pt x="0" y="0"/>
                </a:moveTo>
                <a:lnTo>
                  <a:pt x="101" y="40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389737" y="8481433"/>
            <a:ext cx="3568" cy="66205"/>
          </a:xfrm>
          <a:custGeom>
            <a:avLst/>
            <a:gdLst/>
            <a:ahLst/>
            <a:cxnLst/>
            <a:rect l="l" t="t" r="r" b="b"/>
            <a:pathLst>
              <a:path w="3568" h="66205">
                <a:moveTo>
                  <a:pt x="3568" y="66205"/>
                </a:moveTo>
                <a:lnTo>
                  <a:pt x="1739" y="47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389850" y="8359616"/>
            <a:ext cx="3454" cy="65443"/>
          </a:xfrm>
          <a:custGeom>
            <a:avLst/>
            <a:gdLst/>
            <a:ahLst/>
            <a:cxnLst/>
            <a:rect l="l" t="t" r="r" b="b"/>
            <a:pathLst>
              <a:path w="3454" h="65443">
                <a:moveTo>
                  <a:pt x="0" y="65443"/>
                </a:moveTo>
                <a:lnTo>
                  <a:pt x="1625" y="18465"/>
                </a:ln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4397086" y="8289631"/>
            <a:ext cx="4432" cy="33909"/>
          </a:xfrm>
          <a:custGeom>
            <a:avLst/>
            <a:gdLst/>
            <a:ahLst/>
            <a:cxnLst/>
            <a:rect l="l" t="t" r="r" b="b"/>
            <a:pathLst>
              <a:path w="4432" h="33908">
                <a:moveTo>
                  <a:pt x="0" y="33908"/>
                </a:moveTo>
                <a:lnTo>
                  <a:pt x="4432" y="0"/>
                </a:lnTo>
                <a:lnTo>
                  <a:pt x="2057" y="13284"/>
                </a:lnTo>
                <a:lnTo>
                  <a:pt x="0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392979" y="8255820"/>
            <a:ext cx="10591" cy="33807"/>
          </a:xfrm>
          <a:custGeom>
            <a:avLst/>
            <a:gdLst/>
            <a:ahLst/>
            <a:cxnLst/>
            <a:rect l="l" t="t" r="r" b="b"/>
            <a:pathLst>
              <a:path w="10591" h="33807">
                <a:moveTo>
                  <a:pt x="8534" y="33807"/>
                </a:moveTo>
                <a:lnTo>
                  <a:pt x="10591" y="18148"/>
                </a:lnTo>
                <a:lnTo>
                  <a:pt x="6807" y="16852"/>
                </a:lnTo>
                <a:lnTo>
                  <a:pt x="3568" y="14478"/>
                </a:lnTo>
                <a:lnTo>
                  <a:pt x="1295" y="11239"/>
                </a:lnTo>
                <a:lnTo>
                  <a:pt x="114" y="7454"/>
                </a:lnTo>
                <a:lnTo>
                  <a:pt x="215" y="3467"/>
                </a:lnTo>
                <a:lnTo>
                  <a:pt x="1409" y="0"/>
                </a:lnTo>
                <a:lnTo>
                  <a:pt x="215" y="3467"/>
                </a:lnTo>
                <a:lnTo>
                  <a:pt x="0" y="5727"/>
                </a:lnTo>
                <a:lnTo>
                  <a:pt x="1295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394385" y="8250426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5397"/>
                </a:moveTo>
                <a:lnTo>
                  <a:pt x="2489" y="1943"/>
                </a:lnTo>
                <a:lnTo>
                  <a:pt x="5295" y="0"/>
                </a:lnTo>
                <a:lnTo>
                  <a:pt x="248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4400111" y="8657154"/>
            <a:ext cx="7772" cy="1193"/>
          </a:xfrm>
          <a:custGeom>
            <a:avLst/>
            <a:gdLst/>
            <a:ahLst/>
            <a:cxnLst/>
            <a:rect l="l" t="t" r="r" b="b"/>
            <a:pathLst>
              <a:path w="7772" h="1193">
                <a:moveTo>
                  <a:pt x="0" y="0"/>
                </a:moveTo>
                <a:lnTo>
                  <a:pt x="3886" y="1193"/>
                </a:lnTo>
                <a:lnTo>
                  <a:pt x="7772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399678" y="8607687"/>
            <a:ext cx="1727" cy="9182"/>
          </a:xfrm>
          <a:custGeom>
            <a:avLst/>
            <a:gdLst/>
            <a:ahLst/>
            <a:cxnLst/>
            <a:rect l="l" t="t" r="r" b="b"/>
            <a:pathLst>
              <a:path w="1727" h="9182">
                <a:moveTo>
                  <a:pt x="1727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4402919" y="8275476"/>
            <a:ext cx="431" cy="2921"/>
          </a:xfrm>
          <a:custGeom>
            <a:avLst/>
            <a:gdLst/>
            <a:ahLst/>
            <a:cxnLst/>
            <a:rect l="l" t="t" r="r" b="b"/>
            <a:pathLst>
              <a:path w="431" h="2921">
                <a:moveTo>
                  <a:pt x="0" y="292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404001" y="8142963"/>
            <a:ext cx="29591" cy="106057"/>
          </a:xfrm>
          <a:custGeom>
            <a:avLst/>
            <a:gdLst/>
            <a:ahLst/>
            <a:cxnLst/>
            <a:rect l="l" t="t" r="r" b="b"/>
            <a:pathLst>
              <a:path w="29590" h="106057">
                <a:moveTo>
                  <a:pt x="3886" y="106057"/>
                </a:moveTo>
                <a:lnTo>
                  <a:pt x="0" y="105956"/>
                </a:lnTo>
                <a:lnTo>
                  <a:pt x="3886" y="106057"/>
                </a:lnTo>
                <a:lnTo>
                  <a:pt x="5511" y="98069"/>
                </a:lnTo>
                <a:lnTo>
                  <a:pt x="29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399680" y="8248914"/>
            <a:ext cx="4318" cy="1511"/>
          </a:xfrm>
          <a:custGeom>
            <a:avLst/>
            <a:gdLst/>
            <a:ahLst/>
            <a:cxnLst/>
            <a:rect l="l" t="t" r="r" b="b"/>
            <a:pathLst>
              <a:path w="4317" h="1511">
                <a:moveTo>
                  <a:pt x="0" y="1511"/>
                </a:moveTo>
                <a:lnTo>
                  <a:pt x="4318" y="0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442874" y="8832432"/>
            <a:ext cx="762" cy="3886"/>
          </a:xfrm>
          <a:custGeom>
            <a:avLst/>
            <a:gdLst/>
            <a:ahLst/>
            <a:cxnLst/>
            <a:rect l="l" t="t" r="r" b="b"/>
            <a:pathLst>
              <a:path w="762" h="3886">
                <a:moveTo>
                  <a:pt x="762" y="3568"/>
                </a:moveTo>
                <a:lnTo>
                  <a:pt x="762" y="3886"/>
                </a:lnTo>
                <a:lnTo>
                  <a:pt x="0" y="0"/>
                </a:lnTo>
                <a:lnTo>
                  <a:pt x="76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442877" y="8831254"/>
            <a:ext cx="215" cy="1181"/>
          </a:xfrm>
          <a:custGeom>
            <a:avLst/>
            <a:gdLst/>
            <a:ahLst/>
            <a:cxnLst/>
            <a:rect l="l" t="t" r="r" b="b"/>
            <a:pathLst>
              <a:path w="215" h="1181">
                <a:moveTo>
                  <a:pt x="0" y="749"/>
                </a:moveTo>
                <a:lnTo>
                  <a:pt x="0" y="1181"/>
                </a:lnTo>
                <a:lnTo>
                  <a:pt x="21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443636" y="8836323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0"/>
                </a:moveTo>
                <a:lnTo>
                  <a:pt x="1943" y="3568"/>
                </a:lnTo>
                <a:lnTo>
                  <a:pt x="4864" y="6261"/>
                </a:lnTo>
                <a:lnTo>
                  <a:pt x="8534" y="7886"/>
                </a:lnTo>
                <a:lnTo>
                  <a:pt x="12522" y="8318"/>
                </a:lnTo>
                <a:lnTo>
                  <a:pt x="16306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530135" y="8994648"/>
            <a:ext cx="546" cy="1193"/>
          </a:xfrm>
          <a:custGeom>
            <a:avLst/>
            <a:gdLst/>
            <a:ahLst/>
            <a:cxnLst/>
            <a:rect l="l" t="t" r="r" b="b"/>
            <a:pathLst>
              <a:path w="546" h="1193">
                <a:moveTo>
                  <a:pt x="546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447847" y="8820231"/>
            <a:ext cx="3124" cy="1727"/>
          </a:xfrm>
          <a:custGeom>
            <a:avLst/>
            <a:gdLst/>
            <a:ahLst/>
            <a:cxnLst/>
            <a:rect l="l" t="t" r="r" b="b"/>
            <a:pathLst>
              <a:path w="3124" h="1727">
                <a:moveTo>
                  <a:pt x="0" y="1727"/>
                </a:move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443089" y="8828440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435101" y="8770016"/>
            <a:ext cx="16205" cy="50215"/>
          </a:xfrm>
          <a:custGeom>
            <a:avLst/>
            <a:gdLst/>
            <a:ahLst/>
            <a:cxnLst/>
            <a:rect l="l" t="t" r="r" b="b"/>
            <a:pathLst>
              <a:path w="16205" h="50215">
                <a:moveTo>
                  <a:pt x="15875" y="50215"/>
                </a:moveTo>
                <a:lnTo>
                  <a:pt x="16205" y="499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433590" y="8137236"/>
            <a:ext cx="1511" cy="5727"/>
          </a:xfrm>
          <a:custGeom>
            <a:avLst/>
            <a:gdLst/>
            <a:ahLst/>
            <a:cxnLst/>
            <a:rect l="l" t="t" r="r" b="b"/>
            <a:pathLst>
              <a:path w="1511" h="5727">
                <a:moveTo>
                  <a:pt x="0" y="5727"/>
                </a:moveTo>
                <a:lnTo>
                  <a:pt x="151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35105" y="8086479"/>
            <a:ext cx="16205" cy="50761"/>
          </a:xfrm>
          <a:custGeom>
            <a:avLst/>
            <a:gdLst/>
            <a:ahLst/>
            <a:cxnLst/>
            <a:rect l="l" t="t" r="r" b="b"/>
            <a:pathLst>
              <a:path w="16205" h="50761">
                <a:moveTo>
                  <a:pt x="0" y="50761"/>
                </a:moveTo>
                <a:lnTo>
                  <a:pt x="16205" y="647"/>
                </a:lnTo>
                <a:lnTo>
                  <a:pt x="15113" y="0"/>
                </a:lnTo>
                <a:lnTo>
                  <a:pt x="1620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7847" y="8085184"/>
            <a:ext cx="2374" cy="1295"/>
          </a:xfrm>
          <a:custGeom>
            <a:avLst/>
            <a:gdLst/>
            <a:ahLst/>
            <a:cxnLst/>
            <a:rect l="l" t="t" r="r" b="b"/>
            <a:pathLst>
              <a:path w="2374" h="1295">
                <a:moveTo>
                  <a:pt x="0" y="0"/>
                </a:moveTo>
                <a:lnTo>
                  <a:pt x="237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42874" y="8070816"/>
            <a:ext cx="762" cy="7886"/>
          </a:xfrm>
          <a:custGeom>
            <a:avLst/>
            <a:gdLst/>
            <a:ahLst/>
            <a:cxnLst/>
            <a:rect l="l" t="t" r="r" b="b"/>
            <a:pathLst>
              <a:path w="762" h="7886">
                <a:moveTo>
                  <a:pt x="546" y="7886"/>
                </a:moveTo>
                <a:lnTo>
                  <a:pt x="0" y="4000"/>
                </a:lnTo>
                <a:lnTo>
                  <a:pt x="762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43636" y="8062502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8318"/>
                </a:moveTo>
                <a:lnTo>
                  <a:pt x="1943" y="4864"/>
                </a:lnTo>
                <a:lnTo>
                  <a:pt x="4864" y="2159"/>
                </a:lnTo>
                <a:lnTo>
                  <a:pt x="8534" y="546"/>
                </a:lnTo>
                <a:lnTo>
                  <a:pt x="12522" y="0"/>
                </a:lnTo>
                <a:lnTo>
                  <a:pt x="16306" y="76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48387" y="8820009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48068" y="8669135"/>
            <a:ext cx="67386" cy="115341"/>
          </a:xfrm>
          <a:custGeom>
            <a:avLst/>
            <a:gdLst/>
            <a:ahLst/>
            <a:cxnLst/>
            <a:rect l="l" t="t" r="r" b="b"/>
            <a:pathLst>
              <a:path w="67386" h="115341">
                <a:moveTo>
                  <a:pt x="65659" y="97637"/>
                </a:moveTo>
                <a:lnTo>
                  <a:pt x="67386" y="102819"/>
                </a:lnTo>
                <a:lnTo>
                  <a:pt x="28727" y="115341"/>
                </a:lnTo>
                <a:lnTo>
                  <a:pt x="3771" y="25387"/>
                </a:lnTo>
                <a:lnTo>
                  <a:pt x="0" y="8534"/>
                </a:lnTo>
                <a:lnTo>
                  <a:pt x="39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280958" y="9411644"/>
            <a:ext cx="10477" cy="48704"/>
          </a:xfrm>
          <a:custGeom>
            <a:avLst/>
            <a:gdLst/>
            <a:ahLst/>
            <a:cxnLst/>
            <a:rect l="l" t="t" r="r" b="b"/>
            <a:pathLst>
              <a:path w="10477" h="48704">
                <a:moveTo>
                  <a:pt x="0" y="48704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78731" y="8658556"/>
            <a:ext cx="58648" cy="12522"/>
          </a:xfrm>
          <a:custGeom>
            <a:avLst/>
            <a:gdLst/>
            <a:ahLst/>
            <a:cxnLst/>
            <a:rect l="l" t="t" r="r" b="b"/>
            <a:pathLst>
              <a:path w="58648" h="12522">
                <a:moveTo>
                  <a:pt x="58648" y="0"/>
                </a:move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7848" y="8567399"/>
            <a:ext cx="39636" cy="110274"/>
          </a:xfrm>
          <a:custGeom>
            <a:avLst/>
            <a:gdLst/>
            <a:ahLst/>
            <a:cxnLst/>
            <a:rect l="l" t="t" r="r" b="b"/>
            <a:pathLst>
              <a:path w="39636" h="110274">
                <a:moveTo>
                  <a:pt x="215" y="110274"/>
                </a:moveTo>
                <a:lnTo>
                  <a:pt x="0" y="108864"/>
                </a:lnTo>
                <a:lnTo>
                  <a:pt x="39636" y="100444"/>
                </a:lnTo>
                <a:lnTo>
                  <a:pt x="23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56159" y="8843885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3784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65125" y="8466529"/>
            <a:ext cx="6375" cy="102387"/>
          </a:xfrm>
          <a:custGeom>
            <a:avLst/>
            <a:gdLst/>
            <a:ahLst/>
            <a:cxnLst/>
            <a:rect l="l" t="t" r="r" b="b"/>
            <a:pathLst>
              <a:path w="6375" h="102387">
                <a:moveTo>
                  <a:pt x="6375" y="10238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133864" y="7486008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59944" y="7939816"/>
            <a:ext cx="55397" cy="123444"/>
          </a:xfrm>
          <a:custGeom>
            <a:avLst/>
            <a:gdLst/>
            <a:ahLst/>
            <a:cxnLst/>
            <a:rect l="l" t="t" r="r" b="b"/>
            <a:pathLst>
              <a:path w="55397" h="123444">
                <a:moveTo>
                  <a:pt x="0" y="123443"/>
                </a:moveTo>
                <a:lnTo>
                  <a:pt x="10579" y="96558"/>
                </a:lnTo>
                <a:lnTo>
                  <a:pt x="55397" y="0"/>
                </a:lnTo>
                <a:lnTo>
                  <a:pt x="20523" y="73012"/>
                </a:lnTo>
                <a:lnTo>
                  <a:pt x="13500" y="90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73124" y="8876394"/>
            <a:ext cx="41897" cy="90284"/>
          </a:xfrm>
          <a:custGeom>
            <a:avLst/>
            <a:gdLst/>
            <a:ahLst/>
            <a:cxnLst/>
            <a:rect l="l" t="t" r="r" b="b"/>
            <a:pathLst>
              <a:path w="41897" h="90284">
                <a:moveTo>
                  <a:pt x="41897" y="90284"/>
                </a:moveTo>
                <a:lnTo>
                  <a:pt x="7340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87809" y="8668595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0" y="546"/>
                </a:moveTo>
                <a:lnTo>
                  <a:pt x="22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88455" y="8239408"/>
            <a:ext cx="48704" cy="10363"/>
          </a:xfrm>
          <a:custGeom>
            <a:avLst/>
            <a:gdLst/>
            <a:ahLst/>
            <a:cxnLst/>
            <a:rect l="l" t="t" r="r" b="b"/>
            <a:pathLst>
              <a:path w="48704" h="10363">
                <a:moveTo>
                  <a:pt x="0" y="0"/>
                </a:moveTo>
                <a:lnTo>
                  <a:pt x="48704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145093" y="7446147"/>
            <a:ext cx="145262" cy="49682"/>
          </a:xfrm>
          <a:custGeom>
            <a:avLst/>
            <a:gdLst/>
            <a:ahLst/>
            <a:cxnLst/>
            <a:rect l="l" t="t" r="r" b="b"/>
            <a:pathLst>
              <a:path w="145262" h="49682">
                <a:moveTo>
                  <a:pt x="145262" y="49682"/>
                </a:moveTo>
                <a:lnTo>
                  <a:pt x="134569" y="0"/>
                </a:lnTo>
                <a:lnTo>
                  <a:pt x="37045" y="25920"/>
                </a:lnTo>
                <a:lnTo>
                  <a:pt x="0" y="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520963" y="8786106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15455" y="8771952"/>
            <a:ext cx="1295" cy="2921"/>
          </a:xfrm>
          <a:custGeom>
            <a:avLst/>
            <a:gdLst/>
            <a:ahLst/>
            <a:cxnLst/>
            <a:rect l="l" t="t" r="r" b="b"/>
            <a:pathLst>
              <a:path w="1295" h="2921">
                <a:moveTo>
                  <a:pt x="1295" y="292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15351" y="7894671"/>
            <a:ext cx="15328" cy="45148"/>
          </a:xfrm>
          <a:custGeom>
            <a:avLst/>
            <a:gdLst/>
            <a:ahLst/>
            <a:cxnLst/>
            <a:rect l="l" t="t" r="r" b="b"/>
            <a:pathLst>
              <a:path w="15328" h="45148">
                <a:moveTo>
                  <a:pt x="10147" y="10909"/>
                </a:moveTo>
                <a:lnTo>
                  <a:pt x="9067" y="5829"/>
                </a:lnTo>
                <a:lnTo>
                  <a:pt x="9283" y="3136"/>
                </a:lnTo>
                <a:lnTo>
                  <a:pt x="10464" y="0"/>
                </a:lnTo>
                <a:lnTo>
                  <a:pt x="9283" y="3136"/>
                </a:lnTo>
                <a:lnTo>
                  <a:pt x="9067" y="7124"/>
                </a:lnTo>
                <a:lnTo>
                  <a:pt x="10147" y="10909"/>
                </a:lnTo>
                <a:lnTo>
                  <a:pt x="12306" y="14249"/>
                </a:lnTo>
                <a:lnTo>
                  <a:pt x="15328" y="16954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524419" y="9001564"/>
            <a:ext cx="4216" cy="14693"/>
          </a:xfrm>
          <a:custGeom>
            <a:avLst/>
            <a:gdLst/>
            <a:ahLst/>
            <a:cxnLst/>
            <a:rect l="l" t="t" r="r" b="b"/>
            <a:pathLst>
              <a:path w="4216" h="14693">
                <a:moveTo>
                  <a:pt x="1079" y="0"/>
                </a:moveTo>
                <a:lnTo>
                  <a:pt x="0" y="3886"/>
                </a:lnTo>
                <a:lnTo>
                  <a:pt x="215" y="7886"/>
                </a:lnTo>
                <a:lnTo>
                  <a:pt x="1727" y="11557"/>
                </a:lnTo>
                <a:lnTo>
                  <a:pt x="4216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539753" y="9017769"/>
            <a:ext cx="6692" cy="4965"/>
          </a:xfrm>
          <a:custGeom>
            <a:avLst/>
            <a:gdLst/>
            <a:ahLst/>
            <a:cxnLst/>
            <a:rect l="l" t="t" r="r" b="b"/>
            <a:pathLst>
              <a:path w="6692" h="4965">
                <a:moveTo>
                  <a:pt x="0" y="1396"/>
                </a:moveTo>
                <a:lnTo>
                  <a:pt x="3784" y="0"/>
                </a:lnTo>
                <a:lnTo>
                  <a:pt x="6692" y="4965"/>
                </a:lnTo>
                <a:lnTo>
                  <a:pt x="497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525498" y="8995836"/>
            <a:ext cx="5181" cy="5727"/>
          </a:xfrm>
          <a:custGeom>
            <a:avLst/>
            <a:gdLst/>
            <a:ahLst/>
            <a:cxnLst/>
            <a:rect l="l" t="t" r="r" b="b"/>
            <a:pathLst>
              <a:path w="5181" h="5727">
                <a:moveTo>
                  <a:pt x="0" y="5727"/>
                </a:moveTo>
                <a:lnTo>
                  <a:pt x="2159" y="2374"/>
                </a:lnTo>
                <a:lnTo>
                  <a:pt x="5181" y="0"/>
                </a:lnTo>
                <a:lnTo>
                  <a:pt x="388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533599" y="8820016"/>
            <a:ext cx="4216" cy="11226"/>
          </a:xfrm>
          <a:custGeom>
            <a:avLst/>
            <a:gdLst/>
            <a:ahLst/>
            <a:cxnLst/>
            <a:rect l="l" t="t" r="r" b="b"/>
            <a:pathLst>
              <a:path w="4216" h="11226">
                <a:moveTo>
                  <a:pt x="0" y="0"/>
                </a:moveTo>
                <a:lnTo>
                  <a:pt x="421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527660" y="7908928"/>
            <a:ext cx="3022" cy="2705"/>
          </a:xfrm>
          <a:custGeom>
            <a:avLst/>
            <a:gdLst/>
            <a:ahLst/>
            <a:cxnLst/>
            <a:rect l="l" t="t" r="r" b="b"/>
            <a:pathLst>
              <a:path w="3022" h="2705">
                <a:moveTo>
                  <a:pt x="1727" y="1295"/>
                </a:moveTo>
                <a:lnTo>
                  <a:pt x="3022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525822" y="7891001"/>
            <a:ext cx="2806" cy="3670"/>
          </a:xfrm>
          <a:custGeom>
            <a:avLst/>
            <a:gdLst/>
            <a:ahLst/>
            <a:cxnLst/>
            <a:rect l="l" t="t" r="r" b="b"/>
            <a:pathLst>
              <a:path w="2806" h="3670">
                <a:moveTo>
                  <a:pt x="0" y="3670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539753" y="7884623"/>
            <a:ext cx="6692" cy="4864"/>
          </a:xfrm>
          <a:custGeom>
            <a:avLst/>
            <a:gdLst/>
            <a:ahLst/>
            <a:cxnLst/>
            <a:rect l="l" t="t" r="r" b="b"/>
            <a:pathLst>
              <a:path w="6692" h="4864">
                <a:moveTo>
                  <a:pt x="0" y="3352"/>
                </a:moveTo>
                <a:lnTo>
                  <a:pt x="3784" y="4864"/>
                </a:lnTo>
                <a:lnTo>
                  <a:pt x="6692" y="0"/>
                </a:lnTo>
                <a:lnTo>
                  <a:pt x="4432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544292" y="9019059"/>
            <a:ext cx="10363" cy="16624"/>
          </a:xfrm>
          <a:custGeom>
            <a:avLst/>
            <a:gdLst/>
            <a:ahLst/>
            <a:cxnLst/>
            <a:rect l="l" t="t" r="r" b="b"/>
            <a:pathLst>
              <a:path w="10363" h="16624">
                <a:moveTo>
                  <a:pt x="0" y="0"/>
                </a:moveTo>
                <a:lnTo>
                  <a:pt x="10363" y="166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544832" y="7872101"/>
            <a:ext cx="9499" cy="15227"/>
          </a:xfrm>
          <a:custGeom>
            <a:avLst/>
            <a:gdLst/>
            <a:ahLst/>
            <a:cxnLst/>
            <a:rect l="l" t="t" r="r" b="b"/>
            <a:pathLst>
              <a:path w="9499" h="15227">
                <a:moveTo>
                  <a:pt x="0" y="15227"/>
                </a:moveTo>
                <a:lnTo>
                  <a:pt x="9499" y="0"/>
                </a:lnTo>
                <a:lnTo>
                  <a:pt x="237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546772" y="9023054"/>
            <a:ext cx="92557" cy="132308"/>
          </a:xfrm>
          <a:custGeom>
            <a:avLst/>
            <a:gdLst/>
            <a:ahLst/>
            <a:cxnLst/>
            <a:rect l="l" t="t" r="r" b="b"/>
            <a:pathLst>
              <a:path w="92557" h="132308">
                <a:moveTo>
                  <a:pt x="92125" y="131114"/>
                </a:moveTo>
                <a:lnTo>
                  <a:pt x="92557" y="132308"/>
                </a:lnTo>
                <a:lnTo>
                  <a:pt x="22999" y="36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569780" y="7770577"/>
            <a:ext cx="55727" cy="76682"/>
          </a:xfrm>
          <a:custGeom>
            <a:avLst/>
            <a:gdLst/>
            <a:ahLst/>
            <a:cxnLst/>
            <a:rect l="l" t="t" r="r" b="b"/>
            <a:pathLst>
              <a:path w="55727" h="76682">
                <a:moveTo>
                  <a:pt x="0" y="76682"/>
                </a:moveTo>
                <a:lnTo>
                  <a:pt x="5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554334" y="7871452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647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569785" y="9059880"/>
            <a:ext cx="62852" cy="86512"/>
          </a:xfrm>
          <a:custGeom>
            <a:avLst/>
            <a:gdLst/>
            <a:ahLst/>
            <a:cxnLst/>
            <a:rect l="l" t="t" r="r" b="b"/>
            <a:pathLst>
              <a:path w="62852" h="86512">
                <a:moveTo>
                  <a:pt x="62852" y="86512"/>
                </a:moveTo>
                <a:lnTo>
                  <a:pt x="21590" y="31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625512" y="7754053"/>
            <a:ext cx="12636" cy="16522"/>
          </a:xfrm>
          <a:custGeom>
            <a:avLst/>
            <a:gdLst/>
            <a:ahLst/>
            <a:cxnLst/>
            <a:rect l="l" t="t" r="r" b="b"/>
            <a:pathLst>
              <a:path w="12636" h="16522">
                <a:moveTo>
                  <a:pt x="7124" y="6807"/>
                </a:moveTo>
                <a:lnTo>
                  <a:pt x="0" y="16522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635011" y="915848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6261"/>
                </a:moveTo>
                <a:lnTo>
                  <a:pt x="1079" y="11226"/>
                </a:lnTo>
                <a:lnTo>
                  <a:pt x="0" y="7124"/>
                </a:lnTo>
                <a:lnTo>
                  <a:pt x="431" y="3136"/>
                </a:lnTo>
                <a:lnTo>
                  <a:pt x="0" y="6261"/>
                </a:lnTo>
                <a:lnTo>
                  <a:pt x="431" y="3136"/>
                </a:lnTo>
                <a:lnTo>
                  <a:pt x="1727" y="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636089" y="9169721"/>
            <a:ext cx="23329" cy="8636"/>
          </a:xfrm>
          <a:custGeom>
            <a:avLst/>
            <a:gdLst/>
            <a:ahLst/>
            <a:cxnLst/>
            <a:rect l="l" t="t" r="r" b="b"/>
            <a:pathLst>
              <a:path w="23329" h="8635">
                <a:moveTo>
                  <a:pt x="0" y="0"/>
                </a:moveTo>
                <a:lnTo>
                  <a:pt x="1841" y="3238"/>
                </a:lnTo>
                <a:lnTo>
                  <a:pt x="4864" y="5829"/>
                </a:lnTo>
                <a:lnTo>
                  <a:pt x="8534" y="7340"/>
                </a:lnTo>
                <a:lnTo>
                  <a:pt x="12522" y="7670"/>
                </a:lnTo>
                <a:lnTo>
                  <a:pt x="16421" y="6807"/>
                </a:lnTo>
                <a:lnTo>
                  <a:pt x="19761" y="4749"/>
                </a:lnTo>
                <a:lnTo>
                  <a:pt x="23329" y="8635"/>
                </a:lnTo>
                <a:lnTo>
                  <a:pt x="20408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636740" y="9155352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313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636841" y="7752227"/>
            <a:ext cx="2819" cy="3454"/>
          </a:xfrm>
          <a:custGeom>
            <a:avLst/>
            <a:gdLst/>
            <a:ahLst/>
            <a:cxnLst/>
            <a:rect l="l" t="t" r="r" b="b"/>
            <a:pathLst>
              <a:path w="2819" h="3454">
                <a:moveTo>
                  <a:pt x="1625" y="1397"/>
                </a:moveTo>
                <a:lnTo>
                  <a:pt x="0" y="3454"/>
                </a:lnTo>
                <a:lnTo>
                  <a:pt x="2819" y="0"/>
                </a:lnTo>
                <a:lnTo>
                  <a:pt x="0" y="3454"/>
                </a:lnTo>
                <a:lnTo>
                  <a:pt x="9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635009" y="7741634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511" y="6375"/>
                </a:moveTo>
                <a:lnTo>
                  <a:pt x="43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635009" y="7729762"/>
            <a:ext cx="21818" cy="11874"/>
          </a:xfrm>
          <a:custGeom>
            <a:avLst/>
            <a:gdLst/>
            <a:ahLst/>
            <a:cxnLst/>
            <a:rect l="l" t="t" r="r" b="b"/>
            <a:pathLst>
              <a:path w="21818" h="11874">
                <a:moveTo>
                  <a:pt x="21818" y="2044"/>
                </a:moveTo>
                <a:lnTo>
                  <a:pt x="20840" y="3022"/>
                </a:lnTo>
                <a:lnTo>
                  <a:pt x="17487" y="965"/>
                </a:lnTo>
                <a:lnTo>
                  <a:pt x="13601" y="0"/>
                </a:lnTo>
                <a:lnTo>
                  <a:pt x="9613" y="317"/>
                </a:lnTo>
                <a:lnTo>
                  <a:pt x="5943" y="1943"/>
                </a:lnTo>
                <a:lnTo>
                  <a:pt x="2921" y="4533"/>
                </a:lnTo>
                <a:lnTo>
                  <a:pt x="965" y="7988"/>
                </a:lnTo>
                <a:lnTo>
                  <a:pt x="0" y="11874"/>
                </a:lnTo>
                <a:lnTo>
                  <a:pt x="96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635011" y="7742500"/>
            <a:ext cx="431" cy="3022"/>
          </a:xfrm>
          <a:custGeom>
            <a:avLst/>
            <a:gdLst/>
            <a:ahLst/>
            <a:cxnLst/>
            <a:rect l="l" t="t" r="r" b="b"/>
            <a:pathLst>
              <a:path w="431" h="3022">
                <a:moveTo>
                  <a:pt x="0" y="0"/>
                </a:moveTo>
                <a:lnTo>
                  <a:pt x="43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637070" y="9151797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749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59419" y="9178361"/>
            <a:ext cx="33578" cy="36499"/>
          </a:xfrm>
          <a:custGeom>
            <a:avLst/>
            <a:gdLst/>
            <a:ahLst/>
            <a:cxnLst/>
            <a:rect l="l" t="t" r="r" b="b"/>
            <a:pathLst>
              <a:path w="33578" h="36499">
                <a:moveTo>
                  <a:pt x="0" y="0"/>
                </a:moveTo>
                <a:lnTo>
                  <a:pt x="33578" y="36499"/>
                </a:lnTo>
                <a:lnTo>
                  <a:pt x="27216" y="30340"/>
                </a:lnTo>
                <a:lnTo>
                  <a:pt x="259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52507" y="9174472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1943" y="863"/>
                </a:moveTo>
                <a:lnTo>
                  <a:pt x="0" y="2057"/>
                </a:ln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652511" y="7691958"/>
            <a:ext cx="40817" cy="40817"/>
          </a:xfrm>
          <a:custGeom>
            <a:avLst/>
            <a:gdLst/>
            <a:ahLst/>
            <a:cxnLst/>
            <a:rect l="l" t="t" r="r" b="b"/>
            <a:pathLst>
              <a:path w="40817" h="40817">
                <a:moveTo>
                  <a:pt x="10147" y="33477"/>
                </a:moveTo>
                <a:lnTo>
                  <a:pt x="40817" y="0"/>
                </a:lnTo>
                <a:lnTo>
                  <a:pt x="34124" y="6477"/>
                </a:lnTo>
                <a:lnTo>
                  <a:pt x="3340" y="40817"/>
                </a:lnTo>
                <a:lnTo>
                  <a:pt x="0" y="3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693005" y="9214864"/>
            <a:ext cx="79387" cy="76250"/>
          </a:xfrm>
          <a:custGeom>
            <a:avLst/>
            <a:gdLst/>
            <a:ahLst/>
            <a:cxnLst/>
            <a:rect l="l" t="t" r="r" b="b"/>
            <a:pathLst>
              <a:path w="79387" h="76250">
                <a:moveTo>
                  <a:pt x="0" y="0"/>
                </a:moveTo>
                <a:lnTo>
                  <a:pt x="10477" y="11557"/>
                </a:lnTo>
                <a:lnTo>
                  <a:pt x="79387" y="76250"/>
                </a:lnTo>
                <a:lnTo>
                  <a:pt x="47091" y="47307"/>
                </a:lnTo>
                <a:lnTo>
                  <a:pt x="2322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693333" y="7616137"/>
            <a:ext cx="79057" cy="75819"/>
          </a:xfrm>
          <a:custGeom>
            <a:avLst/>
            <a:gdLst/>
            <a:ahLst/>
            <a:cxnLst/>
            <a:rect l="l" t="t" r="r" b="b"/>
            <a:pathLst>
              <a:path w="79057" h="75819">
                <a:moveTo>
                  <a:pt x="0" y="75819"/>
                </a:moveTo>
                <a:lnTo>
                  <a:pt x="10147" y="64693"/>
                </a:lnTo>
                <a:lnTo>
                  <a:pt x="79057" y="0"/>
                </a:lnTo>
                <a:lnTo>
                  <a:pt x="46761" y="28841"/>
                </a:lnTo>
                <a:lnTo>
                  <a:pt x="22898" y="5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693333" y="9215404"/>
            <a:ext cx="1625" cy="1625"/>
          </a:xfrm>
          <a:custGeom>
            <a:avLst/>
            <a:gdLst/>
            <a:ahLst/>
            <a:cxnLst/>
            <a:rect l="l" t="t" r="r" b="b"/>
            <a:pathLst>
              <a:path w="1625" h="1625">
                <a:moveTo>
                  <a:pt x="0" y="0"/>
                </a:moveTo>
                <a:lnTo>
                  <a:pt x="16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693655" y="7690121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0" y="151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771739" y="9304186"/>
            <a:ext cx="11455" cy="9601"/>
          </a:xfrm>
          <a:custGeom>
            <a:avLst/>
            <a:gdLst/>
            <a:ahLst/>
            <a:cxnLst/>
            <a:rect l="l" t="t" r="r" b="b"/>
            <a:pathLst>
              <a:path w="11455" h="9601">
                <a:moveTo>
                  <a:pt x="431" y="965"/>
                </a:moveTo>
                <a:lnTo>
                  <a:pt x="0" y="0"/>
                </a:lnTo>
                <a:lnTo>
                  <a:pt x="1511" y="3670"/>
                </a:lnTo>
                <a:lnTo>
                  <a:pt x="4216" y="6692"/>
                </a:lnTo>
                <a:lnTo>
                  <a:pt x="7556" y="8737"/>
                </a:lnTo>
                <a:lnTo>
                  <a:pt x="11455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794096" y="9309362"/>
            <a:ext cx="9283" cy="7124"/>
          </a:xfrm>
          <a:custGeom>
            <a:avLst/>
            <a:gdLst/>
            <a:ahLst/>
            <a:cxnLst/>
            <a:rect l="l" t="t" r="r" b="b"/>
            <a:pathLst>
              <a:path w="9283" h="7124">
                <a:moveTo>
                  <a:pt x="0" y="0"/>
                </a:moveTo>
                <a:lnTo>
                  <a:pt x="9283" y="7124"/>
                </a:lnTo>
                <a:lnTo>
                  <a:pt x="129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771415" y="9291114"/>
            <a:ext cx="3022" cy="9067"/>
          </a:xfrm>
          <a:custGeom>
            <a:avLst/>
            <a:gdLst/>
            <a:ahLst/>
            <a:cxnLst/>
            <a:rect l="l" t="t" r="r" b="b"/>
            <a:pathLst>
              <a:path w="3022" h="9067">
                <a:moveTo>
                  <a:pt x="863" y="5181"/>
                </a:moveTo>
                <a:lnTo>
                  <a:pt x="0" y="9067"/>
                </a:lnTo>
                <a:lnTo>
                  <a:pt x="863" y="5181"/>
                </a:lnTo>
                <a:lnTo>
                  <a:pt x="3022" y="1828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771415" y="9300183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0" y="1511"/>
                </a:moveTo>
                <a:lnTo>
                  <a:pt x="0" y="0"/>
                </a:lnTo>
                <a:lnTo>
                  <a:pt x="330" y="400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771415" y="930115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0" y="0"/>
                </a:moveTo>
                <a:lnTo>
                  <a:pt x="33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771415" y="7601562"/>
            <a:ext cx="977" cy="9398"/>
          </a:xfrm>
          <a:custGeom>
            <a:avLst/>
            <a:gdLst/>
            <a:ahLst/>
            <a:cxnLst/>
            <a:rect l="l" t="t" r="r" b="b"/>
            <a:pathLst>
              <a:path w="977" h="9398">
                <a:moveTo>
                  <a:pt x="0" y="4533"/>
                </a:moveTo>
                <a:lnTo>
                  <a:pt x="977" y="9398"/>
                </a:lnTo>
                <a:lnTo>
                  <a:pt x="0" y="5397"/>
                </a:lnTo>
                <a:lnTo>
                  <a:pt x="330" y="1511"/>
                </a:lnTo>
                <a:lnTo>
                  <a:pt x="977" y="0"/>
                </a:lnTo>
                <a:lnTo>
                  <a:pt x="0" y="4533"/>
                </a:lnTo>
                <a:lnTo>
                  <a:pt x="33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772386" y="7588606"/>
            <a:ext cx="33909" cy="12954"/>
          </a:xfrm>
          <a:custGeom>
            <a:avLst/>
            <a:gdLst/>
            <a:ahLst/>
            <a:cxnLst/>
            <a:rect l="l" t="t" r="r" b="b"/>
            <a:pathLst>
              <a:path w="33909" h="12953">
                <a:moveTo>
                  <a:pt x="0" y="12953"/>
                </a:moveTo>
                <a:lnTo>
                  <a:pt x="863" y="10794"/>
                </a:lnTo>
                <a:lnTo>
                  <a:pt x="3568" y="7772"/>
                </a:lnTo>
                <a:lnTo>
                  <a:pt x="6908" y="5714"/>
                </a:lnTo>
                <a:lnTo>
                  <a:pt x="10795" y="4851"/>
                </a:lnTo>
                <a:lnTo>
                  <a:pt x="14795" y="5181"/>
                </a:lnTo>
                <a:lnTo>
                  <a:pt x="18681" y="6908"/>
                </a:lnTo>
                <a:lnTo>
                  <a:pt x="21488" y="9385"/>
                </a:lnTo>
                <a:lnTo>
                  <a:pt x="33909" y="0"/>
                </a:lnTo>
                <a:lnTo>
                  <a:pt x="22567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779299" y="9312927"/>
            <a:ext cx="3886" cy="863"/>
          </a:xfrm>
          <a:custGeom>
            <a:avLst/>
            <a:gdLst/>
            <a:ahLst/>
            <a:cxnLst/>
            <a:rect l="l" t="t" r="r" b="b"/>
            <a:pathLst>
              <a:path w="3886" h="863">
                <a:moveTo>
                  <a:pt x="0" y="0"/>
                </a:moveTo>
                <a:lnTo>
                  <a:pt x="388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772389" y="7610957"/>
            <a:ext cx="2044" cy="5181"/>
          </a:xfrm>
          <a:custGeom>
            <a:avLst/>
            <a:gdLst/>
            <a:ahLst/>
            <a:cxnLst/>
            <a:rect l="l" t="t" r="r" b="b"/>
            <a:pathLst>
              <a:path w="2044" h="5181">
                <a:moveTo>
                  <a:pt x="1727" y="3670"/>
                </a:moveTo>
                <a:lnTo>
                  <a:pt x="0" y="5181"/>
                </a:lnTo>
                <a:lnTo>
                  <a:pt x="2044" y="3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775950" y="7594318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787184" y="9310770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4965" y="0"/>
                </a:moveTo>
                <a:lnTo>
                  <a:pt x="3670" y="1079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790856" y="9309574"/>
            <a:ext cx="2590" cy="2273"/>
          </a:xfrm>
          <a:custGeom>
            <a:avLst/>
            <a:gdLst/>
            <a:ahLst/>
            <a:cxnLst/>
            <a:rect l="l" t="t" r="r" b="b"/>
            <a:pathLst>
              <a:path w="2590" h="2273">
                <a:moveTo>
                  <a:pt x="0" y="2273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794959" y="9310118"/>
            <a:ext cx="33909" cy="25819"/>
          </a:xfrm>
          <a:custGeom>
            <a:avLst/>
            <a:gdLst/>
            <a:ahLst/>
            <a:cxnLst/>
            <a:rect l="l" t="t" r="r" b="b"/>
            <a:pathLst>
              <a:path w="33909" h="25819">
                <a:moveTo>
                  <a:pt x="0" y="0"/>
                </a:moveTo>
                <a:lnTo>
                  <a:pt x="33909" y="25819"/>
                </a:lnTo>
                <a:lnTo>
                  <a:pt x="22567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806301" y="7567545"/>
            <a:ext cx="27533" cy="21056"/>
          </a:xfrm>
          <a:custGeom>
            <a:avLst/>
            <a:gdLst/>
            <a:ahLst/>
            <a:cxnLst/>
            <a:rect l="l" t="t" r="r" b="b"/>
            <a:pathLst>
              <a:path w="27533" h="21056">
                <a:moveTo>
                  <a:pt x="0" y="21056"/>
                </a:moveTo>
                <a:lnTo>
                  <a:pt x="27533" y="0"/>
                </a:lnTo>
                <a:lnTo>
                  <a:pt x="11226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818396" y="9327724"/>
            <a:ext cx="44386" cy="33375"/>
          </a:xfrm>
          <a:custGeom>
            <a:avLst/>
            <a:gdLst/>
            <a:ahLst/>
            <a:cxnLst/>
            <a:rect l="l" t="t" r="r" b="b"/>
            <a:pathLst>
              <a:path w="44386" h="33375">
                <a:moveTo>
                  <a:pt x="0" y="0"/>
                </a:moveTo>
                <a:lnTo>
                  <a:pt x="44386" y="33375"/>
                </a:lnTo>
                <a:lnTo>
                  <a:pt x="38773" y="29705"/>
                </a:lnTo>
                <a:lnTo>
                  <a:pt x="10477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828870" y="7546257"/>
            <a:ext cx="33693" cy="25387"/>
          </a:xfrm>
          <a:custGeom>
            <a:avLst/>
            <a:gdLst/>
            <a:ahLst/>
            <a:cxnLst/>
            <a:rect l="l" t="t" r="r" b="b"/>
            <a:pathLst>
              <a:path w="33693" h="25387">
                <a:moveTo>
                  <a:pt x="0" y="25387"/>
                </a:moveTo>
                <a:lnTo>
                  <a:pt x="33693" y="0"/>
                </a:lnTo>
                <a:lnTo>
                  <a:pt x="28295" y="3467"/>
                </a:lnTo>
                <a:lnTo>
                  <a:pt x="4965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862785" y="9361096"/>
            <a:ext cx="33807" cy="22250"/>
          </a:xfrm>
          <a:custGeom>
            <a:avLst/>
            <a:gdLst/>
            <a:ahLst/>
            <a:cxnLst/>
            <a:rect l="l" t="t" r="r" b="b"/>
            <a:pathLst>
              <a:path w="33807" h="22250">
                <a:moveTo>
                  <a:pt x="0" y="0"/>
                </a:moveTo>
                <a:lnTo>
                  <a:pt x="4000" y="3022"/>
                </a:lnTo>
                <a:lnTo>
                  <a:pt x="33807" y="22250"/>
                </a:lnTo>
                <a:lnTo>
                  <a:pt x="3067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862565" y="7523911"/>
            <a:ext cx="34023" cy="22352"/>
          </a:xfrm>
          <a:custGeom>
            <a:avLst/>
            <a:gdLst/>
            <a:ahLst/>
            <a:cxnLst/>
            <a:rect l="l" t="t" r="r" b="b"/>
            <a:pathLst>
              <a:path w="34023" h="22351">
                <a:moveTo>
                  <a:pt x="0" y="22352"/>
                </a:moveTo>
                <a:lnTo>
                  <a:pt x="4216" y="19113"/>
                </a:lnTo>
                <a:lnTo>
                  <a:pt x="34023" y="0"/>
                </a:lnTo>
                <a:lnTo>
                  <a:pt x="30886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896586" y="9383345"/>
            <a:ext cx="33909" cy="21602"/>
          </a:xfrm>
          <a:custGeom>
            <a:avLst/>
            <a:gdLst/>
            <a:ahLst/>
            <a:cxnLst/>
            <a:rect l="l" t="t" r="r" b="b"/>
            <a:pathLst>
              <a:path w="33909" h="21602">
                <a:moveTo>
                  <a:pt x="0" y="0"/>
                </a:moveTo>
                <a:lnTo>
                  <a:pt x="33909" y="21602"/>
                </a:lnTo>
                <a:lnTo>
                  <a:pt x="11341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896586" y="7502204"/>
            <a:ext cx="33909" cy="21704"/>
          </a:xfrm>
          <a:custGeom>
            <a:avLst/>
            <a:gdLst/>
            <a:ahLst/>
            <a:cxnLst/>
            <a:rect l="l" t="t" r="r" b="b"/>
            <a:pathLst>
              <a:path w="33909" h="21704">
                <a:moveTo>
                  <a:pt x="0" y="21704"/>
                </a:moveTo>
                <a:lnTo>
                  <a:pt x="33909" y="0"/>
                </a:lnTo>
                <a:lnTo>
                  <a:pt x="23761" y="6146"/>
                </a:lnTo>
                <a:lnTo>
                  <a:pt x="11341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929418" y="9404946"/>
            <a:ext cx="1612" cy="8102"/>
          </a:xfrm>
          <a:custGeom>
            <a:avLst/>
            <a:gdLst/>
            <a:ahLst/>
            <a:cxnLst/>
            <a:rect l="l" t="t" r="r" b="b"/>
            <a:pathLst>
              <a:path w="1612" h="8102">
                <a:moveTo>
                  <a:pt x="863" y="2374"/>
                </a:moveTo>
                <a:lnTo>
                  <a:pt x="215" y="4102"/>
                </a:lnTo>
                <a:lnTo>
                  <a:pt x="0" y="8102"/>
                </a:lnTo>
                <a:lnTo>
                  <a:pt x="215" y="4102"/>
                </a:lnTo>
                <a:lnTo>
                  <a:pt x="1612" y="64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929418" y="9413046"/>
            <a:ext cx="1079" cy="3987"/>
          </a:xfrm>
          <a:custGeom>
            <a:avLst/>
            <a:gdLst/>
            <a:ahLst/>
            <a:cxnLst/>
            <a:rect l="l" t="t" r="r" b="b"/>
            <a:pathLst>
              <a:path w="1079" h="3987">
                <a:moveTo>
                  <a:pt x="647" y="2590"/>
                </a:moveTo>
                <a:lnTo>
                  <a:pt x="0" y="0"/>
                </a:lnTo>
                <a:lnTo>
                  <a:pt x="1079" y="3987"/>
                </a:lnTo>
                <a:lnTo>
                  <a:pt x="64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920348" y="9398894"/>
            <a:ext cx="9499" cy="5727"/>
          </a:xfrm>
          <a:custGeom>
            <a:avLst/>
            <a:gdLst/>
            <a:ahLst/>
            <a:cxnLst/>
            <a:rect l="l" t="t" r="r" b="b"/>
            <a:pathLst>
              <a:path w="9499" h="5727">
                <a:moveTo>
                  <a:pt x="0" y="0"/>
                </a:moveTo>
                <a:lnTo>
                  <a:pt x="949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920348" y="7502743"/>
            <a:ext cx="9398" cy="5613"/>
          </a:xfrm>
          <a:custGeom>
            <a:avLst/>
            <a:gdLst/>
            <a:ahLst/>
            <a:cxnLst/>
            <a:rect l="l" t="t" r="r" b="b"/>
            <a:pathLst>
              <a:path w="9398" h="5613">
                <a:moveTo>
                  <a:pt x="0" y="561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930500" y="7501874"/>
            <a:ext cx="647" cy="330"/>
          </a:xfrm>
          <a:custGeom>
            <a:avLst/>
            <a:gdLst/>
            <a:ahLst/>
            <a:cxnLst/>
            <a:rect l="l" t="t" r="r" b="b"/>
            <a:pathLst>
              <a:path w="647" h="330">
                <a:moveTo>
                  <a:pt x="64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930496" y="7444206"/>
            <a:ext cx="112966" cy="46113"/>
          </a:xfrm>
          <a:custGeom>
            <a:avLst/>
            <a:gdLst/>
            <a:ahLst/>
            <a:cxnLst/>
            <a:rect l="l" t="t" r="r" b="b"/>
            <a:pathLst>
              <a:path w="112966" h="46113">
                <a:moveTo>
                  <a:pt x="0" y="46113"/>
                </a:moveTo>
                <a:lnTo>
                  <a:pt x="2057" y="42760"/>
                </a:lnTo>
                <a:lnTo>
                  <a:pt x="5181" y="40284"/>
                </a:lnTo>
                <a:lnTo>
                  <a:pt x="8966" y="38874"/>
                </a:lnTo>
                <a:lnTo>
                  <a:pt x="12852" y="38658"/>
                </a:lnTo>
                <a:lnTo>
                  <a:pt x="16751" y="39636"/>
                </a:lnTo>
                <a:lnTo>
                  <a:pt x="20091" y="41897"/>
                </a:lnTo>
                <a:lnTo>
                  <a:pt x="22580" y="45034"/>
                </a:lnTo>
                <a:lnTo>
                  <a:pt x="55727" y="27101"/>
                </a:lnTo>
                <a:lnTo>
                  <a:pt x="112966" y="0"/>
                </a:lnTo>
                <a:lnTo>
                  <a:pt x="33909" y="39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932551" y="9418007"/>
            <a:ext cx="20523" cy="6375"/>
          </a:xfrm>
          <a:custGeom>
            <a:avLst/>
            <a:gdLst/>
            <a:ahLst/>
            <a:cxnLst/>
            <a:rect l="l" t="t" r="r" b="b"/>
            <a:pathLst>
              <a:path w="20523" h="6375">
                <a:moveTo>
                  <a:pt x="18034" y="3136"/>
                </a:moveTo>
                <a:lnTo>
                  <a:pt x="20523" y="0"/>
                </a:lnTo>
                <a:lnTo>
                  <a:pt x="18034" y="3136"/>
                </a:lnTo>
                <a:lnTo>
                  <a:pt x="14693" y="5295"/>
                </a:lnTo>
                <a:lnTo>
                  <a:pt x="10807" y="6375"/>
                </a:lnTo>
                <a:lnTo>
                  <a:pt x="6908" y="6159"/>
                </a:lnTo>
                <a:lnTo>
                  <a:pt x="3136" y="4762"/>
                </a:lnTo>
                <a:lnTo>
                  <a:pt x="0" y="2273"/>
                </a:lnTo>
                <a:lnTo>
                  <a:pt x="3136" y="4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930496" y="9417041"/>
            <a:ext cx="2057" cy="3238"/>
          </a:xfrm>
          <a:custGeom>
            <a:avLst/>
            <a:gdLst/>
            <a:ahLst/>
            <a:cxnLst/>
            <a:rect l="l" t="t" r="r" b="b"/>
            <a:pathLst>
              <a:path w="2057" h="3238">
                <a:moveTo>
                  <a:pt x="0" y="0"/>
                </a:moveTo>
                <a:lnTo>
                  <a:pt x="2057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930500" y="7500477"/>
            <a:ext cx="647" cy="1397"/>
          </a:xfrm>
          <a:custGeom>
            <a:avLst/>
            <a:gdLst/>
            <a:ahLst/>
            <a:cxnLst/>
            <a:rect l="l" t="t" r="r" b="b"/>
            <a:pathLst>
              <a:path w="647" h="1397">
                <a:moveTo>
                  <a:pt x="647" y="13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932551" y="7484483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2489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953071" y="9418011"/>
            <a:ext cx="90398" cy="45148"/>
          </a:xfrm>
          <a:custGeom>
            <a:avLst/>
            <a:gdLst/>
            <a:ahLst/>
            <a:cxnLst/>
            <a:rect l="l" t="t" r="r" b="b"/>
            <a:pathLst>
              <a:path w="90398" h="45148">
                <a:moveTo>
                  <a:pt x="0" y="0"/>
                </a:moveTo>
                <a:lnTo>
                  <a:pt x="11341" y="6159"/>
                </a:lnTo>
                <a:lnTo>
                  <a:pt x="90398" y="45148"/>
                </a:lnTo>
                <a:lnTo>
                  <a:pt x="33159" y="17932"/>
                </a:lnTo>
                <a:lnTo>
                  <a:pt x="1134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043465" y="7438692"/>
            <a:ext cx="11226" cy="5511"/>
          </a:xfrm>
          <a:custGeom>
            <a:avLst/>
            <a:gdLst/>
            <a:ahLst/>
            <a:cxnLst/>
            <a:rect l="l" t="t" r="r" b="b"/>
            <a:pathLst>
              <a:path w="11226" h="5511">
                <a:moveTo>
                  <a:pt x="0" y="5511"/>
                </a:moveTo>
                <a:lnTo>
                  <a:pt x="11226" y="0"/>
                </a:lnTo>
                <a:lnTo>
                  <a:pt x="10693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043465" y="9463153"/>
            <a:ext cx="11239" cy="5295"/>
          </a:xfrm>
          <a:custGeom>
            <a:avLst/>
            <a:gdLst/>
            <a:ahLst/>
            <a:cxnLst/>
            <a:rect l="l" t="t" r="r" b="b"/>
            <a:pathLst>
              <a:path w="11239" h="5295">
                <a:moveTo>
                  <a:pt x="10693" y="5080"/>
                </a:moveTo>
                <a:lnTo>
                  <a:pt x="11239" y="5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054704" y="9468444"/>
            <a:ext cx="50215" cy="24307"/>
          </a:xfrm>
          <a:custGeom>
            <a:avLst/>
            <a:gdLst/>
            <a:ahLst/>
            <a:cxnLst/>
            <a:rect l="l" t="t" r="r" b="b"/>
            <a:pathLst>
              <a:path w="50215" h="24307">
                <a:moveTo>
                  <a:pt x="10795" y="4432"/>
                </a:moveTo>
                <a:lnTo>
                  <a:pt x="0" y="0"/>
                </a:lnTo>
                <a:lnTo>
                  <a:pt x="50215" y="20408"/>
                </a:lnTo>
                <a:lnTo>
                  <a:pt x="49453" y="24307"/>
                </a:lnTo>
                <a:lnTo>
                  <a:pt x="50215" y="204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054699" y="9468449"/>
            <a:ext cx="4533" cy="1828"/>
          </a:xfrm>
          <a:custGeom>
            <a:avLst/>
            <a:gdLst/>
            <a:ahLst/>
            <a:cxnLst/>
            <a:rect l="l" t="t" r="r" b="b"/>
            <a:pathLst>
              <a:path w="4533" h="1828">
                <a:moveTo>
                  <a:pt x="0" y="0"/>
                </a:moveTo>
                <a:lnTo>
                  <a:pt x="4533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054701" y="7435133"/>
            <a:ext cx="8851" cy="3568"/>
          </a:xfrm>
          <a:custGeom>
            <a:avLst/>
            <a:gdLst/>
            <a:ahLst/>
            <a:cxnLst/>
            <a:rect l="l" t="t" r="r" b="b"/>
            <a:pathLst>
              <a:path w="8851" h="3568">
                <a:moveTo>
                  <a:pt x="8851" y="0"/>
                </a:moveTo>
                <a:lnTo>
                  <a:pt x="0" y="3568"/>
                </a:lnTo>
                <a:lnTo>
                  <a:pt x="83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054699" y="7433400"/>
            <a:ext cx="13284" cy="5295"/>
          </a:xfrm>
          <a:custGeom>
            <a:avLst/>
            <a:gdLst/>
            <a:ahLst/>
            <a:cxnLst/>
            <a:rect l="l" t="t" r="r" b="b"/>
            <a:pathLst>
              <a:path w="13284" h="5295">
                <a:moveTo>
                  <a:pt x="0" y="5295"/>
                </a:move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066038" y="7410513"/>
            <a:ext cx="38874" cy="23647"/>
          </a:xfrm>
          <a:custGeom>
            <a:avLst/>
            <a:gdLst/>
            <a:ahLst/>
            <a:cxnLst/>
            <a:rect l="l" t="t" r="r" b="b"/>
            <a:pathLst>
              <a:path w="38874" h="23647">
                <a:moveTo>
                  <a:pt x="0" y="23647"/>
                </a:moveTo>
                <a:lnTo>
                  <a:pt x="38874" y="7874"/>
                </a:lnTo>
                <a:lnTo>
                  <a:pt x="38125" y="3987"/>
                </a:lnTo>
                <a:lnTo>
                  <a:pt x="38557" y="0"/>
                </a:lnTo>
                <a:lnTo>
                  <a:pt x="38125" y="3987"/>
                </a:lnTo>
                <a:lnTo>
                  <a:pt x="38874" y="7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104159" y="9492757"/>
            <a:ext cx="16205" cy="13169"/>
          </a:xfrm>
          <a:custGeom>
            <a:avLst/>
            <a:gdLst/>
            <a:ahLst/>
            <a:cxnLst/>
            <a:rect l="l" t="t" r="r" b="b"/>
            <a:pathLst>
              <a:path w="16205" h="13169">
                <a:moveTo>
                  <a:pt x="546" y="4203"/>
                </a:moveTo>
                <a:lnTo>
                  <a:pt x="0" y="0"/>
                </a:lnTo>
                <a:lnTo>
                  <a:pt x="546" y="4203"/>
                </a:lnTo>
                <a:lnTo>
                  <a:pt x="2171" y="7556"/>
                </a:lnTo>
                <a:lnTo>
                  <a:pt x="4864" y="10464"/>
                </a:lnTo>
                <a:lnTo>
                  <a:pt x="8318" y="12407"/>
                </a:lnTo>
                <a:lnTo>
                  <a:pt x="12204" y="13169"/>
                </a:lnTo>
                <a:lnTo>
                  <a:pt x="16205" y="12738"/>
                </a:lnTo>
                <a:lnTo>
                  <a:pt x="1220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104597" y="7401326"/>
            <a:ext cx="24193" cy="9182"/>
          </a:xfrm>
          <a:custGeom>
            <a:avLst/>
            <a:gdLst/>
            <a:ahLst/>
            <a:cxnLst/>
            <a:rect l="l" t="t" r="r" b="b"/>
            <a:pathLst>
              <a:path w="24193" h="9182">
                <a:moveTo>
                  <a:pt x="0" y="9182"/>
                </a:moveTo>
                <a:lnTo>
                  <a:pt x="1727" y="5511"/>
                </a:lnTo>
                <a:lnTo>
                  <a:pt x="4432" y="2705"/>
                </a:lnTo>
                <a:lnTo>
                  <a:pt x="7874" y="761"/>
                </a:lnTo>
                <a:lnTo>
                  <a:pt x="11772" y="0"/>
                </a:lnTo>
                <a:lnTo>
                  <a:pt x="15760" y="431"/>
                </a:lnTo>
                <a:lnTo>
                  <a:pt x="19329" y="2158"/>
                </a:lnTo>
                <a:lnTo>
                  <a:pt x="22352" y="5079"/>
                </a:lnTo>
                <a:lnTo>
                  <a:pt x="24193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156440" y="7375947"/>
            <a:ext cx="90284" cy="24625"/>
          </a:xfrm>
          <a:custGeom>
            <a:avLst/>
            <a:gdLst/>
            <a:ahLst/>
            <a:cxnLst/>
            <a:rect l="l" t="t" r="r" b="b"/>
            <a:pathLst>
              <a:path w="90284" h="24625">
                <a:moveTo>
                  <a:pt x="90284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128788" y="9497500"/>
            <a:ext cx="117932" cy="33909"/>
          </a:xfrm>
          <a:custGeom>
            <a:avLst/>
            <a:gdLst/>
            <a:ahLst/>
            <a:cxnLst/>
            <a:rect l="l" t="t" r="r" b="b"/>
            <a:pathLst>
              <a:path w="117932" h="33908">
                <a:moveTo>
                  <a:pt x="0" y="0"/>
                </a:moveTo>
                <a:lnTo>
                  <a:pt x="27647" y="9283"/>
                </a:lnTo>
                <a:lnTo>
                  <a:pt x="117932" y="33908"/>
                </a:lnTo>
                <a:lnTo>
                  <a:pt x="67932" y="21488"/>
                </a:lnTo>
                <a:lnTo>
                  <a:pt x="27647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126845" y="9497500"/>
            <a:ext cx="1943" cy="3568"/>
          </a:xfrm>
          <a:custGeom>
            <a:avLst/>
            <a:gdLst/>
            <a:ahLst/>
            <a:cxnLst/>
            <a:rect l="l" t="t" r="r" b="b"/>
            <a:pathLst>
              <a:path w="1943" h="3568">
                <a:moveTo>
                  <a:pt x="1943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164325" y="7406516"/>
            <a:ext cx="115341" cy="67284"/>
          </a:xfrm>
          <a:custGeom>
            <a:avLst/>
            <a:gdLst/>
            <a:ahLst/>
            <a:cxnLst/>
            <a:rect l="l" t="t" r="r" b="b"/>
            <a:pathLst>
              <a:path w="115341" h="67284">
                <a:moveTo>
                  <a:pt x="14681" y="66738"/>
                </a:moveTo>
                <a:lnTo>
                  <a:pt x="12522" y="67284"/>
                </a:lnTo>
                <a:lnTo>
                  <a:pt x="0" y="28613"/>
                </a:lnTo>
                <a:lnTo>
                  <a:pt x="90068" y="3670"/>
                </a:lnTo>
                <a:lnTo>
                  <a:pt x="106807" y="0"/>
                </a:lnTo>
                <a:lnTo>
                  <a:pt x="115341" y="39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167666" y="7473797"/>
            <a:ext cx="9182" cy="3670"/>
          </a:xfrm>
          <a:custGeom>
            <a:avLst/>
            <a:gdLst/>
            <a:ahLst/>
            <a:cxnLst/>
            <a:rect l="l" t="t" r="r" b="b"/>
            <a:pathLst>
              <a:path w="9182" h="3670">
                <a:moveTo>
                  <a:pt x="0" y="3670"/>
                </a:moveTo>
                <a:lnTo>
                  <a:pt x="91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246724" y="9531410"/>
            <a:ext cx="22567" cy="5181"/>
          </a:xfrm>
          <a:custGeom>
            <a:avLst/>
            <a:gdLst/>
            <a:ahLst/>
            <a:cxnLst/>
            <a:rect l="l" t="t" r="r" b="b"/>
            <a:pathLst>
              <a:path w="22567" h="5181">
                <a:moveTo>
                  <a:pt x="0" y="0"/>
                </a:moveTo>
                <a:lnTo>
                  <a:pt x="22567" y="5181"/>
                </a:lnTo>
                <a:lnTo>
                  <a:pt x="197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246724" y="7373357"/>
            <a:ext cx="9715" cy="2590"/>
          </a:xfrm>
          <a:custGeom>
            <a:avLst/>
            <a:gdLst/>
            <a:ahLst/>
            <a:cxnLst/>
            <a:rect l="l" t="t" r="r" b="b"/>
            <a:pathLst>
              <a:path w="9715" h="2590">
                <a:moveTo>
                  <a:pt x="0" y="2590"/>
                </a:moveTo>
                <a:lnTo>
                  <a:pt x="9715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56442" y="7370664"/>
            <a:ext cx="12852" cy="2692"/>
          </a:xfrm>
          <a:custGeom>
            <a:avLst/>
            <a:gdLst/>
            <a:ahLst/>
            <a:cxnLst/>
            <a:rect l="l" t="t" r="r" b="b"/>
            <a:pathLst>
              <a:path w="12852" h="2692">
                <a:moveTo>
                  <a:pt x="0" y="2692"/>
                </a:moveTo>
                <a:lnTo>
                  <a:pt x="12852" y="0"/>
                </a:lnTo>
                <a:lnTo>
                  <a:pt x="1004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269293" y="9536597"/>
            <a:ext cx="11341" cy="2260"/>
          </a:xfrm>
          <a:custGeom>
            <a:avLst/>
            <a:gdLst/>
            <a:ahLst/>
            <a:cxnLst/>
            <a:rect l="l" t="t" r="r" b="b"/>
            <a:pathLst>
              <a:path w="11341" h="2260">
                <a:moveTo>
                  <a:pt x="0" y="0"/>
                </a:moveTo>
                <a:lnTo>
                  <a:pt x="11341" y="22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269293" y="7368383"/>
            <a:ext cx="11341" cy="2273"/>
          </a:xfrm>
          <a:custGeom>
            <a:avLst/>
            <a:gdLst/>
            <a:ahLst/>
            <a:cxnLst/>
            <a:rect l="l" t="t" r="r" b="b"/>
            <a:pathLst>
              <a:path w="11341" h="2273">
                <a:moveTo>
                  <a:pt x="0" y="2273"/>
                </a:moveTo>
                <a:lnTo>
                  <a:pt x="11341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280640" y="9538865"/>
            <a:ext cx="9931" cy="6045"/>
          </a:xfrm>
          <a:custGeom>
            <a:avLst/>
            <a:gdLst/>
            <a:ahLst/>
            <a:cxnLst/>
            <a:rect l="l" t="t" r="r" b="b"/>
            <a:pathLst>
              <a:path w="9931" h="6045">
                <a:moveTo>
                  <a:pt x="9931" y="3238"/>
                </a:moveTo>
                <a:lnTo>
                  <a:pt x="9931" y="6045"/>
                </a:lnTo>
                <a:lnTo>
                  <a:pt x="9931" y="2374"/>
                </a:lnTo>
                <a:lnTo>
                  <a:pt x="0" y="0"/>
                </a:lnTo>
                <a:lnTo>
                  <a:pt x="690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279123" y="7443342"/>
            <a:ext cx="1511" cy="7124"/>
          </a:xfrm>
          <a:custGeom>
            <a:avLst/>
            <a:gdLst/>
            <a:ahLst/>
            <a:cxnLst/>
            <a:rect l="l" t="t" r="r" b="b"/>
            <a:pathLst>
              <a:path w="1511" h="7124">
                <a:moveTo>
                  <a:pt x="1511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271131" y="7406192"/>
            <a:ext cx="109613" cy="39738"/>
          </a:xfrm>
          <a:custGeom>
            <a:avLst/>
            <a:gdLst/>
            <a:ahLst/>
            <a:cxnLst/>
            <a:rect l="l" t="t" r="r" b="b"/>
            <a:pathLst>
              <a:path w="109613" h="39738">
                <a:moveTo>
                  <a:pt x="108864" y="23647"/>
                </a:moveTo>
                <a:lnTo>
                  <a:pt x="109613" y="23545"/>
                </a:lnTo>
                <a:lnTo>
                  <a:pt x="9931" y="39738"/>
                </a:lnTo>
                <a:lnTo>
                  <a:pt x="1409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290572" y="9544913"/>
            <a:ext cx="1193" cy="3784"/>
          </a:xfrm>
          <a:custGeom>
            <a:avLst/>
            <a:gdLst/>
            <a:ahLst/>
            <a:cxnLst/>
            <a:rect l="l" t="t" r="r" b="b"/>
            <a:pathLst>
              <a:path w="1193" h="3784">
                <a:moveTo>
                  <a:pt x="0" y="0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291759" y="9545341"/>
            <a:ext cx="34023" cy="10375"/>
          </a:xfrm>
          <a:custGeom>
            <a:avLst/>
            <a:gdLst/>
            <a:ahLst/>
            <a:cxnLst/>
            <a:rect l="l" t="t" r="r" b="b"/>
            <a:pathLst>
              <a:path w="34023" h="10375">
                <a:moveTo>
                  <a:pt x="0" y="3352"/>
                </a:moveTo>
                <a:lnTo>
                  <a:pt x="2159" y="6591"/>
                </a:lnTo>
                <a:lnTo>
                  <a:pt x="5397" y="8966"/>
                </a:lnTo>
                <a:lnTo>
                  <a:pt x="9182" y="10261"/>
                </a:lnTo>
                <a:lnTo>
                  <a:pt x="13169" y="10375"/>
                </a:lnTo>
                <a:lnTo>
                  <a:pt x="16954" y="9182"/>
                </a:lnTo>
                <a:lnTo>
                  <a:pt x="20193" y="6908"/>
                </a:lnTo>
                <a:lnTo>
                  <a:pt x="22567" y="3670"/>
                </a:lnTo>
                <a:lnTo>
                  <a:pt x="23876" y="0"/>
                </a:lnTo>
                <a:lnTo>
                  <a:pt x="34023" y="1511"/>
                </a:lnTo>
                <a:lnTo>
                  <a:pt x="29476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8191" y="9483785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280634" y="7365262"/>
            <a:ext cx="10045" cy="3124"/>
          </a:xfrm>
          <a:custGeom>
            <a:avLst/>
            <a:gdLst/>
            <a:ahLst/>
            <a:cxnLst/>
            <a:rect l="l" t="t" r="r" b="b"/>
            <a:pathLst>
              <a:path w="10045" h="3124">
                <a:moveTo>
                  <a:pt x="10045" y="749"/>
                </a:moveTo>
                <a:lnTo>
                  <a:pt x="9944" y="0"/>
                </a:lnTo>
                <a:lnTo>
                  <a:pt x="10045" y="1079"/>
                </a:lnTo>
                <a:lnTo>
                  <a:pt x="0" y="3124"/>
                </a:lnTo>
                <a:lnTo>
                  <a:pt x="7556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290249" y="7358556"/>
            <a:ext cx="1511" cy="7886"/>
          </a:xfrm>
          <a:custGeom>
            <a:avLst/>
            <a:gdLst/>
            <a:ahLst/>
            <a:cxnLst/>
            <a:rect l="l" t="t" r="r" b="b"/>
            <a:pathLst>
              <a:path w="1511" h="7886">
                <a:moveTo>
                  <a:pt x="0" y="7886"/>
                </a:moveTo>
                <a:lnTo>
                  <a:pt x="431" y="7785"/>
                </a:lnTo>
                <a:lnTo>
                  <a:pt x="317" y="3784"/>
                </a:lnTo>
                <a:lnTo>
                  <a:pt x="1511" y="0"/>
                </a:lnTo>
                <a:lnTo>
                  <a:pt x="317" y="3784"/>
                </a:lnTo>
                <a:lnTo>
                  <a:pt x="215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291759" y="7351538"/>
            <a:ext cx="34023" cy="10363"/>
          </a:xfrm>
          <a:custGeom>
            <a:avLst/>
            <a:gdLst/>
            <a:ahLst/>
            <a:cxnLst/>
            <a:rect l="l" t="t" r="r" b="b"/>
            <a:pathLst>
              <a:path w="34023" h="10363">
                <a:moveTo>
                  <a:pt x="0" y="7023"/>
                </a:moveTo>
                <a:lnTo>
                  <a:pt x="2159" y="3670"/>
                </a:lnTo>
                <a:lnTo>
                  <a:pt x="5397" y="1295"/>
                </a:lnTo>
                <a:lnTo>
                  <a:pt x="9182" y="0"/>
                </a:lnTo>
                <a:lnTo>
                  <a:pt x="13169" y="0"/>
                </a:lnTo>
                <a:lnTo>
                  <a:pt x="16954" y="1079"/>
                </a:lnTo>
                <a:lnTo>
                  <a:pt x="20193" y="3352"/>
                </a:lnTo>
                <a:lnTo>
                  <a:pt x="22567" y="6591"/>
                </a:lnTo>
                <a:lnTo>
                  <a:pt x="23876" y="10363"/>
                </a:lnTo>
                <a:lnTo>
                  <a:pt x="34023" y="8966"/>
                </a:lnTo>
                <a:lnTo>
                  <a:pt x="2580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318982" y="9545770"/>
            <a:ext cx="6794" cy="1079"/>
          </a:xfrm>
          <a:custGeom>
            <a:avLst/>
            <a:gdLst/>
            <a:ahLst/>
            <a:cxnLst/>
            <a:rect l="l" t="t" r="r" b="b"/>
            <a:pathLst>
              <a:path w="6794" h="1079">
                <a:moveTo>
                  <a:pt x="1828" y="330"/>
                </a:moveTo>
                <a:lnTo>
                  <a:pt x="6794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325778" y="9546855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0"/>
                </a:moveTo>
                <a:lnTo>
                  <a:pt x="22567" y="3238"/>
                </a:lnTo>
                <a:lnTo>
                  <a:pt x="11341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325778" y="7357264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3238"/>
                </a:moveTo>
                <a:lnTo>
                  <a:pt x="22567" y="0"/>
                </a:lnTo>
                <a:lnTo>
                  <a:pt x="1134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371033" y="9552797"/>
            <a:ext cx="90284" cy="6477"/>
          </a:xfrm>
          <a:custGeom>
            <a:avLst/>
            <a:gdLst/>
            <a:ahLst/>
            <a:cxnLst/>
            <a:rect l="l" t="t" r="r" b="b"/>
            <a:pathLst>
              <a:path w="90284" h="6476">
                <a:moveTo>
                  <a:pt x="0" y="0"/>
                </a:moveTo>
                <a:lnTo>
                  <a:pt x="9028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348351" y="9550096"/>
            <a:ext cx="2374" cy="215"/>
          </a:xfrm>
          <a:custGeom>
            <a:avLst/>
            <a:gdLst/>
            <a:ahLst/>
            <a:cxnLst/>
            <a:rect l="l" t="t" r="r" b="b"/>
            <a:pathLst>
              <a:path w="2374" h="215">
                <a:moveTo>
                  <a:pt x="0" y="0"/>
                </a:moveTo>
                <a:lnTo>
                  <a:pt x="237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348351" y="7348081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22682" y="6591"/>
                </a:moveTo>
                <a:lnTo>
                  <a:pt x="71386" y="1727"/>
                </a:lnTo>
                <a:lnTo>
                  <a:pt x="112966" y="0"/>
                </a:lnTo>
                <a:lnTo>
                  <a:pt x="13500" y="7239"/>
                </a:lnTo>
                <a:lnTo>
                  <a:pt x="0" y="9182"/>
                </a:lnTo>
                <a:lnTo>
                  <a:pt x="237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380747" y="7423468"/>
            <a:ext cx="100876" cy="6261"/>
          </a:xfrm>
          <a:custGeom>
            <a:avLst/>
            <a:gdLst/>
            <a:ahLst/>
            <a:cxnLst/>
            <a:rect l="l" t="t" r="r" b="b"/>
            <a:pathLst>
              <a:path w="100876" h="6261">
                <a:moveTo>
                  <a:pt x="100228" y="0"/>
                </a:moveTo>
                <a:lnTo>
                  <a:pt x="100876" y="0"/>
                </a:lnTo>
                <a:lnTo>
                  <a:pt x="0" y="6261"/>
                </a:lnTo>
                <a:lnTo>
                  <a:pt x="647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487772" y="9559706"/>
            <a:ext cx="24739" cy="12966"/>
          </a:xfrm>
          <a:custGeom>
            <a:avLst/>
            <a:gdLst/>
            <a:ahLst/>
            <a:cxnLst/>
            <a:rect l="l" t="t" r="r" b="b"/>
            <a:pathLst>
              <a:path w="24739" h="12966">
                <a:moveTo>
                  <a:pt x="24739" y="0"/>
                </a:moveTo>
                <a:lnTo>
                  <a:pt x="20091" y="317"/>
                </a:lnTo>
                <a:lnTo>
                  <a:pt x="19557" y="4203"/>
                </a:lnTo>
                <a:lnTo>
                  <a:pt x="17716" y="7670"/>
                </a:lnTo>
                <a:lnTo>
                  <a:pt x="14909" y="10579"/>
                </a:lnTo>
                <a:lnTo>
                  <a:pt x="11455" y="12306"/>
                </a:lnTo>
                <a:lnTo>
                  <a:pt x="7454" y="12966"/>
                </a:lnTo>
                <a:lnTo>
                  <a:pt x="3467" y="12306"/>
                </a:ln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461322" y="9559274"/>
            <a:ext cx="21272" cy="647"/>
          </a:xfrm>
          <a:custGeom>
            <a:avLst/>
            <a:gdLst/>
            <a:ahLst/>
            <a:cxnLst/>
            <a:rect l="l" t="t" r="r" b="b"/>
            <a:pathLst>
              <a:path w="21272" h="647">
                <a:moveTo>
                  <a:pt x="21272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461314" y="7334584"/>
            <a:ext cx="111785" cy="15443"/>
          </a:xfrm>
          <a:custGeom>
            <a:avLst/>
            <a:gdLst/>
            <a:ahLst/>
            <a:cxnLst/>
            <a:rect l="l" t="t" r="r" b="b"/>
            <a:pathLst>
              <a:path w="111785" h="15443">
                <a:moveTo>
                  <a:pt x="111785" y="15443"/>
                </a:moveTo>
                <a:lnTo>
                  <a:pt x="46558" y="12750"/>
                </a:lnTo>
                <a:lnTo>
                  <a:pt x="46012" y="8750"/>
                </a:lnTo>
                <a:lnTo>
                  <a:pt x="44183" y="5181"/>
                </a:lnTo>
                <a:lnTo>
                  <a:pt x="41363" y="2374"/>
                </a:lnTo>
                <a:lnTo>
                  <a:pt x="37909" y="533"/>
                </a:lnTo>
                <a:lnTo>
                  <a:pt x="33921" y="0"/>
                </a:lnTo>
                <a:lnTo>
                  <a:pt x="29921" y="533"/>
                </a:lnTo>
                <a:lnTo>
                  <a:pt x="26454" y="2374"/>
                </a:lnTo>
                <a:lnTo>
                  <a:pt x="23660" y="5181"/>
                </a:lnTo>
                <a:lnTo>
                  <a:pt x="21818" y="8750"/>
                </a:lnTo>
                <a:lnTo>
                  <a:pt x="2117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482595" y="9559922"/>
            <a:ext cx="546" cy="4000"/>
          </a:xfrm>
          <a:custGeom>
            <a:avLst/>
            <a:gdLst/>
            <a:ahLst/>
            <a:cxnLst/>
            <a:rect l="l" t="t" r="r" b="b"/>
            <a:pathLst>
              <a:path w="546" h="4000">
                <a:moveTo>
                  <a:pt x="0" y="0"/>
                </a:moveTo>
                <a:lnTo>
                  <a:pt x="546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481623" y="7423468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699020" y="7446904"/>
            <a:ext cx="10375" cy="48602"/>
          </a:xfrm>
          <a:custGeom>
            <a:avLst/>
            <a:gdLst/>
            <a:ahLst/>
            <a:cxnLst/>
            <a:rect l="l" t="t" r="r" b="b"/>
            <a:pathLst>
              <a:path w="10375" h="48602">
                <a:moveTo>
                  <a:pt x="10375" y="0"/>
                </a:moveTo>
                <a:lnTo>
                  <a:pt x="0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453083" y="8131628"/>
            <a:ext cx="49568" cy="117068"/>
          </a:xfrm>
          <a:custGeom>
            <a:avLst/>
            <a:gdLst/>
            <a:ahLst/>
            <a:cxnLst/>
            <a:rect l="l" t="t" r="r" b="b"/>
            <a:pathLst>
              <a:path w="49568" h="117068">
                <a:moveTo>
                  <a:pt x="0" y="117068"/>
                </a:moveTo>
                <a:lnTo>
                  <a:pt x="49568" y="106489"/>
                </a:lnTo>
                <a:lnTo>
                  <a:pt x="23647" y="8851"/>
                </a:lnTo>
                <a:lnTo>
                  <a:pt x="20307" y="0"/>
                </a:lnTo>
                <a:lnTo>
                  <a:pt x="2364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482485" y="7343327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0" y="4000"/>
                </a:moveTo>
                <a:lnTo>
                  <a:pt x="647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07328" y="9559814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1727" y="0"/>
                </a:moveTo>
                <a:lnTo>
                  <a:pt x="533" y="215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07869" y="9557122"/>
            <a:ext cx="65227" cy="2908"/>
          </a:xfrm>
          <a:custGeom>
            <a:avLst/>
            <a:gdLst/>
            <a:ahLst/>
            <a:cxnLst/>
            <a:rect l="l" t="t" r="r" b="b"/>
            <a:pathLst>
              <a:path w="65227" h="2908">
                <a:moveTo>
                  <a:pt x="0" y="2908"/>
                </a:moveTo>
                <a:lnTo>
                  <a:pt x="6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08839" y="9477416"/>
            <a:ext cx="101625" cy="6362"/>
          </a:xfrm>
          <a:custGeom>
            <a:avLst/>
            <a:gdLst/>
            <a:ahLst/>
            <a:cxnLst/>
            <a:rect l="l" t="t" r="r" b="b"/>
            <a:pathLst>
              <a:path w="101625" h="6362">
                <a:moveTo>
                  <a:pt x="647" y="6261"/>
                </a:moveTo>
                <a:lnTo>
                  <a:pt x="0" y="6362"/>
                </a:lnTo>
                <a:lnTo>
                  <a:pt x="10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62946" y="7349596"/>
            <a:ext cx="22682" cy="1727"/>
          </a:xfrm>
          <a:custGeom>
            <a:avLst/>
            <a:gdLst/>
            <a:ahLst/>
            <a:cxnLst/>
            <a:rect l="l" t="t" r="r" b="b"/>
            <a:pathLst>
              <a:path w="22682" h="1727">
                <a:moveTo>
                  <a:pt x="0" y="0"/>
                </a:moveTo>
                <a:lnTo>
                  <a:pt x="12420" y="546"/>
                </a:lnTo>
                <a:lnTo>
                  <a:pt x="22682" y="1727"/>
                </a:lnTo>
                <a:lnTo>
                  <a:pt x="2128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62946" y="9555815"/>
            <a:ext cx="22682" cy="1841"/>
          </a:xfrm>
          <a:custGeom>
            <a:avLst/>
            <a:gdLst/>
            <a:ahLst/>
            <a:cxnLst/>
            <a:rect l="l" t="t" r="r" b="b"/>
            <a:pathLst>
              <a:path w="22682" h="1841">
                <a:moveTo>
                  <a:pt x="0" y="1841"/>
                </a:moveTo>
                <a:lnTo>
                  <a:pt x="12420" y="1193"/>
                </a:lnTo>
                <a:lnTo>
                  <a:pt x="22682" y="0"/>
                </a:lnTo>
                <a:lnTo>
                  <a:pt x="2128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627" y="7351325"/>
            <a:ext cx="79057" cy="9398"/>
          </a:xfrm>
          <a:custGeom>
            <a:avLst/>
            <a:gdLst/>
            <a:ahLst/>
            <a:cxnLst/>
            <a:rect l="l" t="t" r="r" b="b"/>
            <a:pathLst>
              <a:path w="79057" h="9398">
                <a:moveTo>
                  <a:pt x="0" y="0"/>
                </a:moveTo>
                <a:lnTo>
                  <a:pt x="60261" y="6159"/>
                </a:lnTo>
                <a:lnTo>
                  <a:pt x="79057" y="9398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85627" y="9544909"/>
            <a:ext cx="114261" cy="10909"/>
          </a:xfrm>
          <a:custGeom>
            <a:avLst/>
            <a:gdLst/>
            <a:ahLst/>
            <a:cxnLst/>
            <a:rect l="l" t="t" r="r" b="b"/>
            <a:pathLst>
              <a:path w="114261" h="10909">
                <a:moveTo>
                  <a:pt x="0" y="10909"/>
                </a:moveTo>
                <a:lnTo>
                  <a:pt x="89204" y="546"/>
                </a:lnTo>
                <a:lnTo>
                  <a:pt x="90500" y="4114"/>
                </a:lnTo>
                <a:lnTo>
                  <a:pt x="92875" y="7340"/>
                </a:lnTo>
                <a:lnTo>
                  <a:pt x="96126" y="9613"/>
                </a:lnTo>
                <a:lnTo>
                  <a:pt x="99898" y="10807"/>
                </a:lnTo>
                <a:lnTo>
                  <a:pt x="103898" y="10693"/>
                </a:lnTo>
                <a:lnTo>
                  <a:pt x="107683" y="9398"/>
                </a:lnTo>
                <a:lnTo>
                  <a:pt x="110909" y="7023"/>
                </a:lnTo>
                <a:lnTo>
                  <a:pt x="113080" y="3784"/>
                </a:lnTo>
                <a:lnTo>
                  <a:pt x="114261" y="0"/>
                </a:lnTo>
                <a:lnTo>
                  <a:pt x="11308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860" y="9545341"/>
            <a:ext cx="77431" cy="9398"/>
          </a:xfrm>
          <a:custGeom>
            <a:avLst/>
            <a:gdLst/>
            <a:ahLst/>
            <a:cxnLst/>
            <a:rect l="l" t="t" r="r" b="b"/>
            <a:pathLst>
              <a:path w="77431" h="9398">
                <a:moveTo>
                  <a:pt x="0" y="9398"/>
                </a:moveTo>
                <a:lnTo>
                  <a:pt x="49034" y="4318"/>
                </a:lnTo>
                <a:lnTo>
                  <a:pt x="77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9064" y="9433457"/>
            <a:ext cx="217081" cy="67602"/>
          </a:xfrm>
          <a:custGeom>
            <a:avLst/>
            <a:gdLst/>
            <a:ahLst/>
            <a:cxnLst/>
            <a:rect l="l" t="t" r="r" b="b"/>
            <a:pathLst>
              <a:path w="217081" h="67602">
                <a:moveTo>
                  <a:pt x="110159" y="67284"/>
                </a:moveTo>
                <a:lnTo>
                  <a:pt x="101625" y="27647"/>
                </a:lnTo>
                <a:lnTo>
                  <a:pt x="204546" y="0"/>
                </a:lnTo>
                <a:lnTo>
                  <a:pt x="217081" y="38557"/>
                </a:lnTo>
                <a:lnTo>
                  <a:pt x="127012" y="63614"/>
                </a:lnTo>
                <a:lnTo>
                  <a:pt x="108864" y="67602"/>
                </a:lnTo>
                <a:lnTo>
                  <a:pt x="100329" y="27863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64688" y="7360720"/>
            <a:ext cx="9283" cy="1079"/>
          </a:xfrm>
          <a:custGeom>
            <a:avLst/>
            <a:gdLst/>
            <a:ahLst/>
            <a:cxnLst/>
            <a:rect l="l" t="t" r="r" b="b"/>
            <a:pathLst>
              <a:path w="9283" h="1079">
                <a:moveTo>
                  <a:pt x="9283" y="1079"/>
                </a:moveTo>
                <a:lnTo>
                  <a:pt x="0" y="0"/>
                </a:lnTo>
                <a:lnTo>
                  <a:pt x="842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64685" y="7351537"/>
            <a:ext cx="31851" cy="10375"/>
          </a:xfrm>
          <a:custGeom>
            <a:avLst/>
            <a:gdLst/>
            <a:ahLst/>
            <a:cxnLst/>
            <a:rect l="l" t="t" r="r" b="b"/>
            <a:pathLst>
              <a:path w="31851" h="10375">
                <a:moveTo>
                  <a:pt x="0" y="9182"/>
                </a:moveTo>
                <a:lnTo>
                  <a:pt x="10147" y="10375"/>
                </a:lnTo>
                <a:lnTo>
                  <a:pt x="11442" y="6591"/>
                </a:lnTo>
                <a:lnTo>
                  <a:pt x="13817" y="3352"/>
                </a:lnTo>
                <a:lnTo>
                  <a:pt x="17068" y="1079"/>
                </a:lnTo>
                <a:lnTo>
                  <a:pt x="20840" y="0"/>
                </a:lnTo>
                <a:lnTo>
                  <a:pt x="24841" y="0"/>
                </a:lnTo>
                <a:lnTo>
                  <a:pt x="28625" y="1295"/>
                </a:lnTo>
                <a:lnTo>
                  <a:pt x="31851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98697" y="7358557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99789" y="9541139"/>
            <a:ext cx="101" cy="3771"/>
          </a:xfrm>
          <a:custGeom>
            <a:avLst/>
            <a:gdLst/>
            <a:ahLst/>
            <a:cxnLst/>
            <a:rect l="l" t="t" r="r" b="b"/>
            <a:pathLst>
              <a:path w="101" h="3771">
                <a:moveTo>
                  <a:pt x="101" y="965"/>
                </a:moveTo>
                <a:lnTo>
                  <a:pt x="101" y="3771"/>
                </a:lnTo>
                <a:lnTo>
                  <a:pt x="0" y="0"/>
                </a:lnTo>
                <a:lnTo>
                  <a:pt x="10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99782" y="9538859"/>
            <a:ext cx="10045" cy="2273"/>
          </a:xfrm>
          <a:custGeom>
            <a:avLst/>
            <a:gdLst/>
            <a:ahLst/>
            <a:cxnLst/>
            <a:rect l="l" t="t" r="r" b="b"/>
            <a:pathLst>
              <a:path w="10045" h="2273">
                <a:moveTo>
                  <a:pt x="0" y="2273"/>
                </a:moveTo>
                <a:lnTo>
                  <a:pt x="10045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700100" y="9411427"/>
            <a:ext cx="11023" cy="51727"/>
          </a:xfrm>
          <a:custGeom>
            <a:avLst/>
            <a:gdLst/>
            <a:ahLst/>
            <a:cxnLst/>
            <a:rect l="l" t="t" r="r" b="b"/>
            <a:pathLst>
              <a:path w="11023" h="51727">
                <a:moveTo>
                  <a:pt x="11023" y="5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453300" y="8657476"/>
            <a:ext cx="48602" cy="10363"/>
          </a:xfrm>
          <a:custGeom>
            <a:avLst/>
            <a:gdLst/>
            <a:ahLst/>
            <a:cxnLst/>
            <a:rect l="l" t="t" r="r" b="b"/>
            <a:pathLst>
              <a:path w="48602" h="10363">
                <a:moveTo>
                  <a:pt x="0" y="0"/>
                </a:moveTo>
                <a:lnTo>
                  <a:pt x="48602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99789" y="7365796"/>
            <a:ext cx="10033" cy="2806"/>
          </a:xfrm>
          <a:custGeom>
            <a:avLst/>
            <a:gdLst/>
            <a:ahLst/>
            <a:cxnLst/>
            <a:rect l="l" t="t" r="r" b="b"/>
            <a:pathLst>
              <a:path w="10033" h="2806">
                <a:moveTo>
                  <a:pt x="101" y="0"/>
                </a:moveTo>
                <a:lnTo>
                  <a:pt x="0" y="546"/>
                </a:lnTo>
                <a:lnTo>
                  <a:pt x="10032" y="2806"/>
                </a:lnTo>
                <a:lnTo>
                  <a:pt x="8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709828" y="7368603"/>
            <a:ext cx="45148" cy="10375"/>
          </a:xfrm>
          <a:custGeom>
            <a:avLst/>
            <a:gdLst/>
            <a:ahLst/>
            <a:cxnLst/>
            <a:rect l="l" t="t" r="r" b="b"/>
            <a:pathLst>
              <a:path w="45148" h="10375">
                <a:moveTo>
                  <a:pt x="0" y="0"/>
                </a:moveTo>
                <a:lnTo>
                  <a:pt x="10477" y="1727"/>
                </a:lnTo>
                <a:lnTo>
                  <a:pt x="45148" y="1037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709828" y="9531192"/>
            <a:ext cx="33909" cy="7670"/>
          </a:xfrm>
          <a:custGeom>
            <a:avLst/>
            <a:gdLst/>
            <a:ahLst/>
            <a:cxnLst/>
            <a:rect l="l" t="t" r="r" b="b"/>
            <a:pathLst>
              <a:path w="33909" h="7670">
                <a:moveTo>
                  <a:pt x="0" y="7670"/>
                </a:moveTo>
                <a:lnTo>
                  <a:pt x="10477" y="5626"/>
                </a:lnTo>
                <a:lnTo>
                  <a:pt x="33909" y="0"/>
                </a:lnTo>
                <a:lnTo>
                  <a:pt x="22567" y="2273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709828" y="9456784"/>
            <a:ext cx="863" cy="4318"/>
          </a:xfrm>
          <a:custGeom>
            <a:avLst/>
            <a:gdLst/>
            <a:ahLst/>
            <a:cxnLst/>
            <a:rect l="l" t="t" r="r" b="b"/>
            <a:pathLst>
              <a:path w="863" h="4318">
                <a:moveTo>
                  <a:pt x="0" y="0"/>
                </a:moveTo>
                <a:lnTo>
                  <a:pt x="863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743738" y="9528388"/>
            <a:ext cx="11226" cy="2806"/>
          </a:xfrm>
          <a:custGeom>
            <a:avLst/>
            <a:gdLst/>
            <a:ahLst/>
            <a:cxnLst/>
            <a:rect l="l" t="t" r="r" b="b"/>
            <a:pathLst>
              <a:path w="11226" h="2806">
                <a:moveTo>
                  <a:pt x="0" y="2806"/>
                </a:moveTo>
                <a:lnTo>
                  <a:pt x="0" y="2374"/>
                </a:lnTo>
                <a:lnTo>
                  <a:pt x="11226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754971" y="7378973"/>
            <a:ext cx="45250" cy="11557"/>
          </a:xfrm>
          <a:custGeom>
            <a:avLst/>
            <a:gdLst/>
            <a:ahLst/>
            <a:cxnLst/>
            <a:rect l="l" t="t" r="r" b="b"/>
            <a:pathLst>
              <a:path w="45250" h="11556">
                <a:moveTo>
                  <a:pt x="0" y="0"/>
                </a:moveTo>
                <a:lnTo>
                  <a:pt x="30886" y="7124"/>
                </a:lnTo>
                <a:lnTo>
                  <a:pt x="45250" y="11556"/>
                </a:lnTo>
                <a:lnTo>
                  <a:pt x="34772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754971" y="9519537"/>
            <a:ext cx="35966" cy="8851"/>
          </a:xfrm>
          <a:custGeom>
            <a:avLst/>
            <a:gdLst/>
            <a:ahLst/>
            <a:cxnLst/>
            <a:rect l="l" t="t" r="r" b="b"/>
            <a:pathLst>
              <a:path w="35966" h="8851">
                <a:moveTo>
                  <a:pt x="0" y="8851"/>
                </a:moveTo>
                <a:lnTo>
                  <a:pt x="30886" y="1612"/>
                </a:lnTo>
                <a:lnTo>
                  <a:pt x="35966" y="0"/>
                </a:lnTo>
                <a:lnTo>
                  <a:pt x="3477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766313" y="9525370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31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766313" y="7381565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0"/>
                </a:move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790935" y="9516940"/>
            <a:ext cx="9283" cy="2590"/>
          </a:xfrm>
          <a:custGeom>
            <a:avLst/>
            <a:gdLst/>
            <a:ahLst/>
            <a:cxnLst/>
            <a:rect l="l" t="t" r="r" b="b"/>
            <a:pathLst>
              <a:path w="9283" h="2590">
                <a:moveTo>
                  <a:pt x="0" y="2590"/>
                </a:moveTo>
                <a:lnTo>
                  <a:pt x="9283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800223" y="9506248"/>
            <a:ext cx="33807" cy="10693"/>
          </a:xfrm>
          <a:custGeom>
            <a:avLst/>
            <a:gdLst/>
            <a:ahLst/>
            <a:cxnLst/>
            <a:rect l="l" t="t" r="r" b="b"/>
            <a:pathLst>
              <a:path w="33807" h="10693">
                <a:moveTo>
                  <a:pt x="0" y="10693"/>
                </a:moveTo>
                <a:lnTo>
                  <a:pt x="33807" y="0"/>
                </a:lnTo>
                <a:lnTo>
                  <a:pt x="22567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800223" y="7390527"/>
            <a:ext cx="33807" cy="10579"/>
          </a:xfrm>
          <a:custGeom>
            <a:avLst/>
            <a:gdLst/>
            <a:ahLst/>
            <a:cxnLst/>
            <a:rect l="l" t="t" r="r" b="b"/>
            <a:pathLst>
              <a:path w="33807" h="10579">
                <a:moveTo>
                  <a:pt x="0" y="0"/>
                </a:moveTo>
                <a:lnTo>
                  <a:pt x="33807" y="10579"/>
                </a:lnTo>
                <a:lnTo>
                  <a:pt x="22567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813614" y="9425683"/>
            <a:ext cx="20408" cy="7772"/>
          </a:xfrm>
          <a:custGeom>
            <a:avLst/>
            <a:gdLst/>
            <a:ahLst/>
            <a:cxnLst/>
            <a:rect l="l" t="t" r="r" b="b"/>
            <a:pathLst>
              <a:path w="20408" h="7772">
                <a:moveTo>
                  <a:pt x="0" y="7772"/>
                </a:move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834029" y="9492748"/>
            <a:ext cx="52273" cy="13500"/>
          </a:xfrm>
          <a:custGeom>
            <a:avLst/>
            <a:gdLst/>
            <a:ahLst/>
            <a:cxnLst/>
            <a:rect l="l" t="t" r="r" b="b"/>
            <a:pathLst>
              <a:path w="52273" h="13500">
                <a:moveTo>
                  <a:pt x="0" y="13500"/>
                </a:moveTo>
                <a:lnTo>
                  <a:pt x="27647" y="4749"/>
                </a:lnTo>
                <a:lnTo>
                  <a:pt x="29476" y="8102"/>
                </a:lnTo>
                <a:lnTo>
                  <a:pt x="32512" y="11010"/>
                </a:lnTo>
                <a:lnTo>
                  <a:pt x="36068" y="12750"/>
                </a:lnTo>
                <a:lnTo>
                  <a:pt x="40068" y="13169"/>
                </a:lnTo>
                <a:lnTo>
                  <a:pt x="43954" y="12420"/>
                </a:lnTo>
                <a:lnTo>
                  <a:pt x="47409" y="10477"/>
                </a:lnTo>
                <a:lnTo>
                  <a:pt x="50114" y="7556"/>
                </a:lnTo>
                <a:lnTo>
                  <a:pt x="51727" y="4216"/>
                </a:lnTo>
                <a:lnTo>
                  <a:pt x="52273" y="0"/>
                </a:lnTo>
                <a:lnTo>
                  <a:pt x="51727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834029" y="7401112"/>
            <a:ext cx="29476" cy="8534"/>
          </a:xfrm>
          <a:custGeom>
            <a:avLst/>
            <a:gdLst/>
            <a:ahLst/>
            <a:cxnLst/>
            <a:rect l="l" t="t" r="r" b="b"/>
            <a:pathLst>
              <a:path w="29476" h="8534">
                <a:moveTo>
                  <a:pt x="0" y="0"/>
                </a:moveTo>
                <a:lnTo>
                  <a:pt x="27647" y="8534"/>
                </a:lnTo>
                <a:lnTo>
                  <a:pt x="29476" y="5295"/>
                </a:lnTo>
                <a:lnTo>
                  <a:pt x="27647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870102" y="7401328"/>
            <a:ext cx="110807" cy="58432"/>
          </a:xfrm>
          <a:custGeom>
            <a:avLst/>
            <a:gdLst/>
            <a:ahLst/>
            <a:cxnLst/>
            <a:rect l="l" t="t" r="r" b="b"/>
            <a:pathLst>
              <a:path w="110807" h="58432">
                <a:moveTo>
                  <a:pt x="0" y="431"/>
                </a:moveTo>
                <a:lnTo>
                  <a:pt x="4000" y="0"/>
                </a:lnTo>
                <a:lnTo>
                  <a:pt x="7874" y="761"/>
                </a:lnTo>
                <a:lnTo>
                  <a:pt x="11341" y="2692"/>
                </a:lnTo>
                <a:lnTo>
                  <a:pt x="14033" y="5511"/>
                </a:lnTo>
                <a:lnTo>
                  <a:pt x="15328" y="8204"/>
                </a:lnTo>
                <a:lnTo>
                  <a:pt x="16205" y="13182"/>
                </a:lnTo>
                <a:lnTo>
                  <a:pt x="15443" y="17068"/>
                </a:lnTo>
                <a:lnTo>
                  <a:pt x="110807" y="58432"/>
                </a:lnTo>
                <a:lnTo>
                  <a:pt x="65659" y="37363"/>
                </a:lnTo>
                <a:lnTo>
                  <a:pt x="212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845366" y="9417150"/>
            <a:ext cx="11226" cy="4318"/>
          </a:xfrm>
          <a:custGeom>
            <a:avLst/>
            <a:gdLst/>
            <a:ahLst/>
            <a:cxnLst/>
            <a:rect l="l" t="t" r="r" b="b"/>
            <a:pathLst>
              <a:path w="11226" h="4318">
                <a:moveTo>
                  <a:pt x="0" y="4318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845366" y="9501172"/>
            <a:ext cx="4648" cy="1511"/>
          </a:xfrm>
          <a:custGeom>
            <a:avLst/>
            <a:gdLst/>
            <a:ahLst/>
            <a:cxnLst/>
            <a:rect l="l" t="t" r="r" b="b"/>
            <a:pathLst>
              <a:path w="4648" h="1511">
                <a:moveTo>
                  <a:pt x="0" y="1511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856599" y="7408132"/>
            <a:ext cx="2705" cy="863"/>
          </a:xfrm>
          <a:custGeom>
            <a:avLst/>
            <a:gdLst/>
            <a:ahLst/>
            <a:cxnLst/>
            <a:rect l="l" t="t" r="r" b="b"/>
            <a:pathLst>
              <a:path w="2705" h="863">
                <a:moveTo>
                  <a:pt x="0" y="0"/>
                </a:moveTo>
                <a:lnTo>
                  <a:pt x="270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870097" y="7401328"/>
            <a:ext cx="4000" cy="431"/>
          </a:xfrm>
          <a:custGeom>
            <a:avLst/>
            <a:gdLst/>
            <a:ahLst/>
            <a:cxnLst/>
            <a:rect l="l" t="t" r="r" b="b"/>
            <a:pathLst>
              <a:path w="4000" h="431">
                <a:moveTo>
                  <a:pt x="400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885535" y="9447500"/>
            <a:ext cx="95377" cy="45250"/>
          </a:xfrm>
          <a:custGeom>
            <a:avLst/>
            <a:gdLst/>
            <a:ahLst/>
            <a:cxnLst/>
            <a:rect l="l" t="t" r="r" b="b"/>
            <a:pathLst>
              <a:path w="95376" h="45250">
                <a:moveTo>
                  <a:pt x="4978" y="39306"/>
                </a:moveTo>
                <a:lnTo>
                  <a:pt x="50444" y="20840"/>
                </a:lnTo>
                <a:lnTo>
                  <a:pt x="95376" y="0"/>
                </a:lnTo>
                <a:lnTo>
                  <a:pt x="0" y="41363"/>
                </a:lnTo>
                <a:lnTo>
                  <a:pt x="761" y="45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885869" y="7410503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431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980908" y="7459756"/>
            <a:ext cx="33909" cy="17500"/>
          </a:xfrm>
          <a:custGeom>
            <a:avLst/>
            <a:gdLst/>
            <a:ahLst/>
            <a:cxnLst/>
            <a:rect l="l" t="t" r="r" b="b"/>
            <a:pathLst>
              <a:path w="33909" h="17500">
                <a:moveTo>
                  <a:pt x="0" y="0"/>
                </a:moveTo>
                <a:lnTo>
                  <a:pt x="4648" y="2057"/>
                </a:lnTo>
                <a:lnTo>
                  <a:pt x="33909" y="17500"/>
                </a:lnTo>
                <a:lnTo>
                  <a:pt x="23329" y="11557"/>
                </a:lnTo>
                <a:lnTo>
                  <a:pt x="15659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980908" y="9430222"/>
            <a:ext cx="33909" cy="17272"/>
          </a:xfrm>
          <a:custGeom>
            <a:avLst/>
            <a:gdLst/>
            <a:ahLst/>
            <a:cxnLst/>
            <a:rect l="l" t="t" r="r" b="b"/>
            <a:pathLst>
              <a:path w="33909" h="17272">
                <a:moveTo>
                  <a:pt x="15659" y="9283"/>
                </a:moveTo>
                <a:lnTo>
                  <a:pt x="33909" y="0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014819" y="9424170"/>
            <a:ext cx="11226" cy="6045"/>
          </a:xfrm>
          <a:custGeom>
            <a:avLst/>
            <a:gdLst/>
            <a:ahLst/>
            <a:cxnLst/>
            <a:rect l="l" t="t" r="r" b="b"/>
            <a:pathLst>
              <a:path w="11226" h="6045">
                <a:moveTo>
                  <a:pt x="0" y="6045"/>
                </a:moveTo>
                <a:lnTo>
                  <a:pt x="11226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014819" y="7477252"/>
            <a:ext cx="11226" cy="5943"/>
          </a:xfrm>
          <a:custGeom>
            <a:avLst/>
            <a:gdLst/>
            <a:ahLst/>
            <a:cxnLst/>
            <a:rect l="l" t="t" r="r" b="b"/>
            <a:pathLst>
              <a:path w="11226" h="5943">
                <a:moveTo>
                  <a:pt x="0" y="0"/>
                </a:moveTo>
                <a:lnTo>
                  <a:pt x="11226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026052" y="9418011"/>
            <a:ext cx="11341" cy="6159"/>
          </a:xfrm>
          <a:custGeom>
            <a:avLst/>
            <a:gdLst/>
            <a:ahLst/>
            <a:cxnLst/>
            <a:rect l="l" t="t" r="r" b="b"/>
            <a:pathLst>
              <a:path w="11341" h="6159">
                <a:moveTo>
                  <a:pt x="10909" y="215"/>
                </a:moveTo>
                <a:lnTo>
                  <a:pt x="11341" y="0"/>
                </a:lnTo>
                <a:lnTo>
                  <a:pt x="0" y="6159"/>
                </a:ln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026050" y="9419521"/>
            <a:ext cx="8534" cy="4648"/>
          </a:xfrm>
          <a:custGeom>
            <a:avLst/>
            <a:gdLst/>
            <a:ahLst/>
            <a:cxnLst/>
            <a:rect l="l" t="t" r="r" b="b"/>
            <a:pathLst>
              <a:path w="8534" h="4648">
                <a:moveTo>
                  <a:pt x="0" y="4648"/>
                </a:move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026057" y="7483194"/>
            <a:ext cx="10579" cy="5613"/>
          </a:xfrm>
          <a:custGeom>
            <a:avLst/>
            <a:gdLst/>
            <a:ahLst/>
            <a:cxnLst/>
            <a:rect l="l" t="t" r="r" b="b"/>
            <a:pathLst>
              <a:path w="10579" h="5613">
                <a:moveTo>
                  <a:pt x="10579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036097" y="7488485"/>
            <a:ext cx="1828" cy="749"/>
          </a:xfrm>
          <a:custGeom>
            <a:avLst/>
            <a:gdLst/>
            <a:ahLst/>
            <a:cxnLst/>
            <a:rect l="l" t="t" r="r" b="b"/>
            <a:pathLst>
              <a:path w="1828" h="749">
                <a:moveTo>
                  <a:pt x="0" y="0"/>
                </a:moveTo>
                <a:lnTo>
                  <a:pt x="1295" y="749"/>
                </a:lnTo>
                <a:lnTo>
                  <a:pt x="1828" y="0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037385" y="9418017"/>
            <a:ext cx="2489" cy="3124"/>
          </a:xfrm>
          <a:custGeom>
            <a:avLst/>
            <a:gdLst/>
            <a:ahLst/>
            <a:cxnLst/>
            <a:rect l="l" t="t" r="r" b="b"/>
            <a:pathLst>
              <a:path w="2489" h="3124">
                <a:moveTo>
                  <a:pt x="330" y="317"/>
                </a:moveTo>
                <a:lnTo>
                  <a:pt x="0" y="0"/>
                </a:lnTo>
                <a:lnTo>
                  <a:pt x="2489" y="3124"/>
                </a:lnTo>
                <a:lnTo>
                  <a:pt x="33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047107" y="9420285"/>
            <a:ext cx="10807" cy="4102"/>
          </a:xfrm>
          <a:custGeom>
            <a:avLst/>
            <a:gdLst/>
            <a:ahLst/>
            <a:cxnLst/>
            <a:rect l="l" t="t" r="r" b="b"/>
            <a:pathLst>
              <a:path w="10807" h="4102">
                <a:moveTo>
                  <a:pt x="7670" y="2476"/>
                </a:moveTo>
                <a:lnTo>
                  <a:pt x="10807" y="0"/>
                </a:lnTo>
                <a:lnTo>
                  <a:pt x="7670" y="2476"/>
                </a:lnTo>
                <a:lnTo>
                  <a:pt x="3886" y="3886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059313" y="7498207"/>
            <a:ext cx="11887" cy="10909"/>
          </a:xfrm>
          <a:custGeom>
            <a:avLst/>
            <a:gdLst/>
            <a:ahLst/>
            <a:cxnLst/>
            <a:rect l="l" t="t" r="r" b="b"/>
            <a:pathLst>
              <a:path w="11887" h="10909">
                <a:moveTo>
                  <a:pt x="5511" y="6908"/>
                </a:moveTo>
                <a:lnTo>
                  <a:pt x="11887" y="10909"/>
                </a:lnTo>
                <a:lnTo>
                  <a:pt x="0" y="367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037934" y="7482870"/>
            <a:ext cx="19977" cy="5613"/>
          </a:xfrm>
          <a:custGeom>
            <a:avLst/>
            <a:gdLst/>
            <a:ahLst/>
            <a:cxnLst/>
            <a:rect l="l" t="t" r="r" b="b"/>
            <a:pathLst>
              <a:path w="19977" h="5613">
                <a:moveTo>
                  <a:pt x="19977" y="4102"/>
                </a:moveTo>
                <a:lnTo>
                  <a:pt x="16840" y="1612"/>
                </a:lnTo>
                <a:lnTo>
                  <a:pt x="13068" y="215"/>
                </a:lnTo>
                <a:lnTo>
                  <a:pt x="9182" y="0"/>
                </a:lnTo>
                <a:lnTo>
                  <a:pt x="5295" y="965"/>
                </a:lnTo>
                <a:lnTo>
                  <a:pt x="1943" y="3238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057911" y="9409054"/>
            <a:ext cx="3136" cy="11226"/>
          </a:xfrm>
          <a:custGeom>
            <a:avLst/>
            <a:gdLst/>
            <a:ahLst/>
            <a:cxnLst/>
            <a:rect l="l" t="t" r="r" b="b"/>
            <a:pathLst>
              <a:path w="3136" h="11226">
                <a:moveTo>
                  <a:pt x="0" y="11226"/>
                </a:moveTo>
                <a:lnTo>
                  <a:pt x="2044" y="7988"/>
                </a:lnTo>
                <a:lnTo>
                  <a:pt x="3136" y="3987"/>
                </a:lnTo>
                <a:lnTo>
                  <a:pt x="2921" y="0"/>
                </a:lnTo>
                <a:lnTo>
                  <a:pt x="3136" y="3987"/>
                </a:lnTo>
                <a:lnTo>
                  <a:pt x="2044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059416" y="9398142"/>
            <a:ext cx="11772" cy="10909"/>
          </a:xfrm>
          <a:custGeom>
            <a:avLst/>
            <a:gdLst/>
            <a:ahLst/>
            <a:cxnLst/>
            <a:rect l="l" t="t" r="r" b="b"/>
            <a:pathLst>
              <a:path w="11772" h="10909">
                <a:moveTo>
                  <a:pt x="546" y="8636"/>
                </a:moveTo>
                <a:lnTo>
                  <a:pt x="1409" y="10909"/>
                </a:lnTo>
                <a:lnTo>
                  <a:pt x="0" y="7442"/>
                </a:lnTo>
                <a:lnTo>
                  <a:pt x="546" y="6807"/>
                </a:lnTo>
                <a:lnTo>
                  <a:pt x="11772" y="0"/>
                </a:lnTo>
                <a:lnTo>
                  <a:pt x="389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054778" y="7484488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0"/>
                </a:moveTo>
                <a:lnTo>
                  <a:pt x="313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064617" y="9398894"/>
            <a:ext cx="5499" cy="3238"/>
          </a:xfrm>
          <a:custGeom>
            <a:avLst/>
            <a:gdLst/>
            <a:ahLst/>
            <a:cxnLst/>
            <a:rect l="l" t="t" r="r" b="b"/>
            <a:pathLst>
              <a:path w="5499" h="3238">
                <a:moveTo>
                  <a:pt x="5499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071194" y="9336683"/>
            <a:ext cx="90398" cy="61455"/>
          </a:xfrm>
          <a:custGeom>
            <a:avLst/>
            <a:gdLst/>
            <a:ahLst/>
            <a:cxnLst/>
            <a:rect l="l" t="t" r="r" b="b"/>
            <a:pathLst>
              <a:path w="90398" h="61455">
                <a:moveTo>
                  <a:pt x="0" y="61455"/>
                </a:moveTo>
                <a:lnTo>
                  <a:pt x="11341" y="54432"/>
                </a:lnTo>
                <a:lnTo>
                  <a:pt x="90398" y="0"/>
                </a:lnTo>
                <a:lnTo>
                  <a:pt x="62102" y="20739"/>
                </a:lnTo>
                <a:lnTo>
                  <a:pt x="11341" y="5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059965" y="7490312"/>
            <a:ext cx="1079" cy="9512"/>
          </a:xfrm>
          <a:custGeom>
            <a:avLst/>
            <a:gdLst/>
            <a:ahLst/>
            <a:cxnLst/>
            <a:rect l="l" t="t" r="r" b="b"/>
            <a:pathLst>
              <a:path w="1079" h="9512">
                <a:moveTo>
                  <a:pt x="215" y="9512"/>
                </a:moveTo>
                <a:lnTo>
                  <a:pt x="863" y="7886"/>
                </a:lnTo>
                <a:lnTo>
                  <a:pt x="1079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063639" y="7504470"/>
            <a:ext cx="6477" cy="3886"/>
          </a:xfrm>
          <a:custGeom>
            <a:avLst/>
            <a:gdLst/>
            <a:ahLst/>
            <a:cxnLst/>
            <a:rect l="l" t="t" r="r" b="b"/>
            <a:pathLst>
              <a:path w="6476" h="3886">
                <a:moveTo>
                  <a:pt x="6476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082535" y="7516240"/>
            <a:ext cx="79057" cy="54533"/>
          </a:xfrm>
          <a:custGeom>
            <a:avLst/>
            <a:gdLst/>
            <a:ahLst/>
            <a:cxnLst/>
            <a:rect l="l" t="t" r="r" b="b"/>
            <a:pathLst>
              <a:path w="79057" h="54533">
                <a:moveTo>
                  <a:pt x="0" y="0"/>
                </a:moveTo>
                <a:lnTo>
                  <a:pt x="79057" y="5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161599" y="9310121"/>
            <a:ext cx="33909" cy="26568"/>
          </a:xfrm>
          <a:custGeom>
            <a:avLst/>
            <a:gdLst/>
            <a:ahLst/>
            <a:cxnLst/>
            <a:rect l="l" t="t" r="r" b="b"/>
            <a:pathLst>
              <a:path w="33909" h="26568">
                <a:moveTo>
                  <a:pt x="29476" y="3454"/>
                </a:moveTo>
                <a:lnTo>
                  <a:pt x="33909" y="0"/>
                </a:lnTo>
                <a:lnTo>
                  <a:pt x="0" y="2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161599" y="7570784"/>
            <a:ext cx="34226" cy="26568"/>
          </a:xfrm>
          <a:custGeom>
            <a:avLst/>
            <a:gdLst/>
            <a:ahLst/>
            <a:cxnLst/>
            <a:rect l="l" t="t" r="r" b="b"/>
            <a:pathLst>
              <a:path w="34226" h="26568">
                <a:moveTo>
                  <a:pt x="29476" y="22783"/>
                </a:moveTo>
                <a:lnTo>
                  <a:pt x="34226" y="26568"/>
                </a:lnTo>
                <a:lnTo>
                  <a:pt x="5397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198306" y="9310655"/>
            <a:ext cx="977" cy="876"/>
          </a:xfrm>
          <a:custGeom>
            <a:avLst/>
            <a:gdLst/>
            <a:ahLst/>
            <a:cxnLst/>
            <a:rect l="l" t="t" r="r" b="b"/>
            <a:pathLst>
              <a:path w="977" h="876">
                <a:moveTo>
                  <a:pt x="330" y="330"/>
                </a:moveTo>
                <a:lnTo>
                  <a:pt x="0" y="0"/>
                </a:lnTo>
                <a:lnTo>
                  <a:pt x="977" y="876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207277" y="9310883"/>
            <a:ext cx="7239" cy="2908"/>
          </a:xfrm>
          <a:custGeom>
            <a:avLst/>
            <a:gdLst/>
            <a:ahLst/>
            <a:cxnLst/>
            <a:rect l="l" t="t" r="r" b="b"/>
            <a:pathLst>
              <a:path w="7238" h="2908">
                <a:moveTo>
                  <a:pt x="3886" y="2044"/>
                </a:moveTo>
                <a:lnTo>
                  <a:pt x="7238" y="0"/>
                </a:lnTo>
                <a:lnTo>
                  <a:pt x="3886" y="2044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195503" y="9309254"/>
            <a:ext cx="1079" cy="863"/>
          </a:xfrm>
          <a:custGeom>
            <a:avLst/>
            <a:gdLst/>
            <a:ahLst/>
            <a:cxnLst/>
            <a:rect l="l" t="t" r="r" b="b"/>
            <a:pathLst>
              <a:path w="1079" h="863">
                <a:moveTo>
                  <a:pt x="1079" y="0"/>
                </a:moveTo>
                <a:lnTo>
                  <a:pt x="0" y="863"/>
                </a:ln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196150" y="9309254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431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195825" y="7593451"/>
            <a:ext cx="56159" cy="53352"/>
          </a:xfrm>
          <a:custGeom>
            <a:avLst/>
            <a:gdLst/>
            <a:ahLst/>
            <a:cxnLst/>
            <a:rect l="l" t="t" r="r" b="b"/>
            <a:pathLst>
              <a:path w="56159" h="53352">
                <a:moveTo>
                  <a:pt x="52920" y="50012"/>
                </a:moveTo>
                <a:lnTo>
                  <a:pt x="56159" y="53352"/>
                </a:lnTo>
                <a:lnTo>
                  <a:pt x="20192" y="20853"/>
                </a:lnTo>
                <a:lnTo>
                  <a:pt x="22250" y="17500"/>
                </a:lnTo>
                <a:lnTo>
                  <a:pt x="23215" y="13512"/>
                </a:lnTo>
                <a:lnTo>
                  <a:pt x="22898" y="9613"/>
                </a:lnTo>
                <a:lnTo>
                  <a:pt x="21386" y="5956"/>
                </a:lnTo>
                <a:lnTo>
                  <a:pt x="18694" y="2921"/>
                </a:lnTo>
                <a:lnTo>
                  <a:pt x="15341" y="876"/>
                </a:lnTo>
                <a:lnTo>
                  <a:pt x="11442" y="0"/>
                </a:lnTo>
                <a:lnTo>
                  <a:pt x="7454" y="330"/>
                </a:lnTo>
                <a:lnTo>
                  <a:pt x="3568" y="2057"/>
                </a:lnTo>
                <a:lnTo>
                  <a:pt x="761" y="4546"/>
                </a:lnTo>
                <a:lnTo>
                  <a:pt x="0" y="3898"/>
                </a:lnTo>
                <a:lnTo>
                  <a:pt x="43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96906" y="7597233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197125" y="7595513"/>
            <a:ext cx="2273" cy="1943"/>
          </a:xfrm>
          <a:custGeom>
            <a:avLst/>
            <a:gdLst/>
            <a:ahLst/>
            <a:cxnLst/>
            <a:rect l="l" t="t" r="r" b="b"/>
            <a:pathLst>
              <a:path w="2273" h="1943">
                <a:moveTo>
                  <a:pt x="0" y="1943"/>
                </a:moveTo>
                <a:lnTo>
                  <a:pt x="2273" y="0"/>
                </a:lnTo>
                <a:lnTo>
                  <a:pt x="97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199391" y="7593785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0" y="1727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214512" y="9301149"/>
            <a:ext cx="4533" cy="9728"/>
          </a:xfrm>
          <a:custGeom>
            <a:avLst/>
            <a:gdLst/>
            <a:ahLst/>
            <a:cxnLst/>
            <a:rect l="l" t="t" r="r" b="b"/>
            <a:pathLst>
              <a:path w="4533" h="9728">
                <a:moveTo>
                  <a:pt x="0" y="9728"/>
                </a:moveTo>
                <a:lnTo>
                  <a:pt x="2705" y="6705"/>
                </a:lnTo>
                <a:lnTo>
                  <a:pt x="4216" y="3035"/>
                </a:lnTo>
                <a:lnTo>
                  <a:pt x="4533" y="0"/>
                </a:lnTo>
                <a:lnTo>
                  <a:pt x="378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216018" y="9260657"/>
            <a:ext cx="35966" cy="43522"/>
          </a:xfrm>
          <a:custGeom>
            <a:avLst/>
            <a:gdLst/>
            <a:ahLst/>
            <a:cxnLst/>
            <a:rect l="l" t="t" r="r" b="b"/>
            <a:pathLst>
              <a:path w="35966" h="43522">
                <a:moveTo>
                  <a:pt x="2705" y="43522"/>
                </a:moveTo>
                <a:lnTo>
                  <a:pt x="3035" y="39522"/>
                </a:lnTo>
                <a:lnTo>
                  <a:pt x="2374" y="36614"/>
                </a:lnTo>
                <a:lnTo>
                  <a:pt x="0" y="32296"/>
                </a:lnTo>
                <a:lnTo>
                  <a:pt x="35966" y="0"/>
                </a:lnTo>
                <a:lnTo>
                  <a:pt x="32727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218077" y="929629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0"/>
                </a:moveTo>
                <a:lnTo>
                  <a:pt x="965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218082" y="7616140"/>
            <a:ext cx="2476" cy="2159"/>
          </a:xfrm>
          <a:custGeom>
            <a:avLst/>
            <a:gdLst/>
            <a:ahLst/>
            <a:cxnLst/>
            <a:rect l="l" t="t" r="r" b="b"/>
            <a:pathLst>
              <a:path w="2476" h="2158">
                <a:moveTo>
                  <a:pt x="2476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218077" y="7603069"/>
            <a:ext cx="965" cy="7886"/>
          </a:xfrm>
          <a:custGeom>
            <a:avLst/>
            <a:gdLst/>
            <a:ahLst/>
            <a:cxnLst/>
            <a:rect l="l" t="t" r="r" b="b"/>
            <a:pathLst>
              <a:path w="965" h="7886">
                <a:moveTo>
                  <a:pt x="0" y="7886"/>
                </a:moveTo>
                <a:lnTo>
                  <a:pt x="965" y="3886"/>
                </a:lnTo>
                <a:lnTo>
                  <a:pt x="647" y="0"/>
                </a:lnTo>
                <a:lnTo>
                  <a:pt x="96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218077" y="7601560"/>
            <a:ext cx="647" cy="1511"/>
          </a:xfrm>
          <a:custGeom>
            <a:avLst/>
            <a:gdLst/>
            <a:ahLst/>
            <a:cxnLst/>
            <a:rect l="l" t="t" r="r" b="b"/>
            <a:pathLst>
              <a:path w="647" h="1511">
                <a:moveTo>
                  <a:pt x="0" y="0"/>
                </a:moveTo>
                <a:lnTo>
                  <a:pt x="64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251987" y="9191212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0" y="69443"/>
                </a:moveTo>
                <a:lnTo>
                  <a:pt x="67716" y="0"/>
                </a:lnTo>
                <a:lnTo>
                  <a:pt x="51841" y="17500"/>
                </a:lnTo>
                <a:lnTo>
                  <a:pt x="330" y="68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251987" y="7646810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10693" y="10909"/>
                </a:moveTo>
                <a:lnTo>
                  <a:pt x="0" y="0"/>
                </a:lnTo>
                <a:lnTo>
                  <a:pt x="51841" y="51625"/>
                </a:lnTo>
                <a:lnTo>
                  <a:pt x="67716" y="69443"/>
                </a:lnTo>
                <a:lnTo>
                  <a:pt x="10693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319704" y="9174575"/>
            <a:ext cx="29806" cy="16637"/>
          </a:xfrm>
          <a:custGeom>
            <a:avLst/>
            <a:gdLst/>
            <a:ahLst/>
            <a:cxnLst/>
            <a:rect l="l" t="t" r="r" b="b"/>
            <a:pathLst>
              <a:path w="29806" h="16636">
                <a:moveTo>
                  <a:pt x="0" y="16636"/>
                </a:moveTo>
                <a:lnTo>
                  <a:pt x="14681" y="0"/>
                </a:lnTo>
                <a:lnTo>
                  <a:pt x="18249" y="1943"/>
                </a:lnTo>
                <a:lnTo>
                  <a:pt x="22136" y="2819"/>
                </a:lnTo>
                <a:lnTo>
                  <a:pt x="26136" y="2489"/>
                </a:lnTo>
                <a:lnTo>
                  <a:pt x="2980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354372" y="9165617"/>
            <a:ext cx="1079" cy="4102"/>
          </a:xfrm>
          <a:custGeom>
            <a:avLst/>
            <a:gdLst/>
            <a:ahLst/>
            <a:cxnLst/>
            <a:rect l="l" t="t" r="r" b="b"/>
            <a:pathLst>
              <a:path w="1079" h="4102">
                <a:moveTo>
                  <a:pt x="1079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319709" y="7716259"/>
            <a:ext cx="35737" cy="25374"/>
          </a:xfrm>
          <a:custGeom>
            <a:avLst/>
            <a:gdLst/>
            <a:ahLst/>
            <a:cxnLst/>
            <a:rect l="l" t="t" r="r" b="b"/>
            <a:pathLst>
              <a:path w="35737" h="25374">
                <a:moveTo>
                  <a:pt x="34772" y="21488"/>
                </a:moveTo>
                <a:lnTo>
                  <a:pt x="35737" y="25374"/>
                </a:lnTo>
                <a:lnTo>
                  <a:pt x="34772" y="21488"/>
                </a:lnTo>
                <a:lnTo>
                  <a:pt x="32829" y="18034"/>
                </a:lnTo>
                <a:lnTo>
                  <a:pt x="29794" y="15443"/>
                </a:lnTo>
                <a:lnTo>
                  <a:pt x="26123" y="13817"/>
                </a:lnTo>
                <a:lnTo>
                  <a:pt x="22136" y="13500"/>
                </a:lnTo>
                <a:lnTo>
                  <a:pt x="18249" y="14465"/>
                </a:lnTo>
                <a:lnTo>
                  <a:pt x="14897" y="16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334723" y="9174466"/>
            <a:ext cx="3225" cy="2057"/>
          </a:xfrm>
          <a:custGeom>
            <a:avLst/>
            <a:gdLst/>
            <a:ahLst/>
            <a:cxnLst/>
            <a:rect l="l" t="t" r="r" b="b"/>
            <a:pathLst>
              <a:path w="3225" h="2057">
                <a:moveTo>
                  <a:pt x="749" y="546"/>
                </a:moveTo>
                <a:lnTo>
                  <a:pt x="3225" y="2057"/>
                </a:lnTo>
                <a:lnTo>
                  <a:pt x="0" y="0"/>
                </a:lnTo>
                <a:lnTo>
                  <a:pt x="74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334386" y="9174472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334613" y="7730728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334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350807" y="9147143"/>
            <a:ext cx="6045" cy="7886"/>
          </a:xfrm>
          <a:custGeom>
            <a:avLst/>
            <a:gdLst/>
            <a:ahLst/>
            <a:cxnLst/>
            <a:rect l="l" t="t" r="r" b="b"/>
            <a:pathLst>
              <a:path w="6045" h="7886">
                <a:moveTo>
                  <a:pt x="2590" y="4648"/>
                </a:moveTo>
                <a:lnTo>
                  <a:pt x="0" y="7886"/>
                </a:lnTo>
                <a:lnTo>
                  <a:pt x="6045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353724" y="9158489"/>
            <a:ext cx="1727" cy="6261"/>
          </a:xfrm>
          <a:custGeom>
            <a:avLst/>
            <a:gdLst/>
            <a:ahLst/>
            <a:cxnLst/>
            <a:rect l="l" t="t" r="r" b="b"/>
            <a:pathLst>
              <a:path w="1727" h="6261">
                <a:moveTo>
                  <a:pt x="1727" y="6261"/>
                </a:moveTo>
                <a:lnTo>
                  <a:pt x="1295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351125" y="7752544"/>
            <a:ext cx="2489" cy="3238"/>
          </a:xfrm>
          <a:custGeom>
            <a:avLst/>
            <a:gdLst/>
            <a:ahLst/>
            <a:cxnLst/>
            <a:rect l="l" t="t" r="r" b="b"/>
            <a:pathLst>
              <a:path w="2489" h="3238">
                <a:moveTo>
                  <a:pt x="2273" y="2806"/>
                </a:moveTo>
                <a:lnTo>
                  <a:pt x="2489" y="3238"/>
                </a:lnTo>
                <a:lnTo>
                  <a:pt x="0" y="0"/>
                </a:lnTo>
                <a:lnTo>
                  <a:pt x="2273" y="2806"/>
                </a:ln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353614" y="7755783"/>
            <a:ext cx="8102" cy="10477"/>
          </a:xfrm>
          <a:custGeom>
            <a:avLst/>
            <a:gdLst/>
            <a:ahLst/>
            <a:cxnLst/>
            <a:rect l="l" t="t" r="r" b="b"/>
            <a:pathLst>
              <a:path w="8102" h="10477">
                <a:moveTo>
                  <a:pt x="0" y="0"/>
                </a:moveTo>
                <a:lnTo>
                  <a:pt x="8102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351031" y="7748010"/>
            <a:ext cx="2908" cy="4533"/>
          </a:xfrm>
          <a:custGeom>
            <a:avLst/>
            <a:gdLst/>
            <a:ahLst/>
            <a:cxnLst/>
            <a:rect l="l" t="t" r="r" b="b"/>
            <a:pathLst>
              <a:path w="2908" h="4533">
                <a:moveTo>
                  <a:pt x="101" y="4533"/>
                </a:moveTo>
                <a:lnTo>
                  <a:pt x="0" y="3987"/>
                </a:lnTo>
                <a:lnTo>
                  <a:pt x="2908" y="0"/>
                </a:lnTo>
                <a:lnTo>
                  <a:pt x="247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350808" y="7752220"/>
            <a:ext cx="1625" cy="2159"/>
          </a:xfrm>
          <a:custGeom>
            <a:avLst/>
            <a:gdLst/>
            <a:ahLst/>
            <a:cxnLst/>
            <a:rect l="l" t="t" r="r" b="b"/>
            <a:pathLst>
              <a:path w="1625" h="2158">
                <a:moveTo>
                  <a:pt x="0" y="0"/>
                </a:moveTo>
                <a:lnTo>
                  <a:pt x="162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355021" y="916162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356852" y="9045633"/>
            <a:ext cx="71818" cy="101511"/>
          </a:xfrm>
          <a:custGeom>
            <a:avLst/>
            <a:gdLst/>
            <a:ahLst/>
            <a:cxnLst/>
            <a:rect l="l" t="t" r="r" b="b"/>
            <a:pathLst>
              <a:path w="71818" h="101511">
                <a:moveTo>
                  <a:pt x="36614" y="53454"/>
                </a:moveTo>
                <a:lnTo>
                  <a:pt x="42240" y="45999"/>
                </a:lnTo>
                <a:lnTo>
                  <a:pt x="71818" y="0"/>
                </a:lnTo>
                <a:lnTo>
                  <a:pt x="33477" y="58305"/>
                </a:lnTo>
                <a:lnTo>
                  <a:pt x="0" y="101511"/>
                </a:lnTo>
                <a:lnTo>
                  <a:pt x="4864" y="95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356315" y="7759348"/>
            <a:ext cx="94386" cy="130136"/>
          </a:xfrm>
          <a:custGeom>
            <a:avLst/>
            <a:gdLst/>
            <a:ahLst/>
            <a:cxnLst/>
            <a:rect l="l" t="t" r="r" b="b"/>
            <a:pathLst>
              <a:path w="94386" h="130136">
                <a:moveTo>
                  <a:pt x="0" y="0"/>
                </a:moveTo>
                <a:lnTo>
                  <a:pt x="34023" y="43954"/>
                </a:lnTo>
                <a:lnTo>
                  <a:pt x="90614" y="130136"/>
                </a:lnTo>
                <a:lnTo>
                  <a:pt x="94386" y="1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461831" y="7890998"/>
            <a:ext cx="4216" cy="10795"/>
          </a:xfrm>
          <a:custGeom>
            <a:avLst/>
            <a:gdLst/>
            <a:ahLst/>
            <a:cxnLst/>
            <a:rect l="l" t="t" r="r" b="b"/>
            <a:pathLst>
              <a:path w="4216" h="10795">
                <a:moveTo>
                  <a:pt x="0" y="0"/>
                </a:moveTo>
                <a:lnTo>
                  <a:pt x="2489" y="3136"/>
                </a:lnTo>
                <a:lnTo>
                  <a:pt x="4000" y="6807"/>
                </a:lnTo>
                <a:lnTo>
                  <a:pt x="4216" y="10795"/>
                </a:lnTo>
                <a:lnTo>
                  <a:pt x="4000" y="6807"/>
                </a:lnTo>
                <a:lnTo>
                  <a:pt x="280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353942" y="7741636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079" y="3886"/>
                </a:moveTo>
                <a:lnTo>
                  <a:pt x="0" y="6375"/>
                </a:lnTo>
                <a:lnTo>
                  <a:pt x="1079" y="3886"/>
                </a:lnTo>
                <a:lnTo>
                  <a:pt x="1511" y="0"/>
                </a:lnTo>
                <a:lnTo>
                  <a:pt x="1079" y="3886"/>
                </a:lnTo>
                <a:lnTo>
                  <a:pt x="151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393465" y="7808161"/>
            <a:ext cx="34671" cy="52705"/>
          </a:xfrm>
          <a:custGeom>
            <a:avLst/>
            <a:gdLst/>
            <a:ahLst/>
            <a:cxnLst/>
            <a:rect l="l" t="t" r="r" b="b"/>
            <a:pathLst>
              <a:path w="34671" h="52704">
                <a:moveTo>
                  <a:pt x="34671" y="52705"/>
                </a:moveTo>
                <a:lnTo>
                  <a:pt x="5727" y="755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414310" y="9023054"/>
            <a:ext cx="29159" cy="45148"/>
          </a:xfrm>
          <a:custGeom>
            <a:avLst/>
            <a:gdLst/>
            <a:ahLst/>
            <a:cxnLst/>
            <a:rect l="l" t="t" r="r" b="b"/>
            <a:pathLst>
              <a:path w="29159" h="45148">
                <a:moveTo>
                  <a:pt x="0" y="45148"/>
                </a:moveTo>
                <a:lnTo>
                  <a:pt x="26250" y="5397"/>
                </a:lnTo>
                <a:lnTo>
                  <a:pt x="29159" y="0"/>
                </a:lnTo>
                <a:lnTo>
                  <a:pt x="14363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421116" y="7849528"/>
            <a:ext cx="25590" cy="39522"/>
          </a:xfrm>
          <a:custGeom>
            <a:avLst/>
            <a:gdLst/>
            <a:ahLst/>
            <a:cxnLst/>
            <a:rect l="l" t="t" r="r" b="b"/>
            <a:pathLst>
              <a:path w="25590" h="39522">
                <a:moveTo>
                  <a:pt x="0" y="0"/>
                </a:moveTo>
                <a:lnTo>
                  <a:pt x="19443" y="29273"/>
                </a:lnTo>
                <a:lnTo>
                  <a:pt x="25590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443472" y="9017764"/>
            <a:ext cx="7238" cy="5295"/>
          </a:xfrm>
          <a:custGeom>
            <a:avLst/>
            <a:gdLst/>
            <a:ahLst/>
            <a:cxnLst/>
            <a:rect l="l" t="t" r="r" b="b"/>
            <a:pathLst>
              <a:path w="7238" h="5295">
                <a:moveTo>
                  <a:pt x="3238" y="431"/>
                </a:moveTo>
                <a:lnTo>
                  <a:pt x="0" y="5295"/>
                </a:lnTo>
                <a:lnTo>
                  <a:pt x="3454" y="0"/>
                </a:lnTo>
                <a:lnTo>
                  <a:pt x="7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461831" y="9001572"/>
            <a:ext cx="4216" cy="14681"/>
          </a:xfrm>
          <a:custGeom>
            <a:avLst/>
            <a:gdLst/>
            <a:ahLst/>
            <a:cxnLst/>
            <a:rect l="l" t="t" r="r" b="b"/>
            <a:pathLst>
              <a:path w="4216" h="14681">
                <a:moveTo>
                  <a:pt x="0" y="14681"/>
                </a:moveTo>
                <a:lnTo>
                  <a:pt x="2489" y="11544"/>
                </a:lnTo>
                <a:lnTo>
                  <a:pt x="4000" y="7873"/>
                </a:lnTo>
                <a:lnTo>
                  <a:pt x="4216" y="3886"/>
                </a:ln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444013" y="9021105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0" y="119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452328" y="8075249"/>
            <a:ext cx="4203" cy="11226"/>
          </a:xfrm>
          <a:custGeom>
            <a:avLst/>
            <a:gdLst/>
            <a:ahLst/>
            <a:cxnLst/>
            <a:rect l="l" t="t" r="r" b="b"/>
            <a:pathLst>
              <a:path w="4203" h="11226">
                <a:moveTo>
                  <a:pt x="0" y="0"/>
                </a:moveTo>
                <a:lnTo>
                  <a:pt x="4203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444019" y="788483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459668" y="8995735"/>
            <a:ext cx="5295" cy="5829"/>
          </a:xfrm>
          <a:custGeom>
            <a:avLst/>
            <a:gdLst/>
            <a:ahLst/>
            <a:cxnLst/>
            <a:rect l="l" t="t" r="r" b="b"/>
            <a:pathLst>
              <a:path w="5295" h="5829">
                <a:moveTo>
                  <a:pt x="5295" y="5829"/>
                </a:moveTo>
                <a:lnTo>
                  <a:pt x="3136" y="2476"/>
                </a:lnTo>
                <a:lnTo>
                  <a:pt x="0" y="0"/>
                </a:lnTo>
                <a:lnTo>
                  <a:pt x="1409" y="1181"/>
                </a:lnTo>
                <a:lnTo>
                  <a:pt x="107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459679" y="8989259"/>
            <a:ext cx="3340" cy="6477"/>
          </a:xfrm>
          <a:custGeom>
            <a:avLst/>
            <a:gdLst/>
            <a:ahLst/>
            <a:cxnLst/>
            <a:rect l="l" t="t" r="r" b="b"/>
            <a:pathLst>
              <a:path w="3340" h="6476">
                <a:moveTo>
                  <a:pt x="101" y="6146"/>
                </a:moveTo>
                <a:lnTo>
                  <a:pt x="3340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461081" y="8996920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749" y="647"/>
                </a:moveTo>
                <a:lnTo>
                  <a:pt x="0" y="0"/>
                </a:lnTo>
                <a:lnTo>
                  <a:pt x="1727" y="1295"/>
                </a:lnTo>
                <a:lnTo>
                  <a:pt x="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463018" y="8944104"/>
            <a:ext cx="23113" cy="45148"/>
          </a:xfrm>
          <a:custGeom>
            <a:avLst/>
            <a:gdLst/>
            <a:ahLst/>
            <a:cxnLst/>
            <a:rect l="l" t="t" r="r" b="b"/>
            <a:pathLst>
              <a:path w="23113" h="45148">
                <a:moveTo>
                  <a:pt x="0" y="45148"/>
                </a:moveTo>
                <a:lnTo>
                  <a:pt x="14579" y="18465"/>
                </a:lnTo>
                <a:lnTo>
                  <a:pt x="23113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464964" y="8109052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460206" y="7912599"/>
            <a:ext cx="25603" cy="49784"/>
          </a:xfrm>
          <a:custGeom>
            <a:avLst/>
            <a:gdLst/>
            <a:ahLst/>
            <a:cxnLst/>
            <a:rect l="l" t="t" r="r" b="b"/>
            <a:pathLst>
              <a:path w="25603" h="49783">
                <a:moveTo>
                  <a:pt x="330" y="647"/>
                </a:moveTo>
                <a:lnTo>
                  <a:pt x="17399" y="31965"/>
                </a:lnTo>
                <a:lnTo>
                  <a:pt x="25603" y="49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459673" y="7901805"/>
            <a:ext cx="6362" cy="15443"/>
          </a:xfrm>
          <a:custGeom>
            <a:avLst/>
            <a:gdLst/>
            <a:ahLst/>
            <a:cxnLst/>
            <a:rect l="l" t="t" r="r" b="b"/>
            <a:pathLst>
              <a:path w="6362" h="15443">
                <a:moveTo>
                  <a:pt x="215" y="10147"/>
                </a:moveTo>
                <a:lnTo>
                  <a:pt x="3022" y="15443"/>
                </a:lnTo>
                <a:lnTo>
                  <a:pt x="0" y="9715"/>
                </a:lnTo>
                <a:lnTo>
                  <a:pt x="3124" y="7124"/>
                </a:lnTo>
                <a:lnTo>
                  <a:pt x="5295" y="3771"/>
                </a:lnTo>
                <a:lnTo>
                  <a:pt x="6362" y="0"/>
                </a:lnTo>
                <a:lnTo>
                  <a:pt x="5295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461075" y="7908933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1295" y="317"/>
                </a:moveTo>
                <a:lnTo>
                  <a:pt x="0" y="129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459667" y="7911195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475006" y="8122664"/>
            <a:ext cx="67386" cy="115455"/>
          </a:xfrm>
          <a:custGeom>
            <a:avLst/>
            <a:gdLst/>
            <a:ahLst/>
            <a:cxnLst/>
            <a:rect l="l" t="t" r="r" b="b"/>
            <a:pathLst>
              <a:path w="67386" h="115455">
                <a:moveTo>
                  <a:pt x="0" y="12522"/>
                </a:moveTo>
                <a:lnTo>
                  <a:pt x="38658" y="0"/>
                </a:lnTo>
                <a:lnTo>
                  <a:pt x="63614" y="90068"/>
                </a:lnTo>
                <a:lnTo>
                  <a:pt x="67386" y="106921"/>
                </a:lnTo>
                <a:lnTo>
                  <a:pt x="27647" y="1154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486131" y="8865052"/>
            <a:ext cx="35420" cy="79057"/>
          </a:xfrm>
          <a:custGeom>
            <a:avLst/>
            <a:gdLst/>
            <a:ahLst/>
            <a:cxnLst/>
            <a:rect l="l" t="t" r="r" b="b"/>
            <a:pathLst>
              <a:path w="35420" h="79057">
                <a:moveTo>
                  <a:pt x="0" y="79057"/>
                </a:moveTo>
                <a:lnTo>
                  <a:pt x="12420" y="54762"/>
                </a:lnTo>
                <a:lnTo>
                  <a:pt x="35420" y="0"/>
                </a:lnTo>
                <a:lnTo>
                  <a:pt x="23863" y="29375"/>
                </a:lnTo>
                <a:lnTo>
                  <a:pt x="17602" y="42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485807" y="7962388"/>
            <a:ext cx="48488" cy="100876"/>
          </a:xfrm>
          <a:custGeom>
            <a:avLst/>
            <a:gdLst/>
            <a:ahLst/>
            <a:cxnLst/>
            <a:rect l="l" t="t" r="r" b="b"/>
            <a:pathLst>
              <a:path w="48488" h="100876">
                <a:moveTo>
                  <a:pt x="0" y="0"/>
                </a:moveTo>
                <a:lnTo>
                  <a:pt x="12750" y="24942"/>
                </a:lnTo>
                <a:lnTo>
                  <a:pt x="44704" y="100876"/>
                </a:lnTo>
                <a:lnTo>
                  <a:pt x="48488" y="100114"/>
                </a:lnTo>
                <a:lnTo>
                  <a:pt x="45148" y="10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502977" y="8229578"/>
            <a:ext cx="39636" cy="9829"/>
          </a:xfrm>
          <a:custGeom>
            <a:avLst/>
            <a:gdLst/>
            <a:ahLst/>
            <a:cxnLst/>
            <a:rect l="l" t="t" r="r" b="b"/>
            <a:pathLst>
              <a:path w="39636" h="9829">
                <a:moveTo>
                  <a:pt x="0" y="9829"/>
                </a:moveTo>
                <a:lnTo>
                  <a:pt x="39636" y="140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500388" y="8236169"/>
            <a:ext cx="11341" cy="2374"/>
          </a:xfrm>
          <a:custGeom>
            <a:avLst/>
            <a:gdLst/>
            <a:ahLst/>
            <a:cxnLst/>
            <a:rect l="l" t="t" r="r" b="b"/>
            <a:pathLst>
              <a:path w="11341" h="2374">
                <a:moveTo>
                  <a:pt x="0" y="2374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503736" y="7999538"/>
            <a:ext cx="25704" cy="61239"/>
          </a:xfrm>
          <a:custGeom>
            <a:avLst/>
            <a:gdLst/>
            <a:ahLst/>
            <a:cxnLst/>
            <a:rect l="l" t="t" r="r" b="b"/>
            <a:pathLst>
              <a:path w="25704" h="61239">
                <a:moveTo>
                  <a:pt x="25704" y="61239"/>
                </a:moveTo>
                <a:lnTo>
                  <a:pt x="626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521556" y="8853825"/>
            <a:ext cx="4749" cy="11226"/>
          </a:xfrm>
          <a:custGeom>
            <a:avLst/>
            <a:gdLst/>
            <a:ahLst/>
            <a:cxnLst/>
            <a:rect l="l" t="t" r="r" b="b"/>
            <a:pathLst>
              <a:path w="4749" h="11226">
                <a:moveTo>
                  <a:pt x="0" y="11226"/>
                </a:moveTo>
                <a:lnTo>
                  <a:pt x="4749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18962" y="8338336"/>
            <a:ext cx="215" cy="1511"/>
          </a:xfrm>
          <a:custGeom>
            <a:avLst/>
            <a:gdLst/>
            <a:ahLst/>
            <a:cxnLst/>
            <a:rect l="l" t="t" r="r" b="b"/>
            <a:pathLst>
              <a:path w="215" h="1511">
                <a:moveTo>
                  <a:pt x="0" y="0"/>
                </a:move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526301" y="8843891"/>
            <a:ext cx="5842" cy="9931"/>
          </a:xfrm>
          <a:custGeom>
            <a:avLst/>
            <a:gdLst/>
            <a:ahLst/>
            <a:cxnLst/>
            <a:rect l="l" t="t" r="r" b="b"/>
            <a:pathLst>
              <a:path w="5842" h="9931">
                <a:moveTo>
                  <a:pt x="4648" y="101"/>
                </a:moveTo>
                <a:lnTo>
                  <a:pt x="5841" y="317"/>
                </a:lnTo>
                <a:lnTo>
                  <a:pt x="4216" y="0"/>
                </a:lnTo>
                <a:lnTo>
                  <a:pt x="0" y="9931"/>
                </a:lnTo>
                <a:lnTo>
                  <a:pt x="389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530515" y="8843891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1625" y="317"/>
                </a:moveTo>
                <a:lnTo>
                  <a:pt x="378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525336" y="84393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530519" y="8062498"/>
            <a:ext cx="17068" cy="12319"/>
          </a:xfrm>
          <a:custGeom>
            <a:avLst/>
            <a:gdLst/>
            <a:ahLst/>
            <a:cxnLst/>
            <a:rect l="l" t="t" r="r" b="b"/>
            <a:pathLst>
              <a:path w="17068" h="12319">
                <a:moveTo>
                  <a:pt x="0" y="762"/>
                </a:moveTo>
                <a:lnTo>
                  <a:pt x="3784" y="0"/>
                </a:lnTo>
                <a:lnTo>
                  <a:pt x="7772" y="546"/>
                </a:lnTo>
                <a:lnTo>
                  <a:pt x="11442" y="2171"/>
                </a:lnTo>
                <a:lnTo>
                  <a:pt x="14363" y="4864"/>
                </a:lnTo>
                <a:lnTo>
                  <a:pt x="16306" y="8318"/>
                </a:lnTo>
                <a:lnTo>
                  <a:pt x="17068" y="12319"/>
                </a:lnTo>
                <a:lnTo>
                  <a:pt x="1630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534304" y="8831243"/>
            <a:ext cx="13068" cy="13398"/>
          </a:xfrm>
          <a:custGeom>
            <a:avLst/>
            <a:gdLst/>
            <a:ahLst/>
            <a:cxnLst/>
            <a:rect l="l" t="t" r="r" b="b"/>
            <a:pathLst>
              <a:path w="13068" h="13398">
                <a:moveTo>
                  <a:pt x="12522" y="5080"/>
                </a:moveTo>
                <a:lnTo>
                  <a:pt x="13068" y="0"/>
                </a:lnTo>
                <a:lnTo>
                  <a:pt x="12522" y="5080"/>
                </a:lnTo>
                <a:lnTo>
                  <a:pt x="10579" y="8648"/>
                </a:lnTo>
                <a:lnTo>
                  <a:pt x="7670" y="11341"/>
                </a:lnTo>
                <a:lnTo>
                  <a:pt x="3987" y="12966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547035" y="8828441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539589" y="8820340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539157" y="8820023"/>
            <a:ext cx="2921" cy="1612"/>
          </a:xfrm>
          <a:custGeom>
            <a:avLst/>
            <a:gdLst/>
            <a:ahLst/>
            <a:cxnLst/>
            <a:rect l="l" t="t" r="r" b="b"/>
            <a:pathLst>
              <a:path w="2921" h="1612">
                <a:moveTo>
                  <a:pt x="431" y="317"/>
                </a:moveTo>
                <a:lnTo>
                  <a:pt x="0" y="0"/>
                </a:lnTo>
                <a:lnTo>
                  <a:pt x="292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539158" y="8808675"/>
            <a:ext cx="3352" cy="11341"/>
          </a:xfrm>
          <a:custGeom>
            <a:avLst/>
            <a:gdLst/>
            <a:ahLst/>
            <a:cxnLst/>
            <a:rect l="l" t="t" r="r" b="b"/>
            <a:pathLst>
              <a:path w="3352" h="11341">
                <a:moveTo>
                  <a:pt x="0" y="11341"/>
                </a:moveTo>
                <a:lnTo>
                  <a:pt x="3352" y="0"/>
                </a:lnTo>
                <a:lnTo>
                  <a:pt x="31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542502" y="8684582"/>
            <a:ext cx="34239" cy="124091"/>
          </a:xfrm>
          <a:custGeom>
            <a:avLst/>
            <a:gdLst/>
            <a:ahLst/>
            <a:cxnLst/>
            <a:rect l="l" t="t" r="r" b="b"/>
            <a:pathLst>
              <a:path w="34239" h="124091">
                <a:moveTo>
                  <a:pt x="32296" y="9182"/>
                </a:moveTo>
                <a:lnTo>
                  <a:pt x="34239" y="0"/>
                </a:lnTo>
                <a:lnTo>
                  <a:pt x="26898" y="33807"/>
                </a:lnTo>
                <a:lnTo>
                  <a:pt x="0" y="124091"/>
                </a:lnTo>
                <a:lnTo>
                  <a:pt x="18046" y="67716"/>
                </a:lnTo>
                <a:lnTo>
                  <a:pt x="23329" y="45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539158" y="8086697"/>
            <a:ext cx="3136" cy="11125"/>
          </a:xfrm>
          <a:custGeom>
            <a:avLst/>
            <a:gdLst/>
            <a:ahLst/>
            <a:cxnLst/>
            <a:rect l="l" t="t" r="r" b="b"/>
            <a:pathLst>
              <a:path w="3136" h="11125">
                <a:moveTo>
                  <a:pt x="0" y="431"/>
                </a:moveTo>
                <a:lnTo>
                  <a:pt x="863" y="0"/>
                </a:lnTo>
                <a:lnTo>
                  <a:pt x="0" y="431"/>
                </a:lnTo>
                <a:lnTo>
                  <a:pt x="3136" y="11125"/>
                </a:lnTo>
                <a:lnTo>
                  <a:pt x="64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539482" y="8088100"/>
            <a:ext cx="2806" cy="9715"/>
          </a:xfrm>
          <a:custGeom>
            <a:avLst/>
            <a:gdLst/>
            <a:ahLst/>
            <a:cxnLst/>
            <a:rect l="l" t="t" r="r" b="b"/>
            <a:pathLst>
              <a:path w="2806" h="9715">
                <a:moveTo>
                  <a:pt x="0" y="0"/>
                </a:moveTo>
                <a:lnTo>
                  <a:pt x="2806" y="9715"/>
                </a:lnTo>
                <a:lnTo>
                  <a:pt x="43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542291" y="8097819"/>
            <a:ext cx="23545" cy="79057"/>
          </a:xfrm>
          <a:custGeom>
            <a:avLst/>
            <a:gdLst/>
            <a:ahLst/>
            <a:cxnLst/>
            <a:rect l="l" t="t" r="r" b="b"/>
            <a:pathLst>
              <a:path w="23545" h="79057">
                <a:moveTo>
                  <a:pt x="0" y="0"/>
                </a:moveTo>
                <a:lnTo>
                  <a:pt x="18249" y="57238"/>
                </a:lnTo>
                <a:lnTo>
                  <a:pt x="23545" y="79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540025" y="808518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547043" y="8074817"/>
            <a:ext cx="546" cy="3886"/>
          </a:xfrm>
          <a:custGeom>
            <a:avLst/>
            <a:gdLst/>
            <a:ahLst/>
            <a:cxnLst/>
            <a:rect l="l" t="t" r="r" b="b"/>
            <a:pathLst>
              <a:path w="546" h="3886">
                <a:moveTo>
                  <a:pt x="0" y="388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565836" y="8176875"/>
            <a:ext cx="18580" cy="72148"/>
          </a:xfrm>
          <a:custGeom>
            <a:avLst/>
            <a:gdLst/>
            <a:ahLst/>
            <a:cxnLst/>
            <a:rect l="l" t="t" r="r" b="b"/>
            <a:pathLst>
              <a:path w="18580" h="72148">
                <a:moveTo>
                  <a:pt x="0" y="0"/>
                </a:moveTo>
                <a:lnTo>
                  <a:pt x="3568" y="11988"/>
                </a:lnTo>
                <a:lnTo>
                  <a:pt x="16738" y="72148"/>
                </a:lnTo>
                <a:lnTo>
                  <a:pt x="18580" y="72148"/>
                </a:lnTo>
                <a:lnTo>
                  <a:pt x="17500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576750" y="8662018"/>
            <a:ext cx="4965" cy="22567"/>
          </a:xfrm>
          <a:custGeom>
            <a:avLst/>
            <a:gdLst/>
            <a:ahLst/>
            <a:cxnLst/>
            <a:rect l="l" t="t" r="r" b="b"/>
            <a:pathLst>
              <a:path w="4965" h="22567">
                <a:moveTo>
                  <a:pt x="2476" y="11226"/>
                </a:moveTo>
                <a:lnTo>
                  <a:pt x="0" y="22567"/>
                </a:lnTo>
                <a:lnTo>
                  <a:pt x="1727" y="16738"/>
                </a:lnTo>
                <a:lnTo>
                  <a:pt x="4965" y="0"/>
                </a:lnTo>
                <a:lnTo>
                  <a:pt x="247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574796" y="8213377"/>
            <a:ext cx="7454" cy="34455"/>
          </a:xfrm>
          <a:custGeom>
            <a:avLst/>
            <a:gdLst/>
            <a:ahLst/>
            <a:cxnLst/>
            <a:rect l="l" t="t" r="r" b="b"/>
            <a:pathLst>
              <a:path w="7454" h="34455">
                <a:moveTo>
                  <a:pt x="7454" y="34455"/>
                </a:moveTo>
                <a:lnTo>
                  <a:pt x="367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581705" y="8657375"/>
            <a:ext cx="8001" cy="4635"/>
          </a:xfrm>
          <a:custGeom>
            <a:avLst/>
            <a:gdLst/>
            <a:ahLst/>
            <a:cxnLst/>
            <a:rect l="l" t="t" r="r" b="b"/>
            <a:pathLst>
              <a:path w="8000" h="4635">
                <a:moveTo>
                  <a:pt x="546" y="2044"/>
                </a:moveTo>
                <a:lnTo>
                  <a:pt x="0" y="4635"/>
                </a:lnTo>
                <a:lnTo>
                  <a:pt x="876" y="850"/>
                </a:lnTo>
                <a:lnTo>
                  <a:pt x="4749" y="965"/>
                </a:lnTo>
                <a:lnTo>
                  <a:pt x="8001" y="0"/>
                </a:lnTo>
                <a:lnTo>
                  <a:pt x="43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589704" y="8647971"/>
            <a:ext cx="7556" cy="9398"/>
          </a:xfrm>
          <a:custGeom>
            <a:avLst/>
            <a:gdLst/>
            <a:ahLst/>
            <a:cxnLst/>
            <a:rect l="l" t="t" r="r" b="b"/>
            <a:pathLst>
              <a:path w="7556" h="9398">
                <a:moveTo>
                  <a:pt x="0" y="9398"/>
                </a:moveTo>
                <a:lnTo>
                  <a:pt x="3886" y="6908"/>
                </a:lnTo>
                <a:lnTo>
                  <a:pt x="6261" y="3771"/>
                </a:lnTo>
                <a:lnTo>
                  <a:pt x="7556" y="0"/>
                </a:lnTo>
                <a:lnTo>
                  <a:pt x="659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590784" y="8654887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1943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586898" y="8515347"/>
            <a:ext cx="12636" cy="128625"/>
          </a:xfrm>
          <a:custGeom>
            <a:avLst/>
            <a:gdLst/>
            <a:ahLst/>
            <a:cxnLst/>
            <a:rect l="l" t="t" r="r" b="b"/>
            <a:pathLst>
              <a:path w="12636" h="128625">
                <a:moveTo>
                  <a:pt x="9283" y="124739"/>
                </a:moveTo>
                <a:lnTo>
                  <a:pt x="10477" y="128625"/>
                </a:lnTo>
                <a:lnTo>
                  <a:pt x="9283" y="124739"/>
                </a:lnTo>
                <a:lnTo>
                  <a:pt x="7023" y="121500"/>
                </a:lnTo>
                <a:lnTo>
                  <a:pt x="3784" y="119125"/>
                </a:lnTo>
                <a:lnTo>
                  <a:pt x="0" y="117830"/>
                </a:lnTo>
                <a:lnTo>
                  <a:pt x="3136" y="98069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590035" y="8293729"/>
            <a:ext cx="749" cy="8102"/>
          </a:xfrm>
          <a:custGeom>
            <a:avLst/>
            <a:gdLst/>
            <a:ahLst/>
            <a:cxnLst/>
            <a:rect l="l" t="t" r="r" b="b"/>
            <a:pathLst>
              <a:path w="749" h="8102">
                <a:moveTo>
                  <a:pt x="749" y="8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590778" y="8301840"/>
            <a:ext cx="9512" cy="98272"/>
          </a:xfrm>
          <a:custGeom>
            <a:avLst/>
            <a:gdLst/>
            <a:ahLst/>
            <a:cxnLst/>
            <a:rect l="l" t="t" r="r" b="b"/>
            <a:pathLst>
              <a:path w="9512" h="98272">
                <a:moveTo>
                  <a:pt x="9512" y="982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586890" y="8263277"/>
            <a:ext cx="10477" cy="30454"/>
          </a:xfrm>
          <a:custGeom>
            <a:avLst/>
            <a:gdLst/>
            <a:ahLst/>
            <a:cxnLst/>
            <a:rect l="l" t="t" r="r" b="b"/>
            <a:pathLst>
              <a:path w="10477" h="30454">
                <a:moveTo>
                  <a:pt x="3136" y="30454"/>
                </a:moveTo>
                <a:lnTo>
                  <a:pt x="0" y="10693"/>
                </a:lnTo>
                <a:lnTo>
                  <a:pt x="3784" y="9397"/>
                </a:lnTo>
                <a:lnTo>
                  <a:pt x="7023" y="7023"/>
                </a:lnTo>
                <a:lnTo>
                  <a:pt x="9283" y="3784"/>
                </a:lnTo>
                <a:lnTo>
                  <a:pt x="10477" y="0"/>
                </a:lnTo>
                <a:lnTo>
                  <a:pt x="928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586466" y="8248919"/>
            <a:ext cx="10909" cy="14363"/>
          </a:xfrm>
          <a:custGeom>
            <a:avLst/>
            <a:gdLst/>
            <a:ahLst/>
            <a:cxnLst/>
            <a:rect l="l" t="t" r="r" b="b"/>
            <a:pathLst>
              <a:path w="10909" h="14363">
                <a:moveTo>
                  <a:pt x="3238" y="965"/>
                </a:moveTo>
                <a:lnTo>
                  <a:pt x="0" y="0"/>
                </a:lnTo>
                <a:lnTo>
                  <a:pt x="3886" y="1181"/>
                </a:lnTo>
                <a:lnTo>
                  <a:pt x="7124" y="3454"/>
                </a:lnTo>
                <a:lnTo>
                  <a:pt x="9613" y="6908"/>
                </a:lnTo>
                <a:lnTo>
                  <a:pt x="10794" y="10363"/>
                </a:lnTo>
                <a:lnTo>
                  <a:pt x="10909" y="14363"/>
                </a:lnTo>
                <a:lnTo>
                  <a:pt x="10794" y="10363"/>
                </a:lnTo>
                <a:lnTo>
                  <a:pt x="9613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582895" y="824891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136" y="0"/>
                </a:moveTo>
                <a:lnTo>
                  <a:pt x="3568" y="0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597265" y="8643971"/>
            <a:ext cx="215" cy="4000"/>
          </a:xfrm>
          <a:custGeom>
            <a:avLst/>
            <a:gdLst/>
            <a:ahLst/>
            <a:cxnLst/>
            <a:rect l="l" t="t" r="r" b="b"/>
            <a:pathLst>
              <a:path w="215" h="4000">
                <a:moveTo>
                  <a:pt x="215" y="1841"/>
                </a:moveTo>
                <a:lnTo>
                  <a:pt x="0" y="4000"/>
                </a:lnTo>
                <a:lnTo>
                  <a:pt x="114" y="0"/>
                </a:ln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599530" y="8440619"/>
            <a:ext cx="14795" cy="74726"/>
          </a:xfrm>
          <a:custGeom>
            <a:avLst/>
            <a:gdLst/>
            <a:ahLst/>
            <a:cxnLst/>
            <a:rect l="l" t="t" r="r" b="b"/>
            <a:pathLst>
              <a:path w="14795" h="74726">
                <a:moveTo>
                  <a:pt x="0" y="74726"/>
                </a:moveTo>
                <a:lnTo>
                  <a:pt x="762" y="66408"/>
                </a:lnTo>
                <a:lnTo>
                  <a:pt x="1943" y="25806"/>
                </a:lnTo>
                <a:lnTo>
                  <a:pt x="5829" y="25044"/>
                </a:lnTo>
                <a:lnTo>
                  <a:pt x="9512" y="23317"/>
                </a:lnTo>
                <a:lnTo>
                  <a:pt x="12306" y="20510"/>
                </a:lnTo>
                <a:lnTo>
                  <a:pt x="14147" y="16954"/>
                </a:lnTo>
                <a:lnTo>
                  <a:pt x="14795" y="12953"/>
                </a:lnTo>
                <a:lnTo>
                  <a:pt x="14147" y="9067"/>
                </a:lnTo>
                <a:lnTo>
                  <a:pt x="12306" y="5499"/>
                </a:lnTo>
                <a:lnTo>
                  <a:pt x="9512" y="2692"/>
                </a:lnTo>
                <a:lnTo>
                  <a:pt x="5829" y="850"/>
                </a:lnTo>
                <a:lnTo>
                  <a:pt x="1943" y="317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600282" y="8400119"/>
            <a:ext cx="1193" cy="40817"/>
          </a:xfrm>
          <a:custGeom>
            <a:avLst/>
            <a:gdLst/>
            <a:ahLst/>
            <a:cxnLst/>
            <a:rect l="l" t="t" r="r" b="b"/>
            <a:pathLst>
              <a:path w="1193" h="40817">
                <a:moveTo>
                  <a:pt x="1193" y="408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590784" y="8250425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0"/>
                </a:moveTo>
                <a:lnTo>
                  <a:pt x="280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4631918" y="8150854"/>
            <a:ext cx="721507" cy="1153756"/>
          </a:xfrm>
          <a:custGeom>
            <a:avLst/>
            <a:gdLst/>
            <a:ahLst/>
            <a:cxnLst/>
            <a:rect l="l" t="t" r="r" b="b"/>
            <a:pathLst>
              <a:path w="721507" h="1153756">
                <a:moveTo>
                  <a:pt x="721507" y="1153756"/>
                </a:moveTo>
                <a:lnTo>
                  <a:pt x="705199" y="1151045"/>
                </a:lnTo>
                <a:lnTo>
                  <a:pt x="692649" y="1148864"/>
                </a:lnTo>
                <a:lnTo>
                  <a:pt x="672956" y="1144817"/>
                </a:lnTo>
                <a:lnTo>
                  <a:pt x="650697" y="1139064"/>
                </a:lnTo>
                <a:lnTo>
                  <a:pt x="634941" y="1134751"/>
                </a:lnTo>
                <a:lnTo>
                  <a:pt x="618199" y="1130133"/>
                </a:lnTo>
                <a:lnTo>
                  <a:pt x="605944" y="1126653"/>
                </a:lnTo>
                <a:lnTo>
                  <a:pt x="586772" y="1120580"/>
                </a:lnTo>
                <a:lnTo>
                  <a:pt x="565236" y="1112578"/>
                </a:lnTo>
                <a:lnTo>
                  <a:pt x="550024" y="1106689"/>
                </a:lnTo>
                <a:lnTo>
                  <a:pt x="533770" y="1100307"/>
                </a:lnTo>
                <a:lnTo>
                  <a:pt x="521950" y="1095569"/>
                </a:lnTo>
                <a:lnTo>
                  <a:pt x="503514" y="1087532"/>
                </a:lnTo>
                <a:lnTo>
                  <a:pt x="482927" y="1077304"/>
                </a:lnTo>
                <a:lnTo>
                  <a:pt x="468419" y="1069828"/>
                </a:lnTo>
                <a:lnTo>
                  <a:pt x="452933" y="1061798"/>
                </a:lnTo>
                <a:lnTo>
                  <a:pt x="441668" y="1055864"/>
                </a:lnTo>
                <a:lnTo>
                  <a:pt x="424158" y="1045976"/>
                </a:lnTo>
                <a:lnTo>
                  <a:pt x="404722" y="1033667"/>
                </a:lnTo>
                <a:lnTo>
                  <a:pt x="391049" y="1024707"/>
                </a:lnTo>
                <a:lnTo>
                  <a:pt x="390380" y="1024267"/>
                </a:lnTo>
                <a:lnTo>
                  <a:pt x="376534" y="1015218"/>
                </a:lnTo>
                <a:lnTo>
                  <a:pt x="365915" y="1008168"/>
                </a:lnTo>
                <a:lnTo>
                  <a:pt x="357310" y="1002234"/>
                </a:lnTo>
                <a:lnTo>
                  <a:pt x="349509" y="996534"/>
                </a:lnTo>
                <a:lnTo>
                  <a:pt x="341301" y="990185"/>
                </a:lnTo>
                <a:lnTo>
                  <a:pt x="331474" y="982303"/>
                </a:lnTo>
                <a:lnTo>
                  <a:pt x="318816" y="972008"/>
                </a:lnTo>
                <a:lnTo>
                  <a:pt x="305321" y="960987"/>
                </a:lnTo>
                <a:lnTo>
                  <a:pt x="295503" y="952853"/>
                </a:lnTo>
                <a:lnTo>
                  <a:pt x="287566" y="946044"/>
                </a:lnTo>
                <a:lnTo>
                  <a:pt x="280398" y="939556"/>
                </a:lnTo>
                <a:lnTo>
                  <a:pt x="272889" y="932386"/>
                </a:lnTo>
                <a:lnTo>
                  <a:pt x="263927" y="923529"/>
                </a:lnTo>
                <a:lnTo>
                  <a:pt x="252402" y="911983"/>
                </a:lnTo>
                <a:lnTo>
                  <a:pt x="240178" y="899664"/>
                </a:lnTo>
                <a:lnTo>
                  <a:pt x="231258" y="890556"/>
                </a:lnTo>
                <a:lnTo>
                  <a:pt x="224067" y="882964"/>
                </a:lnTo>
                <a:lnTo>
                  <a:pt x="217606" y="875771"/>
                </a:lnTo>
                <a:lnTo>
                  <a:pt x="210879" y="867864"/>
                </a:lnTo>
                <a:lnTo>
                  <a:pt x="202889" y="858126"/>
                </a:lnTo>
                <a:lnTo>
                  <a:pt x="192640" y="845441"/>
                </a:lnTo>
                <a:lnTo>
                  <a:pt x="192095" y="844765"/>
                </a:lnTo>
                <a:lnTo>
                  <a:pt x="181707" y="831907"/>
                </a:lnTo>
                <a:lnTo>
                  <a:pt x="173765" y="821934"/>
                </a:lnTo>
                <a:lnTo>
                  <a:pt x="167391" y="813640"/>
                </a:lnTo>
                <a:lnTo>
                  <a:pt x="161707" y="805816"/>
                </a:lnTo>
                <a:lnTo>
                  <a:pt x="155834" y="797256"/>
                </a:lnTo>
                <a:lnTo>
                  <a:pt x="148895" y="786753"/>
                </a:lnTo>
                <a:lnTo>
                  <a:pt x="140011" y="773100"/>
                </a:lnTo>
                <a:lnTo>
                  <a:pt x="130514" y="758434"/>
                </a:lnTo>
                <a:lnTo>
                  <a:pt x="123669" y="747695"/>
                </a:lnTo>
                <a:lnTo>
                  <a:pt x="118206" y="738788"/>
                </a:lnTo>
                <a:lnTo>
                  <a:pt x="113377" y="730416"/>
                </a:lnTo>
                <a:lnTo>
                  <a:pt x="108431" y="721284"/>
                </a:lnTo>
                <a:lnTo>
                  <a:pt x="102621" y="710096"/>
                </a:lnTo>
                <a:lnTo>
                  <a:pt x="95197" y="695557"/>
                </a:lnTo>
                <a:lnTo>
                  <a:pt x="94787" y="694753"/>
                </a:lnTo>
                <a:lnTo>
                  <a:pt x="87281" y="680040"/>
                </a:lnTo>
                <a:lnTo>
                  <a:pt x="77044" y="659247"/>
                </a:lnTo>
                <a:lnTo>
                  <a:pt x="64461" y="629100"/>
                </a:lnTo>
                <a:lnTo>
                  <a:pt x="52351" y="597683"/>
                </a:lnTo>
                <a:lnTo>
                  <a:pt x="44345" y="575908"/>
                </a:lnTo>
                <a:lnTo>
                  <a:pt x="34957" y="544646"/>
                </a:lnTo>
                <a:lnTo>
                  <a:pt x="26129" y="512047"/>
                </a:lnTo>
                <a:lnTo>
                  <a:pt x="20452" y="489564"/>
                </a:lnTo>
                <a:lnTo>
                  <a:pt x="14395" y="457472"/>
                </a:lnTo>
                <a:lnTo>
                  <a:pt x="8993" y="424215"/>
                </a:lnTo>
                <a:lnTo>
                  <a:pt x="5643" y="401268"/>
                </a:lnTo>
                <a:lnTo>
                  <a:pt x="2916" y="368735"/>
                </a:lnTo>
                <a:lnTo>
                  <a:pt x="994" y="335038"/>
                </a:lnTo>
                <a:lnTo>
                  <a:pt x="51" y="311892"/>
                </a:lnTo>
                <a:lnTo>
                  <a:pt x="0" y="302247"/>
                </a:lnTo>
                <a:lnTo>
                  <a:pt x="218" y="291891"/>
                </a:lnTo>
                <a:lnTo>
                  <a:pt x="1437" y="263053"/>
                </a:lnTo>
                <a:lnTo>
                  <a:pt x="3011" y="232886"/>
                </a:lnTo>
                <a:lnTo>
                  <a:pt x="6016" y="202535"/>
                </a:lnTo>
                <a:lnTo>
                  <a:pt x="10192" y="173950"/>
                </a:lnTo>
                <a:lnTo>
                  <a:pt x="14862" y="144100"/>
                </a:lnTo>
                <a:lnTo>
                  <a:pt x="21002" y="114246"/>
                </a:lnTo>
                <a:lnTo>
                  <a:pt x="28134" y="86220"/>
                </a:lnTo>
                <a:lnTo>
                  <a:pt x="35868" y="57039"/>
                </a:lnTo>
                <a:lnTo>
                  <a:pt x="45049" y="27974"/>
                </a:lnTo>
                <a:lnTo>
                  <a:pt x="55062" y="817"/>
                </a:lnTo>
                <a:lnTo>
                  <a:pt x="553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811807" y="8064012"/>
            <a:ext cx="114470" cy="104566"/>
          </a:xfrm>
          <a:custGeom>
            <a:avLst/>
            <a:gdLst/>
            <a:ahLst/>
            <a:cxnLst/>
            <a:rect l="l" t="t" r="r" b="b"/>
            <a:pathLst>
              <a:path w="114470" h="104566">
                <a:moveTo>
                  <a:pt x="0" y="103251"/>
                </a:moveTo>
                <a:lnTo>
                  <a:pt x="13031" y="104566"/>
                </a:lnTo>
                <a:lnTo>
                  <a:pt x="24072" y="103704"/>
                </a:lnTo>
                <a:lnTo>
                  <a:pt x="29705" y="102819"/>
                </a:lnTo>
                <a:lnTo>
                  <a:pt x="42681" y="100203"/>
                </a:lnTo>
                <a:lnTo>
                  <a:pt x="53100" y="96083"/>
                </a:lnTo>
                <a:lnTo>
                  <a:pt x="58102" y="93637"/>
                </a:lnTo>
                <a:lnTo>
                  <a:pt x="69758" y="87378"/>
                </a:lnTo>
                <a:lnTo>
                  <a:pt x="78530" y="80376"/>
                </a:lnTo>
                <a:lnTo>
                  <a:pt x="82511" y="76682"/>
                </a:lnTo>
                <a:lnTo>
                  <a:pt x="91920" y="67357"/>
                </a:lnTo>
                <a:lnTo>
                  <a:pt x="98302" y="58139"/>
                </a:lnTo>
                <a:lnTo>
                  <a:pt x="101092" y="53352"/>
                </a:lnTo>
                <a:lnTo>
                  <a:pt x="107266" y="41694"/>
                </a:lnTo>
                <a:lnTo>
                  <a:pt x="110688" y="30997"/>
                </a:lnTo>
                <a:lnTo>
                  <a:pt x="112001" y="25704"/>
                </a:lnTo>
                <a:lnTo>
                  <a:pt x="114470" y="13172"/>
                </a:lnTo>
                <a:lnTo>
                  <a:pt x="114217" y="812"/>
                </a:lnTo>
                <a:lnTo>
                  <a:pt x="1141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4913326" y="8018872"/>
            <a:ext cx="13284" cy="45148"/>
          </a:xfrm>
          <a:custGeom>
            <a:avLst/>
            <a:gdLst/>
            <a:ahLst/>
            <a:cxnLst/>
            <a:rect l="l" t="t" r="r" b="b"/>
            <a:pathLst>
              <a:path w="13284" h="45148">
                <a:moveTo>
                  <a:pt x="0" y="0"/>
                </a:moveTo>
                <a:lnTo>
                  <a:pt x="4000" y="4749"/>
                </a:lnTo>
                <a:lnTo>
                  <a:pt x="4749" y="6045"/>
                </a:lnTo>
                <a:lnTo>
                  <a:pt x="6692" y="11988"/>
                </a:lnTo>
                <a:lnTo>
                  <a:pt x="10091" y="24504"/>
                </a:lnTo>
                <a:lnTo>
                  <a:pt x="11900" y="35153"/>
                </a:lnTo>
                <a:lnTo>
                  <a:pt x="12954" y="41148"/>
                </a:lnTo>
                <a:lnTo>
                  <a:pt x="13284" y="42875"/>
                </a:lnTo>
                <a:lnTo>
                  <a:pt x="13169" y="43421"/>
                </a:lnTo>
                <a:lnTo>
                  <a:pt x="12636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66038" y="7631904"/>
            <a:ext cx="169456" cy="74523"/>
          </a:xfrm>
          <a:custGeom>
            <a:avLst/>
            <a:gdLst/>
            <a:ahLst/>
            <a:cxnLst/>
            <a:rect l="l" t="t" r="r" b="b"/>
            <a:pathLst>
              <a:path w="169456" h="74523">
                <a:moveTo>
                  <a:pt x="0" y="74523"/>
                </a:moveTo>
                <a:lnTo>
                  <a:pt x="11857" y="66614"/>
                </a:lnTo>
                <a:lnTo>
                  <a:pt x="20453" y="61565"/>
                </a:lnTo>
                <a:lnTo>
                  <a:pt x="32163" y="55664"/>
                </a:lnTo>
                <a:lnTo>
                  <a:pt x="49494" y="47152"/>
                </a:lnTo>
                <a:lnTo>
                  <a:pt x="60853" y="41595"/>
                </a:lnTo>
                <a:lnTo>
                  <a:pt x="70194" y="37132"/>
                </a:lnTo>
                <a:lnTo>
                  <a:pt x="78964" y="33136"/>
                </a:lnTo>
                <a:lnTo>
                  <a:pt x="88608" y="28979"/>
                </a:lnTo>
                <a:lnTo>
                  <a:pt x="100573" y="24032"/>
                </a:lnTo>
                <a:lnTo>
                  <a:pt x="114579" y="18364"/>
                </a:lnTo>
                <a:lnTo>
                  <a:pt x="128892" y="12593"/>
                </a:lnTo>
                <a:lnTo>
                  <a:pt x="139068" y="8760"/>
                </a:lnTo>
                <a:lnTo>
                  <a:pt x="148464" y="5740"/>
                </a:lnTo>
                <a:lnTo>
                  <a:pt x="160437" y="2406"/>
                </a:lnTo>
                <a:lnTo>
                  <a:pt x="1694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416179" y="9126305"/>
            <a:ext cx="77216" cy="37909"/>
          </a:xfrm>
          <a:custGeom>
            <a:avLst/>
            <a:gdLst/>
            <a:ahLst/>
            <a:cxnLst/>
            <a:rect l="l" t="t" r="r" b="b"/>
            <a:pathLst>
              <a:path w="77215" h="37909">
                <a:moveTo>
                  <a:pt x="77215" y="0"/>
                </a:moveTo>
                <a:lnTo>
                  <a:pt x="64204" y="457"/>
                </a:lnTo>
                <a:lnTo>
                  <a:pt x="52774" y="3127"/>
                </a:lnTo>
                <a:lnTo>
                  <a:pt x="49568" y="4102"/>
                </a:lnTo>
                <a:lnTo>
                  <a:pt x="37066" y="8410"/>
                </a:lnTo>
                <a:lnTo>
                  <a:pt x="27277" y="13840"/>
                </a:lnTo>
                <a:lnTo>
                  <a:pt x="22567" y="16954"/>
                </a:lnTo>
                <a:lnTo>
                  <a:pt x="12632" y="24681"/>
                </a:lnTo>
                <a:lnTo>
                  <a:pt x="5151" y="32400"/>
                </a:lnTo>
                <a:lnTo>
                  <a:pt x="533" y="36829"/>
                </a:lnTo>
                <a:lnTo>
                  <a:pt x="215" y="37147"/>
                </a:lnTo>
                <a:lnTo>
                  <a:pt x="101" y="37363"/>
                </a:lnTo>
                <a:lnTo>
                  <a:pt x="0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483893" y="9125662"/>
            <a:ext cx="153136" cy="178955"/>
          </a:xfrm>
          <a:custGeom>
            <a:avLst/>
            <a:gdLst/>
            <a:ahLst/>
            <a:cxnLst/>
            <a:rect l="l" t="t" r="r" b="b"/>
            <a:pathLst>
              <a:path w="153136" h="178955">
                <a:moveTo>
                  <a:pt x="0" y="2044"/>
                </a:moveTo>
                <a:lnTo>
                  <a:pt x="4851" y="215"/>
                </a:lnTo>
                <a:lnTo>
                  <a:pt x="6146" y="0"/>
                </a:lnTo>
                <a:lnTo>
                  <a:pt x="11341" y="419"/>
                </a:lnTo>
                <a:lnTo>
                  <a:pt x="24676" y="1230"/>
                </a:lnTo>
                <a:lnTo>
                  <a:pt x="35332" y="3170"/>
                </a:lnTo>
                <a:lnTo>
                  <a:pt x="40817" y="4749"/>
                </a:lnTo>
                <a:lnTo>
                  <a:pt x="53320" y="9008"/>
                </a:lnTo>
                <a:lnTo>
                  <a:pt x="63111" y="14476"/>
                </a:lnTo>
                <a:lnTo>
                  <a:pt x="67830" y="17602"/>
                </a:lnTo>
                <a:lnTo>
                  <a:pt x="78563" y="25278"/>
                </a:lnTo>
                <a:lnTo>
                  <a:pt x="86407" y="33356"/>
                </a:lnTo>
                <a:lnTo>
                  <a:pt x="89852" y="37464"/>
                </a:lnTo>
                <a:lnTo>
                  <a:pt x="97698" y="47926"/>
                </a:lnTo>
                <a:lnTo>
                  <a:pt x="102803" y="57933"/>
                </a:lnTo>
                <a:lnTo>
                  <a:pt x="105079" y="63068"/>
                </a:lnTo>
                <a:lnTo>
                  <a:pt x="112120" y="78764"/>
                </a:lnTo>
                <a:lnTo>
                  <a:pt x="117891" y="91694"/>
                </a:lnTo>
                <a:lnTo>
                  <a:pt x="122687" y="102571"/>
                </a:lnTo>
                <a:lnTo>
                  <a:pt x="126808" y="112109"/>
                </a:lnTo>
                <a:lnTo>
                  <a:pt x="130549" y="121020"/>
                </a:lnTo>
                <a:lnTo>
                  <a:pt x="134208" y="130017"/>
                </a:lnTo>
                <a:lnTo>
                  <a:pt x="138083" y="139814"/>
                </a:lnTo>
                <a:lnTo>
                  <a:pt x="142470" y="151125"/>
                </a:lnTo>
                <a:lnTo>
                  <a:pt x="147667" y="164662"/>
                </a:lnTo>
                <a:lnTo>
                  <a:pt x="153136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637037" y="8150854"/>
            <a:ext cx="721509" cy="1153756"/>
          </a:xfrm>
          <a:custGeom>
            <a:avLst/>
            <a:gdLst/>
            <a:ahLst/>
            <a:cxnLst/>
            <a:rect l="l" t="t" r="r" b="b"/>
            <a:pathLst>
              <a:path w="721509" h="1153756">
                <a:moveTo>
                  <a:pt x="0" y="1153756"/>
                </a:moveTo>
                <a:lnTo>
                  <a:pt x="16307" y="1151045"/>
                </a:lnTo>
                <a:lnTo>
                  <a:pt x="28857" y="1148864"/>
                </a:lnTo>
                <a:lnTo>
                  <a:pt x="48551" y="1144817"/>
                </a:lnTo>
                <a:lnTo>
                  <a:pt x="70809" y="1139064"/>
                </a:lnTo>
                <a:lnTo>
                  <a:pt x="86566" y="1134751"/>
                </a:lnTo>
                <a:lnTo>
                  <a:pt x="103307" y="1130133"/>
                </a:lnTo>
                <a:lnTo>
                  <a:pt x="115563" y="1126653"/>
                </a:lnTo>
                <a:lnTo>
                  <a:pt x="134735" y="1120580"/>
                </a:lnTo>
                <a:lnTo>
                  <a:pt x="156271" y="1112578"/>
                </a:lnTo>
                <a:lnTo>
                  <a:pt x="171482" y="1106689"/>
                </a:lnTo>
                <a:lnTo>
                  <a:pt x="187737" y="1100307"/>
                </a:lnTo>
                <a:lnTo>
                  <a:pt x="199557" y="1095569"/>
                </a:lnTo>
                <a:lnTo>
                  <a:pt x="217992" y="1087532"/>
                </a:lnTo>
                <a:lnTo>
                  <a:pt x="238579" y="1077304"/>
                </a:lnTo>
                <a:lnTo>
                  <a:pt x="253088" y="1069828"/>
                </a:lnTo>
                <a:lnTo>
                  <a:pt x="268569" y="1061798"/>
                </a:lnTo>
                <a:lnTo>
                  <a:pt x="279833" y="1055864"/>
                </a:lnTo>
                <a:lnTo>
                  <a:pt x="297345" y="1045976"/>
                </a:lnTo>
                <a:lnTo>
                  <a:pt x="316784" y="1033667"/>
                </a:lnTo>
                <a:lnTo>
                  <a:pt x="330457" y="1024707"/>
                </a:lnTo>
                <a:lnTo>
                  <a:pt x="331127" y="1024267"/>
                </a:lnTo>
                <a:lnTo>
                  <a:pt x="344972" y="1015218"/>
                </a:lnTo>
                <a:lnTo>
                  <a:pt x="355592" y="1008168"/>
                </a:lnTo>
                <a:lnTo>
                  <a:pt x="364196" y="1002234"/>
                </a:lnTo>
                <a:lnTo>
                  <a:pt x="371997" y="996534"/>
                </a:lnTo>
                <a:lnTo>
                  <a:pt x="380206" y="990185"/>
                </a:lnTo>
                <a:lnTo>
                  <a:pt x="390033" y="982303"/>
                </a:lnTo>
                <a:lnTo>
                  <a:pt x="402690" y="972008"/>
                </a:lnTo>
                <a:lnTo>
                  <a:pt x="416186" y="960987"/>
                </a:lnTo>
                <a:lnTo>
                  <a:pt x="426003" y="952853"/>
                </a:lnTo>
                <a:lnTo>
                  <a:pt x="433941" y="946044"/>
                </a:lnTo>
                <a:lnTo>
                  <a:pt x="441108" y="939556"/>
                </a:lnTo>
                <a:lnTo>
                  <a:pt x="448618" y="932386"/>
                </a:lnTo>
                <a:lnTo>
                  <a:pt x="457580" y="923529"/>
                </a:lnTo>
                <a:lnTo>
                  <a:pt x="469105" y="911983"/>
                </a:lnTo>
                <a:lnTo>
                  <a:pt x="481328" y="899664"/>
                </a:lnTo>
                <a:lnTo>
                  <a:pt x="490248" y="890556"/>
                </a:lnTo>
                <a:lnTo>
                  <a:pt x="497440" y="882964"/>
                </a:lnTo>
                <a:lnTo>
                  <a:pt x="503901" y="875771"/>
                </a:lnTo>
                <a:lnTo>
                  <a:pt x="510628" y="867864"/>
                </a:lnTo>
                <a:lnTo>
                  <a:pt x="518617" y="858126"/>
                </a:lnTo>
                <a:lnTo>
                  <a:pt x="528867" y="845441"/>
                </a:lnTo>
                <a:lnTo>
                  <a:pt x="529412" y="844765"/>
                </a:lnTo>
                <a:lnTo>
                  <a:pt x="539800" y="831907"/>
                </a:lnTo>
                <a:lnTo>
                  <a:pt x="547742" y="821934"/>
                </a:lnTo>
                <a:lnTo>
                  <a:pt x="554116" y="813640"/>
                </a:lnTo>
                <a:lnTo>
                  <a:pt x="559800" y="805816"/>
                </a:lnTo>
                <a:lnTo>
                  <a:pt x="565672" y="797256"/>
                </a:lnTo>
                <a:lnTo>
                  <a:pt x="572611" y="786753"/>
                </a:lnTo>
                <a:lnTo>
                  <a:pt x="581495" y="773100"/>
                </a:lnTo>
                <a:lnTo>
                  <a:pt x="590992" y="758434"/>
                </a:lnTo>
                <a:lnTo>
                  <a:pt x="597838" y="747695"/>
                </a:lnTo>
                <a:lnTo>
                  <a:pt x="603300" y="738788"/>
                </a:lnTo>
                <a:lnTo>
                  <a:pt x="608130" y="730416"/>
                </a:lnTo>
                <a:lnTo>
                  <a:pt x="613075" y="721284"/>
                </a:lnTo>
                <a:lnTo>
                  <a:pt x="618885" y="710096"/>
                </a:lnTo>
                <a:lnTo>
                  <a:pt x="626310" y="695557"/>
                </a:lnTo>
                <a:lnTo>
                  <a:pt x="626719" y="694753"/>
                </a:lnTo>
                <a:lnTo>
                  <a:pt x="634225" y="680040"/>
                </a:lnTo>
                <a:lnTo>
                  <a:pt x="644463" y="659247"/>
                </a:lnTo>
                <a:lnTo>
                  <a:pt x="657046" y="629100"/>
                </a:lnTo>
                <a:lnTo>
                  <a:pt x="669156" y="597683"/>
                </a:lnTo>
                <a:lnTo>
                  <a:pt x="677161" y="575908"/>
                </a:lnTo>
                <a:lnTo>
                  <a:pt x="686550" y="544646"/>
                </a:lnTo>
                <a:lnTo>
                  <a:pt x="695377" y="512047"/>
                </a:lnTo>
                <a:lnTo>
                  <a:pt x="701055" y="489564"/>
                </a:lnTo>
                <a:lnTo>
                  <a:pt x="707112" y="457472"/>
                </a:lnTo>
                <a:lnTo>
                  <a:pt x="712509" y="424215"/>
                </a:lnTo>
                <a:lnTo>
                  <a:pt x="715854" y="401268"/>
                </a:lnTo>
                <a:lnTo>
                  <a:pt x="718586" y="368735"/>
                </a:lnTo>
                <a:lnTo>
                  <a:pt x="720512" y="335038"/>
                </a:lnTo>
                <a:lnTo>
                  <a:pt x="721456" y="311892"/>
                </a:lnTo>
                <a:lnTo>
                  <a:pt x="721509" y="302247"/>
                </a:lnTo>
                <a:lnTo>
                  <a:pt x="721293" y="291891"/>
                </a:lnTo>
                <a:lnTo>
                  <a:pt x="720082" y="263053"/>
                </a:lnTo>
                <a:lnTo>
                  <a:pt x="718500" y="232886"/>
                </a:lnTo>
                <a:lnTo>
                  <a:pt x="715491" y="202536"/>
                </a:lnTo>
                <a:lnTo>
                  <a:pt x="711315" y="173952"/>
                </a:lnTo>
                <a:lnTo>
                  <a:pt x="706645" y="144100"/>
                </a:lnTo>
                <a:lnTo>
                  <a:pt x="700504" y="114246"/>
                </a:lnTo>
                <a:lnTo>
                  <a:pt x="693373" y="86220"/>
                </a:lnTo>
                <a:lnTo>
                  <a:pt x="685639" y="57039"/>
                </a:lnTo>
                <a:lnTo>
                  <a:pt x="676458" y="27974"/>
                </a:lnTo>
                <a:lnTo>
                  <a:pt x="666445" y="817"/>
                </a:lnTo>
                <a:lnTo>
                  <a:pt x="6661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114724" y="8150847"/>
            <a:ext cx="188455" cy="17386"/>
          </a:xfrm>
          <a:custGeom>
            <a:avLst/>
            <a:gdLst/>
            <a:ahLst/>
            <a:cxnLst/>
            <a:rect l="l" t="t" r="r" b="b"/>
            <a:pathLst>
              <a:path w="188455" h="17386">
                <a:moveTo>
                  <a:pt x="188455" y="0"/>
                </a:moveTo>
                <a:lnTo>
                  <a:pt x="171390" y="2489"/>
                </a:lnTo>
                <a:lnTo>
                  <a:pt x="157358" y="4524"/>
                </a:lnTo>
                <a:lnTo>
                  <a:pt x="145588" y="6207"/>
                </a:lnTo>
                <a:lnTo>
                  <a:pt x="135310" y="7638"/>
                </a:lnTo>
                <a:lnTo>
                  <a:pt x="125754" y="8921"/>
                </a:lnTo>
                <a:lnTo>
                  <a:pt x="116148" y="10158"/>
                </a:lnTo>
                <a:lnTo>
                  <a:pt x="105723" y="11448"/>
                </a:lnTo>
                <a:lnTo>
                  <a:pt x="93708" y="12896"/>
                </a:lnTo>
                <a:lnTo>
                  <a:pt x="79333" y="14602"/>
                </a:lnTo>
                <a:lnTo>
                  <a:pt x="63931" y="16421"/>
                </a:lnTo>
                <a:lnTo>
                  <a:pt x="55613" y="17386"/>
                </a:lnTo>
                <a:lnTo>
                  <a:pt x="55397" y="16637"/>
                </a:lnTo>
                <a:lnTo>
                  <a:pt x="46862" y="16738"/>
                </a:lnTo>
                <a:lnTo>
                  <a:pt x="44272" y="16852"/>
                </a:lnTo>
                <a:lnTo>
                  <a:pt x="44170" y="17284"/>
                </a:lnTo>
                <a:lnTo>
                  <a:pt x="41795" y="16852"/>
                </a:lnTo>
                <a:lnTo>
                  <a:pt x="30987" y="15125"/>
                </a:lnTo>
                <a:lnTo>
                  <a:pt x="30340" y="15773"/>
                </a:lnTo>
                <a:lnTo>
                  <a:pt x="20192" y="12636"/>
                </a:lnTo>
                <a:lnTo>
                  <a:pt x="10045" y="9398"/>
                </a:lnTo>
                <a:lnTo>
                  <a:pt x="9283" y="9067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034913" y="8154520"/>
            <a:ext cx="79806" cy="26784"/>
          </a:xfrm>
          <a:custGeom>
            <a:avLst/>
            <a:gdLst/>
            <a:ahLst/>
            <a:cxnLst/>
            <a:rect l="l" t="t" r="r" b="b"/>
            <a:pathLst>
              <a:path w="79806" h="26784">
                <a:moveTo>
                  <a:pt x="79806" y="0"/>
                </a:moveTo>
                <a:lnTo>
                  <a:pt x="67842" y="7606"/>
                </a:lnTo>
                <a:lnTo>
                  <a:pt x="59270" y="12595"/>
                </a:lnTo>
                <a:lnTo>
                  <a:pt x="47216" y="18969"/>
                </a:lnTo>
                <a:lnTo>
                  <a:pt x="39204" y="23113"/>
                </a:lnTo>
                <a:lnTo>
                  <a:pt x="38557" y="23647"/>
                </a:lnTo>
                <a:lnTo>
                  <a:pt x="31203" y="25171"/>
                </a:lnTo>
                <a:lnTo>
                  <a:pt x="23964" y="26784"/>
                </a:lnTo>
                <a:lnTo>
                  <a:pt x="22783" y="26784"/>
                </a:lnTo>
                <a:lnTo>
                  <a:pt x="15430" y="26034"/>
                </a:lnTo>
                <a:lnTo>
                  <a:pt x="7988" y="25272"/>
                </a:lnTo>
                <a:lnTo>
                  <a:pt x="6908" y="24942"/>
                </a:lnTo>
                <a:lnTo>
                  <a:pt x="0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640924" y="7603180"/>
            <a:ext cx="142125" cy="36283"/>
          </a:xfrm>
          <a:custGeom>
            <a:avLst/>
            <a:gdLst/>
            <a:ahLst/>
            <a:cxnLst/>
            <a:rect l="l" t="t" r="r" b="b"/>
            <a:pathLst>
              <a:path w="142125" h="36283">
                <a:moveTo>
                  <a:pt x="0" y="0"/>
                </a:moveTo>
                <a:lnTo>
                  <a:pt x="16225" y="3110"/>
                </a:lnTo>
                <a:lnTo>
                  <a:pt x="28625" y="5547"/>
                </a:lnTo>
                <a:lnTo>
                  <a:pt x="38743" y="7654"/>
                </a:lnTo>
                <a:lnTo>
                  <a:pt x="48125" y="9775"/>
                </a:lnTo>
                <a:lnTo>
                  <a:pt x="58314" y="12253"/>
                </a:lnTo>
                <a:lnTo>
                  <a:pt x="70855" y="15430"/>
                </a:lnTo>
                <a:lnTo>
                  <a:pt x="85648" y="19227"/>
                </a:lnTo>
                <a:lnTo>
                  <a:pt x="100275" y="23289"/>
                </a:lnTo>
                <a:lnTo>
                  <a:pt x="110360" y="26573"/>
                </a:lnTo>
                <a:lnTo>
                  <a:pt x="119662" y="29836"/>
                </a:lnTo>
                <a:lnTo>
                  <a:pt x="131941" y="33835"/>
                </a:lnTo>
                <a:lnTo>
                  <a:pt x="138671" y="35852"/>
                </a:lnTo>
                <a:lnTo>
                  <a:pt x="140081" y="36283"/>
                </a:lnTo>
                <a:lnTo>
                  <a:pt x="140728" y="36283"/>
                </a:lnTo>
                <a:lnTo>
                  <a:pt x="142125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83047" y="7640435"/>
            <a:ext cx="152717" cy="72580"/>
          </a:xfrm>
          <a:custGeom>
            <a:avLst/>
            <a:gdLst/>
            <a:ahLst/>
            <a:cxnLst/>
            <a:rect l="l" t="t" r="r" b="b"/>
            <a:pathLst>
              <a:path w="152717" h="72580">
                <a:moveTo>
                  <a:pt x="152717" y="72580"/>
                </a:moveTo>
                <a:lnTo>
                  <a:pt x="140060" y="64223"/>
                </a:lnTo>
                <a:lnTo>
                  <a:pt x="131097" y="58644"/>
                </a:lnTo>
                <a:lnTo>
                  <a:pt x="122198" y="53743"/>
                </a:lnTo>
                <a:lnTo>
                  <a:pt x="109735" y="47424"/>
                </a:lnTo>
                <a:lnTo>
                  <a:pt x="91987" y="38649"/>
                </a:lnTo>
                <a:lnTo>
                  <a:pt x="80660" y="33205"/>
                </a:lnTo>
                <a:lnTo>
                  <a:pt x="71323" y="28899"/>
                </a:lnTo>
                <a:lnTo>
                  <a:pt x="62575" y="25048"/>
                </a:lnTo>
                <a:lnTo>
                  <a:pt x="53015" y="20974"/>
                </a:lnTo>
                <a:lnTo>
                  <a:pt x="41243" y="15995"/>
                </a:lnTo>
                <a:lnTo>
                  <a:pt x="26784" y="9829"/>
                </a:lnTo>
                <a:lnTo>
                  <a:pt x="14667" y="4765"/>
                </a:lnTo>
                <a:lnTo>
                  <a:pt x="3999" y="12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794602" y="7896730"/>
            <a:ext cx="18796" cy="1079"/>
          </a:xfrm>
          <a:custGeom>
            <a:avLst/>
            <a:gdLst/>
            <a:ahLst/>
            <a:cxnLst/>
            <a:rect l="l" t="t" r="r" b="b"/>
            <a:pathLst>
              <a:path w="18796" h="1079">
                <a:moveTo>
                  <a:pt x="18796" y="101"/>
                </a:moveTo>
                <a:lnTo>
                  <a:pt x="11125" y="0"/>
                </a:lnTo>
                <a:lnTo>
                  <a:pt x="3568" y="203"/>
                </a:lnTo>
                <a:lnTo>
                  <a:pt x="2374" y="203"/>
                </a:lnTo>
                <a:lnTo>
                  <a:pt x="1193" y="533"/>
                </a:lnTo>
                <a:lnTo>
                  <a:pt x="647" y="647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795257" y="7846756"/>
            <a:ext cx="43954" cy="1043"/>
          </a:xfrm>
          <a:custGeom>
            <a:avLst/>
            <a:gdLst/>
            <a:ahLst/>
            <a:cxnLst/>
            <a:rect l="l" t="t" r="r" b="b"/>
            <a:pathLst>
              <a:path w="43954" h="1043">
                <a:moveTo>
                  <a:pt x="43954" y="1043"/>
                </a:moveTo>
                <a:lnTo>
                  <a:pt x="43307" y="611"/>
                </a:lnTo>
                <a:lnTo>
                  <a:pt x="42329" y="395"/>
                </a:lnTo>
                <a:lnTo>
                  <a:pt x="41249" y="78"/>
                </a:lnTo>
                <a:lnTo>
                  <a:pt x="40068" y="78"/>
                </a:lnTo>
                <a:lnTo>
                  <a:pt x="26143" y="0"/>
                </a:lnTo>
                <a:lnTo>
                  <a:pt x="16195" y="6"/>
                </a:lnTo>
                <a:lnTo>
                  <a:pt x="4000" y="78"/>
                </a:lnTo>
                <a:lnTo>
                  <a:pt x="2705" y="78"/>
                </a:lnTo>
                <a:lnTo>
                  <a:pt x="1397" y="395"/>
                </a:lnTo>
                <a:lnTo>
                  <a:pt x="647" y="611"/>
                </a:lnTo>
                <a:lnTo>
                  <a:pt x="0" y="10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793091" y="7849096"/>
            <a:ext cx="977" cy="27978"/>
          </a:xfrm>
          <a:custGeom>
            <a:avLst/>
            <a:gdLst/>
            <a:ahLst/>
            <a:cxnLst/>
            <a:rect l="l" t="t" r="r" b="b"/>
            <a:pathLst>
              <a:path w="977" h="27978">
                <a:moveTo>
                  <a:pt x="977" y="0"/>
                </a:moveTo>
                <a:lnTo>
                  <a:pt x="431" y="1511"/>
                </a:lnTo>
                <a:lnTo>
                  <a:pt x="330" y="1727"/>
                </a:lnTo>
                <a:lnTo>
                  <a:pt x="330" y="3340"/>
                </a:lnTo>
                <a:lnTo>
                  <a:pt x="0" y="14579"/>
                </a:lnTo>
                <a:lnTo>
                  <a:pt x="215" y="14579"/>
                </a:lnTo>
                <a:lnTo>
                  <a:pt x="330" y="25920"/>
                </a:lnTo>
                <a:lnTo>
                  <a:pt x="330" y="27000"/>
                </a:lnTo>
                <a:lnTo>
                  <a:pt x="66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827652" y="7833652"/>
            <a:ext cx="9613" cy="5295"/>
          </a:xfrm>
          <a:custGeom>
            <a:avLst/>
            <a:gdLst/>
            <a:ahLst/>
            <a:cxnLst/>
            <a:rect l="l" t="t" r="r" b="b"/>
            <a:pathLst>
              <a:path w="9613" h="5295">
                <a:moveTo>
                  <a:pt x="9613" y="0"/>
                </a:moveTo>
                <a:lnTo>
                  <a:pt x="8534" y="1409"/>
                </a:lnTo>
                <a:lnTo>
                  <a:pt x="7137" y="2590"/>
                </a:lnTo>
                <a:lnTo>
                  <a:pt x="5943" y="3568"/>
                </a:lnTo>
                <a:lnTo>
                  <a:pt x="4533" y="4216"/>
                </a:lnTo>
                <a:lnTo>
                  <a:pt x="2387" y="4965"/>
                </a:lnTo>
                <a:lnTo>
                  <a:pt x="2159" y="4965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811243" y="7813128"/>
            <a:ext cx="3238" cy="20523"/>
          </a:xfrm>
          <a:custGeom>
            <a:avLst/>
            <a:gdLst/>
            <a:ahLst/>
            <a:cxnLst/>
            <a:rect l="l" t="t" r="r" b="b"/>
            <a:pathLst>
              <a:path w="3238" h="20523">
                <a:moveTo>
                  <a:pt x="3238" y="20523"/>
                </a:moveTo>
                <a:lnTo>
                  <a:pt x="1943" y="18681"/>
                </a:lnTo>
                <a:lnTo>
                  <a:pt x="1727" y="18262"/>
                </a:lnTo>
                <a:lnTo>
                  <a:pt x="1181" y="16090"/>
                </a:lnTo>
                <a:lnTo>
                  <a:pt x="317" y="12534"/>
                </a:lnTo>
                <a:lnTo>
                  <a:pt x="533" y="12318"/>
                </a:lnTo>
                <a:lnTo>
                  <a:pt x="317" y="8534"/>
                </a:lnTo>
                <a:lnTo>
                  <a:pt x="0" y="431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795796" y="7803878"/>
            <a:ext cx="41681" cy="830"/>
          </a:xfrm>
          <a:custGeom>
            <a:avLst/>
            <a:gdLst/>
            <a:ahLst/>
            <a:cxnLst/>
            <a:rect l="l" t="t" r="r" b="b"/>
            <a:pathLst>
              <a:path w="41681" h="830">
                <a:moveTo>
                  <a:pt x="0" y="614"/>
                </a:moveTo>
                <a:lnTo>
                  <a:pt x="1193" y="182"/>
                </a:lnTo>
                <a:lnTo>
                  <a:pt x="2590" y="182"/>
                </a:lnTo>
                <a:lnTo>
                  <a:pt x="16462" y="6"/>
                </a:lnTo>
                <a:lnTo>
                  <a:pt x="26434" y="0"/>
                </a:lnTo>
                <a:lnTo>
                  <a:pt x="38227" y="182"/>
                </a:lnTo>
                <a:lnTo>
                  <a:pt x="39954" y="182"/>
                </a:lnTo>
                <a:lnTo>
                  <a:pt x="40170" y="296"/>
                </a:lnTo>
                <a:lnTo>
                  <a:pt x="41681" y="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838996" y="7806437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215" y="0"/>
                </a:moveTo>
                <a:lnTo>
                  <a:pt x="761" y="1625"/>
                </a:lnTo>
                <a:lnTo>
                  <a:pt x="761" y="1828"/>
                </a:lnTo>
                <a:lnTo>
                  <a:pt x="863" y="3454"/>
                </a:lnTo>
                <a:lnTo>
                  <a:pt x="1079" y="11341"/>
                </a:lnTo>
                <a:lnTo>
                  <a:pt x="647" y="19329"/>
                </a:lnTo>
                <a:lnTo>
                  <a:pt x="647" y="21272"/>
                </a:lnTo>
                <a:lnTo>
                  <a:pt x="533" y="21488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838996" y="7763019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0" y="23329"/>
                </a:moveTo>
                <a:lnTo>
                  <a:pt x="546" y="21488"/>
                </a:lnTo>
                <a:lnTo>
                  <a:pt x="647" y="21272"/>
                </a:lnTo>
                <a:lnTo>
                  <a:pt x="647" y="19329"/>
                </a:lnTo>
                <a:lnTo>
                  <a:pt x="977" y="11455"/>
                </a:lnTo>
                <a:lnTo>
                  <a:pt x="863" y="3454"/>
                </a:lnTo>
                <a:lnTo>
                  <a:pt x="749" y="1841"/>
                </a:lnTo>
                <a:lnTo>
                  <a:pt x="749" y="1625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800001" y="7727055"/>
            <a:ext cx="2603" cy="11023"/>
          </a:xfrm>
          <a:custGeom>
            <a:avLst/>
            <a:gdLst/>
            <a:ahLst/>
            <a:cxnLst/>
            <a:rect l="l" t="t" r="r" b="b"/>
            <a:pathLst>
              <a:path w="2603" h="11023">
                <a:moveTo>
                  <a:pt x="546" y="0"/>
                </a:moveTo>
                <a:lnTo>
                  <a:pt x="114" y="1727"/>
                </a:lnTo>
                <a:lnTo>
                  <a:pt x="114" y="3568"/>
                </a:lnTo>
                <a:lnTo>
                  <a:pt x="0" y="5181"/>
                </a:lnTo>
                <a:lnTo>
                  <a:pt x="444" y="7023"/>
                </a:lnTo>
                <a:lnTo>
                  <a:pt x="647" y="8102"/>
                </a:lnTo>
                <a:lnTo>
                  <a:pt x="762" y="8318"/>
                </a:lnTo>
                <a:lnTo>
                  <a:pt x="1295" y="9398"/>
                </a:lnTo>
                <a:lnTo>
                  <a:pt x="1739" y="10261"/>
                </a:lnTo>
                <a:lnTo>
                  <a:pt x="2603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802600" y="7738073"/>
            <a:ext cx="34988" cy="2908"/>
          </a:xfrm>
          <a:custGeom>
            <a:avLst/>
            <a:gdLst/>
            <a:ahLst/>
            <a:cxnLst/>
            <a:rect l="l" t="t" r="r" b="b"/>
            <a:pathLst>
              <a:path w="34988" h="2908">
                <a:moveTo>
                  <a:pt x="0" y="0"/>
                </a:moveTo>
                <a:lnTo>
                  <a:pt x="749" y="863"/>
                </a:lnTo>
                <a:lnTo>
                  <a:pt x="977" y="977"/>
                </a:lnTo>
                <a:lnTo>
                  <a:pt x="2044" y="1397"/>
                </a:lnTo>
                <a:lnTo>
                  <a:pt x="3784" y="2159"/>
                </a:lnTo>
                <a:lnTo>
                  <a:pt x="4000" y="2159"/>
                </a:lnTo>
                <a:lnTo>
                  <a:pt x="5829" y="2489"/>
                </a:lnTo>
                <a:lnTo>
                  <a:pt x="7556" y="2806"/>
                </a:lnTo>
                <a:lnTo>
                  <a:pt x="9398" y="2692"/>
                </a:lnTo>
                <a:lnTo>
                  <a:pt x="34704" y="2908"/>
                </a:lnTo>
                <a:lnTo>
                  <a:pt x="34988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797194" y="7744985"/>
            <a:ext cx="42125" cy="5181"/>
          </a:xfrm>
          <a:custGeom>
            <a:avLst/>
            <a:gdLst/>
            <a:ahLst/>
            <a:cxnLst/>
            <a:rect l="l" t="t" r="r" b="b"/>
            <a:pathLst>
              <a:path w="42125" h="5181">
                <a:moveTo>
                  <a:pt x="42125" y="3886"/>
                </a:moveTo>
                <a:lnTo>
                  <a:pt x="41579" y="4216"/>
                </a:lnTo>
                <a:lnTo>
                  <a:pt x="40830" y="4432"/>
                </a:lnTo>
                <a:lnTo>
                  <a:pt x="39636" y="4749"/>
                </a:lnTo>
                <a:lnTo>
                  <a:pt x="38455" y="4864"/>
                </a:lnTo>
                <a:lnTo>
                  <a:pt x="27000" y="4965"/>
                </a:lnTo>
                <a:lnTo>
                  <a:pt x="27000" y="5181"/>
                </a:lnTo>
                <a:lnTo>
                  <a:pt x="15557" y="4864"/>
                </a:lnTo>
                <a:lnTo>
                  <a:pt x="11455" y="4749"/>
                </a:lnTo>
                <a:lnTo>
                  <a:pt x="11239" y="4864"/>
                </a:lnTo>
                <a:lnTo>
                  <a:pt x="7239" y="3987"/>
                </a:lnTo>
                <a:lnTo>
                  <a:pt x="4978" y="3568"/>
                </a:lnTo>
                <a:lnTo>
                  <a:pt x="4648" y="3238"/>
                </a:lnTo>
                <a:lnTo>
                  <a:pt x="2489" y="2044"/>
                </a:lnTo>
                <a:lnTo>
                  <a:pt x="1193" y="1295"/>
                </a:lnTo>
                <a:lnTo>
                  <a:pt x="977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792773" y="7728141"/>
            <a:ext cx="1511" cy="12306"/>
          </a:xfrm>
          <a:custGeom>
            <a:avLst/>
            <a:gdLst/>
            <a:ahLst/>
            <a:cxnLst/>
            <a:rect l="l" t="t" r="r" b="b"/>
            <a:pathLst>
              <a:path w="1511" h="12306">
                <a:moveTo>
                  <a:pt x="1511" y="12306"/>
                </a:moveTo>
                <a:lnTo>
                  <a:pt x="762" y="9601"/>
                </a:lnTo>
                <a:lnTo>
                  <a:pt x="215" y="6692"/>
                </a:lnTo>
                <a:lnTo>
                  <a:pt x="0" y="4965"/>
                </a:lnTo>
                <a:lnTo>
                  <a:pt x="101" y="3238"/>
                </a:lnTo>
                <a:lnTo>
                  <a:pt x="101" y="1612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793317" y="7715935"/>
            <a:ext cx="4203" cy="9499"/>
          </a:xfrm>
          <a:custGeom>
            <a:avLst/>
            <a:gdLst/>
            <a:ahLst/>
            <a:cxnLst/>
            <a:rect l="l" t="t" r="r" b="b"/>
            <a:pathLst>
              <a:path w="4203" h="9499">
                <a:moveTo>
                  <a:pt x="101" y="9499"/>
                </a:moveTo>
                <a:lnTo>
                  <a:pt x="0" y="8851"/>
                </a:lnTo>
                <a:lnTo>
                  <a:pt x="215" y="8102"/>
                </a:lnTo>
                <a:lnTo>
                  <a:pt x="863" y="5715"/>
                </a:lnTo>
                <a:lnTo>
                  <a:pt x="749" y="5499"/>
                </a:lnTo>
                <a:lnTo>
                  <a:pt x="1943" y="3238"/>
                </a:lnTo>
                <a:lnTo>
                  <a:pt x="2692" y="1612"/>
                </a:lnTo>
                <a:lnTo>
                  <a:pt x="2908" y="1295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792986" y="7685694"/>
            <a:ext cx="9829" cy="16306"/>
          </a:xfrm>
          <a:custGeom>
            <a:avLst/>
            <a:gdLst/>
            <a:ahLst/>
            <a:cxnLst/>
            <a:rect l="l" t="t" r="r" b="b"/>
            <a:pathLst>
              <a:path w="9829" h="16306">
                <a:moveTo>
                  <a:pt x="9829" y="16306"/>
                </a:moveTo>
                <a:lnTo>
                  <a:pt x="7886" y="15544"/>
                </a:lnTo>
                <a:lnTo>
                  <a:pt x="7670" y="15443"/>
                </a:lnTo>
                <a:lnTo>
                  <a:pt x="6045" y="14147"/>
                </a:lnTo>
                <a:lnTo>
                  <a:pt x="4533" y="13068"/>
                </a:lnTo>
                <a:lnTo>
                  <a:pt x="4318" y="12852"/>
                </a:lnTo>
                <a:lnTo>
                  <a:pt x="3352" y="11226"/>
                </a:lnTo>
                <a:lnTo>
                  <a:pt x="1841" y="8966"/>
                </a:lnTo>
                <a:lnTo>
                  <a:pt x="1625" y="8635"/>
                </a:lnTo>
                <a:lnTo>
                  <a:pt x="863" y="6159"/>
                </a:lnTo>
                <a:lnTo>
                  <a:pt x="101" y="3340"/>
                </a:lnTo>
                <a:lnTo>
                  <a:pt x="0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800009" y="7682564"/>
            <a:ext cx="1943" cy="8420"/>
          </a:xfrm>
          <a:custGeom>
            <a:avLst/>
            <a:gdLst/>
            <a:ahLst/>
            <a:cxnLst/>
            <a:rect l="l" t="t" r="r" b="b"/>
            <a:pathLst>
              <a:path w="1943" h="8420">
                <a:moveTo>
                  <a:pt x="1943" y="8420"/>
                </a:moveTo>
                <a:lnTo>
                  <a:pt x="1079" y="7226"/>
                </a:lnTo>
                <a:lnTo>
                  <a:pt x="965" y="7023"/>
                </a:lnTo>
                <a:lnTo>
                  <a:pt x="533" y="5511"/>
                </a:lnTo>
                <a:lnTo>
                  <a:pt x="101" y="3670"/>
                </a:lnTo>
                <a:lnTo>
                  <a:pt x="101" y="1511"/>
                </a:lnTo>
                <a:lnTo>
                  <a:pt x="0" y="74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807351" y="7719935"/>
            <a:ext cx="30568" cy="749"/>
          </a:xfrm>
          <a:custGeom>
            <a:avLst/>
            <a:gdLst/>
            <a:ahLst/>
            <a:cxnLst/>
            <a:rect l="l" t="t" r="r" b="b"/>
            <a:pathLst>
              <a:path w="30568" h="749">
                <a:moveTo>
                  <a:pt x="0" y="749"/>
                </a:moveTo>
                <a:lnTo>
                  <a:pt x="2374" y="419"/>
                </a:lnTo>
                <a:lnTo>
                  <a:pt x="4864" y="317"/>
                </a:lnTo>
                <a:lnTo>
                  <a:pt x="16421" y="203"/>
                </a:lnTo>
                <a:lnTo>
                  <a:pt x="16421" y="533"/>
                </a:lnTo>
                <a:lnTo>
                  <a:pt x="27978" y="317"/>
                </a:lnTo>
                <a:lnTo>
                  <a:pt x="29273" y="317"/>
                </a:lnTo>
                <a:lnTo>
                  <a:pt x="30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801194" y="7711072"/>
            <a:ext cx="38023" cy="2374"/>
          </a:xfrm>
          <a:custGeom>
            <a:avLst/>
            <a:gdLst/>
            <a:ahLst/>
            <a:cxnLst/>
            <a:rect l="l" t="t" r="r" b="b"/>
            <a:pathLst>
              <a:path w="38023" h="2374">
                <a:moveTo>
                  <a:pt x="0" y="2374"/>
                </a:moveTo>
                <a:lnTo>
                  <a:pt x="2705" y="1181"/>
                </a:lnTo>
                <a:lnTo>
                  <a:pt x="2921" y="1181"/>
                </a:lnTo>
                <a:lnTo>
                  <a:pt x="5943" y="533"/>
                </a:lnTo>
                <a:lnTo>
                  <a:pt x="8648" y="114"/>
                </a:lnTo>
                <a:lnTo>
                  <a:pt x="8851" y="215"/>
                </a:lnTo>
                <a:lnTo>
                  <a:pt x="11671" y="215"/>
                </a:lnTo>
                <a:lnTo>
                  <a:pt x="22898" y="0"/>
                </a:lnTo>
                <a:lnTo>
                  <a:pt x="34124" y="215"/>
                </a:lnTo>
                <a:lnTo>
                  <a:pt x="35204" y="215"/>
                </a:lnTo>
                <a:lnTo>
                  <a:pt x="36398" y="431"/>
                </a:lnTo>
                <a:lnTo>
                  <a:pt x="37261" y="647"/>
                </a:lnTo>
                <a:lnTo>
                  <a:pt x="3802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827548" y="7790232"/>
            <a:ext cx="9715" cy="5295"/>
          </a:xfrm>
          <a:custGeom>
            <a:avLst/>
            <a:gdLst/>
            <a:ahLst/>
            <a:cxnLst/>
            <a:rect l="l" t="t" r="r" b="b"/>
            <a:pathLst>
              <a:path w="9715" h="5295">
                <a:moveTo>
                  <a:pt x="0" y="5295"/>
                </a:moveTo>
                <a:lnTo>
                  <a:pt x="2260" y="4978"/>
                </a:lnTo>
                <a:lnTo>
                  <a:pt x="2489" y="4978"/>
                </a:lnTo>
                <a:lnTo>
                  <a:pt x="4648" y="4216"/>
                </a:lnTo>
                <a:lnTo>
                  <a:pt x="5943" y="3683"/>
                </a:lnTo>
                <a:lnTo>
                  <a:pt x="6146" y="3568"/>
                </a:lnTo>
                <a:lnTo>
                  <a:pt x="7238" y="2705"/>
                </a:lnTo>
                <a:lnTo>
                  <a:pt x="8534" y="1511"/>
                </a:lnTo>
                <a:lnTo>
                  <a:pt x="8636" y="1409"/>
                </a:lnTo>
                <a:lnTo>
                  <a:pt x="97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818583" y="7769710"/>
            <a:ext cx="1727" cy="13614"/>
          </a:xfrm>
          <a:custGeom>
            <a:avLst/>
            <a:gdLst/>
            <a:ahLst/>
            <a:cxnLst/>
            <a:rect l="l" t="t" r="r" b="b"/>
            <a:pathLst>
              <a:path w="1727" h="13614">
                <a:moveTo>
                  <a:pt x="1727" y="13614"/>
                </a:moveTo>
                <a:lnTo>
                  <a:pt x="977" y="12534"/>
                </a:lnTo>
                <a:lnTo>
                  <a:pt x="863" y="12319"/>
                </a:lnTo>
                <a:lnTo>
                  <a:pt x="647" y="11023"/>
                </a:lnTo>
                <a:lnTo>
                  <a:pt x="215" y="8864"/>
                </a:lnTo>
                <a:lnTo>
                  <a:pt x="215" y="6375"/>
                </a:lnTo>
                <a:lnTo>
                  <a:pt x="0" y="325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823228" y="7666583"/>
            <a:ext cx="8636" cy="965"/>
          </a:xfrm>
          <a:custGeom>
            <a:avLst/>
            <a:gdLst/>
            <a:ahLst/>
            <a:cxnLst/>
            <a:rect l="l" t="t" r="r" b="b"/>
            <a:pathLst>
              <a:path w="8636" h="965">
                <a:moveTo>
                  <a:pt x="0" y="965"/>
                </a:moveTo>
                <a:lnTo>
                  <a:pt x="1511" y="533"/>
                </a:lnTo>
                <a:lnTo>
                  <a:pt x="3136" y="203"/>
                </a:lnTo>
                <a:lnTo>
                  <a:pt x="4000" y="0"/>
                </a:lnTo>
                <a:lnTo>
                  <a:pt x="4864" y="101"/>
                </a:lnTo>
                <a:lnTo>
                  <a:pt x="6807" y="203"/>
                </a:lnTo>
                <a:lnTo>
                  <a:pt x="863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831867" y="7667223"/>
            <a:ext cx="9283" cy="23545"/>
          </a:xfrm>
          <a:custGeom>
            <a:avLst/>
            <a:gdLst/>
            <a:ahLst/>
            <a:cxnLst/>
            <a:rect l="l" t="t" r="r" b="b"/>
            <a:pathLst>
              <a:path w="9283" h="23545">
                <a:moveTo>
                  <a:pt x="0" y="0"/>
                </a:moveTo>
                <a:lnTo>
                  <a:pt x="1727" y="647"/>
                </a:lnTo>
                <a:lnTo>
                  <a:pt x="1943" y="762"/>
                </a:lnTo>
                <a:lnTo>
                  <a:pt x="3352" y="1841"/>
                </a:lnTo>
                <a:lnTo>
                  <a:pt x="4648" y="2806"/>
                </a:lnTo>
                <a:lnTo>
                  <a:pt x="4864" y="2921"/>
                </a:lnTo>
                <a:lnTo>
                  <a:pt x="5727" y="4318"/>
                </a:lnTo>
                <a:lnTo>
                  <a:pt x="7023" y="6045"/>
                </a:lnTo>
                <a:lnTo>
                  <a:pt x="7238" y="6261"/>
                </a:lnTo>
                <a:lnTo>
                  <a:pt x="7772" y="8216"/>
                </a:lnTo>
                <a:lnTo>
                  <a:pt x="8851" y="11671"/>
                </a:lnTo>
                <a:lnTo>
                  <a:pt x="8966" y="11988"/>
                </a:lnTo>
                <a:lnTo>
                  <a:pt x="9182" y="15443"/>
                </a:lnTo>
                <a:lnTo>
                  <a:pt x="9283" y="19329"/>
                </a:lnTo>
                <a:lnTo>
                  <a:pt x="9182" y="19761"/>
                </a:lnTo>
                <a:lnTo>
                  <a:pt x="831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833165" y="7680939"/>
            <a:ext cx="1295" cy="7988"/>
          </a:xfrm>
          <a:custGeom>
            <a:avLst/>
            <a:gdLst/>
            <a:ahLst/>
            <a:cxnLst/>
            <a:rect l="l" t="t" r="r" b="b"/>
            <a:pathLst>
              <a:path w="1295" h="7988">
                <a:moveTo>
                  <a:pt x="863" y="0"/>
                </a:moveTo>
                <a:lnTo>
                  <a:pt x="1193" y="1193"/>
                </a:lnTo>
                <a:lnTo>
                  <a:pt x="1295" y="2590"/>
                </a:lnTo>
                <a:lnTo>
                  <a:pt x="1193" y="4317"/>
                </a:lnTo>
                <a:lnTo>
                  <a:pt x="863" y="6045"/>
                </a:lnTo>
                <a:lnTo>
                  <a:pt x="647" y="7023"/>
                </a:lnTo>
                <a:lnTo>
                  <a:pt x="533" y="7238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825935" y="7688931"/>
            <a:ext cx="7226" cy="5829"/>
          </a:xfrm>
          <a:custGeom>
            <a:avLst/>
            <a:gdLst/>
            <a:ahLst/>
            <a:cxnLst/>
            <a:rect l="l" t="t" r="r" b="b"/>
            <a:pathLst>
              <a:path w="7226" h="5829">
                <a:moveTo>
                  <a:pt x="7226" y="0"/>
                </a:moveTo>
                <a:lnTo>
                  <a:pt x="6680" y="863"/>
                </a:lnTo>
                <a:lnTo>
                  <a:pt x="5715" y="1625"/>
                </a:lnTo>
                <a:lnTo>
                  <a:pt x="3441" y="3352"/>
                </a:lnTo>
                <a:lnTo>
                  <a:pt x="3124" y="3136"/>
                </a:lnTo>
                <a:lnTo>
                  <a:pt x="749" y="4749"/>
                </a:lnTo>
                <a:lnTo>
                  <a:pt x="317" y="5181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066335" y="7966605"/>
            <a:ext cx="47955" cy="78079"/>
          </a:xfrm>
          <a:custGeom>
            <a:avLst/>
            <a:gdLst/>
            <a:ahLst/>
            <a:cxnLst/>
            <a:rect l="l" t="t" r="r" b="b"/>
            <a:pathLst>
              <a:path w="47955" h="78079">
                <a:moveTo>
                  <a:pt x="0" y="78079"/>
                </a:moveTo>
                <a:lnTo>
                  <a:pt x="2374" y="67602"/>
                </a:lnTo>
                <a:lnTo>
                  <a:pt x="7124" y="57124"/>
                </a:lnTo>
                <a:lnTo>
                  <a:pt x="11671" y="47409"/>
                </a:lnTo>
                <a:lnTo>
                  <a:pt x="12306" y="47078"/>
                </a:lnTo>
                <a:lnTo>
                  <a:pt x="18580" y="38227"/>
                </a:lnTo>
                <a:lnTo>
                  <a:pt x="27303" y="26133"/>
                </a:lnTo>
                <a:lnTo>
                  <a:pt x="33415" y="17974"/>
                </a:lnTo>
                <a:lnTo>
                  <a:pt x="40101" y="9595"/>
                </a:lnTo>
                <a:lnTo>
                  <a:pt x="47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353431" y="9282583"/>
            <a:ext cx="9169" cy="22021"/>
          </a:xfrm>
          <a:custGeom>
            <a:avLst/>
            <a:gdLst/>
            <a:ahLst/>
            <a:cxnLst/>
            <a:rect l="l" t="t" r="r" b="b"/>
            <a:pathLst>
              <a:path w="9169" h="22021">
                <a:moveTo>
                  <a:pt x="6908" y="5397"/>
                </a:moveTo>
                <a:lnTo>
                  <a:pt x="9169" y="0"/>
                </a:lnTo>
                <a:lnTo>
                  <a:pt x="0" y="220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687282" y="8150847"/>
            <a:ext cx="9067" cy="1193"/>
          </a:xfrm>
          <a:custGeom>
            <a:avLst/>
            <a:gdLst/>
            <a:ahLst/>
            <a:cxnLst/>
            <a:rect l="l" t="t" r="r" b="b"/>
            <a:pathLst>
              <a:path w="9067" h="1193">
                <a:moveTo>
                  <a:pt x="0" y="0"/>
                </a:move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693333" y="8151712"/>
            <a:ext cx="31851" cy="4216"/>
          </a:xfrm>
          <a:custGeom>
            <a:avLst/>
            <a:gdLst/>
            <a:ahLst/>
            <a:cxnLst/>
            <a:rect l="l" t="t" r="r" b="b"/>
            <a:pathLst>
              <a:path w="31851" h="4216">
                <a:moveTo>
                  <a:pt x="0" y="0"/>
                </a:moveTo>
                <a:lnTo>
                  <a:pt x="3185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715902" y="8154628"/>
            <a:ext cx="82511" cy="10909"/>
          </a:xfrm>
          <a:custGeom>
            <a:avLst/>
            <a:gdLst/>
            <a:ahLst/>
            <a:cxnLst/>
            <a:rect l="l" t="t" r="r" b="b"/>
            <a:pathLst>
              <a:path w="82511" h="10909">
                <a:moveTo>
                  <a:pt x="0" y="0"/>
                </a:moveTo>
                <a:lnTo>
                  <a:pt x="82511" y="10909"/>
                </a:lnTo>
                <a:lnTo>
                  <a:pt x="81648" y="10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798416" y="8165537"/>
            <a:ext cx="13398" cy="1727"/>
          </a:xfrm>
          <a:custGeom>
            <a:avLst/>
            <a:gdLst/>
            <a:ahLst/>
            <a:cxnLst/>
            <a:rect l="l" t="t" r="r" b="b"/>
            <a:pathLst>
              <a:path w="13398" h="1727">
                <a:moveTo>
                  <a:pt x="0" y="0"/>
                </a:moveTo>
                <a:lnTo>
                  <a:pt x="13398" y="1727"/>
                </a:lnTo>
                <a:lnTo>
                  <a:pt x="99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25314" y="8064016"/>
            <a:ext cx="647" cy="7886"/>
          </a:xfrm>
          <a:custGeom>
            <a:avLst/>
            <a:gdLst/>
            <a:ahLst/>
            <a:cxnLst/>
            <a:rect l="l" t="t" r="r" b="b"/>
            <a:pathLst>
              <a:path w="647" h="7886">
                <a:moveTo>
                  <a:pt x="647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829089" y="7880844"/>
            <a:ext cx="52489" cy="92887"/>
          </a:xfrm>
          <a:custGeom>
            <a:avLst/>
            <a:gdLst/>
            <a:ahLst/>
            <a:cxnLst/>
            <a:rect l="l" t="t" r="r" b="b"/>
            <a:pathLst>
              <a:path w="52489" h="92887">
                <a:moveTo>
                  <a:pt x="46977" y="85648"/>
                </a:moveTo>
                <a:lnTo>
                  <a:pt x="52489" y="92887"/>
                </a:lnTo>
                <a:lnTo>
                  <a:pt x="0" y="24409"/>
                </a:lnTo>
                <a:lnTo>
                  <a:pt x="22352" y="0"/>
                </a:lnTo>
                <a:lnTo>
                  <a:pt x="19977" y="2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851439" y="7793144"/>
            <a:ext cx="89750" cy="87706"/>
          </a:xfrm>
          <a:custGeom>
            <a:avLst/>
            <a:gdLst/>
            <a:ahLst/>
            <a:cxnLst/>
            <a:rect l="l" t="t" r="r" b="b"/>
            <a:pathLst>
              <a:path w="89750" h="87706">
                <a:moveTo>
                  <a:pt x="79057" y="9512"/>
                </a:moveTo>
                <a:lnTo>
                  <a:pt x="89750" y="0"/>
                </a:lnTo>
                <a:lnTo>
                  <a:pt x="36728" y="47421"/>
                </a:lnTo>
                <a:lnTo>
                  <a:pt x="0" y="8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869694" y="7857844"/>
            <a:ext cx="2705" cy="3022"/>
          </a:xfrm>
          <a:custGeom>
            <a:avLst/>
            <a:gdLst/>
            <a:ahLst/>
            <a:cxnLst/>
            <a:rect l="l" t="t" r="r" b="b"/>
            <a:pathLst>
              <a:path w="2705" h="3022">
                <a:moveTo>
                  <a:pt x="0" y="3022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884279" y="8744089"/>
            <a:ext cx="12306" cy="41694"/>
          </a:xfrm>
          <a:custGeom>
            <a:avLst/>
            <a:gdLst/>
            <a:ahLst/>
            <a:cxnLst/>
            <a:rect l="l" t="t" r="r" b="b"/>
            <a:pathLst>
              <a:path w="12306" h="41694">
                <a:moveTo>
                  <a:pt x="8204" y="6375"/>
                </a:moveTo>
                <a:lnTo>
                  <a:pt x="12306" y="0"/>
                </a:lnTo>
                <a:lnTo>
                  <a:pt x="4102" y="12636"/>
                </a:lnTo>
                <a:lnTo>
                  <a:pt x="0" y="28841"/>
                </a:lnTo>
                <a:lnTo>
                  <a:pt x="1079" y="41694"/>
                </a:lnTo>
                <a:lnTo>
                  <a:pt x="317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4885354" y="8729733"/>
            <a:ext cx="100114" cy="98171"/>
          </a:xfrm>
          <a:custGeom>
            <a:avLst/>
            <a:gdLst/>
            <a:ahLst/>
            <a:cxnLst/>
            <a:rect l="l" t="t" r="r" b="b"/>
            <a:pathLst>
              <a:path w="100114" h="98171">
                <a:moveTo>
                  <a:pt x="0" y="56045"/>
                </a:moveTo>
                <a:lnTo>
                  <a:pt x="330" y="59829"/>
                </a:lnTo>
                <a:lnTo>
                  <a:pt x="7023" y="75158"/>
                </a:lnTo>
                <a:lnTo>
                  <a:pt x="18364" y="87477"/>
                </a:lnTo>
                <a:lnTo>
                  <a:pt x="33045" y="95465"/>
                </a:lnTo>
                <a:lnTo>
                  <a:pt x="49466" y="98171"/>
                </a:lnTo>
                <a:lnTo>
                  <a:pt x="65989" y="95465"/>
                </a:lnTo>
                <a:lnTo>
                  <a:pt x="80683" y="87477"/>
                </a:lnTo>
                <a:lnTo>
                  <a:pt x="92011" y="75158"/>
                </a:lnTo>
                <a:lnTo>
                  <a:pt x="98717" y="59931"/>
                </a:lnTo>
                <a:lnTo>
                  <a:pt x="100114" y="43192"/>
                </a:lnTo>
                <a:lnTo>
                  <a:pt x="96012" y="26987"/>
                </a:lnTo>
                <a:lnTo>
                  <a:pt x="86829" y="13068"/>
                </a:lnTo>
                <a:lnTo>
                  <a:pt x="73660" y="2806"/>
                </a:lnTo>
                <a:lnTo>
                  <a:pt x="65443" y="0"/>
                </a:lnTo>
                <a:lnTo>
                  <a:pt x="6728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4881573" y="7973728"/>
            <a:ext cx="36499" cy="53670"/>
          </a:xfrm>
          <a:custGeom>
            <a:avLst/>
            <a:gdLst/>
            <a:ahLst/>
            <a:cxnLst/>
            <a:rect l="l" t="t" r="r" b="b"/>
            <a:pathLst>
              <a:path w="36499" h="53670">
                <a:moveTo>
                  <a:pt x="0" y="0"/>
                </a:moveTo>
                <a:lnTo>
                  <a:pt x="23977" y="31102"/>
                </a:lnTo>
                <a:lnTo>
                  <a:pt x="36499" y="5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4893241" y="8805868"/>
            <a:ext cx="2590" cy="2806"/>
          </a:xfrm>
          <a:custGeom>
            <a:avLst/>
            <a:gdLst/>
            <a:ahLst/>
            <a:cxnLst/>
            <a:rect l="l" t="t" r="r" b="b"/>
            <a:pathLst>
              <a:path w="2590" h="2806">
                <a:moveTo>
                  <a:pt x="259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4889022" y="8797441"/>
            <a:ext cx="3136" cy="7023"/>
          </a:xfrm>
          <a:custGeom>
            <a:avLst/>
            <a:gdLst/>
            <a:ahLst/>
            <a:cxnLst/>
            <a:rect l="l" t="t" r="r" b="b"/>
            <a:pathLst>
              <a:path w="3136" h="7023">
                <a:moveTo>
                  <a:pt x="3136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4896586" y="8735126"/>
            <a:ext cx="10693" cy="8966"/>
          </a:xfrm>
          <a:custGeom>
            <a:avLst/>
            <a:gdLst/>
            <a:ahLst/>
            <a:cxnLst/>
            <a:rect l="l" t="t" r="r" b="b"/>
            <a:pathLst>
              <a:path w="10693" h="8966">
                <a:moveTo>
                  <a:pt x="0" y="8966"/>
                </a:moveTo>
                <a:lnTo>
                  <a:pt x="977" y="7670"/>
                </a:ln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4899827" y="8727141"/>
            <a:ext cx="26670" cy="13817"/>
          </a:xfrm>
          <a:custGeom>
            <a:avLst/>
            <a:gdLst/>
            <a:ahLst/>
            <a:cxnLst/>
            <a:rect l="l" t="t" r="r" b="b"/>
            <a:pathLst>
              <a:path w="26670" h="13817">
                <a:moveTo>
                  <a:pt x="0" y="13817"/>
                </a:moveTo>
                <a:lnTo>
                  <a:pt x="10909" y="5397"/>
                </a:lnTo>
                <a:lnTo>
                  <a:pt x="26670" y="0"/>
                </a:lnTo>
                <a:lnTo>
                  <a:pt x="2559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4926501" y="8727136"/>
            <a:ext cx="24295" cy="2590"/>
          </a:xfrm>
          <a:custGeom>
            <a:avLst/>
            <a:gdLst/>
            <a:ahLst/>
            <a:cxnLst/>
            <a:rect l="l" t="t" r="r" b="b"/>
            <a:pathLst>
              <a:path w="24295" h="2590">
                <a:moveTo>
                  <a:pt x="0" y="0"/>
                </a:moveTo>
                <a:lnTo>
                  <a:pt x="16751" y="0"/>
                </a:lnTo>
                <a:lnTo>
                  <a:pt x="2429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4920664" y="8034319"/>
            <a:ext cx="1625" cy="7124"/>
          </a:xfrm>
          <a:custGeom>
            <a:avLst/>
            <a:gdLst/>
            <a:ahLst/>
            <a:cxnLst/>
            <a:rect l="l" t="t" r="r" b="b"/>
            <a:pathLst>
              <a:path w="1625" h="7124">
                <a:moveTo>
                  <a:pt x="1625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4941191" y="7749628"/>
            <a:ext cx="57124" cy="43522"/>
          </a:xfrm>
          <a:custGeom>
            <a:avLst/>
            <a:gdLst/>
            <a:ahLst/>
            <a:cxnLst/>
            <a:rect l="l" t="t" r="r" b="b"/>
            <a:pathLst>
              <a:path w="57124" h="43522">
                <a:moveTo>
                  <a:pt x="0" y="43522"/>
                </a:moveTo>
                <a:lnTo>
                  <a:pt x="12522" y="32296"/>
                </a:lnTo>
                <a:lnTo>
                  <a:pt x="57124" y="0"/>
                </a:lnTo>
                <a:lnTo>
                  <a:pt x="4579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4977371" y="8803497"/>
            <a:ext cx="546" cy="1397"/>
          </a:xfrm>
          <a:custGeom>
            <a:avLst/>
            <a:gdLst/>
            <a:ahLst/>
            <a:cxnLst/>
            <a:rect l="l" t="t" r="r" b="b"/>
            <a:pathLst>
              <a:path w="546" h="1397">
                <a:moveTo>
                  <a:pt x="0" y="139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4998322" y="7706434"/>
            <a:ext cx="67716" cy="43192"/>
          </a:xfrm>
          <a:custGeom>
            <a:avLst/>
            <a:gdLst/>
            <a:ahLst/>
            <a:cxnLst/>
            <a:rect l="l" t="t" r="r" b="b"/>
            <a:pathLst>
              <a:path w="67716" h="43192">
                <a:moveTo>
                  <a:pt x="0" y="43192"/>
                </a:moveTo>
                <a:lnTo>
                  <a:pt x="26352" y="23964"/>
                </a:lnTo>
                <a:lnTo>
                  <a:pt x="67716" y="0"/>
                </a:lnTo>
                <a:lnTo>
                  <a:pt x="5637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225775" y="7631908"/>
            <a:ext cx="9715" cy="3238"/>
          </a:xfrm>
          <a:custGeom>
            <a:avLst/>
            <a:gdLst/>
            <a:ahLst/>
            <a:cxnLst/>
            <a:rect l="l" t="t" r="r" b="b"/>
            <a:pathLst>
              <a:path w="9715" h="3238">
                <a:moveTo>
                  <a:pt x="9715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35491" y="7603181"/>
            <a:ext cx="132842" cy="520560"/>
          </a:xfrm>
          <a:custGeom>
            <a:avLst/>
            <a:gdLst/>
            <a:ahLst/>
            <a:cxnLst/>
            <a:rect l="l" t="t" r="r" b="b"/>
            <a:pathLst>
              <a:path w="132841" h="520560">
                <a:moveTo>
                  <a:pt x="0" y="28727"/>
                </a:moveTo>
                <a:lnTo>
                  <a:pt x="28409" y="19215"/>
                </a:lnTo>
                <a:lnTo>
                  <a:pt x="114046" y="0"/>
                </a:lnTo>
                <a:lnTo>
                  <a:pt x="114046" y="520560"/>
                </a:lnTo>
                <a:lnTo>
                  <a:pt x="132842" y="5205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349538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349538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349538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9538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9538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49538" y="762392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362605" y="9271354"/>
            <a:ext cx="4648" cy="11226"/>
          </a:xfrm>
          <a:custGeom>
            <a:avLst/>
            <a:gdLst/>
            <a:ahLst/>
            <a:cxnLst/>
            <a:rect l="l" t="t" r="r" b="b"/>
            <a:pathLst>
              <a:path w="4648" h="11226">
                <a:moveTo>
                  <a:pt x="0" y="11226"/>
                </a:moveTo>
                <a:lnTo>
                  <a:pt x="4648" y="0"/>
                </a:lnTo>
                <a:lnTo>
                  <a:pt x="356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367252" y="9214872"/>
            <a:ext cx="23329" cy="56476"/>
          </a:xfrm>
          <a:custGeom>
            <a:avLst/>
            <a:gdLst/>
            <a:ahLst/>
            <a:cxnLst/>
            <a:rect l="l" t="t" r="r" b="b"/>
            <a:pathLst>
              <a:path w="23329" h="56476">
                <a:moveTo>
                  <a:pt x="0" y="56476"/>
                </a:moveTo>
                <a:lnTo>
                  <a:pt x="23329" y="0"/>
                </a:lnTo>
                <a:lnTo>
                  <a:pt x="18681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390569" y="9202985"/>
            <a:ext cx="4978" cy="11874"/>
          </a:xfrm>
          <a:custGeom>
            <a:avLst/>
            <a:gdLst/>
            <a:ahLst/>
            <a:cxnLst/>
            <a:rect l="l" t="t" r="r" b="b"/>
            <a:pathLst>
              <a:path w="4978" h="11874">
                <a:moveTo>
                  <a:pt x="4978" y="0"/>
                </a:moveTo>
                <a:lnTo>
                  <a:pt x="0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395329" y="9164210"/>
            <a:ext cx="20853" cy="39420"/>
          </a:xfrm>
          <a:custGeom>
            <a:avLst/>
            <a:gdLst/>
            <a:ahLst/>
            <a:cxnLst/>
            <a:rect l="l" t="t" r="r" b="b"/>
            <a:pathLst>
              <a:path w="20853" h="39420">
                <a:moveTo>
                  <a:pt x="20523" y="431"/>
                </a:moveTo>
                <a:lnTo>
                  <a:pt x="20853" y="0"/>
                </a:lnTo>
                <a:lnTo>
                  <a:pt x="6159" y="24510"/>
                </a:lnTo>
                <a:lnTo>
                  <a:pt x="0" y="39420"/>
                </a:lnTo>
                <a:lnTo>
                  <a:pt x="2590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021838" y="8167909"/>
            <a:ext cx="13068" cy="8534"/>
          </a:xfrm>
          <a:custGeom>
            <a:avLst/>
            <a:gdLst/>
            <a:ahLst/>
            <a:cxnLst/>
            <a:rect l="l" t="t" r="r" b="b"/>
            <a:pathLst>
              <a:path w="13068" h="8534">
                <a:moveTo>
                  <a:pt x="13068" y="8534"/>
                </a:moveTo>
                <a:lnTo>
                  <a:pt x="0" y="0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74287" y="9164210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0"/>
                </a:moveTo>
                <a:lnTo>
                  <a:pt x="31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22128" y="7872100"/>
            <a:ext cx="18796" cy="251637"/>
          </a:xfrm>
          <a:custGeom>
            <a:avLst/>
            <a:gdLst/>
            <a:ahLst/>
            <a:cxnLst/>
            <a:rect l="l" t="t" r="r" b="b"/>
            <a:pathLst>
              <a:path w="18796" h="251637">
                <a:moveTo>
                  <a:pt x="18796" y="11341"/>
                </a:moveTo>
                <a:lnTo>
                  <a:pt x="18796" y="0"/>
                </a:lnTo>
                <a:lnTo>
                  <a:pt x="18796" y="251637"/>
                </a:lnTo>
                <a:lnTo>
                  <a:pt x="0" y="251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40924" y="783830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11226"/>
                </a:moveTo>
                <a:lnTo>
                  <a:pt x="0" y="0"/>
                </a:lnTo>
                <a:lnTo>
                  <a:pt x="0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40924" y="7603177"/>
            <a:ext cx="0" cy="235117"/>
          </a:xfrm>
          <a:custGeom>
            <a:avLst/>
            <a:gdLst/>
            <a:ahLst/>
            <a:cxnLst/>
            <a:rect l="l" t="t" r="r" b="b"/>
            <a:pathLst>
              <a:path h="235117">
                <a:moveTo>
                  <a:pt x="0" y="0"/>
                </a:moveTo>
                <a:lnTo>
                  <a:pt x="0" y="235117"/>
                </a:lnTo>
              </a:path>
            </a:pathLst>
          </a:custGeom>
          <a:ln w="313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14472" y="7639037"/>
            <a:ext cx="68580" cy="253796"/>
          </a:xfrm>
          <a:custGeom>
            <a:avLst/>
            <a:gdLst/>
            <a:ahLst/>
            <a:cxnLst/>
            <a:rect l="l" t="t" r="r" b="b"/>
            <a:pathLst>
              <a:path w="68579" h="253796">
                <a:moveTo>
                  <a:pt x="68579" y="0"/>
                </a:moveTo>
                <a:lnTo>
                  <a:pt x="68579" y="253796"/>
                </a:lnTo>
                <a:lnTo>
                  <a:pt x="0" y="253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7066" y="7641633"/>
            <a:ext cx="63398" cy="248615"/>
          </a:xfrm>
          <a:custGeom>
            <a:avLst/>
            <a:gdLst/>
            <a:ahLst/>
            <a:cxnLst/>
            <a:rect l="l" t="t" r="r" b="b"/>
            <a:pathLst>
              <a:path w="63398" h="248615">
                <a:moveTo>
                  <a:pt x="0" y="241807"/>
                </a:moveTo>
                <a:lnTo>
                  <a:pt x="0" y="248615"/>
                </a:lnTo>
                <a:lnTo>
                  <a:pt x="63398" y="248615"/>
                </a:lnTo>
                <a:lnTo>
                  <a:pt x="63398" y="0"/>
                </a:lnTo>
                <a:lnTo>
                  <a:pt x="0" y="0"/>
                </a:lnTo>
                <a:lnTo>
                  <a:pt x="0" y="241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20839" y="7671767"/>
            <a:ext cx="55841" cy="55714"/>
          </a:xfrm>
          <a:custGeom>
            <a:avLst/>
            <a:gdLst/>
            <a:ahLst/>
            <a:cxnLst/>
            <a:rect l="l" t="t" r="r" b="b"/>
            <a:pathLst>
              <a:path w="55841" h="55714">
                <a:moveTo>
                  <a:pt x="330" y="30988"/>
                </a:moveTo>
                <a:lnTo>
                  <a:pt x="0" y="30988"/>
                </a:lnTo>
                <a:lnTo>
                  <a:pt x="0" y="24726"/>
                </a:lnTo>
                <a:lnTo>
                  <a:pt x="24739" y="24726"/>
                </a:lnTo>
                <a:lnTo>
                  <a:pt x="24739" y="0"/>
                </a:lnTo>
                <a:lnTo>
                  <a:pt x="31102" y="0"/>
                </a:lnTo>
                <a:lnTo>
                  <a:pt x="31102" y="24726"/>
                </a:lnTo>
                <a:lnTo>
                  <a:pt x="55841" y="24726"/>
                </a:lnTo>
                <a:lnTo>
                  <a:pt x="55841" y="30988"/>
                </a:lnTo>
                <a:lnTo>
                  <a:pt x="31102" y="31089"/>
                </a:lnTo>
                <a:lnTo>
                  <a:pt x="31102" y="55714"/>
                </a:lnTo>
                <a:lnTo>
                  <a:pt x="24739" y="55714"/>
                </a:lnTo>
                <a:lnTo>
                  <a:pt x="24739" y="31089"/>
                </a:lnTo>
                <a:lnTo>
                  <a:pt x="330" y="30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14470" y="7639037"/>
            <a:ext cx="65125" cy="0"/>
          </a:xfrm>
          <a:custGeom>
            <a:avLst/>
            <a:gdLst/>
            <a:ahLst/>
            <a:cxnLst/>
            <a:rect l="l" t="t" r="r" b="b"/>
            <a:pathLst>
              <a:path w="65125">
                <a:moveTo>
                  <a:pt x="6512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748757" y="7799097"/>
            <a:ext cx="0" cy="58851"/>
          </a:xfrm>
          <a:custGeom>
            <a:avLst/>
            <a:gdLst/>
            <a:ahLst/>
            <a:cxnLst/>
            <a:rect l="l" t="t" r="r" b="b"/>
            <a:pathLst>
              <a:path h="58851">
                <a:moveTo>
                  <a:pt x="0" y="0"/>
                </a:moveTo>
                <a:lnTo>
                  <a:pt x="0" y="58851"/>
                </a:lnTo>
              </a:path>
            </a:pathLst>
          </a:custGeom>
          <a:ln w="1066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783052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783052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783052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783052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783052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24424" y="770642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813397" y="7890790"/>
            <a:ext cx="9398" cy="6045"/>
          </a:xfrm>
          <a:custGeom>
            <a:avLst/>
            <a:gdLst/>
            <a:ahLst/>
            <a:cxnLst/>
            <a:rect l="l" t="t" r="r" b="b"/>
            <a:pathLst>
              <a:path w="9398" h="6045">
                <a:moveTo>
                  <a:pt x="5943" y="2260"/>
                </a:moveTo>
                <a:lnTo>
                  <a:pt x="9398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792881" y="7897804"/>
            <a:ext cx="5295" cy="8102"/>
          </a:xfrm>
          <a:custGeom>
            <a:avLst/>
            <a:gdLst/>
            <a:ahLst/>
            <a:cxnLst/>
            <a:rect l="l" t="t" r="r" b="b"/>
            <a:pathLst>
              <a:path w="5295" h="8102">
                <a:moveTo>
                  <a:pt x="1727" y="0"/>
                </a:moveTo>
                <a:lnTo>
                  <a:pt x="215" y="2057"/>
                </a:lnTo>
                <a:lnTo>
                  <a:pt x="0" y="3568"/>
                </a:lnTo>
                <a:lnTo>
                  <a:pt x="215" y="5181"/>
                </a:lnTo>
                <a:lnTo>
                  <a:pt x="1727" y="7124"/>
                </a:lnTo>
                <a:lnTo>
                  <a:pt x="3352" y="7886"/>
                </a:lnTo>
                <a:lnTo>
                  <a:pt x="5295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796226" y="7905689"/>
            <a:ext cx="40500" cy="14465"/>
          </a:xfrm>
          <a:custGeom>
            <a:avLst/>
            <a:gdLst/>
            <a:ahLst/>
            <a:cxnLst/>
            <a:rect l="l" t="t" r="r" b="b"/>
            <a:pathLst>
              <a:path w="40500" h="14465">
                <a:moveTo>
                  <a:pt x="0" y="0"/>
                </a:moveTo>
                <a:lnTo>
                  <a:pt x="17284" y="330"/>
                </a:lnTo>
                <a:lnTo>
                  <a:pt x="36182" y="12636"/>
                </a:lnTo>
                <a:lnTo>
                  <a:pt x="39103" y="14262"/>
                </a:lnTo>
                <a:lnTo>
                  <a:pt x="4050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792993" y="7899855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795046" y="789726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749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794176" y="7904500"/>
            <a:ext cx="431" cy="431"/>
          </a:xfrm>
          <a:custGeom>
            <a:avLst/>
            <a:gdLst/>
            <a:ahLst/>
            <a:cxnLst/>
            <a:rect l="l" t="t" r="r" b="b"/>
            <a:pathLst>
              <a:path w="431" h="431">
                <a:moveTo>
                  <a:pt x="0" y="0"/>
                </a:moveTo>
                <a:lnTo>
                  <a:pt x="43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797308" y="7878465"/>
            <a:ext cx="2908" cy="1308"/>
          </a:xfrm>
          <a:custGeom>
            <a:avLst/>
            <a:gdLst/>
            <a:ahLst/>
            <a:cxnLst/>
            <a:rect l="l" t="t" r="r" b="b"/>
            <a:pathLst>
              <a:path w="2908" h="1308">
                <a:moveTo>
                  <a:pt x="2590" y="330"/>
                </a:moveTo>
                <a:lnTo>
                  <a:pt x="2908" y="0"/>
                </a:lnTo>
                <a:lnTo>
                  <a:pt x="1295" y="1092"/>
                </a:lnTo>
                <a:lnTo>
                  <a:pt x="0" y="1308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793750" y="7877075"/>
            <a:ext cx="3556" cy="2692"/>
          </a:xfrm>
          <a:custGeom>
            <a:avLst/>
            <a:gdLst/>
            <a:ahLst/>
            <a:cxnLst/>
            <a:rect l="l" t="t" r="r" b="b"/>
            <a:pathLst>
              <a:path w="3555" h="2692">
                <a:moveTo>
                  <a:pt x="3555" y="2692"/>
                </a:moveTo>
                <a:lnTo>
                  <a:pt x="1295" y="1943"/>
                </a:lnTo>
                <a:lnTo>
                  <a:pt x="0" y="0"/>
                </a:lnTo>
                <a:lnTo>
                  <a:pt x="21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800223" y="7847801"/>
            <a:ext cx="40817" cy="30670"/>
          </a:xfrm>
          <a:custGeom>
            <a:avLst/>
            <a:gdLst/>
            <a:ahLst/>
            <a:cxnLst/>
            <a:rect l="l" t="t" r="r" b="b"/>
            <a:pathLst>
              <a:path w="40817" h="30670">
                <a:moveTo>
                  <a:pt x="0" y="30670"/>
                </a:moveTo>
                <a:lnTo>
                  <a:pt x="863" y="29057"/>
                </a:lnTo>
                <a:lnTo>
                  <a:pt x="1079" y="27216"/>
                </a:lnTo>
                <a:lnTo>
                  <a:pt x="1079" y="8102"/>
                </a:lnTo>
                <a:lnTo>
                  <a:pt x="35102" y="8102"/>
                </a:lnTo>
                <a:lnTo>
                  <a:pt x="37807" y="7772"/>
                </a:lnTo>
                <a:lnTo>
                  <a:pt x="39103" y="7124"/>
                </a:lnTo>
                <a:lnTo>
                  <a:pt x="40601" y="5079"/>
                </a:lnTo>
                <a:lnTo>
                  <a:pt x="40817" y="3568"/>
                </a:lnTo>
                <a:lnTo>
                  <a:pt x="39954" y="977"/>
                </a:lnTo>
                <a:lnTo>
                  <a:pt x="38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794062" y="7847799"/>
            <a:ext cx="1193" cy="1295"/>
          </a:xfrm>
          <a:custGeom>
            <a:avLst/>
            <a:gdLst/>
            <a:ahLst/>
            <a:cxnLst/>
            <a:rect l="l" t="t" r="r" b="b"/>
            <a:pathLst>
              <a:path w="1193" h="1295">
                <a:moveTo>
                  <a:pt x="1193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793643" y="7876523"/>
            <a:ext cx="101" cy="546"/>
          </a:xfrm>
          <a:custGeom>
            <a:avLst/>
            <a:gdLst/>
            <a:ahLst/>
            <a:cxnLst/>
            <a:rect l="l" t="t" r="r" b="b"/>
            <a:pathLst>
              <a:path w="101" h="546">
                <a:moveTo>
                  <a:pt x="101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795465" y="7879234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837264" y="7829764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762" y="2159"/>
                </a:moveTo>
                <a:lnTo>
                  <a:pt x="172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814485" y="7833649"/>
            <a:ext cx="13169" cy="5295"/>
          </a:xfrm>
          <a:custGeom>
            <a:avLst/>
            <a:gdLst/>
            <a:ahLst/>
            <a:cxnLst/>
            <a:rect l="l" t="t" r="r" b="b"/>
            <a:pathLst>
              <a:path w="13169" h="5295">
                <a:moveTo>
                  <a:pt x="13169" y="5295"/>
                </a:moveTo>
                <a:lnTo>
                  <a:pt x="6476" y="4749"/>
                </a:lnTo>
                <a:lnTo>
                  <a:pt x="3022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792876" y="7804496"/>
            <a:ext cx="18580" cy="8636"/>
          </a:xfrm>
          <a:custGeom>
            <a:avLst/>
            <a:gdLst/>
            <a:ahLst/>
            <a:cxnLst/>
            <a:rect l="l" t="t" r="r" b="b"/>
            <a:pathLst>
              <a:path w="18580" h="8635">
                <a:moveTo>
                  <a:pt x="18580" y="8636"/>
                </a:moveTo>
                <a:lnTo>
                  <a:pt x="5626" y="8636"/>
                </a:lnTo>
                <a:lnTo>
                  <a:pt x="3352" y="8305"/>
                </a:lnTo>
                <a:lnTo>
                  <a:pt x="1727" y="7556"/>
                </a:lnTo>
                <a:lnTo>
                  <a:pt x="215" y="5715"/>
                </a:lnTo>
                <a:lnTo>
                  <a:pt x="0" y="4102"/>
                </a:lnTo>
                <a:lnTo>
                  <a:pt x="215" y="2476"/>
                </a:lnTo>
                <a:lnTo>
                  <a:pt x="876" y="1397"/>
                </a:lnTo>
                <a:lnTo>
                  <a:pt x="2921" y="0"/>
                </a:lnTo>
                <a:lnTo>
                  <a:pt x="227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792993" y="7806977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795363" y="7812478"/>
            <a:ext cx="1943" cy="546"/>
          </a:xfrm>
          <a:custGeom>
            <a:avLst/>
            <a:gdLst/>
            <a:ahLst/>
            <a:cxnLst/>
            <a:rect l="l" t="t" r="r" b="b"/>
            <a:pathLst>
              <a:path w="1943" h="546">
                <a:moveTo>
                  <a:pt x="1943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793630" y="7811188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837482" y="7804708"/>
            <a:ext cx="1727" cy="1727"/>
          </a:xfrm>
          <a:custGeom>
            <a:avLst/>
            <a:gdLst/>
            <a:ahLst/>
            <a:cxnLst/>
            <a:rect l="l" t="t" r="r" b="b"/>
            <a:pathLst>
              <a:path w="1727" h="1727">
                <a:moveTo>
                  <a:pt x="0" y="0"/>
                </a:moveTo>
                <a:lnTo>
                  <a:pt x="1727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792884" y="7760647"/>
            <a:ext cx="5613" cy="9067"/>
          </a:xfrm>
          <a:custGeom>
            <a:avLst/>
            <a:gdLst/>
            <a:ahLst/>
            <a:cxnLst/>
            <a:rect l="l" t="t" r="r" b="b"/>
            <a:pathLst>
              <a:path w="5613" h="9067">
                <a:moveTo>
                  <a:pt x="5181" y="9067"/>
                </a:moveTo>
                <a:lnTo>
                  <a:pt x="5613" y="9067"/>
                </a:lnTo>
                <a:lnTo>
                  <a:pt x="3340" y="8750"/>
                </a:lnTo>
                <a:lnTo>
                  <a:pt x="1727" y="8102"/>
                </a:lnTo>
                <a:lnTo>
                  <a:pt x="203" y="6159"/>
                </a:lnTo>
                <a:lnTo>
                  <a:pt x="0" y="4533"/>
                </a:lnTo>
                <a:lnTo>
                  <a:pt x="203" y="3022"/>
                </a:lnTo>
                <a:lnTo>
                  <a:pt x="863" y="1828"/>
                </a:lnTo>
                <a:lnTo>
                  <a:pt x="2908" y="431"/>
                </a:lnTo>
                <a:lnTo>
                  <a:pt x="5080" y="0"/>
                </a:lnTo>
                <a:lnTo>
                  <a:pt x="4102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793745" y="7762265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98497" y="7769715"/>
            <a:ext cx="22466" cy="25273"/>
          </a:xfrm>
          <a:custGeom>
            <a:avLst/>
            <a:gdLst/>
            <a:ahLst/>
            <a:cxnLst/>
            <a:rect l="l" t="t" r="r" b="b"/>
            <a:pathLst>
              <a:path w="22466" h="25273">
                <a:moveTo>
                  <a:pt x="0" y="0"/>
                </a:moveTo>
                <a:lnTo>
                  <a:pt x="12954" y="0"/>
                </a:lnTo>
                <a:lnTo>
                  <a:pt x="12954" y="8534"/>
                </a:lnTo>
                <a:lnTo>
                  <a:pt x="13931" y="16205"/>
                </a:lnTo>
                <a:lnTo>
                  <a:pt x="16205" y="20955"/>
                </a:lnTo>
                <a:lnTo>
                  <a:pt x="18999" y="23647"/>
                </a:lnTo>
                <a:lnTo>
                  <a:pt x="22466" y="25273"/>
                </a:lnTo>
                <a:lnTo>
                  <a:pt x="20523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38990" y="7784297"/>
            <a:ext cx="330" cy="2057"/>
          </a:xfrm>
          <a:custGeom>
            <a:avLst/>
            <a:gdLst/>
            <a:ahLst/>
            <a:cxnLst/>
            <a:rect l="l" t="t" r="r" b="b"/>
            <a:pathLst>
              <a:path w="330" h="2057">
                <a:moveTo>
                  <a:pt x="33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797962" y="7760646"/>
            <a:ext cx="41249" cy="2374"/>
          </a:xfrm>
          <a:custGeom>
            <a:avLst/>
            <a:gdLst/>
            <a:ahLst/>
            <a:cxnLst/>
            <a:rect l="l" t="t" r="r" b="b"/>
            <a:pathLst>
              <a:path w="41249" h="2374">
                <a:moveTo>
                  <a:pt x="41249" y="2374"/>
                </a:moveTo>
                <a:lnTo>
                  <a:pt x="39522" y="647"/>
                </a:lnTo>
                <a:lnTo>
                  <a:pt x="36067" y="0"/>
                </a:lnTo>
                <a:lnTo>
                  <a:pt x="0" y="0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792878" y="7763667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21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837590" y="7740987"/>
            <a:ext cx="3454" cy="7886"/>
          </a:xfrm>
          <a:custGeom>
            <a:avLst/>
            <a:gdLst/>
            <a:ahLst/>
            <a:cxnLst/>
            <a:rect l="l" t="t" r="r" b="b"/>
            <a:pathLst>
              <a:path w="3454" h="7886">
                <a:moveTo>
                  <a:pt x="0" y="0"/>
                </a:moveTo>
                <a:lnTo>
                  <a:pt x="1511" y="647"/>
                </a:lnTo>
                <a:lnTo>
                  <a:pt x="2921" y="2057"/>
                </a:lnTo>
                <a:lnTo>
                  <a:pt x="3454" y="4318"/>
                </a:lnTo>
                <a:lnTo>
                  <a:pt x="3238" y="5829"/>
                </a:lnTo>
                <a:lnTo>
                  <a:pt x="1727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794277" y="7740450"/>
            <a:ext cx="2921" cy="4533"/>
          </a:xfrm>
          <a:custGeom>
            <a:avLst/>
            <a:gdLst/>
            <a:ahLst/>
            <a:cxnLst/>
            <a:rect l="l" t="t" r="r" b="b"/>
            <a:pathLst>
              <a:path w="2921" h="4533">
                <a:moveTo>
                  <a:pt x="2921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793094" y="7728136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792986" y="7734833"/>
            <a:ext cx="431" cy="1943"/>
          </a:xfrm>
          <a:custGeom>
            <a:avLst/>
            <a:gdLst/>
            <a:ahLst/>
            <a:cxnLst/>
            <a:rect l="l" t="t" r="r" b="b"/>
            <a:pathLst>
              <a:path w="431" h="1943">
                <a:moveTo>
                  <a:pt x="431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792878" y="7725431"/>
            <a:ext cx="546" cy="5943"/>
          </a:xfrm>
          <a:custGeom>
            <a:avLst/>
            <a:gdLst/>
            <a:ahLst/>
            <a:cxnLst/>
            <a:rect l="l" t="t" r="r" b="b"/>
            <a:pathLst>
              <a:path w="546" h="5943">
                <a:moveTo>
                  <a:pt x="0" y="5943"/>
                </a:moveTo>
                <a:lnTo>
                  <a:pt x="546" y="0"/>
                </a:lnTo>
                <a:lnTo>
                  <a:pt x="21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797525" y="7714206"/>
            <a:ext cx="2590" cy="1727"/>
          </a:xfrm>
          <a:custGeom>
            <a:avLst/>
            <a:gdLst/>
            <a:ahLst/>
            <a:cxnLst/>
            <a:rect l="l" t="t" r="r" b="b"/>
            <a:pathLst>
              <a:path w="2590" h="1727">
                <a:moveTo>
                  <a:pt x="0" y="1727"/>
                </a:moveTo>
                <a:lnTo>
                  <a:pt x="2590" y="0"/>
                </a:lnTo>
                <a:lnTo>
                  <a:pt x="1193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793529" y="7719712"/>
            <a:ext cx="1511" cy="4318"/>
          </a:xfrm>
          <a:custGeom>
            <a:avLst/>
            <a:gdLst/>
            <a:ahLst/>
            <a:cxnLst/>
            <a:rect l="l" t="t" r="r" b="b"/>
            <a:pathLst>
              <a:path w="1511" h="4318">
                <a:moveTo>
                  <a:pt x="1511" y="0"/>
                </a:moveTo>
                <a:lnTo>
                  <a:pt x="0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800115" y="7712579"/>
            <a:ext cx="4000" cy="1625"/>
          </a:xfrm>
          <a:custGeom>
            <a:avLst/>
            <a:gdLst/>
            <a:ahLst/>
            <a:cxnLst/>
            <a:rect l="l" t="t" r="r" b="b"/>
            <a:pathLst>
              <a:path w="4000" h="1625">
                <a:moveTo>
                  <a:pt x="0" y="1625"/>
                </a:moveTo>
                <a:lnTo>
                  <a:pt x="1079" y="863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802816" y="7685472"/>
            <a:ext cx="19659" cy="17399"/>
          </a:xfrm>
          <a:custGeom>
            <a:avLst/>
            <a:gdLst/>
            <a:ahLst/>
            <a:cxnLst/>
            <a:rect l="l" t="t" r="r" b="b"/>
            <a:pathLst>
              <a:path w="19659" h="17399">
                <a:moveTo>
                  <a:pt x="18034" y="4648"/>
                </a:moveTo>
                <a:lnTo>
                  <a:pt x="19659" y="0"/>
                </a:lnTo>
                <a:lnTo>
                  <a:pt x="15557" y="11772"/>
                </a:lnTo>
                <a:lnTo>
                  <a:pt x="13068" y="14693"/>
                </a:lnTo>
                <a:lnTo>
                  <a:pt x="10261" y="16421"/>
                </a:lnTo>
                <a:lnTo>
                  <a:pt x="5080" y="17398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794507" y="7693037"/>
            <a:ext cx="1828" cy="3886"/>
          </a:xfrm>
          <a:custGeom>
            <a:avLst/>
            <a:gdLst/>
            <a:ahLst/>
            <a:cxnLst/>
            <a:rect l="l" t="t" r="r" b="b"/>
            <a:pathLst>
              <a:path w="1828" h="3886">
                <a:moveTo>
                  <a:pt x="1828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792876" y="7681155"/>
            <a:ext cx="977" cy="10693"/>
          </a:xfrm>
          <a:custGeom>
            <a:avLst/>
            <a:gdLst/>
            <a:ahLst/>
            <a:cxnLst/>
            <a:rect l="l" t="t" r="r" b="b"/>
            <a:pathLst>
              <a:path w="977" h="10693">
                <a:moveTo>
                  <a:pt x="977" y="10693"/>
                </a:moveTo>
                <a:lnTo>
                  <a:pt x="0" y="3022"/>
                </a:lnTo>
                <a:lnTo>
                  <a:pt x="215" y="0"/>
                </a:lnTo>
                <a:lnTo>
                  <a:pt x="215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801950" y="7689250"/>
            <a:ext cx="10591" cy="4546"/>
          </a:xfrm>
          <a:custGeom>
            <a:avLst/>
            <a:gdLst/>
            <a:ahLst/>
            <a:cxnLst/>
            <a:rect l="l" t="t" r="r" b="b"/>
            <a:pathLst>
              <a:path w="10591" h="4546">
                <a:moveTo>
                  <a:pt x="10045" y="977"/>
                </a:moveTo>
                <a:lnTo>
                  <a:pt x="10591" y="0"/>
                </a:lnTo>
                <a:lnTo>
                  <a:pt x="9182" y="2489"/>
                </a:lnTo>
                <a:lnTo>
                  <a:pt x="6692" y="4216"/>
                </a:lnTo>
                <a:lnTo>
                  <a:pt x="4648" y="4546"/>
                </a:lnTo>
                <a:lnTo>
                  <a:pt x="2920" y="4114"/>
                </a:lnTo>
                <a:lnTo>
                  <a:pt x="1511" y="3352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792878" y="7680291"/>
            <a:ext cx="317" cy="3886"/>
          </a:xfrm>
          <a:custGeom>
            <a:avLst/>
            <a:gdLst/>
            <a:ahLst/>
            <a:cxnLst/>
            <a:rect l="l" t="t" r="r" b="b"/>
            <a:pathLst>
              <a:path w="317" h="3886">
                <a:moveTo>
                  <a:pt x="215" y="863"/>
                </a:moveTo>
                <a:lnTo>
                  <a:pt x="31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793209" y="7672729"/>
            <a:ext cx="2374" cy="7569"/>
          </a:xfrm>
          <a:custGeom>
            <a:avLst/>
            <a:gdLst/>
            <a:ahLst/>
            <a:cxnLst/>
            <a:rect l="l" t="t" r="r" b="b"/>
            <a:pathLst>
              <a:path w="2374" h="7569">
                <a:moveTo>
                  <a:pt x="101" y="7023"/>
                </a:moveTo>
                <a:lnTo>
                  <a:pt x="0" y="7569"/>
                </a:lnTo>
                <a:lnTo>
                  <a:pt x="203" y="5511"/>
                </a:lnTo>
                <a:lnTo>
                  <a:pt x="2374" y="0"/>
                </a:lnTo>
                <a:lnTo>
                  <a:pt x="129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795580" y="7665822"/>
            <a:ext cx="15227" cy="12636"/>
          </a:xfrm>
          <a:custGeom>
            <a:avLst/>
            <a:gdLst/>
            <a:ahLst/>
            <a:cxnLst/>
            <a:rect l="l" t="t" r="r" b="b"/>
            <a:pathLst>
              <a:path w="15227" h="12636">
                <a:moveTo>
                  <a:pt x="0" y="6908"/>
                </a:moveTo>
                <a:lnTo>
                  <a:pt x="3238" y="3238"/>
                </a:lnTo>
                <a:lnTo>
                  <a:pt x="7340" y="647"/>
                </a:lnTo>
                <a:lnTo>
                  <a:pt x="11125" y="0"/>
                </a:lnTo>
                <a:lnTo>
                  <a:pt x="12636" y="215"/>
                </a:lnTo>
                <a:lnTo>
                  <a:pt x="13817" y="863"/>
                </a:lnTo>
                <a:lnTo>
                  <a:pt x="15227" y="2908"/>
                </a:lnTo>
                <a:lnTo>
                  <a:pt x="15125" y="5283"/>
                </a:lnTo>
                <a:lnTo>
                  <a:pt x="14579" y="6261"/>
                </a:lnTo>
                <a:lnTo>
                  <a:pt x="13398" y="7340"/>
                </a:lnTo>
                <a:lnTo>
                  <a:pt x="8102" y="10045"/>
                </a:lnTo>
                <a:lnTo>
                  <a:pt x="5829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801086" y="7875885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0" y="965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804000" y="7739045"/>
            <a:ext cx="2921" cy="1079"/>
          </a:xfrm>
          <a:custGeom>
            <a:avLst/>
            <a:gdLst/>
            <a:ahLst/>
            <a:cxnLst/>
            <a:rect l="l" t="t" r="r" b="b"/>
            <a:pathLst>
              <a:path w="2921" h="1079">
                <a:moveTo>
                  <a:pt x="292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800765" y="7747463"/>
            <a:ext cx="1295" cy="546"/>
          </a:xfrm>
          <a:custGeom>
            <a:avLst/>
            <a:gdLst/>
            <a:ahLst/>
            <a:cxnLst/>
            <a:rect l="l" t="t" r="r" b="b"/>
            <a:pathLst>
              <a:path w="1295" h="546">
                <a:moveTo>
                  <a:pt x="129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800223" y="7720681"/>
            <a:ext cx="7988" cy="7454"/>
          </a:xfrm>
          <a:custGeom>
            <a:avLst/>
            <a:gdLst/>
            <a:ahLst/>
            <a:cxnLst/>
            <a:rect l="l" t="t" r="r" b="b"/>
            <a:pathLst>
              <a:path w="7988" h="7454">
                <a:moveTo>
                  <a:pt x="0" y="7454"/>
                </a:moveTo>
                <a:lnTo>
                  <a:pt x="863" y="4318"/>
                </a:lnTo>
                <a:lnTo>
                  <a:pt x="2273" y="2374"/>
                </a:lnTo>
                <a:lnTo>
                  <a:pt x="4102" y="1079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800439" y="7734076"/>
            <a:ext cx="431" cy="1193"/>
          </a:xfrm>
          <a:custGeom>
            <a:avLst/>
            <a:gdLst/>
            <a:ahLst/>
            <a:cxnLst/>
            <a:rect l="l" t="t" r="r" b="b"/>
            <a:pathLst>
              <a:path w="431" h="1193">
                <a:moveTo>
                  <a:pt x="0" y="0"/>
                </a:move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802067" y="7722088"/>
            <a:ext cx="1828" cy="1625"/>
          </a:xfrm>
          <a:custGeom>
            <a:avLst/>
            <a:gdLst/>
            <a:ahLst/>
            <a:cxnLst/>
            <a:rect l="l" t="t" r="r" b="b"/>
            <a:pathLst>
              <a:path w="1828" h="1625">
                <a:moveTo>
                  <a:pt x="1828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837918" y="7714632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5295"/>
                </a:moveTo>
                <a:lnTo>
                  <a:pt x="2260" y="3784"/>
                </a:lnTo>
                <a:lnTo>
                  <a:pt x="2921" y="2705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837916" y="7711612"/>
            <a:ext cx="1295" cy="647"/>
          </a:xfrm>
          <a:custGeom>
            <a:avLst/>
            <a:gdLst/>
            <a:ahLst/>
            <a:cxnLst/>
            <a:rect l="l" t="t" r="r" b="b"/>
            <a:pathLst>
              <a:path w="1295" h="647">
                <a:moveTo>
                  <a:pt x="129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807135" y="7693145"/>
            <a:ext cx="2159" cy="647"/>
          </a:xfrm>
          <a:custGeom>
            <a:avLst/>
            <a:gdLst/>
            <a:ahLst/>
            <a:cxnLst/>
            <a:rect l="l" t="t" r="r" b="b"/>
            <a:pathLst>
              <a:path w="2159" h="647">
                <a:moveTo>
                  <a:pt x="0" y="64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802816" y="7702001"/>
            <a:ext cx="4203" cy="647"/>
          </a:xfrm>
          <a:custGeom>
            <a:avLst/>
            <a:gdLst/>
            <a:ahLst/>
            <a:cxnLst/>
            <a:rect l="l" t="t" r="r" b="b"/>
            <a:pathLst>
              <a:path w="4203" h="647">
                <a:moveTo>
                  <a:pt x="0" y="0"/>
                </a:moveTo>
                <a:lnTo>
                  <a:pt x="420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803464" y="7692604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0"/>
                </a:move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800223" y="7676730"/>
            <a:ext cx="2590" cy="6261"/>
          </a:xfrm>
          <a:custGeom>
            <a:avLst/>
            <a:gdLst/>
            <a:ahLst/>
            <a:cxnLst/>
            <a:rect l="l" t="t" r="r" b="b"/>
            <a:pathLst>
              <a:path w="2590" h="6261">
                <a:moveTo>
                  <a:pt x="0" y="6261"/>
                </a:moveTo>
                <a:lnTo>
                  <a:pt x="317" y="3568"/>
                </a:lnTo>
                <a:lnTo>
                  <a:pt x="1511" y="965"/>
                </a:ln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800547" y="7688068"/>
            <a:ext cx="546" cy="1079"/>
          </a:xfrm>
          <a:custGeom>
            <a:avLst/>
            <a:gdLst/>
            <a:ahLst/>
            <a:cxnLst/>
            <a:rect l="l" t="t" r="r" b="b"/>
            <a:pathLst>
              <a:path w="546" h="1079">
                <a:moveTo>
                  <a:pt x="0" y="0"/>
                </a:moveTo>
                <a:lnTo>
                  <a:pt x="54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810815" y="7669277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10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800547" y="7680076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805624" y="7674028"/>
            <a:ext cx="1511" cy="749"/>
          </a:xfrm>
          <a:custGeom>
            <a:avLst/>
            <a:gdLst/>
            <a:ahLst/>
            <a:cxnLst/>
            <a:rect l="l" t="t" r="r" b="b"/>
            <a:pathLst>
              <a:path w="1511" h="749">
                <a:moveTo>
                  <a:pt x="151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800217" y="7667440"/>
            <a:ext cx="1193" cy="647"/>
          </a:xfrm>
          <a:custGeom>
            <a:avLst/>
            <a:gdLst/>
            <a:ahLst/>
            <a:cxnLst/>
            <a:rect l="l" t="t" r="r" b="b"/>
            <a:pathLst>
              <a:path w="1193" h="647">
                <a:moveTo>
                  <a:pt x="1193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804762" y="7665820"/>
            <a:ext cx="1943" cy="330"/>
          </a:xfrm>
          <a:custGeom>
            <a:avLst/>
            <a:gdLst/>
            <a:ahLst/>
            <a:cxnLst/>
            <a:rect l="l" t="t" r="r" b="b"/>
            <a:pathLst>
              <a:path w="1943" h="330">
                <a:moveTo>
                  <a:pt x="1943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821170" y="7882896"/>
            <a:ext cx="19875" cy="26466"/>
          </a:xfrm>
          <a:custGeom>
            <a:avLst/>
            <a:gdLst/>
            <a:ahLst/>
            <a:cxnLst/>
            <a:rect l="l" t="t" r="r" b="b"/>
            <a:pathLst>
              <a:path w="19875" h="26466">
                <a:moveTo>
                  <a:pt x="1625" y="7886"/>
                </a:moveTo>
                <a:lnTo>
                  <a:pt x="9829" y="2590"/>
                </a:lnTo>
                <a:lnTo>
                  <a:pt x="15011" y="0"/>
                </a:lnTo>
                <a:lnTo>
                  <a:pt x="17500" y="215"/>
                </a:lnTo>
                <a:lnTo>
                  <a:pt x="19227" y="1727"/>
                </a:lnTo>
                <a:lnTo>
                  <a:pt x="19875" y="4216"/>
                </a:lnTo>
                <a:lnTo>
                  <a:pt x="19659" y="5626"/>
                </a:lnTo>
                <a:lnTo>
                  <a:pt x="18478" y="7340"/>
                </a:lnTo>
                <a:lnTo>
                  <a:pt x="0" y="18694"/>
                </a:lnTo>
                <a:lnTo>
                  <a:pt x="12852" y="26466"/>
                </a:lnTo>
                <a:lnTo>
                  <a:pt x="9613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817504" y="7836783"/>
            <a:ext cx="2806" cy="1295"/>
          </a:xfrm>
          <a:custGeom>
            <a:avLst/>
            <a:gdLst/>
            <a:ahLst/>
            <a:cxnLst/>
            <a:rect l="l" t="t" r="r" b="b"/>
            <a:pathLst>
              <a:path w="2806" h="1295">
                <a:moveTo>
                  <a:pt x="280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818691" y="7819400"/>
            <a:ext cx="2806" cy="8636"/>
          </a:xfrm>
          <a:custGeom>
            <a:avLst/>
            <a:gdLst/>
            <a:ahLst/>
            <a:cxnLst/>
            <a:rect l="l" t="t" r="r" b="b"/>
            <a:pathLst>
              <a:path w="2806" h="8635">
                <a:moveTo>
                  <a:pt x="2374" y="8204"/>
                </a:moveTo>
                <a:lnTo>
                  <a:pt x="2806" y="8636"/>
                </a:lnTo>
                <a:lnTo>
                  <a:pt x="1625" y="7340"/>
                </a:lnTo>
                <a:lnTo>
                  <a:pt x="546" y="4749"/>
                </a:lnTo>
                <a:lnTo>
                  <a:pt x="0" y="0"/>
                </a:lnTo>
                <a:lnTo>
                  <a:pt x="11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821498" y="7819400"/>
            <a:ext cx="11125" cy="9931"/>
          </a:xfrm>
          <a:custGeom>
            <a:avLst/>
            <a:gdLst/>
            <a:ahLst/>
            <a:cxnLst/>
            <a:rect l="l" t="t" r="r" b="b"/>
            <a:pathLst>
              <a:path w="11125" h="9931">
                <a:moveTo>
                  <a:pt x="0" y="8636"/>
                </a:moveTo>
                <a:lnTo>
                  <a:pt x="1511" y="9499"/>
                </a:lnTo>
                <a:lnTo>
                  <a:pt x="4216" y="9931"/>
                </a:lnTo>
                <a:lnTo>
                  <a:pt x="6807" y="9613"/>
                </a:lnTo>
                <a:lnTo>
                  <a:pt x="8534" y="8636"/>
                </a:lnTo>
                <a:lnTo>
                  <a:pt x="10147" y="6477"/>
                </a:lnTo>
                <a:lnTo>
                  <a:pt x="11023" y="2374"/>
                </a:lnTo>
                <a:lnTo>
                  <a:pt x="11125" y="0"/>
                </a:lnTo>
                <a:lnTo>
                  <a:pt x="1112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818692" y="7813135"/>
            <a:ext cx="13931" cy="6261"/>
          </a:xfrm>
          <a:custGeom>
            <a:avLst/>
            <a:gdLst/>
            <a:ahLst/>
            <a:cxnLst/>
            <a:rect l="l" t="t" r="r" b="b"/>
            <a:pathLst>
              <a:path w="13931" h="6261">
                <a:moveTo>
                  <a:pt x="0" y="6261"/>
                </a:moveTo>
                <a:lnTo>
                  <a:pt x="0" y="0"/>
                </a:lnTo>
                <a:lnTo>
                  <a:pt x="13931" y="0"/>
                </a:lnTo>
                <a:lnTo>
                  <a:pt x="1393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820958" y="7794988"/>
            <a:ext cx="6591" cy="546"/>
          </a:xfrm>
          <a:custGeom>
            <a:avLst/>
            <a:gdLst/>
            <a:ahLst/>
            <a:cxnLst/>
            <a:rect l="l" t="t" r="r" b="b"/>
            <a:pathLst>
              <a:path w="6591" h="546">
                <a:moveTo>
                  <a:pt x="0" y="0"/>
                </a:moveTo>
                <a:lnTo>
                  <a:pt x="659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837266" y="7786350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3886"/>
                </a:moveTo>
                <a:lnTo>
                  <a:pt x="1727" y="0"/>
                </a:lnTo>
                <a:lnTo>
                  <a:pt x="129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820304" y="7783319"/>
            <a:ext cx="1193" cy="1409"/>
          </a:xfrm>
          <a:custGeom>
            <a:avLst/>
            <a:gdLst/>
            <a:ahLst/>
            <a:cxnLst/>
            <a:rect l="l" t="t" r="r" b="b"/>
            <a:pathLst>
              <a:path w="1193" h="1409">
                <a:moveTo>
                  <a:pt x="119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18692" y="7769715"/>
            <a:ext cx="13931" cy="16306"/>
          </a:xfrm>
          <a:custGeom>
            <a:avLst/>
            <a:gdLst/>
            <a:ahLst/>
            <a:cxnLst/>
            <a:rect l="l" t="t" r="r" b="b"/>
            <a:pathLst>
              <a:path w="13931" h="16306">
                <a:moveTo>
                  <a:pt x="0" y="0"/>
                </a:moveTo>
                <a:lnTo>
                  <a:pt x="13931" y="0"/>
                </a:lnTo>
                <a:lnTo>
                  <a:pt x="13817" y="8636"/>
                </a:lnTo>
                <a:lnTo>
                  <a:pt x="12954" y="12852"/>
                </a:lnTo>
                <a:lnTo>
                  <a:pt x="11772" y="14579"/>
                </a:lnTo>
                <a:lnTo>
                  <a:pt x="9613" y="15875"/>
                </a:lnTo>
                <a:lnTo>
                  <a:pt x="7023" y="16306"/>
                </a:lnTo>
                <a:lnTo>
                  <a:pt x="4318" y="15875"/>
                </a:lnTo>
                <a:lnTo>
                  <a:pt x="2806" y="1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12426" y="7785915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0"/>
                </a:moveTo>
                <a:lnTo>
                  <a:pt x="1727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819993" y="7782453"/>
            <a:ext cx="965" cy="1625"/>
          </a:xfrm>
          <a:custGeom>
            <a:avLst/>
            <a:gdLst/>
            <a:ahLst/>
            <a:cxnLst/>
            <a:rect l="l" t="t" r="r" b="b"/>
            <a:pathLst>
              <a:path w="965" h="1625">
                <a:moveTo>
                  <a:pt x="965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812528" y="7711287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813074" y="7700928"/>
            <a:ext cx="1625" cy="965"/>
          </a:xfrm>
          <a:custGeom>
            <a:avLst/>
            <a:gdLst/>
            <a:ahLst/>
            <a:cxnLst/>
            <a:rect l="l" t="t" r="r" b="b"/>
            <a:pathLst>
              <a:path w="1625" h="965">
                <a:moveTo>
                  <a:pt x="0" y="965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822473" y="7675101"/>
            <a:ext cx="11772" cy="10375"/>
          </a:xfrm>
          <a:custGeom>
            <a:avLst/>
            <a:gdLst/>
            <a:ahLst/>
            <a:cxnLst/>
            <a:rect l="l" t="t" r="r" b="b"/>
            <a:pathLst>
              <a:path w="11772" h="10375">
                <a:moveTo>
                  <a:pt x="0" y="10375"/>
                </a:moveTo>
                <a:lnTo>
                  <a:pt x="1397" y="5194"/>
                </a:lnTo>
                <a:lnTo>
                  <a:pt x="2806" y="2171"/>
                </a:lnTo>
                <a:lnTo>
                  <a:pt x="5080" y="228"/>
                </a:lnTo>
                <a:lnTo>
                  <a:pt x="6477" y="0"/>
                </a:lnTo>
                <a:lnTo>
                  <a:pt x="8851" y="761"/>
                </a:lnTo>
                <a:lnTo>
                  <a:pt x="10147" y="1955"/>
                </a:lnTo>
                <a:lnTo>
                  <a:pt x="11442" y="4648"/>
                </a:lnTo>
                <a:lnTo>
                  <a:pt x="1177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812534" y="7671107"/>
            <a:ext cx="6591" cy="18148"/>
          </a:xfrm>
          <a:custGeom>
            <a:avLst/>
            <a:gdLst/>
            <a:ahLst/>
            <a:cxnLst/>
            <a:rect l="l" t="t" r="r" b="b"/>
            <a:pathLst>
              <a:path w="6591" h="18148">
                <a:moveTo>
                  <a:pt x="0" y="18148"/>
                </a:moveTo>
                <a:lnTo>
                  <a:pt x="1841" y="11239"/>
                </a:lnTo>
                <a:lnTo>
                  <a:pt x="5181" y="1841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817721" y="7667550"/>
            <a:ext cx="5511" cy="5397"/>
          </a:xfrm>
          <a:custGeom>
            <a:avLst/>
            <a:gdLst/>
            <a:ahLst/>
            <a:cxnLst/>
            <a:rect l="l" t="t" r="r" b="b"/>
            <a:pathLst>
              <a:path w="5511" h="5397">
                <a:moveTo>
                  <a:pt x="0" y="5397"/>
                </a:moveTo>
                <a:lnTo>
                  <a:pt x="2806" y="1841"/>
                </a:lnTo>
                <a:lnTo>
                  <a:pt x="5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834029" y="7909360"/>
            <a:ext cx="6375" cy="4533"/>
          </a:xfrm>
          <a:custGeom>
            <a:avLst/>
            <a:gdLst/>
            <a:ahLst/>
            <a:cxnLst/>
            <a:rect l="l" t="t" r="r" b="b"/>
            <a:pathLst>
              <a:path w="6375" h="4533">
                <a:moveTo>
                  <a:pt x="0" y="0"/>
                </a:moveTo>
                <a:lnTo>
                  <a:pt x="5080" y="3136"/>
                </a:lnTo>
                <a:lnTo>
                  <a:pt x="6375" y="4533"/>
                </a:lnTo>
                <a:lnTo>
                  <a:pt x="572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826690" y="7838945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826144" y="7828466"/>
            <a:ext cx="3238" cy="863"/>
          </a:xfrm>
          <a:custGeom>
            <a:avLst/>
            <a:gdLst/>
            <a:ahLst/>
            <a:cxnLst/>
            <a:rect l="l" t="t" r="r" b="b"/>
            <a:pathLst>
              <a:path w="3238" h="863">
                <a:moveTo>
                  <a:pt x="3238" y="0"/>
                </a:moveTo>
                <a:lnTo>
                  <a:pt x="2158" y="546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831652" y="782285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825929" y="7795635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830458" y="7782784"/>
            <a:ext cx="977" cy="1511"/>
          </a:xfrm>
          <a:custGeom>
            <a:avLst/>
            <a:gdLst/>
            <a:ahLst/>
            <a:cxnLst/>
            <a:rect l="l" t="t" r="r" b="b"/>
            <a:pathLst>
              <a:path w="977" h="1511">
                <a:moveTo>
                  <a:pt x="977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832623" y="7775980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831759" y="7780726"/>
            <a:ext cx="215" cy="1193"/>
          </a:xfrm>
          <a:custGeom>
            <a:avLst/>
            <a:gdLst/>
            <a:ahLst/>
            <a:cxnLst/>
            <a:rect l="l" t="t" r="r" b="b"/>
            <a:pathLst>
              <a:path w="215" h="1193">
                <a:moveTo>
                  <a:pt x="0" y="119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825383" y="7688934"/>
            <a:ext cx="15011" cy="11874"/>
          </a:xfrm>
          <a:custGeom>
            <a:avLst/>
            <a:gdLst/>
            <a:ahLst/>
            <a:cxnLst/>
            <a:rect l="l" t="t" r="r" b="b"/>
            <a:pathLst>
              <a:path w="15011" h="11874">
                <a:moveTo>
                  <a:pt x="546" y="5829"/>
                </a:moveTo>
                <a:lnTo>
                  <a:pt x="0" y="7886"/>
                </a:lnTo>
                <a:lnTo>
                  <a:pt x="546" y="9829"/>
                </a:lnTo>
                <a:lnTo>
                  <a:pt x="2806" y="11658"/>
                </a:lnTo>
                <a:lnTo>
                  <a:pt x="4432" y="11874"/>
                </a:lnTo>
                <a:lnTo>
                  <a:pt x="7137" y="11442"/>
                </a:lnTo>
                <a:lnTo>
                  <a:pt x="9613" y="10045"/>
                </a:lnTo>
                <a:lnTo>
                  <a:pt x="12319" y="7340"/>
                </a:lnTo>
                <a:lnTo>
                  <a:pt x="14795" y="2158"/>
                </a:ln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826469" y="7693685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827548" y="7675222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831867" y="7667223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827007" y="7666683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840183" y="7913897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215" y="0"/>
                </a:moveTo>
                <a:lnTo>
                  <a:pt x="863" y="2159"/>
                </a:lnTo>
                <a:lnTo>
                  <a:pt x="0" y="4864"/>
                </a:ln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835319" y="7918756"/>
            <a:ext cx="4864" cy="1409"/>
          </a:xfrm>
          <a:custGeom>
            <a:avLst/>
            <a:gdLst/>
            <a:ahLst/>
            <a:cxnLst/>
            <a:rect l="l" t="t" r="r" b="b"/>
            <a:pathLst>
              <a:path w="4864" h="1409">
                <a:moveTo>
                  <a:pt x="4864" y="0"/>
                </a:moveTo>
                <a:lnTo>
                  <a:pt x="2819" y="1409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835539" y="7910224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1079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840945" y="7915624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839104" y="7889492"/>
            <a:ext cx="1295" cy="22999"/>
          </a:xfrm>
          <a:custGeom>
            <a:avLst/>
            <a:gdLst/>
            <a:ahLst/>
            <a:cxnLst/>
            <a:rect l="l" t="t" r="r" b="b"/>
            <a:pathLst>
              <a:path w="1295" h="22999">
                <a:moveTo>
                  <a:pt x="0" y="2299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840406" y="7884621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101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840939" y="7886782"/>
            <a:ext cx="101" cy="762"/>
          </a:xfrm>
          <a:custGeom>
            <a:avLst/>
            <a:gdLst/>
            <a:ahLst/>
            <a:cxnLst/>
            <a:rect l="l" t="t" r="r" b="b"/>
            <a:pathLst>
              <a:path w="101" h="761">
                <a:moveTo>
                  <a:pt x="0" y="76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836723" y="7890244"/>
            <a:ext cx="2921" cy="2057"/>
          </a:xfrm>
          <a:custGeom>
            <a:avLst/>
            <a:gdLst/>
            <a:ahLst/>
            <a:cxnLst/>
            <a:rect l="l" t="t" r="r" b="b"/>
            <a:pathLst>
              <a:path w="2921" h="2057">
                <a:moveTo>
                  <a:pt x="2921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35540" y="7892943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40183" y="7852871"/>
            <a:ext cx="647" cy="1193"/>
          </a:xfrm>
          <a:custGeom>
            <a:avLst/>
            <a:gdLst/>
            <a:ahLst/>
            <a:cxnLst/>
            <a:rect l="l" t="t" r="r" b="b"/>
            <a:pathLst>
              <a:path w="647" h="1193">
                <a:moveTo>
                  <a:pt x="0" y="1193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40183" y="7848779"/>
            <a:ext cx="647" cy="965"/>
          </a:xfrm>
          <a:custGeom>
            <a:avLst/>
            <a:gdLst/>
            <a:ahLst/>
            <a:cxnLst/>
            <a:rect l="l" t="t" r="r" b="b"/>
            <a:pathLst>
              <a:path w="647" h="965">
                <a:moveTo>
                  <a:pt x="647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40939" y="7851364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36191" y="7855360"/>
            <a:ext cx="2159" cy="431"/>
          </a:xfrm>
          <a:custGeom>
            <a:avLst/>
            <a:gdLst/>
            <a:ahLst/>
            <a:cxnLst/>
            <a:rect l="l" t="t" r="r" b="b"/>
            <a:pathLst>
              <a:path w="2159" h="431">
                <a:moveTo>
                  <a:pt x="2159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39428" y="7826194"/>
            <a:ext cx="215" cy="762"/>
          </a:xfrm>
          <a:custGeom>
            <a:avLst/>
            <a:gdLst/>
            <a:ahLst/>
            <a:cxnLst/>
            <a:rect l="l" t="t" r="r" b="b"/>
            <a:pathLst>
              <a:path w="215" h="761">
                <a:moveTo>
                  <a:pt x="0" y="762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36936" y="7761190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546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36726" y="7740987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40945" y="7745308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101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0291" y="7747137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546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40183" y="7717336"/>
            <a:ext cx="647" cy="1079"/>
          </a:xfrm>
          <a:custGeom>
            <a:avLst/>
            <a:gdLst/>
            <a:ahLst/>
            <a:cxnLst/>
            <a:rect l="l" t="t" r="r" b="b"/>
            <a:pathLst>
              <a:path w="647" h="1079">
                <a:moveTo>
                  <a:pt x="0" y="1079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40399" y="77176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38456" y="771939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0" y="317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39212" y="7712256"/>
            <a:ext cx="1727" cy="3784"/>
          </a:xfrm>
          <a:custGeom>
            <a:avLst/>
            <a:gdLst/>
            <a:ahLst/>
            <a:cxnLst/>
            <a:rect l="l" t="t" r="r" b="b"/>
            <a:pathLst>
              <a:path w="1727" h="3784">
                <a:moveTo>
                  <a:pt x="1727" y="3784"/>
                </a:moveTo>
                <a:lnTo>
                  <a:pt x="1625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35324" y="7711287"/>
            <a:ext cx="1295" cy="101"/>
          </a:xfrm>
          <a:custGeom>
            <a:avLst/>
            <a:gdLst/>
            <a:ahLst/>
            <a:cxnLst/>
            <a:rect l="l" t="t" r="r" b="b"/>
            <a:pathLst>
              <a:path w="1295" h="101">
                <a:moveTo>
                  <a:pt x="0" y="0"/>
                </a:move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40183" y="7713124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0"/>
                </a:moveTo>
                <a:lnTo>
                  <a:pt x="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40183" y="7683315"/>
            <a:ext cx="863" cy="7772"/>
          </a:xfrm>
          <a:custGeom>
            <a:avLst/>
            <a:gdLst/>
            <a:ahLst/>
            <a:cxnLst/>
            <a:rect l="l" t="t" r="r" b="b"/>
            <a:pathLst>
              <a:path w="863" h="7772">
                <a:moveTo>
                  <a:pt x="863" y="0"/>
                </a:moveTo>
                <a:lnTo>
                  <a:pt x="0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40298" y="7678888"/>
            <a:ext cx="317" cy="1511"/>
          </a:xfrm>
          <a:custGeom>
            <a:avLst/>
            <a:gdLst/>
            <a:ahLst/>
            <a:cxnLst/>
            <a:rect l="l" t="t" r="r" b="b"/>
            <a:pathLst>
              <a:path w="317" h="1511">
                <a:moveTo>
                  <a:pt x="317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36619" y="7670464"/>
            <a:ext cx="1943" cy="2921"/>
          </a:xfrm>
          <a:custGeom>
            <a:avLst/>
            <a:gdLst/>
            <a:ahLst/>
            <a:cxnLst/>
            <a:rect l="l" t="t" r="r" b="b"/>
            <a:pathLst>
              <a:path w="1943" h="2921">
                <a:moveTo>
                  <a:pt x="0" y="0"/>
                </a:moveTo>
                <a:lnTo>
                  <a:pt x="977" y="1079"/>
                </a:lnTo>
                <a:lnTo>
                  <a:pt x="1943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935765" y="7713013"/>
            <a:ext cx="67716" cy="44818"/>
          </a:xfrm>
          <a:custGeom>
            <a:avLst/>
            <a:gdLst/>
            <a:ahLst/>
            <a:cxnLst/>
            <a:rect l="l" t="t" r="r" b="b"/>
            <a:pathLst>
              <a:path w="67716" h="44818">
                <a:moveTo>
                  <a:pt x="56375" y="36614"/>
                </a:moveTo>
                <a:lnTo>
                  <a:pt x="67716" y="44818"/>
                </a:lnTo>
                <a:lnTo>
                  <a:pt x="30022" y="17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003481" y="7757835"/>
            <a:ext cx="56476" cy="44818"/>
          </a:xfrm>
          <a:custGeom>
            <a:avLst/>
            <a:gdLst/>
            <a:ahLst/>
            <a:cxnLst/>
            <a:rect l="l" t="t" r="r" b="b"/>
            <a:pathLst>
              <a:path w="56476" h="44818">
                <a:moveTo>
                  <a:pt x="0" y="0"/>
                </a:moveTo>
                <a:lnTo>
                  <a:pt x="33261" y="24079"/>
                </a:lnTo>
                <a:lnTo>
                  <a:pt x="56476" y="44818"/>
                </a:lnTo>
                <a:lnTo>
                  <a:pt x="45796" y="35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005531" y="8131627"/>
            <a:ext cx="16306" cy="36283"/>
          </a:xfrm>
          <a:custGeom>
            <a:avLst/>
            <a:gdLst/>
            <a:ahLst/>
            <a:cxnLst/>
            <a:rect l="l" t="t" r="r" b="b"/>
            <a:pathLst>
              <a:path w="16306" h="36283">
                <a:moveTo>
                  <a:pt x="215" y="3670"/>
                </a:moveTo>
                <a:lnTo>
                  <a:pt x="0" y="0"/>
                </a:lnTo>
                <a:lnTo>
                  <a:pt x="431" y="8966"/>
                </a:lnTo>
                <a:lnTo>
                  <a:pt x="6159" y="23761"/>
                </a:lnTo>
                <a:lnTo>
                  <a:pt x="16306" y="36283"/>
                </a:lnTo>
                <a:lnTo>
                  <a:pt x="9283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007907" y="8145776"/>
            <a:ext cx="3238" cy="8420"/>
          </a:xfrm>
          <a:custGeom>
            <a:avLst/>
            <a:gdLst/>
            <a:ahLst/>
            <a:cxnLst/>
            <a:rect l="l" t="t" r="r" b="b"/>
            <a:pathLst>
              <a:path w="3238" h="8420">
                <a:moveTo>
                  <a:pt x="3238" y="8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005099" y="8089511"/>
            <a:ext cx="20955" cy="42113"/>
          </a:xfrm>
          <a:custGeom>
            <a:avLst/>
            <a:gdLst/>
            <a:ahLst/>
            <a:cxnLst/>
            <a:rect l="l" t="t" r="r" b="b"/>
            <a:pathLst>
              <a:path w="20954" h="42113">
                <a:moveTo>
                  <a:pt x="431" y="42113"/>
                </a:moveTo>
                <a:lnTo>
                  <a:pt x="0" y="35306"/>
                </a:lnTo>
                <a:lnTo>
                  <a:pt x="4102" y="19977"/>
                </a:lnTo>
                <a:lnTo>
                  <a:pt x="12738" y="6578"/>
                </a:lnTo>
                <a:lnTo>
                  <a:pt x="20954" y="0"/>
                </a:lnTo>
                <a:lnTo>
                  <a:pt x="12738" y="6578"/>
                </a:lnTo>
                <a:lnTo>
                  <a:pt x="17284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025404" y="8067908"/>
            <a:ext cx="36283" cy="22136"/>
          </a:xfrm>
          <a:custGeom>
            <a:avLst/>
            <a:gdLst/>
            <a:ahLst/>
            <a:cxnLst/>
            <a:rect l="l" t="t" r="r" b="b"/>
            <a:pathLst>
              <a:path w="36283" h="22136">
                <a:moveTo>
                  <a:pt x="0" y="22136"/>
                </a:moveTo>
                <a:lnTo>
                  <a:pt x="4864" y="18249"/>
                </a:ln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027889" y="8171801"/>
            <a:ext cx="7023" cy="4648"/>
          </a:xfrm>
          <a:custGeom>
            <a:avLst/>
            <a:gdLst/>
            <a:ahLst/>
            <a:cxnLst/>
            <a:rect l="l" t="t" r="r" b="b"/>
            <a:pathLst>
              <a:path w="7023" h="4648">
                <a:moveTo>
                  <a:pt x="0" y="0"/>
                </a:moveTo>
                <a:lnTo>
                  <a:pt x="7023" y="4648"/>
                </a:lnTo>
                <a:lnTo>
                  <a:pt x="4432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037392" y="8177091"/>
            <a:ext cx="4432" cy="1193"/>
          </a:xfrm>
          <a:custGeom>
            <a:avLst/>
            <a:gdLst/>
            <a:ahLst/>
            <a:cxnLst/>
            <a:rect l="l" t="t" r="r" b="b"/>
            <a:pathLst>
              <a:path w="4432" h="1193">
                <a:moveTo>
                  <a:pt x="0" y="0"/>
                </a:moveTo>
                <a:lnTo>
                  <a:pt x="4432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059962" y="8044690"/>
            <a:ext cx="6375" cy="24295"/>
          </a:xfrm>
          <a:custGeom>
            <a:avLst/>
            <a:gdLst/>
            <a:ahLst/>
            <a:cxnLst/>
            <a:rect l="l" t="t" r="r" b="b"/>
            <a:pathLst>
              <a:path w="6375" h="24295">
                <a:moveTo>
                  <a:pt x="0" y="24295"/>
                </a:moveTo>
                <a:lnTo>
                  <a:pt x="4000" y="21920"/>
                </a:lnTo>
                <a:lnTo>
                  <a:pt x="6375" y="0"/>
                </a:lnTo>
                <a:lnTo>
                  <a:pt x="5727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059962" y="7802656"/>
            <a:ext cx="60807" cy="58204"/>
          </a:xfrm>
          <a:custGeom>
            <a:avLst/>
            <a:gdLst/>
            <a:ahLst/>
            <a:cxnLst/>
            <a:rect l="l" t="t" r="r" b="b"/>
            <a:pathLst>
              <a:path w="60807" h="58204">
                <a:moveTo>
                  <a:pt x="0" y="0"/>
                </a:moveTo>
                <a:lnTo>
                  <a:pt x="42341" y="37909"/>
                </a:lnTo>
                <a:lnTo>
                  <a:pt x="60807" y="58204"/>
                </a:lnTo>
                <a:lnTo>
                  <a:pt x="58102" y="5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073787" y="8175358"/>
            <a:ext cx="3886" cy="1409"/>
          </a:xfrm>
          <a:custGeom>
            <a:avLst/>
            <a:gdLst/>
            <a:ahLst/>
            <a:cxnLst/>
            <a:rect l="l" t="t" r="r" b="b"/>
            <a:pathLst>
              <a:path w="3886" h="1409">
                <a:moveTo>
                  <a:pt x="0" y="140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085236" y="8166618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095710" y="8156253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0" y="9283"/>
                </a:moveTo>
                <a:lnTo>
                  <a:pt x="15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108889" y="7860863"/>
            <a:ext cx="52489" cy="112864"/>
          </a:xfrm>
          <a:custGeom>
            <a:avLst/>
            <a:gdLst/>
            <a:ahLst/>
            <a:cxnLst/>
            <a:rect l="l" t="t" r="r" b="b"/>
            <a:pathLst>
              <a:path w="52489" h="112864">
                <a:moveTo>
                  <a:pt x="0" y="112864"/>
                </a:moveTo>
                <a:lnTo>
                  <a:pt x="52489" y="44386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127678" y="8160244"/>
            <a:ext cx="7238" cy="3238"/>
          </a:xfrm>
          <a:custGeom>
            <a:avLst/>
            <a:gdLst/>
            <a:ahLst/>
            <a:cxnLst/>
            <a:rect l="l" t="t" r="r" b="b"/>
            <a:pathLst>
              <a:path w="7238" h="3238">
                <a:moveTo>
                  <a:pt x="0" y="0"/>
                </a:moveTo>
                <a:lnTo>
                  <a:pt x="7238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139019" y="7880847"/>
            <a:ext cx="2374" cy="2590"/>
          </a:xfrm>
          <a:custGeom>
            <a:avLst/>
            <a:gdLst/>
            <a:ahLst/>
            <a:cxnLst/>
            <a:rect l="l" t="t" r="r" b="b"/>
            <a:pathLst>
              <a:path w="2374" h="2590">
                <a:moveTo>
                  <a:pt x="0" y="0"/>
                </a:moveTo>
                <a:lnTo>
                  <a:pt x="237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157059" y="8167588"/>
            <a:ext cx="4533" cy="101"/>
          </a:xfrm>
          <a:custGeom>
            <a:avLst/>
            <a:gdLst/>
            <a:ahLst/>
            <a:cxnLst/>
            <a:rect l="l" t="t" r="r" b="b"/>
            <a:pathLst>
              <a:path w="4533" h="101">
                <a:moveTo>
                  <a:pt x="453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178656" y="8166831"/>
            <a:ext cx="3454" cy="431"/>
          </a:xfrm>
          <a:custGeom>
            <a:avLst/>
            <a:gdLst/>
            <a:ahLst/>
            <a:cxnLst/>
            <a:rect l="l" t="t" r="r" b="b"/>
            <a:pathLst>
              <a:path w="3454" h="431">
                <a:moveTo>
                  <a:pt x="0" y="431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192046" y="8165435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0" y="101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265162" y="8154629"/>
            <a:ext cx="9398" cy="1295"/>
          </a:xfrm>
          <a:custGeom>
            <a:avLst/>
            <a:gdLst/>
            <a:ahLst/>
            <a:cxnLst/>
            <a:rect l="l" t="t" r="r" b="b"/>
            <a:pathLst>
              <a:path w="9398" h="1295">
                <a:moveTo>
                  <a:pt x="0" y="1295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6294108" y="8151712"/>
            <a:ext cx="3022" cy="330"/>
          </a:xfrm>
          <a:custGeom>
            <a:avLst/>
            <a:gdLst/>
            <a:ahLst/>
            <a:cxnLst/>
            <a:rect l="l" t="t" r="r" b="b"/>
            <a:pathLst>
              <a:path w="3022" h="330">
                <a:moveTo>
                  <a:pt x="3022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663921" y="7832039"/>
            <a:ext cx="14909" cy="13817"/>
          </a:xfrm>
          <a:custGeom>
            <a:avLst/>
            <a:gdLst/>
            <a:ahLst/>
            <a:cxnLst/>
            <a:rect l="l" t="t" r="r" b="b"/>
            <a:pathLst>
              <a:path w="14909" h="13817">
                <a:moveTo>
                  <a:pt x="14909" y="13817"/>
                </a:moveTo>
                <a:lnTo>
                  <a:pt x="12318" y="13271"/>
                </a:lnTo>
                <a:lnTo>
                  <a:pt x="9728" y="12407"/>
                </a:lnTo>
                <a:lnTo>
                  <a:pt x="8432" y="11976"/>
                </a:lnTo>
                <a:lnTo>
                  <a:pt x="7238" y="11125"/>
                </a:lnTo>
                <a:lnTo>
                  <a:pt x="6159" y="10363"/>
                </a:lnTo>
                <a:lnTo>
                  <a:pt x="5194" y="9499"/>
                </a:lnTo>
                <a:lnTo>
                  <a:pt x="4114" y="8521"/>
                </a:lnTo>
                <a:lnTo>
                  <a:pt x="3238" y="7442"/>
                </a:lnTo>
                <a:lnTo>
                  <a:pt x="2489" y="6362"/>
                </a:lnTo>
                <a:lnTo>
                  <a:pt x="1841" y="5181"/>
                </a:lnTo>
                <a:lnTo>
                  <a:pt x="1193" y="3987"/>
                </a:lnTo>
                <a:lnTo>
                  <a:pt x="660" y="2692"/>
                </a:lnTo>
                <a:lnTo>
                  <a:pt x="228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665762" y="7710312"/>
            <a:ext cx="7886" cy="7238"/>
          </a:xfrm>
          <a:custGeom>
            <a:avLst/>
            <a:gdLst/>
            <a:ahLst/>
            <a:cxnLst/>
            <a:rect l="l" t="t" r="r" b="b"/>
            <a:pathLst>
              <a:path w="7886" h="7239">
                <a:moveTo>
                  <a:pt x="7886" y="7238"/>
                </a:moveTo>
                <a:lnTo>
                  <a:pt x="6591" y="6692"/>
                </a:lnTo>
                <a:lnTo>
                  <a:pt x="5397" y="5943"/>
                </a:lnTo>
                <a:lnTo>
                  <a:pt x="4317" y="5295"/>
                </a:lnTo>
                <a:lnTo>
                  <a:pt x="3352" y="4330"/>
                </a:lnTo>
                <a:lnTo>
                  <a:pt x="1511" y="2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663605" y="7699738"/>
            <a:ext cx="2159" cy="10579"/>
          </a:xfrm>
          <a:custGeom>
            <a:avLst/>
            <a:gdLst/>
            <a:ahLst/>
            <a:cxnLst/>
            <a:rect l="l" t="t" r="r" b="b"/>
            <a:pathLst>
              <a:path w="2159" h="10579">
                <a:moveTo>
                  <a:pt x="2159" y="10579"/>
                </a:moveTo>
                <a:lnTo>
                  <a:pt x="1079" y="8204"/>
                </a:lnTo>
                <a:lnTo>
                  <a:pt x="317" y="5499"/>
                </a:lnTo>
                <a:lnTo>
                  <a:pt x="0" y="4203"/>
                </a:lnTo>
                <a:lnTo>
                  <a:pt x="101" y="2806"/>
                </a:lnTo>
                <a:lnTo>
                  <a:pt x="101" y="1396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663711" y="7699733"/>
            <a:ext cx="5295" cy="14909"/>
          </a:xfrm>
          <a:custGeom>
            <a:avLst/>
            <a:gdLst/>
            <a:ahLst/>
            <a:cxnLst/>
            <a:rect l="l" t="t" r="r" b="b"/>
            <a:pathLst>
              <a:path w="5295" h="14909">
                <a:moveTo>
                  <a:pt x="215" y="0"/>
                </a:moveTo>
                <a:lnTo>
                  <a:pt x="0" y="1397"/>
                </a:lnTo>
                <a:lnTo>
                  <a:pt x="0" y="2806"/>
                </a:lnTo>
                <a:lnTo>
                  <a:pt x="0" y="4102"/>
                </a:lnTo>
                <a:lnTo>
                  <a:pt x="215" y="5511"/>
                </a:lnTo>
                <a:lnTo>
                  <a:pt x="431" y="6807"/>
                </a:lnTo>
                <a:lnTo>
                  <a:pt x="863" y="8102"/>
                </a:lnTo>
                <a:lnTo>
                  <a:pt x="1409" y="9398"/>
                </a:lnTo>
                <a:lnTo>
                  <a:pt x="2057" y="10579"/>
                </a:lnTo>
                <a:lnTo>
                  <a:pt x="2705" y="11772"/>
                </a:lnTo>
                <a:lnTo>
                  <a:pt x="3454" y="12852"/>
                </a:lnTo>
                <a:lnTo>
                  <a:pt x="4317" y="13931"/>
                </a:lnTo>
                <a:lnTo>
                  <a:pt x="5295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663932" y="7686447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12306" y="0"/>
                </a:moveTo>
                <a:lnTo>
                  <a:pt x="11010" y="431"/>
                </a:lnTo>
                <a:lnTo>
                  <a:pt x="9715" y="977"/>
                </a:lnTo>
                <a:lnTo>
                  <a:pt x="8420" y="1511"/>
                </a:lnTo>
                <a:lnTo>
                  <a:pt x="7226" y="2260"/>
                </a:lnTo>
                <a:lnTo>
                  <a:pt x="6159" y="3022"/>
                </a:lnTo>
                <a:lnTo>
                  <a:pt x="5079" y="3886"/>
                </a:lnTo>
                <a:lnTo>
                  <a:pt x="4102" y="4864"/>
                </a:lnTo>
                <a:lnTo>
                  <a:pt x="3238" y="5943"/>
                </a:lnTo>
                <a:lnTo>
                  <a:pt x="2476" y="6908"/>
                </a:lnTo>
                <a:lnTo>
                  <a:pt x="2260" y="7023"/>
                </a:lnTo>
                <a:lnTo>
                  <a:pt x="1828" y="8204"/>
                </a:lnTo>
                <a:lnTo>
                  <a:pt x="749" y="10579"/>
                </a:lnTo>
                <a:lnTo>
                  <a:pt x="647" y="10795"/>
                </a:lnTo>
                <a:lnTo>
                  <a:pt x="0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663926" y="7690335"/>
            <a:ext cx="5080" cy="9398"/>
          </a:xfrm>
          <a:custGeom>
            <a:avLst/>
            <a:gdLst/>
            <a:ahLst/>
            <a:cxnLst/>
            <a:rect l="l" t="t" r="r" b="b"/>
            <a:pathLst>
              <a:path w="5079" h="9398">
                <a:moveTo>
                  <a:pt x="0" y="9398"/>
                </a:moveTo>
                <a:lnTo>
                  <a:pt x="215" y="8102"/>
                </a:lnTo>
                <a:lnTo>
                  <a:pt x="647" y="6807"/>
                </a:lnTo>
                <a:lnTo>
                  <a:pt x="1193" y="5511"/>
                </a:lnTo>
                <a:lnTo>
                  <a:pt x="1841" y="4318"/>
                </a:lnTo>
                <a:lnTo>
                  <a:pt x="3238" y="2057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693192" y="7702541"/>
            <a:ext cx="3568" cy="10045"/>
          </a:xfrm>
          <a:custGeom>
            <a:avLst/>
            <a:gdLst/>
            <a:ahLst/>
            <a:cxnLst/>
            <a:rect l="l" t="t" r="r" b="b"/>
            <a:pathLst>
              <a:path w="3568" h="10045">
                <a:moveTo>
                  <a:pt x="3568" y="0"/>
                </a:moveTo>
                <a:lnTo>
                  <a:pt x="3352" y="2590"/>
                </a:lnTo>
                <a:lnTo>
                  <a:pt x="2590" y="5295"/>
                </a:lnTo>
                <a:lnTo>
                  <a:pt x="2273" y="6591"/>
                </a:lnTo>
                <a:lnTo>
                  <a:pt x="1511" y="7772"/>
                </a:lnTo>
                <a:lnTo>
                  <a:pt x="863" y="8966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684333" y="7686549"/>
            <a:ext cx="12433" cy="26034"/>
          </a:xfrm>
          <a:custGeom>
            <a:avLst/>
            <a:gdLst/>
            <a:ahLst/>
            <a:cxnLst/>
            <a:rect l="l" t="t" r="r" b="b"/>
            <a:pathLst>
              <a:path w="12433" h="26034">
                <a:moveTo>
                  <a:pt x="8864" y="26035"/>
                </a:moveTo>
                <a:lnTo>
                  <a:pt x="10375" y="23876"/>
                </a:lnTo>
                <a:lnTo>
                  <a:pt x="11455" y="21285"/>
                </a:lnTo>
                <a:lnTo>
                  <a:pt x="11988" y="20091"/>
                </a:lnTo>
                <a:lnTo>
                  <a:pt x="12204" y="18694"/>
                </a:lnTo>
                <a:lnTo>
                  <a:pt x="12433" y="17284"/>
                </a:lnTo>
                <a:lnTo>
                  <a:pt x="12433" y="15989"/>
                </a:lnTo>
                <a:lnTo>
                  <a:pt x="12433" y="14592"/>
                </a:lnTo>
                <a:lnTo>
                  <a:pt x="12204" y="13182"/>
                </a:lnTo>
                <a:lnTo>
                  <a:pt x="11988" y="11887"/>
                </a:lnTo>
                <a:lnTo>
                  <a:pt x="11455" y="10591"/>
                </a:lnTo>
                <a:lnTo>
                  <a:pt x="11023" y="9296"/>
                </a:lnTo>
                <a:lnTo>
                  <a:pt x="10375" y="8102"/>
                </a:lnTo>
                <a:lnTo>
                  <a:pt x="9728" y="6921"/>
                </a:lnTo>
                <a:lnTo>
                  <a:pt x="8864" y="5842"/>
                </a:lnTo>
                <a:lnTo>
                  <a:pt x="8102" y="4762"/>
                </a:lnTo>
                <a:lnTo>
                  <a:pt x="7023" y="3784"/>
                </a:lnTo>
                <a:lnTo>
                  <a:pt x="6057" y="2921"/>
                </a:lnTo>
                <a:lnTo>
                  <a:pt x="4864" y="2159"/>
                </a:lnTo>
                <a:lnTo>
                  <a:pt x="3784" y="1409"/>
                </a:lnTo>
                <a:lnTo>
                  <a:pt x="2489" y="863"/>
                </a:lnTo>
                <a:lnTo>
                  <a:pt x="1308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665764" y="7814216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0" y="7340"/>
                </a:moveTo>
                <a:lnTo>
                  <a:pt x="647" y="6146"/>
                </a:lnTo>
                <a:lnTo>
                  <a:pt x="1397" y="5080"/>
                </a:lnTo>
                <a:lnTo>
                  <a:pt x="2260" y="3987"/>
                </a:lnTo>
                <a:lnTo>
                  <a:pt x="3352" y="3022"/>
                </a:lnTo>
                <a:lnTo>
                  <a:pt x="4318" y="2159"/>
                </a:lnTo>
                <a:lnTo>
                  <a:pt x="5397" y="1295"/>
                </a:lnTo>
                <a:lnTo>
                  <a:pt x="6591" y="647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673655" y="7812803"/>
            <a:ext cx="17703" cy="4432"/>
          </a:xfrm>
          <a:custGeom>
            <a:avLst/>
            <a:gdLst/>
            <a:ahLst/>
            <a:cxnLst/>
            <a:rect l="l" t="t" r="r" b="b"/>
            <a:pathLst>
              <a:path w="17703" h="4432">
                <a:moveTo>
                  <a:pt x="17703" y="4432"/>
                </a:moveTo>
                <a:lnTo>
                  <a:pt x="16725" y="3568"/>
                </a:lnTo>
                <a:lnTo>
                  <a:pt x="15544" y="2705"/>
                </a:lnTo>
                <a:lnTo>
                  <a:pt x="14465" y="2057"/>
                </a:lnTo>
                <a:lnTo>
                  <a:pt x="13169" y="1409"/>
                </a:lnTo>
                <a:lnTo>
                  <a:pt x="11976" y="977"/>
                </a:lnTo>
                <a:lnTo>
                  <a:pt x="10680" y="546"/>
                </a:lnTo>
                <a:lnTo>
                  <a:pt x="9283" y="228"/>
                </a:lnTo>
                <a:lnTo>
                  <a:pt x="7988" y="114"/>
                </a:lnTo>
                <a:lnTo>
                  <a:pt x="6578" y="0"/>
                </a:lnTo>
                <a:lnTo>
                  <a:pt x="5181" y="114"/>
                </a:lnTo>
                <a:lnTo>
                  <a:pt x="3886" y="228"/>
                </a:lnTo>
                <a:lnTo>
                  <a:pt x="2578" y="546"/>
                </a:lnTo>
                <a:lnTo>
                  <a:pt x="1181" y="863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693197" y="7819288"/>
            <a:ext cx="3670" cy="15443"/>
          </a:xfrm>
          <a:custGeom>
            <a:avLst/>
            <a:gdLst/>
            <a:ahLst/>
            <a:cxnLst/>
            <a:rect l="l" t="t" r="r" b="b"/>
            <a:pathLst>
              <a:path w="3670" h="15443">
                <a:moveTo>
                  <a:pt x="0" y="0"/>
                </a:moveTo>
                <a:lnTo>
                  <a:pt x="1511" y="2158"/>
                </a:lnTo>
                <a:lnTo>
                  <a:pt x="2590" y="4749"/>
                </a:lnTo>
                <a:lnTo>
                  <a:pt x="3124" y="5943"/>
                </a:lnTo>
                <a:lnTo>
                  <a:pt x="3340" y="7340"/>
                </a:lnTo>
                <a:lnTo>
                  <a:pt x="3568" y="8635"/>
                </a:lnTo>
                <a:lnTo>
                  <a:pt x="3670" y="8851"/>
                </a:lnTo>
                <a:lnTo>
                  <a:pt x="3568" y="10045"/>
                </a:lnTo>
                <a:lnTo>
                  <a:pt x="3340" y="12738"/>
                </a:lnTo>
                <a:lnTo>
                  <a:pt x="2590" y="1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691355" y="7817232"/>
            <a:ext cx="5511" cy="17500"/>
          </a:xfrm>
          <a:custGeom>
            <a:avLst/>
            <a:gdLst/>
            <a:ahLst/>
            <a:cxnLst/>
            <a:rect l="l" t="t" r="r" b="b"/>
            <a:pathLst>
              <a:path w="5511" h="17500">
                <a:moveTo>
                  <a:pt x="4432" y="17500"/>
                </a:moveTo>
                <a:lnTo>
                  <a:pt x="4864" y="16205"/>
                </a:lnTo>
                <a:lnTo>
                  <a:pt x="5181" y="14795"/>
                </a:lnTo>
                <a:lnTo>
                  <a:pt x="5410" y="13500"/>
                </a:lnTo>
                <a:lnTo>
                  <a:pt x="5410" y="12103"/>
                </a:lnTo>
                <a:lnTo>
                  <a:pt x="5181" y="9512"/>
                </a:lnTo>
                <a:lnTo>
                  <a:pt x="4432" y="6807"/>
                </a:lnTo>
                <a:lnTo>
                  <a:pt x="4114" y="5511"/>
                </a:lnTo>
                <a:lnTo>
                  <a:pt x="3352" y="4330"/>
                </a:lnTo>
                <a:lnTo>
                  <a:pt x="2705" y="3136"/>
                </a:lnTo>
                <a:lnTo>
                  <a:pt x="1841" y="2057"/>
                </a:lnTo>
                <a:lnTo>
                  <a:pt x="1079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673648" y="7717551"/>
            <a:ext cx="10693" cy="1409"/>
          </a:xfrm>
          <a:custGeom>
            <a:avLst/>
            <a:gdLst/>
            <a:ahLst/>
            <a:cxnLst/>
            <a:rect l="l" t="t" r="r" b="b"/>
            <a:pathLst>
              <a:path w="10693" h="1409">
                <a:moveTo>
                  <a:pt x="0" y="0"/>
                </a:moveTo>
                <a:lnTo>
                  <a:pt x="1193" y="546"/>
                </a:lnTo>
                <a:lnTo>
                  <a:pt x="2590" y="977"/>
                </a:lnTo>
                <a:lnTo>
                  <a:pt x="3886" y="1295"/>
                </a:lnTo>
                <a:lnTo>
                  <a:pt x="5181" y="1409"/>
                </a:lnTo>
                <a:lnTo>
                  <a:pt x="7886" y="1409"/>
                </a:lnTo>
                <a:lnTo>
                  <a:pt x="10693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673644" y="7717558"/>
            <a:ext cx="10693" cy="1612"/>
          </a:xfrm>
          <a:custGeom>
            <a:avLst/>
            <a:gdLst/>
            <a:ahLst/>
            <a:cxnLst/>
            <a:rect l="l" t="t" r="r" b="b"/>
            <a:pathLst>
              <a:path w="10693" h="1612">
                <a:moveTo>
                  <a:pt x="10693" y="965"/>
                </a:moveTo>
                <a:lnTo>
                  <a:pt x="9397" y="1295"/>
                </a:lnTo>
                <a:lnTo>
                  <a:pt x="8000" y="1397"/>
                </a:lnTo>
                <a:lnTo>
                  <a:pt x="6591" y="1511"/>
                </a:lnTo>
                <a:lnTo>
                  <a:pt x="5181" y="1397"/>
                </a:lnTo>
                <a:lnTo>
                  <a:pt x="2590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676238" y="7845317"/>
            <a:ext cx="7988" cy="647"/>
          </a:xfrm>
          <a:custGeom>
            <a:avLst/>
            <a:gdLst/>
            <a:ahLst/>
            <a:cxnLst/>
            <a:rect l="l" t="t" r="r" b="b"/>
            <a:pathLst>
              <a:path w="7988" h="647">
                <a:moveTo>
                  <a:pt x="0" y="0"/>
                </a:moveTo>
                <a:lnTo>
                  <a:pt x="1295" y="330"/>
                </a:lnTo>
                <a:lnTo>
                  <a:pt x="2590" y="546"/>
                </a:lnTo>
                <a:lnTo>
                  <a:pt x="4000" y="647"/>
                </a:lnTo>
                <a:lnTo>
                  <a:pt x="5397" y="546"/>
                </a:lnTo>
                <a:lnTo>
                  <a:pt x="6692" y="431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677968" y="7829015"/>
            <a:ext cx="215" cy="1397"/>
          </a:xfrm>
          <a:custGeom>
            <a:avLst/>
            <a:gdLst/>
            <a:ahLst/>
            <a:cxnLst/>
            <a:rect l="l" t="t" r="r" b="b"/>
            <a:pathLst>
              <a:path w="215" h="1397">
                <a:moveTo>
                  <a:pt x="215" y="1396"/>
                </a:moveTo>
                <a:lnTo>
                  <a:pt x="0" y="749"/>
                </a:lnTo>
                <a:lnTo>
                  <a:pt x="0" y="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684333" y="7712584"/>
            <a:ext cx="8864" cy="5943"/>
          </a:xfrm>
          <a:custGeom>
            <a:avLst/>
            <a:gdLst/>
            <a:ahLst/>
            <a:cxnLst/>
            <a:rect l="l" t="t" r="r" b="b"/>
            <a:pathLst>
              <a:path w="8864" h="5943">
                <a:moveTo>
                  <a:pt x="8864" y="0"/>
                </a:moveTo>
                <a:lnTo>
                  <a:pt x="8102" y="1079"/>
                </a:lnTo>
                <a:lnTo>
                  <a:pt x="7023" y="2057"/>
                </a:lnTo>
                <a:lnTo>
                  <a:pt x="6057" y="2908"/>
                </a:lnTo>
                <a:lnTo>
                  <a:pt x="4864" y="3670"/>
                </a:lnTo>
                <a:lnTo>
                  <a:pt x="3784" y="4432"/>
                </a:lnTo>
                <a:lnTo>
                  <a:pt x="2489" y="4965"/>
                </a:lnTo>
                <a:lnTo>
                  <a:pt x="1308" y="5511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677968" y="7701461"/>
            <a:ext cx="215" cy="2159"/>
          </a:xfrm>
          <a:custGeom>
            <a:avLst/>
            <a:gdLst/>
            <a:ahLst/>
            <a:cxnLst/>
            <a:rect l="l" t="t" r="r" b="b"/>
            <a:pathLst>
              <a:path w="215" h="2158">
                <a:moveTo>
                  <a:pt x="215" y="0"/>
                </a:moveTo>
                <a:lnTo>
                  <a:pt x="0" y="647"/>
                </a:lnTo>
                <a:lnTo>
                  <a:pt x="0" y="1079"/>
                </a:lnTo>
                <a:lnTo>
                  <a:pt x="0" y="1396"/>
                </a:lnTo>
                <a:lnTo>
                  <a:pt x="114" y="1727"/>
                </a:lnTo>
                <a:lnTo>
                  <a:pt x="21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676238" y="7685901"/>
            <a:ext cx="7988" cy="546"/>
          </a:xfrm>
          <a:custGeom>
            <a:avLst/>
            <a:gdLst/>
            <a:ahLst/>
            <a:cxnLst/>
            <a:rect l="l" t="t" r="r" b="b"/>
            <a:pathLst>
              <a:path w="7988" h="546">
                <a:moveTo>
                  <a:pt x="0" y="546"/>
                </a:moveTo>
                <a:lnTo>
                  <a:pt x="1295" y="215"/>
                </a:lnTo>
                <a:lnTo>
                  <a:pt x="2590" y="114"/>
                </a:lnTo>
                <a:lnTo>
                  <a:pt x="4000" y="0"/>
                </a:lnTo>
                <a:lnTo>
                  <a:pt x="5397" y="114"/>
                </a:lnTo>
                <a:lnTo>
                  <a:pt x="6692" y="215"/>
                </a:lnTo>
                <a:lnTo>
                  <a:pt x="7988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691355" y="7834732"/>
            <a:ext cx="4432" cy="6807"/>
          </a:xfrm>
          <a:custGeom>
            <a:avLst/>
            <a:gdLst/>
            <a:ahLst/>
            <a:cxnLst/>
            <a:rect l="l" t="t" r="r" b="b"/>
            <a:pathLst>
              <a:path w="4432" h="6807">
                <a:moveTo>
                  <a:pt x="4432" y="0"/>
                </a:moveTo>
                <a:lnTo>
                  <a:pt x="4000" y="1295"/>
                </a:lnTo>
                <a:lnTo>
                  <a:pt x="3352" y="2489"/>
                </a:lnTo>
                <a:lnTo>
                  <a:pt x="2705" y="3670"/>
                </a:lnTo>
                <a:lnTo>
                  <a:pt x="1841" y="4749"/>
                </a:lnTo>
                <a:lnTo>
                  <a:pt x="1079" y="5829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645993" y="7639037"/>
            <a:ext cx="68478" cy="253796"/>
          </a:xfrm>
          <a:custGeom>
            <a:avLst/>
            <a:gdLst/>
            <a:ahLst/>
            <a:cxnLst/>
            <a:rect l="l" t="t" r="r" b="b"/>
            <a:pathLst>
              <a:path w="68478" h="253796">
                <a:moveTo>
                  <a:pt x="68478" y="0"/>
                </a:moveTo>
                <a:lnTo>
                  <a:pt x="0" y="0"/>
                </a:lnTo>
                <a:lnTo>
                  <a:pt x="0" y="253796"/>
                </a:lnTo>
                <a:lnTo>
                  <a:pt x="52501" y="253796"/>
                </a:lnTo>
                <a:lnTo>
                  <a:pt x="68478" y="253796"/>
                </a:lnTo>
                <a:lnTo>
                  <a:pt x="6847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663711" y="7826957"/>
            <a:ext cx="215" cy="5067"/>
          </a:xfrm>
          <a:custGeom>
            <a:avLst/>
            <a:gdLst/>
            <a:ahLst/>
            <a:cxnLst/>
            <a:rect l="l" t="t" r="r" b="b"/>
            <a:pathLst>
              <a:path w="215" h="5067">
                <a:moveTo>
                  <a:pt x="0" y="2374"/>
                </a:moveTo>
                <a:lnTo>
                  <a:pt x="215" y="5067"/>
                </a:lnTo>
                <a:lnTo>
                  <a:pt x="0" y="2374"/>
                </a:lnTo>
                <a:lnTo>
                  <a:pt x="215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678826" y="7843158"/>
            <a:ext cx="10375" cy="2705"/>
          </a:xfrm>
          <a:custGeom>
            <a:avLst/>
            <a:gdLst/>
            <a:ahLst/>
            <a:cxnLst/>
            <a:rect l="l" t="t" r="r" b="b"/>
            <a:pathLst>
              <a:path w="10375" h="2705">
                <a:moveTo>
                  <a:pt x="5511" y="2158"/>
                </a:moveTo>
                <a:lnTo>
                  <a:pt x="8001" y="1295"/>
                </a:lnTo>
                <a:lnTo>
                  <a:pt x="10375" y="0"/>
                </a:lnTo>
                <a:lnTo>
                  <a:pt x="5511" y="2158"/>
                </a:lnTo>
                <a:lnTo>
                  <a:pt x="2705" y="2374"/>
                </a:lnTo>
                <a:lnTo>
                  <a:pt x="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663926" y="7832031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0" y="0"/>
                </a:moveTo>
                <a:lnTo>
                  <a:pt x="1841" y="5181"/>
                </a:lnTo>
                <a:lnTo>
                  <a:pt x="5181" y="9512"/>
                </a:lnTo>
                <a:lnTo>
                  <a:pt x="9728" y="12420"/>
                </a:lnTo>
                <a:lnTo>
                  <a:pt x="12306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663926" y="7821559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0" y="5397"/>
                </a:moveTo>
                <a:lnTo>
                  <a:pt x="0" y="5080"/>
                </a:lnTo>
                <a:lnTo>
                  <a:pt x="1841" y="0"/>
                </a:lnTo>
                <a:lnTo>
                  <a:pt x="647" y="2476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669113" y="7714636"/>
            <a:ext cx="4533" cy="2921"/>
          </a:xfrm>
          <a:custGeom>
            <a:avLst/>
            <a:gdLst/>
            <a:ahLst/>
            <a:cxnLst/>
            <a:rect l="l" t="t" r="r" b="b"/>
            <a:pathLst>
              <a:path w="4533" h="2921">
                <a:moveTo>
                  <a:pt x="0" y="0"/>
                </a:moveTo>
                <a:lnTo>
                  <a:pt x="4533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676130" y="7686454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669005" y="7686018"/>
            <a:ext cx="27762" cy="16522"/>
          </a:xfrm>
          <a:custGeom>
            <a:avLst/>
            <a:gdLst/>
            <a:ahLst/>
            <a:cxnLst/>
            <a:rect l="l" t="t" r="r" b="b"/>
            <a:pathLst>
              <a:path w="27762" h="16522">
                <a:moveTo>
                  <a:pt x="0" y="4317"/>
                </a:moveTo>
                <a:lnTo>
                  <a:pt x="4648" y="1396"/>
                </a:lnTo>
                <a:lnTo>
                  <a:pt x="9829" y="0"/>
                </a:lnTo>
                <a:lnTo>
                  <a:pt x="15328" y="533"/>
                </a:lnTo>
                <a:lnTo>
                  <a:pt x="20193" y="2692"/>
                </a:lnTo>
                <a:lnTo>
                  <a:pt x="23431" y="5613"/>
                </a:lnTo>
                <a:lnTo>
                  <a:pt x="24193" y="6375"/>
                </a:lnTo>
                <a:lnTo>
                  <a:pt x="26784" y="11125"/>
                </a:lnTo>
                <a:lnTo>
                  <a:pt x="27762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665762" y="7814212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7886" y="0"/>
                </a:moveTo>
                <a:lnTo>
                  <a:pt x="3352" y="3022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673648" y="7812916"/>
            <a:ext cx="19545" cy="6375"/>
          </a:xfrm>
          <a:custGeom>
            <a:avLst/>
            <a:gdLst/>
            <a:ahLst/>
            <a:cxnLst/>
            <a:rect l="l" t="t" r="r" b="b"/>
            <a:pathLst>
              <a:path w="19545" h="6375">
                <a:moveTo>
                  <a:pt x="0" y="1295"/>
                </a:moveTo>
                <a:lnTo>
                  <a:pt x="5181" y="0"/>
                </a:lnTo>
                <a:lnTo>
                  <a:pt x="10693" y="431"/>
                </a:lnTo>
                <a:lnTo>
                  <a:pt x="15557" y="2590"/>
                </a:lnTo>
                <a:lnTo>
                  <a:pt x="19545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677968" y="7827065"/>
            <a:ext cx="4533" cy="4533"/>
          </a:xfrm>
          <a:custGeom>
            <a:avLst/>
            <a:gdLst/>
            <a:ahLst/>
            <a:cxnLst/>
            <a:rect l="l" t="t" r="r" b="b"/>
            <a:pathLst>
              <a:path w="4533" h="4533">
                <a:moveTo>
                  <a:pt x="0" y="1943"/>
                </a:moveTo>
                <a:lnTo>
                  <a:pt x="215" y="1181"/>
                </a:lnTo>
                <a:lnTo>
                  <a:pt x="749" y="647"/>
                </a:lnTo>
                <a:lnTo>
                  <a:pt x="1295" y="215"/>
                </a:lnTo>
                <a:lnTo>
                  <a:pt x="2044" y="0"/>
                </a:lnTo>
                <a:lnTo>
                  <a:pt x="2806" y="101"/>
                </a:lnTo>
                <a:lnTo>
                  <a:pt x="3454" y="431"/>
                </a:lnTo>
                <a:lnTo>
                  <a:pt x="4102" y="863"/>
                </a:lnTo>
                <a:lnTo>
                  <a:pt x="4432" y="1511"/>
                </a:lnTo>
                <a:lnTo>
                  <a:pt x="4533" y="2273"/>
                </a:lnTo>
                <a:lnTo>
                  <a:pt x="4432" y="3022"/>
                </a:lnTo>
                <a:lnTo>
                  <a:pt x="4102" y="3670"/>
                </a:lnTo>
                <a:lnTo>
                  <a:pt x="3454" y="4203"/>
                </a:lnTo>
                <a:lnTo>
                  <a:pt x="2806" y="4533"/>
                </a:lnTo>
                <a:lnTo>
                  <a:pt x="2044" y="4533"/>
                </a:lnTo>
                <a:lnTo>
                  <a:pt x="1295" y="4432"/>
                </a:lnTo>
                <a:lnTo>
                  <a:pt x="749" y="4000"/>
                </a:lnTo>
                <a:lnTo>
                  <a:pt x="21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684338" y="7712580"/>
            <a:ext cx="8851" cy="5943"/>
          </a:xfrm>
          <a:custGeom>
            <a:avLst/>
            <a:gdLst/>
            <a:ahLst/>
            <a:cxnLst/>
            <a:rect l="l" t="t" r="r" b="b"/>
            <a:pathLst>
              <a:path w="8851" h="5943">
                <a:moveTo>
                  <a:pt x="0" y="5943"/>
                </a:moveTo>
                <a:lnTo>
                  <a:pt x="4864" y="3682"/>
                </a:lnTo>
                <a:lnTo>
                  <a:pt x="88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678186" y="7700274"/>
            <a:ext cx="4318" cy="3670"/>
          </a:xfrm>
          <a:custGeom>
            <a:avLst/>
            <a:gdLst/>
            <a:ahLst/>
            <a:cxnLst/>
            <a:rect l="l" t="t" r="r" b="b"/>
            <a:pathLst>
              <a:path w="4317" h="3670">
                <a:moveTo>
                  <a:pt x="3886" y="3670"/>
                </a:moveTo>
                <a:lnTo>
                  <a:pt x="4203" y="2908"/>
                </a:lnTo>
                <a:lnTo>
                  <a:pt x="4317" y="2260"/>
                </a:lnTo>
                <a:lnTo>
                  <a:pt x="4203" y="1511"/>
                </a:lnTo>
                <a:lnTo>
                  <a:pt x="3886" y="863"/>
                </a:lnTo>
                <a:lnTo>
                  <a:pt x="3238" y="317"/>
                </a:lnTo>
                <a:lnTo>
                  <a:pt x="2590" y="0"/>
                </a:lnTo>
                <a:lnTo>
                  <a:pt x="1828" y="0"/>
                </a:lnTo>
                <a:lnTo>
                  <a:pt x="1079" y="101"/>
                </a:lnTo>
                <a:lnTo>
                  <a:pt x="533" y="533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678183" y="7703621"/>
            <a:ext cx="3886" cy="1193"/>
          </a:xfrm>
          <a:custGeom>
            <a:avLst/>
            <a:gdLst/>
            <a:ahLst/>
            <a:cxnLst/>
            <a:rect l="l" t="t" r="r" b="b"/>
            <a:pathLst>
              <a:path w="3886" h="1193">
                <a:moveTo>
                  <a:pt x="0" y="0"/>
                </a:moveTo>
                <a:lnTo>
                  <a:pt x="546" y="546"/>
                </a:lnTo>
                <a:lnTo>
                  <a:pt x="1079" y="965"/>
                </a:lnTo>
                <a:lnTo>
                  <a:pt x="1828" y="1193"/>
                </a:lnTo>
                <a:lnTo>
                  <a:pt x="2590" y="1079"/>
                </a:lnTo>
                <a:lnTo>
                  <a:pt x="3238" y="749"/>
                </a:lnTo>
                <a:lnTo>
                  <a:pt x="388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689199" y="7834729"/>
            <a:ext cx="6591" cy="8432"/>
          </a:xfrm>
          <a:custGeom>
            <a:avLst/>
            <a:gdLst/>
            <a:ahLst/>
            <a:cxnLst/>
            <a:rect l="l" t="t" r="r" b="b"/>
            <a:pathLst>
              <a:path w="6591" h="8432">
                <a:moveTo>
                  <a:pt x="2159" y="6807"/>
                </a:moveTo>
                <a:lnTo>
                  <a:pt x="0" y="8432"/>
                </a:lnTo>
                <a:lnTo>
                  <a:pt x="4000" y="4749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712905" y="7636713"/>
            <a:ext cx="0" cy="9775"/>
          </a:xfrm>
          <a:custGeom>
            <a:avLst/>
            <a:gdLst/>
            <a:ahLst/>
            <a:cxnLst/>
            <a:rect l="l" t="t" r="r" b="b"/>
            <a:pathLst>
              <a:path h="9775">
                <a:moveTo>
                  <a:pt x="0" y="0"/>
                </a:moveTo>
                <a:lnTo>
                  <a:pt x="0" y="9775"/>
                </a:lnTo>
              </a:path>
            </a:pathLst>
          </a:custGeom>
          <a:ln w="464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302349" y="8216300"/>
            <a:ext cx="187807" cy="131864"/>
          </a:xfrm>
          <a:custGeom>
            <a:avLst/>
            <a:gdLst/>
            <a:ahLst/>
            <a:cxnLst/>
            <a:rect l="l" t="t" r="r" b="b"/>
            <a:pathLst>
              <a:path w="187807" h="131864">
                <a:moveTo>
                  <a:pt x="95250" y="88557"/>
                </a:moveTo>
                <a:lnTo>
                  <a:pt x="79908" y="97408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  <a:lnTo>
                  <a:pt x="187807" y="35090"/>
                </a:lnTo>
                <a:lnTo>
                  <a:pt x="167398" y="468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19443" y="33807"/>
                </a:lnTo>
                <a:lnTo>
                  <a:pt x="33909" y="25387"/>
                </a:lnTo>
                <a:lnTo>
                  <a:pt x="42545" y="20421"/>
                </a:lnTo>
                <a:lnTo>
                  <a:pt x="19443" y="33807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303207" y="8314359"/>
            <a:ext cx="56476" cy="33807"/>
          </a:xfrm>
          <a:custGeom>
            <a:avLst/>
            <a:gdLst/>
            <a:ahLst/>
            <a:cxnLst/>
            <a:rect l="l" t="t" r="r" b="b"/>
            <a:pathLst>
              <a:path w="56476" h="33807">
                <a:moveTo>
                  <a:pt x="0" y="0"/>
                </a:moveTo>
                <a:lnTo>
                  <a:pt x="19443" y="33807"/>
                </a:lnTo>
                <a:lnTo>
                  <a:pt x="56476" y="12420"/>
                </a:lnTo>
                <a:lnTo>
                  <a:pt x="33909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302346" y="8216299"/>
            <a:ext cx="167500" cy="131864"/>
          </a:xfrm>
          <a:custGeom>
            <a:avLst/>
            <a:gdLst/>
            <a:ahLst/>
            <a:cxnLst/>
            <a:rect l="l" t="t" r="r" b="b"/>
            <a:pathLst>
              <a:path w="167500" h="131864">
                <a:moveTo>
                  <a:pt x="23863" y="129705"/>
                </a:moveTo>
                <a:lnTo>
                  <a:pt x="57340" y="110489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3408" y="118478"/>
                </a:lnTo>
                <a:lnTo>
                  <a:pt x="34772" y="123443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6012" y="116966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03205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03639" y="8216301"/>
            <a:ext cx="166204" cy="95897"/>
          </a:xfrm>
          <a:custGeom>
            <a:avLst/>
            <a:gdLst/>
            <a:ahLst/>
            <a:cxnLst/>
            <a:rect l="l" t="t" r="r" b="b"/>
            <a:pathLst>
              <a:path w="166204" h="95897">
                <a:moveTo>
                  <a:pt x="0" y="95897"/>
                </a:moveTo>
                <a:lnTo>
                  <a:pt x="166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26209" y="8334777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9545" y="0"/>
                </a:lnTo>
                <a:lnTo>
                  <a:pt x="1090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26209" y="8326789"/>
            <a:ext cx="33477" cy="19215"/>
          </a:xfrm>
          <a:custGeom>
            <a:avLst/>
            <a:gdLst/>
            <a:ahLst/>
            <a:cxnLst/>
            <a:rect l="l" t="t" r="r" b="b"/>
            <a:pathLst>
              <a:path w="33477" h="19215">
                <a:moveTo>
                  <a:pt x="0" y="19215"/>
                </a:moveTo>
                <a:lnTo>
                  <a:pt x="33477" y="0"/>
                </a:lnTo>
                <a:lnTo>
                  <a:pt x="0" y="19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37117" y="8334775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45757" y="8312203"/>
            <a:ext cx="39103" cy="22567"/>
          </a:xfrm>
          <a:custGeom>
            <a:avLst/>
            <a:gdLst/>
            <a:ahLst/>
            <a:cxnLst/>
            <a:rect l="l" t="t" r="r" b="b"/>
            <a:pathLst>
              <a:path w="39103" h="22567">
                <a:moveTo>
                  <a:pt x="0" y="22567"/>
                </a:moveTo>
                <a:lnTo>
                  <a:pt x="21704" y="10045"/>
                </a:lnTo>
                <a:lnTo>
                  <a:pt x="0" y="22567"/>
                </a:lnTo>
                <a:lnTo>
                  <a:pt x="39103" y="0"/>
                </a:lnTo>
                <a:lnTo>
                  <a:pt x="19545" y="11341"/>
                </a:lnTo>
                <a:lnTo>
                  <a:pt x="22352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345752" y="8319435"/>
            <a:ext cx="26682" cy="15341"/>
          </a:xfrm>
          <a:custGeom>
            <a:avLst/>
            <a:gdLst/>
            <a:ahLst/>
            <a:cxnLst/>
            <a:rect l="l" t="t" r="r" b="b"/>
            <a:pathLst>
              <a:path w="26682" h="15341">
                <a:moveTo>
                  <a:pt x="26682" y="0"/>
                </a:move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345764" y="8321920"/>
            <a:ext cx="22352" cy="12852"/>
          </a:xfrm>
          <a:custGeom>
            <a:avLst/>
            <a:gdLst/>
            <a:ahLst/>
            <a:cxnLst/>
            <a:rect l="l" t="t" r="r" b="b"/>
            <a:pathLst>
              <a:path w="22351" h="12852">
                <a:moveTo>
                  <a:pt x="22351" y="0"/>
                </a:moveTo>
                <a:lnTo>
                  <a:pt x="0" y="12852"/>
                </a:lnTo>
                <a:lnTo>
                  <a:pt x="21704" y="317"/>
                </a:lnTo>
                <a:lnTo>
                  <a:pt x="259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359692" y="8322247"/>
            <a:ext cx="7772" cy="4533"/>
          </a:xfrm>
          <a:custGeom>
            <a:avLst/>
            <a:gdLst/>
            <a:ahLst/>
            <a:cxnLst/>
            <a:rect l="l" t="t" r="r" b="b"/>
            <a:pathLst>
              <a:path w="7772" h="4533">
                <a:moveTo>
                  <a:pt x="0" y="4533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359692" y="8314576"/>
            <a:ext cx="21170" cy="12204"/>
          </a:xfrm>
          <a:custGeom>
            <a:avLst/>
            <a:gdLst/>
            <a:ahLst/>
            <a:cxnLst/>
            <a:rect l="l" t="t" r="r" b="b"/>
            <a:pathLst>
              <a:path w="21170" h="12204">
                <a:moveTo>
                  <a:pt x="0" y="12204"/>
                </a:moveTo>
                <a:lnTo>
                  <a:pt x="21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359692" y="8304861"/>
            <a:ext cx="42545" cy="21920"/>
          </a:xfrm>
          <a:custGeom>
            <a:avLst/>
            <a:gdLst/>
            <a:ahLst/>
            <a:cxnLst/>
            <a:rect l="l" t="t" r="r" b="b"/>
            <a:pathLst>
              <a:path w="42545" h="21920">
                <a:moveTo>
                  <a:pt x="0" y="21920"/>
                </a:moveTo>
                <a:lnTo>
                  <a:pt x="37909" y="0"/>
                </a:lnTo>
                <a:lnTo>
                  <a:pt x="4254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365301" y="8314575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15557" y="0"/>
                </a:moveTo>
                <a:lnTo>
                  <a:pt x="0" y="8966"/>
                </a:lnTo>
                <a:lnTo>
                  <a:pt x="2159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365309" y="8314579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2806" y="7340"/>
                </a:moveTo>
                <a:lnTo>
                  <a:pt x="0" y="8966"/>
                </a:ln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365306" y="8304858"/>
            <a:ext cx="32296" cy="18681"/>
          </a:xfrm>
          <a:custGeom>
            <a:avLst/>
            <a:gdLst/>
            <a:ahLst/>
            <a:cxnLst/>
            <a:rect l="l" t="t" r="r" b="b"/>
            <a:pathLst>
              <a:path w="32296" h="18681">
                <a:moveTo>
                  <a:pt x="0" y="18681"/>
                </a:moveTo>
                <a:lnTo>
                  <a:pt x="322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  <a:lnTo>
                  <a:pt x="0" y="7988"/>
                </a:lnTo>
                <a:lnTo>
                  <a:pt x="982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371033" y="8304862"/>
            <a:ext cx="26568" cy="15328"/>
          </a:xfrm>
          <a:custGeom>
            <a:avLst/>
            <a:gdLst/>
            <a:ahLst/>
            <a:cxnLst/>
            <a:rect l="l" t="t" r="r" b="b"/>
            <a:pathLst>
              <a:path w="26568" h="15328">
                <a:moveTo>
                  <a:pt x="0" y="15328"/>
                </a:moveTo>
                <a:lnTo>
                  <a:pt x="26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371033" y="8304862"/>
            <a:ext cx="31203" cy="15328"/>
          </a:xfrm>
          <a:custGeom>
            <a:avLst/>
            <a:gdLst/>
            <a:ahLst/>
            <a:cxnLst/>
            <a:rect l="l" t="t" r="r" b="b"/>
            <a:pathLst>
              <a:path w="31203" h="15328">
                <a:moveTo>
                  <a:pt x="0" y="15328"/>
                </a:moveTo>
                <a:lnTo>
                  <a:pt x="9829" y="9715"/>
                </a:lnTo>
                <a:lnTo>
                  <a:pt x="0" y="15328"/>
                </a:lnTo>
                <a:lnTo>
                  <a:pt x="22567" y="2374"/>
                </a:lnTo>
                <a:lnTo>
                  <a:pt x="13817" y="7340"/>
                </a:lnTo>
                <a:lnTo>
                  <a:pt x="26568" y="0"/>
                </a:lnTo>
                <a:lnTo>
                  <a:pt x="13817" y="7340"/>
                </a:lnTo>
                <a:lnTo>
                  <a:pt x="26568" y="0"/>
                </a:lnTo>
                <a:lnTo>
                  <a:pt x="31203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365305" y="8313714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727" y="6476"/>
                </a:moveTo>
                <a:lnTo>
                  <a:pt x="16954" y="0"/>
                </a:lnTo>
                <a:lnTo>
                  <a:pt x="0" y="9829"/>
                </a:lnTo>
                <a:lnTo>
                  <a:pt x="2806" y="8204"/>
                </a:lnTo>
                <a:lnTo>
                  <a:pt x="0" y="9829"/>
                </a:lnTo>
                <a:lnTo>
                  <a:pt x="2159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365309" y="8307238"/>
            <a:ext cx="28295" cy="16306"/>
          </a:xfrm>
          <a:custGeom>
            <a:avLst/>
            <a:gdLst/>
            <a:ahLst/>
            <a:cxnLst/>
            <a:rect l="l" t="t" r="r" b="b"/>
            <a:pathLst>
              <a:path w="28295" h="16306">
                <a:moveTo>
                  <a:pt x="2806" y="14681"/>
                </a:moveTo>
                <a:lnTo>
                  <a:pt x="0" y="16306"/>
                </a:lnTo>
                <a:lnTo>
                  <a:pt x="28295" y="0"/>
                </a:lnTo>
                <a:lnTo>
                  <a:pt x="0" y="16306"/>
                </a:lnTo>
                <a:lnTo>
                  <a:pt x="280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371029" y="8314575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9829" y="0"/>
                </a:moveTo>
                <a:lnTo>
                  <a:pt x="0" y="5613"/>
                </a:lnTo>
                <a:lnTo>
                  <a:pt x="1409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5371030" y="8304857"/>
            <a:ext cx="26568" cy="15341"/>
          </a:xfrm>
          <a:custGeom>
            <a:avLst/>
            <a:gdLst/>
            <a:ahLst/>
            <a:cxnLst/>
            <a:rect l="l" t="t" r="r" b="b"/>
            <a:pathLst>
              <a:path w="26568" h="15341">
                <a:moveTo>
                  <a:pt x="26568" y="0"/>
                </a:moveTo>
                <a:lnTo>
                  <a:pt x="0" y="15341"/>
                </a:lnTo>
                <a:lnTo>
                  <a:pt x="1409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5371029" y="8307235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829" y="7340"/>
                </a:moveTo>
                <a:lnTo>
                  <a:pt x="0" y="12954"/>
                </a:lnTo>
                <a:lnTo>
                  <a:pt x="22567" y="0"/>
                </a:lnTo>
                <a:lnTo>
                  <a:pt x="13830" y="4965"/>
                </a:lnTo>
                <a:lnTo>
                  <a:pt x="22567" y="0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371033" y="8268032"/>
            <a:ext cx="90284" cy="59715"/>
          </a:xfrm>
          <a:custGeom>
            <a:avLst/>
            <a:gdLst/>
            <a:ahLst/>
            <a:cxnLst/>
            <a:rect l="l" t="t" r="r" b="b"/>
            <a:pathLst>
              <a:path w="90284" h="59715">
                <a:moveTo>
                  <a:pt x="0" y="52158"/>
                </a:moveTo>
                <a:lnTo>
                  <a:pt x="1397" y="51409"/>
                </a:lnTo>
                <a:lnTo>
                  <a:pt x="0" y="52158"/>
                </a:lnTo>
                <a:lnTo>
                  <a:pt x="90284" y="0"/>
                </a:lnTo>
                <a:lnTo>
                  <a:pt x="44170" y="26669"/>
                </a:lnTo>
                <a:lnTo>
                  <a:pt x="63068" y="5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371033" y="8314578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0" y="5613"/>
                </a:move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38226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384854" y="8306154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0" y="6045"/>
                </a:moveTo>
                <a:lnTo>
                  <a:pt x="8750" y="1079"/>
                </a:lnTo>
                <a:lnTo>
                  <a:pt x="10477" y="0"/>
                </a:lnTo>
                <a:lnTo>
                  <a:pt x="0" y="6045"/>
                </a:lnTo>
                <a:lnTo>
                  <a:pt x="8750" y="1079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5393596" y="8303992"/>
            <a:ext cx="33921" cy="33807"/>
          </a:xfrm>
          <a:custGeom>
            <a:avLst/>
            <a:gdLst/>
            <a:ahLst/>
            <a:cxnLst/>
            <a:rect l="l" t="t" r="r" b="b"/>
            <a:pathLst>
              <a:path w="33921" h="33807">
                <a:moveTo>
                  <a:pt x="33705" y="27647"/>
                </a:moveTo>
                <a:lnTo>
                  <a:pt x="33921" y="27546"/>
                </a:lnTo>
                <a:lnTo>
                  <a:pt x="23126" y="33807"/>
                </a:lnTo>
                <a:lnTo>
                  <a:pt x="4000" y="863"/>
                </a:lnTo>
                <a:lnTo>
                  <a:pt x="0" y="3238"/>
                </a:lnTo>
                <a:lnTo>
                  <a:pt x="5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5393602" y="830064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1102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5384854" y="8304858"/>
            <a:ext cx="12738" cy="7340"/>
          </a:xfrm>
          <a:custGeom>
            <a:avLst/>
            <a:gdLst/>
            <a:ahLst/>
            <a:cxnLst/>
            <a:rect l="l" t="t" r="r" b="b"/>
            <a:pathLst>
              <a:path w="12738" h="7340">
                <a:moveTo>
                  <a:pt x="0" y="7340"/>
                </a:moveTo>
                <a:lnTo>
                  <a:pt x="12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0" y="2374"/>
                </a:lnTo>
                <a:lnTo>
                  <a:pt x="4000" y="0"/>
                </a:lnTo>
                <a:lnTo>
                  <a:pt x="8636" y="7988"/>
                </a:lnTo>
                <a:lnTo>
                  <a:pt x="4000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5400408" y="8301179"/>
            <a:ext cx="3670" cy="2057"/>
          </a:xfrm>
          <a:custGeom>
            <a:avLst/>
            <a:gdLst/>
            <a:ahLst/>
            <a:cxnLst/>
            <a:rect l="l" t="t" r="r" b="b"/>
            <a:pathLst>
              <a:path w="3670" h="2057">
                <a:moveTo>
                  <a:pt x="0" y="2057"/>
                </a:moveTo>
                <a:lnTo>
                  <a:pt x="3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5397599" y="8304756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5393604" y="8304856"/>
            <a:ext cx="3987" cy="2374"/>
          </a:xfrm>
          <a:custGeom>
            <a:avLst/>
            <a:gdLst/>
            <a:ahLst/>
            <a:cxnLst/>
            <a:rect l="l" t="t" r="r" b="b"/>
            <a:pathLst>
              <a:path w="3987" h="2374">
                <a:moveTo>
                  <a:pt x="1727" y="1295"/>
                </a:move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5404835" y="8298917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0" y="172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5412287" y="8295999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5414115" y="829416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977" y="647"/>
                </a:moveTo>
                <a:lnTo>
                  <a:pt x="0" y="1193"/>
                </a:lnTo>
                <a:lnTo>
                  <a:pt x="2057" y="0"/>
                </a:lnTo>
                <a:lnTo>
                  <a:pt x="97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5415193" y="8232063"/>
            <a:ext cx="74955" cy="62636"/>
          </a:xfrm>
          <a:custGeom>
            <a:avLst/>
            <a:gdLst/>
            <a:ahLst/>
            <a:cxnLst/>
            <a:rect l="l" t="t" r="r" b="b"/>
            <a:pathLst>
              <a:path w="74955" h="62636">
                <a:moveTo>
                  <a:pt x="63728" y="0"/>
                </a:moveTo>
                <a:lnTo>
                  <a:pt x="74955" y="19329"/>
                </a:lnTo>
                <a:lnTo>
                  <a:pt x="0" y="6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5406129" y="8298376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5413689" y="8295352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5415199" y="8294594"/>
            <a:ext cx="18897" cy="37261"/>
          </a:xfrm>
          <a:custGeom>
            <a:avLst/>
            <a:gdLst/>
            <a:ahLst/>
            <a:cxnLst/>
            <a:rect l="l" t="t" r="r" b="b"/>
            <a:pathLst>
              <a:path w="18897" h="37261">
                <a:moveTo>
                  <a:pt x="11772" y="37261"/>
                </a:moveTo>
                <a:lnTo>
                  <a:pt x="18897" y="33159"/>
                </a:ln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5415201" y="8289625"/>
            <a:ext cx="18897" cy="38125"/>
          </a:xfrm>
          <a:custGeom>
            <a:avLst/>
            <a:gdLst/>
            <a:ahLst/>
            <a:cxnLst/>
            <a:rect l="l" t="t" r="r" b="b"/>
            <a:pathLst>
              <a:path w="18897" h="38125">
                <a:moveTo>
                  <a:pt x="0" y="5079"/>
                </a:move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18897" y="38125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8750" y="0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5415202" y="8281092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5875" y="4432"/>
                </a:moveTo>
                <a:lnTo>
                  <a:pt x="23545" y="0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431" y="1339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18897" y="46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5415201" y="8261545"/>
            <a:ext cx="57454" cy="66205"/>
          </a:xfrm>
          <a:custGeom>
            <a:avLst/>
            <a:gdLst/>
            <a:ahLst/>
            <a:cxnLst/>
            <a:rect l="l" t="t" r="r" b="b"/>
            <a:pathLst>
              <a:path w="57454" h="66205">
                <a:moveTo>
                  <a:pt x="0" y="33159"/>
                </a:moveTo>
                <a:lnTo>
                  <a:pt x="57454" y="0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18897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5415201" y="82941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546"/>
                </a:moveTo>
                <a:lnTo>
                  <a:pt x="977" y="0"/>
                </a:lnTo>
                <a:lnTo>
                  <a:pt x="43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5415313" y="8294165"/>
            <a:ext cx="863" cy="431"/>
          </a:xfrm>
          <a:custGeom>
            <a:avLst/>
            <a:gdLst/>
            <a:ahLst/>
            <a:cxnLst/>
            <a:rect l="l" t="t" r="r" b="b"/>
            <a:pathLst>
              <a:path w="863" h="431">
                <a:moveTo>
                  <a:pt x="0" y="431"/>
                </a:moveTo>
                <a:lnTo>
                  <a:pt x="863" y="0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5407101" y="8294166"/>
            <a:ext cx="9080" cy="5181"/>
          </a:xfrm>
          <a:custGeom>
            <a:avLst/>
            <a:gdLst/>
            <a:ahLst/>
            <a:cxnLst/>
            <a:rect l="l" t="t" r="r" b="b"/>
            <a:pathLst>
              <a:path w="9080" h="5181">
                <a:moveTo>
                  <a:pt x="0" y="5181"/>
                </a:moveTo>
                <a:lnTo>
                  <a:pt x="9080" y="0"/>
                </a:lnTo>
                <a:lnTo>
                  <a:pt x="810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534"/>
                </a:lnTo>
                <a:lnTo>
                  <a:pt x="11341" y="6476"/>
                </a:lnTo>
                <a:lnTo>
                  <a:pt x="0" y="13068"/>
                </a:lnTo>
                <a:lnTo>
                  <a:pt x="11341" y="6476"/>
                </a:lnTo>
                <a:lnTo>
                  <a:pt x="0" y="13068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1341" y="6476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5417155" y="8335097"/>
            <a:ext cx="4203" cy="2489"/>
          </a:xfrm>
          <a:custGeom>
            <a:avLst/>
            <a:gdLst/>
            <a:ahLst/>
            <a:cxnLst/>
            <a:rect l="l" t="t" r="r" b="b"/>
            <a:pathLst>
              <a:path w="4203" h="2489">
                <a:moveTo>
                  <a:pt x="4203" y="0"/>
                </a:moveTo>
                <a:lnTo>
                  <a:pt x="0" y="2489"/>
                </a:lnTo>
                <a:lnTo>
                  <a:pt x="290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5416711" y="8336283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2489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5416721" y="8335636"/>
            <a:ext cx="3771" cy="2159"/>
          </a:xfrm>
          <a:custGeom>
            <a:avLst/>
            <a:gdLst/>
            <a:ahLst/>
            <a:cxnLst/>
            <a:rect l="l" t="t" r="r" b="b"/>
            <a:pathLst>
              <a:path w="3771" h="2158">
                <a:moveTo>
                  <a:pt x="1828" y="1079"/>
                </a:moveTo>
                <a:lnTo>
                  <a:pt x="0" y="2159"/>
                </a:lnTo>
                <a:lnTo>
                  <a:pt x="37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5416715" y="8335637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431" y="1943"/>
                </a:moveTo>
                <a:lnTo>
                  <a:pt x="0" y="2158"/>
                </a:lnTo>
                <a:lnTo>
                  <a:pt x="3352" y="215"/>
                </a:lnTo>
                <a:lnTo>
                  <a:pt x="431" y="1943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5417143" y="8335637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  <a:lnTo>
                  <a:pt x="292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5416715" y="8336285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0" y="1511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5417153" y="8336283"/>
            <a:ext cx="2044" cy="1295"/>
          </a:xfrm>
          <a:custGeom>
            <a:avLst/>
            <a:gdLst/>
            <a:ahLst/>
            <a:cxnLst/>
            <a:rect l="l" t="t" r="r" b="b"/>
            <a:pathLst>
              <a:path w="2044" h="1295">
                <a:moveTo>
                  <a:pt x="1397" y="431"/>
                </a:moveTo>
                <a:lnTo>
                  <a:pt x="0" y="1295"/>
                </a:ln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5417143" y="8335636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2921" y="215"/>
                </a:moveTo>
                <a:lnTo>
                  <a:pt x="0" y="1943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5416715" y="8335853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431" y="1727"/>
                </a:moveTo>
                <a:lnTo>
                  <a:pt x="1828" y="863"/>
                </a:lnTo>
                <a:lnTo>
                  <a:pt x="0" y="1943"/>
                </a:lnTo>
                <a:lnTo>
                  <a:pt x="3352" y="0"/>
                </a:lnTo>
                <a:lnTo>
                  <a:pt x="431" y="1727"/>
                </a:lnTo>
                <a:lnTo>
                  <a:pt x="2489" y="431"/>
                </a:lnTo>
                <a:lnTo>
                  <a:pt x="431" y="1727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5418552" y="833509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417143" y="8335852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2057" y="431"/>
                </a:moveTo>
                <a:lnTo>
                  <a:pt x="0" y="1727"/>
                </a:lnTo>
                <a:lnTo>
                  <a:pt x="2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418550" y="833509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416711" y="8335852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5418552" y="8335637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5423952" y="8281093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8534"/>
                </a:moveTo>
                <a:lnTo>
                  <a:pt x="3568" y="6477"/>
                </a:lnTo>
                <a:lnTo>
                  <a:pt x="0" y="8534"/>
                </a:lnTo>
                <a:lnTo>
                  <a:pt x="14795" y="0"/>
                </a:lnTo>
                <a:lnTo>
                  <a:pt x="7124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416180" y="8287570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7772" y="2057"/>
                </a:moveTo>
                <a:lnTo>
                  <a:pt x="11341" y="0"/>
                </a:lnTo>
                <a:lnTo>
                  <a:pt x="0" y="6591"/>
                </a:lnTo>
                <a:lnTo>
                  <a:pt x="11341" y="0"/>
                </a:lnTo>
                <a:lnTo>
                  <a:pt x="777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427518" y="8278404"/>
            <a:ext cx="15976" cy="9169"/>
          </a:xfrm>
          <a:custGeom>
            <a:avLst/>
            <a:gdLst/>
            <a:ahLst/>
            <a:cxnLst/>
            <a:rect l="l" t="t" r="r" b="b"/>
            <a:pathLst>
              <a:path w="15976" h="9169">
                <a:moveTo>
                  <a:pt x="11226" y="2692"/>
                </a:moveTo>
                <a:lnTo>
                  <a:pt x="15976" y="0"/>
                </a:lnTo>
                <a:lnTo>
                  <a:pt x="0" y="9169"/>
                </a:lnTo>
                <a:lnTo>
                  <a:pt x="11226" y="2692"/>
                </a:lnTo>
                <a:lnTo>
                  <a:pt x="0" y="9169"/>
                </a:lnTo>
                <a:lnTo>
                  <a:pt x="15976" y="0"/>
                </a:lnTo>
                <a:lnTo>
                  <a:pt x="355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5427516" y="8278393"/>
            <a:ext cx="15976" cy="9182"/>
          </a:xfrm>
          <a:custGeom>
            <a:avLst/>
            <a:gdLst/>
            <a:ahLst/>
            <a:cxnLst/>
            <a:rect l="l" t="t" r="r" b="b"/>
            <a:pathLst>
              <a:path w="15976" h="9182">
                <a:moveTo>
                  <a:pt x="0" y="9182"/>
                </a:moveTo>
                <a:lnTo>
                  <a:pt x="15976" y="0"/>
                </a:lnTo>
                <a:lnTo>
                  <a:pt x="0" y="9182"/>
                </a:lnTo>
                <a:lnTo>
                  <a:pt x="11226" y="2705"/>
                </a:lnTo>
                <a:lnTo>
                  <a:pt x="3568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427516" y="8281098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5429026" y="8329912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0"/>
                </a:moveTo>
                <a:lnTo>
                  <a:pt x="0" y="749"/>
                </a:lnTo>
                <a:lnTo>
                  <a:pt x="86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5427516" y="8329589"/>
            <a:ext cx="3340" cy="1943"/>
          </a:xfrm>
          <a:custGeom>
            <a:avLst/>
            <a:gdLst/>
            <a:ahLst/>
            <a:cxnLst/>
            <a:rect l="l" t="t" r="r" b="b"/>
            <a:pathLst>
              <a:path w="3340" h="1943">
                <a:moveTo>
                  <a:pt x="0" y="1943"/>
                </a:move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5427516" y="8329918"/>
            <a:ext cx="2806" cy="1612"/>
          </a:xfrm>
          <a:custGeom>
            <a:avLst/>
            <a:gdLst/>
            <a:ahLst/>
            <a:cxnLst/>
            <a:rect l="l" t="t" r="r" b="b"/>
            <a:pathLst>
              <a:path w="2806" h="1612">
                <a:moveTo>
                  <a:pt x="1511" y="749"/>
                </a:moveTo>
                <a:lnTo>
                  <a:pt x="2806" y="0"/>
                </a:lnTo>
                <a:lnTo>
                  <a:pt x="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5427516" y="8330121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1511" y="546"/>
                </a:moveTo>
                <a:lnTo>
                  <a:pt x="2374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429027" y="832991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429027" y="832958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295" y="330"/>
                </a:ln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5429027" y="8330121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546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5429026" y="8329582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295" y="330"/>
                </a:moveTo>
                <a:lnTo>
                  <a:pt x="0" y="10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5427515" y="8329582"/>
            <a:ext cx="3352" cy="1955"/>
          </a:xfrm>
          <a:custGeom>
            <a:avLst/>
            <a:gdLst/>
            <a:ahLst/>
            <a:cxnLst/>
            <a:rect l="l" t="t" r="r" b="b"/>
            <a:pathLst>
              <a:path w="3352" h="1955">
                <a:moveTo>
                  <a:pt x="2806" y="330"/>
                </a:moveTo>
                <a:lnTo>
                  <a:pt x="1511" y="1079"/>
                </a:lnTo>
                <a:lnTo>
                  <a:pt x="3352" y="0"/>
                </a:lnTo>
                <a:lnTo>
                  <a:pt x="1511" y="1079"/>
                </a:lnTo>
                <a:lnTo>
                  <a:pt x="2806" y="330"/>
                </a:lnTo>
                <a:lnTo>
                  <a:pt x="0" y="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5429026" y="8330128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5427518" y="827462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6"/>
                </a:moveTo>
                <a:lnTo>
                  <a:pt x="22567" y="0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0" y="12953"/>
                </a:lnTo>
                <a:lnTo>
                  <a:pt x="11226" y="6476"/>
                </a:lnTo>
                <a:lnTo>
                  <a:pt x="3556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4749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5431077" y="8278399"/>
            <a:ext cx="12420" cy="7124"/>
          </a:xfrm>
          <a:custGeom>
            <a:avLst/>
            <a:gdLst/>
            <a:ahLst/>
            <a:cxnLst/>
            <a:rect l="l" t="t" r="r" b="b"/>
            <a:pathLst>
              <a:path w="12420" h="7124">
                <a:moveTo>
                  <a:pt x="0" y="7124"/>
                </a:moveTo>
                <a:lnTo>
                  <a:pt x="12420" y="0"/>
                </a:lnTo>
                <a:lnTo>
                  <a:pt x="7670" y="2692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5427511" y="8278397"/>
            <a:ext cx="15989" cy="9182"/>
          </a:xfrm>
          <a:custGeom>
            <a:avLst/>
            <a:gdLst/>
            <a:ahLst/>
            <a:cxnLst/>
            <a:rect l="l" t="t" r="r" b="b"/>
            <a:pathLst>
              <a:path w="15989" h="9182">
                <a:moveTo>
                  <a:pt x="15989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5438745" y="8278404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5443495" y="8268025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6591" y="6591"/>
                </a:moveTo>
                <a:lnTo>
                  <a:pt x="17818" y="0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5450086" y="8268025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  <a:lnTo>
                  <a:pt x="647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5443500" y="8261544"/>
            <a:ext cx="29159" cy="16852"/>
          </a:xfrm>
          <a:custGeom>
            <a:avLst/>
            <a:gdLst/>
            <a:ahLst/>
            <a:cxnLst/>
            <a:rect l="l" t="t" r="r" b="b"/>
            <a:pathLst>
              <a:path w="29159" h="16852">
                <a:moveTo>
                  <a:pt x="0" y="16852"/>
                </a:moveTo>
                <a:lnTo>
                  <a:pt x="17818" y="6476"/>
                </a:lnTo>
                <a:lnTo>
                  <a:pt x="6591" y="13068"/>
                </a:lnTo>
                <a:lnTo>
                  <a:pt x="17818" y="6476"/>
                </a:lnTo>
                <a:lnTo>
                  <a:pt x="7226" y="12636"/>
                </a:lnTo>
                <a:lnTo>
                  <a:pt x="29159" y="0"/>
                </a:lnTo>
                <a:lnTo>
                  <a:pt x="26238" y="1625"/>
                </a:lnTo>
                <a:lnTo>
                  <a:pt x="29159" y="0"/>
                </a:lnTo>
                <a:lnTo>
                  <a:pt x="7226" y="12636"/>
                </a:lnTo>
                <a:lnTo>
                  <a:pt x="29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5450734" y="8261546"/>
            <a:ext cx="21920" cy="12636"/>
          </a:xfrm>
          <a:custGeom>
            <a:avLst/>
            <a:gdLst/>
            <a:ahLst/>
            <a:cxnLst/>
            <a:rect l="l" t="t" r="r" b="b"/>
            <a:pathLst>
              <a:path w="21920" h="12636">
                <a:moveTo>
                  <a:pt x="0" y="12636"/>
                </a:moveTo>
                <a:lnTo>
                  <a:pt x="21920" y="0"/>
                </a:lnTo>
                <a:lnTo>
                  <a:pt x="1901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727" y="5511"/>
                </a:lnTo>
                <a:lnTo>
                  <a:pt x="0" y="6476"/>
                </a:lnTo>
                <a:lnTo>
                  <a:pt x="11341" y="0"/>
                </a:lnTo>
                <a:lnTo>
                  <a:pt x="1727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5461322" y="8261543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8420" y="1625"/>
                </a:moveTo>
                <a:lnTo>
                  <a:pt x="11341" y="0"/>
                </a:lnTo>
                <a:lnTo>
                  <a:pt x="0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5469738" y="8233252"/>
            <a:ext cx="20421" cy="29921"/>
          </a:xfrm>
          <a:custGeom>
            <a:avLst/>
            <a:gdLst/>
            <a:ahLst/>
            <a:cxnLst/>
            <a:rect l="l" t="t" r="r" b="b"/>
            <a:pathLst>
              <a:path w="20421" h="29921">
                <a:moveTo>
                  <a:pt x="2921" y="28295"/>
                </a:moveTo>
                <a:lnTo>
                  <a:pt x="12852" y="22567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0" y="29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  <a:lnTo>
                  <a:pt x="7023" y="1193"/>
                </a:lnTo>
                <a:lnTo>
                  <a:pt x="6261" y="0"/>
                </a:lnTo>
                <a:lnTo>
                  <a:pt x="702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5478924" y="8232062"/>
            <a:ext cx="11226" cy="23761"/>
          </a:xfrm>
          <a:custGeom>
            <a:avLst/>
            <a:gdLst/>
            <a:ahLst/>
            <a:cxnLst/>
            <a:rect l="l" t="t" r="r" b="b"/>
            <a:pathLst>
              <a:path w="11226" h="23761">
                <a:moveTo>
                  <a:pt x="3670" y="23761"/>
                </a:moveTo>
                <a:lnTo>
                  <a:pt x="11226" y="19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5478927" y="823205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5478928" y="8232066"/>
            <a:ext cx="11226" cy="19329"/>
          </a:xfrm>
          <a:custGeom>
            <a:avLst/>
            <a:gdLst/>
            <a:ahLst/>
            <a:cxnLst/>
            <a:rect l="l" t="t" r="r" b="b"/>
            <a:pathLst>
              <a:path w="11226" h="19329">
                <a:moveTo>
                  <a:pt x="11226" y="19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468583" y="8500013"/>
            <a:ext cx="22136" cy="168478"/>
          </a:xfrm>
          <a:custGeom>
            <a:avLst/>
            <a:gdLst/>
            <a:ahLst/>
            <a:cxnLst/>
            <a:rect l="l" t="t" r="r" b="b"/>
            <a:pathLst>
              <a:path w="22136" h="168478">
                <a:moveTo>
                  <a:pt x="0" y="0"/>
                </a:moveTo>
                <a:lnTo>
                  <a:pt x="386" y="15343"/>
                </a:lnTo>
                <a:lnTo>
                  <a:pt x="853" y="26053"/>
                </a:lnTo>
                <a:lnTo>
                  <a:pt x="1677" y="35938"/>
                </a:lnTo>
                <a:lnTo>
                  <a:pt x="3138" y="48805"/>
                </a:lnTo>
                <a:lnTo>
                  <a:pt x="4000" y="55943"/>
                </a:lnTo>
                <a:lnTo>
                  <a:pt x="6108" y="72672"/>
                </a:lnTo>
                <a:lnTo>
                  <a:pt x="7869" y="85879"/>
                </a:lnTo>
                <a:lnTo>
                  <a:pt x="9427" y="96722"/>
                </a:lnTo>
                <a:lnTo>
                  <a:pt x="10923" y="106359"/>
                </a:lnTo>
                <a:lnTo>
                  <a:pt x="12498" y="115946"/>
                </a:lnTo>
                <a:lnTo>
                  <a:pt x="14296" y="126641"/>
                </a:lnTo>
                <a:lnTo>
                  <a:pt x="16458" y="139603"/>
                </a:lnTo>
                <a:lnTo>
                  <a:pt x="19126" y="155987"/>
                </a:lnTo>
                <a:lnTo>
                  <a:pt x="19329" y="157251"/>
                </a:lnTo>
                <a:lnTo>
                  <a:pt x="20193" y="162864"/>
                </a:lnTo>
                <a:lnTo>
                  <a:pt x="20307" y="163080"/>
                </a:lnTo>
                <a:lnTo>
                  <a:pt x="22136" y="168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467396" y="8443852"/>
            <a:ext cx="4864" cy="105295"/>
          </a:xfrm>
          <a:custGeom>
            <a:avLst/>
            <a:gdLst/>
            <a:ahLst/>
            <a:cxnLst/>
            <a:rect l="l" t="t" r="r" b="b"/>
            <a:pathLst>
              <a:path w="4864" h="105295">
                <a:moveTo>
                  <a:pt x="215" y="0"/>
                </a:moveTo>
                <a:lnTo>
                  <a:pt x="431" y="1828"/>
                </a:lnTo>
                <a:lnTo>
                  <a:pt x="431" y="3784"/>
                </a:lnTo>
                <a:lnTo>
                  <a:pt x="431" y="6807"/>
                </a:lnTo>
                <a:lnTo>
                  <a:pt x="0" y="6807"/>
                </a:lnTo>
                <a:lnTo>
                  <a:pt x="866" y="26457"/>
                </a:lnTo>
                <a:lnTo>
                  <a:pt x="1458" y="39485"/>
                </a:lnTo>
                <a:lnTo>
                  <a:pt x="1956" y="50138"/>
                </a:lnTo>
                <a:lnTo>
                  <a:pt x="2428" y="59756"/>
                </a:lnTo>
                <a:lnTo>
                  <a:pt x="2939" y="69681"/>
                </a:lnTo>
                <a:lnTo>
                  <a:pt x="3556" y="81252"/>
                </a:lnTo>
                <a:lnTo>
                  <a:pt x="4346" y="95810"/>
                </a:lnTo>
                <a:lnTo>
                  <a:pt x="4864" y="10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472147" y="8239845"/>
            <a:ext cx="18364" cy="117500"/>
          </a:xfrm>
          <a:custGeom>
            <a:avLst/>
            <a:gdLst/>
            <a:ahLst/>
            <a:cxnLst/>
            <a:rect l="l" t="t" r="r" b="b"/>
            <a:pathLst>
              <a:path w="18364" h="117500">
                <a:moveTo>
                  <a:pt x="215" y="117500"/>
                </a:moveTo>
                <a:lnTo>
                  <a:pt x="0" y="114477"/>
                </a:lnTo>
                <a:lnTo>
                  <a:pt x="431" y="111455"/>
                </a:lnTo>
                <a:lnTo>
                  <a:pt x="2879" y="94764"/>
                </a:lnTo>
                <a:lnTo>
                  <a:pt x="4803" y="81577"/>
                </a:lnTo>
                <a:lnTo>
                  <a:pt x="6385" y="70740"/>
                </a:lnTo>
                <a:lnTo>
                  <a:pt x="7808" y="61102"/>
                </a:lnTo>
                <a:lnTo>
                  <a:pt x="9254" y="51512"/>
                </a:lnTo>
                <a:lnTo>
                  <a:pt x="10906" y="40817"/>
                </a:lnTo>
                <a:lnTo>
                  <a:pt x="12945" y="27866"/>
                </a:lnTo>
                <a:lnTo>
                  <a:pt x="15555" y="11508"/>
                </a:lnTo>
                <a:lnTo>
                  <a:pt x="15773" y="10147"/>
                </a:lnTo>
                <a:lnTo>
                  <a:pt x="16522" y="5067"/>
                </a:lnTo>
                <a:lnTo>
                  <a:pt x="16636" y="4864"/>
                </a:lnTo>
                <a:lnTo>
                  <a:pt x="1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606283" y="7546478"/>
            <a:ext cx="805573" cy="709345"/>
          </a:xfrm>
          <a:custGeom>
            <a:avLst/>
            <a:gdLst/>
            <a:ahLst/>
            <a:cxnLst/>
            <a:rect l="l" t="t" r="r" b="b"/>
            <a:pathLst>
              <a:path w="805573" h="709345">
                <a:moveTo>
                  <a:pt x="0" y="709345"/>
                </a:moveTo>
                <a:lnTo>
                  <a:pt x="3479" y="693124"/>
                </a:lnTo>
                <a:lnTo>
                  <a:pt x="6262" y="680574"/>
                </a:lnTo>
                <a:lnTo>
                  <a:pt x="8724" y="670318"/>
                </a:lnTo>
                <a:lnTo>
                  <a:pt x="11239" y="660976"/>
                </a:lnTo>
                <a:lnTo>
                  <a:pt x="14184" y="651172"/>
                </a:lnTo>
                <a:lnTo>
                  <a:pt x="17933" y="639526"/>
                </a:lnTo>
                <a:lnTo>
                  <a:pt x="22860" y="624660"/>
                </a:lnTo>
                <a:lnTo>
                  <a:pt x="24079" y="621004"/>
                </a:lnTo>
                <a:lnTo>
                  <a:pt x="29337" y="605168"/>
                </a:lnTo>
                <a:lnTo>
                  <a:pt x="37135" y="582620"/>
                </a:lnTo>
                <a:lnTo>
                  <a:pt x="48984" y="553812"/>
                </a:lnTo>
                <a:lnTo>
                  <a:pt x="59397" y="530707"/>
                </a:lnTo>
                <a:lnTo>
                  <a:pt x="71792" y="503623"/>
                </a:lnTo>
                <a:lnTo>
                  <a:pt x="80864" y="485236"/>
                </a:lnTo>
                <a:lnTo>
                  <a:pt x="91295" y="466519"/>
                </a:lnTo>
                <a:lnTo>
                  <a:pt x="104114" y="444639"/>
                </a:lnTo>
                <a:lnTo>
                  <a:pt x="119304" y="419025"/>
                </a:lnTo>
                <a:lnTo>
                  <a:pt x="130259" y="401720"/>
                </a:lnTo>
                <a:lnTo>
                  <a:pt x="142622" y="384214"/>
                </a:lnTo>
                <a:lnTo>
                  <a:pt x="157683" y="363854"/>
                </a:lnTo>
                <a:lnTo>
                  <a:pt x="175541" y="339988"/>
                </a:lnTo>
                <a:lnTo>
                  <a:pt x="188292" y="323934"/>
                </a:lnTo>
                <a:lnTo>
                  <a:pt x="202439" y="307849"/>
                </a:lnTo>
                <a:lnTo>
                  <a:pt x="219557" y="289229"/>
                </a:lnTo>
                <a:lnTo>
                  <a:pt x="239854" y="267400"/>
                </a:lnTo>
                <a:lnTo>
                  <a:pt x="254231" y="252799"/>
                </a:lnTo>
                <a:lnTo>
                  <a:pt x="269989" y="238323"/>
                </a:lnTo>
                <a:lnTo>
                  <a:pt x="289115" y="221513"/>
                </a:lnTo>
                <a:lnTo>
                  <a:pt x="311576" y="201995"/>
                </a:lnTo>
                <a:lnTo>
                  <a:pt x="327419" y="189008"/>
                </a:lnTo>
                <a:lnTo>
                  <a:pt x="344667" y="176265"/>
                </a:lnTo>
                <a:lnTo>
                  <a:pt x="365366" y="161670"/>
                </a:lnTo>
                <a:lnTo>
                  <a:pt x="389763" y="144646"/>
                </a:lnTo>
                <a:lnTo>
                  <a:pt x="406906" y="133419"/>
                </a:lnTo>
                <a:lnTo>
                  <a:pt x="425420" y="122585"/>
                </a:lnTo>
                <a:lnTo>
                  <a:pt x="447548" y="110274"/>
                </a:lnTo>
                <a:lnTo>
                  <a:pt x="473667" y="95912"/>
                </a:lnTo>
                <a:lnTo>
                  <a:pt x="491909" y="86540"/>
                </a:lnTo>
                <a:lnTo>
                  <a:pt x="511432" y="77719"/>
                </a:lnTo>
                <a:lnTo>
                  <a:pt x="534708" y="67830"/>
                </a:lnTo>
                <a:lnTo>
                  <a:pt x="562202" y="56351"/>
                </a:lnTo>
                <a:lnTo>
                  <a:pt x="581333" y="48998"/>
                </a:lnTo>
                <a:lnTo>
                  <a:pt x="601690" y="42334"/>
                </a:lnTo>
                <a:lnTo>
                  <a:pt x="625970" y="34988"/>
                </a:lnTo>
                <a:lnTo>
                  <a:pt x="641953" y="30186"/>
                </a:lnTo>
                <a:lnTo>
                  <a:pt x="654511" y="26513"/>
                </a:lnTo>
                <a:lnTo>
                  <a:pt x="664879" y="23653"/>
                </a:lnTo>
                <a:lnTo>
                  <a:pt x="674295" y="21289"/>
                </a:lnTo>
                <a:lnTo>
                  <a:pt x="683994" y="19107"/>
                </a:lnTo>
                <a:lnTo>
                  <a:pt x="695213" y="16791"/>
                </a:lnTo>
                <a:lnTo>
                  <a:pt x="709189" y="14024"/>
                </a:lnTo>
                <a:lnTo>
                  <a:pt x="720140" y="11874"/>
                </a:lnTo>
                <a:lnTo>
                  <a:pt x="736280" y="8782"/>
                </a:lnTo>
                <a:lnTo>
                  <a:pt x="748647" y="6507"/>
                </a:lnTo>
                <a:lnTo>
                  <a:pt x="758833" y="4828"/>
                </a:lnTo>
                <a:lnTo>
                  <a:pt x="768431" y="3524"/>
                </a:lnTo>
                <a:lnTo>
                  <a:pt x="779033" y="2374"/>
                </a:lnTo>
                <a:lnTo>
                  <a:pt x="792232" y="1156"/>
                </a:lnTo>
                <a:lnTo>
                  <a:pt x="8055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546234" y="7508572"/>
            <a:ext cx="862164" cy="1890102"/>
          </a:xfrm>
          <a:custGeom>
            <a:avLst/>
            <a:gdLst/>
            <a:ahLst/>
            <a:cxnLst/>
            <a:rect l="l" t="t" r="r" b="b"/>
            <a:pathLst>
              <a:path w="862164" h="1890102">
                <a:moveTo>
                  <a:pt x="862164" y="0"/>
                </a:moveTo>
                <a:lnTo>
                  <a:pt x="856005" y="215"/>
                </a:lnTo>
                <a:lnTo>
                  <a:pt x="849858" y="1193"/>
                </a:lnTo>
                <a:lnTo>
                  <a:pt x="833303" y="3606"/>
                </a:lnTo>
                <a:lnTo>
                  <a:pt x="820243" y="5362"/>
                </a:lnTo>
                <a:lnTo>
                  <a:pt x="809504" y="6730"/>
                </a:lnTo>
                <a:lnTo>
                  <a:pt x="799914" y="7980"/>
                </a:lnTo>
                <a:lnTo>
                  <a:pt x="766306" y="13714"/>
                </a:lnTo>
                <a:lnTo>
                  <a:pt x="735287" y="20235"/>
                </a:lnTo>
                <a:lnTo>
                  <a:pt x="711803" y="25530"/>
                </a:lnTo>
                <a:lnTo>
                  <a:pt x="682169" y="33941"/>
                </a:lnTo>
                <a:lnTo>
                  <a:pt x="655777" y="42443"/>
                </a:lnTo>
                <a:lnTo>
                  <a:pt x="627295" y="51778"/>
                </a:lnTo>
                <a:lnTo>
                  <a:pt x="598710" y="62404"/>
                </a:lnTo>
                <a:lnTo>
                  <a:pt x="575846" y="72287"/>
                </a:lnTo>
                <a:lnTo>
                  <a:pt x="547697" y="84803"/>
                </a:lnTo>
                <a:lnTo>
                  <a:pt x="525824" y="94879"/>
                </a:lnTo>
                <a:lnTo>
                  <a:pt x="498607" y="109277"/>
                </a:lnTo>
                <a:lnTo>
                  <a:pt x="474446" y="123126"/>
                </a:lnTo>
                <a:lnTo>
                  <a:pt x="448580" y="138215"/>
                </a:lnTo>
                <a:lnTo>
                  <a:pt x="422830" y="154565"/>
                </a:lnTo>
                <a:lnTo>
                  <a:pt x="402505" y="169008"/>
                </a:lnTo>
                <a:lnTo>
                  <a:pt x="377626" y="187095"/>
                </a:lnTo>
                <a:lnTo>
                  <a:pt x="358333" y="201480"/>
                </a:lnTo>
                <a:lnTo>
                  <a:pt x="334694" y="221194"/>
                </a:lnTo>
                <a:lnTo>
                  <a:pt x="313956" y="239763"/>
                </a:lnTo>
                <a:lnTo>
                  <a:pt x="291773" y="259893"/>
                </a:lnTo>
                <a:lnTo>
                  <a:pt x="269979" y="281224"/>
                </a:lnTo>
                <a:lnTo>
                  <a:pt x="253100" y="299582"/>
                </a:lnTo>
                <a:lnTo>
                  <a:pt x="232546" y="322428"/>
                </a:lnTo>
                <a:lnTo>
                  <a:pt x="216644" y="340535"/>
                </a:lnTo>
                <a:lnTo>
                  <a:pt x="197611" y="364751"/>
                </a:lnTo>
                <a:lnTo>
                  <a:pt x="181229" y="387184"/>
                </a:lnTo>
                <a:lnTo>
                  <a:pt x="163679" y="411473"/>
                </a:lnTo>
                <a:lnTo>
                  <a:pt x="146816" y="436864"/>
                </a:lnTo>
                <a:lnTo>
                  <a:pt x="134169" y="458321"/>
                </a:lnTo>
                <a:lnTo>
                  <a:pt x="127114" y="470560"/>
                </a:lnTo>
                <a:lnTo>
                  <a:pt x="118731" y="485052"/>
                </a:lnTo>
                <a:lnTo>
                  <a:pt x="102408" y="514668"/>
                </a:lnTo>
                <a:lnTo>
                  <a:pt x="87685" y="546217"/>
                </a:lnTo>
                <a:lnTo>
                  <a:pt x="69882" y="586380"/>
                </a:lnTo>
                <a:lnTo>
                  <a:pt x="55083" y="625324"/>
                </a:lnTo>
                <a:lnTo>
                  <a:pt x="41281" y="667696"/>
                </a:lnTo>
                <a:lnTo>
                  <a:pt x="31448" y="700077"/>
                </a:lnTo>
                <a:lnTo>
                  <a:pt x="23556" y="733974"/>
                </a:lnTo>
                <a:lnTo>
                  <a:pt x="14560" y="777005"/>
                </a:lnTo>
                <a:lnTo>
                  <a:pt x="8177" y="818197"/>
                </a:lnTo>
                <a:lnTo>
                  <a:pt x="3436" y="862514"/>
                </a:lnTo>
                <a:lnTo>
                  <a:pt x="603" y="896229"/>
                </a:lnTo>
                <a:lnTo>
                  <a:pt x="5" y="931035"/>
                </a:lnTo>
                <a:lnTo>
                  <a:pt x="0" y="944994"/>
                </a:lnTo>
                <a:lnTo>
                  <a:pt x="10" y="961742"/>
                </a:lnTo>
                <a:lnTo>
                  <a:pt x="691" y="995581"/>
                </a:lnTo>
                <a:lnTo>
                  <a:pt x="3707" y="1030218"/>
                </a:lnTo>
                <a:lnTo>
                  <a:pt x="8422" y="1074028"/>
                </a:lnTo>
                <a:lnTo>
                  <a:pt x="14988" y="1115199"/>
                </a:lnTo>
                <a:lnTo>
                  <a:pt x="24122" y="1158682"/>
                </a:lnTo>
                <a:lnTo>
                  <a:pt x="31887" y="1191600"/>
                </a:lnTo>
                <a:lnTo>
                  <a:pt x="42080" y="1224851"/>
                </a:lnTo>
                <a:lnTo>
                  <a:pt x="55762" y="1266747"/>
                </a:lnTo>
                <a:lnTo>
                  <a:pt x="70730" y="1305628"/>
                </a:lnTo>
                <a:lnTo>
                  <a:pt x="88805" y="1346385"/>
                </a:lnTo>
                <a:lnTo>
                  <a:pt x="103198" y="1376990"/>
                </a:lnTo>
                <a:lnTo>
                  <a:pt x="120094" y="1407426"/>
                </a:lnTo>
                <a:lnTo>
                  <a:pt x="127114" y="1419555"/>
                </a:lnTo>
                <a:lnTo>
                  <a:pt x="135485" y="1434065"/>
                </a:lnTo>
                <a:lnTo>
                  <a:pt x="142145" y="1445463"/>
                </a:lnTo>
                <a:lnTo>
                  <a:pt x="147757" y="1454769"/>
                </a:lnTo>
                <a:lnTo>
                  <a:pt x="152983" y="1463004"/>
                </a:lnTo>
                <a:lnTo>
                  <a:pt x="158487" y="1471188"/>
                </a:lnTo>
                <a:lnTo>
                  <a:pt x="164931" y="1480343"/>
                </a:lnTo>
                <a:lnTo>
                  <a:pt x="172979" y="1491489"/>
                </a:lnTo>
                <a:lnTo>
                  <a:pt x="181229" y="1502816"/>
                </a:lnTo>
                <a:lnTo>
                  <a:pt x="191061" y="1516371"/>
                </a:lnTo>
                <a:lnTo>
                  <a:pt x="198873" y="1527015"/>
                </a:lnTo>
                <a:lnTo>
                  <a:pt x="205426" y="1535692"/>
                </a:lnTo>
                <a:lnTo>
                  <a:pt x="211484" y="1543344"/>
                </a:lnTo>
                <a:lnTo>
                  <a:pt x="217811" y="1550915"/>
                </a:lnTo>
                <a:lnTo>
                  <a:pt x="225168" y="1559348"/>
                </a:lnTo>
                <a:lnTo>
                  <a:pt x="234321" y="1569585"/>
                </a:lnTo>
                <a:lnTo>
                  <a:pt x="243751" y="1580045"/>
                </a:lnTo>
                <a:lnTo>
                  <a:pt x="254951" y="1592502"/>
                </a:lnTo>
                <a:lnTo>
                  <a:pt x="263838" y="1602269"/>
                </a:lnTo>
                <a:lnTo>
                  <a:pt x="271268" y="1610206"/>
                </a:lnTo>
                <a:lnTo>
                  <a:pt x="285190" y="1624038"/>
                </a:lnTo>
                <a:lnTo>
                  <a:pt x="293396" y="1631656"/>
                </a:lnTo>
                <a:lnTo>
                  <a:pt x="303576" y="1640891"/>
                </a:lnTo>
                <a:lnTo>
                  <a:pt x="313956" y="1650238"/>
                </a:lnTo>
                <a:lnTo>
                  <a:pt x="326412" y="1661436"/>
                </a:lnTo>
                <a:lnTo>
                  <a:pt x="336272" y="1670216"/>
                </a:lnTo>
                <a:lnTo>
                  <a:pt x="344482" y="1677341"/>
                </a:lnTo>
                <a:lnTo>
                  <a:pt x="359728" y="1689675"/>
                </a:lnTo>
                <a:lnTo>
                  <a:pt x="368655" y="1696409"/>
                </a:lnTo>
                <a:lnTo>
                  <a:pt x="379711" y="1704539"/>
                </a:lnTo>
                <a:lnTo>
                  <a:pt x="391172" y="1712887"/>
                </a:lnTo>
                <a:lnTo>
                  <a:pt x="404730" y="1722687"/>
                </a:lnTo>
                <a:lnTo>
                  <a:pt x="415467" y="1730359"/>
                </a:lnTo>
                <a:lnTo>
                  <a:pt x="424398" y="1736561"/>
                </a:lnTo>
                <a:lnTo>
                  <a:pt x="440896" y="1747193"/>
                </a:lnTo>
                <a:lnTo>
                  <a:pt x="450492" y="1752941"/>
                </a:lnTo>
                <a:lnTo>
                  <a:pt x="462337" y="1759857"/>
                </a:lnTo>
                <a:lnTo>
                  <a:pt x="474662" y="1766989"/>
                </a:lnTo>
                <a:lnTo>
                  <a:pt x="489167" y="1775352"/>
                </a:lnTo>
                <a:lnTo>
                  <a:pt x="500627" y="1781885"/>
                </a:lnTo>
                <a:lnTo>
                  <a:pt x="510129" y="1787140"/>
                </a:lnTo>
                <a:lnTo>
                  <a:pt x="527621" y="1796020"/>
                </a:lnTo>
                <a:lnTo>
                  <a:pt x="537789" y="1800747"/>
                </a:lnTo>
                <a:lnTo>
                  <a:pt x="550356" y="1806402"/>
                </a:lnTo>
                <a:lnTo>
                  <a:pt x="563003" y="1812023"/>
                </a:lnTo>
                <a:lnTo>
                  <a:pt x="578288" y="1818825"/>
                </a:lnTo>
                <a:lnTo>
                  <a:pt x="590368" y="1824117"/>
                </a:lnTo>
                <a:lnTo>
                  <a:pt x="600375" y="1828338"/>
                </a:lnTo>
                <a:lnTo>
                  <a:pt x="609444" y="1831926"/>
                </a:lnTo>
                <a:lnTo>
                  <a:pt x="618708" y="1835319"/>
                </a:lnTo>
                <a:lnTo>
                  <a:pt x="629298" y="1838955"/>
                </a:lnTo>
                <a:lnTo>
                  <a:pt x="642348" y="1843272"/>
                </a:lnTo>
                <a:lnTo>
                  <a:pt x="655777" y="1847659"/>
                </a:lnTo>
                <a:lnTo>
                  <a:pt x="671697" y="1852819"/>
                </a:lnTo>
                <a:lnTo>
                  <a:pt x="684265" y="1856820"/>
                </a:lnTo>
                <a:lnTo>
                  <a:pt x="694657" y="1859977"/>
                </a:lnTo>
                <a:lnTo>
                  <a:pt x="704048" y="1862604"/>
                </a:lnTo>
                <a:lnTo>
                  <a:pt x="713615" y="1865016"/>
                </a:lnTo>
                <a:lnTo>
                  <a:pt x="724534" y="1867526"/>
                </a:lnTo>
                <a:lnTo>
                  <a:pt x="737982" y="1870448"/>
                </a:lnTo>
                <a:lnTo>
                  <a:pt x="751674" y="1873364"/>
                </a:lnTo>
                <a:lnTo>
                  <a:pt x="767946" y="1876713"/>
                </a:lnTo>
                <a:lnTo>
                  <a:pt x="780804" y="1879132"/>
                </a:lnTo>
                <a:lnTo>
                  <a:pt x="791424" y="1880889"/>
                </a:lnTo>
                <a:lnTo>
                  <a:pt x="800979" y="1882253"/>
                </a:lnTo>
                <a:lnTo>
                  <a:pt x="810642" y="1883490"/>
                </a:lnTo>
                <a:lnTo>
                  <a:pt x="821587" y="1884870"/>
                </a:lnTo>
                <a:lnTo>
                  <a:pt x="834989" y="1886661"/>
                </a:lnTo>
                <a:lnTo>
                  <a:pt x="849858" y="1888807"/>
                </a:lnTo>
                <a:lnTo>
                  <a:pt x="855903" y="1889785"/>
                </a:lnTo>
                <a:lnTo>
                  <a:pt x="862164" y="1890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584247" y="8255821"/>
            <a:ext cx="827608" cy="1104950"/>
          </a:xfrm>
          <a:custGeom>
            <a:avLst/>
            <a:gdLst/>
            <a:ahLst/>
            <a:cxnLst/>
            <a:rect l="l" t="t" r="r" b="b"/>
            <a:pathLst>
              <a:path w="827608" h="1104950">
                <a:moveTo>
                  <a:pt x="827608" y="1104950"/>
                </a:moveTo>
                <a:lnTo>
                  <a:pt x="811226" y="1103523"/>
                </a:lnTo>
                <a:lnTo>
                  <a:pt x="798701" y="1102336"/>
                </a:lnTo>
                <a:lnTo>
                  <a:pt x="788441" y="1101165"/>
                </a:lnTo>
                <a:lnTo>
                  <a:pt x="778854" y="1099788"/>
                </a:lnTo>
                <a:lnTo>
                  <a:pt x="768348" y="1097981"/>
                </a:lnTo>
                <a:lnTo>
                  <a:pt x="755333" y="1095522"/>
                </a:lnTo>
                <a:lnTo>
                  <a:pt x="742175" y="1092961"/>
                </a:lnTo>
                <a:lnTo>
                  <a:pt x="725784" y="1089780"/>
                </a:lnTo>
                <a:lnTo>
                  <a:pt x="712942" y="1087241"/>
                </a:lnTo>
                <a:lnTo>
                  <a:pt x="692955" y="1082831"/>
                </a:lnTo>
                <a:lnTo>
                  <a:pt x="672314" y="1077215"/>
                </a:lnTo>
                <a:lnTo>
                  <a:pt x="658653" y="1073169"/>
                </a:lnTo>
                <a:lnTo>
                  <a:pt x="632023" y="1065122"/>
                </a:lnTo>
                <a:lnTo>
                  <a:pt x="619509" y="1061260"/>
                </a:lnTo>
                <a:lnTo>
                  <a:pt x="600086" y="1054733"/>
                </a:lnTo>
                <a:lnTo>
                  <a:pt x="580149" y="1046912"/>
                </a:lnTo>
                <a:lnTo>
                  <a:pt x="566992" y="1041431"/>
                </a:lnTo>
                <a:lnTo>
                  <a:pt x="541391" y="1030594"/>
                </a:lnTo>
                <a:lnTo>
                  <a:pt x="529376" y="1025410"/>
                </a:lnTo>
                <a:lnTo>
                  <a:pt x="510773" y="1016829"/>
                </a:lnTo>
                <a:lnTo>
                  <a:pt x="491771" y="1006904"/>
                </a:lnTo>
                <a:lnTo>
                  <a:pt x="479258" y="1000039"/>
                </a:lnTo>
                <a:lnTo>
                  <a:pt x="454980" y="986586"/>
                </a:lnTo>
                <a:lnTo>
                  <a:pt x="443558" y="980165"/>
                </a:lnTo>
                <a:lnTo>
                  <a:pt x="425944" y="969664"/>
                </a:lnTo>
                <a:lnTo>
                  <a:pt x="408116" y="957777"/>
                </a:lnTo>
                <a:lnTo>
                  <a:pt x="396428" y="949623"/>
                </a:lnTo>
                <a:lnTo>
                  <a:pt x="387400" y="943279"/>
                </a:lnTo>
                <a:lnTo>
                  <a:pt x="373743" y="933682"/>
                </a:lnTo>
                <a:lnTo>
                  <a:pt x="363073" y="926087"/>
                </a:lnTo>
                <a:lnTo>
                  <a:pt x="354390" y="919709"/>
                </a:lnTo>
                <a:lnTo>
                  <a:pt x="346692" y="913764"/>
                </a:lnTo>
                <a:lnTo>
                  <a:pt x="338980" y="907464"/>
                </a:lnTo>
                <a:lnTo>
                  <a:pt x="330252" y="900026"/>
                </a:lnTo>
                <a:lnTo>
                  <a:pt x="319507" y="890664"/>
                </a:lnTo>
                <a:lnTo>
                  <a:pt x="311150" y="883335"/>
                </a:lnTo>
                <a:lnTo>
                  <a:pt x="298584" y="872352"/>
                </a:lnTo>
                <a:lnTo>
                  <a:pt x="280821" y="856412"/>
                </a:lnTo>
                <a:lnTo>
                  <a:pt x="266785" y="842615"/>
                </a:lnTo>
                <a:lnTo>
                  <a:pt x="249161" y="823886"/>
                </a:lnTo>
                <a:lnTo>
                  <a:pt x="230290" y="803431"/>
                </a:lnTo>
                <a:lnTo>
                  <a:pt x="214345" y="785687"/>
                </a:lnTo>
                <a:lnTo>
                  <a:pt x="201856" y="770492"/>
                </a:lnTo>
                <a:lnTo>
                  <a:pt x="186318" y="749969"/>
                </a:lnTo>
                <a:lnTo>
                  <a:pt x="169773" y="727685"/>
                </a:lnTo>
                <a:lnTo>
                  <a:pt x="155798" y="708323"/>
                </a:lnTo>
                <a:lnTo>
                  <a:pt x="145017" y="691851"/>
                </a:lnTo>
                <a:lnTo>
                  <a:pt x="131802" y="669807"/>
                </a:lnTo>
                <a:lnTo>
                  <a:pt x="117689" y="645815"/>
                </a:lnTo>
                <a:lnTo>
                  <a:pt x="105837" y="625112"/>
                </a:lnTo>
                <a:lnTo>
                  <a:pt x="96832" y="607623"/>
                </a:lnTo>
                <a:lnTo>
                  <a:pt x="85982" y="584266"/>
                </a:lnTo>
                <a:lnTo>
                  <a:pt x="74557" y="559044"/>
                </a:lnTo>
                <a:lnTo>
                  <a:pt x="64988" y="537188"/>
                </a:lnTo>
                <a:lnTo>
                  <a:pt x="57911" y="518827"/>
                </a:lnTo>
                <a:lnTo>
                  <a:pt x="49632" y="494482"/>
                </a:lnTo>
                <a:lnTo>
                  <a:pt x="40884" y="467997"/>
                </a:lnTo>
                <a:lnTo>
                  <a:pt x="33689" y="445257"/>
                </a:lnTo>
                <a:lnTo>
                  <a:pt x="28608" y="426249"/>
                </a:lnTo>
                <a:lnTo>
                  <a:pt x="22960" y="401125"/>
                </a:lnTo>
                <a:lnTo>
                  <a:pt x="20624" y="390321"/>
                </a:lnTo>
                <a:lnTo>
                  <a:pt x="17084" y="374017"/>
                </a:lnTo>
                <a:lnTo>
                  <a:pt x="14384" y="361208"/>
                </a:lnTo>
                <a:lnTo>
                  <a:pt x="12320" y="350636"/>
                </a:lnTo>
                <a:lnTo>
                  <a:pt x="10689" y="341047"/>
                </a:lnTo>
                <a:lnTo>
                  <a:pt x="9288" y="331182"/>
                </a:lnTo>
                <a:lnTo>
                  <a:pt x="7913" y="319787"/>
                </a:lnTo>
                <a:lnTo>
                  <a:pt x="6360" y="305603"/>
                </a:lnTo>
                <a:lnTo>
                  <a:pt x="5194" y="294627"/>
                </a:lnTo>
                <a:lnTo>
                  <a:pt x="3409" y="278042"/>
                </a:lnTo>
                <a:lnTo>
                  <a:pt x="2089" y="265019"/>
                </a:lnTo>
                <a:lnTo>
                  <a:pt x="1163" y="254287"/>
                </a:lnTo>
                <a:lnTo>
                  <a:pt x="561" y="244579"/>
                </a:lnTo>
                <a:lnTo>
                  <a:pt x="214" y="234625"/>
                </a:lnTo>
                <a:lnTo>
                  <a:pt x="51" y="223155"/>
                </a:lnTo>
                <a:lnTo>
                  <a:pt x="3" y="208901"/>
                </a:lnTo>
                <a:lnTo>
                  <a:pt x="0" y="197751"/>
                </a:lnTo>
                <a:lnTo>
                  <a:pt x="11" y="181078"/>
                </a:lnTo>
                <a:lnTo>
                  <a:pt x="93" y="167995"/>
                </a:lnTo>
                <a:lnTo>
                  <a:pt x="315" y="157232"/>
                </a:lnTo>
                <a:lnTo>
                  <a:pt x="748" y="147516"/>
                </a:lnTo>
                <a:lnTo>
                  <a:pt x="1461" y="137576"/>
                </a:lnTo>
                <a:lnTo>
                  <a:pt x="2524" y="126140"/>
                </a:lnTo>
                <a:lnTo>
                  <a:pt x="4009" y="111937"/>
                </a:lnTo>
                <a:lnTo>
                  <a:pt x="5194" y="100977"/>
                </a:lnTo>
                <a:lnTo>
                  <a:pt x="7064" y="84401"/>
                </a:lnTo>
                <a:lnTo>
                  <a:pt x="8769" y="71465"/>
                </a:lnTo>
                <a:lnTo>
                  <a:pt x="10420" y="60878"/>
                </a:lnTo>
                <a:lnTo>
                  <a:pt x="12131" y="51353"/>
                </a:lnTo>
                <a:lnTo>
                  <a:pt x="14011" y="41601"/>
                </a:lnTo>
                <a:lnTo>
                  <a:pt x="16173" y="30332"/>
                </a:lnTo>
                <a:lnTo>
                  <a:pt x="18729" y="16259"/>
                </a:lnTo>
                <a:lnTo>
                  <a:pt x="20624" y="5181"/>
                </a:lnTo>
                <a:lnTo>
                  <a:pt x="21069" y="2590"/>
                </a:lnTo>
                <a:lnTo>
                  <a:pt x="22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735339" y="7976651"/>
            <a:ext cx="179832" cy="179920"/>
          </a:xfrm>
          <a:custGeom>
            <a:avLst/>
            <a:gdLst/>
            <a:ahLst/>
            <a:cxnLst/>
            <a:rect l="l" t="t" r="r" b="b"/>
            <a:pathLst>
              <a:path w="179832" h="179920">
                <a:moveTo>
                  <a:pt x="2489" y="110693"/>
                </a:moveTo>
                <a:lnTo>
                  <a:pt x="114" y="100863"/>
                </a:lnTo>
                <a:lnTo>
                  <a:pt x="0" y="99999"/>
                </a:lnTo>
                <a:lnTo>
                  <a:pt x="0" y="89954"/>
                </a:lnTo>
                <a:lnTo>
                  <a:pt x="0" y="79908"/>
                </a:lnTo>
                <a:lnTo>
                  <a:pt x="114" y="79159"/>
                </a:lnTo>
                <a:lnTo>
                  <a:pt x="2489" y="69329"/>
                </a:lnTo>
                <a:lnTo>
                  <a:pt x="4749" y="59499"/>
                </a:lnTo>
                <a:lnTo>
                  <a:pt x="5181" y="58851"/>
                </a:lnTo>
                <a:lnTo>
                  <a:pt x="9613" y="49783"/>
                </a:lnTo>
                <a:lnTo>
                  <a:pt x="13182" y="42329"/>
                </a:lnTo>
                <a:lnTo>
                  <a:pt x="14147" y="42443"/>
                </a:lnTo>
                <a:lnTo>
                  <a:pt x="18910" y="35305"/>
                </a:lnTo>
                <a:lnTo>
                  <a:pt x="19875" y="33794"/>
                </a:lnTo>
                <a:lnTo>
                  <a:pt x="19773" y="33578"/>
                </a:lnTo>
                <a:lnTo>
                  <a:pt x="21056" y="32397"/>
                </a:lnTo>
                <a:lnTo>
                  <a:pt x="28295" y="25044"/>
                </a:lnTo>
                <a:lnTo>
                  <a:pt x="28079" y="24079"/>
                </a:lnTo>
                <a:lnTo>
                  <a:pt x="36182" y="18135"/>
                </a:lnTo>
                <a:lnTo>
                  <a:pt x="44170" y="12090"/>
                </a:lnTo>
                <a:lnTo>
                  <a:pt x="44932" y="11658"/>
                </a:lnTo>
                <a:lnTo>
                  <a:pt x="54114" y="7772"/>
                </a:lnTo>
                <a:lnTo>
                  <a:pt x="63398" y="3771"/>
                </a:lnTo>
                <a:lnTo>
                  <a:pt x="64160" y="3454"/>
                </a:lnTo>
                <a:lnTo>
                  <a:pt x="74091" y="1714"/>
                </a:lnTo>
                <a:lnTo>
                  <a:pt x="84023" y="0"/>
                </a:lnTo>
                <a:lnTo>
                  <a:pt x="84785" y="0"/>
                </a:lnTo>
                <a:lnTo>
                  <a:pt x="94830" y="533"/>
                </a:lnTo>
                <a:lnTo>
                  <a:pt x="104876" y="1181"/>
                </a:lnTo>
                <a:lnTo>
                  <a:pt x="105740" y="1295"/>
                </a:lnTo>
                <a:lnTo>
                  <a:pt x="115354" y="4203"/>
                </a:lnTo>
                <a:lnTo>
                  <a:pt x="124955" y="7010"/>
                </a:lnTo>
                <a:lnTo>
                  <a:pt x="125603" y="7442"/>
                </a:lnTo>
                <a:lnTo>
                  <a:pt x="134467" y="12420"/>
                </a:lnTo>
                <a:lnTo>
                  <a:pt x="141693" y="16408"/>
                </a:lnTo>
                <a:lnTo>
                  <a:pt x="141478" y="17373"/>
                </a:lnTo>
                <a:lnTo>
                  <a:pt x="148399" y="22567"/>
                </a:lnTo>
                <a:lnTo>
                  <a:pt x="149796" y="23647"/>
                </a:lnTo>
                <a:lnTo>
                  <a:pt x="150012" y="23545"/>
                </a:lnTo>
                <a:lnTo>
                  <a:pt x="151091" y="24828"/>
                </a:lnTo>
                <a:lnTo>
                  <a:pt x="158000" y="32613"/>
                </a:lnTo>
                <a:lnTo>
                  <a:pt x="158978" y="32397"/>
                </a:lnTo>
                <a:lnTo>
                  <a:pt x="164490" y="40703"/>
                </a:lnTo>
                <a:lnTo>
                  <a:pt x="170002" y="49136"/>
                </a:lnTo>
                <a:lnTo>
                  <a:pt x="170421" y="49885"/>
                </a:lnTo>
                <a:lnTo>
                  <a:pt x="173774" y="59397"/>
                </a:lnTo>
                <a:lnTo>
                  <a:pt x="177228" y="68783"/>
                </a:lnTo>
                <a:lnTo>
                  <a:pt x="177444" y="69545"/>
                </a:lnTo>
                <a:lnTo>
                  <a:pt x="178638" y="79590"/>
                </a:lnTo>
                <a:lnTo>
                  <a:pt x="179832" y="89522"/>
                </a:lnTo>
                <a:lnTo>
                  <a:pt x="179603" y="90284"/>
                </a:lnTo>
                <a:lnTo>
                  <a:pt x="178638" y="100431"/>
                </a:lnTo>
                <a:lnTo>
                  <a:pt x="177774" y="108750"/>
                </a:lnTo>
                <a:lnTo>
                  <a:pt x="176796" y="108965"/>
                </a:lnTo>
                <a:lnTo>
                  <a:pt x="174752" y="117386"/>
                </a:lnTo>
                <a:lnTo>
                  <a:pt x="174421" y="119011"/>
                </a:lnTo>
                <a:lnTo>
                  <a:pt x="174536" y="119227"/>
                </a:lnTo>
                <a:lnTo>
                  <a:pt x="173774" y="120624"/>
                </a:lnTo>
                <a:lnTo>
                  <a:pt x="169456" y="130022"/>
                </a:lnTo>
                <a:lnTo>
                  <a:pt x="170002" y="130784"/>
                </a:lnTo>
                <a:lnTo>
                  <a:pt x="164490" y="139204"/>
                </a:lnTo>
                <a:lnTo>
                  <a:pt x="158978" y="147624"/>
                </a:lnTo>
                <a:lnTo>
                  <a:pt x="151091" y="155193"/>
                </a:lnTo>
                <a:lnTo>
                  <a:pt x="143751" y="162102"/>
                </a:lnTo>
                <a:lnTo>
                  <a:pt x="134467" y="167601"/>
                </a:lnTo>
                <a:lnTo>
                  <a:pt x="125717" y="172580"/>
                </a:lnTo>
                <a:lnTo>
                  <a:pt x="124955" y="172796"/>
                </a:lnTo>
                <a:lnTo>
                  <a:pt x="115354" y="175818"/>
                </a:lnTo>
                <a:lnTo>
                  <a:pt x="107353" y="178307"/>
                </a:lnTo>
                <a:lnTo>
                  <a:pt x="106819" y="177431"/>
                </a:lnTo>
                <a:lnTo>
                  <a:pt x="98285" y="178955"/>
                </a:lnTo>
                <a:lnTo>
                  <a:pt x="96558" y="179273"/>
                </a:lnTo>
                <a:lnTo>
                  <a:pt x="96443" y="179489"/>
                </a:lnTo>
                <a:lnTo>
                  <a:pt x="94830" y="179374"/>
                </a:lnTo>
                <a:lnTo>
                  <a:pt x="84455" y="179057"/>
                </a:lnTo>
                <a:lnTo>
                  <a:pt x="84023" y="179920"/>
                </a:lnTo>
                <a:lnTo>
                  <a:pt x="74091" y="178193"/>
                </a:lnTo>
                <a:lnTo>
                  <a:pt x="64160" y="176466"/>
                </a:lnTo>
                <a:lnTo>
                  <a:pt x="54114" y="172250"/>
                </a:lnTo>
                <a:lnTo>
                  <a:pt x="44932" y="168249"/>
                </a:lnTo>
                <a:lnTo>
                  <a:pt x="36182" y="161886"/>
                </a:lnTo>
                <a:lnTo>
                  <a:pt x="28079" y="155841"/>
                </a:lnTo>
                <a:lnTo>
                  <a:pt x="27647" y="155193"/>
                </a:lnTo>
                <a:lnTo>
                  <a:pt x="20955" y="147624"/>
                </a:lnTo>
                <a:lnTo>
                  <a:pt x="15557" y="141363"/>
                </a:lnTo>
                <a:lnTo>
                  <a:pt x="16090" y="140500"/>
                </a:lnTo>
                <a:lnTo>
                  <a:pt x="11455" y="133375"/>
                </a:lnTo>
                <a:lnTo>
                  <a:pt x="10477" y="131864"/>
                </a:lnTo>
                <a:lnTo>
                  <a:pt x="10160" y="131749"/>
                </a:lnTo>
                <a:lnTo>
                  <a:pt x="9613" y="130238"/>
                </a:lnTo>
                <a:lnTo>
                  <a:pt x="5727" y="120522"/>
                </a:lnTo>
                <a:lnTo>
                  <a:pt x="4749" y="120408"/>
                </a:lnTo>
                <a:lnTo>
                  <a:pt x="2489" y="1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736748" y="7977943"/>
            <a:ext cx="176364" cy="177330"/>
          </a:xfrm>
          <a:custGeom>
            <a:avLst/>
            <a:gdLst/>
            <a:ahLst/>
            <a:cxnLst/>
            <a:rect l="l" t="t" r="r" b="b"/>
            <a:pathLst>
              <a:path w="176364" h="177330">
                <a:moveTo>
                  <a:pt x="1727" y="102489"/>
                </a:moveTo>
                <a:lnTo>
                  <a:pt x="977" y="95580"/>
                </a:lnTo>
                <a:lnTo>
                  <a:pt x="0" y="95250"/>
                </a:lnTo>
                <a:lnTo>
                  <a:pt x="215" y="88671"/>
                </a:lnTo>
                <a:lnTo>
                  <a:pt x="431" y="78295"/>
                </a:lnTo>
                <a:lnTo>
                  <a:pt x="317" y="77546"/>
                </a:lnTo>
                <a:lnTo>
                  <a:pt x="2705" y="67602"/>
                </a:lnTo>
                <a:lnTo>
                  <a:pt x="5181" y="57670"/>
                </a:lnTo>
                <a:lnTo>
                  <a:pt x="5613" y="57023"/>
                </a:lnTo>
                <a:lnTo>
                  <a:pt x="10261" y="47726"/>
                </a:lnTo>
                <a:lnTo>
                  <a:pt x="14033" y="40170"/>
                </a:lnTo>
                <a:lnTo>
                  <a:pt x="15125" y="40386"/>
                </a:lnTo>
                <a:lnTo>
                  <a:pt x="20078" y="33159"/>
                </a:lnTo>
                <a:lnTo>
                  <a:pt x="21170" y="31648"/>
                </a:lnTo>
                <a:lnTo>
                  <a:pt x="21056" y="31419"/>
                </a:lnTo>
                <a:lnTo>
                  <a:pt x="22352" y="30353"/>
                </a:lnTo>
                <a:lnTo>
                  <a:pt x="30022" y="23114"/>
                </a:lnTo>
                <a:lnTo>
                  <a:pt x="29806" y="22034"/>
                </a:lnTo>
                <a:lnTo>
                  <a:pt x="38227" y="16205"/>
                </a:lnTo>
                <a:lnTo>
                  <a:pt x="46659" y="10363"/>
                </a:lnTo>
                <a:lnTo>
                  <a:pt x="47409" y="10147"/>
                </a:lnTo>
                <a:lnTo>
                  <a:pt x="57023" y="6375"/>
                </a:lnTo>
                <a:lnTo>
                  <a:pt x="64909" y="3238"/>
                </a:lnTo>
                <a:lnTo>
                  <a:pt x="65557" y="4102"/>
                </a:lnTo>
                <a:lnTo>
                  <a:pt x="74091" y="1943"/>
                </a:lnTo>
                <a:lnTo>
                  <a:pt x="75806" y="1511"/>
                </a:lnTo>
                <a:lnTo>
                  <a:pt x="75920" y="1295"/>
                </a:lnTo>
                <a:lnTo>
                  <a:pt x="77647" y="1295"/>
                </a:lnTo>
                <a:lnTo>
                  <a:pt x="88125" y="965"/>
                </a:lnTo>
                <a:lnTo>
                  <a:pt x="88658" y="0"/>
                </a:lnTo>
                <a:lnTo>
                  <a:pt x="98818" y="1295"/>
                </a:lnTo>
                <a:lnTo>
                  <a:pt x="108966" y="2476"/>
                </a:lnTo>
                <a:lnTo>
                  <a:pt x="109842" y="2692"/>
                </a:lnTo>
                <a:lnTo>
                  <a:pt x="119443" y="6375"/>
                </a:lnTo>
                <a:lnTo>
                  <a:pt x="129057" y="10045"/>
                </a:lnTo>
                <a:lnTo>
                  <a:pt x="129806" y="10363"/>
                </a:lnTo>
                <a:lnTo>
                  <a:pt x="138239" y="16205"/>
                </a:lnTo>
                <a:lnTo>
                  <a:pt x="146659" y="22034"/>
                </a:lnTo>
                <a:lnTo>
                  <a:pt x="147205" y="22682"/>
                </a:lnTo>
                <a:lnTo>
                  <a:pt x="154114" y="30353"/>
                </a:lnTo>
                <a:lnTo>
                  <a:pt x="159842" y="36499"/>
                </a:lnTo>
                <a:lnTo>
                  <a:pt x="159296" y="37363"/>
                </a:lnTo>
                <a:lnTo>
                  <a:pt x="164261" y="44602"/>
                </a:lnTo>
                <a:lnTo>
                  <a:pt x="165239" y="46113"/>
                </a:lnTo>
                <a:lnTo>
                  <a:pt x="165557" y="46113"/>
                </a:lnTo>
                <a:lnTo>
                  <a:pt x="166217" y="47726"/>
                </a:lnTo>
                <a:lnTo>
                  <a:pt x="170205" y="57556"/>
                </a:lnTo>
                <a:lnTo>
                  <a:pt x="171284" y="57670"/>
                </a:lnTo>
                <a:lnTo>
                  <a:pt x="173659" y="67602"/>
                </a:lnTo>
                <a:lnTo>
                  <a:pt x="176149" y="77546"/>
                </a:lnTo>
                <a:lnTo>
                  <a:pt x="176149" y="78409"/>
                </a:lnTo>
                <a:lnTo>
                  <a:pt x="176250" y="88773"/>
                </a:lnTo>
                <a:lnTo>
                  <a:pt x="176364" y="97091"/>
                </a:lnTo>
                <a:lnTo>
                  <a:pt x="175387" y="97409"/>
                </a:lnTo>
                <a:lnTo>
                  <a:pt x="174307" y="106057"/>
                </a:lnTo>
                <a:lnTo>
                  <a:pt x="174091" y="107886"/>
                </a:lnTo>
                <a:lnTo>
                  <a:pt x="174307" y="108102"/>
                </a:lnTo>
                <a:lnTo>
                  <a:pt x="173659" y="109728"/>
                </a:lnTo>
                <a:lnTo>
                  <a:pt x="170205" y="119773"/>
                </a:lnTo>
                <a:lnTo>
                  <a:pt x="170967" y="120523"/>
                </a:lnTo>
                <a:lnTo>
                  <a:pt x="166217" y="129603"/>
                </a:lnTo>
                <a:lnTo>
                  <a:pt x="161455" y="138671"/>
                </a:lnTo>
                <a:lnTo>
                  <a:pt x="160921" y="139433"/>
                </a:lnTo>
                <a:lnTo>
                  <a:pt x="154114" y="147091"/>
                </a:lnTo>
                <a:lnTo>
                  <a:pt x="147307" y="154762"/>
                </a:lnTo>
                <a:lnTo>
                  <a:pt x="146659" y="155308"/>
                </a:lnTo>
                <a:lnTo>
                  <a:pt x="138239" y="161137"/>
                </a:lnTo>
                <a:lnTo>
                  <a:pt x="129806" y="166966"/>
                </a:lnTo>
                <a:lnTo>
                  <a:pt x="129057" y="167182"/>
                </a:lnTo>
                <a:lnTo>
                  <a:pt x="119443" y="170967"/>
                </a:lnTo>
                <a:lnTo>
                  <a:pt x="111556" y="174091"/>
                </a:lnTo>
                <a:lnTo>
                  <a:pt x="110909" y="173342"/>
                </a:lnTo>
                <a:lnTo>
                  <a:pt x="102489" y="175387"/>
                </a:lnTo>
                <a:lnTo>
                  <a:pt x="100660" y="175818"/>
                </a:lnTo>
                <a:lnTo>
                  <a:pt x="100545" y="176034"/>
                </a:lnTo>
                <a:lnTo>
                  <a:pt x="98818" y="176149"/>
                </a:lnTo>
                <a:lnTo>
                  <a:pt x="88239" y="176364"/>
                </a:lnTo>
                <a:lnTo>
                  <a:pt x="87807" y="177330"/>
                </a:lnTo>
                <a:lnTo>
                  <a:pt x="77647" y="176149"/>
                </a:lnTo>
                <a:lnTo>
                  <a:pt x="67500" y="174853"/>
                </a:lnTo>
                <a:lnTo>
                  <a:pt x="57023" y="171069"/>
                </a:lnTo>
                <a:lnTo>
                  <a:pt x="47409" y="167398"/>
                </a:lnTo>
                <a:lnTo>
                  <a:pt x="38227" y="161137"/>
                </a:lnTo>
                <a:lnTo>
                  <a:pt x="29806" y="155308"/>
                </a:lnTo>
                <a:lnTo>
                  <a:pt x="29273" y="154647"/>
                </a:lnTo>
                <a:lnTo>
                  <a:pt x="22352" y="147091"/>
                </a:lnTo>
                <a:lnTo>
                  <a:pt x="16624" y="140830"/>
                </a:lnTo>
                <a:lnTo>
                  <a:pt x="17170" y="139966"/>
                </a:lnTo>
                <a:lnTo>
                  <a:pt x="12204" y="132727"/>
                </a:lnTo>
                <a:lnTo>
                  <a:pt x="11125" y="131216"/>
                </a:lnTo>
                <a:lnTo>
                  <a:pt x="10909" y="131216"/>
                </a:lnTo>
                <a:lnTo>
                  <a:pt x="10261" y="129603"/>
                </a:lnTo>
                <a:lnTo>
                  <a:pt x="6807" y="121500"/>
                </a:lnTo>
                <a:lnTo>
                  <a:pt x="3771" y="113182"/>
                </a:lnTo>
                <a:lnTo>
                  <a:pt x="3238" y="111556"/>
                </a:lnTo>
                <a:lnTo>
                  <a:pt x="3022" y="111455"/>
                </a:lnTo>
                <a:lnTo>
                  <a:pt x="2705" y="109728"/>
                </a:lnTo>
                <a:lnTo>
                  <a:pt x="2057" y="106159"/>
                </a:lnTo>
                <a:lnTo>
                  <a:pt x="1727" y="10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786967" y="8094256"/>
            <a:ext cx="38011" cy="19329"/>
          </a:xfrm>
          <a:custGeom>
            <a:avLst/>
            <a:gdLst/>
            <a:ahLst/>
            <a:cxnLst/>
            <a:rect l="l" t="t" r="r" b="b"/>
            <a:pathLst>
              <a:path w="38011" h="19329">
                <a:moveTo>
                  <a:pt x="0" y="0"/>
                </a:moveTo>
                <a:lnTo>
                  <a:pt x="4102" y="5511"/>
                </a:lnTo>
                <a:lnTo>
                  <a:pt x="4851" y="6261"/>
                </a:lnTo>
                <a:lnTo>
                  <a:pt x="10363" y="10363"/>
                </a:lnTo>
                <a:lnTo>
                  <a:pt x="15976" y="14363"/>
                </a:lnTo>
                <a:lnTo>
                  <a:pt x="16954" y="14909"/>
                </a:lnTo>
                <a:lnTo>
                  <a:pt x="23545" y="16954"/>
                </a:lnTo>
                <a:lnTo>
                  <a:pt x="30022" y="19113"/>
                </a:lnTo>
                <a:lnTo>
                  <a:pt x="31102" y="19329"/>
                </a:lnTo>
                <a:lnTo>
                  <a:pt x="38011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786320" y="8094687"/>
            <a:ext cx="53352" cy="19761"/>
          </a:xfrm>
          <a:custGeom>
            <a:avLst/>
            <a:gdLst/>
            <a:ahLst/>
            <a:cxnLst/>
            <a:rect l="l" t="t" r="r" b="b"/>
            <a:pathLst>
              <a:path w="53352" h="19761">
                <a:moveTo>
                  <a:pt x="0" y="0"/>
                </a:moveTo>
                <a:lnTo>
                  <a:pt x="4216" y="5613"/>
                </a:lnTo>
                <a:lnTo>
                  <a:pt x="4965" y="6375"/>
                </a:lnTo>
                <a:lnTo>
                  <a:pt x="10579" y="10579"/>
                </a:lnTo>
                <a:lnTo>
                  <a:pt x="16306" y="14693"/>
                </a:lnTo>
                <a:lnTo>
                  <a:pt x="17170" y="14262"/>
                </a:lnTo>
                <a:lnTo>
                  <a:pt x="23876" y="17284"/>
                </a:lnTo>
                <a:lnTo>
                  <a:pt x="25057" y="17818"/>
                </a:lnTo>
                <a:lnTo>
                  <a:pt x="26454" y="17932"/>
                </a:lnTo>
                <a:lnTo>
                  <a:pt x="32613" y="18897"/>
                </a:lnTo>
                <a:lnTo>
                  <a:pt x="32943" y="19761"/>
                </a:lnTo>
                <a:lnTo>
                  <a:pt x="38658" y="19659"/>
                </a:lnTo>
                <a:lnTo>
                  <a:pt x="45796" y="19545"/>
                </a:lnTo>
                <a:lnTo>
                  <a:pt x="46545" y="19329"/>
                </a:lnTo>
                <a:lnTo>
                  <a:pt x="53352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839671" y="8066604"/>
            <a:ext cx="33045" cy="45364"/>
          </a:xfrm>
          <a:custGeom>
            <a:avLst/>
            <a:gdLst/>
            <a:ahLst/>
            <a:cxnLst/>
            <a:rect l="l" t="t" r="r" b="b"/>
            <a:pathLst>
              <a:path w="33045" h="45364">
                <a:moveTo>
                  <a:pt x="0" y="45364"/>
                </a:moveTo>
                <a:lnTo>
                  <a:pt x="6692" y="43205"/>
                </a:lnTo>
                <a:lnTo>
                  <a:pt x="7670" y="42773"/>
                </a:lnTo>
                <a:lnTo>
                  <a:pt x="13284" y="38671"/>
                </a:lnTo>
                <a:lnTo>
                  <a:pt x="19011" y="34455"/>
                </a:lnTo>
                <a:lnTo>
                  <a:pt x="18897" y="33489"/>
                </a:lnTo>
                <a:lnTo>
                  <a:pt x="23863" y="28079"/>
                </a:lnTo>
                <a:lnTo>
                  <a:pt x="24726" y="27114"/>
                </a:lnTo>
                <a:lnTo>
                  <a:pt x="24726" y="26898"/>
                </a:lnTo>
                <a:lnTo>
                  <a:pt x="25273" y="25704"/>
                </a:lnTo>
                <a:lnTo>
                  <a:pt x="28079" y="20307"/>
                </a:lnTo>
                <a:lnTo>
                  <a:pt x="29044" y="20205"/>
                </a:lnTo>
                <a:lnTo>
                  <a:pt x="30670" y="14795"/>
                </a:lnTo>
                <a:lnTo>
                  <a:pt x="32727" y="8000"/>
                </a:lnTo>
                <a:lnTo>
                  <a:pt x="32829" y="7137"/>
                </a:lnTo>
                <a:lnTo>
                  <a:pt x="33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824982" y="8018875"/>
            <a:ext cx="38557" cy="19761"/>
          </a:xfrm>
          <a:custGeom>
            <a:avLst/>
            <a:gdLst/>
            <a:ahLst/>
            <a:cxnLst/>
            <a:rect l="l" t="t" r="r" b="b"/>
            <a:pathLst>
              <a:path w="38557" h="19761">
                <a:moveTo>
                  <a:pt x="38557" y="19761"/>
                </a:moveTo>
                <a:lnTo>
                  <a:pt x="33591" y="14249"/>
                </a:lnTo>
                <a:lnTo>
                  <a:pt x="27978" y="9182"/>
                </a:lnTo>
                <a:lnTo>
                  <a:pt x="27114" y="8305"/>
                </a:lnTo>
                <a:lnTo>
                  <a:pt x="26885" y="8420"/>
                </a:lnTo>
                <a:lnTo>
                  <a:pt x="25704" y="7772"/>
                </a:lnTo>
                <a:lnTo>
                  <a:pt x="20307" y="4965"/>
                </a:lnTo>
                <a:lnTo>
                  <a:pt x="20193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777141" y="8028052"/>
            <a:ext cx="19761" cy="47193"/>
          </a:xfrm>
          <a:custGeom>
            <a:avLst/>
            <a:gdLst/>
            <a:ahLst/>
            <a:cxnLst/>
            <a:rect l="l" t="t" r="r" b="b"/>
            <a:pathLst>
              <a:path w="19761" h="47193">
                <a:moveTo>
                  <a:pt x="19761" y="0"/>
                </a:moveTo>
                <a:lnTo>
                  <a:pt x="14363" y="5080"/>
                </a:lnTo>
                <a:lnTo>
                  <a:pt x="9182" y="10579"/>
                </a:lnTo>
                <a:lnTo>
                  <a:pt x="8420" y="11442"/>
                </a:lnTo>
                <a:lnTo>
                  <a:pt x="8420" y="11671"/>
                </a:lnTo>
                <a:lnTo>
                  <a:pt x="7886" y="12852"/>
                </a:lnTo>
                <a:lnTo>
                  <a:pt x="5079" y="18249"/>
                </a:lnTo>
                <a:lnTo>
                  <a:pt x="4864" y="18249"/>
                </a:lnTo>
                <a:lnTo>
                  <a:pt x="2476" y="23863"/>
                </a:lnTo>
                <a:lnTo>
                  <a:pt x="1943" y="24942"/>
                </a:lnTo>
                <a:lnTo>
                  <a:pt x="2057" y="25158"/>
                </a:lnTo>
                <a:lnTo>
                  <a:pt x="1841" y="26352"/>
                </a:lnTo>
                <a:lnTo>
                  <a:pt x="863" y="32512"/>
                </a:lnTo>
                <a:lnTo>
                  <a:pt x="215" y="32613"/>
                </a:lnTo>
                <a:lnTo>
                  <a:pt x="101" y="38557"/>
                </a:lnTo>
                <a:lnTo>
                  <a:pt x="0" y="42659"/>
                </a:lnTo>
                <a:lnTo>
                  <a:pt x="101" y="43307"/>
                </a:lnTo>
                <a:lnTo>
                  <a:pt x="1409" y="47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789770" y="8148156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56921" y="4203"/>
                </a:moveTo>
                <a:lnTo>
                  <a:pt x="51523" y="5613"/>
                </a:lnTo>
                <a:lnTo>
                  <a:pt x="45897" y="6578"/>
                </a:lnTo>
                <a:lnTo>
                  <a:pt x="43205" y="7124"/>
                </a:lnTo>
                <a:lnTo>
                  <a:pt x="40398" y="7124"/>
                </a:lnTo>
                <a:lnTo>
                  <a:pt x="32397" y="7124"/>
                </a:lnTo>
                <a:lnTo>
                  <a:pt x="24523" y="6578"/>
                </a:lnTo>
                <a:lnTo>
                  <a:pt x="22148" y="6477"/>
                </a:lnTo>
                <a:lnTo>
                  <a:pt x="19761" y="5930"/>
                </a:lnTo>
                <a:lnTo>
                  <a:pt x="11671" y="3987"/>
                </a:lnTo>
                <a:lnTo>
                  <a:pt x="3670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789773" y="7977943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0" y="7124"/>
                </a:moveTo>
                <a:lnTo>
                  <a:pt x="1727" y="6261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51409" y="1511"/>
                </a:lnTo>
                <a:lnTo>
                  <a:pt x="5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828870" y="8099007"/>
            <a:ext cx="29375" cy="14046"/>
          </a:xfrm>
          <a:custGeom>
            <a:avLst/>
            <a:gdLst/>
            <a:ahLst/>
            <a:cxnLst/>
            <a:rect l="l" t="t" r="r" b="b"/>
            <a:pathLst>
              <a:path w="29375" h="14046">
                <a:moveTo>
                  <a:pt x="0" y="13931"/>
                </a:moveTo>
                <a:lnTo>
                  <a:pt x="4965" y="14046"/>
                </a:lnTo>
                <a:lnTo>
                  <a:pt x="5829" y="13931"/>
                </a:lnTo>
                <a:lnTo>
                  <a:pt x="10579" y="12204"/>
                </a:lnTo>
                <a:lnTo>
                  <a:pt x="16637" y="10147"/>
                </a:lnTo>
                <a:lnTo>
                  <a:pt x="17170" y="9728"/>
                </a:lnTo>
                <a:lnTo>
                  <a:pt x="22580" y="6159"/>
                </a:lnTo>
                <a:lnTo>
                  <a:pt x="26136" y="3784"/>
                </a:lnTo>
                <a:lnTo>
                  <a:pt x="26682" y="3352"/>
                </a:lnTo>
                <a:lnTo>
                  <a:pt x="29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850472" y="8097064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0" y="54648"/>
                </a:moveTo>
                <a:lnTo>
                  <a:pt x="3022" y="53886"/>
                </a:lnTo>
                <a:lnTo>
                  <a:pt x="5943" y="52590"/>
                </a:lnTo>
                <a:lnTo>
                  <a:pt x="12522" y="49783"/>
                </a:lnTo>
                <a:lnTo>
                  <a:pt x="18897" y="46545"/>
                </a:lnTo>
                <a:lnTo>
                  <a:pt x="22034" y="44818"/>
                </a:lnTo>
                <a:lnTo>
                  <a:pt x="24942" y="42659"/>
                </a:lnTo>
                <a:lnTo>
                  <a:pt x="30340" y="38671"/>
                </a:lnTo>
                <a:lnTo>
                  <a:pt x="35420" y="34124"/>
                </a:lnTo>
                <a:lnTo>
                  <a:pt x="38341" y="31534"/>
                </a:lnTo>
                <a:lnTo>
                  <a:pt x="40932" y="28511"/>
                </a:lnTo>
                <a:lnTo>
                  <a:pt x="45034" y="23647"/>
                </a:lnTo>
                <a:lnTo>
                  <a:pt x="48704" y="18364"/>
                </a:lnTo>
                <a:lnTo>
                  <a:pt x="51193" y="14795"/>
                </a:lnTo>
                <a:lnTo>
                  <a:pt x="53136" y="10794"/>
                </a:lnTo>
                <a:lnTo>
                  <a:pt x="55829" y="5613"/>
                </a:lnTo>
                <a:lnTo>
                  <a:pt x="58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851444" y="8086483"/>
            <a:ext cx="15443" cy="18681"/>
          </a:xfrm>
          <a:custGeom>
            <a:avLst/>
            <a:gdLst/>
            <a:ahLst/>
            <a:cxnLst/>
            <a:rect l="l" t="t" r="r" b="b"/>
            <a:pathLst>
              <a:path w="15443" h="18681">
                <a:moveTo>
                  <a:pt x="0" y="18681"/>
                </a:moveTo>
                <a:lnTo>
                  <a:pt x="546" y="18580"/>
                </a:lnTo>
                <a:lnTo>
                  <a:pt x="749" y="18465"/>
                </a:lnTo>
                <a:lnTo>
                  <a:pt x="1079" y="18135"/>
                </a:lnTo>
                <a:lnTo>
                  <a:pt x="6261" y="13169"/>
                </a:lnTo>
                <a:lnTo>
                  <a:pt x="7023" y="13385"/>
                </a:lnTo>
                <a:lnTo>
                  <a:pt x="11341" y="7988"/>
                </a:lnTo>
                <a:lnTo>
                  <a:pt x="13817" y="4749"/>
                </a:lnTo>
                <a:lnTo>
                  <a:pt x="14249" y="4000"/>
                </a:ln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850466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136" y="43853"/>
                </a:lnTo>
                <a:lnTo>
                  <a:pt x="51193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0932" y="26250"/>
                </a:lnTo>
                <a:lnTo>
                  <a:pt x="38455" y="23228"/>
                </a:lnTo>
                <a:lnTo>
                  <a:pt x="35433" y="20523"/>
                </a:lnTo>
                <a:lnTo>
                  <a:pt x="30454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897" y="8216"/>
                </a:lnTo>
                <a:lnTo>
                  <a:pt x="12636" y="4864"/>
                </a:lnTo>
                <a:lnTo>
                  <a:pt x="5943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908791" y="8037771"/>
            <a:ext cx="4965" cy="57670"/>
          </a:xfrm>
          <a:custGeom>
            <a:avLst/>
            <a:gdLst/>
            <a:ahLst/>
            <a:cxnLst/>
            <a:rect l="l" t="t" r="r" b="b"/>
            <a:pathLst>
              <a:path w="4965" h="57670">
                <a:moveTo>
                  <a:pt x="0" y="0"/>
                </a:moveTo>
                <a:lnTo>
                  <a:pt x="1511" y="3670"/>
                </a:lnTo>
                <a:lnTo>
                  <a:pt x="2374" y="7556"/>
                </a:lnTo>
                <a:lnTo>
                  <a:pt x="3670" y="12966"/>
                </a:lnTo>
                <a:lnTo>
                  <a:pt x="4432" y="18567"/>
                </a:lnTo>
                <a:lnTo>
                  <a:pt x="4965" y="23647"/>
                </a:lnTo>
                <a:lnTo>
                  <a:pt x="4965" y="28943"/>
                </a:lnTo>
                <a:lnTo>
                  <a:pt x="4965" y="34023"/>
                </a:lnTo>
                <a:lnTo>
                  <a:pt x="4432" y="39204"/>
                </a:lnTo>
                <a:lnTo>
                  <a:pt x="3670" y="44602"/>
                </a:lnTo>
                <a:lnTo>
                  <a:pt x="2374" y="50114"/>
                </a:lnTo>
                <a:lnTo>
                  <a:pt x="1511" y="53886"/>
                </a:lnTo>
                <a:lnTo>
                  <a:pt x="0" y="5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5280526" y="7426923"/>
            <a:ext cx="169557" cy="22898"/>
          </a:xfrm>
          <a:custGeom>
            <a:avLst/>
            <a:gdLst/>
            <a:ahLst/>
            <a:cxnLst/>
            <a:rect l="l" t="t" r="r" b="b"/>
            <a:pathLst>
              <a:path w="169557" h="22898">
                <a:moveTo>
                  <a:pt x="0" y="22898"/>
                </a:moveTo>
                <a:lnTo>
                  <a:pt x="13409" y="18901"/>
                </a:lnTo>
                <a:lnTo>
                  <a:pt x="23164" y="16694"/>
                </a:lnTo>
                <a:lnTo>
                  <a:pt x="36283" y="14579"/>
                </a:lnTo>
                <a:lnTo>
                  <a:pt x="52908" y="12084"/>
                </a:lnTo>
                <a:lnTo>
                  <a:pt x="66068" y="10179"/>
                </a:lnTo>
                <a:lnTo>
                  <a:pt x="76911" y="8701"/>
                </a:lnTo>
                <a:lnTo>
                  <a:pt x="86582" y="7486"/>
                </a:lnTo>
                <a:lnTo>
                  <a:pt x="96229" y="6372"/>
                </a:lnTo>
                <a:lnTo>
                  <a:pt x="106999" y="5194"/>
                </a:lnTo>
                <a:lnTo>
                  <a:pt x="120039" y="3791"/>
                </a:lnTo>
                <a:lnTo>
                  <a:pt x="136496" y="1997"/>
                </a:lnTo>
                <a:lnTo>
                  <a:pt x="137909" y="1841"/>
                </a:lnTo>
                <a:lnTo>
                  <a:pt x="151292" y="478"/>
                </a:lnTo>
                <a:lnTo>
                  <a:pt x="161753" y="69"/>
                </a:lnTo>
                <a:lnTo>
                  <a:pt x="169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5281608" y="9457653"/>
            <a:ext cx="236194" cy="24044"/>
          </a:xfrm>
          <a:custGeom>
            <a:avLst/>
            <a:gdLst/>
            <a:ahLst/>
            <a:cxnLst/>
            <a:rect l="l" t="t" r="r" b="b"/>
            <a:pathLst>
              <a:path w="236194" h="24044">
                <a:moveTo>
                  <a:pt x="236194" y="23431"/>
                </a:moveTo>
                <a:lnTo>
                  <a:pt x="219467" y="23786"/>
                </a:lnTo>
                <a:lnTo>
                  <a:pt x="206279" y="24002"/>
                </a:lnTo>
                <a:lnTo>
                  <a:pt x="195419" y="24044"/>
                </a:lnTo>
                <a:lnTo>
                  <a:pt x="185675" y="23880"/>
                </a:lnTo>
                <a:lnTo>
                  <a:pt x="175834" y="23475"/>
                </a:lnTo>
                <a:lnTo>
                  <a:pt x="164686" y="22796"/>
                </a:lnTo>
                <a:lnTo>
                  <a:pt x="151019" y="21809"/>
                </a:lnTo>
                <a:lnTo>
                  <a:pt x="136829" y="20726"/>
                </a:lnTo>
                <a:lnTo>
                  <a:pt x="120079" y="19424"/>
                </a:lnTo>
                <a:lnTo>
                  <a:pt x="106823" y="18257"/>
                </a:lnTo>
                <a:lnTo>
                  <a:pt x="95914" y="17120"/>
                </a:lnTo>
                <a:lnTo>
                  <a:pt x="86204" y="15911"/>
                </a:lnTo>
                <a:lnTo>
                  <a:pt x="76545" y="14524"/>
                </a:lnTo>
                <a:lnTo>
                  <a:pt x="65788" y="12858"/>
                </a:lnTo>
                <a:lnTo>
                  <a:pt x="52785" y="10808"/>
                </a:lnTo>
                <a:lnTo>
                  <a:pt x="36389" y="8270"/>
                </a:lnTo>
                <a:lnTo>
                  <a:pt x="35204" y="8089"/>
                </a:lnTo>
                <a:lnTo>
                  <a:pt x="21504" y="5869"/>
                </a:lnTo>
                <a:lnTo>
                  <a:pt x="11702" y="35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5408399" y="7508575"/>
            <a:ext cx="1035824" cy="1894103"/>
          </a:xfrm>
          <a:custGeom>
            <a:avLst/>
            <a:gdLst/>
            <a:ahLst/>
            <a:cxnLst/>
            <a:rect l="l" t="t" r="r" b="b"/>
            <a:pathLst>
              <a:path w="1035824" h="1894103">
                <a:moveTo>
                  <a:pt x="0" y="1890102"/>
                </a:moveTo>
                <a:lnTo>
                  <a:pt x="16428" y="1891576"/>
                </a:lnTo>
                <a:lnTo>
                  <a:pt x="29002" y="1892634"/>
                </a:lnTo>
                <a:lnTo>
                  <a:pt x="39315" y="1893347"/>
                </a:lnTo>
                <a:lnTo>
                  <a:pt x="48962" y="1893781"/>
                </a:lnTo>
                <a:lnTo>
                  <a:pt x="59536" y="1894006"/>
                </a:lnTo>
                <a:lnTo>
                  <a:pt x="72632" y="1894091"/>
                </a:lnTo>
                <a:lnTo>
                  <a:pt x="86829" y="1894103"/>
                </a:lnTo>
                <a:lnTo>
                  <a:pt x="103283" y="1893996"/>
                </a:lnTo>
                <a:lnTo>
                  <a:pt x="115843" y="1893690"/>
                </a:lnTo>
                <a:lnTo>
                  <a:pt x="126123" y="1893207"/>
                </a:lnTo>
                <a:lnTo>
                  <a:pt x="135734" y="1892569"/>
                </a:lnTo>
                <a:lnTo>
                  <a:pt x="146291" y="1891798"/>
                </a:lnTo>
                <a:lnTo>
                  <a:pt x="159406" y="1890917"/>
                </a:lnTo>
                <a:lnTo>
                  <a:pt x="173659" y="1890102"/>
                </a:lnTo>
                <a:lnTo>
                  <a:pt x="179819" y="1889785"/>
                </a:lnTo>
                <a:lnTo>
                  <a:pt x="186080" y="1888807"/>
                </a:lnTo>
                <a:lnTo>
                  <a:pt x="202617" y="1886426"/>
                </a:lnTo>
                <a:lnTo>
                  <a:pt x="215661" y="1884694"/>
                </a:lnTo>
                <a:lnTo>
                  <a:pt x="226390" y="1883343"/>
                </a:lnTo>
                <a:lnTo>
                  <a:pt x="235978" y="1882103"/>
                </a:lnTo>
                <a:lnTo>
                  <a:pt x="245602" y="1880705"/>
                </a:lnTo>
                <a:lnTo>
                  <a:pt x="256436" y="1878881"/>
                </a:lnTo>
                <a:lnTo>
                  <a:pt x="269658" y="1876360"/>
                </a:lnTo>
                <a:lnTo>
                  <a:pt x="284149" y="1873364"/>
                </a:lnTo>
                <a:lnTo>
                  <a:pt x="300538" y="1869867"/>
                </a:lnTo>
                <a:lnTo>
                  <a:pt x="313437" y="1867041"/>
                </a:lnTo>
                <a:lnTo>
                  <a:pt x="324024" y="1864572"/>
                </a:lnTo>
                <a:lnTo>
                  <a:pt x="333473" y="1862146"/>
                </a:lnTo>
                <a:lnTo>
                  <a:pt x="342959" y="1859447"/>
                </a:lnTo>
                <a:lnTo>
                  <a:pt x="353660" y="1856160"/>
                </a:lnTo>
                <a:lnTo>
                  <a:pt x="366750" y="1851973"/>
                </a:lnTo>
                <a:lnTo>
                  <a:pt x="380047" y="1847659"/>
                </a:lnTo>
                <a:lnTo>
                  <a:pt x="395985" y="1842449"/>
                </a:lnTo>
                <a:lnTo>
                  <a:pt x="408526" y="1838281"/>
                </a:lnTo>
                <a:lnTo>
                  <a:pt x="418803" y="1834718"/>
                </a:lnTo>
                <a:lnTo>
                  <a:pt x="427950" y="1831321"/>
                </a:lnTo>
                <a:lnTo>
                  <a:pt x="437099" y="1827653"/>
                </a:lnTo>
                <a:lnTo>
                  <a:pt x="447386" y="1823277"/>
                </a:lnTo>
                <a:lnTo>
                  <a:pt x="459942" y="1817755"/>
                </a:lnTo>
                <a:lnTo>
                  <a:pt x="472820" y="1812023"/>
                </a:lnTo>
                <a:lnTo>
                  <a:pt x="488122" y="1805216"/>
                </a:lnTo>
                <a:lnTo>
                  <a:pt x="500145" y="1799781"/>
                </a:lnTo>
                <a:lnTo>
                  <a:pt x="509977" y="1795167"/>
                </a:lnTo>
                <a:lnTo>
                  <a:pt x="527426" y="1786197"/>
                </a:lnTo>
                <a:lnTo>
                  <a:pt x="537220" y="1780740"/>
                </a:lnTo>
                <a:lnTo>
                  <a:pt x="549179" y="1773899"/>
                </a:lnTo>
                <a:lnTo>
                  <a:pt x="561162" y="1766989"/>
                </a:lnTo>
                <a:lnTo>
                  <a:pt x="575657" y="1758593"/>
                </a:lnTo>
                <a:lnTo>
                  <a:pt x="587058" y="1751915"/>
                </a:lnTo>
                <a:lnTo>
                  <a:pt x="596379" y="1746295"/>
                </a:lnTo>
                <a:lnTo>
                  <a:pt x="612832" y="1735593"/>
                </a:lnTo>
                <a:lnTo>
                  <a:pt x="621992" y="1729192"/>
                </a:lnTo>
                <a:lnTo>
                  <a:pt x="633124" y="1721213"/>
                </a:lnTo>
                <a:lnTo>
                  <a:pt x="644652" y="1712874"/>
                </a:lnTo>
                <a:lnTo>
                  <a:pt x="658190" y="1703008"/>
                </a:lnTo>
                <a:lnTo>
                  <a:pt x="668817" y="1695171"/>
                </a:lnTo>
                <a:lnTo>
                  <a:pt x="677475" y="1688601"/>
                </a:lnTo>
                <a:lnTo>
                  <a:pt x="692669" y="1676204"/>
                </a:lnTo>
                <a:lnTo>
                  <a:pt x="701095" y="1668852"/>
                </a:lnTo>
                <a:lnTo>
                  <a:pt x="711333" y="1659712"/>
                </a:lnTo>
                <a:lnTo>
                  <a:pt x="721868" y="1650237"/>
                </a:lnTo>
                <a:lnTo>
                  <a:pt x="734295" y="1639043"/>
                </a:lnTo>
                <a:lnTo>
                  <a:pt x="744049" y="1630169"/>
                </a:lnTo>
                <a:lnTo>
                  <a:pt x="751987" y="1622753"/>
                </a:lnTo>
                <a:lnTo>
                  <a:pt x="765842" y="1608852"/>
                </a:lnTo>
                <a:lnTo>
                  <a:pt x="773473" y="1600644"/>
                </a:lnTo>
                <a:lnTo>
                  <a:pt x="782717" y="1590448"/>
                </a:lnTo>
                <a:lnTo>
                  <a:pt x="792073" y="1580032"/>
                </a:lnTo>
                <a:lnTo>
                  <a:pt x="803279" y="1567598"/>
                </a:lnTo>
                <a:lnTo>
                  <a:pt x="812061" y="1557746"/>
                </a:lnTo>
                <a:lnTo>
                  <a:pt x="819184" y="1549534"/>
                </a:lnTo>
                <a:lnTo>
                  <a:pt x="825411" y="1542018"/>
                </a:lnTo>
                <a:lnTo>
                  <a:pt x="831503" y="1534255"/>
                </a:lnTo>
                <a:lnTo>
                  <a:pt x="838225" y="1525303"/>
                </a:lnTo>
                <a:lnTo>
                  <a:pt x="846338" y="1514217"/>
                </a:lnTo>
                <a:lnTo>
                  <a:pt x="854608" y="1502816"/>
                </a:lnTo>
                <a:lnTo>
                  <a:pt x="864459" y="1489278"/>
                </a:lnTo>
                <a:lnTo>
                  <a:pt x="872164" y="1478568"/>
                </a:lnTo>
                <a:lnTo>
                  <a:pt x="878387" y="1469663"/>
                </a:lnTo>
                <a:lnTo>
                  <a:pt x="883790" y="1461545"/>
                </a:lnTo>
                <a:lnTo>
                  <a:pt x="889037" y="1453191"/>
                </a:lnTo>
                <a:lnTo>
                  <a:pt x="894789" y="1443580"/>
                </a:lnTo>
                <a:lnTo>
                  <a:pt x="901711" y="1431693"/>
                </a:lnTo>
                <a:lnTo>
                  <a:pt x="908710" y="1419555"/>
                </a:lnTo>
                <a:lnTo>
                  <a:pt x="917092" y="1405060"/>
                </a:lnTo>
                <a:lnTo>
                  <a:pt x="933414" y="1375439"/>
                </a:lnTo>
                <a:lnTo>
                  <a:pt x="948134" y="1343896"/>
                </a:lnTo>
                <a:lnTo>
                  <a:pt x="965943" y="1303663"/>
                </a:lnTo>
                <a:lnTo>
                  <a:pt x="980750" y="1264721"/>
                </a:lnTo>
                <a:lnTo>
                  <a:pt x="994550" y="1222390"/>
                </a:lnTo>
                <a:lnTo>
                  <a:pt x="1004372" y="1190009"/>
                </a:lnTo>
                <a:lnTo>
                  <a:pt x="1012247" y="1156152"/>
                </a:lnTo>
                <a:lnTo>
                  <a:pt x="1021271" y="1113031"/>
                </a:lnTo>
                <a:lnTo>
                  <a:pt x="1027661" y="1071830"/>
                </a:lnTo>
                <a:lnTo>
                  <a:pt x="1032386" y="1027609"/>
                </a:lnTo>
                <a:lnTo>
                  <a:pt x="1035219" y="993911"/>
                </a:lnTo>
                <a:lnTo>
                  <a:pt x="1035818" y="959112"/>
                </a:lnTo>
                <a:lnTo>
                  <a:pt x="1035824" y="944994"/>
                </a:lnTo>
                <a:lnTo>
                  <a:pt x="1035813" y="928271"/>
                </a:lnTo>
                <a:lnTo>
                  <a:pt x="1035130" y="894468"/>
                </a:lnTo>
                <a:lnTo>
                  <a:pt x="1032104" y="859761"/>
                </a:lnTo>
                <a:lnTo>
                  <a:pt x="1027410" y="816099"/>
                </a:lnTo>
                <a:lnTo>
                  <a:pt x="1020854" y="774933"/>
                </a:lnTo>
                <a:lnTo>
                  <a:pt x="1011698" y="731323"/>
                </a:lnTo>
                <a:lnTo>
                  <a:pt x="1003931" y="698407"/>
                </a:lnTo>
                <a:lnTo>
                  <a:pt x="993718" y="665107"/>
                </a:lnTo>
                <a:lnTo>
                  <a:pt x="980072" y="623296"/>
                </a:lnTo>
                <a:lnTo>
                  <a:pt x="965096" y="584417"/>
                </a:lnTo>
                <a:lnTo>
                  <a:pt x="947018" y="543715"/>
                </a:lnTo>
                <a:lnTo>
                  <a:pt x="932624" y="513110"/>
                </a:lnTo>
                <a:lnTo>
                  <a:pt x="915724" y="482675"/>
                </a:lnTo>
                <a:lnTo>
                  <a:pt x="908710" y="470560"/>
                </a:lnTo>
                <a:lnTo>
                  <a:pt x="900346" y="456058"/>
                </a:lnTo>
                <a:lnTo>
                  <a:pt x="888083" y="435356"/>
                </a:lnTo>
                <a:lnTo>
                  <a:pt x="870941" y="409767"/>
                </a:lnTo>
                <a:lnTo>
                  <a:pt x="854608" y="387172"/>
                </a:lnTo>
                <a:lnTo>
                  <a:pt x="836961" y="363038"/>
                </a:lnTo>
                <a:lnTo>
                  <a:pt x="818016" y="339154"/>
                </a:lnTo>
                <a:lnTo>
                  <a:pt x="801502" y="320442"/>
                </a:lnTo>
                <a:lnTo>
                  <a:pt x="780874" y="297533"/>
                </a:lnTo>
                <a:lnTo>
                  <a:pt x="764558" y="279867"/>
                </a:lnTo>
                <a:lnTo>
                  <a:pt x="742432" y="258397"/>
                </a:lnTo>
                <a:lnTo>
                  <a:pt x="721868" y="239750"/>
                </a:lnTo>
                <a:lnTo>
                  <a:pt x="699537" y="219777"/>
                </a:lnTo>
                <a:lnTo>
                  <a:pt x="676062" y="200371"/>
                </a:lnTo>
                <a:lnTo>
                  <a:pt x="656043" y="185518"/>
                </a:lnTo>
                <a:lnTo>
                  <a:pt x="631111" y="167413"/>
                </a:lnTo>
                <a:lnTo>
                  <a:pt x="611475" y="153523"/>
                </a:lnTo>
                <a:lnTo>
                  <a:pt x="585380" y="137102"/>
                </a:lnTo>
                <a:lnTo>
                  <a:pt x="561378" y="123113"/>
                </a:lnTo>
                <a:lnTo>
                  <a:pt x="535401" y="108243"/>
                </a:lnTo>
                <a:lnTo>
                  <a:pt x="508403" y="94109"/>
                </a:lnTo>
                <a:lnTo>
                  <a:pt x="485737" y="83733"/>
                </a:lnTo>
                <a:lnTo>
                  <a:pt x="457532" y="71203"/>
                </a:lnTo>
                <a:lnTo>
                  <a:pt x="435441" y="61708"/>
                </a:lnTo>
                <a:lnTo>
                  <a:pt x="406506" y="51095"/>
                </a:lnTo>
                <a:lnTo>
                  <a:pt x="380047" y="42443"/>
                </a:lnTo>
                <a:lnTo>
                  <a:pt x="351564" y="33284"/>
                </a:lnTo>
                <a:lnTo>
                  <a:pt x="322212" y="25092"/>
                </a:lnTo>
                <a:lnTo>
                  <a:pt x="297843" y="19657"/>
                </a:lnTo>
                <a:lnTo>
                  <a:pt x="267869" y="13386"/>
                </a:lnTo>
                <a:lnTo>
                  <a:pt x="244385" y="9202"/>
                </a:lnTo>
                <a:lnTo>
                  <a:pt x="214224" y="5173"/>
                </a:lnTo>
                <a:lnTo>
                  <a:pt x="200822" y="3347"/>
                </a:lnTo>
                <a:lnTo>
                  <a:pt x="186080" y="1181"/>
                </a:lnTo>
                <a:lnTo>
                  <a:pt x="179933" y="317"/>
                </a:lnTo>
                <a:lnTo>
                  <a:pt x="173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5405701" y="9137749"/>
            <a:ext cx="179717" cy="179819"/>
          </a:xfrm>
          <a:custGeom>
            <a:avLst/>
            <a:gdLst/>
            <a:ahLst/>
            <a:cxnLst/>
            <a:rect l="l" t="t" r="r" b="b"/>
            <a:pathLst>
              <a:path w="179717" h="179819">
                <a:moveTo>
                  <a:pt x="9499" y="130035"/>
                </a:moveTo>
                <a:lnTo>
                  <a:pt x="4965" y="121069"/>
                </a:lnTo>
                <a:lnTo>
                  <a:pt x="4635" y="120205"/>
                </a:lnTo>
                <a:lnTo>
                  <a:pt x="2374" y="110490"/>
                </a:lnTo>
                <a:lnTo>
                  <a:pt x="0" y="100660"/>
                </a:lnTo>
                <a:lnTo>
                  <a:pt x="0" y="99910"/>
                </a:lnTo>
                <a:lnTo>
                  <a:pt x="0" y="89865"/>
                </a:lnTo>
                <a:lnTo>
                  <a:pt x="0" y="79705"/>
                </a:lnTo>
                <a:lnTo>
                  <a:pt x="215" y="79057"/>
                </a:lnTo>
                <a:lnTo>
                  <a:pt x="2374" y="69126"/>
                </a:lnTo>
                <a:lnTo>
                  <a:pt x="4102" y="61023"/>
                </a:lnTo>
                <a:lnTo>
                  <a:pt x="5181" y="61023"/>
                </a:lnTo>
                <a:lnTo>
                  <a:pt x="8102" y="52920"/>
                </a:lnTo>
                <a:lnTo>
                  <a:pt x="8750" y="51295"/>
                </a:lnTo>
                <a:lnTo>
                  <a:pt x="8534" y="51079"/>
                </a:lnTo>
                <a:lnTo>
                  <a:pt x="9499" y="49580"/>
                </a:lnTo>
                <a:lnTo>
                  <a:pt x="14897" y="40830"/>
                </a:lnTo>
                <a:lnTo>
                  <a:pt x="14477" y="39966"/>
                </a:lnTo>
                <a:lnTo>
                  <a:pt x="20942" y="32181"/>
                </a:lnTo>
                <a:lnTo>
                  <a:pt x="27317" y="24523"/>
                </a:lnTo>
                <a:lnTo>
                  <a:pt x="36067" y="17932"/>
                </a:lnTo>
                <a:lnTo>
                  <a:pt x="44056" y="11988"/>
                </a:lnTo>
                <a:lnTo>
                  <a:pt x="54000" y="7556"/>
                </a:lnTo>
                <a:lnTo>
                  <a:pt x="63284" y="3568"/>
                </a:lnTo>
                <a:lnTo>
                  <a:pt x="64033" y="3454"/>
                </a:lnTo>
                <a:lnTo>
                  <a:pt x="73977" y="1625"/>
                </a:lnTo>
                <a:lnTo>
                  <a:pt x="82080" y="0"/>
                </a:lnTo>
                <a:lnTo>
                  <a:pt x="82511" y="863"/>
                </a:lnTo>
                <a:lnTo>
                  <a:pt x="91046" y="431"/>
                </a:lnTo>
                <a:lnTo>
                  <a:pt x="92875" y="330"/>
                </a:lnTo>
                <a:lnTo>
                  <a:pt x="92989" y="114"/>
                </a:lnTo>
                <a:lnTo>
                  <a:pt x="94716" y="330"/>
                </a:lnTo>
                <a:lnTo>
                  <a:pt x="104978" y="1943"/>
                </a:lnTo>
                <a:lnTo>
                  <a:pt x="105625" y="1079"/>
                </a:lnTo>
                <a:lnTo>
                  <a:pt x="115239" y="4000"/>
                </a:lnTo>
                <a:lnTo>
                  <a:pt x="124840" y="6908"/>
                </a:lnTo>
                <a:lnTo>
                  <a:pt x="134353" y="12204"/>
                </a:lnTo>
                <a:lnTo>
                  <a:pt x="142989" y="17284"/>
                </a:lnTo>
                <a:lnTo>
                  <a:pt x="150990" y="24625"/>
                </a:lnTo>
                <a:lnTo>
                  <a:pt x="158330" y="31534"/>
                </a:lnTo>
                <a:lnTo>
                  <a:pt x="158648" y="32181"/>
                </a:lnTo>
                <a:lnTo>
                  <a:pt x="164376" y="40614"/>
                </a:lnTo>
                <a:lnTo>
                  <a:pt x="169011" y="47409"/>
                </a:lnTo>
                <a:lnTo>
                  <a:pt x="168363" y="48171"/>
                </a:lnTo>
                <a:lnTo>
                  <a:pt x="172148" y="55727"/>
                </a:lnTo>
                <a:lnTo>
                  <a:pt x="173012" y="57454"/>
                </a:lnTo>
                <a:lnTo>
                  <a:pt x="173227" y="57454"/>
                </a:lnTo>
                <a:lnTo>
                  <a:pt x="173659" y="59182"/>
                </a:lnTo>
                <a:lnTo>
                  <a:pt x="176364" y="69227"/>
                </a:lnTo>
                <a:lnTo>
                  <a:pt x="177330" y="69443"/>
                </a:lnTo>
                <a:lnTo>
                  <a:pt x="178523" y="79375"/>
                </a:lnTo>
                <a:lnTo>
                  <a:pt x="179717" y="89433"/>
                </a:lnTo>
                <a:lnTo>
                  <a:pt x="179717" y="90182"/>
                </a:lnTo>
                <a:lnTo>
                  <a:pt x="178523" y="100228"/>
                </a:lnTo>
                <a:lnTo>
                  <a:pt x="177330" y="110159"/>
                </a:lnTo>
                <a:lnTo>
                  <a:pt x="177114" y="111023"/>
                </a:lnTo>
                <a:lnTo>
                  <a:pt x="173659" y="120421"/>
                </a:lnTo>
                <a:lnTo>
                  <a:pt x="170319" y="129933"/>
                </a:lnTo>
                <a:lnTo>
                  <a:pt x="169773" y="130467"/>
                </a:lnTo>
                <a:lnTo>
                  <a:pt x="164376" y="139001"/>
                </a:lnTo>
                <a:lnTo>
                  <a:pt x="159943" y="146011"/>
                </a:lnTo>
                <a:lnTo>
                  <a:pt x="158978" y="145694"/>
                </a:lnTo>
                <a:lnTo>
                  <a:pt x="153466" y="152285"/>
                </a:lnTo>
                <a:lnTo>
                  <a:pt x="152272" y="153682"/>
                </a:lnTo>
                <a:lnTo>
                  <a:pt x="152387" y="153911"/>
                </a:lnTo>
                <a:lnTo>
                  <a:pt x="150990" y="154978"/>
                </a:lnTo>
                <a:lnTo>
                  <a:pt x="142887" y="161353"/>
                </a:lnTo>
                <a:lnTo>
                  <a:pt x="142989" y="162331"/>
                </a:lnTo>
                <a:lnTo>
                  <a:pt x="134238" y="167398"/>
                </a:lnTo>
                <a:lnTo>
                  <a:pt x="125602" y="172478"/>
                </a:lnTo>
                <a:lnTo>
                  <a:pt x="124840" y="172808"/>
                </a:lnTo>
                <a:lnTo>
                  <a:pt x="115239" y="175615"/>
                </a:lnTo>
                <a:lnTo>
                  <a:pt x="105625" y="178523"/>
                </a:lnTo>
                <a:lnTo>
                  <a:pt x="104762" y="178638"/>
                </a:lnTo>
                <a:lnTo>
                  <a:pt x="94716" y="179285"/>
                </a:lnTo>
                <a:lnTo>
                  <a:pt x="84670" y="179819"/>
                </a:lnTo>
                <a:lnTo>
                  <a:pt x="84023" y="179603"/>
                </a:lnTo>
                <a:lnTo>
                  <a:pt x="73977" y="177990"/>
                </a:lnTo>
                <a:lnTo>
                  <a:pt x="65874" y="176695"/>
                </a:lnTo>
                <a:lnTo>
                  <a:pt x="65773" y="175717"/>
                </a:lnTo>
                <a:lnTo>
                  <a:pt x="57556" y="173342"/>
                </a:lnTo>
                <a:lnTo>
                  <a:pt x="55829" y="172808"/>
                </a:lnTo>
                <a:lnTo>
                  <a:pt x="55613" y="172910"/>
                </a:lnTo>
                <a:lnTo>
                  <a:pt x="54000" y="172046"/>
                </a:lnTo>
                <a:lnTo>
                  <a:pt x="44919" y="167182"/>
                </a:lnTo>
                <a:lnTo>
                  <a:pt x="44056" y="167614"/>
                </a:lnTo>
                <a:lnTo>
                  <a:pt x="36067" y="161683"/>
                </a:lnTo>
                <a:lnTo>
                  <a:pt x="27965" y="155625"/>
                </a:lnTo>
                <a:lnTo>
                  <a:pt x="27317" y="155092"/>
                </a:lnTo>
                <a:lnTo>
                  <a:pt x="20942" y="147421"/>
                </a:lnTo>
                <a:lnTo>
                  <a:pt x="14477" y="139649"/>
                </a:lnTo>
                <a:lnTo>
                  <a:pt x="14033" y="139001"/>
                </a:lnTo>
                <a:lnTo>
                  <a:pt x="9499" y="130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5410986" y="9253959"/>
            <a:ext cx="24523" cy="38557"/>
          </a:xfrm>
          <a:custGeom>
            <a:avLst/>
            <a:gdLst/>
            <a:ahLst/>
            <a:cxnLst/>
            <a:rect l="l" t="t" r="r" b="b"/>
            <a:pathLst>
              <a:path w="24523" h="38557">
                <a:moveTo>
                  <a:pt x="24523" y="38557"/>
                </a:moveTo>
                <a:lnTo>
                  <a:pt x="20091" y="35318"/>
                </a:lnTo>
                <a:lnTo>
                  <a:pt x="19659" y="34988"/>
                </a:lnTo>
                <a:lnTo>
                  <a:pt x="16205" y="30670"/>
                </a:lnTo>
                <a:lnTo>
                  <a:pt x="10375" y="23431"/>
                </a:lnTo>
                <a:lnTo>
                  <a:pt x="9944" y="22999"/>
                </a:lnTo>
                <a:lnTo>
                  <a:pt x="5626" y="14909"/>
                </a:lnTo>
                <a:lnTo>
                  <a:pt x="2057" y="8102"/>
                </a:lnTo>
                <a:lnTo>
                  <a:pt x="1739" y="7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5407210" y="9138941"/>
            <a:ext cx="176149" cy="177228"/>
          </a:xfrm>
          <a:custGeom>
            <a:avLst/>
            <a:gdLst/>
            <a:ahLst/>
            <a:cxnLst/>
            <a:rect l="l" t="t" r="r" b="b"/>
            <a:pathLst>
              <a:path w="176149" h="177228">
                <a:moveTo>
                  <a:pt x="3670" y="113182"/>
                </a:moveTo>
                <a:lnTo>
                  <a:pt x="6807" y="121386"/>
                </a:lnTo>
                <a:lnTo>
                  <a:pt x="6045" y="122148"/>
                </a:lnTo>
                <a:lnTo>
                  <a:pt x="10045" y="129489"/>
                </a:lnTo>
                <a:lnTo>
                  <a:pt x="15011" y="138557"/>
                </a:lnTo>
                <a:lnTo>
                  <a:pt x="15341" y="139319"/>
                </a:lnTo>
                <a:lnTo>
                  <a:pt x="22136" y="146989"/>
                </a:lnTo>
                <a:lnTo>
                  <a:pt x="28943" y="154660"/>
                </a:lnTo>
                <a:lnTo>
                  <a:pt x="38023" y="161137"/>
                </a:lnTo>
                <a:lnTo>
                  <a:pt x="46443" y="166852"/>
                </a:lnTo>
                <a:lnTo>
                  <a:pt x="56807" y="170954"/>
                </a:lnTo>
                <a:lnTo>
                  <a:pt x="66306" y="174523"/>
                </a:lnTo>
                <a:lnTo>
                  <a:pt x="67068" y="173774"/>
                </a:lnTo>
                <a:lnTo>
                  <a:pt x="77431" y="176034"/>
                </a:lnTo>
                <a:lnTo>
                  <a:pt x="79159" y="176364"/>
                </a:lnTo>
                <a:lnTo>
                  <a:pt x="81114" y="176263"/>
                </a:lnTo>
                <a:lnTo>
                  <a:pt x="89852" y="176263"/>
                </a:lnTo>
                <a:lnTo>
                  <a:pt x="90284" y="177228"/>
                </a:lnTo>
                <a:lnTo>
                  <a:pt x="98602" y="176034"/>
                </a:lnTo>
                <a:lnTo>
                  <a:pt x="108864" y="174637"/>
                </a:lnTo>
                <a:lnTo>
                  <a:pt x="109727" y="174523"/>
                </a:lnTo>
                <a:lnTo>
                  <a:pt x="119227" y="170954"/>
                </a:lnTo>
                <a:lnTo>
                  <a:pt x="128841" y="167297"/>
                </a:lnTo>
                <a:lnTo>
                  <a:pt x="128841" y="166204"/>
                </a:lnTo>
                <a:lnTo>
                  <a:pt x="138023" y="161137"/>
                </a:lnTo>
                <a:lnTo>
                  <a:pt x="139534" y="160274"/>
                </a:lnTo>
                <a:lnTo>
                  <a:pt x="139534" y="160058"/>
                </a:lnTo>
                <a:lnTo>
                  <a:pt x="140830" y="158762"/>
                </a:lnTo>
                <a:lnTo>
                  <a:pt x="147421" y="152933"/>
                </a:lnTo>
                <a:lnTo>
                  <a:pt x="148399" y="153466"/>
                </a:lnTo>
                <a:lnTo>
                  <a:pt x="153898" y="146989"/>
                </a:lnTo>
                <a:lnTo>
                  <a:pt x="160591" y="139217"/>
                </a:lnTo>
                <a:lnTo>
                  <a:pt x="161239" y="138557"/>
                </a:lnTo>
                <a:lnTo>
                  <a:pt x="165988" y="129489"/>
                </a:lnTo>
                <a:lnTo>
                  <a:pt x="170751" y="120523"/>
                </a:lnTo>
                <a:lnTo>
                  <a:pt x="169989" y="119773"/>
                </a:lnTo>
                <a:lnTo>
                  <a:pt x="173456" y="109829"/>
                </a:lnTo>
                <a:lnTo>
                  <a:pt x="174091" y="108102"/>
                </a:lnTo>
                <a:lnTo>
                  <a:pt x="173888" y="108000"/>
                </a:lnTo>
                <a:lnTo>
                  <a:pt x="174091" y="106159"/>
                </a:lnTo>
                <a:lnTo>
                  <a:pt x="175183" y="97409"/>
                </a:lnTo>
                <a:lnTo>
                  <a:pt x="176148" y="97091"/>
                </a:lnTo>
                <a:lnTo>
                  <a:pt x="176034" y="88671"/>
                </a:lnTo>
                <a:lnTo>
                  <a:pt x="175933" y="78295"/>
                </a:lnTo>
                <a:lnTo>
                  <a:pt x="175933" y="77431"/>
                </a:lnTo>
                <a:lnTo>
                  <a:pt x="173558" y="67500"/>
                </a:lnTo>
                <a:lnTo>
                  <a:pt x="171068" y="57556"/>
                </a:lnTo>
                <a:lnTo>
                  <a:pt x="170751" y="56807"/>
                </a:lnTo>
                <a:lnTo>
                  <a:pt x="165988" y="47739"/>
                </a:lnTo>
                <a:lnTo>
                  <a:pt x="161239" y="38658"/>
                </a:lnTo>
                <a:lnTo>
                  <a:pt x="160705" y="37909"/>
                </a:lnTo>
                <a:lnTo>
                  <a:pt x="153898" y="30238"/>
                </a:lnTo>
                <a:lnTo>
                  <a:pt x="147104" y="22567"/>
                </a:lnTo>
                <a:lnTo>
                  <a:pt x="146126" y="22898"/>
                </a:lnTo>
                <a:lnTo>
                  <a:pt x="138023" y="16192"/>
                </a:lnTo>
                <a:lnTo>
                  <a:pt x="136728" y="15011"/>
                </a:lnTo>
                <a:lnTo>
                  <a:pt x="136512" y="15125"/>
                </a:lnTo>
                <a:lnTo>
                  <a:pt x="134886" y="14249"/>
                </a:lnTo>
                <a:lnTo>
                  <a:pt x="127114" y="10261"/>
                </a:lnTo>
                <a:lnTo>
                  <a:pt x="127228" y="9182"/>
                </a:lnTo>
                <a:lnTo>
                  <a:pt x="119227" y="6261"/>
                </a:lnTo>
                <a:lnTo>
                  <a:pt x="109512" y="2806"/>
                </a:lnTo>
                <a:lnTo>
                  <a:pt x="108762" y="2476"/>
                </a:lnTo>
                <a:lnTo>
                  <a:pt x="98602" y="1181"/>
                </a:lnTo>
                <a:lnTo>
                  <a:pt x="88455" y="0"/>
                </a:lnTo>
                <a:lnTo>
                  <a:pt x="87591" y="0"/>
                </a:lnTo>
                <a:lnTo>
                  <a:pt x="77431" y="1181"/>
                </a:lnTo>
                <a:lnTo>
                  <a:pt x="67284" y="2476"/>
                </a:lnTo>
                <a:lnTo>
                  <a:pt x="56807" y="6261"/>
                </a:lnTo>
                <a:lnTo>
                  <a:pt x="47193" y="9931"/>
                </a:lnTo>
                <a:lnTo>
                  <a:pt x="47193" y="11023"/>
                </a:lnTo>
                <a:lnTo>
                  <a:pt x="38023" y="16192"/>
                </a:lnTo>
                <a:lnTo>
                  <a:pt x="36499" y="16954"/>
                </a:lnTo>
                <a:lnTo>
                  <a:pt x="36499" y="17272"/>
                </a:lnTo>
                <a:lnTo>
                  <a:pt x="35204" y="18465"/>
                </a:lnTo>
                <a:lnTo>
                  <a:pt x="28625" y="24295"/>
                </a:lnTo>
                <a:lnTo>
                  <a:pt x="27647" y="23761"/>
                </a:lnTo>
                <a:lnTo>
                  <a:pt x="22136" y="30238"/>
                </a:lnTo>
                <a:lnTo>
                  <a:pt x="15443" y="38011"/>
                </a:lnTo>
                <a:lnTo>
                  <a:pt x="14795" y="38658"/>
                </a:lnTo>
                <a:lnTo>
                  <a:pt x="10045" y="47739"/>
                </a:lnTo>
                <a:lnTo>
                  <a:pt x="5295" y="56807"/>
                </a:lnTo>
                <a:lnTo>
                  <a:pt x="2476" y="67500"/>
                </a:lnTo>
                <a:lnTo>
                  <a:pt x="114" y="77431"/>
                </a:lnTo>
                <a:lnTo>
                  <a:pt x="0" y="78409"/>
                </a:lnTo>
                <a:lnTo>
                  <a:pt x="0" y="88671"/>
                </a:lnTo>
                <a:lnTo>
                  <a:pt x="0" y="98933"/>
                </a:lnTo>
                <a:lnTo>
                  <a:pt x="977" y="99250"/>
                </a:lnTo>
                <a:lnTo>
                  <a:pt x="2590" y="109829"/>
                </a:lnTo>
                <a:lnTo>
                  <a:pt x="2806" y="111455"/>
                </a:lnTo>
                <a:lnTo>
                  <a:pt x="3022" y="111455"/>
                </a:lnTo>
                <a:lnTo>
                  <a:pt x="367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5448905" y="9237543"/>
            <a:ext cx="74409" cy="37693"/>
          </a:xfrm>
          <a:custGeom>
            <a:avLst/>
            <a:gdLst/>
            <a:ahLst/>
            <a:cxnLst/>
            <a:rect l="l" t="t" r="r" b="b"/>
            <a:pathLst>
              <a:path w="74409" h="37693">
                <a:moveTo>
                  <a:pt x="101" y="0"/>
                </a:moveTo>
                <a:lnTo>
                  <a:pt x="0" y="2159"/>
                </a:lnTo>
                <a:lnTo>
                  <a:pt x="101" y="2806"/>
                </a:lnTo>
                <a:lnTo>
                  <a:pt x="965" y="4749"/>
                </a:lnTo>
                <a:lnTo>
                  <a:pt x="3771" y="11557"/>
                </a:lnTo>
                <a:lnTo>
                  <a:pt x="3555" y="12420"/>
                </a:lnTo>
                <a:lnTo>
                  <a:pt x="7772" y="18034"/>
                </a:lnTo>
                <a:lnTo>
                  <a:pt x="11874" y="23761"/>
                </a:lnTo>
                <a:lnTo>
                  <a:pt x="12839" y="23545"/>
                </a:lnTo>
                <a:lnTo>
                  <a:pt x="18249" y="28625"/>
                </a:lnTo>
                <a:lnTo>
                  <a:pt x="19215" y="29489"/>
                </a:lnTo>
                <a:lnTo>
                  <a:pt x="19430" y="29375"/>
                </a:lnTo>
                <a:lnTo>
                  <a:pt x="20624" y="30022"/>
                </a:lnTo>
                <a:lnTo>
                  <a:pt x="26123" y="32829"/>
                </a:lnTo>
                <a:lnTo>
                  <a:pt x="26123" y="33807"/>
                </a:lnTo>
                <a:lnTo>
                  <a:pt x="31635" y="35420"/>
                </a:lnTo>
                <a:lnTo>
                  <a:pt x="38442" y="37477"/>
                </a:lnTo>
                <a:lnTo>
                  <a:pt x="39306" y="37693"/>
                </a:lnTo>
                <a:lnTo>
                  <a:pt x="46329" y="37693"/>
                </a:lnTo>
                <a:lnTo>
                  <a:pt x="53339" y="37693"/>
                </a:lnTo>
                <a:lnTo>
                  <a:pt x="54432" y="37592"/>
                </a:lnTo>
                <a:lnTo>
                  <a:pt x="61010" y="35420"/>
                </a:lnTo>
                <a:lnTo>
                  <a:pt x="67703" y="33261"/>
                </a:lnTo>
                <a:lnTo>
                  <a:pt x="68681" y="32727"/>
                </a:lnTo>
                <a:lnTo>
                  <a:pt x="74409" y="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5523313" y="9227609"/>
            <a:ext cx="19646" cy="38557"/>
          </a:xfrm>
          <a:custGeom>
            <a:avLst/>
            <a:gdLst/>
            <a:ahLst/>
            <a:cxnLst/>
            <a:rect l="l" t="t" r="r" b="b"/>
            <a:pathLst>
              <a:path w="19646" h="38557">
                <a:moveTo>
                  <a:pt x="0" y="38557"/>
                </a:moveTo>
                <a:lnTo>
                  <a:pt x="5397" y="33477"/>
                </a:lnTo>
                <a:lnTo>
                  <a:pt x="10477" y="27978"/>
                </a:lnTo>
                <a:lnTo>
                  <a:pt x="11341" y="27101"/>
                </a:lnTo>
                <a:lnTo>
                  <a:pt x="11226" y="26885"/>
                </a:lnTo>
                <a:lnTo>
                  <a:pt x="11874" y="25704"/>
                </a:lnTo>
                <a:lnTo>
                  <a:pt x="14681" y="20307"/>
                </a:lnTo>
                <a:lnTo>
                  <a:pt x="15659" y="20193"/>
                </a:lnTo>
                <a:lnTo>
                  <a:pt x="17272" y="14681"/>
                </a:lnTo>
                <a:lnTo>
                  <a:pt x="19329" y="7886"/>
                </a:lnTo>
                <a:lnTo>
                  <a:pt x="19443" y="7023"/>
                </a:lnTo>
                <a:lnTo>
                  <a:pt x="196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5495229" y="9179867"/>
            <a:ext cx="45364" cy="32943"/>
          </a:xfrm>
          <a:custGeom>
            <a:avLst/>
            <a:gdLst/>
            <a:ahLst/>
            <a:cxnLst/>
            <a:rect l="l" t="t" r="r" b="b"/>
            <a:pathLst>
              <a:path w="45364" h="32943">
                <a:moveTo>
                  <a:pt x="45364" y="32943"/>
                </a:moveTo>
                <a:lnTo>
                  <a:pt x="43205" y="26250"/>
                </a:lnTo>
                <a:lnTo>
                  <a:pt x="42773" y="25272"/>
                </a:lnTo>
                <a:lnTo>
                  <a:pt x="38557" y="19659"/>
                </a:lnTo>
                <a:lnTo>
                  <a:pt x="34455" y="13944"/>
                </a:lnTo>
                <a:lnTo>
                  <a:pt x="33489" y="14147"/>
                </a:lnTo>
                <a:lnTo>
                  <a:pt x="28079" y="9067"/>
                </a:lnTo>
                <a:lnTo>
                  <a:pt x="27114" y="8216"/>
                </a:lnTo>
                <a:lnTo>
                  <a:pt x="26898" y="8318"/>
                </a:lnTo>
                <a:lnTo>
                  <a:pt x="25704" y="7670"/>
                </a:lnTo>
                <a:lnTo>
                  <a:pt x="20307" y="4965"/>
                </a:lnTo>
                <a:lnTo>
                  <a:pt x="20205" y="4000"/>
                </a:lnTo>
                <a:lnTo>
                  <a:pt x="14693" y="2273"/>
                </a:lnTo>
                <a:lnTo>
                  <a:pt x="7886" y="215"/>
                </a:lnTo>
                <a:lnTo>
                  <a:pt x="7137" y="1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5447502" y="9188942"/>
            <a:ext cx="19646" cy="48602"/>
          </a:xfrm>
          <a:custGeom>
            <a:avLst/>
            <a:gdLst/>
            <a:ahLst/>
            <a:cxnLst/>
            <a:rect l="l" t="t" r="r" b="b"/>
            <a:pathLst>
              <a:path w="19646" h="48602">
                <a:moveTo>
                  <a:pt x="19646" y="0"/>
                </a:moveTo>
                <a:lnTo>
                  <a:pt x="14249" y="5079"/>
                </a:lnTo>
                <a:lnTo>
                  <a:pt x="9169" y="10579"/>
                </a:lnTo>
                <a:lnTo>
                  <a:pt x="8305" y="11455"/>
                </a:lnTo>
                <a:lnTo>
                  <a:pt x="8420" y="11671"/>
                </a:lnTo>
                <a:lnTo>
                  <a:pt x="7772" y="12852"/>
                </a:lnTo>
                <a:lnTo>
                  <a:pt x="4965" y="18364"/>
                </a:lnTo>
                <a:lnTo>
                  <a:pt x="2362" y="23875"/>
                </a:lnTo>
                <a:lnTo>
                  <a:pt x="1828" y="25057"/>
                </a:lnTo>
                <a:lnTo>
                  <a:pt x="1727" y="26568"/>
                </a:lnTo>
                <a:lnTo>
                  <a:pt x="749" y="32626"/>
                </a:lnTo>
                <a:lnTo>
                  <a:pt x="101" y="32829"/>
                </a:lnTo>
                <a:lnTo>
                  <a:pt x="0" y="38658"/>
                </a:lnTo>
                <a:lnTo>
                  <a:pt x="0" y="43421"/>
                </a:lnTo>
                <a:lnTo>
                  <a:pt x="101" y="44056"/>
                </a:lnTo>
                <a:lnTo>
                  <a:pt x="1498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5448251" y="9189596"/>
            <a:ext cx="19329" cy="38011"/>
          </a:xfrm>
          <a:custGeom>
            <a:avLst/>
            <a:gdLst/>
            <a:ahLst/>
            <a:cxnLst/>
            <a:rect l="l" t="t" r="r" b="b"/>
            <a:pathLst>
              <a:path w="19329" h="38011">
                <a:moveTo>
                  <a:pt x="0" y="38011"/>
                </a:moveTo>
                <a:lnTo>
                  <a:pt x="0" y="31102"/>
                </a:lnTo>
                <a:lnTo>
                  <a:pt x="215" y="30022"/>
                </a:lnTo>
                <a:lnTo>
                  <a:pt x="2374" y="23431"/>
                </a:lnTo>
                <a:lnTo>
                  <a:pt x="4432" y="16954"/>
                </a:lnTo>
                <a:lnTo>
                  <a:pt x="4965" y="15976"/>
                </a:lnTo>
                <a:lnTo>
                  <a:pt x="8966" y="10363"/>
                </a:lnTo>
                <a:lnTo>
                  <a:pt x="13068" y="4749"/>
                </a:lnTo>
                <a:lnTo>
                  <a:pt x="13817" y="4102"/>
                </a:lnTo>
                <a:lnTo>
                  <a:pt x="19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5460030" y="9309149"/>
            <a:ext cx="56908" cy="7023"/>
          </a:xfrm>
          <a:custGeom>
            <a:avLst/>
            <a:gdLst/>
            <a:ahLst/>
            <a:cxnLst/>
            <a:rect l="l" t="t" r="r" b="b"/>
            <a:pathLst>
              <a:path w="56908" h="7023">
                <a:moveTo>
                  <a:pt x="56908" y="4102"/>
                </a:moveTo>
                <a:lnTo>
                  <a:pt x="51511" y="5613"/>
                </a:lnTo>
                <a:lnTo>
                  <a:pt x="45885" y="6591"/>
                </a:lnTo>
                <a:lnTo>
                  <a:pt x="43192" y="7023"/>
                </a:lnTo>
                <a:lnTo>
                  <a:pt x="40271" y="7023"/>
                </a:lnTo>
                <a:lnTo>
                  <a:pt x="32397" y="7023"/>
                </a:lnTo>
                <a:lnTo>
                  <a:pt x="24510" y="6591"/>
                </a:lnTo>
                <a:lnTo>
                  <a:pt x="22136" y="6477"/>
                </a:lnTo>
                <a:lnTo>
                  <a:pt x="19761" y="5829"/>
                </a:lnTo>
                <a:lnTo>
                  <a:pt x="11658" y="3886"/>
                </a:lnTo>
                <a:lnTo>
                  <a:pt x="3657" y="1409"/>
                </a:lnTo>
                <a:lnTo>
                  <a:pt x="1828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5449877" y="9238730"/>
            <a:ext cx="17703" cy="26784"/>
          </a:xfrm>
          <a:custGeom>
            <a:avLst/>
            <a:gdLst/>
            <a:ahLst/>
            <a:cxnLst/>
            <a:rect l="l" t="t" r="r" b="b"/>
            <a:pathLst>
              <a:path w="17703" h="26784">
                <a:moveTo>
                  <a:pt x="17703" y="26784"/>
                </a:moveTo>
                <a:lnTo>
                  <a:pt x="12204" y="22783"/>
                </a:lnTo>
                <a:lnTo>
                  <a:pt x="11442" y="22034"/>
                </a:lnTo>
                <a:lnTo>
                  <a:pt x="7340" y="16421"/>
                </a:lnTo>
                <a:lnTo>
                  <a:pt x="3340" y="10807"/>
                </a:lnTo>
                <a:lnTo>
                  <a:pt x="3670" y="9931"/>
                </a:lnTo>
                <a:lnTo>
                  <a:pt x="749" y="3352"/>
                </a:lnTo>
                <a:lnTo>
                  <a:pt x="101" y="1943"/>
                </a:lnTo>
                <a:lnTo>
                  <a:pt x="0" y="1511"/>
                </a:lnTo>
                <a:lnTo>
                  <a:pt x="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5460024" y="9138944"/>
            <a:ext cx="56908" cy="7124"/>
          </a:xfrm>
          <a:custGeom>
            <a:avLst/>
            <a:gdLst/>
            <a:ahLst/>
            <a:cxnLst/>
            <a:rect l="l" t="t" r="r" b="b"/>
            <a:pathLst>
              <a:path w="56908" h="7124">
                <a:moveTo>
                  <a:pt x="0" y="7124"/>
                </a:moveTo>
                <a:lnTo>
                  <a:pt x="1727" y="6146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431"/>
                </a:lnTo>
                <a:lnTo>
                  <a:pt x="32397" y="0"/>
                </a:lnTo>
                <a:lnTo>
                  <a:pt x="40284" y="0"/>
                </a:lnTo>
                <a:lnTo>
                  <a:pt x="43091" y="0"/>
                </a:lnTo>
                <a:lnTo>
                  <a:pt x="45897" y="431"/>
                </a:lnTo>
                <a:lnTo>
                  <a:pt x="51409" y="1396"/>
                </a:lnTo>
                <a:lnTo>
                  <a:pt x="5690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5520714" y="9257958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0"/>
                </a:moveTo>
                <a:lnTo>
                  <a:pt x="55841" y="5511"/>
                </a:lnTo>
                <a:lnTo>
                  <a:pt x="53136" y="10909"/>
                </a:lnTo>
                <a:lnTo>
                  <a:pt x="51193" y="14681"/>
                </a:lnTo>
                <a:lnTo>
                  <a:pt x="48717" y="18351"/>
                </a:lnTo>
                <a:lnTo>
                  <a:pt x="45148" y="23545"/>
                </a:lnTo>
                <a:lnTo>
                  <a:pt x="40932" y="28511"/>
                </a:lnTo>
                <a:lnTo>
                  <a:pt x="38455" y="31534"/>
                </a:lnTo>
                <a:lnTo>
                  <a:pt x="35433" y="34239"/>
                </a:lnTo>
                <a:lnTo>
                  <a:pt x="30454" y="38658"/>
                </a:lnTo>
                <a:lnTo>
                  <a:pt x="24955" y="42659"/>
                </a:lnTo>
                <a:lnTo>
                  <a:pt x="22148" y="44818"/>
                </a:lnTo>
                <a:lnTo>
                  <a:pt x="18910" y="46545"/>
                </a:lnTo>
                <a:lnTo>
                  <a:pt x="12636" y="49784"/>
                </a:lnTo>
                <a:lnTo>
                  <a:pt x="6045" y="52603"/>
                </a:lnTo>
                <a:lnTo>
                  <a:pt x="3136" y="53898"/>
                </a:lnTo>
                <a:lnTo>
                  <a:pt x="0" y="5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5520714" y="9142502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54648"/>
                </a:moveTo>
                <a:lnTo>
                  <a:pt x="55841" y="49136"/>
                </a:lnTo>
                <a:lnTo>
                  <a:pt x="53136" y="43738"/>
                </a:lnTo>
                <a:lnTo>
                  <a:pt x="51193" y="39966"/>
                </a:lnTo>
                <a:lnTo>
                  <a:pt x="51193" y="39750"/>
                </a:lnTo>
                <a:lnTo>
                  <a:pt x="48717" y="36296"/>
                </a:lnTo>
                <a:lnTo>
                  <a:pt x="45148" y="31000"/>
                </a:lnTo>
                <a:lnTo>
                  <a:pt x="40932" y="26136"/>
                </a:lnTo>
                <a:lnTo>
                  <a:pt x="38455" y="23113"/>
                </a:lnTo>
                <a:lnTo>
                  <a:pt x="35433" y="20421"/>
                </a:lnTo>
                <a:lnTo>
                  <a:pt x="30454" y="15989"/>
                </a:lnTo>
                <a:lnTo>
                  <a:pt x="24955" y="11988"/>
                </a:lnTo>
                <a:lnTo>
                  <a:pt x="22148" y="9829"/>
                </a:lnTo>
                <a:lnTo>
                  <a:pt x="18910" y="8102"/>
                </a:lnTo>
                <a:lnTo>
                  <a:pt x="12636" y="4864"/>
                </a:lnTo>
                <a:lnTo>
                  <a:pt x="6045" y="2057"/>
                </a:lnTo>
                <a:lnTo>
                  <a:pt x="3136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5579038" y="9198778"/>
            <a:ext cx="5080" cy="57556"/>
          </a:xfrm>
          <a:custGeom>
            <a:avLst/>
            <a:gdLst/>
            <a:ahLst/>
            <a:cxnLst/>
            <a:rect l="l" t="t" r="r" b="b"/>
            <a:pathLst>
              <a:path w="5079" h="57556">
                <a:moveTo>
                  <a:pt x="0" y="57556"/>
                </a:moveTo>
                <a:lnTo>
                  <a:pt x="1511" y="53987"/>
                </a:lnTo>
                <a:lnTo>
                  <a:pt x="1511" y="53771"/>
                </a:lnTo>
                <a:lnTo>
                  <a:pt x="2489" y="49999"/>
                </a:lnTo>
                <a:lnTo>
                  <a:pt x="3670" y="44703"/>
                </a:lnTo>
                <a:lnTo>
                  <a:pt x="4432" y="39090"/>
                </a:lnTo>
                <a:lnTo>
                  <a:pt x="5080" y="34010"/>
                </a:lnTo>
                <a:lnTo>
                  <a:pt x="4978" y="28828"/>
                </a:lnTo>
                <a:lnTo>
                  <a:pt x="4978" y="23647"/>
                </a:lnTo>
                <a:lnTo>
                  <a:pt x="4432" y="18453"/>
                </a:lnTo>
                <a:lnTo>
                  <a:pt x="3784" y="12953"/>
                </a:lnTo>
                <a:lnTo>
                  <a:pt x="2489" y="7556"/>
                </a:lnTo>
                <a:lnTo>
                  <a:pt x="1511" y="3771"/>
                </a:lnTo>
                <a:lnTo>
                  <a:pt x="1511" y="35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5608201" y="8255825"/>
            <a:ext cx="798657" cy="1101598"/>
          </a:xfrm>
          <a:custGeom>
            <a:avLst/>
            <a:gdLst/>
            <a:ahLst/>
            <a:cxnLst/>
            <a:rect l="l" t="t" r="r" b="b"/>
            <a:pathLst>
              <a:path w="798657" h="1101598">
                <a:moveTo>
                  <a:pt x="0" y="1101597"/>
                </a:moveTo>
                <a:lnTo>
                  <a:pt x="4000" y="1101382"/>
                </a:lnTo>
                <a:lnTo>
                  <a:pt x="7988" y="1100734"/>
                </a:lnTo>
                <a:lnTo>
                  <a:pt x="24371" y="1097825"/>
                </a:lnTo>
                <a:lnTo>
                  <a:pt x="37244" y="1095696"/>
                </a:lnTo>
                <a:lnTo>
                  <a:pt x="47821" y="1094027"/>
                </a:lnTo>
                <a:lnTo>
                  <a:pt x="57320" y="1092497"/>
                </a:lnTo>
                <a:lnTo>
                  <a:pt x="66955" y="1090782"/>
                </a:lnTo>
                <a:lnTo>
                  <a:pt x="77942" y="1088563"/>
                </a:lnTo>
                <a:lnTo>
                  <a:pt x="91497" y="1085517"/>
                </a:lnTo>
                <a:lnTo>
                  <a:pt x="103251" y="1082700"/>
                </a:lnTo>
                <a:lnTo>
                  <a:pt x="119471" y="1078748"/>
                </a:lnTo>
                <a:lnTo>
                  <a:pt x="132171" y="1075566"/>
                </a:lnTo>
                <a:lnTo>
                  <a:pt x="142574" y="1072791"/>
                </a:lnTo>
                <a:lnTo>
                  <a:pt x="151903" y="1070057"/>
                </a:lnTo>
                <a:lnTo>
                  <a:pt x="161381" y="1066998"/>
                </a:lnTo>
                <a:lnTo>
                  <a:pt x="172231" y="1063250"/>
                </a:lnTo>
                <a:lnTo>
                  <a:pt x="185676" y="1058447"/>
                </a:lnTo>
                <a:lnTo>
                  <a:pt x="196011" y="1054722"/>
                </a:lnTo>
                <a:lnTo>
                  <a:pt x="211725" y="1049059"/>
                </a:lnTo>
                <a:lnTo>
                  <a:pt x="224027" y="1044545"/>
                </a:lnTo>
                <a:lnTo>
                  <a:pt x="243086" y="1036990"/>
                </a:lnTo>
                <a:lnTo>
                  <a:pt x="262562" y="1028104"/>
                </a:lnTo>
                <a:lnTo>
                  <a:pt x="275386" y="1021927"/>
                </a:lnTo>
                <a:lnTo>
                  <a:pt x="300458" y="1009719"/>
                </a:lnTo>
                <a:lnTo>
                  <a:pt x="312195" y="1003906"/>
                </a:lnTo>
                <a:lnTo>
                  <a:pt x="330311" y="994342"/>
                </a:lnTo>
                <a:lnTo>
                  <a:pt x="348738" y="983415"/>
                </a:lnTo>
                <a:lnTo>
                  <a:pt x="360864" y="975899"/>
                </a:lnTo>
                <a:lnTo>
                  <a:pt x="384362" y="961210"/>
                </a:lnTo>
                <a:lnTo>
                  <a:pt x="395417" y="954195"/>
                </a:lnTo>
                <a:lnTo>
                  <a:pt x="412428" y="942765"/>
                </a:lnTo>
                <a:lnTo>
                  <a:pt x="429593" y="929943"/>
                </a:lnTo>
                <a:lnTo>
                  <a:pt x="440841" y="921188"/>
                </a:lnTo>
                <a:lnTo>
                  <a:pt x="462713" y="904009"/>
                </a:lnTo>
                <a:lnTo>
                  <a:pt x="472950" y="895860"/>
                </a:lnTo>
                <a:lnTo>
                  <a:pt x="488647" y="882693"/>
                </a:lnTo>
                <a:lnTo>
                  <a:pt x="504367" y="868101"/>
                </a:lnTo>
                <a:lnTo>
                  <a:pt x="514633" y="858170"/>
                </a:lnTo>
                <a:lnTo>
                  <a:pt x="534472" y="838849"/>
                </a:lnTo>
                <a:lnTo>
                  <a:pt x="543806" y="829646"/>
                </a:lnTo>
                <a:lnTo>
                  <a:pt x="558026" y="814869"/>
                </a:lnTo>
                <a:lnTo>
                  <a:pt x="572072" y="798706"/>
                </a:lnTo>
                <a:lnTo>
                  <a:pt x="581191" y="787772"/>
                </a:lnTo>
                <a:lnTo>
                  <a:pt x="588276" y="779221"/>
                </a:lnTo>
                <a:lnTo>
                  <a:pt x="598927" y="766375"/>
                </a:lnTo>
                <a:lnTo>
                  <a:pt x="613920" y="747821"/>
                </a:lnTo>
                <a:lnTo>
                  <a:pt x="625574" y="731973"/>
                </a:lnTo>
                <a:lnTo>
                  <a:pt x="639975" y="710661"/>
                </a:lnTo>
                <a:lnTo>
                  <a:pt x="655368" y="687440"/>
                </a:lnTo>
                <a:lnTo>
                  <a:pt x="668291" y="667391"/>
                </a:lnTo>
                <a:lnTo>
                  <a:pt x="678212" y="650382"/>
                </a:lnTo>
                <a:lnTo>
                  <a:pt x="690309" y="627646"/>
                </a:lnTo>
                <a:lnTo>
                  <a:pt x="703079" y="603039"/>
                </a:lnTo>
                <a:lnTo>
                  <a:pt x="713801" y="581705"/>
                </a:lnTo>
                <a:lnTo>
                  <a:pt x="721860" y="563744"/>
                </a:lnTo>
                <a:lnTo>
                  <a:pt x="731431" y="539886"/>
                </a:lnTo>
                <a:lnTo>
                  <a:pt x="741538" y="513977"/>
                </a:lnTo>
                <a:lnTo>
                  <a:pt x="749940" y="491648"/>
                </a:lnTo>
                <a:lnTo>
                  <a:pt x="756044" y="472937"/>
                </a:lnTo>
                <a:lnTo>
                  <a:pt x="763032" y="448158"/>
                </a:lnTo>
                <a:lnTo>
                  <a:pt x="770306" y="421399"/>
                </a:lnTo>
                <a:lnTo>
                  <a:pt x="776276" y="398288"/>
                </a:lnTo>
                <a:lnTo>
                  <a:pt x="780330" y="379019"/>
                </a:lnTo>
                <a:lnTo>
                  <a:pt x="784596" y="353655"/>
                </a:lnTo>
                <a:lnTo>
                  <a:pt x="786345" y="342684"/>
                </a:lnTo>
                <a:lnTo>
                  <a:pt x="788992" y="326206"/>
                </a:lnTo>
                <a:lnTo>
                  <a:pt x="790995" y="313264"/>
                </a:lnTo>
                <a:lnTo>
                  <a:pt x="792491" y="302593"/>
                </a:lnTo>
                <a:lnTo>
                  <a:pt x="793614" y="292929"/>
                </a:lnTo>
                <a:lnTo>
                  <a:pt x="794501" y="283009"/>
                </a:lnTo>
                <a:lnTo>
                  <a:pt x="795286" y="271569"/>
                </a:lnTo>
                <a:lnTo>
                  <a:pt x="796106" y="257345"/>
                </a:lnTo>
                <a:lnTo>
                  <a:pt x="796709" y="246240"/>
                </a:lnTo>
                <a:lnTo>
                  <a:pt x="797596" y="229603"/>
                </a:lnTo>
                <a:lnTo>
                  <a:pt x="798217" y="216548"/>
                </a:lnTo>
                <a:lnTo>
                  <a:pt x="798571" y="205803"/>
                </a:lnTo>
                <a:lnTo>
                  <a:pt x="798657" y="196099"/>
                </a:lnTo>
                <a:lnTo>
                  <a:pt x="798477" y="186166"/>
                </a:lnTo>
                <a:lnTo>
                  <a:pt x="798029" y="174733"/>
                </a:lnTo>
                <a:lnTo>
                  <a:pt x="797314" y="160531"/>
                </a:lnTo>
                <a:lnTo>
                  <a:pt x="796709" y="149250"/>
                </a:lnTo>
                <a:lnTo>
                  <a:pt x="795767" y="132605"/>
                </a:lnTo>
                <a:lnTo>
                  <a:pt x="794906" y="119571"/>
                </a:lnTo>
                <a:lnTo>
                  <a:pt x="794016" y="108870"/>
                </a:lnTo>
                <a:lnTo>
                  <a:pt x="792988" y="99226"/>
                </a:lnTo>
                <a:lnTo>
                  <a:pt x="791711" y="89360"/>
                </a:lnTo>
                <a:lnTo>
                  <a:pt x="790078" y="77997"/>
                </a:lnTo>
                <a:lnTo>
                  <a:pt x="787978" y="63858"/>
                </a:lnTo>
                <a:lnTo>
                  <a:pt x="786345" y="52806"/>
                </a:lnTo>
                <a:lnTo>
                  <a:pt x="784130" y="37764"/>
                </a:lnTo>
                <a:lnTo>
                  <a:pt x="782266" y="27316"/>
                </a:lnTo>
                <a:lnTo>
                  <a:pt x="779916" y="17493"/>
                </a:lnTo>
                <a:lnTo>
                  <a:pt x="776242" y="4329"/>
                </a:lnTo>
                <a:lnTo>
                  <a:pt x="7750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5608201" y="7549941"/>
            <a:ext cx="775004" cy="705878"/>
          </a:xfrm>
          <a:custGeom>
            <a:avLst/>
            <a:gdLst/>
            <a:ahLst/>
            <a:cxnLst/>
            <a:rect l="l" t="t" r="r" b="b"/>
            <a:pathLst>
              <a:path w="775004" h="705878">
                <a:moveTo>
                  <a:pt x="0" y="101"/>
                </a:moveTo>
                <a:lnTo>
                  <a:pt x="3886" y="0"/>
                </a:lnTo>
                <a:lnTo>
                  <a:pt x="4102" y="101"/>
                </a:lnTo>
                <a:lnTo>
                  <a:pt x="7988" y="749"/>
                </a:lnTo>
                <a:lnTo>
                  <a:pt x="24381" y="3591"/>
                </a:lnTo>
                <a:lnTo>
                  <a:pt x="37260" y="5678"/>
                </a:lnTo>
                <a:lnTo>
                  <a:pt x="47842" y="7327"/>
                </a:lnTo>
                <a:lnTo>
                  <a:pt x="57346" y="8854"/>
                </a:lnTo>
                <a:lnTo>
                  <a:pt x="66991" y="10577"/>
                </a:lnTo>
                <a:lnTo>
                  <a:pt x="77993" y="12812"/>
                </a:lnTo>
                <a:lnTo>
                  <a:pt x="91573" y="15876"/>
                </a:lnTo>
                <a:lnTo>
                  <a:pt x="103251" y="18681"/>
                </a:lnTo>
                <a:lnTo>
                  <a:pt x="119467" y="22663"/>
                </a:lnTo>
                <a:lnTo>
                  <a:pt x="132164" y="25858"/>
                </a:lnTo>
                <a:lnTo>
                  <a:pt x="142565" y="28638"/>
                </a:lnTo>
                <a:lnTo>
                  <a:pt x="151892" y="31372"/>
                </a:lnTo>
                <a:lnTo>
                  <a:pt x="161366" y="34430"/>
                </a:lnTo>
                <a:lnTo>
                  <a:pt x="172209" y="38184"/>
                </a:lnTo>
                <a:lnTo>
                  <a:pt x="185644" y="43003"/>
                </a:lnTo>
                <a:lnTo>
                  <a:pt x="196011" y="46761"/>
                </a:lnTo>
                <a:lnTo>
                  <a:pt x="211724" y="52423"/>
                </a:lnTo>
                <a:lnTo>
                  <a:pt x="224026" y="56937"/>
                </a:lnTo>
                <a:lnTo>
                  <a:pt x="234089" y="60796"/>
                </a:lnTo>
                <a:lnTo>
                  <a:pt x="243084" y="64494"/>
                </a:lnTo>
                <a:lnTo>
                  <a:pt x="252183" y="68525"/>
                </a:lnTo>
                <a:lnTo>
                  <a:pt x="262558" y="73383"/>
                </a:lnTo>
                <a:lnTo>
                  <a:pt x="275380" y="79563"/>
                </a:lnTo>
                <a:lnTo>
                  <a:pt x="285445" y="84454"/>
                </a:lnTo>
                <a:lnTo>
                  <a:pt x="300458" y="91767"/>
                </a:lnTo>
                <a:lnTo>
                  <a:pt x="312195" y="97565"/>
                </a:lnTo>
                <a:lnTo>
                  <a:pt x="321773" y="102468"/>
                </a:lnTo>
                <a:lnTo>
                  <a:pt x="330311" y="107099"/>
                </a:lnTo>
                <a:lnTo>
                  <a:pt x="338926" y="112079"/>
                </a:lnTo>
                <a:lnTo>
                  <a:pt x="348738" y="118029"/>
                </a:lnTo>
                <a:lnTo>
                  <a:pt x="360864" y="125570"/>
                </a:lnTo>
                <a:lnTo>
                  <a:pt x="370217" y="131432"/>
                </a:lnTo>
                <a:lnTo>
                  <a:pt x="384363" y="140277"/>
                </a:lnTo>
                <a:lnTo>
                  <a:pt x="395418" y="147279"/>
                </a:lnTo>
                <a:lnTo>
                  <a:pt x="404426" y="153169"/>
                </a:lnTo>
                <a:lnTo>
                  <a:pt x="412430" y="158681"/>
                </a:lnTo>
                <a:lnTo>
                  <a:pt x="420473" y="164548"/>
                </a:lnTo>
                <a:lnTo>
                  <a:pt x="429597" y="171503"/>
                </a:lnTo>
                <a:lnTo>
                  <a:pt x="440847" y="180279"/>
                </a:lnTo>
                <a:lnTo>
                  <a:pt x="449605" y="187159"/>
                </a:lnTo>
                <a:lnTo>
                  <a:pt x="462712" y="197477"/>
                </a:lnTo>
                <a:lnTo>
                  <a:pt x="472948" y="205628"/>
                </a:lnTo>
                <a:lnTo>
                  <a:pt x="481273" y="212453"/>
                </a:lnTo>
                <a:lnTo>
                  <a:pt x="488644" y="218794"/>
                </a:lnTo>
                <a:lnTo>
                  <a:pt x="496021" y="225491"/>
                </a:lnTo>
                <a:lnTo>
                  <a:pt x="504362" y="233384"/>
                </a:lnTo>
                <a:lnTo>
                  <a:pt x="514626" y="243316"/>
                </a:lnTo>
                <a:lnTo>
                  <a:pt x="522503" y="250990"/>
                </a:lnTo>
                <a:lnTo>
                  <a:pt x="534473" y="262647"/>
                </a:lnTo>
                <a:lnTo>
                  <a:pt x="543808" y="271849"/>
                </a:lnTo>
                <a:lnTo>
                  <a:pt x="551371" y="279529"/>
                </a:lnTo>
                <a:lnTo>
                  <a:pt x="558028" y="286623"/>
                </a:lnTo>
                <a:lnTo>
                  <a:pt x="564642" y="294063"/>
                </a:lnTo>
                <a:lnTo>
                  <a:pt x="572077" y="302784"/>
                </a:lnTo>
                <a:lnTo>
                  <a:pt x="581197" y="313720"/>
                </a:lnTo>
                <a:lnTo>
                  <a:pt x="588276" y="322262"/>
                </a:lnTo>
                <a:lnTo>
                  <a:pt x="598936" y="335118"/>
                </a:lnTo>
                <a:lnTo>
                  <a:pt x="607235" y="345249"/>
                </a:lnTo>
                <a:lnTo>
                  <a:pt x="613938" y="353677"/>
                </a:lnTo>
                <a:lnTo>
                  <a:pt x="625603" y="369518"/>
                </a:lnTo>
                <a:lnTo>
                  <a:pt x="632091" y="378976"/>
                </a:lnTo>
                <a:lnTo>
                  <a:pt x="640034" y="390823"/>
                </a:lnTo>
                <a:lnTo>
                  <a:pt x="646163" y="400024"/>
                </a:lnTo>
                <a:lnTo>
                  <a:pt x="655360" y="413955"/>
                </a:lnTo>
                <a:lnTo>
                  <a:pt x="662516" y="424919"/>
                </a:lnTo>
                <a:lnTo>
                  <a:pt x="668275" y="434017"/>
                </a:lnTo>
                <a:lnTo>
                  <a:pt x="678186" y="451007"/>
                </a:lnTo>
                <a:lnTo>
                  <a:pt x="683629" y="461097"/>
                </a:lnTo>
                <a:lnTo>
                  <a:pt x="690256" y="473715"/>
                </a:lnTo>
                <a:lnTo>
                  <a:pt x="695413" y="483615"/>
                </a:lnTo>
                <a:lnTo>
                  <a:pt x="703078" y="498442"/>
                </a:lnTo>
                <a:lnTo>
                  <a:pt x="709033" y="510100"/>
                </a:lnTo>
                <a:lnTo>
                  <a:pt x="713800" y="519753"/>
                </a:lnTo>
                <a:lnTo>
                  <a:pt x="721857" y="537695"/>
                </a:lnTo>
                <a:lnTo>
                  <a:pt x="726192" y="548310"/>
                </a:lnTo>
                <a:lnTo>
                  <a:pt x="731426" y="561573"/>
                </a:lnTo>
                <a:lnTo>
                  <a:pt x="735482" y="571969"/>
                </a:lnTo>
                <a:lnTo>
                  <a:pt x="741465" y="587453"/>
                </a:lnTo>
                <a:lnTo>
                  <a:pt x="746022" y="599645"/>
                </a:lnTo>
                <a:lnTo>
                  <a:pt x="749590" y="609733"/>
                </a:lnTo>
                <a:lnTo>
                  <a:pt x="755493" y="628355"/>
                </a:lnTo>
                <a:lnTo>
                  <a:pt x="758699" y="639266"/>
                </a:lnTo>
                <a:lnTo>
                  <a:pt x="762654" y="652829"/>
                </a:lnTo>
                <a:lnTo>
                  <a:pt x="765937" y="663981"/>
                </a:lnTo>
                <a:lnTo>
                  <a:pt x="769909" y="677884"/>
                </a:lnTo>
                <a:lnTo>
                  <a:pt x="772172" y="687674"/>
                </a:lnTo>
                <a:lnTo>
                  <a:pt x="774092" y="699585"/>
                </a:lnTo>
                <a:lnTo>
                  <a:pt x="775004" y="7058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075944" y="7976651"/>
            <a:ext cx="179603" cy="180022"/>
          </a:xfrm>
          <a:custGeom>
            <a:avLst/>
            <a:gdLst/>
            <a:ahLst/>
            <a:cxnLst/>
            <a:rect l="l" t="t" r="r" b="b"/>
            <a:pathLst>
              <a:path w="179603" h="180022">
                <a:moveTo>
                  <a:pt x="6591" y="122466"/>
                </a:moveTo>
                <a:lnTo>
                  <a:pt x="4432" y="116522"/>
                </a:lnTo>
                <a:lnTo>
                  <a:pt x="3568" y="116522"/>
                </a:lnTo>
                <a:lnTo>
                  <a:pt x="2374" y="110693"/>
                </a:lnTo>
                <a:lnTo>
                  <a:pt x="330" y="100647"/>
                </a:lnTo>
                <a:lnTo>
                  <a:pt x="0" y="99999"/>
                </a:lnTo>
                <a:lnTo>
                  <a:pt x="0" y="89954"/>
                </a:lnTo>
                <a:lnTo>
                  <a:pt x="0" y="79921"/>
                </a:lnTo>
                <a:lnTo>
                  <a:pt x="215" y="79260"/>
                </a:lnTo>
                <a:lnTo>
                  <a:pt x="2374" y="69329"/>
                </a:lnTo>
                <a:lnTo>
                  <a:pt x="4114" y="61226"/>
                </a:lnTo>
                <a:lnTo>
                  <a:pt x="5194" y="61226"/>
                </a:lnTo>
                <a:lnTo>
                  <a:pt x="8102" y="53124"/>
                </a:lnTo>
                <a:lnTo>
                  <a:pt x="8648" y="51511"/>
                </a:lnTo>
                <a:lnTo>
                  <a:pt x="8534" y="51295"/>
                </a:lnTo>
                <a:lnTo>
                  <a:pt x="9512" y="49783"/>
                </a:lnTo>
                <a:lnTo>
                  <a:pt x="14909" y="40919"/>
                </a:lnTo>
                <a:lnTo>
                  <a:pt x="14478" y="40068"/>
                </a:lnTo>
                <a:lnTo>
                  <a:pt x="20955" y="32397"/>
                </a:lnTo>
                <a:lnTo>
                  <a:pt x="27432" y="24726"/>
                </a:lnTo>
                <a:lnTo>
                  <a:pt x="27978" y="24079"/>
                </a:lnTo>
                <a:lnTo>
                  <a:pt x="36068" y="18135"/>
                </a:lnTo>
                <a:lnTo>
                  <a:pt x="44069" y="12090"/>
                </a:lnTo>
                <a:lnTo>
                  <a:pt x="44818" y="11658"/>
                </a:lnTo>
                <a:lnTo>
                  <a:pt x="54114" y="7772"/>
                </a:lnTo>
                <a:lnTo>
                  <a:pt x="63296" y="3771"/>
                </a:lnTo>
                <a:lnTo>
                  <a:pt x="64046" y="3454"/>
                </a:lnTo>
                <a:lnTo>
                  <a:pt x="73977" y="1727"/>
                </a:lnTo>
                <a:lnTo>
                  <a:pt x="83921" y="0"/>
                </a:lnTo>
                <a:lnTo>
                  <a:pt x="84670" y="0"/>
                </a:lnTo>
                <a:lnTo>
                  <a:pt x="94716" y="533"/>
                </a:lnTo>
                <a:lnTo>
                  <a:pt x="104762" y="1181"/>
                </a:lnTo>
                <a:lnTo>
                  <a:pt x="105524" y="1396"/>
                </a:lnTo>
                <a:lnTo>
                  <a:pt x="115239" y="4203"/>
                </a:lnTo>
                <a:lnTo>
                  <a:pt x="123228" y="6476"/>
                </a:lnTo>
                <a:lnTo>
                  <a:pt x="123228" y="7442"/>
                </a:lnTo>
                <a:lnTo>
                  <a:pt x="131229" y="10896"/>
                </a:lnTo>
                <a:lnTo>
                  <a:pt x="132842" y="11544"/>
                </a:lnTo>
                <a:lnTo>
                  <a:pt x="134353" y="12420"/>
                </a:lnTo>
                <a:lnTo>
                  <a:pt x="142773" y="18351"/>
                </a:lnTo>
                <a:lnTo>
                  <a:pt x="143751" y="17919"/>
                </a:lnTo>
                <a:lnTo>
                  <a:pt x="150990" y="24828"/>
                </a:lnTo>
                <a:lnTo>
                  <a:pt x="158330" y="31749"/>
                </a:lnTo>
                <a:lnTo>
                  <a:pt x="164376" y="40716"/>
                </a:lnTo>
                <a:lnTo>
                  <a:pt x="169887" y="49136"/>
                </a:lnTo>
                <a:lnTo>
                  <a:pt x="173774" y="59397"/>
                </a:lnTo>
                <a:lnTo>
                  <a:pt x="177228" y="68795"/>
                </a:lnTo>
                <a:lnTo>
                  <a:pt x="177228" y="69545"/>
                </a:lnTo>
                <a:lnTo>
                  <a:pt x="178523" y="79590"/>
                </a:lnTo>
                <a:lnTo>
                  <a:pt x="179603" y="87909"/>
                </a:lnTo>
                <a:lnTo>
                  <a:pt x="178739" y="88341"/>
                </a:lnTo>
                <a:lnTo>
                  <a:pt x="178739" y="96977"/>
                </a:lnTo>
                <a:lnTo>
                  <a:pt x="178739" y="98704"/>
                </a:lnTo>
                <a:lnTo>
                  <a:pt x="178523" y="100431"/>
                </a:lnTo>
                <a:lnTo>
                  <a:pt x="176364" y="110591"/>
                </a:lnTo>
                <a:lnTo>
                  <a:pt x="177228" y="111239"/>
                </a:lnTo>
                <a:lnTo>
                  <a:pt x="173774" y="120624"/>
                </a:lnTo>
                <a:lnTo>
                  <a:pt x="170319" y="130022"/>
                </a:lnTo>
                <a:lnTo>
                  <a:pt x="169887" y="130784"/>
                </a:lnTo>
                <a:lnTo>
                  <a:pt x="164376" y="139204"/>
                </a:lnTo>
                <a:lnTo>
                  <a:pt x="158877" y="147624"/>
                </a:lnTo>
                <a:lnTo>
                  <a:pt x="158330" y="148272"/>
                </a:lnTo>
                <a:lnTo>
                  <a:pt x="150990" y="155193"/>
                </a:lnTo>
                <a:lnTo>
                  <a:pt x="143751" y="162102"/>
                </a:lnTo>
                <a:lnTo>
                  <a:pt x="143002" y="162420"/>
                </a:lnTo>
                <a:lnTo>
                  <a:pt x="134353" y="167614"/>
                </a:lnTo>
                <a:lnTo>
                  <a:pt x="127114" y="171932"/>
                </a:lnTo>
                <a:lnTo>
                  <a:pt x="126365" y="171170"/>
                </a:lnTo>
                <a:lnTo>
                  <a:pt x="118376" y="174624"/>
                </a:lnTo>
                <a:lnTo>
                  <a:pt x="116852" y="175272"/>
                </a:lnTo>
                <a:lnTo>
                  <a:pt x="116751" y="175488"/>
                </a:lnTo>
                <a:lnTo>
                  <a:pt x="115239" y="175818"/>
                </a:lnTo>
                <a:lnTo>
                  <a:pt x="105092" y="177876"/>
                </a:lnTo>
                <a:lnTo>
                  <a:pt x="104762" y="178841"/>
                </a:lnTo>
                <a:lnTo>
                  <a:pt x="94716" y="179374"/>
                </a:lnTo>
                <a:lnTo>
                  <a:pt x="84670" y="180022"/>
                </a:lnTo>
                <a:lnTo>
                  <a:pt x="83921" y="179920"/>
                </a:lnTo>
                <a:lnTo>
                  <a:pt x="73977" y="178193"/>
                </a:lnTo>
                <a:lnTo>
                  <a:pt x="64046" y="176466"/>
                </a:lnTo>
                <a:lnTo>
                  <a:pt x="63296" y="176250"/>
                </a:lnTo>
                <a:lnTo>
                  <a:pt x="54114" y="172250"/>
                </a:lnTo>
                <a:lnTo>
                  <a:pt x="44818" y="168262"/>
                </a:lnTo>
                <a:lnTo>
                  <a:pt x="36068" y="161886"/>
                </a:lnTo>
                <a:lnTo>
                  <a:pt x="27978" y="155841"/>
                </a:lnTo>
                <a:lnTo>
                  <a:pt x="20955" y="147624"/>
                </a:lnTo>
                <a:lnTo>
                  <a:pt x="14478" y="139852"/>
                </a:lnTo>
                <a:lnTo>
                  <a:pt x="14579" y="139103"/>
                </a:lnTo>
                <a:lnTo>
                  <a:pt x="9512" y="130238"/>
                </a:lnTo>
                <a:lnTo>
                  <a:pt x="7556" y="126784"/>
                </a:lnTo>
                <a:lnTo>
                  <a:pt x="7988" y="126352"/>
                </a:lnTo>
                <a:lnTo>
                  <a:pt x="6591" y="122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077348" y="7978054"/>
            <a:ext cx="176364" cy="177228"/>
          </a:xfrm>
          <a:custGeom>
            <a:avLst/>
            <a:gdLst/>
            <a:ahLst/>
            <a:cxnLst/>
            <a:rect l="l" t="t" r="r" b="b"/>
            <a:pathLst>
              <a:path w="176364" h="177228">
                <a:moveTo>
                  <a:pt x="2705" y="109613"/>
                </a:moveTo>
                <a:lnTo>
                  <a:pt x="5080" y="119545"/>
                </a:lnTo>
                <a:lnTo>
                  <a:pt x="6159" y="119760"/>
                </a:lnTo>
                <a:lnTo>
                  <a:pt x="10147" y="129489"/>
                </a:lnTo>
                <a:lnTo>
                  <a:pt x="10909" y="131102"/>
                </a:lnTo>
                <a:lnTo>
                  <a:pt x="11125" y="131102"/>
                </a:lnTo>
                <a:lnTo>
                  <a:pt x="12103" y="132727"/>
                </a:lnTo>
                <a:lnTo>
                  <a:pt x="17068" y="139852"/>
                </a:lnTo>
                <a:lnTo>
                  <a:pt x="16522" y="140715"/>
                </a:lnTo>
                <a:lnTo>
                  <a:pt x="22250" y="146977"/>
                </a:lnTo>
                <a:lnTo>
                  <a:pt x="29159" y="154546"/>
                </a:lnTo>
                <a:lnTo>
                  <a:pt x="29705" y="155193"/>
                </a:lnTo>
                <a:lnTo>
                  <a:pt x="38125" y="161023"/>
                </a:lnTo>
                <a:lnTo>
                  <a:pt x="46545" y="166852"/>
                </a:lnTo>
                <a:lnTo>
                  <a:pt x="47307" y="167284"/>
                </a:lnTo>
                <a:lnTo>
                  <a:pt x="56921" y="170853"/>
                </a:lnTo>
                <a:lnTo>
                  <a:pt x="66535" y="174523"/>
                </a:lnTo>
                <a:lnTo>
                  <a:pt x="67398" y="174739"/>
                </a:lnTo>
                <a:lnTo>
                  <a:pt x="77546" y="176034"/>
                </a:lnTo>
                <a:lnTo>
                  <a:pt x="87706" y="177228"/>
                </a:lnTo>
                <a:lnTo>
                  <a:pt x="88239" y="176250"/>
                </a:lnTo>
                <a:lnTo>
                  <a:pt x="98717" y="176034"/>
                </a:lnTo>
                <a:lnTo>
                  <a:pt x="100558" y="175933"/>
                </a:lnTo>
                <a:lnTo>
                  <a:pt x="100558" y="175704"/>
                </a:lnTo>
                <a:lnTo>
                  <a:pt x="102387" y="175285"/>
                </a:lnTo>
                <a:lnTo>
                  <a:pt x="110921" y="173227"/>
                </a:lnTo>
                <a:lnTo>
                  <a:pt x="111569" y="173989"/>
                </a:lnTo>
                <a:lnTo>
                  <a:pt x="119341" y="170853"/>
                </a:lnTo>
                <a:lnTo>
                  <a:pt x="128955" y="167068"/>
                </a:lnTo>
                <a:lnTo>
                  <a:pt x="129705" y="166852"/>
                </a:lnTo>
                <a:lnTo>
                  <a:pt x="138137" y="161023"/>
                </a:lnTo>
                <a:lnTo>
                  <a:pt x="146558" y="155193"/>
                </a:lnTo>
                <a:lnTo>
                  <a:pt x="147307" y="154647"/>
                </a:lnTo>
                <a:lnTo>
                  <a:pt x="154012" y="146977"/>
                </a:lnTo>
                <a:lnTo>
                  <a:pt x="160820" y="139318"/>
                </a:lnTo>
                <a:lnTo>
                  <a:pt x="161353" y="138556"/>
                </a:lnTo>
                <a:lnTo>
                  <a:pt x="166103" y="129489"/>
                </a:lnTo>
                <a:lnTo>
                  <a:pt x="170853" y="120408"/>
                </a:lnTo>
                <a:lnTo>
                  <a:pt x="170218" y="119659"/>
                </a:lnTo>
                <a:lnTo>
                  <a:pt x="173672" y="109613"/>
                </a:lnTo>
                <a:lnTo>
                  <a:pt x="174205" y="107988"/>
                </a:lnTo>
                <a:lnTo>
                  <a:pt x="173990" y="107772"/>
                </a:lnTo>
                <a:lnTo>
                  <a:pt x="174320" y="105943"/>
                </a:lnTo>
                <a:lnTo>
                  <a:pt x="175285" y="97307"/>
                </a:lnTo>
                <a:lnTo>
                  <a:pt x="176364" y="96977"/>
                </a:lnTo>
                <a:lnTo>
                  <a:pt x="176149" y="88557"/>
                </a:lnTo>
                <a:lnTo>
                  <a:pt x="176047" y="78295"/>
                </a:lnTo>
                <a:lnTo>
                  <a:pt x="176047" y="77431"/>
                </a:lnTo>
                <a:lnTo>
                  <a:pt x="173672" y="67500"/>
                </a:lnTo>
                <a:lnTo>
                  <a:pt x="171183" y="57556"/>
                </a:lnTo>
                <a:lnTo>
                  <a:pt x="170103" y="57454"/>
                </a:lnTo>
                <a:lnTo>
                  <a:pt x="166103" y="47624"/>
                </a:lnTo>
                <a:lnTo>
                  <a:pt x="165455" y="45999"/>
                </a:lnTo>
                <a:lnTo>
                  <a:pt x="165239" y="45999"/>
                </a:lnTo>
                <a:lnTo>
                  <a:pt x="164160" y="44488"/>
                </a:lnTo>
                <a:lnTo>
                  <a:pt x="159194" y="37249"/>
                </a:lnTo>
                <a:lnTo>
                  <a:pt x="159740" y="36385"/>
                </a:lnTo>
                <a:lnTo>
                  <a:pt x="154012" y="30238"/>
                </a:lnTo>
                <a:lnTo>
                  <a:pt x="147091" y="22567"/>
                </a:lnTo>
                <a:lnTo>
                  <a:pt x="146558" y="21920"/>
                </a:lnTo>
                <a:lnTo>
                  <a:pt x="138137" y="16090"/>
                </a:lnTo>
                <a:lnTo>
                  <a:pt x="129705" y="10363"/>
                </a:lnTo>
                <a:lnTo>
                  <a:pt x="128955" y="9931"/>
                </a:lnTo>
                <a:lnTo>
                  <a:pt x="119341" y="6261"/>
                </a:lnTo>
                <a:lnTo>
                  <a:pt x="109842" y="2590"/>
                </a:lnTo>
                <a:lnTo>
                  <a:pt x="108864" y="2374"/>
                </a:lnTo>
                <a:lnTo>
                  <a:pt x="98717" y="1181"/>
                </a:lnTo>
                <a:lnTo>
                  <a:pt x="88557" y="0"/>
                </a:lnTo>
                <a:lnTo>
                  <a:pt x="88138" y="863"/>
                </a:lnTo>
                <a:lnTo>
                  <a:pt x="77546" y="1181"/>
                </a:lnTo>
                <a:lnTo>
                  <a:pt x="75819" y="1181"/>
                </a:lnTo>
                <a:lnTo>
                  <a:pt x="75717" y="1396"/>
                </a:lnTo>
                <a:lnTo>
                  <a:pt x="73977" y="1828"/>
                </a:lnTo>
                <a:lnTo>
                  <a:pt x="65455" y="3987"/>
                </a:lnTo>
                <a:lnTo>
                  <a:pt x="64808" y="3124"/>
                </a:lnTo>
                <a:lnTo>
                  <a:pt x="56921" y="6261"/>
                </a:lnTo>
                <a:lnTo>
                  <a:pt x="47307" y="10045"/>
                </a:lnTo>
                <a:lnTo>
                  <a:pt x="38125" y="16090"/>
                </a:lnTo>
                <a:lnTo>
                  <a:pt x="29705" y="21920"/>
                </a:lnTo>
                <a:lnTo>
                  <a:pt x="22250" y="30238"/>
                </a:lnTo>
                <a:lnTo>
                  <a:pt x="15443" y="37896"/>
                </a:lnTo>
                <a:lnTo>
                  <a:pt x="14909" y="38544"/>
                </a:lnTo>
                <a:lnTo>
                  <a:pt x="10147" y="47624"/>
                </a:lnTo>
                <a:lnTo>
                  <a:pt x="5397" y="56692"/>
                </a:lnTo>
                <a:lnTo>
                  <a:pt x="6159" y="57556"/>
                </a:lnTo>
                <a:lnTo>
                  <a:pt x="2705" y="67500"/>
                </a:lnTo>
                <a:lnTo>
                  <a:pt x="2057" y="69214"/>
                </a:lnTo>
                <a:lnTo>
                  <a:pt x="2273" y="69329"/>
                </a:lnTo>
                <a:lnTo>
                  <a:pt x="2057" y="71170"/>
                </a:lnTo>
                <a:lnTo>
                  <a:pt x="977" y="79908"/>
                </a:lnTo>
                <a:lnTo>
                  <a:pt x="0" y="80124"/>
                </a:lnTo>
                <a:lnTo>
                  <a:pt x="114" y="88557"/>
                </a:lnTo>
                <a:lnTo>
                  <a:pt x="215" y="98920"/>
                </a:lnTo>
                <a:lnTo>
                  <a:pt x="215" y="99682"/>
                </a:lnTo>
                <a:lnTo>
                  <a:pt x="2705" y="10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124873" y="8090799"/>
            <a:ext cx="55397" cy="23647"/>
          </a:xfrm>
          <a:custGeom>
            <a:avLst/>
            <a:gdLst/>
            <a:ahLst/>
            <a:cxnLst/>
            <a:rect l="l" t="t" r="r" b="b"/>
            <a:pathLst>
              <a:path w="55397" h="23647">
                <a:moveTo>
                  <a:pt x="0" y="0"/>
                </a:moveTo>
                <a:lnTo>
                  <a:pt x="431" y="1943"/>
                </a:lnTo>
                <a:lnTo>
                  <a:pt x="749" y="2374"/>
                </a:lnTo>
                <a:lnTo>
                  <a:pt x="2044" y="3886"/>
                </a:lnTo>
                <a:lnTo>
                  <a:pt x="6794" y="9398"/>
                </a:lnTo>
                <a:lnTo>
                  <a:pt x="6908" y="10261"/>
                </a:lnTo>
                <a:lnTo>
                  <a:pt x="12636" y="14478"/>
                </a:lnTo>
                <a:lnTo>
                  <a:pt x="18249" y="18580"/>
                </a:lnTo>
                <a:lnTo>
                  <a:pt x="19113" y="18148"/>
                </a:lnTo>
                <a:lnTo>
                  <a:pt x="25920" y="21170"/>
                </a:lnTo>
                <a:lnTo>
                  <a:pt x="27000" y="21704"/>
                </a:lnTo>
                <a:lnTo>
                  <a:pt x="27216" y="21602"/>
                </a:lnTo>
                <a:lnTo>
                  <a:pt x="28511" y="21818"/>
                </a:lnTo>
                <a:lnTo>
                  <a:pt x="34556" y="22783"/>
                </a:lnTo>
                <a:lnTo>
                  <a:pt x="34874" y="23647"/>
                </a:lnTo>
                <a:lnTo>
                  <a:pt x="40601" y="23545"/>
                </a:lnTo>
                <a:lnTo>
                  <a:pt x="47739" y="23431"/>
                </a:lnTo>
                <a:lnTo>
                  <a:pt x="48602" y="23228"/>
                </a:lnTo>
                <a:lnTo>
                  <a:pt x="55397" y="21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204143" y="8051927"/>
            <a:ext cx="9182" cy="42760"/>
          </a:xfrm>
          <a:custGeom>
            <a:avLst/>
            <a:gdLst/>
            <a:ahLst/>
            <a:cxnLst/>
            <a:rect l="l" t="t" r="r" b="b"/>
            <a:pathLst>
              <a:path w="9182" h="42760">
                <a:moveTo>
                  <a:pt x="0" y="42760"/>
                </a:moveTo>
                <a:lnTo>
                  <a:pt x="3568" y="36283"/>
                </a:lnTo>
                <a:lnTo>
                  <a:pt x="6692" y="29476"/>
                </a:lnTo>
                <a:lnTo>
                  <a:pt x="7238" y="28397"/>
                </a:lnTo>
                <a:lnTo>
                  <a:pt x="7124" y="28181"/>
                </a:lnTo>
                <a:lnTo>
                  <a:pt x="7340" y="26885"/>
                </a:lnTo>
                <a:lnTo>
                  <a:pt x="8318" y="20840"/>
                </a:lnTo>
                <a:lnTo>
                  <a:pt x="9182" y="20510"/>
                </a:lnTo>
                <a:lnTo>
                  <a:pt x="9080" y="14681"/>
                </a:lnTo>
                <a:lnTo>
                  <a:pt x="8864" y="7556"/>
                </a:lnTo>
                <a:lnTo>
                  <a:pt x="8750" y="679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6137503" y="8018768"/>
            <a:ext cx="56057" cy="9283"/>
          </a:xfrm>
          <a:custGeom>
            <a:avLst/>
            <a:gdLst/>
            <a:ahLst/>
            <a:cxnLst/>
            <a:rect l="l" t="t" r="r" b="b"/>
            <a:pathLst>
              <a:path w="56057" h="9283">
                <a:moveTo>
                  <a:pt x="56057" y="9283"/>
                </a:moveTo>
                <a:lnTo>
                  <a:pt x="49580" y="5613"/>
                </a:lnTo>
                <a:lnTo>
                  <a:pt x="42773" y="2476"/>
                </a:lnTo>
                <a:lnTo>
                  <a:pt x="41694" y="1943"/>
                </a:lnTo>
                <a:lnTo>
                  <a:pt x="41478" y="2159"/>
                </a:lnTo>
                <a:lnTo>
                  <a:pt x="40182" y="1943"/>
                </a:lnTo>
                <a:lnTo>
                  <a:pt x="34124" y="965"/>
                </a:lnTo>
                <a:lnTo>
                  <a:pt x="33807" y="0"/>
                </a:lnTo>
                <a:lnTo>
                  <a:pt x="27978" y="101"/>
                </a:lnTo>
                <a:lnTo>
                  <a:pt x="20853" y="317"/>
                </a:lnTo>
                <a:lnTo>
                  <a:pt x="19875" y="317"/>
                </a:lnTo>
                <a:lnTo>
                  <a:pt x="13284" y="2476"/>
                </a:lnTo>
                <a:lnTo>
                  <a:pt x="6591" y="4635"/>
                </a:lnTo>
                <a:lnTo>
                  <a:pt x="5626" y="5181"/>
                </a:lnTo>
                <a:lnTo>
                  <a:pt x="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6117639" y="8038636"/>
            <a:ext cx="9283" cy="52158"/>
          </a:xfrm>
          <a:custGeom>
            <a:avLst/>
            <a:gdLst/>
            <a:ahLst/>
            <a:cxnLst/>
            <a:rect l="l" t="t" r="r" b="b"/>
            <a:pathLst>
              <a:path w="9283" h="52158">
                <a:moveTo>
                  <a:pt x="9283" y="0"/>
                </a:moveTo>
                <a:lnTo>
                  <a:pt x="5613" y="6477"/>
                </a:lnTo>
                <a:lnTo>
                  <a:pt x="2476" y="13284"/>
                </a:lnTo>
                <a:lnTo>
                  <a:pt x="1943" y="14363"/>
                </a:lnTo>
                <a:lnTo>
                  <a:pt x="2158" y="14579"/>
                </a:lnTo>
                <a:lnTo>
                  <a:pt x="1943" y="15875"/>
                </a:lnTo>
                <a:lnTo>
                  <a:pt x="965" y="21920"/>
                </a:lnTo>
                <a:lnTo>
                  <a:pt x="749" y="21920"/>
                </a:lnTo>
                <a:lnTo>
                  <a:pt x="101" y="27965"/>
                </a:lnTo>
                <a:lnTo>
                  <a:pt x="0" y="29273"/>
                </a:lnTo>
                <a:lnTo>
                  <a:pt x="215" y="29375"/>
                </a:lnTo>
                <a:lnTo>
                  <a:pt x="431" y="30784"/>
                </a:lnTo>
                <a:lnTo>
                  <a:pt x="1295" y="36715"/>
                </a:lnTo>
                <a:lnTo>
                  <a:pt x="749" y="37261"/>
                </a:lnTo>
                <a:lnTo>
                  <a:pt x="2476" y="42760"/>
                </a:lnTo>
                <a:lnTo>
                  <a:pt x="3987" y="47523"/>
                </a:lnTo>
                <a:lnTo>
                  <a:pt x="4317" y="48171"/>
                </a:lnTo>
                <a:lnTo>
                  <a:pt x="7238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6126059" y="8091340"/>
            <a:ext cx="39420" cy="22250"/>
          </a:xfrm>
          <a:custGeom>
            <a:avLst/>
            <a:gdLst/>
            <a:ahLst/>
            <a:cxnLst/>
            <a:rect l="l" t="t" r="r" b="b"/>
            <a:pathLst>
              <a:path w="39420" h="22250">
                <a:moveTo>
                  <a:pt x="0" y="0"/>
                </a:moveTo>
                <a:lnTo>
                  <a:pt x="2260" y="3340"/>
                </a:lnTo>
                <a:lnTo>
                  <a:pt x="5080" y="6477"/>
                </a:lnTo>
                <a:lnTo>
                  <a:pt x="8204" y="10045"/>
                </a:lnTo>
                <a:lnTo>
                  <a:pt x="8204" y="10795"/>
                </a:lnTo>
                <a:lnTo>
                  <a:pt x="11874" y="13284"/>
                </a:lnTo>
                <a:lnTo>
                  <a:pt x="17703" y="17170"/>
                </a:lnTo>
                <a:lnTo>
                  <a:pt x="18364" y="17818"/>
                </a:lnTo>
                <a:lnTo>
                  <a:pt x="24942" y="19875"/>
                </a:lnTo>
                <a:lnTo>
                  <a:pt x="31534" y="22034"/>
                </a:lnTo>
                <a:lnTo>
                  <a:pt x="32512" y="22250"/>
                </a:lnTo>
                <a:lnTo>
                  <a:pt x="39420" y="22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6130264" y="8148156"/>
            <a:ext cx="53898" cy="7111"/>
          </a:xfrm>
          <a:custGeom>
            <a:avLst/>
            <a:gdLst/>
            <a:ahLst/>
            <a:cxnLst/>
            <a:rect l="l" t="t" r="r" b="b"/>
            <a:pathLst>
              <a:path w="53898" h="7111">
                <a:moveTo>
                  <a:pt x="53898" y="4851"/>
                </a:moveTo>
                <a:lnTo>
                  <a:pt x="50012" y="5930"/>
                </a:lnTo>
                <a:lnTo>
                  <a:pt x="45910" y="6578"/>
                </a:lnTo>
                <a:lnTo>
                  <a:pt x="43205" y="7112"/>
                </a:lnTo>
                <a:lnTo>
                  <a:pt x="40398" y="7112"/>
                </a:lnTo>
                <a:lnTo>
                  <a:pt x="32512" y="7112"/>
                </a:lnTo>
                <a:lnTo>
                  <a:pt x="24523" y="6578"/>
                </a:lnTo>
                <a:lnTo>
                  <a:pt x="22148" y="6477"/>
                </a:lnTo>
                <a:lnTo>
                  <a:pt x="19773" y="5930"/>
                </a:lnTo>
                <a:lnTo>
                  <a:pt x="11772" y="3987"/>
                </a:lnTo>
                <a:lnTo>
                  <a:pt x="3784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6130272" y="7977943"/>
            <a:ext cx="53886" cy="7124"/>
          </a:xfrm>
          <a:custGeom>
            <a:avLst/>
            <a:gdLst/>
            <a:ahLst/>
            <a:cxnLst/>
            <a:rect l="l" t="t" r="r" b="b"/>
            <a:pathLst>
              <a:path w="53886" h="7124">
                <a:moveTo>
                  <a:pt x="0" y="7124"/>
                </a:moveTo>
                <a:lnTo>
                  <a:pt x="1828" y="6261"/>
                </a:lnTo>
                <a:lnTo>
                  <a:pt x="3784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11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49898" y="1181"/>
                </a:lnTo>
                <a:lnTo>
                  <a:pt x="5388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6190968" y="8113485"/>
            <a:ext cx="49682" cy="38227"/>
          </a:xfrm>
          <a:custGeom>
            <a:avLst/>
            <a:gdLst/>
            <a:ahLst/>
            <a:cxnLst/>
            <a:rect l="l" t="t" r="r" b="b"/>
            <a:pathLst>
              <a:path w="49682" h="38226">
                <a:moveTo>
                  <a:pt x="0" y="38227"/>
                </a:moveTo>
                <a:lnTo>
                  <a:pt x="3022" y="37465"/>
                </a:lnTo>
                <a:lnTo>
                  <a:pt x="6045" y="36169"/>
                </a:lnTo>
                <a:lnTo>
                  <a:pt x="12522" y="33362"/>
                </a:lnTo>
                <a:lnTo>
                  <a:pt x="18897" y="30124"/>
                </a:lnTo>
                <a:lnTo>
                  <a:pt x="22034" y="28397"/>
                </a:lnTo>
                <a:lnTo>
                  <a:pt x="24942" y="26238"/>
                </a:lnTo>
                <a:lnTo>
                  <a:pt x="30353" y="22250"/>
                </a:lnTo>
                <a:lnTo>
                  <a:pt x="35534" y="17703"/>
                </a:lnTo>
                <a:lnTo>
                  <a:pt x="38455" y="15113"/>
                </a:lnTo>
                <a:lnTo>
                  <a:pt x="41033" y="12090"/>
                </a:lnTo>
                <a:lnTo>
                  <a:pt x="45034" y="7226"/>
                </a:lnTo>
                <a:lnTo>
                  <a:pt x="48704" y="1943"/>
                </a:lnTo>
                <a:lnTo>
                  <a:pt x="49352" y="1079"/>
                </a:lnTo>
                <a:lnTo>
                  <a:pt x="49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6190961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251" y="43967"/>
                </a:lnTo>
                <a:lnTo>
                  <a:pt x="51206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1046" y="26250"/>
                </a:lnTo>
                <a:lnTo>
                  <a:pt x="38455" y="23228"/>
                </a:lnTo>
                <a:lnTo>
                  <a:pt x="35534" y="20523"/>
                </a:lnTo>
                <a:lnTo>
                  <a:pt x="30467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910" y="8216"/>
                </a:lnTo>
                <a:lnTo>
                  <a:pt x="12636" y="4864"/>
                </a:lnTo>
                <a:lnTo>
                  <a:pt x="6057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249286" y="8037774"/>
            <a:ext cx="5080" cy="57670"/>
          </a:xfrm>
          <a:custGeom>
            <a:avLst/>
            <a:gdLst/>
            <a:ahLst/>
            <a:cxnLst/>
            <a:rect l="l" t="t" r="r" b="b"/>
            <a:pathLst>
              <a:path w="5079" h="57670">
                <a:moveTo>
                  <a:pt x="0" y="57670"/>
                </a:moveTo>
                <a:lnTo>
                  <a:pt x="1511" y="54000"/>
                </a:lnTo>
                <a:lnTo>
                  <a:pt x="2489" y="50114"/>
                </a:lnTo>
                <a:lnTo>
                  <a:pt x="3670" y="44703"/>
                </a:lnTo>
                <a:lnTo>
                  <a:pt x="4432" y="39204"/>
                </a:lnTo>
                <a:lnTo>
                  <a:pt x="5080" y="34124"/>
                </a:lnTo>
                <a:lnTo>
                  <a:pt x="5080" y="28943"/>
                </a:lnTo>
                <a:lnTo>
                  <a:pt x="5080" y="23761"/>
                </a:lnTo>
                <a:lnTo>
                  <a:pt x="4432" y="18567"/>
                </a:lnTo>
                <a:lnTo>
                  <a:pt x="3784" y="13068"/>
                </a:lnTo>
                <a:lnTo>
                  <a:pt x="2489" y="7556"/>
                </a:lnTo>
                <a:lnTo>
                  <a:pt x="151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499311" y="8402488"/>
            <a:ext cx="24218" cy="264706"/>
          </a:xfrm>
          <a:custGeom>
            <a:avLst/>
            <a:gdLst/>
            <a:ahLst/>
            <a:cxnLst/>
            <a:rect l="l" t="t" r="r" b="b"/>
            <a:pathLst>
              <a:path w="24218" h="264706">
                <a:moveTo>
                  <a:pt x="22351" y="0"/>
                </a:moveTo>
                <a:lnTo>
                  <a:pt x="23163" y="16770"/>
                </a:lnTo>
                <a:lnTo>
                  <a:pt x="23744" y="30070"/>
                </a:lnTo>
                <a:lnTo>
                  <a:pt x="24096" y="41044"/>
                </a:lnTo>
                <a:lnTo>
                  <a:pt x="24218" y="50836"/>
                </a:lnTo>
                <a:lnTo>
                  <a:pt x="24111" y="60593"/>
                </a:lnTo>
                <a:lnTo>
                  <a:pt x="23773" y="71460"/>
                </a:lnTo>
                <a:lnTo>
                  <a:pt x="23206" y="84580"/>
                </a:lnTo>
                <a:lnTo>
                  <a:pt x="22409" y="101100"/>
                </a:lnTo>
                <a:lnTo>
                  <a:pt x="21463" y="119052"/>
                </a:lnTo>
                <a:lnTo>
                  <a:pt x="20660" y="132351"/>
                </a:lnTo>
                <a:lnTo>
                  <a:pt x="19848" y="143310"/>
                </a:lnTo>
                <a:lnTo>
                  <a:pt x="18935" y="153069"/>
                </a:lnTo>
                <a:lnTo>
                  <a:pt x="17827" y="162770"/>
                </a:lnTo>
                <a:lnTo>
                  <a:pt x="16430" y="173552"/>
                </a:lnTo>
                <a:lnTo>
                  <a:pt x="14651" y="186556"/>
                </a:lnTo>
                <a:lnTo>
                  <a:pt x="12397" y="202923"/>
                </a:lnTo>
                <a:lnTo>
                  <a:pt x="12204" y="204330"/>
                </a:lnTo>
                <a:lnTo>
                  <a:pt x="10015" y="219778"/>
                </a:lnTo>
                <a:lnTo>
                  <a:pt x="8249" y="230749"/>
                </a:lnTo>
                <a:lnTo>
                  <a:pt x="6281" y="240314"/>
                </a:lnTo>
                <a:lnTo>
                  <a:pt x="3489" y="251548"/>
                </a:lnTo>
                <a:lnTo>
                  <a:pt x="0" y="264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498982" y="8238868"/>
            <a:ext cx="23977" cy="265137"/>
          </a:xfrm>
          <a:custGeom>
            <a:avLst/>
            <a:gdLst/>
            <a:ahLst/>
            <a:cxnLst/>
            <a:rect l="l" t="t" r="r" b="b"/>
            <a:pathLst>
              <a:path w="23977" h="265137">
                <a:moveTo>
                  <a:pt x="0" y="0"/>
                </a:moveTo>
                <a:lnTo>
                  <a:pt x="4034" y="15154"/>
                </a:lnTo>
                <a:lnTo>
                  <a:pt x="6712" y="26033"/>
                </a:lnTo>
                <a:lnTo>
                  <a:pt x="8641" y="35591"/>
                </a:lnTo>
                <a:lnTo>
                  <a:pt x="10427" y="46783"/>
                </a:lnTo>
                <a:lnTo>
                  <a:pt x="12534" y="61556"/>
                </a:lnTo>
                <a:lnTo>
                  <a:pt x="14740" y="78174"/>
                </a:lnTo>
                <a:lnTo>
                  <a:pt x="16347" y="91347"/>
                </a:lnTo>
                <a:lnTo>
                  <a:pt x="17518" y="102212"/>
                </a:lnTo>
                <a:lnTo>
                  <a:pt x="18415" y="111908"/>
                </a:lnTo>
                <a:lnTo>
                  <a:pt x="19201" y="121570"/>
                </a:lnTo>
                <a:lnTo>
                  <a:pt x="20037" y="132337"/>
                </a:lnTo>
                <a:lnTo>
                  <a:pt x="21087" y="145346"/>
                </a:lnTo>
                <a:lnTo>
                  <a:pt x="22511" y="161734"/>
                </a:lnTo>
                <a:lnTo>
                  <a:pt x="22682" y="163614"/>
                </a:lnTo>
                <a:lnTo>
                  <a:pt x="23647" y="174205"/>
                </a:lnTo>
                <a:lnTo>
                  <a:pt x="23329" y="174307"/>
                </a:lnTo>
                <a:lnTo>
                  <a:pt x="23545" y="185000"/>
                </a:lnTo>
                <a:lnTo>
                  <a:pt x="23876" y="198613"/>
                </a:lnTo>
                <a:lnTo>
                  <a:pt x="23972" y="208826"/>
                </a:lnTo>
                <a:lnTo>
                  <a:pt x="23977" y="218046"/>
                </a:lnTo>
                <a:lnTo>
                  <a:pt x="23892" y="230905"/>
                </a:lnTo>
                <a:lnTo>
                  <a:pt x="23580" y="243026"/>
                </a:lnTo>
                <a:lnTo>
                  <a:pt x="23545" y="244398"/>
                </a:lnTo>
                <a:lnTo>
                  <a:pt x="23215" y="254774"/>
                </a:lnTo>
                <a:lnTo>
                  <a:pt x="22682" y="265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467070" y="8500013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0" y="0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465882" y="8480465"/>
            <a:ext cx="3022" cy="23545"/>
          </a:xfrm>
          <a:custGeom>
            <a:avLst/>
            <a:gdLst/>
            <a:ahLst/>
            <a:cxnLst/>
            <a:rect l="l" t="t" r="r" b="b"/>
            <a:pathLst>
              <a:path w="3022" h="23545">
                <a:moveTo>
                  <a:pt x="0" y="0"/>
                </a:moveTo>
                <a:lnTo>
                  <a:pt x="1943" y="0"/>
                </a:lnTo>
                <a:lnTo>
                  <a:pt x="3022" y="23545"/>
                </a:lnTo>
                <a:lnTo>
                  <a:pt x="2705" y="19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465237" y="8463396"/>
            <a:ext cx="2590" cy="17068"/>
          </a:xfrm>
          <a:custGeom>
            <a:avLst/>
            <a:gdLst/>
            <a:ahLst/>
            <a:cxnLst/>
            <a:rect l="l" t="t" r="r" b="b"/>
            <a:pathLst>
              <a:path w="2590" h="17068">
                <a:moveTo>
                  <a:pt x="2590" y="17068"/>
                </a:moveTo>
                <a:lnTo>
                  <a:pt x="237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465882" y="844385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466530" y="8425599"/>
            <a:ext cx="1409" cy="18249"/>
          </a:xfrm>
          <a:custGeom>
            <a:avLst/>
            <a:gdLst/>
            <a:ahLst/>
            <a:cxnLst/>
            <a:rect l="l" t="t" r="r" b="b"/>
            <a:pathLst>
              <a:path w="1409" h="18249">
                <a:moveTo>
                  <a:pt x="0" y="0"/>
                </a:moveTo>
                <a:lnTo>
                  <a:pt x="1409" y="0"/>
                </a:lnTo>
                <a:lnTo>
                  <a:pt x="1079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467396" y="8407132"/>
            <a:ext cx="1193" cy="18465"/>
          </a:xfrm>
          <a:custGeom>
            <a:avLst/>
            <a:gdLst/>
            <a:ahLst/>
            <a:cxnLst/>
            <a:rect l="l" t="t" r="r" b="b"/>
            <a:pathLst>
              <a:path w="1193" h="18465">
                <a:moveTo>
                  <a:pt x="0" y="0"/>
                </a:moveTo>
                <a:lnTo>
                  <a:pt x="1193" y="0"/>
                </a:lnTo>
                <a:lnTo>
                  <a:pt x="546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468475" y="8498607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467618" y="8458864"/>
            <a:ext cx="317" cy="25273"/>
          </a:xfrm>
          <a:custGeom>
            <a:avLst/>
            <a:gdLst/>
            <a:ahLst/>
            <a:cxnLst/>
            <a:rect l="l" t="t" r="r" b="b"/>
            <a:pathLst>
              <a:path w="317" h="25273">
                <a:moveTo>
                  <a:pt x="317" y="25273"/>
                </a:moveTo>
                <a:lnTo>
                  <a:pt x="215" y="0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468044" y="848489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467498" y="8460372"/>
            <a:ext cx="330" cy="9829"/>
          </a:xfrm>
          <a:custGeom>
            <a:avLst/>
            <a:gdLst/>
            <a:ahLst/>
            <a:cxnLst/>
            <a:rect l="l" t="t" r="r" b="b"/>
            <a:pathLst>
              <a:path w="330" h="9829">
                <a:moveTo>
                  <a:pt x="330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467498" y="8453567"/>
            <a:ext cx="330" cy="5295"/>
          </a:xfrm>
          <a:custGeom>
            <a:avLst/>
            <a:gdLst/>
            <a:ahLst/>
            <a:cxnLst/>
            <a:rect l="l" t="t" r="r" b="b"/>
            <a:pathLst>
              <a:path w="330" h="5295">
                <a:moveTo>
                  <a:pt x="330" y="5295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467498" y="8357349"/>
            <a:ext cx="4864" cy="90284"/>
          </a:xfrm>
          <a:custGeom>
            <a:avLst/>
            <a:gdLst/>
            <a:ahLst/>
            <a:cxnLst/>
            <a:rect l="l" t="t" r="r" b="b"/>
            <a:pathLst>
              <a:path w="4864" h="90284">
                <a:moveTo>
                  <a:pt x="977" y="51079"/>
                </a:moveTo>
                <a:lnTo>
                  <a:pt x="4864" y="0"/>
                </a:lnTo>
                <a:lnTo>
                  <a:pt x="330" y="90284"/>
                </a:lnTo>
                <a:lnTo>
                  <a:pt x="330" y="78943"/>
                </a:lnTo>
                <a:lnTo>
                  <a:pt x="0" y="88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467504" y="8449151"/>
            <a:ext cx="0" cy="4419"/>
          </a:xfrm>
          <a:custGeom>
            <a:avLst/>
            <a:gdLst/>
            <a:ahLst/>
            <a:cxnLst/>
            <a:rect l="l" t="t" r="r" b="b"/>
            <a:pathLst>
              <a:path h="4419">
                <a:moveTo>
                  <a:pt x="0" y="2260"/>
                </a:moveTo>
                <a:lnTo>
                  <a:pt x="0" y="4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467504" y="845032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467504" y="8453572"/>
            <a:ext cx="0" cy="1193"/>
          </a:xfrm>
          <a:custGeom>
            <a:avLst/>
            <a:gdLst/>
            <a:ahLst/>
            <a:cxnLst/>
            <a:rect l="l" t="t" r="r" b="b"/>
            <a:pathLst>
              <a:path h="1193">
                <a:moveTo>
                  <a:pt x="0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467828" y="8423122"/>
            <a:ext cx="101" cy="13169"/>
          </a:xfrm>
          <a:custGeom>
            <a:avLst/>
            <a:gdLst/>
            <a:ahLst/>
            <a:cxnLst/>
            <a:rect l="l" t="t" r="r" b="b"/>
            <a:pathLst>
              <a:path w="101" h="13169">
                <a:moveTo>
                  <a:pt x="0" y="13169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467942" y="8421712"/>
            <a:ext cx="101" cy="3340"/>
          </a:xfrm>
          <a:custGeom>
            <a:avLst/>
            <a:gdLst/>
            <a:ahLst/>
            <a:cxnLst/>
            <a:rect l="l" t="t" r="r" b="b"/>
            <a:pathLst>
              <a:path w="101" h="3340">
                <a:moveTo>
                  <a:pt x="101" y="0"/>
                </a:move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468583" y="8402483"/>
            <a:ext cx="330" cy="4648"/>
          </a:xfrm>
          <a:custGeom>
            <a:avLst/>
            <a:gdLst/>
            <a:ahLst/>
            <a:cxnLst/>
            <a:rect l="l" t="t" r="r" b="b"/>
            <a:pathLst>
              <a:path w="330" h="4648">
                <a:moveTo>
                  <a:pt x="0" y="4648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408401" y="7508571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40839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0" y="3790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4604886" y="8255824"/>
            <a:ext cx="1397" cy="5181"/>
          </a:xfrm>
          <a:custGeom>
            <a:avLst/>
            <a:gdLst/>
            <a:ahLst/>
            <a:cxnLst/>
            <a:rect l="l" t="t" r="r" b="b"/>
            <a:pathLst>
              <a:path w="1397" h="5181">
                <a:moveTo>
                  <a:pt x="1397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736095" y="8052029"/>
            <a:ext cx="1841" cy="29159"/>
          </a:xfrm>
          <a:custGeom>
            <a:avLst/>
            <a:gdLst/>
            <a:ahLst/>
            <a:cxnLst/>
            <a:rect l="l" t="t" r="r" b="b"/>
            <a:pathLst>
              <a:path w="1841" h="29159">
                <a:moveTo>
                  <a:pt x="1841" y="29159"/>
                </a:moveTo>
                <a:lnTo>
                  <a:pt x="0" y="145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740955" y="8093609"/>
            <a:ext cx="16852" cy="30886"/>
          </a:xfrm>
          <a:custGeom>
            <a:avLst/>
            <a:gdLst/>
            <a:ahLst/>
            <a:cxnLst/>
            <a:rect l="l" t="t" r="r" b="b"/>
            <a:pathLst>
              <a:path w="16852" h="30886">
                <a:moveTo>
                  <a:pt x="16852" y="30886"/>
                </a:moveTo>
                <a:lnTo>
                  <a:pt x="5397" y="142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738585" y="8087126"/>
            <a:ext cx="3886" cy="10693"/>
          </a:xfrm>
          <a:custGeom>
            <a:avLst/>
            <a:gdLst/>
            <a:ahLst/>
            <a:cxnLst/>
            <a:rect l="l" t="t" r="r" b="b"/>
            <a:pathLst>
              <a:path w="3886" h="10693">
                <a:moveTo>
                  <a:pt x="3886" y="10693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745605" y="8106460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738590" y="8030104"/>
            <a:ext cx="5829" cy="16090"/>
          </a:xfrm>
          <a:custGeom>
            <a:avLst/>
            <a:gdLst/>
            <a:ahLst/>
            <a:cxnLst/>
            <a:rect l="l" t="t" r="r" b="b"/>
            <a:pathLst>
              <a:path w="5829" h="16090">
                <a:moveTo>
                  <a:pt x="101" y="15659"/>
                </a:moveTo>
                <a:lnTo>
                  <a:pt x="0" y="16090"/>
                </a:lnTo>
                <a:lnTo>
                  <a:pt x="5829" y="0"/>
                </a:lnTo>
                <a:lnTo>
                  <a:pt x="2476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744413" y="8026102"/>
            <a:ext cx="1625" cy="4000"/>
          </a:xfrm>
          <a:custGeom>
            <a:avLst/>
            <a:gdLst/>
            <a:ahLst/>
            <a:cxnLst/>
            <a:rect l="l" t="t" r="r" b="b"/>
            <a:pathLst>
              <a:path w="1625" h="4000">
                <a:moveTo>
                  <a:pt x="0" y="400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745611" y="8001707"/>
            <a:ext cx="19646" cy="25044"/>
          </a:xfrm>
          <a:custGeom>
            <a:avLst/>
            <a:gdLst/>
            <a:ahLst/>
            <a:cxnLst/>
            <a:rect l="l" t="t" r="r" b="b"/>
            <a:pathLst>
              <a:path w="19646" h="25044">
                <a:moveTo>
                  <a:pt x="18567" y="965"/>
                </a:moveTo>
                <a:lnTo>
                  <a:pt x="19646" y="0"/>
                </a:lnTo>
                <a:lnTo>
                  <a:pt x="11328" y="7873"/>
                </a:lnTo>
                <a:lnTo>
                  <a:pt x="0" y="25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756939" y="8123736"/>
            <a:ext cx="8318" cy="7772"/>
          </a:xfrm>
          <a:custGeom>
            <a:avLst/>
            <a:gdLst/>
            <a:ahLst/>
            <a:cxnLst/>
            <a:rect l="l" t="t" r="r" b="b"/>
            <a:pathLst>
              <a:path w="8318" h="7772">
                <a:moveTo>
                  <a:pt x="7238" y="6807"/>
                </a:moveTo>
                <a:lnTo>
                  <a:pt x="8318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4750681" y="8114231"/>
            <a:ext cx="4102" cy="6159"/>
          </a:xfrm>
          <a:custGeom>
            <a:avLst/>
            <a:gdLst/>
            <a:ahLst/>
            <a:cxnLst/>
            <a:rect l="l" t="t" r="r" b="b"/>
            <a:pathLst>
              <a:path w="4102" h="6159">
                <a:moveTo>
                  <a:pt x="4102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4756945" y="8008720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771955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4771955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4778004" y="8064012"/>
            <a:ext cx="8966" cy="30238"/>
          </a:xfrm>
          <a:custGeom>
            <a:avLst/>
            <a:gdLst/>
            <a:ahLst/>
            <a:cxnLst/>
            <a:rect l="l" t="t" r="r" b="b"/>
            <a:pathLst>
              <a:path w="8966" h="30238">
                <a:moveTo>
                  <a:pt x="647" y="6591"/>
                </a:moveTo>
                <a:lnTo>
                  <a:pt x="647" y="0"/>
                </a:lnTo>
                <a:lnTo>
                  <a:pt x="0" y="2590"/>
                </a:lnTo>
                <a:lnTo>
                  <a:pt x="2273" y="17170"/>
                </a:lnTo>
                <a:lnTo>
                  <a:pt x="8966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4822938" y="8112941"/>
            <a:ext cx="5930" cy="647"/>
          </a:xfrm>
          <a:custGeom>
            <a:avLst/>
            <a:gdLst/>
            <a:ahLst/>
            <a:cxnLst/>
            <a:rect l="l" t="t" r="r" b="b"/>
            <a:pathLst>
              <a:path w="5930" h="647">
                <a:moveTo>
                  <a:pt x="2044" y="647"/>
                </a:moveTo>
                <a:lnTo>
                  <a:pt x="5930" y="0"/>
                </a:ln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4778543" y="8075249"/>
            <a:ext cx="7772" cy="19443"/>
          </a:xfrm>
          <a:custGeom>
            <a:avLst/>
            <a:gdLst/>
            <a:ahLst/>
            <a:cxnLst/>
            <a:rect l="l" t="t" r="r" b="b"/>
            <a:pathLst>
              <a:path w="7772" h="19443">
                <a:moveTo>
                  <a:pt x="0" y="0"/>
                </a:moveTo>
                <a:lnTo>
                  <a:pt x="1079" y="6159"/>
                </a:lnTo>
                <a:lnTo>
                  <a:pt x="77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863537" y="8038641"/>
            <a:ext cx="9182" cy="27965"/>
          </a:xfrm>
          <a:custGeom>
            <a:avLst/>
            <a:gdLst/>
            <a:ahLst/>
            <a:cxnLst/>
            <a:rect l="l" t="t" r="r" b="b"/>
            <a:pathLst>
              <a:path w="9182" h="27965">
                <a:moveTo>
                  <a:pt x="9182" y="27965"/>
                </a:moveTo>
                <a:lnTo>
                  <a:pt x="6807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4796903" y="8018872"/>
            <a:ext cx="28079" cy="9182"/>
          </a:xfrm>
          <a:custGeom>
            <a:avLst/>
            <a:gdLst/>
            <a:ahLst/>
            <a:cxnLst/>
            <a:rect l="l" t="t" r="r" b="b"/>
            <a:pathLst>
              <a:path w="28079" h="9182">
                <a:moveTo>
                  <a:pt x="28079" y="0"/>
                </a:moveTo>
                <a:lnTo>
                  <a:pt x="13284" y="2374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4779727" y="8077520"/>
            <a:ext cx="2705" cy="7772"/>
          </a:xfrm>
          <a:custGeom>
            <a:avLst/>
            <a:gdLst/>
            <a:ahLst/>
            <a:cxnLst/>
            <a:rect l="l" t="t" r="r" b="b"/>
            <a:pathLst>
              <a:path w="2705" h="7772">
                <a:moveTo>
                  <a:pt x="2705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4778659" y="8041438"/>
            <a:ext cx="7340" cy="22580"/>
          </a:xfrm>
          <a:custGeom>
            <a:avLst/>
            <a:gdLst/>
            <a:ahLst/>
            <a:cxnLst/>
            <a:rect l="l" t="t" r="r" b="b"/>
            <a:pathLst>
              <a:path w="7340" h="22580">
                <a:moveTo>
                  <a:pt x="6794" y="546"/>
                </a:moveTo>
                <a:lnTo>
                  <a:pt x="7340" y="0"/>
                </a:lnTo>
                <a:lnTo>
                  <a:pt x="1612" y="10693"/>
                </a:lnTo>
                <a:lnTo>
                  <a:pt x="0" y="22580"/>
                </a:lnTo>
                <a:lnTo>
                  <a:pt x="0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4779731" y="8048029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0" y="7670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842588" y="8152366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4785452" y="8091342"/>
            <a:ext cx="5080" cy="6477"/>
          </a:xfrm>
          <a:custGeom>
            <a:avLst/>
            <a:gdLst/>
            <a:ahLst/>
            <a:cxnLst/>
            <a:rect l="l" t="t" r="r" b="b"/>
            <a:pathLst>
              <a:path w="5079" h="6476">
                <a:moveTo>
                  <a:pt x="5079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4785993" y="8030099"/>
            <a:ext cx="10147" cy="11341"/>
          </a:xfrm>
          <a:custGeom>
            <a:avLst/>
            <a:gdLst/>
            <a:ahLst/>
            <a:cxnLst/>
            <a:rect l="l" t="t" r="r" b="b"/>
            <a:pathLst>
              <a:path w="10147" h="11341">
                <a:moveTo>
                  <a:pt x="9398" y="546"/>
                </a:moveTo>
                <a:lnTo>
                  <a:pt x="10147" y="0"/>
                </a:lnTo>
                <a:lnTo>
                  <a:pt x="977" y="8966"/>
                </a:lnTo>
                <a:lnTo>
                  <a:pt x="0" y="11341"/>
                </a:lnTo>
                <a:lnTo>
                  <a:pt x="453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4842691" y="7980208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796147" y="8103436"/>
            <a:ext cx="2590" cy="1841"/>
          </a:xfrm>
          <a:custGeom>
            <a:avLst/>
            <a:gdLst/>
            <a:ahLst/>
            <a:cxnLst/>
            <a:rect l="l" t="t" r="r" b="b"/>
            <a:pathLst>
              <a:path w="2590" h="1841">
                <a:moveTo>
                  <a:pt x="0" y="0"/>
                </a:moveTo>
                <a:lnTo>
                  <a:pt x="259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796148" y="8019633"/>
            <a:ext cx="32727" cy="10464"/>
          </a:xfrm>
          <a:custGeom>
            <a:avLst/>
            <a:gdLst/>
            <a:ahLst/>
            <a:cxnLst/>
            <a:rect l="l" t="t" r="r" b="b"/>
            <a:pathLst>
              <a:path w="32727" h="10464">
                <a:moveTo>
                  <a:pt x="26784" y="317"/>
                </a:moveTo>
                <a:lnTo>
                  <a:pt x="32727" y="863"/>
                </a:lnTo>
                <a:lnTo>
                  <a:pt x="28828" y="0"/>
                </a:lnTo>
                <a:lnTo>
                  <a:pt x="14363" y="2374"/>
                </a:lnTo>
                <a:lnTo>
                  <a:pt x="1181" y="9067"/>
                </a:lnTo>
                <a:lnTo>
                  <a:pt x="0" y="10464"/>
                </a:lnTo>
                <a:lnTo>
                  <a:pt x="604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4808350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4808350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828863" y="8020498"/>
            <a:ext cx="29057" cy="13601"/>
          </a:xfrm>
          <a:custGeom>
            <a:avLst/>
            <a:gdLst/>
            <a:ahLst/>
            <a:cxnLst/>
            <a:rect l="l" t="t" r="r" b="b"/>
            <a:pathLst>
              <a:path w="29057" h="13601">
                <a:moveTo>
                  <a:pt x="29057" y="13601"/>
                </a:moveTo>
                <a:lnTo>
                  <a:pt x="22682" y="7658"/>
                </a:lnTo>
                <a:lnTo>
                  <a:pt x="10591" y="1511"/>
                </a:lnTo>
                <a:lnTo>
                  <a:pt x="0" y="0"/>
                </a:ln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837941" y="8107968"/>
            <a:ext cx="7886" cy="3568"/>
          </a:xfrm>
          <a:custGeom>
            <a:avLst/>
            <a:gdLst/>
            <a:ahLst/>
            <a:cxnLst/>
            <a:rect l="l" t="t" r="r" b="b"/>
            <a:pathLst>
              <a:path w="7886" h="3568">
                <a:moveTo>
                  <a:pt x="0" y="3568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4828872" y="8112615"/>
            <a:ext cx="2374" cy="317"/>
          </a:xfrm>
          <a:custGeom>
            <a:avLst/>
            <a:gdLst/>
            <a:ahLst/>
            <a:cxnLst/>
            <a:rect l="l" t="t" r="r" b="b"/>
            <a:pathLst>
              <a:path w="2374" h="317">
                <a:moveTo>
                  <a:pt x="2374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4837831" y="802168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862355" y="8086479"/>
            <a:ext cx="4533" cy="8318"/>
          </a:xfrm>
          <a:custGeom>
            <a:avLst/>
            <a:gdLst/>
            <a:ahLst/>
            <a:cxnLst/>
            <a:rect l="l" t="t" r="r" b="b"/>
            <a:pathLst>
              <a:path w="4533" h="8318">
                <a:moveTo>
                  <a:pt x="4533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851554" y="8028157"/>
            <a:ext cx="11226" cy="11023"/>
          </a:xfrm>
          <a:custGeom>
            <a:avLst/>
            <a:gdLst/>
            <a:ahLst/>
            <a:cxnLst/>
            <a:rect l="l" t="t" r="r" b="b"/>
            <a:pathLst>
              <a:path w="11226" h="11023">
                <a:moveTo>
                  <a:pt x="10795" y="10261"/>
                </a:moveTo>
                <a:lnTo>
                  <a:pt x="11226" y="11023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862785" y="8039176"/>
            <a:ext cx="4432" cy="8204"/>
          </a:xfrm>
          <a:custGeom>
            <a:avLst/>
            <a:gdLst/>
            <a:ahLst/>
            <a:cxnLst/>
            <a:rect l="l" t="t" r="r" b="b"/>
            <a:pathLst>
              <a:path w="4432" h="8204">
                <a:moveTo>
                  <a:pt x="0" y="0"/>
                </a:moveTo>
                <a:lnTo>
                  <a:pt x="4432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866882" y="8075246"/>
            <a:ext cx="3682" cy="11239"/>
          </a:xfrm>
          <a:custGeom>
            <a:avLst/>
            <a:gdLst/>
            <a:ahLst/>
            <a:cxnLst/>
            <a:rect l="l" t="t" r="r" b="b"/>
            <a:pathLst>
              <a:path w="3683" h="11239">
                <a:moveTo>
                  <a:pt x="546" y="10261"/>
                </a:moveTo>
                <a:lnTo>
                  <a:pt x="0" y="11239"/>
                </a:lnTo>
                <a:lnTo>
                  <a:pt x="2705" y="5943"/>
                </a:lnTo>
                <a:lnTo>
                  <a:pt x="3683" y="0"/>
                </a:lnTo>
                <a:lnTo>
                  <a:pt x="2374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4869480" y="8051697"/>
            <a:ext cx="2374" cy="23545"/>
          </a:xfrm>
          <a:custGeom>
            <a:avLst/>
            <a:gdLst/>
            <a:ahLst/>
            <a:cxnLst/>
            <a:rect l="l" t="t" r="r" b="b"/>
            <a:pathLst>
              <a:path w="2374" h="23545">
                <a:moveTo>
                  <a:pt x="2374" y="14909"/>
                </a:moveTo>
                <a:lnTo>
                  <a:pt x="1079" y="23545"/>
                </a:lnTo>
                <a:lnTo>
                  <a:pt x="2374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4864182" y="8041450"/>
            <a:ext cx="5511" cy="11226"/>
          </a:xfrm>
          <a:custGeom>
            <a:avLst/>
            <a:gdLst/>
            <a:ahLst/>
            <a:cxnLst/>
            <a:rect l="l" t="t" r="r" b="b"/>
            <a:pathLst>
              <a:path w="5511" h="11226">
                <a:moveTo>
                  <a:pt x="5511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5099950" y="9272967"/>
            <a:ext cx="11226" cy="5397"/>
          </a:xfrm>
          <a:custGeom>
            <a:avLst/>
            <a:gdLst/>
            <a:ahLst/>
            <a:cxnLst/>
            <a:rect l="l" t="t" r="r" b="b"/>
            <a:pathLst>
              <a:path w="11226" h="5397">
                <a:moveTo>
                  <a:pt x="0" y="0"/>
                </a:moveTo>
                <a:lnTo>
                  <a:pt x="11226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5099950" y="7628784"/>
            <a:ext cx="11226" cy="5499"/>
          </a:xfrm>
          <a:custGeom>
            <a:avLst/>
            <a:gdLst/>
            <a:ahLst/>
            <a:cxnLst/>
            <a:rect l="l" t="t" r="r" b="b"/>
            <a:pathLst>
              <a:path w="11226" h="5499">
                <a:moveTo>
                  <a:pt x="0" y="5499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5449223" y="7426924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5467257" y="9480976"/>
            <a:ext cx="50546" cy="1295"/>
          </a:xfrm>
          <a:custGeom>
            <a:avLst/>
            <a:gdLst/>
            <a:ahLst/>
            <a:cxnLst/>
            <a:rect l="l" t="t" r="r" b="b"/>
            <a:pathLst>
              <a:path w="50546" h="1295">
                <a:moveTo>
                  <a:pt x="0" y="1295"/>
                </a:moveTo>
                <a:lnTo>
                  <a:pt x="0" y="0"/>
                </a:lnTo>
                <a:lnTo>
                  <a:pt x="24625" y="330"/>
                </a:lnTo>
                <a:lnTo>
                  <a:pt x="5054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5337011" y="9350294"/>
            <a:ext cx="22682" cy="3136"/>
          </a:xfrm>
          <a:custGeom>
            <a:avLst/>
            <a:gdLst/>
            <a:ahLst/>
            <a:cxnLst/>
            <a:rect l="l" t="t" r="r" b="b"/>
            <a:pathLst>
              <a:path w="22682" h="3136">
                <a:moveTo>
                  <a:pt x="0" y="0"/>
                </a:moveTo>
                <a:lnTo>
                  <a:pt x="22682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5337117" y="7553933"/>
            <a:ext cx="22567" cy="3022"/>
          </a:xfrm>
          <a:custGeom>
            <a:avLst/>
            <a:gdLst/>
            <a:ahLst/>
            <a:cxnLst/>
            <a:rect l="l" t="t" r="r" b="b"/>
            <a:pathLst>
              <a:path w="22567" h="3022">
                <a:moveTo>
                  <a:pt x="0" y="3022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349538" y="8085832"/>
            <a:ext cx="15773" cy="37909"/>
          </a:xfrm>
          <a:custGeom>
            <a:avLst/>
            <a:gdLst/>
            <a:ahLst/>
            <a:cxnLst/>
            <a:rect l="l" t="t" r="r" b="b"/>
            <a:pathLst>
              <a:path w="15773" h="37909">
                <a:moveTo>
                  <a:pt x="0" y="0"/>
                </a:moveTo>
                <a:lnTo>
                  <a:pt x="15773" y="0"/>
                </a:lnTo>
                <a:lnTo>
                  <a:pt x="15773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349538" y="7984855"/>
            <a:ext cx="3136" cy="76136"/>
          </a:xfrm>
          <a:custGeom>
            <a:avLst/>
            <a:gdLst/>
            <a:ahLst/>
            <a:cxnLst/>
            <a:rect l="l" t="t" r="r" b="b"/>
            <a:pathLst>
              <a:path w="3136" h="76136">
                <a:moveTo>
                  <a:pt x="0" y="76136"/>
                </a:moveTo>
                <a:lnTo>
                  <a:pt x="3136" y="76136"/>
                </a:lnTo>
                <a:lnTo>
                  <a:pt x="3136" y="1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5352671" y="8060992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5352671" y="7984858"/>
            <a:ext cx="15659" cy="101"/>
          </a:xfrm>
          <a:custGeom>
            <a:avLst/>
            <a:gdLst/>
            <a:ahLst/>
            <a:cxnLst/>
            <a:rect l="l" t="t" r="r" b="b"/>
            <a:pathLst>
              <a:path w="15659" h="101">
                <a:moveTo>
                  <a:pt x="0" y="101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5349538" y="7825659"/>
            <a:ext cx="15773" cy="130682"/>
          </a:xfrm>
          <a:custGeom>
            <a:avLst/>
            <a:gdLst/>
            <a:ahLst/>
            <a:cxnLst/>
            <a:rect l="l" t="t" r="r" b="b"/>
            <a:pathLst>
              <a:path w="15773" h="130682">
                <a:moveTo>
                  <a:pt x="0" y="0"/>
                </a:moveTo>
                <a:lnTo>
                  <a:pt x="15773" y="0"/>
                </a:lnTo>
                <a:lnTo>
                  <a:pt x="15773" y="130682"/>
                </a:lnTo>
                <a:lnTo>
                  <a:pt x="0" y="130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5349538" y="7728673"/>
            <a:ext cx="3136" cy="76034"/>
          </a:xfrm>
          <a:custGeom>
            <a:avLst/>
            <a:gdLst/>
            <a:ahLst/>
            <a:cxnLst/>
            <a:rect l="l" t="t" r="r" b="b"/>
            <a:pathLst>
              <a:path w="3136" h="76034">
                <a:moveTo>
                  <a:pt x="0" y="76034"/>
                </a:moveTo>
                <a:lnTo>
                  <a:pt x="3136" y="7603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5352671" y="7804708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5352671" y="7728676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5349538" y="7657287"/>
            <a:ext cx="291388" cy="104978"/>
          </a:xfrm>
          <a:custGeom>
            <a:avLst/>
            <a:gdLst/>
            <a:ahLst/>
            <a:cxnLst/>
            <a:rect l="l" t="t" r="r" b="b"/>
            <a:pathLst>
              <a:path w="291388" h="104978">
                <a:moveTo>
                  <a:pt x="0" y="38988"/>
                </a:moveTo>
                <a:lnTo>
                  <a:pt x="15773" y="38988"/>
                </a:lnTo>
                <a:lnTo>
                  <a:pt x="15773" y="0"/>
                </a:lnTo>
                <a:lnTo>
                  <a:pt x="275615" y="0"/>
                </a:lnTo>
                <a:lnTo>
                  <a:pt x="275615" y="104978"/>
                </a:lnTo>
                <a:lnTo>
                  <a:pt x="291388" y="10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5371033" y="9355049"/>
            <a:ext cx="51511" cy="6692"/>
          </a:xfrm>
          <a:custGeom>
            <a:avLst/>
            <a:gdLst/>
            <a:ahLst/>
            <a:cxnLst/>
            <a:rect l="l" t="t" r="r" b="b"/>
            <a:pathLst>
              <a:path w="51511" h="6692">
                <a:moveTo>
                  <a:pt x="0" y="0"/>
                </a:moveTo>
                <a:lnTo>
                  <a:pt x="51511" y="6692"/>
                </a:lnTo>
                <a:lnTo>
                  <a:pt x="4083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5365308" y="8060989"/>
            <a:ext cx="3022" cy="6159"/>
          </a:xfrm>
          <a:custGeom>
            <a:avLst/>
            <a:gdLst/>
            <a:ahLst/>
            <a:cxnLst/>
            <a:rect l="l" t="t" r="r" b="b"/>
            <a:pathLst>
              <a:path w="3022" h="6159">
                <a:moveTo>
                  <a:pt x="3022" y="6159"/>
                </a:moveTo>
                <a:lnTo>
                  <a:pt x="0" y="615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5365308" y="7980856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3022" y="0"/>
                </a:moveTo>
                <a:lnTo>
                  <a:pt x="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5365306" y="7804708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5365306" y="7723278"/>
            <a:ext cx="3022" cy="5397"/>
          </a:xfrm>
          <a:custGeom>
            <a:avLst/>
            <a:gdLst/>
            <a:ahLst/>
            <a:cxnLst/>
            <a:rect l="l" t="t" r="r" b="b"/>
            <a:pathLst>
              <a:path w="3022" h="5397">
                <a:moveTo>
                  <a:pt x="0" y="5397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5371033" y="7545511"/>
            <a:ext cx="51511" cy="6908"/>
          </a:xfrm>
          <a:custGeom>
            <a:avLst/>
            <a:gdLst/>
            <a:ahLst/>
            <a:cxnLst/>
            <a:rect l="l" t="t" r="r" b="b"/>
            <a:pathLst>
              <a:path w="51511" h="6908">
                <a:moveTo>
                  <a:pt x="0" y="6908"/>
                </a:moveTo>
                <a:lnTo>
                  <a:pt x="51511" y="0"/>
                </a:lnTo>
                <a:lnTo>
                  <a:pt x="408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5422552" y="7508572"/>
            <a:ext cx="159512" cy="37909"/>
          </a:xfrm>
          <a:custGeom>
            <a:avLst/>
            <a:gdLst/>
            <a:ahLst/>
            <a:cxnLst/>
            <a:rect l="l" t="t" r="r" b="b"/>
            <a:pathLst>
              <a:path w="159512" h="37909">
                <a:moveTo>
                  <a:pt x="159512" y="0"/>
                </a:moveTo>
                <a:lnTo>
                  <a:pt x="156057" y="37909"/>
                </a:lnTo>
                <a:lnTo>
                  <a:pt x="96977" y="34340"/>
                </a:lnTo>
                <a:lnTo>
                  <a:pt x="0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5434426" y="9291436"/>
            <a:ext cx="1079" cy="1079"/>
          </a:xfrm>
          <a:custGeom>
            <a:avLst/>
            <a:gdLst/>
            <a:ahLst/>
            <a:cxnLst/>
            <a:rect l="l" t="t" r="r" b="b"/>
            <a:pathLst>
              <a:path w="1079" h="1079">
                <a:moveTo>
                  <a:pt x="0" y="0"/>
                </a:moveTo>
                <a:lnTo>
                  <a:pt x="107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5408833" y="924801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4317" y="11988"/>
                </a:move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406457" y="9213024"/>
            <a:ext cx="1727" cy="29057"/>
          </a:xfrm>
          <a:custGeom>
            <a:avLst/>
            <a:gdLst/>
            <a:ahLst/>
            <a:cxnLst/>
            <a:rect l="l" t="t" r="r" b="b"/>
            <a:pathLst>
              <a:path w="1727" h="29057">
                <a:moveTo>
                  <a:pt x="1727" y="29057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408837" y="9192293"/>
            <a:ext cx="5283" cy="14795"/>
          </a:xfrm>
          <a:custGeom>
            <a:avLst/>
            <a:gdLst/>
            <a:ahLst/>
            <a:cxnLst/>
            <a:rect l="l" t="t" r="r" b="b"/>
            <a:pathLst>
              <a:path w="5283" h="14795">
                <a:moveTo>
                  <a:pt x="101" y="14363"/>
                </a:moveTo>
                <a:lnTo>
                  <a:pt x="0" y="14795"/>
                </a:lnTo>
                <a:lnTo>
                  <a:pt x="5283" y="0"/>
                </a:lnTo>
                <a:lnTo>
                  <a:pt x="226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5414121" y="9170473"/>
            <a:ext cx="13068" cy="21818"/>
          </a:xfrm>
          <a:custGeom>
            <a:avLst/>
            <a:gdLst/>
            <a:ahLst/>
            <a:cxnLst/>
            <a:rect l="l" t="t" r="r" b="b"/>
            <a:pathLst>
              <a:path w="13068" h="21818">
                <a:moveTo>
                  <a:pt x="0" y="21818"/>
                </a:moveTo>
                <a:lnTo>
                  <a:pt x="2489" y="15773"/>
                </a:lnTo>
                <a:lnTo>
                  <a:pt x="13068" y="0"/>
                </a:lnTo>
                <a:lnTo>
                  <a:pt x="6807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416176" y="918688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408399" y="7504572"/>
            <a:ext cx="173659" cy="4000"/>
          </a:xfrm>
          <a:custGeom>
            <a:avLst/>
            <a:gdLst/>
            <a:ahLst/>
            <a:cxnLst/>
            <a:rect l="l" t="t" r="r" b="b"/>
            <a:pathLst>
              <a:path w="173659" h="4000">
                <a:moveTo>
                  <a:pt x="0" y="4000"/>
                </a:moveTo>
                <a:lnTo>
                  <a:pt x="86829" y="0"/>
                </a:lnTo>
                <a:lnTo>
                  <a:pt x="173659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418442" y="9478383"/>
            <a:ext cx="32943" cy="1943"/>
          </a:xfrm>
          <a:custGeom>
            <a:avLst/>
            <a:gdLst/>
            <a:ahLst/>
            <a:cxnLst/>
            <a:rect l="l" t="t" r="r" b="b"/>
            <a:pathLst>
              <a:path w="32943" h="1943">
                <a:moveTo>
                  <a:pt x="0" y="0"/>
                </a:moveTo>
                <a:lnTo>
                  <a:pt x="32943" y="1943"/>
                </a:lnTo>
                <a:lnTo>
                  <a:pt x="31432" y="1943"/>
                </a:lnTo>
                <a:lnTo>
                  <a:pt x="32512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422545" y="9357424"/>
            <a:ext cx="185661" cy="6807"/>
          </a:xfrm>
          <a:custGeom>
            <a:avLst/>
            <a:gdLst/>
            <a:ahLst/>
            <a:cxnLst/>
            <a:rect l="l" t="t" r="r" b="b"/>
            <a:pathLst>
              <a:path w="185661" h="6807">
                <a:moveTo>
                  <a:pt x="0" y="4317"/>
                </a:moveTo>
                <a:lnTo>
                  <a:pt x="96989" y="6807"/>
                </a:lnTo>
                <a:lnTo>
                  <a:pt x="185661" y="0"/>
                </a:lnTo>
                <a:lnTo>
                  <a:pt x="156057" y="3340"/>
                </a:lnTo>
                <a:lnTo>
                  <a:pt x="10660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5427516" y="928495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5420922" y="9275126"/>
            <a:ext cx="4864" cy="7454"/>
          </a:xfrm>
          <a:custGeom>
            <a:avLst/>
            <a:gdLst/>
            <a:ahLst/>
            <a:cxnLst/>
            <a:rect l="l" t="t" r="r" b="b"/>
            <a:pathLst>
              <a:path w="4864" h="7454">
                <a:moveTo>
                  <a:pt x="4864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5427190" y="9162590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  <a:lnTo>
                  <a:pt x="777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5418442" y="7425952"/>
            <a:ext cx="99364" cy="2806"/>
          </a:xfrm>
          <a:custGeom>
            <a:avLst/>
            <a:gdLst/>
            <a:ahLst/>
            <a:cxnLst/>
            <a:rect l="l" t="t" r="r" b="b"/>
            <a:pathLst>
              <a:path w="99364" h="2806">
                <a:moveTo>
                  <a:pt x="0" y="2806"/>
                </a:moveTo>
                <a:lnTo>
                  <a:pt x="99364" y="317"/>
                </a:lnTo>
                <a:lnTo>
                  <a:pt x="82842" y="0"/>
                </a:lnTo>
                <a:lnTo>
                  <a:pt x="88125" y="317"/>
                </a:lnTo>
                <a:lnTo>
                  <a:pt x="8413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5438745" y="7425516"/>
            <a:ext cx="10045" cy="2057"/>
          </a:xfrm>
          <a:custGeom>
            <a:avLst/>
            <a:gdLst/>
            <a:ahLst/>
            <a:cxnLst/>
            <a:rect l="l" t="t" r="r" b="b"/>
            <a:pathLst>
              <a:path w="10045" h="2057">
                <a:moveTo>
                  <a:pt x="0" y="2057"/>
                </a:moveTo>
                <a:lnTo>
                  <a:pt x="10045" y="1409"/>
                </a:ln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5443609" y="9479897"/>
            <a:ext cx="5613" cy="431"/>
          </a:xfrm>
          <a:custGeom>
            <a:avLst/>
            <a:gdLst/>
            <a:ahLst/>
            <a:cxnLst/>
            <a:rect l="l" t="t" r="r" b="b"/>
            <a:pathLst>
              <a:path w="5613" h="431">
                <a:moveTo>
                  <a:pt x="5613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5449870" y="9480329"/>
            <a:ext cx="1841" cy="0"/>
          </a:xfrm>
          <a:custGeom>
            <a:avLst/>
            <a:gdLst/>
            <a:ahLst/>
            <a:cxnLst/>
            <a:rect l="l" t="t" r="r" b="b"/>
            <a:pathLst>
              <a:path w="1841">
                <a:moveTo>
                  <a:pt x="0" y="0"/>
                </a:moveTo>
                <a:lnTo>
                  <a:pt x="1841" y="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5438745" y="9479678"/>
            <a:ext cx="10045" cy="546"/>
          </a:xfrm>
          <a:custGeom>
            <a:avLst/>
            <a:gdLst/>
            <a:ahLst/>
            <a:cxnLst/>
            <a:rect l="l" t="t" r="r" b="b"/>
            <a:pathLst>
              <a:path w="10045" h="546">
                <a:moveTo>
                  <a:pt x="0" y="0"/>
                </a:moveTo>
                <a:lnTo>
                  <a:pt x="1004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5448791" y="9480222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5442202" y="929877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10045"/>
                </a:moveTo>
                <a:lnTo>
                  <a:pt x="2590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5540592" y="9212812"/>
            <a:ext cx="2374" cy="14795"/>
          </a:xfrm>
          <a:custGeom>
            <a:avLst/>
            <a:gdLst/>
            <a:ahLst/>
            <a:cxnLst/>
            <a:rect l="l" t="t" r="r" b="b"/>
            <a:pathLst>
              <a:path w="2374" h="14795">
                <a:moveTo>
                  <a:pt x="2374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5467150" y="9179871"/>
            <a:ext cx="28079" cy="9067"/>
          </a:xfrm>
          <a:custGeom>
            <a:avLst/>
            <a:gdLst/>
            <a:ahLst/>
            <a:cxnLst/>
            <a:rect l="l" t="t" r="r" b="b"/>
            <a:pathLst>
              <a:path w="28079" h="9067">
                <a:moveTo>
                  <a:pt x="28079" y="0"/>
                </a:moveTo>
                <a:lnTo>
                  <a:pt x="13398" y="2273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5448251" y="9227614"/>
            <a:ext cx="1828" cy="11112"/>
          </a:xfrm>
          <a:custGeom>
            <a:avLst/>
            <a:gdLst/>
            <a:ahLst/>
            <a:cxnLst/>
            <a:rect l="l" t="t" r="r" b="b"/>
            <a:pathLst>
              <a:path w="1828" h="11112">
                <a:moveTo>
                  <a:pt x="1727" y="10794"/>
                </a:moveTo>
                <a:lnTo>
                  <a:pt x="1828" y="1111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5465638" y="9187105"/>
            <a:ext cx="6807" cy="4432"/>
          </a:xfrm>
          <a:custGeom>
            <a:avLst/>
            <a:gdLst/>
            <a:ahLst/>
            <a:cxnLst/>
            <a:rect l="l" t="t" r="r" b="b"/>
            <a:pathLst>
              <a:path w="6807" h="4432">
                <a:moveTo>
                  <a:pt x="1943" y="2489"/>
                </a:moveTo>
                <a:lnTo>
                  <a:pt x="6807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5448899" y="9223396"/>
            <a:ext cx="0" cy="8318"/>
          </a:xfrm>
          <a:custGeom>
            <a:avLst/>
            <a:gdLst/>
            <a:ahLst/>
            <a:cxnLst/>
            <a:rect l="l" t="t" r="r" b="b"/>
            <a:pathLst>
              <a:path h="8318">
                <a:moveTo>
                  <a:pt x="0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5449978" y="9209143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0" y="755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5442202" y="9146284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0"/>
                </a:moveTo>
                <a:lnTo>
                  <a:pt x="2590" y="8204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5450084" y="7424224"/>
            <a:ext cx="18364" cy="2692"/>
          </a:xfrm>
          <a:custGeom>
            <a:avLst/>
            <a:gdLst/>
            <a:ahLst/>
            <a:cxnLst/>
            <a:rect l="l" t="t" r="r" b="b"/>
            <a:pathLst>
              <a:path w="18364" h="2692">
                <a:moveTo>
                  <a:pt x="18364" y="0"/>
                </a:moveTo>
                <a:lnTo>
                  <a:pt x="18364" y="2057"/>
                </a:lnTo>
                <a:lnTo>
                  <a:pt x="0" y="2692"/>
                </a:lnTo>
                <a:lnTo>
                  <a:pt x="76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5450086" y="7426708"/>
            <a:ext cx="4432" cy="215"/>
          </a:xfrm>
          <a:custGeom>
            <a:avLst/>
            <a:gdLst/>
            <a:ahLst/>
            <a:cxnLst/>
            <a:rect l="l" t="t" r="r" b="b"/>
            <a:pathLst>
              <a:path w="4432" h="215">
                <a:moveTo>
                  <a:pt x="0" y="215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5451712" y="9480329"/>
            <a:ext cx="15544" cy="647"/>
          </a:xfrm>
          <a:custGeom>
            <a:avLst/>
            <a:gdLst/>
            <a:ahLst/>
            <a:cxnLst/>
            <a:rect l="l" t="t" r="r" b="b"/>
            <a:pathLst>
              <a:path w="15544" h="647">
                <a:moveTo>
                  <a:pt x="15544" y="647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5512944" y="9313257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0" y="749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5455808" y="925234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5465639" y="9263573"/>
            <a:ext cx="7023" cy="4533"/>
          </a:xfrm>
          <a:custGeom>
            <a:avLst/>
            <a:gdLst/>
            <a:ahLst/>
            <a:cxnLst/>
            <a:rect l="l" t="t" r="r" b="b"/>
            <a:pathLst>
              <a:path w="7023" h="4533">
                <a:moveTo>
                  <a:pt x="0" y="0"/>
                </a:moveTo>
                <a:lnTo>
                  <a:pt x="7023" y="4533"/>
                </a:lnTo>
                <a:lnTo>
                  <a:pt x="194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5450086" y="9238733"/>
            <a:ext cx="2489" cy="7238"/>
          </a:xfrm>
          <a:custGeom>
            <a:avLst/>
            <a:gdLst/>
            <a:ahLst/>
            <a:cxnLst/>
            <a:rect l="l" t="t" r="r" b="b"/>
            <a:pathLst>
              <a:path w="2489" h="7239">
                <a:moveTo>
                  <a:pt x="0" y="0"/>
                </a:moveTo>
                <a:lnTo>
                  <a:pt x="2489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455808" y="919650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0"/>
                </a:move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512939" y="9141108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464671" y="9480875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7988" y="101"/>
                </a:moveTo>
                <a:lnTo>
                  <a:pt x="0" y="0"/>
                </a:lnTo>
                <a:lnTo>
                  <a:pt x="798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463588" y="948076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101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463045" y="9480760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472659" y="9268108"/>
            <a:ext cx="11226" cy="4648"/>
          </a:xfrm>
          <a:custGeom>
            <a:avLst/>
            <a:gdLst/>
            <a:ahLst/>
            <a:cxnLst/>
            <a:rect l="l" t="t" r="r" b="b"/>
            <a:pathLst>
              <a:path w="11226" h="4648">
                <a:moveTo>
                  <a:pt x="0" y="0"/>
                </a:moveTo>
                <a:lnTo>
                  <a:pt x="8102" y="4102"/>
                </a:lnTo>
                <a:lnTo>
                  <a:pt x="11226" y="4648"/>
                </a:lnTo>
                <a:lnTo>
                  <a:pt x="5943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5472443" y="9182676"/>
            <a:ext cx="11442" cy="4432"/>
          </a:xfrm>
          <a:custGeom>
            <a:avLst/>
            <a:gdLst/>
            <a:ahLst/>
            <a:cxnLst/>
            <a:rect l="l" t="t" r="r" b="b"/>
            <a:pathLst>
              <a:path w="11442" h="4432">
                <a:moveTo>
                  <a:pt x="0" y="4432"/>
                </a:moveTo>
                <a:lnTo>
                  <a:pt x="8318" y="228"/>
                </a:lnTo>
                <a:lnTo>
                  <a:pt x="11442" y="0"/>
                </a:lnTo>
                <a:lnTo>
                  <a:pt x="614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5469850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5462506" y="7426283"/>
            <a:ext cx="10147" cy="101"/>
          </a:xfrm>
          <a:custGeom>
            <a:avLst/>
            <a:gdLst/>
            <a:ahLst/>
            <a:cxnLst/>
            <a:rect l="l" t="t" r="r" b="b"/>
            <a:pathLst>
              <a:path w="10147" h="101">
                <a:moveTo>
                  <a:pt x="0" y="101"/>
                </a:moveTo>
                <a:lnTo>
                  <a:pt x="10147" y="101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464769" y="7426384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546" y="0"/>
                </a:moveTo>
                <a:lnTo>
                  <a:pt x="788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472658" y="7425844"/>
            <a:ext cx="33909" cy="546"/>
          </a:xfrm>
          <a:custGeom>
            <a:avLst/>
            <a:gdLst/>
            <a:ahLst/>
            <a:cxnLst/>
            <a:rect l="l" t="t" r="r" b="b"/>
            <a:pathLst>
              <a:path w="33909" h="546">
                <a:moveTo>
                  <a:pt x="25920" y="0"/>
                </a:moveTo>
                <a:lnTo>
                  <a:pt x="28625" y="101"/>
                </a:lnTo>
                <a:lnTo>
                  <a:pt x="0" y="546"/>
                </a:lnTo>
                <a:lnTo>
                  <a:pt x="3390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5483891" y="9481198"/>
            <a:ext cx="6908" cy="101"/>
          </a:xfrm>
          <a:custGeom>
            <a:avLst/>
            <a:gdLst/>
            <a:ahLst/>
            <a:cxnLst/>
            <a:rect l="l" t="t" r="r" b="b"/>
            <a:pathLst>
              <a:path w="6908" h="101">
                <a:moveTo>
                  <a:pt x="3886" y="101"/>
                </a:moveTo>
                <a:lnTo>
                  <a:pt x="0" y="0"/>
                </a:lnTo>
                <a:lnTo>
                  <a:pt x="690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5483887" y="9180635"/>
            <a:ext cx="44716" cy="14681"/>
          </a:xfrm>
          <a:custGeom>
            <a:avLst/>
            <a:gdLst/>
            <a:ahLst/>
            <a:cxnLst/>
            <a:rect l="l" t="t" r="r" b="b"/>
            <a:pathLst>
              <a:path w="44716" h="14681">
                <a:moveTo>
                  <a:pt x="44716" y="14681"/>
                </a:moveTo>
                <a:lnTo>
                  <a:pt x="38989" y="8953"/>
                </a:lnTo>
                <a:lnTo>
                  <a:pt x="25819" y="2260"/>
                </a:lnTo>
                <a:lnTo>
                  <a:pt x="11341" y="0"/>
                </a:lnTo>
                <a:lnTo>
                  <a:pt x="0" y="2044"/>
                </a:lnTo>
                <a:lnTo>
                  <a:pt x="280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5485403" y="9481305"/>
            <a:ext cx="0" cy="1612"/>
          </a:xfrm>
          <a:custGeom>
            <a:avLst/>
            <a:gdLst/>
            <a:ahLst/>
            <a:cxnLst/>
            <a:rect l="l" t="t" r="r" b="b"/>
            <a:pathLst>
              <a:path h="1612">
                <a:moveTo>
                  <a:pt x="0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5493176" y="9273506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5483891" y="9260013"/>
            <a:ext cx="44386" cy="14465"/>
          </a:xfrm>
          <a:custGeom>
            <a:avLst/>
            <a:gdLst/>
            <a:ahLst/>
            <a:cxnLst/>
            <a:rect l="l" t="t" r="r" b="b"/>
            <a:pathLst>
              <a:path w="44386" h="14465">
                <a:moveTo>
                  <a:pt x="2806" y="13169"/>
                </a:moveTo>
                <a:lnTo>
                  <a:pt x="0" y="12738"/>
                </a:lnTo>
                <a:lnTo>
                  <a:pt x="11341" y="14465"/>
                </a:lnTo>
                <a:lnTo>
                  <a:pt x="25806" y="12204"/>
                </a:lnTo>
                <a:lnTo>
                  <a:pt x="38989" y="5499"/>
                </a:lnTo>
                <a:lnTo>
                  <a:pt x="44386" y="0"/>
                </a:lnTo>
                <a:lnTo>
                  <a:pt x="37795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493183" y="9180954"/>
            <a:ext cx="8636" cy="647"/>
          </a:xfrm>
          <a:custGeom>
            <a:avLst/>
            <a:gdLst/>
            <a:ahLst/>
            <a:cxnLst/>
            <a:rect l="l" t="t" r="r" b="b"/>
            <a:pathLst>
              <a:path w="8636" h="647">
                <a:moveTo>
                  <a:pt x="863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485403" y="7423577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483894" y="7425851"/>
            <a:ext cx="7988" cy="203"/>
          </a:xfrm>
          <a:custGeom>
            <a:avLst/>
            <a:gdLst/>
            <a:ahLst/>
            <a:cxnLst/>
            <a:rect l="l" t="t" r="r" b="b"/>
            <a:pathLst>
              <a:path w="7988" h="203">
                <a:moveTo>
                  <a:pt x="6045" y="101"/>
                </a:moveTo>
                <a:lnTo>
                  <a:pt x="0" y="203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498579" y="9481198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0" y="101"/>
                </a:moveTo>
                <a:lnTo>
                  <a:pt x="798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505060" y="9481300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500194" y="9481192"/>
            <a:ext cx="6375" cy="101"/>
          </a:xfrm>
          <a:custGeom>
            <a:avLst/>
            <a:gdLst/>
            <a:ahLst/>
            <a:cxnLst/>
            <a:rect l="l" t="t" r="r" b="b"/>
            <a:pathLst>
              <a:path w="6375" h="101">
                <a:moveTo>
                  <a:pt x="637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505060" y="7424332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500301" y="7425952"/>
            <a:ext cx="977" cy="0"/>
          </a:xfrm>
          <a:custGeom>
            <a:avLst/>
            <a:gdLst/>
            <a:ahLst/>
            <a:cxnLst/>
            <a:rect l="l" t="t" r="r" b="b"/>
            <a:pathLst>
              <a:path w="977">
                <a:moveTo>
                  <a:pt x="97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508193" y="9268858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0" y="3568"/>
                </a:moveTo>
                <a:lnTo>
                  <a:pt x="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508085" y="9182680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517803" y="7424981"/>
            <a:ext cx="79057" cy="6908"/>
          </a:xfrm>
          <a:custGeom>
            <a:avLst/>
            <a:gdLst/>
            <a:ahLst/>
            <a:cxnLst/>
            <a:rect l="l" t="t" r="r" b="b"/>
            <a:pathLst>
              <a:path w="79057" h="6908">
                <a:moveTo>
                  <a:pt x="0" y="1295"/>
                </a:moveTo>
                <a:lnTo>
                  <a:pt x="79057" y="6908"/>
                </a:lnTo>
                <a:lnTo>
                  <a:pt x="23329" y="1943"/>
                </a:lnTo>
                <a:lnTo>
                  <a:pt x="5397" y="1295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517795" y="9475585"/>
            <a:ext cx="79057" cy="6146"/>
          </a:xfrm>
          <a:custGeom>
            <a:avLst/>
            <a:gdLst/>
            <a:ahLst/>
            <a:cxnLst/>
            <a:rect l="l" t="t" r="r" b="b"/>
            <a:pathLst>
              <a:path w="79057" h="6146">
                <a:moveTo>
                  <a:pt x="23875" y="6146"/>
                </a:moveTo>
                <a:lnTo>
                  <a:pt x="23875" y="4952"/>
                </a:lnTo>
                <a:lnTo>
                  <a:pt x="26466" y="4419"/>
                </a:lnTo>
                <a:lnTo>
                  <a:pt x="79057" y="0"/>
                </a:lnTo>
                <a:lnTo>
                  <a:pt x="0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520823" y="9480767"/>
            <a:ext cx="6807" cy="203"/>
          </a:xfrm>
          <a:custGeom>
            <a:avLst/>
            <a:gdLst/>
            <a:ahLst/>
            <a:cxnLst/>
            <a:rect l="l" t="t" r="r" b="b"/>
            <a:pathLst>
              <a:path w="6807" h="203">
                <a:moveTo>
                  <a:pt x="4864" y="101"/>
                </a:moveTo>
                <a:lnTo>
                  <a:pt x="0" y="203"/>
                </a:lnTo>
                <a:lnTo>
                  <a:pt x="6807" y="0"/>
                </a:lnTo>
                <a:lnTo>
                  <a:pt x="5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522014" y="9480975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527202" y="9480760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  <a:lnTo>
                  <a:pt x="431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528820" y="9480011"/>
            <a:ext cx="15443" cy="749"/>
          </a:xfrm>
          <a:custGeom>
            <a:avLst/>
            <a:gdLst/>
            <a:ahLst/>
            <a:cxnLst/>
            <a:rect l="l" t="t" r="r" b="b"/>
            <a:pathLst>
              <a:path w="15443" h="749">
                <a:moveTo>
                  <a:pt x="0" y="749"/>
                </a:move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528283" y="9248773"/>
            <a:ext cx="8102" cy="11226"/>
          </a:xfrm>
          <a:custGeom>
            <a:avLst/>
            <a:gdLst/>
            <a:ahLst/>
            <a:cxnLst/>
            <a:rect l="l" t="t" r="r" b="b"/>
            <a:pathLst>
              <a:path w="8102" h="11226">
                <a:moveTo>
                  <a:pt x="4317" y="7023"/>
                </a:moveTo>
                <a:lnTo>
                  <a:pt x="8102" y="0"/>
                </a:lnTo>
                <a:lnTo>
                  <a:pt x="4965" y="6375"/>
                </a:lnTo>
                <a:lnTo>
                  <a:pt x="0" y="11226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521699" y="9188940"/>
            <a:ext cx="15328" cy="18580"/>
          </a:xfrm>
          <a:custGeom>
            <a:avLst/>
            <a:gdLst/>
            <a:ahLst/>
            <a:cxnLst/>
            <a:rect l="l" t="t" r="r" b="b"/>
            <a:pathLst>
              <a:path w="15328" h="18580">
                <a:moveTo>
                  <a:pt x="15328" y="18580"/>
                </a:moveTo>
                <a:lnTo>
                  <a:pt x="11544" y="11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520612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529144" y="7543671"/>
            <a:ext cx="79057" cy="6375"/>
          </a:xfrm>
          <a:custGeom>
            <a:avLst/>
            <a:gdLst/>
            <a:ahLst/>
            <a:cxnLst/>
            <a:rect l="l" t="t" r="r" b="b"/>
            <a:pathLst>
              <a:path w="79057" h="6375">
                <a:moveTo>
                  <a:pt x="0" y="0"/>
                </a:moveTo>
                <a:lnTo>
                  <a:pt x="79057" y="6375"/>
                </a:lnTo>
                <a:lnTo>
                  <a:pt x="4946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520830" y="7426175"/>
            <a:ext cx="4102" cy="101"/>
          </a:xfrm>
          <a:custGeom>
            <a:avLst/>
            <a:gdLst/>
            <a:ahLst/>
            <a:cxnLst/>
            <a:rect l="l" t="t" r="r" b="b"/>
            <a:pathLst>
              <a:path w="4102" h="101">
                <a:moveTo>
                  <a:pt x="2374" y="101"/>
                </a:moveTo>
                <a:lnTo>
                  <a:pt x="0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520828" y="7426168"/>
            <a:ext cx="7124" cy="330"/>
          </a:xfrm>
          <a:custGeom>
            <a:avLst/>
            <a:gdLst/>
            <a:ahLst/>
            <a:cxnLst/>
            <a:rect l="l" t="t" r="r" b="b"/>
            <a:pathLst>
              <a:path w="7124" h="330">
                <a:moveTo>
                  <a:pt x="0" y="0"/>
                </a:moveTo>
                <a:lnTo>
                  <a:pt x="7124" y="330"/>
                </a:lnTo>
                <a:lnTo>
                  <a:pt x="0" y="0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527950" y="7426384"/>
            <a:ext cx="1193" cy="101"/>
          </a:xfrm>
          <a:custGeom>
            <a:avLst/>
            <a:gdLst/>
            <a:ahLst/>
            <a:cxnLst/>
            <a:rect l="l" t="t" r="r" b="b"/>
            <a:pathLst>
              <a:path w="1193" h="101">
                <a:moveTo>
                  <a:pt x="546" y="0"/>
                </a:moveTo>
                <a:lnTo>
                  <a:pt x="0" y="101"/>
                </a:lnTo>
                <a:lnTo>
                  <a:pt x="1193" y="101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529139" y="7426498"/>
            <a:ext cx="4216" cy="101"/>
          </a:xfrm>
          <a:custGeom>
            <a:avLst/>
            <a:gdLst/>
            <a:ahLst/>
            <a:cxnLst/>
            <a:rect l="l" t="t" r="r" b="b"/>
            <a:pathLst>
              <a:path w="4216" h="101">
                <a:moveTo>
                  <a:pt x="4216" y="101"/>
                </a:moveTo>
                <a:lnTo>
                  <a:pt x="0" y="0"/>
                </a:lnTo>
                <a:lnTo>
                  <a:pt x="292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531197" y="9480652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536377" y="9237438"/>
            <a:ext cx="4102" cy="11341"/>
          </a:xfrm>
          <a:custGeom>
            <a:avLst/>
            <a:gdLst/>
            <a:ahLst/>
            <a:cxnLst/>
            <a:rect l="l" t="t" r="r" b="b"/>
            <a:pathLst>
              <a:path w="4102" h="11341">
                <a:moveTo>
                  <a:pt x="3352" y="4965"/>
                </a:moveTo>
                <a:lnTo>
                  <a:pt x="4102" y="0"/>
                </a:lnTo>
                <a:lnTo>
                  <a:pt x="3454" y="4648"/>
                </a:lnTo>
                <a:lnTo>
                  <a:pt x="0" y="11341"/>
                </a:lnTo>
                <a:lnTo>
                  <a:pt x="76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540052" y="9214864"/>
            <a:ext cx="2159" cy="22567"/>
          </a:xfrm>
          <a:custGeom>
            <a:avLst/>
            <a:gdLst/>
            <a:ahLst/>
            <a:cxnLst/>
            <a:rect l="l" t="t" r="r" b="b"/>
            <a:pathLst>
              <a:path w="2159" h="22567">
                <a:moveTo>
                  <a:pt x="1943" y="11341"/>
                </a:moveTo>
                <a:lnTo>
                  <a:pt x="0" y="0"/>
                </a:lnTo>
                <a:lnTo>
                  <a:pt x="2159" y="12738"/>
                </a:lnTo>
                <a:lnTo>
                  <a:pt x="431" y="22567"/>
                </a:lnTo>
                <a:lnTo>
                  <a:pt x="2159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532598" y="9199421"/>
            <a:ext cx="7454" cy="15443"/>
          </a:xfrm>
          <a:custGeom>
            <a:avLst/>
            <a:gdLst/>
            <a:ahLst/>
            <a:cxnLst/>
            <a:rect l="l" t="t" r="r" b="b"/>
            <a:pathLst>
              <a:path w="7454" h="15443">
                <a:moveTo>
                  <a:pt x="7454" y="15443"/>
                </a:moveTo>
                <a:lnTo>
                  <a:pt x="7238" y="136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541671" y="9479462"/>
            <a:ext cx="10045" cy="1079"/>
          </a:xfrm>
          <a:custGeom>
            <a:avLst/>
            <a:gdLst/>
            <a:ahLst/>
            <a:cxnLst/>
            <a:rect l="l" t="t" r="r" b="b"/>
            <a:pathLst>
              <a:path w="10045" h="1079">
                <a:moveTo>
                  <a:pt x="10045" y="0"/>
                </a:moveTo>
                <a:lnTo>
                  <a:pt x="0" y="761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5541671" y="7425629"/>
            <a:ext cx="10045" cy="2159"/>
          </a:xfrm>
          <a:custGeom>
            <a:avLst/>
            <a:gdLst/>
            <a:ahLst/>
            <a:cxnLst/>
            <a:rect l="l" t="t" r="r" b="b"/>
            <a:pathLst>
              <a:path w="10045" h="2158">
                <a:moveTo>
                  <a:pt x="0" y="1295"/>
                </a:moveTo>
                <a:lnTo>
                  <a:pt x="10045" y="2158"/>
                </a:lnTo>
                <a:lnTo>
                  <a:pt x="0" y="1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557860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5596860" y="7431892"/>
            <a:ext cx="11341" cy="863"/>
          </a:xfrm>
          <a:custGeom>
            <a:avLst/>
            <a:gdLst/>
            <a:ahLst/>
            <a:cxnLst/>
            <a:rect l="l" t="t" r="r" b="b"/>
            <a:pathLst>
              <a:path w="11341" h="863">
                <a:moveTo>
                  <a:pt x="0" y="0"/>
                </a:moveTo>
                <a:lnTo>
                  <a:pt x="11341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5596860" y="9473634"/>
            <a:ext cx="22567" cy="1943"/>
          </a:xfrm>
          <a:custGeom>
            <a:avLst/>
            <a:gdLst/>
            <a:ahLst/>
            <a:cxnLst/>
            <a:rect l="l" t="t" r="r" b="b"/>
            <a:pathLst>
              <a:path w="22567" h="1943">
                <a:moveTo>
                  <a:pt x="0" y="1943"/>
                </a:moveTo>
                <a:lnTo>
                  <a:pt x="22567" y="0"/>
                </a:lnTo>
                <a:lnTo>
                  <a:pt x="113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6383209" y="8255824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0"/>
                </a:moveTo>
                <a:lnTo>
                  <a:pt x="2374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5608201" y="7432756"/>
            <a:ext cx="100761" cy="16205"/>
          </a:xfrm>
          <a:custGeom>
            <a:avLst/>
            <a:gdLst/>
            <a:ahLst/>
            <a:cxnLst/>
            <a:rect l="l" t="t" r="r" b="b"/>
            <a:pathLst>
              <a:path w="100761" h="16205">
                <a:moveTo>
                  <a:pt x="0" y="0"/>
                </a:moveTo>
                <a:lnTo>
                  <a:pt x="14795" y="1079"/>
                </a:lnTo>
                <a:lnTo>
                  <a:pt x="100761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5619431" y="9458074"/>
            <a:ext cx="90398" cy="15557"/>
          </a:xfrm>
          <a:custGeom>
            <a:avLst/>
            <a:gdLst/>
            <a:ahLst/>
            <a:cxnLst/>
            <a:rect l="l" t="t" r="r" b="b"/>
            <a:pathLst>
              <a:path w="90398" h="15557">
                <a:moveTo>
                  <a:pt x="0" y="15557"/>
                </a:moveTo>
                <a:lnTo>
                  <a:pt x="3568" y="15240"/>
                </a:lnTo>
                <a:lnTo>
                  <a:pt x="90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5625151" y="8019842"/>
            <a:ext cx="15773" cy="103898"/>
          </a:xfrm>
          <a:custGeom>
            <a:avLst/>
            <a:gdLst/>
            <a:ahLst/>
            <a:cxnLst/>
            <a:rect l="l" t="t" r="r" b="b"/>
            <a:pathLst>
              <a:path w="15773" h="103898">
                <a:moveTo>
                  <a:pt x="15773" y="0"/>
                </a:moveTo>
                <a:lnTo>
                  <a:pt x="0" y="0"/>
                </a:lnTo>
                <a:lnTo>
                  <a:pt x="0" y="10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622132" y="7997592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5622132" y="799759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5622133" y="791637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3022" y="5080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5622133" y="792145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15659" y="76136"/>
                </a:moveTo>
                <a:lnTo>
                  <a:pt x="1565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5622132" y="786896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80"/>
                </a:moveTo>
                <a:lnTo>
                  <a:pt x="3022" y="508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5622132" y="786896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5622132" y="7787751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0"/>
                </a:moveTo>
                <a:lnTo>
                  <a:pt x="3022" y="0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5622132" y="779282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0" y="0"/>
                </a:moveTo>
                <a:lnTo>
                  <a:pt x="15659" y="0"/>
                </a:lnTo>
                <a:lnTo>
                  <a:pt x="15659" y="7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5637792" y="7921454"/>
            <a:ext cx="3136" cy="0"/>
          </a:xfrm>
          <a:custGeom>
            <a:avLst/>
            <a:gdLst/>
            <a:ahLst/>
            <a:cxnLst/>
            <a:rect l="l" t="t" r="r" b="b"/>
            <a:pathLst>
              <a:path w="3136">
                <a:moveTo>
                  <a:pt x="0" y="0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079084" y="8087128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431"/>
                </a:moveTo>
                <a:lnTo>
                  <a:pt x="0" y="0"/>
                </a:lnTo>
                <a:lnTo>
                  <a:pt x="3454" y="9613"/>
                </a:lnTo>
                <a:lnTo>
                  <a:pt x="2374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076703" y="8052029"/>
            <a:ext cx="1727" cy="29159"/>
          </a:xfrm>
          <a:custGeom>
            <a:avLst/>
            <a:gdLst/>
            <a:ahLst/>
            <a:cxnLst/>
            <a:rect l="l" t="t" r="r" b="b"/>
            <a:pathLst>
              <a:path w="1727" h="29159">
                <a:moveTo>
                  <a:pt x="1727" y="29159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079084" y="8036581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9182"/>
                </a:moveTo>
                <a:lnTo>
                  <a:pt x="0" y="9613"/>
                </a:lnTo>
                <a:lnTo>
                  <a:pt x="3454" y="0"/>
                </a:lnTo>
                <a:lnTo>
                  <a:pt x="2476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6082535" y="8026107"/>
            <a:ext cx="4000" cy="10477"/>
          </a:xfrm>
          <a:custGeom>
            <a:avLst/>
            <a:gdLst/>
            <a:ahLst/>
            <a:cxnLst/>
            <a:rect l="l" t="t" r="r" b="b"/>
            <a:pathLst>
              <a:path w="4000" h="10477">
                <a:moveTo>
                  <a:pt x="0" y="10477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086095" y="8106458"/>
            <a:ext cx="7785" cy="11887"/>
          </a:xfrm>
          <a:custGeom>
            <a:avLst/>
            <a:gdLst/>
            <a:ahLst/>
            <a:cxnLst/>
            <a:rect l="l" t="t" r="r" b="b"/>
            <a:pathLst>
              <a:path w="7785" h="11887">
                <a:moveTo>
                  <a:pt x="4648" y="7023"/>
                </a:moveTo>
                <a:lnTo>
                  <a:pt x="7785" y="11887"/>
                </a:lnTo>
                <a:lnTo>
                  <a:pt x="0" y="0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093876" y="8118340"/>
            <a:ext cx="11874" cy="13169"/>
          </a:xfrm>
          <a:custGeom>
            <a:avLst/>
            <a:gdLst/>
            <a:ahLst/>
            <a:cxnLst/>
            <a:rect l="l" t="t" r="r" b="b"/>
            <a:pathLst>
              <a:path w="11874" h="13169">
                <a:moveTo>
                  <a:pt x="0" y="0"/>
                </a:moveTo>
                <a:lnTo>
                  <a:pt x="5181" y="7239"/>
                </a:lnTo>
                <a:lnTo>
                  <a:pt x="1187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082531" y="8096744"/>
            <a:ext cx="3568" cy="9715"/>
          </a:xfrm>
          <a:custGeom>
            <a:avLst/>
            <a:gdLst/>
            <a:ahLst/>
            <a:cxnLst/>
            <a:rect l="l" t="t" r="r" b="b"/>
            <a:pathLst>
              <a:path w="3568" h="9715">
                <a:moveTo>
                  <a:pt x="3568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086101" y="8018872"/>
            <a:ext cx="5181" cy="7886"/>
          </a:xfrm>
          <a:custGeom>
            <a:avLst/>
            <a:gdLst/>
            <a:ahLst/>
            <a:cxnLst/>
            <a:rect l="l" t="t" r="r" b="b"/>
            <a:pathLst>
              <a:path w="5181" h="7886">
                <a:moveTo>
                  <a:pt x="4965" y="431"/>
                </a:moveTo>
                <a:lnTo>
                  <a:pt x="5181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091280" y="8008720"/>
            <a:ext cx="7023" cy="10147"/>
          </a:xfrm>
          <a:custGeom>
            <a:avLst/>
            <a:gdLst/>
            <a:ahLst/>
            <a:cxnLst/>
            <a:rect l="l" t="t" r="r" b="b"/>
            <a:pathLst>
              <a:path w="7023" h="10147">
                <a:moveTo>
                  <a:pt x="7023" y="0"/>
                </a:move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6097440" y="8123746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6097440" y="800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6112452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6112454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6180274" y="8094684"/>
            <a:ext cx="23863" cy="17284"/>
          </a:xfrm>
          <a:custGeom>
            <a:avLst/>
            <a:gdLst/>
            <a:ahLst/>
            <a:cxnLst/>
            <a:rect l="l" t="t" r="r" b="b"/>
            <a:pathLst>
              <a:path w="23863" h="17284">
                <a:moveTo>
                  <a:pt x="0" y="17284"/>
                </a:moveTo>
                <a:lnTo>
                  <a:pt x="13284" y="10591"/>
                </a:lnTo>
                <a:lnTo>
                  <a:pt x="23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193555" y="8028056"/>
            <a:ext cx="17284" cy="23863"/>
          </a:xfrm>
          <a:custGeom>
            <a:avLst/>
            <a:gdLst/>
            <a:ahLst/>
            <a:cxnLst/>
            <a:rect l="l" t="t" r="r" b="b"/>
            <a:pathLst>
              <a:path w="17284" h="23863">
                <a:moveTo>
                  <a:pt x="17284" y="23863"/>
                </a:moveTo>
                <a:lnTo>
                  <a:pt x="10591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6126929" y="8028052"/>
            <a:ext cx="10579" cy="10579"/>
          </a:xfrm>
          <a:custGeom>
            <a:avLst/>
            <a:gdLst/>
            <a:ahLst/>
            <a:cxnLst/>
            <a:rect l="l" t="t" r="r" b="b"/>
            <a:pathLst>
              <a:path w="10579" h="10579">
                <a:moveTo>
                  <a:pt x="10579" y="0"/>
                </a:move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165480" y="8109055"/>
            <a:ext cx="18465" cy="4533"/>
          </a:xfrm>
          <a:custGeom>
            <a:avLst/>
            <a:gdLst/>
            <a:ahLst/>
            <a:cxnLst/>
            <a:rect l="l" t="t" r="r" b="b"/>
            <a:pathLst>
              <a:path w="18465" h="4533">
                <a:moveTo>
                  <a:pt x="0" y="4533"/>
                </a:moveTo>
                <a:lnTo>
                  <a:pt x="14465" y="2159"/>
                </a:lnTo>
                <a:lnTo>
                  <a:pt x="18465" y="0"/>
                </a:lnTo>
                <a:lnTo>
                  <a:pt x="1295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118613" y="8064012"/>
            <a:ext cx="12522" cy="33807"/>
          </a:xfrm>
          <a:custGeom>
            <a:avLst/>
            <a:gdLst/>
            <a:ahLst/>
            <a:cxnLst/>
            <a:rect l="l" t="t" r="r" b="b"/>
            <a:pathLst>
              <a:path w="12522" h="33807">
                <a:moveTo>
                  <a:pt x="12522" y="33807"/>
                </a:moveTo>
                <a:lnTo>
                  <a:pt x="9067" y="30454"/>
                </a:lnTo>
                <a:lnTo>
                  <a:pt x="2260" y="17183"/>
                </a:lnTo>
                <a:lnTo>
                  <a:pt x="0" y="2590"/>
                </a:lnTo>
                <a:lnTo>
                  <a:pt x="317" y="0"/>
                </a:lnTo>
                <a:lnTo>
                  <a:pt x="53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120235" y="8077520"/>
            <a:ext cx="2692" cy="7772"/>
          </a:xfrm>
          <a:custGeom>
            <a:avLst/>
            <a:gdLst/>
            <a:ahLst/>
            <a:cxnLst/>
            <a:rect l="l" t="t" r="r" b="b"/>
            <a:pathLst>
              <a:path w="2692" h="7772">
                <a:moveTo>
                  <a:pt x="2692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6120230" y="8048029"/>
            <a:ext cx="2692" cy="7670"/>
          </a:xfrm>
          <a:custGeom>
            <a:avLst/>
            <a:gdLst/>
            <a:ahLst/>
            <a:cxnLst/>
            <a:rect l="l" t="t" r="r" b="b"/>
            <a:pathLst>
              <a:path w="2692" h="7670">
                <a:moveTo>
                  <a:pt x="0" y="7670"/>
                </a:moveTo>
                <a:lnTo>
                  <a:pt x="2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118931" y="8041448"/>
            <a:ext cx="7340" cy="22567"/>
          </a:xfrm>
          <a:custGeom>
            <a:avLst/>
            <a:gdLst/>
            <a:ahLst/>
            <a:cxnLst/>
            <a:rect l="l" t="t" r="r" b="b"/>
            <a:pathLst>
              <a:path w="7340" h="22567">
                <a:moveTo>
                  <a:pt x="215" y="21272"/>
                </a:moveTo>
                <a:lnTo>
                  <a:pt x="0" y="22567"/>
                </a:lnTo>
                <a:lnTo>
                  <a:pt x="1943" y="10693"/>
                </a:lnTo>
                <a:lnTo>
                  <a:pt x="7340" y="0"/>
                </a:lnTo>
                <a:lnTo>
                  <a:pt x="7023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6126278" y="8028164"/>
            <a:ext cx="12738" cy="13284"/>
          </a:xfrm>
          <a:custGeom>
            <a:avLst/>
            <a:gdLst/>
            <a:ahLst/>
            <a:cxnLst/>
            <a:rect l="l" t="t" r="r" b="b"/>
            <a:pathLst>
              <a:path w="12738" h="13284">
                <a:moveTo>
                  <a:pt x="4749" y="7340"/>
                </a:moveTo>
                <a:lnTo>
                  <a:pt x="0" y="13284"/>
                </a:lnTo>
                <a:lnTo>
                  <a:pt x="1181" y="10909"/>
                </a:lnTo>
                <a:lnTo>
                  <a:pt x="10147" y="1943"/>
                </a:lnTo>
                <a:lnTo>
                  <a:pt x="12738" y="0"/>
                </a:lnTo>
                <a:lnTo>
                  <a:pt x="11658" y="533"/>
                </a:lnTo>
                <a:lnTo>
                  <a:pt x="1014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6183083" y="8153013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6135992" y="8102683"/>
            <a:ext cx="6591" cy="4318"/>
          </a:xfrm>
          <a:custGeom>
            <a:avLst/>
            <a:gdLst/>
            <a:ahLst/>
            <a:cxnLst/>
            <a:rect l="l" t="t" r="r" b="b"/>
            <a:pathLst>
              <a:path w="6591" h="4318">
                <a:moveTo>
                  <a:pt x="6591" y="431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6139026" y="8019622"/>
            <a:ext cx="45135" cy="8534"/>
          </a:xfrm>
          <a:custGeom>
            <a:avLst/>
            <a:gdLst/>
            <a:ahLst/>
            <a:cxnLst/>
            <a:rect l="l" t="t" r="r" b="b"/>
            <a:pathLst>
              <a:path w="45135" h="8534">
                <a:moveTo>
                  <a:pt x="39306" y="2057"/>
                </a:moveTo>
                <a:lnTo>
                  <a:pt x="45135" y="4648"/>
                </a:lnTo>
                <a:lnTo>
                  <a:pt x="40932" y="2387"/>
                </a:lnTo>
                <a:lnTo>
                  <a:pt x="26454" y="0"/>
                </a:lnTo>
                <a:lnTo>
                  <a:pt x="11976" y="2387"/>
                </a:lnTo>
                <a:lnTo>
                  <a:pt x="0" y="8534"/>
                </a:lnTo>
                <a:lnTo>
                  <a:pt x="431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183185" y="7980215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97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6148849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148849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163426" y="811261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0" y="647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163534" y="8019950"/>
            <a:ext cx="8534" cy="762"/>
          </a:xfrm>
          <a:custGeom>
            <a:avLst/>
            <a:gdLst/>
            <a:ahLst/>
            <a:cxnLst/>
            <a:rect l="l" t="t" r="r" b="b"/>
            <a:pathLst>
              <a:path w="8534" h="761">
                <a:moveTo>
                  <a:pt x="0" y="0"/>
                </a:moveTo>
                <a:lnTo>
                  <a:pt x="8534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183943" y="8102244"/>
            <a:ext cx="11556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2489" y="5727"/>
                </a:moveTo>
                <a:lnTo>
                  <a:pt x="0" y="6807"/>
                </a:lnTo>
                <a:lnTo>
                  <a:pt x="9182" y="2374"/>
                </a:lnTo>
                <a:lnTo>
                  <a:pt x="11557" y="0"/>
                </a:lnTo>
                <a:lnTo>
                  <a:pt x="798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184163" y="8152359"/>
            <a:ext cx="3022" cy="647"/>
          </a:xfrm>
          <a:custGeom>
            <a:avLst/>
            <a:gdLst/>
            <a:ahLst/>
            <a:cxnLst/>
            <a:rect l="l" t="t" r="r" b="b"/>
            <a:pathLst>
              <a:path w="3022" h="647">
                <a:moveTo>
                  <a:pt x="0" y="64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195507" y="8087772"/>
            <a:ext cx="11226" cy="14478"/>
          </a:xfrm>
          <a:custGeom>
            <a:avLst/>
            <a:gdLst/>
            <a:ahLst/>
            <a:cxnLst/>
            <a:rect l="l" t="t" r="r" b="b"/>
            <a:pathLst>
              <a:path w="11226" h="14477">
                <a:moveTo>
                  <a:pt x="7340" y="7023"/>
                </a:moveTo>
                <a:lnTo>
                  <a:pt x="11226" y="0"/>
                </a:lnTo>
                <a:lnTo>
                  <a:pt x="7988" y="6476"/>
                </a:lnTo>
                <a:lnTo>
                  <a:pt x="0" y="14477"/>
                </a:lnTo>
                <a:lnTo>
                  <a:pt x="3238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184165" y="8024272"/>
            <a:ext cx="11341" cy="7023"/>
          </a:xfrm>
          <a:custGeom>
            <a:avLst/>
            <a:gdLst/>
            <a:ahLst/>
            <a:cxnLst/>
            <a:rect l="l" t="t" r="r" b="b"/>
            <a:pathLst>
              <a:path w="11341" h="7023">
                <a:moveTo>
                  <a:pt x="2159" y="863"/>
                </a:moveTo>
                <a:lnTo>
                  <a:pt x="0" y="0"/>
                </a:lnTo>
                <a:lnTo>
                  <a:pt x="8966" y="4432"/>
                </a:lnTo>
                <a:lnTo>
                  <a:pt x="11341" y="7023"/>
                </a:lnTo>
                <a:lnTo>
                  <a:pt x="788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184164" y="7980310"/>
            <a:ext cx="3022" cy="546"/>
          </a:xfrm>
          <a:custGeom>
            <a:avLst/>
            <a:gdLst/>
            <a:ahLst/>
            <a:cxnLst/>
            <a:rect l="l" t="t" r="r" b="b"/>
            <a:pathLst>
              <a:path w="3022" h="546">
                <a:moveTo>
                  <a:pt x="3022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206736" y="8085515"/>
            <a:ext cx="1193" cy="2260"/>
          </a:xfrm>
          <a:custGeom>
            <a:avLst/>
            <a:gdLst/>
            <a:ahLst/>
            <a:cxnLst/>
            <a:rect l="l" t="t" r="r" b="b"/>
            <a:pathLst>
              <a:path w="1193" h="2260">
                <a:moveTo>
                  <a:pt x="0" y="226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202956" y="8038418"/>
            <a:ext cx="4749" cy="8966"/>
          </a:xfrm>
          <a:custGeom>
            <a:avLst/>
            <a:gdLst/>
            <a:ahLst/>
            <a:cxnLst/>
            <a:rect l="l" t="t" r="r" b="b"/>
            <a:pathLst>
              <a:path w="4749" h="8966">
                <a:moveTo>
                  <a:pt x="4749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206736" y="8045655"/>
            <a:ext cx="5727" cy="35852"/>
          </a:xfrm>
          <a:custGeom>
            <a:avLst/>
            <a:gdLst/>
            <a:ahLst/>
            <a:cxnLst/>
            <a:rect l="l" t="t" r="r" b="b"/>
            <a:pathLst>
              <a:path w="5727" h="35852">
                <a:moveTo>
                  <a:pt x="0" y="0"/>
                </a:moveTo>
                <a:lnTo>
                  <a:pt x="3454" y="6476"/>
                </a:lnTo>
                <a:lnTo>
                  <a:pt x="5727" y="20954"/>
                </a:lnTo>
                <a:lnTo>
                  <a:pt x="3238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195499" y="8031297"/>
            <a:ext cx="8966" cy="10147"/>
          </a:xfrm>
          <a:custGeom>
            <a:avLst/>
            <a:gdLst/>
            <a:ahLst/>
            <a:cxnLst/>
            <a:rect l="l" t="t" r="r" b="b"/>
            <a:pathLst>
              <a:path w="8966" h="10147">
                <a:moveTo>
                  <a:pt x="8966" y="10147"/>
                </a:moveTo>
                <a:lnTo>
                  <a:pt x="8001" y="7772"/>
                </a:lnTo>
                <a:lnTo>
                  <a:pt x="0" y="0"/>
                </a:lnTo>
                <a:lnTo>
                  <a:pt x="3022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207384" y="8066604"/>
            <a:ext cx="5080" cy="19875"/>
          </a:xfrm>
          <a:custGeom>
            <a:avLst/>
            <a:gdLst/>
            <a:ahLst/>
            <a:cxnLst/>
            <a:rect l="l" t="t" r="r" b="b"/>
            <a:pathLst>
              <a:path w="5079" h="19875">
                <a:moveTo>
                  <a:pt x="0" y="19875"/>
                </a:moveTo>
                <a:lnTo>
                  <a:pt x="2806" y="14579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209982" y="8051712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101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239675" y="8097060"/>
            <a:ext cx="9283" cy="18364"/>
          </a:xfrm>
          <a:custGeom>
            <a:avLst/>
            <a:gdLst/>
            <a:ahLst/>
            <a:cxnLst/>
            <a:rect l="l" t="t" r="r" b="b"/>
            <a:pathLst>
              <a:path w="9283" h="18364">
                <a:moveTo>
                  <a:pt x="0" y="18364"/>
                </a:moveTo>
                <a:lnTo>
                  <a:pt x="4432" y="10909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521663" y="8402483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1727" y="4648"/>
                </a:moveTo>
                <a:lnTo>
                  <a:pt x="215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521663" y="8492986"/>
            <a:ext cx="546" cy="11023"/>
          </a:xfrm>
          <a:custGeom>
            <a:avLst/>
            <a:gdLst/>
            <a:ahLst/>
            <a:cxnLst/>
            <a:rect l="l" t="t" r="r" b="b"/>
            <a:pathLst>
              <a:path w="546" h="11023">
                <a:moveTo>
                  <a:pt x="0" y="11023"/>
                </a:moveTo>
                <a:lnTo>
                  <a:pt x="546" y="0"/>
                </a:lnTo>
                <a:lnTo>
                  <a:pt x="330" y="4648"/>
                </a:lnTo>
                <a:lnTo>
                  <a:pt x="330" y="4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521658" y="8496346"/>
            <a:ext cx="330" cy="7658"/>
          </a:xfrm>
          <a:custGeom>
            <a:avLst/>
            <a:gdLst/>
            <a:ahLst/>
            <a:cxnLst/>
            <a:rect l="l" t="t" r="r" b="b"/>
            <a:pathLst>
              <a:path w="330" h="7658">
                <a:moveTo>
                  <a:pt x="330" y="2476"/>
                </a:moveTo>
                <a:lnTo>
                  <a:pt x="0" y="7658"/>
                </a:lnTo>
                <a:lnTo>
                  <a:pt x="228" y="0"/>
                </a:lnTo>
                <a:lnTo>
                  <a:pt x="330" y="12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521879" y="8500013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522203" y="8481435"/>
            <a:ext cx="330" cy="11557"/>
          </a:xfrm>
          <a:custGeom>
            <a:avLst/>
            <a:gdLst/>
            <a:ahLst/>
            <a:cxnLst/>
            <a:rect l="l" t="t" r="r" b="b"/>
            <a:pathLst>
              <a:path w="330" h="11556">
                <a:moveTo>
                  <a:pt x="0" y="11556"/>
                </a:moveTo>
                <a:lnTo>
                  <a:pt x="101" y="0"/>
                </a:lnTo>
                <a:lnTo>
                  <a:pt x="33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522095" y="8493636"/>
            <a:ext cx="101" cy="1841"/>
          </a:xfrm>
          <a:custGeom>
            <a:avLst/>
            <a:gdLst/>
            <a:ahLst/>
            <a:cxnLst/>
            <a:rect l="l" t="t" r="r" b="b"/>
            <a:pathLst>
              <a:path w="101" h="1841">
                <a:moveTo>
                  <a:pt x="0" y="184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522317" y="8481437"/>
            <a:ext cx="101" cy="4318"/>
          </a:xfrm>
          <a:custGeom>
            <a:avLst/>
            <a:gdLst/>
            <a:ahLst/>
            <a:cxnLst/>
            <a:rect l="l" t="t" r="r" b="b"/>
            <a:pathLst>
              <a:path w="101" h="4318">
                <a:moveTo>
                  <a:pt x="101" y="4317"/>
                </a:moveTo>
                <a:lnTo>
                  <a:pt x="0" y="0"/>
                </a:lnTo>
                <a:lnTo>
                  <a:pt x="101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522312" y="8481435"/>
            <a:ext cx="1625" cy="101"/>
          </a:xfrm>
          <a:custGeom>
            <a:avLst/>
            <a:gdLst/>
            <a:ahLst/>
            <a:cxnLst/>
            <a:rect l="l" t="t" r="r" b="b"/>
            <a:pathLst>
              <a:path w="1625" h="101">
                <a:moveTo>
                  <a:pt x="0" y="0"/>
                </a:move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522628" y="8456916"/>
            <a:ext cx="330" cy="13284"/>
          </a:xfrm>
          <a:custGeom>
            <a:avLst/>
            <a:gdLst/>
            <a:ahLst/>
            <a:cxnLst/>
            <a:rect l="l" t="t" r="r" b="b"/>
            <a:pathLst>
              <a:path w="330" h="13284">
                <a:moveTo>
                  <a:pt x="330" y="4216"/>
                </a:moveTo>
                <a:lnTo>
                  <a:pt x="0" y="13284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522852" y="846340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522634" y="8459839"/>
            <a:ext cx="215" cy="10363"/>
          </a:xfrm>
          <a:custGeom>
            <a:avLst/>
            <a:gdLst/>
            <a:ahLst/>
            <a:cxnLst/>
            <a:rect l="l" t="t" r="r" b="b"/>
            <a:pathLst>
              <a:path w="215" h="10363">
                <a:moveTo>
                  <a:pt x="0" y="1036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522857" y="8447634"/>
            <a:ext cx="101" cy="2590"/>
          </a:xfrm>
          <a:custGeom>
            <a:avLst/>
            <a:gdLst/>
            <a:ahLst/>
            <a:cxnLst/>
            <a:rect l="l" t="t" r="r" b="b"/>
            <a:pathLst>
              <a:path w="101" h="2590">
                <a:moveTo>
                  <a:pt x="101" y="2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522852" y="8443852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0" y="0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522750" y="8436297"/>
            <a:ext cx="101" cy="10795"/>
          </a:xfrm>
          <a:custGeom>
            <a:avLst/>
            <a:gdLst/>
            <a:ahLst/>
            <a:cxnLst/>
            <a:rect l="l" t="t" r="r" b="b"/>
            <a:pathLst>
              <a:path w="101" h="10795">
                <a:moveTo>
                  <a:pt x="101" y="10794"/>
                </a:moveTo>
                <a:lnTo>
                  <a:pt x="0" y="0"/>
                </a:lnTo>
                <a:lnTo>
                  <a:pt x="101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522412" y="8422678"/>
            <a:ext cx="330" cy="13614"/>
          </a:xfrm>
          <a:custGeom>
            <a:avLst/>
            <a:gdLst/>
            <a:ahLst/>
            <a:cxnLst/>
            <a:rect l="l" t="t" r="r" b="b"/>
            <a:pathLst>
              <a:path w="330" h="13614">
                <a:moveTo>
                  <a:pt x="330" y="1361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522634" y="8426787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522526" y="8423008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522095" y="8411451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521988" y="840875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521658" y="8402490"/>
            <a:ext cx="330" cy="6908"/>
          </a:xfrm>
          <a:custGeom>
            <a:avLst/>
            <a:gdLst/>
            <a:ahLst/>
            <a:cxnLst/>
            <a:rect l="l" t="t" r="r" b="b"/>
            <a:pathLst>
              <a:path w="330" h="6908">
                <a:moveTo>
                  <a:pt x="330" y="690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5473627" y="7989387"/>
            <a:ext cx="43205" cy="134899"/>
          </a:xfrm>
          <a:custGeom>
            <a:avLst/>
            <a:gdLst/>
            <a:ahLst/>
            <a:cxnLst/>
            <a:rect l="l" t="t" r="r" b="b"/>
            <a:pathLst>
              <a:path w="43205" h="134899">
                <a:moveTo>
                  <a:pt x="41910" y="52057"/>
                </a:moveTo>
                <a:lnTo>
                  <a:pt x="41910" y="0"/>
                </a:lnTo>
                <a:lnTo>
                  <a:pt x="43205" y="0"/>
                </a:lnTo>
                <a:lnTo>
                  <a:pt x="43205" y="52273"/>
                </a:lnTo>
                <a:lnTo>
                  <a:pt x="41910" y="52273"/>
                </a:lnTo>
                <a:lnTo>
                  <a:pt x="41910" y="52057"/>
                </a:lnTo>
                <a:lnTo>
                  <a:pt x="41910" y="134899"/>
                </a:lnTo>
                <a:lnTo>
                  <a:pt x="1295" y="134899"/>
                </a:lnTo>
                <a:lnTo>
                  <a:pt x="1295" y="119672"/>
                </a:lnTo>
                <a:lnTo>
                  <a:pt x="1295" y="125387"/>
                </a:lnTo>
                <a:lnTo>
                  <a:pt x="0" y="125387"/>
                </a:lnTo>
                <a:lnTo>
                  <a:pt x="0" y="73228"/>
                </a:lnTo>
                <a:lnTo>
                  <a:pt x="1295" y="73228"/>
                </a:lnTo>
                <a:lnTo>
                  <a:pt x="0" y="73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5473631" y="8062608"/>
            <a:ext cx="1295" cy="46443"/>
          </a:xfrm>
          <a:custGeom>
            <a:avLst/>
            <a:gdLst/>
            <a:ahLst/>
            <a:cxnLst/>
            <a:rect l="l" t="t" r="r" b="b"/>
            <a:pathLst>
              <a:path w="1295" h="46443">
                <a:moveTo>
                  <a:pt x="1295" y="46443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5473631" y="7933663"/>
            <a:ext cx="1295" cy="130352"/>
          </a:xfrm>
          <a:custGeom>
            <a:avLst/>
            <a:gdLst/>
            <a:ahLst/>
            <a:cxnLst/>
            <a:rect l="l" t="t" r="r" b="b"/>
            <a:pathLst>
              <a:path w="1295" h="130352">
                <a:moveTo>
                  <a:pt x="1295" y="130352"/>
                </a:moveTo>
                <a:lnTo>
                  <a:pt x="1295" y="51295"/>
                </a:lnTo>
                <a:lnTo>
                  <a:pt x="1295" y="52273"/>
                </a:lnTo>
                <a:lnTo>
                  <a:pt x="0" y="52273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5473631" y="7933664"/>
            <a:ext cx="1295" cy="51295"/>
          </a:xfrm>
          <a:custGeom>
            <a:avLst/>
            <a:gdLst/>
            <a:ahLst/>
            <a:cxnLst/>
            <a:rect l="l" t="t" r="r" b="b"/>
            <a:pathLst>
              <a:path w="1295" h="51295">
                <a:moveTo>
                  <a:pt x="1295" y="51295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5473631" y="7804815"/>
            <a:ext cx="1295" cy="135001"/>
          </a:xfrm>
          <a:custGeom>
            <a:avLst/>
            <a:gdLst/>
            <a:ahLst/>
            <a:cxnLst/>
            <a:rect l="l" t="t" r="r" b="b"/>
            <a:pathLst>
              <a:path w="1295" h="135000">
                <a:moveTo>
                  <a:pt x="1295" y="135000"/>
                </a:moveTo>
                <a:lnTo>
                  <a:pt x="1295" y="44716"/>
                </a:lnTo>
                <a:lnTo>
                  <a:pt x="1295" y="52158"/>
                </a:lnTo>
                <a:lnTo>
                  <a:pt x="0" y="52158"/>
                </a:lnTo>
                <a:lnTo>
                  <a:pt x="0" y="0"/>
                </a:lnTo>
                <a:lnTo>
                  <a:pt x="1295" y="0"/>
                </a:lnTo>
                <a:lnTo>
                  <a:pt x="1295" y="44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5473631" y="7675867"/>
            <a:ext cx="1295" cy="139852"/>
          </a:xfrm>
          <a:custGeom>
            <a:avLst/>
            <a:gdLst/>
            <a:ahLst/>
            <a:cxnLst/>
            <a:rect l="l" t="t" r="r" b="b"/>
            <a:pathLst>
              <a:path w="1295" h="139852">
                <a:moveTo>
                  <a:pt x="1295" y="49568"/>
                </a:moveTo>
                <a:lnTo>
                  <a:pt x="1295" y="0"/>
                </a:lnTo>
                <a:lnTo>
                  <a:pt x="0" y="0"/>
                </a:lnTo>
                <a:lnTo>
                  <a:pt x="0" y="52273"/>
                </a:lnTo>
                <a:lnTo>
                  <a:pt x="1295" y="52273"/>
                </a:lnTo>
                <a:lnTo>
                  <a:pt x="1295" y="49568"/>
                </a:lnTo>
                <a:lnTo>
                  <a:pt x="1295" y="1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474926" y="7667439"/>
            <a:ext cx="41910" cy="116319"/>
          </a:xfrm>
          <a:custGeom>
            <a:avLst/>
            <a:gdLst/>
            <a:ahLst/>
            <a:cxnLst/>
            <a:rect l="l" t="t" r="r" b="b"/>
            <a:pathLst>
              <a:path w="41910" h="116319">
                <a:moveTo>
                  <a:pt x="0" y="12852"/>
                </a:moveTo>
                <a:lnTo>
                  <a:pt x="0" y="0"/>
                </a:lnTo>
                <a:lnTo>
                  <a:pt x="40614" y="0"/>
                </a:lnTo>
                <a:lnTo>
                  <a:pt x="40614" y="116319"/>
                </a:lnTo>
                <a:lnTo>
                  <a:pt x="41910" y="116319"/>
                </a:lnTo>
                <a:lnTo>
                  <a:pt x="41910" y="64147"/>
                </a:lnTo>
                <a:lnTo>
                  <a:pt x="40614" y="64147"/>
                </a:lnTo>
                <a:lnTo>
                  <a:pt x="40614" y="69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516831" y="8023625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516831" y="8023623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5516831" y="7989389"/>
            <a:ext cx="0" cy="52278"/>
          </a:xfrm>
          <a:custGeom>
            <a:avLst/>
            <a:gdLst/>
            <a:ahLst/>
            <a:cxnLst/>
            <a:rect l="l" t="t" r="r" b="b"/>
            <a:pathLst>
              <a:path h="52278">
                <a:moveTo>
                  <a:pt x="0" y="0"/>
                </a:moveTo>
                <a:lnTo>
                  <a:pt x="0" y="5227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5515537" y="7872095"/>
            <a:ext cx="1295" cy="124205"/>
          </a:xfrm>
          <a:custGeom>
            <a:avLst/>
            <a:gdLst/>
            <a:ahLst/>
            <a:cxnLst/>
            <a:rect l="l" t="t" r="r" b="b"/>
            <a:pathLst>
              <a:path w="1295" h="124205">
                <a:moveTo>
                  <a:pt x="0" y="124205"/>
                </a:moveTo>
                <a:lnTo>
                  <a:pt x="0" y="33921"/>
                </a:lnTo>
                <a:lnTo>
                  <a:pt x="0" y="40614"/>
                </a:lnTo>
                <a:lnTo>
                  <a:pt x="1295" y="40614"/>
                </a:lnTo>
                <a:lnTo>
                  <a:pt x="1295" y="0"/>
                </a:lnTo>
                <a:lnTo>
                  <a:pt x="1295" y="40614"/>
                </a:lnTo>
                <a:lnTo>
                  <a:pt x="0" y="40614"/>
                </a:lnTo>
                <a:lnTo>
                  <a:pt x="1295" y="40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5397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5515537" y="7912708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5516831" y="7903424"/>
            <a:ext cx="0" cy="9283"/>
          </a:xfrm>
          <a:custGeom>
            <a:avLst/>
            <a:gdLst/>
            <a:ahLst/>
            <a:cxnLst/>
            <a:rect l="l" t="t" r="r" b="b"/>
            <a:pathLst>
              <a:path h="9283">
                <a:moveTo>
                  <a:pt x="0" y="928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6692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5516831" y="7903424"/>
            <a:ext cx="0" cy="7988"/>
          </a:xfrm>
          <a:custGeom>
            <a:avLst/>
            <a:gdLst/>
            <a:ahLst/>
            <a:cxnLst/>
            <a:rect l="l" t="t" r="r" b="b"/>
            <a:pathLst>
              <a:path h="7988">
                <a:moveTo>
                  <a:pt x="0" y="7988"/>
                </a:moveTo>
                <a:lnTo>
                  <a:pt x="0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5515537" y="7860546"/>
            <a:ext cx="1295" cy="45466"/>
          </a:xfrm>
          <a:custGeom>
            <a:avLst/>
            <a:gdLst/>
            <a:ahLst/>
            <a:cxnLst/>
            <a:rect l="l" t="t" r="r" b="b"/>
            <a:pathLst>
              <a:path w="1295" h="45466">
                <a:moveTo>
                  <a:pt x="0" y="45465"/>
                </a:moveTo>
                <a:lnTo>
                  <a:pt x="0" y="0"/>
                </a:lnTo>
                <a:lnTo>
                  <a:pt x="1295" y="0"/>
                </a:lnTo>
                <a:lnTo>
                  <a:pt x="1295" y="42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5516831" y="7894673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5516831" y="7894673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5516831" y="7883444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5516831" y="790007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5516831" y="7894671"/>
            <a:ext cx="0" cy="8750"/>
          </a:xfrm>
          <a:custGeom>
            <a:avLst/>
            <a:gdLst/>
            <a:ahLst/>
            <a:cxnLst/>
            <a:rect l="l" t="t" r="r" b="b"/>
            <a:pathLst>
              <a:path h="8750">
                <a:moveTo>
                  <a:pt x="0" y="0"/>
                </a:move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5516831" y="7860544"/>
            <a:ext cx="0" cy="27647"/>
          </a:xfrm>
          <a:custGeom>
            <a:avLst/>
            <a:gdLst/>
            <a:ahLst/>
            <a:cxnLst/>
            <a:rect l="l" t="t" r="r" b="b"/>
            <a:pathLst>
              <a:path h="27647">
                <a:moveTo>
                  <a:pt x="0" y="27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5516831" y="7860874"/>
            <a:ext cx="0" cy="27317"/>
          </a:xfrm>
          <a:custGeom>
            <a:avLst/>
            <a:gdLst/>
            <a:ahLst/>
            <a:cxnLst/>
            <a:rect l="l" t="t" r="r" b="b"/>
            <a:pathLst>
              <a:path h="27317">
                <a:moveTo>
                  <a:pt x="0" y="965"/>
                </a:moveTo>
                <a:lnTo>
                  <a:pt x="0" y="11226"/>
                </a:lnTo>
                <a:lnTo>
                  <a:pt x="0" y="0"/>
                </a:lnTo>
                <a:lnTo>
                  <a:pt x="0" y="27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5516831" y="7872100"/>
            <a:ext cx="0" cy="16090"/>
          </a:xfrm>
          <a:custGeom>
            <a:avLst/>
            <a:gdLst/>
            <a:ahLst/>
            <a:cxnLst/>
            <a:rect l="l" t="t" r="r" b="b"/>
            <a:pathLst>
              <a:path h="16090">
                <a:moveTo>
                  <a:pt x="0" y="11341"/>
                </a:moveTo>
                <a:lnTo>
                  <a:pt x="0" y="16090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5516831" y="786183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10261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5516831" y="786550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5516831" y="786087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5515537" y="778192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5516831" y="7774576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5516831" y="7781921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647"/>
                </a:move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5516831" y="7770585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8204"/>
                </a:moveTo>
                <a:lnTo>
                  <a:pt x="0" y="0"/>
                </a:lnTo>
                <a:lnTo>
                  <a:pt x="0" y="11341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5516831" y="7736773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22580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5516831" y="7774579"/>
            <a:ext cx="0" cy="7340"/>
          </a:xfrm>
          <a:custGeom>
            <a:avLst/>
            <a:gdLst/>
            <a:ahLst/>
            <a:cxnLst/>
            <a:rect l="l" t="t" r="r" b="b"/>
            <a:pathLst>
              <a:path h="7340">
                <a:moveTo>
                  <a:pt x="0" y="7340"/>
                </a:moveTo>
                <a:lnTo>
                  <a:pt x="0" y="0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5516831" y="7771118"/>
            <a:ext cx="0" cy="7670"/>
          </a:xfrm>
          <a:custGeom>
            <a:avLst/>
            <a:gdLst/>
            <a:ahLst/>
            <a:cxnLst/>
            <a:rect l="l" t="t" r="r" b="b"/>
            <a:pathLst>
              <a:path h="7670">
                <a:moveTo>
                  <a:pt x="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516831" y="7759345"/>
            <a:ext cx="0" cy="8534"/>
          </a:xfrm>
          <a:custGeom>
            <a:avLst/>
            <a:gdLst/>
            <a:ahLst/>
            <a:cxnLst/>
            <a:rect l="l" t="t" r="r" b="b"/>
            <a:pathLst>
              <a:path h="8534">
                <a:moveTo>
                  <a:pt x="0" y="8534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516831" y="7736780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516831" y="7765822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  <a:lnTo>
                  <a:pt x="0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516831" y="7765827"/>
            <a:ext cx="0" cy="762"/>
          </a:xfrm>
          <a:custGeom>
            <a:avLst/>
            <a:gdLst/>
            <a:ahLst/>
            <a:cxnLst/>
            <a:rect l="l" t="t" r="r" b="b"/>
            <a:pathLst>
              <a:path h="761">
                <a:moveTo>
                  <a:pt x="0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611869" y="8117914"/>
            <a:ext cx="2489" cy="13817"/>
          </a:xfrm>
          <a:custGeom>
            <a:avLst/>
            <a:gdLst/>
            <a:ahLst/>
            <a:cxnLst/>
            <a:rect l="l" t="t" r="r" b="b"/>
            <a:pathLst>
              <a:path w="2489" h="13817">
                <a:moveTo>
                  <a:pt x="0" y="13817"/>
                </a:moveTo>
                <a:lnTo>
                  <a:pt x="1079" y="11328"/>
                </a:lnTo>
                <a:lnTo>
                  <a:pt x="1943" y="8737"/>
                </a:lnTo>
                <a:lnTo>
                  <a:pt x="2273" y="7988"/>
                </a:lnTo>
                <a:lnTo>
                  <a:pt x="2374" y="7124"/>
                </a:lnTo>
                <a:lnTo>
                  <a:pt x="2489" y="3556"/>
                </a:ln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611110" y="8117908"/>
            <a:ext cx="3568" cy="15227"/>
          </a:xfrm>
          <a:custGeom>
            <a:avLst/>
            <a:gdLst/>
            <a:ahLst/>
            <a:cxnLst/>
            <a:rect l="l" t="t" r="r" b="b"/>
            <a:pathLst>
              <a:path w="3568" h="15227">
                <a:moveTo>
                  <a:pt x="3136" y="0"/>
                </a:moveTo>
                <a:lnTo>
                  <a:pt x="3238" y="749"/>
                </a:lnTo>
                <a:lnTo>
                  <a:pt x="3352" y="1625"/>
                </a:lnTo>
                <a:lnTo>
                  <a:pt x="3352" y="4317"/>
                </a:lnTo>
                <a:lnTo>
                  <a:pt x="3568" y="4533"/>
                </a:lnTo>
                <a:lnTo>
                  <a:pt x="3136" y="7124"/>
                </a:lnTo>
                <a:lnTo>
                  <a:pt x="2387" y="10363"/>
                </a:lnTo>
                <a:lnTo>
                  <a:pt x="2057" y="10477"/>
                </a:lnTo>
                <a:lnTo>
                  <a:pt x="762" y="13817"/>
                </a:lnTo>
                <a:lnTo>
                  <a:pt x="546" y="14465"/>
                </a:lnTo>
                <a:lnTo>
                  <a:pt x="0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375890" y="8117048"/>
            <a:ext cx="1295" cy="11442"/>
          </a:xfrm>
          <a:custGeom>
            <a:avLst/>
            <a:gdLst/>
            <a:ahLst/>
            <a:cxnLst/>
            <a:rect l="l" t="t" r="r" b="b"/>
            <a:pathLst>
              <a:path w="1295" h="11442">
                <a:moveTo>
                  <a:pt x="1295" y="11442"/>
                </a:moveTo>
                <a:lnTo>
                  <a:pt x="863" y="10579"/>
                </a:lnTo>
                <a:lnTo>
                  <a:pt x="749" y="9601"/>
                </a:lnTo>
                <a:lnTo>
                  <a:pt x="330" y="7010"/>
                </a:lnTo>
                <a:lnTo>
                  <a:pt x="101" y="4419"/>
                </a:lnTo>
                <a:lnTo>
                  <a:pt x="0" y="3454"/>
                </a:lnTo>
                <a:lnTo>
                  <a:pt x="101" y="2476"/>
                </a:lnTo>
                <a:lnTo>
                  <a:pt x="330" y="1181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380535" y="8099983"/>
            <a:ext cx="35636" cy="10795"/>
          </a:xfrm>
          <a:custGeom>
            <a:avLst/>
            <a:gdLst/>
            <a:ahLst/>
            <a:cxnLst/>
            <a:rect l="l" t="t" r="r" b="b"/>
            <a:pathLst>
              <a:path w="35636" h="10795">
                <a:moveTo>
                  <a:pt x="0" y="8204"/>
                </a:moveTo>
                <a:lnTo>
                  <a:pt x="431" y="7454"/>
                </a:lnTo>
                <a:lnTo>
                  <a:pt x="1193" y="6794"/>
                </a:lnTo>
                <a:lnTo>
                  <a:pt x="3136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671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59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  <a:lnTo>
                  <a:pt x="32296" y="6146"/>
                </a:lnTo>
                <a:lnTo>
                  <a:pt x="32829" y="6794"/>
                </a:lnTo>
                <a:lnTo>
                  <a:pt x="34340" y="8750"/>
                </a:lnTo>
                <a:lnTo>
                  <a:pt x="35636" y="10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417799" y="8114990"/>
            <a:ext cx="1181" cy="10045"/>
          </a:xfrm>
          <a:custGeom>
            <a:avLst/>
            <a:gdLst/>
            <a:ahLst/>
            <a:cxnLst/>
            <a:rect l="l" t="t" r="r" b="b"/>
            <a:pathLst>
              <a:path w="1181" h="10045">
                <a:moveTo>
                  <a:pt x="965" y="10045"/>
                </a:moveTo>
                <a:lnTo>
                  <a:pt x="1181" y="7353"/>
                </a:lnTo>
                <a:lnTo>
                  <a:pt x="1181" y="4546"/>
                </a:lnTo>
                <a:lnTo>
                  <a:pt x="1181" y="3784"/>
                </a:lnTo>
                <a:lnTo>
                  <a:pt x="965" y="2920"/>
                </a:lnTo>
                <a:lnTo>
                  <a:pt x="647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575909" y="8099983"/>
            <a:ext cx="31648" cy="8204"/>
          </a:xfrm>
          <a:custGeom>
            <a:avLst/>
            <a:gdLst/>
            <a:ahLst/>
            <a:cxnLst/>
            <a:rect l="l" t="t" r="r" b="b"/>
            <a:pathLst>
              <a:path w="31648" h="8204">
                <a:moveTo>
                  <a:pt x="0" y="8204"/>
                </a:moveTo>
                <a:lnTo>
                  <a:pt x="546" y="7454"/>
                </a:lnTo>
                <a:lnTo>
                  <a:pt x="1193" y="6794"/>
                </a:lnTo>
                <a:lnTo>
                  <a:pt x="3124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772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46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607549" y="8105593"/>
            <a:ext cx="5727" cy="9398"/>
          </a:xfrm>
          <a:custGeom>
            <a:avLst/>
            <a:gdLst/>
            <a:ahLst/>
            <a:cxnLst/>
            <a:rect l="l" t="t" r="r" b="b"/>
            <a:pathLst>
              <a:path w="5727" h="9398">
                <a:moveTo>
                  <a:pt x="5727" y="9398"/>
                </a:moveTo>
                <a:lnTo>
                  <a:pt x="5511" y="8204"/>
                </a:lnTo>
                <a:lnTo>
                  <a:pt x="5080" y="7137"/>
                </a:lnTo>
                <a:lnTo>
                  <a:pt x="4864" y="6375"/>
                </a:lnTo>
                <a:lnTo>
                  <a:pt x="4318" y="5613"/>
                </a:lnTo>
                <a:lnTo>
                  <a:pt x="2921" y="3352"/>
                </a:lnTo>
                <a:lnTo>
                  <a:pt x="1193" y="1193"/>
                </a:lnTo>
                <a:lnTo>
                  <a:pt x="647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368329" y="7658576"/>
            <a:ext cx="253809" cy="474560"/>
          </a:xfrm>
          <a:custGeom>
            <a:avLst/>
            <a:gdLst/>
            <a:ahLst/>
            <a:cxnLst/>
            <a:rect l="l" t="t" r="r" b="b"/>
            <a:pathLst>
              <a:path w="253809" h="474560">
                <a:moveTo>
                  <a:pt x="242785" y="474560"/>
                </a:moveTo>
                <a:lnTo>
                  <a:pt x="253809" y="474560"/>
                </a:lnTo>
                <a:lnTo>
                  <a:pt x="253809" y="0"/>
                </a:lnTo>
                <a:lnTo>
                  <a:pt x="0" y="0"/>
                </a:lnTo>
                <a:lnTo>
                  <a:pt x="0" y="474560"/>
                </a:lnTo>
                <a:lnTo>
                  <a:pt x="47307" y="474560"/>
                </a:lnTo>
                <a:lnTo>
                  <a:pt x="48171" y="473151"/>
                </a:lnTo>
                <a:lnTo>
                  <a:pt x="50431" y="466458"/>
                </a:lnTo>
                <a:lnTo>
                  <a:pt x="50114" y="468083"/>
                </a:lnTo>
                <a:lnTo>
                  <a:pt x="48171" y="4731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375995" y="8109057"/>
            <a:ext cx="4000" cy="24079"/>
          </a:xfrm>
          <a:custGeom>
            <a:avLst/>
            <a:gdLst/>
            <a:ahLst/>
            <a:cxnLst/>
            <a:rect l="l" t="t" r="r" b="b"/>
            <a:pathLst>
              <a:path w="4000" h="24079">
                <a:moveTo>
                  <a:pt x="3352" y="24079"/>
                </a:moveTo>
                <a:lnTo>
                  <a:pt x="1193" y="19430"/>
                </a:lnTo>
                <a:lnTo>
                  <a:pt x="0" y="12407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379994" y="8099985"/>
            <a:ext cx="36182" cy="10795"/>
          </a:xfrm>
          <a:custGeom>
            <a:avLst/>
            <a:gdLst/>
            <a:ahLst/>
            <a:cxnLst/>
            <a:rect l="l" t="t" r="r" b="b"/>
            <a:pathLst>
              <a:path w="36182" h="10795">
                <a:moveTo>
                  <a:pt x="36182" y="10795"/>
                </a:moveTo>
                <a:lnTo>
                  <a:pt x="32181" y="5613"/>
                </a:lnTo>
                <a:lnTo>
                  <a:pt x="26250" y="1727"/>
                </a:lnTo>
                <a:lnTo>
                  <a:pt x="19329" y="0"/>
                </a:lnTo>
                <a:lnTo>
                  <a:pt x="12204" y="533"/>
                </a:lnTo>
                <a:lnTo>
                  <a:pt x="5727" y="3454"/>
                </a:lnTo>
                <a:lnTo>
                  <a:pt x="546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376001" y="7971024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32613" y="3352"/>
                </a:move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62"/>
                </a:lnTo>
                <a:lnTo>
                  <a:pt x="36182" y="37376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4533" y="34785"/>
                </a:lnTo>
                <a:lnTo>
                  <a:pt x="1181" y="28511"/>
                </a:lnTo>
                <a:lnTo>
                  <a:pt x="0" y="21501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647"/>
                </a:lnTo>
                <a:lnTo>
                  <a:pt x="23329" y="0"/>
                </a:lnTo>
                <a:lnTo>
                  <a:pt x="2559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376001" y="7842180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4533" y="34670"/>
                </a:moveTo>
                <a:lnTo>
                  <a:pt x="9715" y="39535"/>
                </a:lnTo>
                <a:lnTo>
                  <a:pt x="16205" y="42341"/>
                </a:lnTo>
                <a:lnTo>
                  <a:pt x="23329" y="42989"/>
                </a:lnTo>
                <a:lnTo>
                  <a:pt x="30238" y="41147"/>
                </a:lnTo>
                <a:lnTo>
                  <a:pt x="36182" y="37261"/>
                </a:lnTo>
                <a:lnTo>
                  <a:pt x="40500" y="31762"/>
                </a:lnTo>
                <a:lnTo>
                  <a:pt x="42760" y="24955"/>
                </a:lnTo>
                <a:lnTo>
                  <a:pt x="42760" y="17932"/>
                </a:lnTo>
                <a:lnTo>
                  <a:pt x="40500" y="11125"/>
                </a:lnTo>
                <a:lnTo>
                  <a:pt x="36182" y="5613"/>
                </a:lnTo>
                <a:lnTo>
                  <a:pt x="30238" y="1727"/>
                </a:lnTo>
                <a:lnTo>
                  <a:pt x="23329" y="0"/>
                </a:lnTo>
                <a:lnTo>
                  <a:pt x="16205" y="546"/>
                </a:lnTo>
                <a:lnTo>
                  <a:pt x="9715" y="3352"/>
                </a:lnTo>
                <a:lnTo>
                  <a:pt x="4533" y="8216"/>
                </a:lnTo>
                <a:lnTo>
                  <a:pt x="1181" y="14477"/>
                </a:lnTo>
                <a:lnTo>
                  <a:pt x="0" y="21501"/>
                </a:lnTo>
                <a:lnTo>
                  <a:pt x="1181" y="28409"/>
                </a:lnTo>
                <a:lnTo>
                  <a:pt x="4533" y="34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376001" y="7713229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6261" y="36398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546"/>
                </a:lnTo>
                <a:lnTo>
                  <a:pt x="23329" y="0"/>
                </a:lnTo>
                <a:lnTo>
                  <a:pt x="30238" y="1727"/>
                </a:ln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6261" y="36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376538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5382477" y="8007531"/>
            <a:ext cx="647" cy="647"/>
          </a:xfrm>
          <a:custGeom>
            <a:avLst/>
            <a:gdLst/>
            <a:ahLst/>
            <a:cxnLst/>
            <a:rect l="l" t="t" r="r" b="b"/>
            <a:pathLst>
              <a:path w="647" h="647">
                <a:moveTo>
                  <a:pt x="0" y="0"/>
                </a:moveTo>
                <a:lnTo>
                  <a:pt x="64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5393709" y="8117688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6375" y="6591"/>
                </a:moveTo>
                <a:lnTo>
                  <a:pt x="7124" y="5511"/>
                </a:lnTo>
                <a:lnTo>
                  <a:pt x="7569" y="4330"/>
                </a:lnTo>
                <a:lnTo>
                  <a:pt x="7569" y="3136"/>
                </a:lnTo>
                <a:lnTo>
                  <a:pt x="7124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102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454"/>
                </a:lnTo>
                <a:lnTo>
                  <a:pt x="4102" y="7556"/>
                </a:lnTo>
                <a:lnTo>
                  <a:pt x="5397" y="7239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5393706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102" y="7556"/>
                </a:lnTo>
                <a:lnTo>
                  <a:pt x="2920" y="7454"/>
                </a:lnTo>
                <a:lnTo>
                  <a:pt x="1739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39" y="647"/>
                </a:lnTo>
                <a:lnTo>
                  <a:pt x="2920" y="101"/>
                </a:lnTo>
                <a:lnTo>
                  <a:pt x="4102" y="0"/>
                </a:lnTo>
                <a:lnTo>
                  <a:pt x="5410" y="317"/>
                </a:lnTo>
                <a:lnTo>
                  <a:pt x="6375" y="965"/>
                </a:lnTo>
                <a:lnTo>
                  <a:pt x="7137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137" y="5613"/>
                </a:lnTo>
                <a:lnTo>
                  <a:pt x="6375" y="6591"/>
                </a:lnTo>
                <a:lnTo>
                  <a:pt x="5410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5399327" y="7971030"/>
            <a:ext cx="12852" cy="5613"/>
          </a:xfrm>
          <a:custGeom>
            <a:avLst/>
            <a:gdLst/>
            <a:ahLst/>
            <a:cxnLst/>
            <a:rect l="l" t="t" r="r" b="b"/>
            <a:pathLst>
              <a:path w="12852" h="5613">
                <a:moveTo>
                  <a:pt x="12852" y="5613"/>
                </a:moveTo>
                <a:lnTo>
                  <a:pt x="690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5393715" y="7859792"/>
            <a:ext cx="7556" cy="7670"/>
          </a:xfrm>
          <a:custGeom>
            <a:avLst/>
            <a:gdLst/>
            <a:ahLst/>
            <a:cxnLst/>
            <a:rect l="l" t="t" r="r" b="b"/>
            <a:pathLst>
              <a:path w="7556" h="7670">
                <a:moveTo>
                  <a:pt x="5397" y="7340"/>
                </a:moveTo>
                <a:lnTo>
                  <a:pt x="4102" y="7670"/>
                </a:lnTo>
                <a:lnTo>
                  <a:pt x="2908" y="7556"/>
                </a:lnTo>
                <a:lnTo>
                  <a:pt x="1727" y="7023"/>
                </a:lnTo>
                <a:lnTo>
                  <a:pt x="863" y="6146"/>
                </a:lnTo>
                <a:lnTo>
                  <a:pt x="215" y="5067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08" y="101"/>
                </a:lnTo>
                <a:lnTo>
                  <a:pt x="4102" y="0"/>
                </a:lnTo>
                <a:lnTo>
                  <a:pt x="5397" y="317"/>
                </a:lnTo>
                <a:lnTo>
                  <a:pt x="6477" y="1079"/>
                </a:lnTo>
                <a:lnTo>
                  <a:pt x="7124" y="2044"/>
                </a:lnTo>
                <a:lnTo>
                  <a:pt x="7556" y="3238"/>
                </a:lnTo>
                <a:lnTo>
                  <a:pt x="7556" y="4419"/>
                </a:lnTo>
                <a:lnTo>
                  <a:pt x="7124" y="5613"/>
                </a:lnTo>
                <a:lnTo>
                  <a:pt x="6362" y="6578"/>
                </a:lnTo>
                <a:lnTo>
                  <a:pt x="5397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5399327" y="7755351"/>
            <a:ext cx="3454" cy="863"/>
          </a:xfrm>
          <a:custGeom>
            <a:avLst/>
            <a:gdLst/>
            <a:ahLst/>
            <a:cxnLst/>
            <a:rect l="l" t="t" r="r" b="b"/>
            <a:pathLst>
              <a:path w="3454" h="863">
                <a:moveTo>
                  <a:pt x="3454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5393709" y="7730947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7023" y="5829"/>
                </a:moveTo>
                <a:lnTo>
                  <a:pt x="6375" y="6578"/>
                </a:lnTo>
                <a:lnTo>
                  <a:pt x="5397" y="7239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46"/>
                </a:lnTo>
                <a:lnTo>
                  <a:pt x="215" y="4965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533"/>
                </a:lnTo>
                <a:lnTo>
                  <a:pt x="2920" y="101"/>
                </a:lnTo>
                <a:lnTo>
                  <a:pt x="4102" y="0"/>
                </a:lnTo>
                <a:lnTo>
                  <a:pt x="5397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419"/>
                </a:lnTo>
                <a:lnTo>
                  <a:pt x="7124" y="5613"/>
                </a:lnTo>
                <a:lnTo>
                  <a:pt x="702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5415636" y="8121465"/>
            <a:ext cx="159194" cy="11671"/>
          </a:xfrm>
          <a:custGeom>
            <a:avLst/>
            <a:gdLst/>
            <a:ahLst/>
            <a:cxnLst/>
            <a:rect l="l" t="t" r="r" b="b"/>
            <a:pathLst>
              <a:path w="159194" h="11671">
                <a:moveTo>
                  <a:pt x="0" y="11671"/>
                </a:moveTo>
                <a:lnTo>
                  <a:pt x="159194" y="11671"/>
                </a:lnTo>
                <a:lnTo>
                  <a:pt x="156921" y="7023"/>
                </a:lnTo>
                <a:lnTo>
                  <a:pt x="155727" y="0"/>
                </a:lnTo>
                <a:lnTo>
                  <a:pt x="156387" y="5194"/>
                </a:lnTo>
                <a:lnTo>
                  <a:pt x="156921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5416176" y="8110780"/>
            <a:ext cx="2590" cy="14262"/>
          </a:xfrm>
          <a:custGeom>
            <a:avLst/>
            <a:gdLst/>
            <a:ahLst/>
            <a:cxnLst/>
            <a:rect l="l" t="t" r="r" b="b"/>
            <a:pathLst>
              <a:path w="2590" h="14262">
                <a:moveTo>
                  <a:pt x="0" y="0"/>
                </a:moveTo>
                <a:lnTo>
                  <a:pt x="317" y="431"/>
                </a:lnTo>
                <a:lnTo>
                  <a:pt x="2590" y="7124"/>
                </a:lnTo>
                <a:lnTo>
                  <a:pt x="2590" y="14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5417794" y="8114991"/>
            <a:ext cx="101" cy="317"/>
          </a:xfrm>
          <a:custGeom>
            <a:avLst/>
            <a:gdLst/>
            <a:ahLst/>
            <a:cxnLst/>
            <a:rect l="l" t="t" r="r" b="b"/>
            <a:pathLst>
              <a:path w="101" h="317">
                <a:moveTo>
                  <a:pt x="0" y="0"/>
                </a:move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5416499" y="8111206"/>
            <a:ext cx="1295" cy="3784"/>
          </a:xfrm>
          <a:custGeom>
            <a:avLst/>
            <a:gdLst/>
            <a:ahLst/>
            <a:cxnLst/>
            <a:rect l="l" t="t" r="r" b="b"/>
            <a:pathLst>
              <a:path w="1295" h="3784">
                <a:moveTo>
                  <a:pt x="1295" y="3784"/>
                </a:moveTo>
                <a:lnTo>
                  <a:pt x="749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5421682" y="802475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5427516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5421683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5423193" y="7903420"/>
            <a:ext cx="4330" cy="0"/>
          </a:xfrm>
          <a:custGeom>
            <a:avLst/>
            <a:gdLst/>
            <a:ahLst/>
            <a:cxnLst/>
            <a:rect l="l" t="t" r="r" b="b"/>
            <a:pathLst>
              <a:path w="4330">
                <a:moveTo>
                  <a:pt x="0" y="0"/>
                </a:moveTo>
                <a:lnTo>
                  <a:pt x="4330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5421680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5423194" y="775934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5427516" y="775934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423193" y="7694871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427516" y="7903420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5550527" y="808923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552041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5552038" y="8017145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15227" y="15227"/>
                </a:moveTo>
                <a:lnTo>
                  <a:pt x="10909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5552041" y="7952672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0" y="9715"/>
                </a:moveTo>
                <a:lnTo>
                  <a:pt x="0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5552041" y="795266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5562946" y="795266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5550529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5562946" y="7888192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5550531" y="783143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550529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562946" y="775934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5550526" y="7702487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5571368" y="8109056"/>
            <a:ext cx="4000" cy="12420"/>
          </a:xfrm>
          <a:custGeom>
            <a:avLst/>
            <a:gdLst/>
            <a:ahLst/>
            <a:cxnLst/>
            <a:rect l="l" t="t" r="r" b="b"/>
            <a:pathLst>
              <a:path w="4000" h="12420">
                <a:moveTo>
                  <a:pt x="762" y="7988"/>
                </a:moveTo>
                <a:lnTo>
                  <a:pt x="114" y="10477"/>
                </a:lnTo>
                <a:lnTo>
                  <a:pt x="0" y="12420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571374" y="7971033"/>
            <a:ext cx="25590" cy="37147"/>
          </a:xfrm>
          <a:custGeom>
            <a:avLst/>
            <a:gdLst/>
            <a:ahLst/>
            <a:cxnLst/>
            <a:rect l="l" t="t" r="r" b="b"/>
            <a:pathLst>
              <a:path w="25590" h="37147">
                <a:moveTo>
                  <a:pt x="7124" y="37147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54"/>
                </a:lnTo>
                <a:lnTo>
                  <a:pt x="16306" y="634"/>
                </a:lnTo>
                <a:lnTo>
                  <a:pt x="23329" y="0"/>
                </a:lnTo>
                <a:lnTo>
                  <a:pt x="2559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562946" y="7903420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571366" y="7842186"/>
            <a:ext cx="42875" cy="42976"/>
          </a:xfrm>
          <a:custGeom>
            <a:avLst/>
            <a:gdLst/>
            <a:ahLst/>
            <a:cxnLst/>
            <a:rect l="l" t="t" r="r" b="b"/>
            <a:pathLst>
              <a:path w="42875" h="42976">
                <a:moveTo>
                  <a:pt x="2921" y="31749"/>
                </a:moveTo>
                <a:lnTo>
                  <a:pt x="1193" y="28397"/>
                </a:lnTo>
                <a:lnTo>
                  <a:pt x="0" y="21488"/>
                </a:lnTo>
                <a:lnTo>
                  <a:pt x="1193" y="14465"/>
                </a:lnTo>
                <a:lnTo>
                  <a:pt x="4546" y="8204"/>
                </a:lnTo>
                <a:lnTo>
                  <a:pt x="9728" y="3352"/>
                </a:lnTo>
                <a:lnTo>
                  <a:pt x="16306" y="533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125"/>
                </a:lnTo>
                <a:lnTo>
                  <a:pt x="42875" y="17932"/>
                </a:lnTo>
                <a:lnTo>
                  <a:pt x="42875" y="24942"/>
                </a:lnTo>
                <a:lnTo>
                  <a:pt x="40500" y="31749"/>
                </a:lnTo>
                <a:lnTo>
                  <a:pt x="36182" y="37261"/>
                </a:lnTo>
                <a:lnTo>
                  <a:pt x="30251" y="41147"/>
                </a:lnTo>
                <a:lnTo>
                  <a:pt x="23329" y="42976"/>
                </a:lnTo>
                <a:lnTo>
                  <a:pt x="16306" y="42329"/>
                </a:lnTo>
                <a:lnTo>
                  <a:pt x="9728" y="39522"/>
                </a:lnTo>
                <a:lnTo>
                  <a:pt x="4546" y="34658"/>
                </a:lnTo>
                <a:lnTo>
                  <a:pt x="2921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571366" y="7713231"/>
            <a:ext cx="42875" cy="42989"/>
          </a:xfrm>
          <a:custGeom>
            <a:avLst/>
            <a:gdLst/>
            <a:ahLst/>
            <a:cxnLst/>
            <a:rect l="l" t="t" r="r" b="b"/>
            <a:pathLst>
              <a:path w="42875" h="42989">
                <a:moveTo>
                  <a:pt x="1193" y="28511"/>
                </a:moveTo>
                <a:lnTo>
                  <a:pt x="0" y="21488"/>
                </a:lnTo>
                <a:lnTo>
                  <a:pt x="1193" y="14478"/>
                </a:lnTo>
                <a:lnTo>
                  <a:pt x="2387" y="12204"/>
                </a:lnTo>
                <a:lnTo>
                  <a:pt x="4546" y="8204"/>
                </a:lnTo>
                <a:lnTo>
                  <a:pt x="9728" y="3454"/>
                </a:lnTo>
                <a:lnTo>
                  <a:pt x="16306" y="546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226"/>
                </a:lnTo>
                <a:lnTo>
                  <a:pt x="42875" y="17932"/>
                </a:lnTo>
                <a:lnTo>
                  <a:pt x="42875" y="23545"/>
                </a:lnTo>
                <a:lnTo>
                  <a:pt x="42875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51" y="41249"/>
                </a:lnTo>
                <a:lnTo>
                  <a:pt x="23329" y="42989"/>
                </a:lnTo>
                <a:lnTo>
                  <a:pt x="16306" y="42443"/>
                </a:lnTo>
                <a:lnTo>
                  <a:pt x="14262" y="41478"/>
                </a:lnTo>
                <a:lnTo>
                  <a:pt x="9728" y="39535"/>
                </a:lnTo>
                <a:lnTo>
                  <a:pt x="4546" y="34772"/>
                </a:lnTo>
                <a:lnTo>
                  <a:pt x="1193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5571912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574827" y="8133137"/>
            <a:ext cx="36283" cy="0"/>
          </a:xfrm>
          <a:custGeom>
            <a:avLst/>
            <a:gdLst/>
            <a:ahLst/>
            <a:cxnLst/>
            <a:rect l="l" t="t" r="r" b="b"/>
            <a:pathLst>
              <a:path w="36283">
                <a:moveTo>
                  <a:pt x="0" y="0"/>
                </a:move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575368" y="8099982"/>
            <a:ext cx="32181" cy="9067"/>
          </a:xfrm>
          <a:custGeom>
            <a:avLst/>
            <a:gdLst/>
            <a:ahLst/>
            <a:cxnLst/>
            <a:rect l="l" t="t" r="r" b="b"/>
            <a:pathLst>
              <a:path w="32181" h="9067">
                <a:moveTo>
                  <a:pt x="32181" y="5613"/>
                </a:moveTo>
                <a:lnTo>
                  <a:pt x="26238" y="1727"/>
                </a:lnTo>
                <a:lnTo>
                  <a:pt x="19329" y="0"/>
                </a:lnTo>
                <a:lnTo>
                  <a:pt x="12306" y="533"/>
                </a:lnTo>
                <a:lnTo>
                  <a:pt x="5727" y="3454"/>
                </a:lnTo>
                <a:lnTo>
                  <a:pt x="533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577848" y="7971567"/>
            <a:ext cx="36398" cy="42443"/>
          </a:xfrm>
          <a:custGeom>
            <a:avLst/>
            <a:gdLst/>
            <a:ahLst/>
            <a:cxnLst/>
            <a:rect l="l" t="t" r="r" b="b"/>
            <a:pathLst>
              <a:path w="36398" h="42443">
                <a:moveTo>
                  <a:pt x="19011" y="0"/>
                </a:moveTo>
                <a:lnTo>
                  <a:pt x="23761" y="1193"/>
                </a:lnTo>
                <a:lnTo>
                  <a:pt x="29705" y="5079"/>
                </a:lnTo>
                <a:lnTo>
                  <a:pt x="34023" y="10693"/>
                </a:lnTo>
                <a:lnTo>
                  <a:pt x="36398" y="17386"/>
                </a:lnTo>
                <a:lnTo>
                  <a:pt x="36398" y="24523"/>
                </a:lnTo>
                <a:lnTo>
                  <a:pt x="34023" y="31216"/>
                </a:lnTo>
                <a:lnTo>
                  <a:pt x="29705" y="36829"/>
                </a:lnTo>
                <a:lnTo>
                  <a:pt x="23761" y="40716"/>
                </a:lnTo>
                <a:lnTo>
                  <a:pt x="16852" y="42443"/>
                </a:lnTo>
                <a:lnTo>
                  <a:pt x="9829" y="41909"/>
                </a:lnTo>
                <a:lnTo>
                  <a:pt x="3238" y="38988"/>
                </a:lnTo>
                <a:lnTo>
                  <a:pt x="0" y="35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589084" y="8117687"/>
            <a:ext cx="7556" cy="7569"/>
          </a:xfrm>
          <a:custGeom>
            <a:avLst/>
            <a:gdLst/>
            <a:ahLst/>
            <a:cxnLst/>
            <a:rect l="l" t="t" r="r" b="b"/>
            <a:pathLst>
              <a:path w="7556" h="7569">
                <a:moveTo>
                  <a:pt x="0" y="3784"/>
                </a:moveTo>
                <a:lnTo>
                  <a:pt x="215" y="4978"/>
                </a:lnTo>
                <a:lnTo>
                  <a:pt x="863" y="6057"/>
                </a:lnTo>
                <a:lnTo>
                  <a:pt x="1727" y="6921"/>
                </a:lnTo>
                <a:lnTo>
                  <a:pt x="2921" y="7454"/>
                </a:lnTo>
                <a:lnTo>
                  <a:pt x="4203" y="7569"/>
                </a:lnTo>
                <a:lnTo>
                  <a:pt x="5397" y="7239"/>
                </a:lnTo>
                <a:lnTo>
                  <a:pt x="6375" y="6591"/>
                </a:lnTo>
                <a:lnTo>
                  <a:pt x="7238" y="5511"/>
                </a:lnTo>
                <a:lnTo>
                  <a:pt x="7556" y="4330"/>
                </a:lnTo>
                <a:lnTo>
                  <a:pt x="7556" y="3136"/>
                </a:lnTo>
                <a:lnTo>
                  <a:pt x="7238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203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589080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216" y="7556"/>
                </a:lnTo>
                <a:lnTo>
                  <a:pt x="2920" y="7454"/>
                </a:lnTo>
                <a:lnTo>
                  <a:pt x="1727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647"/>
                </a:lnTo>
                <a:lnTo>
                  <a:pt x="2920" y="101"/>
                </a:lnTo>
                <a:lnTo>
                  <a:pt x="4216" y="0"/>
                </a:lnTo>
                <a:lnTo>
                  <a:pt x="5397" y="317"/>
                </a:lnTo>
                <a:lnTo>
                  <a:pt x="6375" y="965"/>
                </a:lnTo>
                <a:lnTo>
                  <a:pt x="7238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238" y="5613"/>
                </a:lnTo>
                <a:lnTo>
                  <a:pt x="6375" y="6591"/>
                </a:lnTo>
                <a:lnTo>
                  <a:pt x="5397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589080" y="7859786"/>
            <a:ext cx="7569" cy="7670"/>
          </a:xfrm>
          <a:custGeom>
            <a:avLst/>
            <a:gdLst/>
            <a:ahLst/>
            <a:cxnLst/>
            <a:rect l="l" t="t" r="r" b="b"/>
            <a:pathLst>
              <a:path w="7569" h="7670">
                <a:moveTo>
                  <a:pt x="4216" y="7670"/>
                </a:moveTo>
                <a:lnTo>
                  <a:pt x="2920" y="7569"/>
                </a:lnTo>
                <a:lnTo>
                  <a:pt x="1727" y="7023"/>
                </a:lnTo>
                <a:lnTo>
                  <a:pt x="863" y="6159"/>
                </a:lnTo>
                <a:lnTo>
                  <a:pt x="215" y="5080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20" y="114"/>
                </a:lnTo>
                <a:lnTo>
                  <a:pt x="4216" y="0"/>
                </a:lnTo>
                <a:lnTo>
                  <a:pt x="5410" y="330"/>
                </a:lnTo>
                <a:lnTo>
                  <a:pt x="6476" y="1079"/>
                </a:lnTo>
                <a:lnTo>
                  <a:pt x="7238" y="2057"/>
                </a:lnTo>
                <a:lnTo>
                  <a:pt x="7569" y="3238"/>
                </a:lnTo>
                <a:lnTo>
                  <a:pt x="7569" y="4432"/>
                </a:lnTo>
                <a:lnTo>
                  <a:pt x="7238" y="5613"/>
                </a:lnTo>
                <a:lnTo>
                  <a:pt x="6375" y="6591"/>
                </a:lnTo>
                <a:lnTo>
                  <a:pt x="5410" y="7340"/>
                </a:lnTo>
                <a:lnTo>
                  <a:pt x="4216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589079" y="7730940"/>
            <a:ext cx="7569" cy="7569"/>
          </a:xfrm>
          <a:custGeom>
            <a:avLst/>
            <a:gdLst/>
            <a:ahLst/>
            <a:cxnLst/>
            <a:rect l="l" t="t" r="r" b="b"/>
            <a:pathLst>
              <a:path w="7569" h="7569">
                <a:moveTo>
                  <a:pt x="6375" y="6591"/>
                </a:moveTo>
                <a:lnTo>
                  <a:pt x="5397" y="7238"/>
                </a:lnTo>
                <a:lnTo>
                  <a:pt x="4216" y="7569"/>
                </a:lnTo>
                <a:lnTo>
                  <a:pt x="2921" y="7454"/>
                </a:lnTo>
                <a:lnTo>
                  <a:pt x="1727" y="6921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  <a:lnTo>
                  <a:pt x="863" y="1409"/>
                </a:lnTo>
                <a:lnTo>
                  <a:pt x="1727" y="546"/>
                </a:lnTo>
                <a:lnTo>
                  <a:pt x="2921" y="114"/>
                </a:lnTo>
                <a:lnTo>
                  <a:pt x="4216" y="0"/>
                </a:lnTo>
                <a:lnTo>
                  <a:pt x="5397" y="330"/>
                </a:lnTo>
                <a:lnTo>
                  <a:pt x="6375" y="977"/>
                </a:lnTo>
                <a:lnTo>
                  <a:pt x="7239" y="1943"/>
                </a:lnTo>
                <a:lnTo>
                  <a:pt x="7569" y="3136"/>
                </a:lnTo>
                <a:lnTo>
                  <a:pt x="7569" y="4432"/>
                </a:lnTo>
                <a:lnTo>
                  <a:pt x="7239" y="5626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607550" y="8105595"/>
            <a:ext cx="6692" cy="12306"/>
          </a:xfrm>
          <a:custGeom>
            <a:avLst/>
            <a:gdLst/>
            <a:ahLst/>
            <a:cxnLst/>
            <a:rect l="l" t="t" r="r" b="b"/>
            <a:pathLst>
              <a:path w="6692" h="12306">
                <a:moveTo>
                  <a:pt x="0" y="0"/>
                </a:moveTo>
                <a:lnTo>
                  <a:pt x="4318" y="5613"/>
                </a:lnTo>
                <a:lnTo>
                  <a:pt x="6692" y="12306"/>
                </a:lnTo>
                <a:lnTo>
                  <a:pt x="5727" y="9397"/>
                </a:lnTo>
                <a:lnTo>
                  <a:pt x="5727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603981" y="7974383"/>
            <a:ext cx="3568" cy="2260"/>
          </a:xfrm>
          <a:custGeom>
            <a:avLst/>
            <a:gdLst/>
            <a:ahLst/>
            <a:cxnLst/>
            <a:rect l="l" t="t" r="r" b="b"/>
            <a:pathLst>
              <a:path w="3568" h="2260">
                <a:moveTo>
                  <a:pt x="3568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596860" y="7755351"/>
            <a:ext cx="1295" cy="330"/>
          </a:xfrm>
          <a:custGeom>
            <a:avLst/>
            <a:gdLst/>
            <a:ahLst/>
            <a:cxnLst/>
            <a:rect l="l" t="t" r="r" b="b"/>
            <a:pathLst>
              <a:path w="1295" h="330">
                <a:moveTo>
                  <a:pt x="129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421680" y="7702485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423185" y="7710101"/>
            <a:ext cx="38138" cy="0"/>
          </a:xfrm>
          <a:custGeom>
            <a:avLst/>
            <a:gdLst/>
            <a:ahLst/>
            <a:cxnLst/>
            <a:rect l="l" t="t" r="r" b="b"/>
            <a:pathLst>
              <a:path w="38138">
                <a:moveTo>
                  <a:pt x="4330" y="0"/>
                </a:moveTo>
                <a:lnTo>
                  <a:pt x="15240" y="0"/>
                </a:lnTo>
                <a:lnTo>
                  <a:pt x="0" y="0"/>
                </a:lnTo>
                <a:lnTo>
                  <a:pt x="15240" y="0"/>
                </a:lnTo>
                <a:lnTo>
                  <a:pt x="26898" y="0"/>
                </a:lnTo>
                <a:lnTo>
                  <a:pt x="381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450086" y="7710101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467363" y="7694876"/>
            <a:ext cx="6273" cy="15227"/>
          </a:xfrm>
          <a:custGeom>
            <a:avLst/>
            <a:gdLst/>
            <a:ahLst/>
            <a:cxnLst/>
            <a:rect l="l" t="t" r="r" b="b"/>
            <a:pathLst>
              <a:path w="6273" h="15227">
                <a:moveTo>
                  <a:pt x="5079" y="10147"/>
                </a:moveTo>
                <a:lnTo>
                  <a:pt x="0" y="15227"/>
                </a:lnTo>
                <a:lnTo>
                  <a:pt x="0" y="0"/>
                </a:lnTo>
                <a:lnTo>
                  <a:pt x="5079" y="5067"/>
                </a:lnTo>
                <a:lnTo>
                  <a:pt x="5079" y="10147"/>
                </a:lnTo>
                <a:lnTo>
                  <a:pt x="6273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467365" y="7694871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0" y="0"/>
                </a:moveTo>
                <a:lnTo>
                  <a:pt x="0" y="15227"/>
                </a:lnTo>
                <a:lnTo>
                  <a:pt x="6261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472443" y="769994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423194" y="7823826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427516" y="7839053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423194" y="7823823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450086" y="782382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450085" y="783905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2354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461318" y="7823826"/>
            <a:ext cx="12306" cy="15227"/>
          </a:xfrm>
          <a:custGeom>
            <a:avLst/>
            <a:gdLst/>
            <a:ahLst/>
            <a:cxnLst/>
            <a:rect l="l" t="t" r="r" b="b"/>
            <a:pathLst>
              <a:path w="12306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6045" y="15227"/>
                </a:lnTo>
                <a:lnTo>
                  <a:pt x="11125" y="10147"/>
                </a:lnTo>
                <a:lnTo>
                  <a:pt x="11125" y="5079"/>
                </a:lnTo>
                <a:lnTo>
                  <a:pt x="12306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5467365" y="783905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467370" y="7823823"/>
            <a:ext cx="6261" cy="14465"/>
          </a:xfrm>
          <a:custGeom>
            <a:avLst/>
            <a:gdLst/>
            <a:ahLst/>
            <a:cxnLst/>
            <a:rect l="l" t="t" r="r" b="b"/>
            <a:pathLst>
              <a:path w="6261" h="14465">
                <a:moveTo>
                  <a:pt x="6261" y="0"/>
                </a:moveTo>
                <a:lnTo>
                  <a:pt x="0" y="0"/>
                </a:lnTo>
                <a:lnTo>
                  <a:pt x="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5472443" y="783397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5467363" y="78238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5461325" y="7823823"/>
            <a:ext cx="12306" cy="0"/>
          </a:xfrm>
          <a:custGeom>
            <a:avLst/>
            <a:gdLst/>
            <a:ahLst/>
            <a:cxnLst/>
            <a:rect l="l" t="t" r="r" b="b"/>
            <a:pathLst>
              <a:path w="12306">
                <a:moveTo>
                  <a:pt x="12306" y="0"/>
                </a:move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5467365" y="782382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5423194" y="7952670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5427516" y="7967897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423194" y="795266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450086" y="7967897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461318" y="7952670"/>
            <a:ext cx="6045" cy="15227"/>
          </a:xfrm>
          <a:custGeom>
            <a:avLst/>
            <a:gdLst/>
            <a:ahLst/>
            <a:cxnLst/>
            <a:rect l="l" t="t" r="r" b="b"/>
            <a:pathLst>
              <a:path w="6045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5450086" y="795266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5465859" y="7960283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5467370" y="795267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0147"/>
                </a:moveTo>
                <a:lnTo>
                  <a:pt x="5067" y="10147"/>
                </a:lnTo>
                <a:lnTo>
                  <a:pt x="0" y="15227"/>
                </a:lnTo>
                <a:lnTo>
                  <a:pt x="0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5467363" y="7952672"/>
            <a:ext cx="5080" cy="10147"/>
          </a:xfrm>
          <a:custGeom>
            <a:avLst/>
            <a:gdLst/>
            <a:ahLst/>
            <a:cxnLst/>
            <a:rect l="l" t="t" r="r" b="b"/>
            <a:pathLst>
              <a:path w="5079" h="10147">
                <a:moveTo>
                  <a:pt x="5079" y="10147"/>
                </a:moveTo>
                <a:lnTo>
                  <a:pt x="5079" y="5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472443" y="7957743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59287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15328" y="8851"/>
                </a:moveTo>
                <a:lnTo>
                  <a:pt x="9601" y="5613"/>
                </a:lnTo>
                <a:lnTo>
                  <a:pt x="3987" y="2374"/>
                </a:lnTo>
                <a:lnTo>
                  <a:pt x="1930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500311" y="8221910"/>
            <a:ext cx="73977" cy="72250"/>
          </a:xfrm>
          <a:custGeom>
            <a:avLst/>
            <a:gdLst/>
            <a:ahLst/>
            <a:cxnLst/>
            <a:rect l="l" t="t" r="r" b="b"/>
            <a:pathLst>
              <a:path w="73977" h="72250">
                <a:moveTo>
                  <a:pt x="38226" y="51625"/>
                </a:move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73977" y="72250"/>
                </a:lnTo>
                <a:lnTo>
                  <a:pt x="37477" y="51193"/>
                </a:lnTo>
                <a:lnTo>
                  <a:pt x="0" y="29489"/>
                </a:lnTo>
                <a:lnTo>
                  <a:pt x="17056" y="0"/>
                </a:lnTo>
                <a:lnTo>
                  <a:pt x="0" y="29489"/>
                </a:lnTo>
                <a:lnTo>
                  <a:pt x="39522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500305" y="8221911"/>
            <a:ext cx="66205" cy="67716"/>
          </a:xfrm>
          <a:custGeom>
            <a:avLst/>
            <a:gdLst/>
            <a:ahLst/>
            <a:cxnLst/>
            <a:rect l="l" t="t" r="r" b="b"/>
            <a:pathLst>
              <a:path w="66205" h="67716">
                <a:moveTo>
                  <a:pt x="10477" y="11341"/>
                </a:moveTo>
                <a:lnTo>
                  <a:pt x="17068" y="0"/>
                </a:lnTo>
                <a:lnTo>
                  <a:pt x="0" y="29489"/>
                </a:lnTo>
                <a:lnTo>
                  <a:pt x="27114" y="45148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17500" y="39636"/>
                </a:lnTo>
                <a:lnTo>
                  <a:pt x="7569" y="33909"/>
                </a:lnTo>
                <a:lnTo>
                  <a:pt x="17500" y="39636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51409" y="59182"/>
                </a:lnTo>
                <a:lnTo>
                  <a:pt x="66205" y="67716"/>
                </a:lnTo>
                <a:lnTo>
                  <a:pt x="37477" y="51193"/>
                </a:lnTo>
                <a:lnTo>
                  <a:pt x="39535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506570" y="8255068"/>
            <a:ext cx="39636" cy="22898"/>
          </a:xfrm>
          <a:custGeom>
            <a:avLst/>
            <a:gdLst/>
            <a:ahLst/>
            <a:cxnLst/>
            <a:rect l="l" t="t" r="r" b="b"/>
            <a:pathLst>
              <a:path w="39636" h="22898">
                <a:moveTo>
                  <a:pt x="0" y="0"/>
                </a:moveTo>
                <a:lnTo>
                  <a:pt x="39636" y="22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500312" y="8221915"/>
            <a:ext cx="17487" cy="39636"/>
          </a:xfrm>
          <a:custGeom>
            <a:avLst/>
            <a:gdLst/>
            <a:ahLst/>
            <a:cxnLst/>
            <a:rect l="l" t="t" r="r" b="b"/>
            <a:pathLst>
              <a:path w="17487" h="39636">
                <a:moveTo>
                  <a:pt x="7556" y="33908"/>
                </a:moveTo>
                <a:lnTo>
                  <a:pt x="17487" y="39636"/>
                </a:lnTo>
                <a:lnTo>
                  <a:pt x="0" y="29476"/>
                </a:lnTo>
                <a:lnTo>
                  <a:pt x="17056" y="0"/>
                </a:lnTo>
                <a:lnTo>
                  <a:pt x="1046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500309" y="8221919"/>
            <a:ext cx="17068" cy="29476"/>
          </a:xfrm>
          <a:custGeom>
            <a:avLst/>
            <a:gdLst/>
            <a:ahLst/>
            <a:cxnLst/>
            <a:rect l="l" t="t" r="r" b="b"/>
            <a:pathLst>
              <a:path w="17068" h="29476">
                <a:moveTo>
                  <a:pt x="0" y="29476"/>
                </a:moveTo>
                <a:lnTo>
                  <a:pt x="17068" y="0"/>
                </a:lnTo>
                <a:lnTo>
                  <a:pt x="1047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500312" y="8221153"/>
            <a:ext cx="17487" cy="34671"/>
          </a:xfrm>
          <a:custGeom>
            <a:avLst/>
            <a:gdLst/>
            <a:ahLst/>
            <a:cxnLst/>
            <a:rect l="l" t="t" r="r" b="b"/>
            <a:pathLst>
              <a:path w="17487" h="34671">
                <a:moveTo>
                  <a:pt x="7556" y="34670"/>
                </a:moveTo>
                <a:lnTo>
                  <a:pt x="0" y="30238"/>
                </a:lnTo>
                <a:lnTo>
                  <a:pt x="17487" y="0"/>
                </a:lnTo>
                <a:lnTo>
                  <a:pt x="17056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500309" y="8251395"/>
            <a:ext cx="38227" cy="22136"/>
          </a:xfrm>
          <a:custGeom>
            <a:avLst/>
            <a:gdLst/>
            <a:ahLst/>
            <a:cxnLst/>
            <a:rect l="l" t="t" r="r" b="b"/>
            <a:pathLst>
              <a:path w="38226" h="22136">
                <a:moveTo>
                  <a:pt x="0" y="0"/>
                </a:moveTo>
                <a:lnTo>
                  <a:pt x="38227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507869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517803" y="8261548"/>
            <a:ext cx="45148" cy="26034"/>
          </a:xfrm>
          <a:custGeom>
            <a:avLst/>
            <a:gdLst/>
            <a:ahLst/>
            <a:cxnLst/>
            <a:rect l="l" t="t" r="r" b="b"/>
            <a:pathLst>
              <a:path w="45148" h="26034">
                <a:moveTo>
                  <a:pt x="0" y="0"/>
                </a:moveTo>
                <a:lnTo>
                  <a:pt x="9613" y="5511"/>
                </a:lnTo>
                <a:lnTo>
                  <a:pt x="0" y="0"/>
                </a:lnTo>
                <a:lnTo>
                  <a:pt x="45148" y="26035"/>
                </a:lnTo>
                <a:lnTo>
                  <a:pt x="33909" y="19545"/>
                </a:lnTo>
                <a:lnTo>
                  <a:pt x="961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517803" y="8261548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0" y="0"/>
                </a:moveTo>
                <a:lnTo>
                  <a:pt x="22034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507869" y="8255824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0"/>
                </a:move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517371" y="8216299"/>
            <a:ext cx="3238" cy="5613"/>
          </a:xfrm>
          <a:custGeom>
            <a:avLst/>
            <a:gdLst/>
            <a:ahLst/>
            <a:cxnLst/>
            <a:rect l="l" t="t" r="r" b="b"/>
            <a:pathLst>
              <a:path w="3238" h="5613">
                <a:moveTo>
                  <a:pt x="0" y="5613"/>
                </a:moveTo>
                <a:lnTo>
                  <a:pt x="3238" y="0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517371" y="8216291"/>
            <a:ext cx="3238" cy="5626"/>
          </a:xfrm>
          <a:custGeom>
            <a:avLst/>
            <a:gdLst/>
            <a:ahLst/>
            <a:cxnLst/>
            <a:rect l="l" t="t" r="r" b="b"/>
            <a:pathLst>
              <a:path w="3238" h="5626">
                <a:moveTo>
                  <a:pt x="431" y="4864"/>
                </a:moveTo>
                <a:lnTo>
                  <a:pt x="3238" y="0"/>
                </a:lnTo>
                <a:lnTo>
                  <a:pt x="0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527417" y="8267057"/>
            <a:ext cx="12420" cy="7238"/>
          </a:xfrm>
          <a:custGeom>
            <a:avLst/>
            <a:gdLst/>
            <a:ahLst/>
            <a:cxnLst/>
            <a:rect l="l" t="t" r="r" b="b"/>
            <a:pathLst>
              <a:path w="12420" h="7239">
                <a:moveTo>
                  <a:pt x="0" y="0"/>
                </a:moveTo>
                <a:lnTo>
                  <a:pt x="12420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517799" y="8261546"/>
            <a:ext cx="20739" cy="11988"/>
          </a:xfrm>
          <a:custGeom>
            <a:avLst/>
            <a:gdLst/>
            <a:ahLst/>
            <a:cxnLst/>
            <a:rect l="l" t="t" r="r" b="b"/>
            <a:pathLst>
              <a:path w="20739" h="11988">
                <a:moveTo>
                  <a:pt x="20739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517803" y="8261553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520608" y="8216300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147205" y="131864"/>
                </a:moveTo>
                <a:lnTo>
                  <a:pt x="167513" y="96659"/>
                </a:lnTo>
                <a:lnTo>
                  <a:pt x="0" y="0"/>
                </a:lnTo>
                <a:lnTo>
                  <a:pt x="166217" y="958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537784" y="8273105"/>
            <a:ext cx="104330" cy="60159"/>
          </a:xfrm>
          <a:custGeom>
            <a:avLst/>
            <a:gdLst/>
            <a:ahLst/>
            <a:cxnLst/>
            <a:rect l="l" t="t" r="r" b="b"/>
            <a:pathLst>
              <a:path w="104330" h="60159">
                <a:moveTo>
                  <a:pt x="0" y="0"/>
                </a:moveTo>
                <a:lnTo>
                  <a:pt x="104330" y="60159"/>
                </a:lnTo>
                <a:lnTo>
                  <a:pt x="87376" y="50431"/>
                </a:lnTo>
                <a:lnTo>
                  <a:pt x="90614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537784" y="827310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37780" y="8273097"/>
            <a:ext cx="25158" cy="14478"/>
          </a:xfrm>
          <a:custGeom>
            <a:avLst/>
            <a:gdLst/>
            <a:ahLst/>
            <a:cxnLst/>
            <a:rect l="l" t="t" r="r" b="b"/>
            <a:pathLst>
              <a:path w="25158" h="14477">
                <a:moveTo>
                  <a:pt x="2057" y="1193"/>
                </a:moveTo>
                <a:lnTo>
                  <a:pt x="0" y="0"/>
                </a:lnTo>
                <a:lnTo>
                  <a:pt x="25158" y="14478"/>
                </a:lnTo>
                <a:lnTo>
                  <a:pt x="13931" y="8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  <a:lnTo>
                  <a:pt x="0" y="0"/>
                </a:ln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537789" y="8273103"/>
            <a:ext cx="8420" cy="4864"/>
          </a:xfrm>
          <a:custGeom>
            <a:avLst/>
            <a:gdLst/>
            <a:ahLst/>
            <a:cxnLst/>
            <a:rect l="l" t="t" r="r" b="b"/>
            <a:pathLst>
              <a:path w="8420" h="4864">
                <a:moveTo>
                  <a:pt x="749" y="431"/>
                </a:moveTo>
                <a:lnTo>
                  <a:pt x="0" y="0"/>
                </a:lnTo>
                <a:lnTo>
                  <a:pt x="842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537786" y="8273105"/>
            <a:ext cx="25158" cy="14465"/>
          </a:xfrm>
          <a:custGeom>
            <a:avLst/>
            <a:gdLst/>
            <a:ahLst/>
            <a:cxnLst/>
            <a:rect l="l" t="t" r="r" b="b"/>
            <a:pathLst>
              <a:path w="25158" h="14465">
                <a:moveTo>
                  <a:pt x="2590" y="1511"/>
                </a:moveTo>
                <a:lnTo>
                  <a:pt x="25158" y="14465"/>
                </a:lnTo>
                <a:lnTo>
                  <a:pt x="0" y="0"/>
                </a:lnTo>
                <a:lnTo>
                  <a:pt x="749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551717" y="828109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226" y="6477"/>
                </a:lnTo>
                <a:lnTo>
                  <a:pt x="14795" y="8534"/>
                </a:lnTo>
                <a:lnTo>
                  <a:pt x="0" y="0"/>
                </a:lnTo>
                <a:lnTo>
                  <a:pt x="22567" y="13068"/>
                </a:lnTo>
                <a:lnTo>
                  <a:pt x="11226" y="6477"/>
                </a:lnTo>
                <a:lnTo>
                  <a:pt x="22567" y="13068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556252" y="8294166"/>
            <a:ext cx="18999" cy="34226"/>
          </a:xfrm>
          <a:custGeom>
            <a:avLst/>
            <a:gdLst/>
            <a:ahLst/>
            <a:cxnLst/>
            <a:rect l="l" t="t" r="r" b="b"/>
            <a:pathLst>
              <a:path w="18999" h="34226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0" y="33477"/>
                </a:lnTo>
                <a:lnTo>
                  <a:pt x="1295" y="34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556576" y="8327859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0"/>
                </a:moveTo>
                <a:lnTo>
                  <a:pt x="13931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  <a:lnTo>
                  <a:pt x="259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556689" y="8327969"/>
            <a:ext cx="3556" cy="1943"/>
          </a:xfrm>
          <a:custGeom>
            <a:avLst/>
            <a:gdLst/>
            <a:ahLst/>
            <a:cxnLst/>
            <a:rect l="l" t="t" r="r" b="b"/>
            <a:pathLst>
              <a:path w="3555" h="1943">
                <a:moveTo>
                  <a:pt x="1828" y="1079"/>
                </a:moveTo>
                <a:lnTo>
                  <a:pt x="3556" y="1943"/>
                </a:lnTo>
                <a:lnTo>
                  <a:pt x="0" y="0"/>
                </a:lnTo>
                <a:lnTo>
                  <a:pt x="863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558627" y="8329048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863" y="431"/>
                </a:moveTo>
                <a:lnTo>
                  <a:pt x="0" y="0"/>
                </a:ln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  <a:lnTo>
                  <a:pt x="18034" y="4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828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10261" y="2057"/>
                </a:lnTo>
                <a:lnTo>
                  <a:pt x="6692" y="0"/>
                </a:lnTo>
                <a:lnTo>
                  <a:pt x="18999" y="7124"/>
                </a:lnTo>
                <a:lnTo>
                  <a:pt x="0" y="40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556252" y="8294166"/>
            <a:ext cx="18999" cy="33477"/>
          </a:xfrm>
          <a:custGeom>
            <a:avLst/>
            <a:gdLst/>
            <a:ahLst/>
            <a:cxnLst/>
            <a:rect l="l" t="t" r="r" b="b"/>
            <a:pathLst>
              <a:path w="18999" h="33477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556679" y="832796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5079" y="2921"/>
                </a:moveTo>
                <a:lnTo>
                  <a:pt x="0" y="0"/>
                </a:lnTo>
                <a:lnTo>
                  <a:pt x="87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56683" y="8327962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2590" y="1409"/>
                </a:moveTo>
                <a:lnTo>
                  <a:pt x="0" y="0"/>
                </a:lnTo>
                <a:lnTo>
                  <a:pt x="508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56582" y="8327866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558622" y="8329043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566295" y="8333477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563922" y="8332072"/>
            <a:ext cx="6591" cy="3886"/>
          </a:xfrm>
          <a:custGeom>
            <a:avLst/>
            <a:gdLst/>
            <a:ahLst/>
            <a:cxnLst/>
            <a:rect l="l" t="t" r="r" b="b"/>
            <a:pathLst>
              <a:path w="6591" h="3886">
                <a:moveTo>
                  <a:pt x="0" y="0"/>
                </a:moveTo>
                <a:lnTo>
                  <a:pt x="6591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568565" y="833476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863" y="546"/>
                </a:moveTo>
                <a:lnTo>
                  <a:pt x="0" y="0"/>
                </a:lnTo>
                <a:lnTo>
                  <a:pt x="194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566296" y="8333477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4102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5566295" y="8317271"/>
            <a:ext cx="19329" cy="20523"/>
          </a:xfrm>
          <a:custGeom>
            <a:avLst/>
            <a:gdLst/>
            <a:ahLst/>
            <a:cxnLst/>
            <a:rect l="l" t="t" r="r" b="b"/>
            <a:pathLst>
              <a:path w="19329" h="20523">
                <a:moveTo>
                  <a:pt x="0" y="16205"/>
                </a:moveTo>
                <a:lnTo>
                  <a:pt x="7340" y="20523"/>
                </a:lnTo>
                <a:lnTo>
                  <a:pt x="19329" y="0"/>
                </a:lnTo>
                <a:lnTo>
                  <a:pt x="17284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5563920" y="8332067"/>
            <a:ext cx="6591" cy="3898"/>
          </a:xfrm>
          <a:custGeom>
            <a:avLst/>
            <a:gdLst/>
            <a:ahLst/>
            <a:cxnLst/>
            <a:rect l="l" t="t" r="r" b="b"/>
            <a:pathLst>
              <a:path w="6591" h="3898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  <a:lnTo>
                  <a:pt x="6591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5563927" y="8332073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3568" y="2057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562946" y="8287575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0" y="0"/>
                </a:move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583570" y="8304856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2057" y="12420"/>
                </a:move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0159" y="546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581632" y="8298375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0"/>
                </a:move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585522" y="8300639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4317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576665" y="8295568"/>
            <a:ext cx="7124" cy="4000"/>
          </a:xfrm>
          <a:custGeom>
            <a:avLst/>
            <a:gdLst/>
            <a:ahLst/>
            <a:cxnLst/>
            <a:rect l="l" t="t" r="r" b="b"/>
            <a:pathLst>
              <a:path w="7124" h="4000">
                <a:moveTo>
                  <a:pt x="0" y="0"/>
                </a:moveTo>
                <a:lnTo>
                  <a:pt x="712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574289" y="8294165"/>
            <a:ext cx="4965" cy="2806"/>
          </a:xfrm>
          <a:custGeom>
            <a:avLst/>
            <a:gdLst/>
            <a:ahLst/>
            <a:cxnLst/>
            <a:rect l="l" t="t" r="r" b="b"/>
            <a:pathLst>
              <a:path w="4965" h="2806">
                <a:moveTo>
                  <a:pt x="4965" y="2806"/>
                </a:moveTo>
                <a:lnTo>
                  <a:pt x="0" y="0"/>
                </a:lnTo>
                <a:lnTo>
                  <a:pt x="1397" y="863"/>
                </a:lnTo>
                <a:lnTo>
                  <a:pt x="118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574289" y="8294164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3670" y="2158"/>
                </a:moveTo>
                <a:lnTo>
                  <a:pt x="0" y="0"/>
                </a:lnTo>
                <a:lnTo>
                  <a:pt x="96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574291" y="8294165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7556" y="4318"/>
                </a:moveTo>
                <a:lnTo>
                  <a:pt x="0" y="0"/>
                </a:lnTo>
                <a:lnTo>
                  <a:pt x="280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592865" y="8304857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15328" y="8851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15328" y="8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592870" y="8304858"/>
            <a:ext cx="15874" cy="9182"/>
          </a:xfrm>
          <a:custGeom>
            <a:avLst/>
            <a:gdLst/>
            <a:ahLst/>
            <a:cxnLst/>
            <a:rect l="l" t="t" r="r" b="b"/>
            <a:pathLst>
              <a:path w="15875" h="9182">
                <a:moveTo>
                  <a:pt x="12738" y="7340"/>
                </a:moveTo>
                <a:lnTo>
                  <a:pt x="0" y="0"/>
                </a:lnTo>
                <a:lnTo>
                  <a:pt x="3987" y="2374"/>
                </a:lnTo>
                <a:lnTo>
                  <a:pt x="0" y="0"/>
                </a:lnTo>
                <a:lnTo>
                  <a:pt x="12738" y="7340"/>
                </a:lnTo>
                <a:lnTo>
                  <a:pt x="15328" y="8851"/>
                </a:lnTo>
                <a:lnTo>
                  <a:pt x="12738" y="7340"/>
                </a:lnTo>
                <a:lnTo>
                  <a:pt x="1587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587570" y="8301832"/>
            <a:ext cx="20637" cy="11874"/>
          </a:xfrm>
          <a:custGeom>
            <a:avLst/>
            <a:gdLst/>
            <a:ahLst/>
            <a:cxnLst/>
            <a:rect l="l" t="t" r="r" b="b"/>
            <a:pathLst>
              <a:path w="20637" h="11874">
                <a:moveTo>
                  <a:pt x="0" y="0"/>
                </a:moveTo>
                <a:lnTo>
                  <a:pt x="20637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586388" y="8301187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6476" y="3670"/>
                </a:moveTo>
                <a:lnTo>
                  <a:pt x="7226" y="4102"/>
                </a:lnTo>
                <a:lnTo>
                  <a:pt x="6476" y="3670"/>
                </a:lnTo>
                <a:lnTo>
                  <a:pt x="10477" y="6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590487" y="8303453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592864" y="8304850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863" y="546"/>
                </a:moveTo>
                <a:lnTo>
                  <a:pt x="0" y="0"/>
                </a:lnTo>
                <a:lnTo>
                  <a:pt x="4000" y="2387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592866" y="8304864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3886" y="2260"/>
                </a:moveTo>
                <a:lnTo>
                  <a:pt x="0" y="0"/>
                </a:lnTo>
                <a:lnTo>
                  <a:pt x="749" y="419"/>
                </a:lnTo>
                <a:lnTo>
                  <a:pt x="0" y="0"/>
                </a:lnTo>
                <a:lnTo>
                  <a:pt x="15328" y="8851"/>
                </a:lnTo>
                <a:lnTo>
                  <a:pt x="388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590056" y="8303237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0"/>
                </a:moveTo>
                <a:lnTo>
                  <a:pt x="119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596860" y="8307232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0" y="0"/>
                </a:moveTo>
                <a:lnTo>
                  <a:pt x="31534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605608" y="8312199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0"/>
                </a:moveTo>
                <a:lnTo>
                  <a:pt x="13817" y="7988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608201" y="831371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608201" y="831371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16954" y="9829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596865" y="8307228"/>
            <a:ext cx="11874" cy="6807"/>
          </a:xfrm>
          <a:custGeom>
            <a:avLst/>
            <a:gdLst/>
            <a:ahLst/>
            <a:cxnLst/>
            <a:rect l="l" t="t" r="r" b="b"/>
            <a:pathLst>
              <a:path w="11874" h="6807">
                <a:moveTo>
                  <a:pt x="11874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596858" y="8307233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8750" y="4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605608" y="8312199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2590" y="1511"/>
                </a:lnTo>
                <a:lnTo>
                  <a:pt x="3136" y="1841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16954" y="9829"/>
                </a:lnTo>
                <a:lnTo>
                  <a:pt x="0" y="0"/>
                </a:lnTo>
                <a:lnTo>
                  <a:pt x="11226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11226" y="6476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625156" y="8323540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619431" y="8320191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0" y="0"/>
                </a:moveTo>
                <a:lnTo>
                  <a:pt x="5727" y="3352"/>
                </a:lnTo>
                <a:lnTo>
                  <a:pt x="27978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  <a:lnTo>
                  <a:pt x="16954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642107" y="8333254"/>
            <a:ext cx="5295" cy="3136"/>
          </a:xfrm>
          <a:custGeom>
            <a:avLst/>
            <a:gdLst/>
            <a:ahLst/>
            <a:cxnLst/>
            <a:rect l="l" t="t" r="r" b="b"/>
            <a:pathLst>
              <a:path w="5295" h="3136">
                <a:moveTo>
                  <a:pt x="5295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644705" y="8314362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0" y="20408"/>
                </a:move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42545" y="0"/>
                </a:lnTo>
                <a:lnTo>
                  <a:pt x="37261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667814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0" y="33807"/>
                </a:moveTo>
                <a:lnTo>
                  <a:pt x="19443" y="0"/>
                </a:lnTo>
                <a:lnTo>
                  <a:pt x="0" y="33807"/>
                </a:lnTo>
                <a:lnTo>
                  <a:pt x="19443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667816" y="8323540"/>
            <a:ext cx="14147" cy="24625"/>
          </a:xfrm>
          <a:custGeom>
            <a:avLst/>
            <a:gdLst/>
            <a:ahLst/>
            <a:cxnLst/>
            <a:rect l="l" t="t" r="r" b="b"/>
            <a:pathLst>
              <a:path w="14147" h="24625">
                <a:moveTo>
                  <a:pt x="14147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667811" y="8314359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0"/>
                </a:move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686823" y="8312200"/>
            <a:ext cx="1295" cy="2159"/>
          </a:xfrm>
          <a:custGeom>
            <a:avLst/>
            <a:gdLst/>
            <a:ahLst/>
            <a:cxnLst/>
            <a:rect l="l" t="t" r="r" b="b"/>
            <a:pathLst>
              <a:path w="1295" h="2158">
                <a:moveTo>
                  <a:pt x="431" y="2158"/>
                </a:moveTo>
                <a:lnTo>
                  <a:pt x="1295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634767" y="8443419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38125" y="0"/>
                </a:moveTo>
                <a:lnTo>
                  <a:pt x="0" y="0"/>
                </a:lnTo>
                <a:lnTo>
                  <a:pt x="0" y="20193"/>
                </a:lnTo>
                <a:lnTo>
                  <a:pt x="38125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672891" y="8356904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3433"/>
                </a:move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713501" y="8357344"/>
            <a:ext cx="0" cy="193001"/>
          </a:xfrm>
          <a:custGeom>
            <a:avLst/>
            <a:gdLst/>
            <a:ahLst/>
            <a:cxnLst/>
            <a:rect l="l" t="t" r="r" b="b"/>
            <a:pathLst>
              <a:path h="193001">
                <a:moveTo>
                  <a:pt x="0" y="191808"/>
                </a:moveTo>
                <a:lnTo>
                  <a:pt x="0" y="0"/>
                </a:lnTo>
                <a:lnTo>
                  <a:pt x="0" y="193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713501" y="8356912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276963" y="8356906"/>
            <a:ext cx="0" cy="193433"/>
          </a:xfrm>
          <a:custGeom>
            <a:avLst/>
            <a:gdLst/>
            <a:ahLst/>
            <a:cxnLst/>
            <a:rect l="l" t="t" r="r" b="b"/>
            <a:pathLst>
              <a:path h="193433">
                <a:moveTo>
                  <a:pt x="0" y="1934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276963" y="8356912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2239"/>
                </a:moveTo>
                <a:lnTo>
                  <a:pt x="0" y="193433"/>
                </a:ln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2239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317570" y="8443418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0" y="20307"/>
                </a:moveTo>
                <a:lnTo>
                  <a:pt x="38125" y="20307"/>
                </a:lnTo>
                <a:lnTo>
                  <a:pt x="3812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517809" y="8632638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22567" y="0"/>
                </a:moveTo>
                <a:lnTo>
                  <a:pt x="16941" y="3238"/>
                </a:lnTo>
                <a:lnTo>
                  <a:pt x="11341" y="6476"/>
                </a:lnTo>
                <a:lnTo>
                  <a:pt x="11125" y="6692"/>
                </a:lnTo>
                <a:lnTo>
                  <a:pt x="10794" y="6794"/>
                </a:lnTo>
                <a:lnTo>
                  <a:pt x="5397" y="9931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29136" y="8626156"/>
            <a:ext cx="22580" cy="12954"/>
          </a:xfrm>
          <a:custGeom>
            <a:avLst/>
            <a:gdLst/>
            <a:ahLst/>
            <a:cxnLst/>
            <a:rect l="l" t="t" r="r" b="b"/>
            <a:pathLst>
              <a:path w="22580" h="12953">
                <a:moveTo>
                  <a:pt x="22580" y="0"/>
                </a:moveTo>
                <a:lnTo>
                  <a:pt x="20853" y="965"/>
                </a:lnTo>
                <a:lnTo>
                  <a:pt x="19011" y="1943"/>
                </a:lnTo>
                <a:lnTo>
                  <a:pt x="11239" y="6477"/>
                </a:lnTo>
                <a:lnTo>
                  <a:pt x="0" y="12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00314" y="8594733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11226" y="80454"/>
                </a:moveTo>
                <a:lnTo>
                  <a:pt x="0" y="61010"/>
                </a:lnTo>
                <a:lnTo>
                  <a:pt x="20408" y="49237"/>
                </a:lnTo>
                <a:lnTo>
                  <a:pt x="0" y="61010"/>
                </a:lnTo>
                <a:lnTo>
                  <a:pt x="20294" y="96227"/>
                </a:lnTo>
                <a:lnTo>
                  <a:pt x="186944" y="0"/>
                </a:lnTo>
                <a:lnTo>
                  <a:pt x="20294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500311" y="8643975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20408" y="0"/>
                </a:moveTo>
                <a:lnTo>
                  <a:pt x="0" y="11772"/>
                </a:ln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500311" y="8633075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10147" y="40170"/>
                </a:moveTo>
                <a:lnTo>
                  <a:pt x="0" y="2266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500309" y="8643974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0" y="11772"/>
                </a:move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  <a:lnTo>
                  <a:pt x="0" y="11772"/>
                </a:lnTo>
                <a:lnTo>
                  <a:pt x="11226" y="3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500311" y="8643975"/>
            <a:ext cx="20408" cy="29273"/>
          </a:xfrm>
          <a:custGeom>
            <a:avLst/>
            <a:gdLst/>
            <a:ahLst/>
            <a:cxnLst/>
            <a:rect l="l" t="t" r="r" b="b"/>
            <a:pathLst>
              <a:path w="20408" h="29273">
                <a:moveTo>
                  <a:pt x="20408" y="0"/>
                </a:moveTo>
                <a:lnTo>
                  <a:pt x="0" y="11772"/>
                </a:lnTo>
                <a:lnTo>
                  <a:pt x="10147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500309" y="8633070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39420" y="0"/>
                </a:moveTo>
                <a:lnTo>
                  <a:pt x="0" y="22682"/>
                </a:lnTo>
                <a:lnTo>
                  <a:pt x="10147" y="40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517803" y="8628103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0" y="17602"/>
                </a:lnTo>
                <a:lnTo>
                  <a:pt x="2921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509055" y="8579501"/>
            <a:ext cx="66205" cy="71170"/>
          </a:xfrm>
          <a:custGeom>
            <a:avLst/>
            <a:gdLst/>
            <a:ahLst/>
            <a:cxnLst/>
            <a:rect l="l" t="t" r="r" b="b"/>
            <a:pathLst>
              <a:path w="66205" h="71170">
                <a:moveTo>
                  <a:pt x="0" y="71170"/>
                </a:moveTo>
                <a:lnTo>
                  <a:pt x="66205" y="33045"/>
                </a:lnTo>
                <a:lnTo>
                  <a:pt x="47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520612" y="8559092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0" y="131864"/>
                </a:moveTo>
                <a:lnTo>
                  <a:pt x="167513" y="35204"/>
                </a:lnTo>
                <a:lnTo>
                  <a:pt x="147205" y="0"/>
                </a:lnTo>
                <a:lnTo>
                  <a:pt x="72250" y="43306"/>
                </a:lnTo>
                <a:lnTo>
                  <a:pt x="67602" y="35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517803" y="8612545"/>
            <a:ext cx="57454" cy="33159"/>
          </a:xfrm>
          <a:custGeom>
            <a:avLst/>
            <a:gdLst/>
            <a:ahLst/>
            <a:cxnLst/>
            <a:rect l="l" t="t" r="r" b="b"/>
            <a:pathLst>
              <a:path w="57454" h="33159">
                <a:moveTo>
                  <a:pt x="0" y="33159"/>
                </a:move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517803" y="862616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11341" y="12954"/>
                </a:lnTo>
                <a:lnTo>
                  <a:pt x="22567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529141" y="8619564"/>
            <a:ext cx="33807" cy="19558"/>
          </a:xfrm>
          <a:custGeom>
            <a:avLst/>
            <a:gdLst/>
            <a:ahLst/>
            <a:cxnLst/>
            <a:rect l="l" t="t" r="r" b="b"/>
            <a:pathLst>
              <a:path w="33807" h="19557">
                <a:moveTo>
                  <a:pt x="19011" y="8534"/>
                </a:moveTo>
                <a:lnTo>
                  <a:pt x="22580" y="6591"/>
                </a:lnTo>
                <a:lnTo>
                  <a:pt x="33807" y="0"/>
                </a:lnTo>
                <a:lnTo>
                  <a:pt x="19011" y="8534"/>
                </a:lnTo>
                <a:lnTo>
                  <a:pt x="22580" y="6591"/>
                </a:lnTo>
                <a:lnTo>
                  <a:pt x="19011" y="8534"/>
                </a:lnTo>
                <a:lnTo>
                  <a:pt x="0" y="19558"/>
                </a:lnTo>
                <a:lnTo>
                  <a:pt x="10591" y="13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529144" y="8628091"/>
            <a:ext cx="19011" cy="11023"/>
          </a:xfrm>
          <a:custGeom>
            <a:avLst/>
            <a:gdLst/>
            <a:ahLst/>
            <a:cxnLst/>
            <a:rect l="l" t="t" r="r" b="b"/>
            <a:pathLst>
              <a:path w="19011" h="11023">
                <a:moveTo>
                  <a:pt x="0" y="11023"/>
                </a:moveTo>
                <a:lnTo>
                  <a:pt x="19011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540377" y="862616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7772" y="1943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529144" y="8586956"/>
            <a:ext cx="90284" cy="52158"/>
          </a:xfrm>
          <a:custGeom>
            <a:avLst/>
            <a:gdLst/>
            <a:ahLst/>
            <a:cxnLst/>
            <a:rect l="l" t="t" r="r" b="b"/>
            <a:pathLst>
              <a:path w="90284" h="52158">
                <a:moveTo>
                  <a:pt x="0" y="52158"/>
                </a:moveTo>
                <a:lnTo>
                  <a:pt x="33807" y="32613"/>
                </a:lnTo>
                <a:lnTo>
                  <a:pt x="0" y="52158"/>
                </a:lnTo>
                <a:lnTo>
                  <a:pt x="90284" y="0"/>
                </a:lnTo>
                <a:lnTo>
                  <a:pt x="62204" y="161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528604" y="8633063"/>
            <a:ext cx="11125" cy="6375"/>
          </a:xfrm>
          <a:custGeom>
            <a:avLst/>
            <a:gdLst/>
            <a:ahLst/>
            <a:cxnLst/>
            <a:rect l="l" t="t" r="r" b="b"/>
            <a:pathLst>
              <a:path w="11125" h="6375">
                <a:moveTo>
                  <a:pt x="0" y="6375"/>
                </a:move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529144" y="8619570"/>
            <a:ext cx="33807" cy="19545"/>
          </a:xfrm>
          <a:custGeom>
            <a:avLst/>
            <a:gdLst/>
            <a:ahLst/>
            <a:cxnLst/>
            <a:rect l="l" t="t" r="r" b="b"/>
            <a:pathLst>
              <a:path w="33807" h="19545">
                <a:moveTo>
                  <a:pt x="0" y="19545"/>
                </a:moveTo>
                <a:lnTo>
                  <a:pt x="33807" y="0"/>
                </a:lnTo>
                <a:lnTo>
                  <a:pt x="0" y="19545"/>
                </a:lnTo>
                <a:lnTo>
                  <a:pt x="22567" y="6591"/>
                </a:lnTo>
                <a:lnTo>
                  <a:pt x="11226" y="13068"/>
                </a:lnTo>
                <a:lnTo>
                  <a:pt x="19011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529150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10579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548153" y="862162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3568" y="4533"/>
                </a:lnTo>
                <a:lnTo>
                  <a:pt x="0" y="6477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551717" y="8619564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548148" y="8619564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3568" y="6591"/>
                </a:moveTo>
                <a:lnTo>
                  <a:pt x="14795" y="0"/>
                </a:ln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551711" y="8619563"/>
            <a:ext cx="11239" cy="6591"/>
          </a:xfrm>
          <a:custGeom>
            <a:avLst/>
            <a:gdLst/>
            <a:ahLst/>
            <a:cxnLst/>
            <a:rect l="l" t="t" r="r" b="b"/>
            <a:pathLst>
              <a:path w="11239" h="6591">
                <a:moveTo>
                  <a:pt x="7670" y="2057"/>
                </a:moveTo>
                <a:lnTo>
                  <a:pt x="0" y="6591"/>
                </a:lnTo>
                <a:lnTo>
                  <a:pt x="11239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551719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476"/>
                </a:moveTo>
                <a:lnTo>
                  <a:pt x="22567" y="0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5976" y="3784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0" y="9283"/>
                </a:lnTo>
                <a:lnTo>
                  <a:pt x="767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551717" y="8576473"/>
            <a:ext cx="23545" cy="49682"/>
          </a:xfrm>
          <a:custGeom>
            <a:avLst/>
            <a:gdLst/>
            <a:ahLst/>
            <a:cxnLst/>
            <a:rect l="l" t="t" r="r" b="b"/>
            <a:pathLst>
              <a:path w="23545" h="49682">
                <a:moveTo>
                  <a:pt x="0" y="49682"/>
                </a:moveTo>
                <a:lnTo>
                  <a:pt x="15976" y="40398"/>
                </a:lnTo>
                <a:lnTo>
                  <a:pt x="11226" y="43091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3545" y="36080"/>
                </a:lnTo>
                <a:lnTo>
                  <a:pt x="4648" y="3022"/>
                </a:lnTo>
                <a:lnTo>
                  <a:pt x="9715" y="0"/>
                </a:lnTo>
                <a:lnTo>
                  <a:pt x="885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556361" y="8579498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0"/>
                </a:move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556368" y="8579497"/>
            <a:ext cx="18884" cy="37376"/>
          </a:xfrm>
          <a:custGeom>
            <a:avLst/>
            <a:gdLst/>
            <a:ahLst/>
            <a:cxnLst/>
            <a:rect l="l" t="t" r="r" b="b"/>
            <a:pathLst>
              <a:path w="18884" h="37376">
                <a:moveTo>
                  <a:pt x="17919" y="33591"/>
                </a:moveTo>
                <a:lnTo>
                  <a:pt x="18884" y="33045"/>
                </a:lnTo>
                <a:lnTo>
                  <a:pt x="11328" y="37376"/>
                </a:lnTo>
                <a:lnTo>
                  <a:pt x="17919" y="33591"/>
                </a:lnTo>
                <a:lnTo>
                  <a:pt x="18884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  <a:lnTo>
                  <a:pt x="18897" y="33045"/>
                </a:lnTo>
                <a:lnTo>
                  <a:pt x="17932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556360" y="8579504"/>
            <a:ext cx="18897" cy="37363"/>
          </a:xfrm>
          <a:custGeom>
            <a:avLst/>
            <a:gdLst/>
            <a:ahLst/>
            <a:cxnLst/>
            <a:rect l="l" t="t" r="r" b="b"/>
            <a:pathLst>
              <a:path w="18897" h="37363">
                <a:moveTo>
                  <a:pt x="18897" y="33045"/>
                </a:moveTo>
                <a:lnTo>
                  <a:pt x="11341" y="37363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560578" y="8575287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2908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559595" y="8576477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546" y="863"/>
                </a:moveTo>
                <a:lnTo>
                  <a:pt x="1841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5561436" y="8575499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0" y="977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5560140" y="8575503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3022" y="0"/>
                </a:moveTo>
                <a:lnTo>
                  <a:pt x="431" y="1511"/>
                </a:lnTo>
                <a:lnTo>
                  <a:pt x="1295" y="977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560141" y="8575499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0" y="1841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560573" y="8576477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560571" y="8575503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129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560573" y="8575290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0" y="1727"/>
                </a:moveTo>
                <a:lnTo>
                  <a:pt x="2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  <a:lnTo>
                  <a:pt x="1828" y="0"/>
                </a:lnTo>
                <a:lnTo>
                  <a:pt x="977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560141" y="8576471"/>
            <a:ext cx="1295" cy="876"/>
          </a:xfrm>
          <a:custGeom>
            <a:avLst/>
            <a:gdLst/>
            <a:ahLst/>
            <a:cxnLst/>
            <a:rect l="l" t="t" r="r" b="b"/>
            <a:pathLst>
              <a:path w="1295" h="876">
                <a:moveTo>
                  <a:pt x="431" y="546"/>
                </a:moveTo>
                <a:lnTo>
                  <a:pt x="1295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567701" y="8612551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4318"/>
                </a:moveTo>
                <a:lnTo>
                  <a:pt x="7556" y="0"/>
                </a:lnTo>
                <a:lnTo>
                  <a:pt x="6591" y="533"/>
                </a:lnTo>
                <a:lnTo>
                  <a:pt x="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567701" y="8611891"/>
            <a:ext cx="8636" cy="4978"/>
          </a:xfrm>
          <a:custGeom>
            <a:avLst/>
            <a:gdLst/>
            <a:ahLst/>
            <a:cxnLst/>
            <a:rect l="l" t="t" r="r" b="b"/>
            <a:pathLst>
              <a:path w="8636" h="4978">
                <a:moveTo>
                  <a:pt x="0" y="4978"/>
                </a:moveTo>
                <a:lnTo>
                  <a:pt x="8636" y="0"/>
                </a:lnTo>
                <a:lnTo>
                  <a:pt x="6591" y="1193"/>
                </a:lnTo>
                <a:lnTo>
                  <a:pt x="7442" y="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562946" y="8607794"/>
            <a:ext cx="20408" cy="11772"/>
          </a:xfrm>
          <a:custGeom>
            <a:avLst/>
            <a:gdLst/>
            <a:ahLst/>
            <a:cxnLst/>
            <a:rect l="l" t="t" r="r" b="b"/>
            <a:pathLst>
              <a:path w="20408" h="11772">
                <a:moveTo>
                  <a:pt x="0" y="11772"/>
                </a:moveTo>
                <a:lnTo>
                  <a:pt x="4749" y="9080"/>
                </a:lnTo>
                <a:lnTo>
                  <a:pt x="12306" y="4749"/>
                </a:lnTo>
                <a:lnTo>
                  <a:pt x="11341" y="5295"/>
                </a:lnTo>
                <a:lnTo>
                  <a:pt x="20408" y="0"/>
                </a:lnTo>
                <a:lnTo>
                  <a:pt x="1965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574281" y="8612549"/>
            <a:ext cx="863" cy="533"/>
          </a:xfrm>
          <a:custGeom>
            <a:avLst/>
            <a:gdLst/>
            <a:ahLst/>
            <a:cxnLst/>
            <a:rect l="l" t="t" r="r" b="b"/>
            <a:pathLst>
              <a:path w="863" h="533">
                <a:moveTo>
                  <a:pt x="546" y="215"/>
                </a:moveTo>
                <a:lnTo>
                  <a:pt x="0" y="53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562940" y="8571718"/>
            <a:ext cx="6819" cy="3898"/>
          </a:xfrm>
          <a:custGeom>
            <a:avLst/>
            <a:gdLst/>
            <a:ahLst/>
            <a:cxnLst/>
            <a:rect l="l" t="t" r="r" b="b"/>
            <a:pathLst>
              <a:path w="6819" h="3898">
                <a:moveTo>
                  <a:pt x="546" y="3568"/>
                </a:moveTo>
                <a:lnTo>
                  <a:pt x="0" y="3898"/>
                </a:lnTo>
                <a:lnTo>
                  <a:pt x="6819" y="0"/>
                </a:lnTo>
                <a:lnTo>
                  <a:pt x="617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569103" y="8569665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1295" y="1625"/>
                </a:moveTo>
                <a:lnTo>
                  <a:pt x="4216" y="0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569751" y="8570427"/>
            <a:ext cx="2159" cy="1295"/>
          </a:xfrm>
          <a:custGeom>
            <a:avLst/>
            <a:gdLst/>
            <a:ahLst/>
            <a:cxnLst/>
            <a:rect l="l" t="t" r="r" b="b"/>
            <a:pathLst>
              <a:path w="2159" h="1295">
                <a:moveTo>
                  <a:pt x="0" y="1295"/>
                </a:moveTo>
                <a:lnTo>
                  <a:pt x="2159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569103" y="8570431"/>
            <a:ext cx="2806" cy="1727"/>
          </a:xfrm>
          <a:custGeom>
            <a:avLst/>
            <a:gdLst/>
            <a:ahLst/>
            <a:cxnLst/>
            <a:rect l="l" t="t" r="r" b="b"/>
            <a:pathLst>
              <a:path w="2806" h="1727">
                <a:moveTo>
                  <a:pt x="0" y="1727"/>
                </a:moveTo>
                <a:lnTo>
                  <a:pt x="2806" y="0"/>
                </a:lnTo>
                <a:lnTo>
                  <a:pt x="86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569103" y="8569453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0" y="2705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562940" y="857528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569103" y="8569669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2489"/>
                </a:moveTo>
                <a:lnTo>
                  <a:pt x="4216" y="0"/>
                </a:lnTo>
                <a:lnTo>
                  <a:pt x="129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569103" y="8570421"/>
            <a:ext cx="2806" cy="1739"/>
          </a:xfrm>
          <a:custGeom>
            <a:avLst/>
            <a:gdLst/>
            <a:ahLst/>
            <a:cxnLst/>
            <a:rect l="l" t="t" r="r" b="b"/>
            <a:pathLst>
              <a:path w="2806" h="1739">
                <a:moveTo>
                  <a:pt x="863" y="1193"/>
                </a:moveTo>
                <a:lnTo>
                  <a:pt x="2806" y="0"/>
                </a:lnTo>
                <a:lnTo>
                  <a:pt x="0" y="1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569967" y="8570421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0" y="1193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569967" y="8569354"/>
            <a:ext cx="25158" cy="33045"/>
          </a:xfrm>
          <a:custGeom>
            <a:avLst/>
            <a:gdLst/>
            <a:ahLst/>
            <a:cxnLst/>
            <a:rect l="l" t="t" r="r" b="b"/>
            <a:pathLst>
              <a:path w="25158" h="33045">
                <a:moveTo>
                  <a:pt x="0" y="2260"/>
                </a:moveTo>
                <a:lnTo>
                  <a:pt x="3886" y="0"/>
                </a:lnTo>
                <a:lnTo>
                  <a:pt x="22898" y="33045"/>
                </a:lnTo>
                <a:lnTo>
                  <a:pt x="25158" y="31749"/>
                </a:lnTo>
                <a:lnTo>
                  <a:pt x="22898" y="33045"/>
                </a:lnTo>
                <a:lnTo>
                  <a:pt x="18249" y="249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571912" y="8569462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0" y="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569967" y="8569455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0" y="2158"/>
                </a:moveTo>
                <a:lnTo>
                  <a:pt x="1943" y="965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  <a:lnTo>
                  <a:pt x="86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577629" y="8610819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581632" y="8607258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583358" y="8605533"/>
            <a:ext cx="3886" cy="2260"/>
          </a:xfrm>
          <a:custGeom>
            <a:avLst/>
            <a:gdLst/>
            <a:ahLst/>
            <a:cxnLst/>
            <a:rect l="l" t="t" r="r" b="b"/>
            <a:pathLst>
              <a:path w="3886" h="2260">
                <a:moveTo>
                  <a:pt x="0" y="2260"/>
                </a:moveTo>
                <a:lnTo>
                  <a:pt x="3886" y="0"/>
                </a:lnTo>
                <a:lnTo>
                  <a:pt x="302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576341" y="8611580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0" y="317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587244" y="8594294"/>
            <a:ext cx="19558" cy="11239"/>
          </a:xfrm>
          <a:custGeom>
            <a:avLst/>
            <a:gdLst/>
            <a:ahLst/>
            <a:cxnLst/>
            <a:rect l="l" t="t" r="r" b="b"/>
            <a:pathLst>
              <a:path w="19558" h="11239">
                <a:moveTo>
                  <a:pt x="7886" y="6807"/>
                </a:moveTo>
                <a:lnTo>
                  <a:pt x="9613" y="5727"/>
                </a:lnTo>
                <a:lnTo>
                  <a:pt x="5626" y="8102"/>
                </a:lnTo>
                <a:lnTo>
                  <a:pt x="19557" y="0"/>
                </a:lnTo>
                <a:lnTo>
                  <a:pt x="0" y="11239"/>
                </a:lnTo>
                <a:lnTo>
                  <a:pt x="2806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585627" y="860639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588220" y="8594295"/>
            <a:ext cx="6908" cy="8102"/>
          </a:xfrm>
          <a:custGeom>
            <a:avLst/>
            <a:gdLst/>
            <a:ahLst/>
            <a:cxnLst/>
            <a:rect l="l" t="t" r="r" b="b"/>
            <a:pathLst>
              <a:path w="6908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592865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226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592649" y="860239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592865" y="8582949"/>
            <a:ext cx="33477" cy="19443"/>
          </a:xfrm>
          <a:custGeom>
            <a:avLst/>
            <a:gdLst/>
            <a:ahLst/>
            <a:cxnLst/>
            <a:rect l="l" t="t" r="r" b="b"/>
            <a:pathLst>
              <a:path w="33477" h="19443">
                <a:moveTo>
                  <a:pt x="16738" y="9728"/>
                </a:moveTo>
                <a:lnTo>
                  <a:pt x="26568" y="4000"/>
                </a:lnTo>
                <a:lnTo>
                  <a:pt x="0" y="19443"/>
                </a:lnTo>
                <a:lnTo>
                  <a:pt x="33477" y="0"/>
                </a:lnTo>
                <a:lnTo>
                  <a:pt x="30137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592865" y="8594293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8102"/>
                </a:moveTo>
                <a:lnTo>
                  <a:pt x="13931" y="0"/>
                </a:lnTo>
                <a:lnTo>
                  <a:pt x="0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592870" y="8601101"/>
            <a:ext cx="2260" cy="1295"/>
          </a:xfrm>
          <a:custGeom>
            <a:avLst/>
            <a:gdLst/>
            <a:ahLst/>
            <a:cxnLst/>
            <a:rect l="l" t="t" r="r" b="b"/>
            <a:pathLst>
              <a:path w="2260" h="1295">
                <a:moveTo>
                  <a:pt x="226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592860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4000" y="13068"/>
                </a:moveTo>
                <a:lnTo>
                  <a:pt x="0" y="15443"/>
                </a:lnTo>
                <a:lnTo>
                  <a:pt x="26568" y="0"/>
                </a:lnTo>
                <a:lnTo>
                  <a:pt x="2517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592865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16738" y="5727"/>
                </a:moveTo>
                <a:lnTo>
                  <a:pt x="26568" y="0"/>
                </a:lnTo>
                <a:lnTo>
                  <a:pt x="13931" y="7353"/>
                </a:lnTo>
                <a:lnTo>
                  <a:pt x="0" y="15443"/>
                </a:lnTo>
                <a:lnTo>
                  <a:pt x="4000" y="13068"/>
                </a:lnTo>
                <a:lnTo>
                  <a:pt x="0" y="15443"/>
                </a:lnTo>
                <a:lnTo>
                  <a:pt x="13931" y="7353"/>
                </a:lnTo>
                <a:lnTo>
                  <a:pt x="400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592865" y="8586952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0" y="15443"/>
                </a:moveTo>
                <a:lnTo>
                  <a:pt x="26568" y="0"/>
                </a:lnTo>
                <a:lnTo>
                  <a:pt x="2515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592865" y="8593543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4000" y="6477"/>
                </a:lnTo>
                <a:lnTo>
                  <a:pt x="0" y="8851"/>
                </a:lnTo>
                <a:lnTo>
                  <a:pt x="4000" y="6477"/>
                </a:lnTo>
                <a:lnTo>
                  <a:pt x="2260" y="7556"/>
                </a:lnTo>
                <a:lnTo>
                  <a:pt x="4000" y="6477"/>
                </a:lnTo>
                <a:lnTo>
                  <a:pt x="0" y="8851"/>
                </a:lnTo>
                <a:lnTo>
                  <a:pt x="15328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592864" y="8593538"/>
            <a:ext cx="15341" cy="8864"/>
          </a:xfrm>
          <a:custGeom>
            <a:avLst/>
            <a:gdLst/>
            <a:ahLst/>
            <a:cxnLst/>
            <a:rect l="l" t="t" r="r" b="b"/>
            <a:pathLst>
              <a:path w="15341" h="8864">
                <a:moveTo>
                  <a:pt x="2806" y="7238"/>
                </a:moveTo>
                <a:lnTo>
                  <a:pt x="13931" y="761"/>
                </a:lnTo>
                <a:lnTo>
                  <a:pt x="4000" y="6476"/>
                </a:lnTo>
                <a:lnTo>
                  <a:pt x="15341" y="0"/>
                </a:lnTo>
                <a:lnTo>
                  <a:pt x="0" y="8864"/>
                </a:lnTo>
                <a:lnTo>
                  <a:pt x="2806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596860" y="8594290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5727"/>
                </a:moveTo>
                <a:lnTo>
                  <a:pt x="9931" y="0"/>
                </a:lnTo>
                <a:lnTo>
                  <a:pt x="0" y="5727"/>
                </a:lnTo>
                <a:lnTo>
                  <a:pt x="993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606794" y="8560920"/>
            <a:ext cx="57886" cy="33375"/>
          </a:xfrm>
          <a:custGeom>
            <a:avLst/>
            <a:gdLst/>
            <a:ahLst/>
            <a:cxnLst/>
            <a:rect l="l" t="t" r="r" b="b"/>
            <a:pathLst>
              <a:path w="57886" h="33375">
                <a:moveTo>
                  <a:pt x="0" y="33375"/>
                </a:moveTo>
                <a:lnTo>
                  <a:pt x="57886" y="0"/>
                </a:lnTo>
                <a:lnTo>
                  <a:pt x="15557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606794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0" y="749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596860" y="858695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2738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409" y="6591"/>
                </a:lnTo>
                <a:lnTo>
                  <a:pt x="0" y="7340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280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122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618025" y="8582955"/>
            <a:ext cx="8318" cy="4864"/>
          </a:xfrm>
          <a:custGeom>
            <a:avLst/>
            <a:gdLst/>
            <a:ahLst/>
            <a:cxnLst/>
            <a:rect l="l" t="t" r="r" b="b"/>
            <a:pathLst>
              <a:path w="8318" h="4864">
                <a:moveTo>
                  <a:pt x="8318" y="0"/>
                </a:move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609609" y="8582958"/>
            <a:ext cx="16738" cy="9715"/>
          </a:xfrm>
          <a:custGeom>
            <a:avLst/>
            <a:gdLst/>
            <a:ahLst/>
            <a:cxnLst/>
            <a:rect l="l" t="t" r="r" b="b"/>
            <a:pathLst>
              <a:path w="16738" h="9715">
                <a:moveTo>
                  <a:pt x="12738" y="2374"/>
                </a:moveTo>
                <a:lnTo>
                  <a:pt x="16738" y="0"/>
                </a:lnTo>
                <a:lnTo>
                  <a:pt x="0" y="9715"/>
                </a:lnTo>
                <a:lnTo>
                  <a:pt x="9817" y="4000"/>
                </a:lnTo>
                <a:lnTo>
                  <a:pt x="8420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622347" y="8567407"/>
            <a:ext cx="31000" cy="17932"/>
          </a:xfrm>
          <a:custGeom>
            <a:avLst/>
            <a:gdLst/>
            <a:ahLst/>
            <a:cxnLst/>
            <a:rect l="l" t="t" r="r" b="b"/>
            <a:pathLst>
              <a:path w="31000" h="17932">
                <a:moveTo>
                  <a:pt x="647" y="17602"/>
                </a:moveTo>
                <a:lnTo>
                  <a:pt x="31000" y="0"/>
                </a:lnTo>
                <a:lnTo>
                  <a:pt x="647" y="17602"/>
                </a:lnTo>
                <a:lnTo>
                  <a:pt x="4000" y="15544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619426" y="8567407"/>
            <a:ext cx="33921" cy="19545"/>
          </a:xfrm>
          <a:custGeom>
            <a:avLst/>
            <a:gdLst/>
            <a:ahLst/>
            <a:cxnLst/>
            <a:rect l="l" t="t" r="r" b="b"/>
            <a:pathLst>
              <a:path w="33921" h="19545">
                <a:moveTo>
                  <a:pt x="3568" y="17602"/>
                </a:moveTo>
                <a:lnTo>
                  <a:pt x="33921" y="0"/>
                </a:lnTo>
                <a:lnTo>
                  <a:pt x="22682" y="6578"/>
                </a:lnTo>
                <a:lnTo>
                  <a:pt x="0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622347" y="8582952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647" y="2057"/>
                </a:moveTo>
                <a:lnTo>
                  <a:pt x="400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622347" y="8560923"/>
            <a:ext cx="42341" cy="24409"/>
          </a:xfrm>
          <a:custGeom>
            <a:avLst/>
            <a:gdLst/>
            <a:ahLst/>
            <a:cxnLst/>
            <a:rect l="l" t="t" r="r" b="b"/>
            <a:pathLst>
              <a:path w="42341" h="24409">
                <a:moveTo>
                  <a:pt x="0" y="24409"/>
                </a:moveTo>
                <a:lnTo>
                  <a:pt x="42341" y="0"/>
                </a:lnTo>
                <a:lnTo>
                  <a:pt x="0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630772" y="8560929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0" y="19545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642112" y="8559082"/>
            <a:ext cx="45148" cy="33705"/>
          </a:xfrm>
          <a:custGeom>
            <a:avLst/>
            <a:gdLst/>
            <a:ahLst/>
            <a:cxnLst/>
            <a:rect l="l" t="t" r="r" b="b"/>
            <a:pathLst>
              <a:path w="45148" h="33705">
                <a:moveTo>
                  <a:pt x="0" y="14909"/>
                </a:moveTo>
                <a:lnTo>
                  <a:pt x="25704" y="0"/>
                </a:lnTo>
                <a:lnTo>
                  <a:pt x="45148" y="33705"/>
                </a:lnTo>
                <a:lnTo>
                  <a:pt x="25704" y="0"/>
                </a:lnTo>
                <a:lnTo>
                  <a:pt x="1122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645891" y="8567404"/>
            <a:ext cx="7454" cy="4318"/>
          </a:xfrm>
          <a:custGeom>
            <a:avLst/>
            <a:gdLst/>
            <a:ahLst/>
            <a:cxnLst/>
            <a:rect l="l" t="t" r="r" b="b"/>
            <a:pathLst>
              <a:path w="7454" h="4318">
                <a:moveTo>
                  <a:pt x="0" y="4318"/>
                </a:moveTo>
                <a:lnTo>
                  <a:pt x="7454" y="0"/>
                </a:lnTo>
                <a:lnTo>
                  <a:pt x="0" y="4318"/>
                </a:lnTo>
                <a:lnTo>
                  <a:pt x="7454" y="0"/>
                </a:ln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16852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653345" y="8559083"/>
            <a:ext cx="33909" cy="33705"/>
          </a:xfrm>
          <a:custGeom>
            <a:avLst/>
            <a:gdLst/>
            <a:ahLst/>
            <a:cxnLst/>
            <a:rect l="l" t="t" r="r" b="b"/>
            <a:pathLst>
              <a:path w="33909" h="33705">
                <a:moveTo>
                  <a:pt x="0" y="8318"/>
                </a:moveTo>
                <a:lnTo>
                  <a:pt x="14465" y="0"/>
                </a:lnTo>
                <a:lnTo>
                  <a:pt x="33909" y="33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11341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687255" y="8592784"/>
            <a:ext cx="863" cy="1943"/>
          </a:xfrm>
          <a:custGeom>
            <a:avLst/>
            <a:gdLst/>
            <a:ahLst/>
            <a:cxnLst/>
            <a:rect l="l" t="t" r="r" b="b"/>
            <a:pathLst>
              <a:path w="863" h="1943">
                <a:moveTo>
                  <a:pt x="0" y="1943"/>
                </a:moveTo>
                <a:lnTo>
                  <a:pt x="863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302346" y="8559083"/>
            <a:ext cx="187807" cy="131876"/>
          </a:xfrm>
          <a:custGeom>
            <a:avLst/>
            <a:gdLst/>
            <a:ahLst/>
            <a:cxnLst/>
            <a:rect l="l" t="t" r="r" b="b"/>
            <a:pathLst>
              <a:path w="187807" h="131876">
                <a:moveTo>
                  <a:pt x="141909" y="70205"/>
                </a:moveTo>
                <a:lnTo>
                  <a:pt x="181546" y="93103"/>
                </a:lnTo>
                <a:lnTo>
                  <a:pt x="150329" y="75069"/>
                </a:lnTo>
                <a:lnTo>
                  <a:pt x="187807" y="96659"/>
                </a:lnTo>
                <a:lnTo>
                  <a:pt x="167500" y="131876"/>
                </a:lnTo>
                <a:lnTo>
                  <a:pt x="0" y="35217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0" y="35217"/>
                </a:lnTo>
                <a:lnTo>
                  <a:pt x="167500" y="131876"/>
                </a:lnTo>
                <a:lnTo>
                  <a:pt x="187807" y="96659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303207" y="8559092"/>
            <a:ext cx="19443" cy="33693"/>
          </a:xfrm>
          <a:custGeom>
            <a:avLst/>
            <a:gdLst/>
            <a:ahLst/>
            <a:cxnLst/>
            <a:rect l="l" t="t" r="r" b="b"/>
            <a:pathLst>
              <a:path w="19443" h="33693">
                <a:moveTo>
                  <a:pt x="0" y="33693"/>
                </a:moveTo>
                <a:lnTo>
                  <a:pt x="19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303207" y="8594727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0" y="0"/>
                </a:moveTo>
                <a:lnTo>
                  <a:pt x="166636" y="96227"/>
                </a:lnTo>
                <a:lnTo>
                  <a:pt x="186944" y="61023"/>
                </a:lnTo>
                <a:lnTo>
                  <a:pt x="147421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38658" y="22351"/>
                </a:ln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343066" y="8570852"/>
            <a:ext cx="39192" cy="22694"/>
          </a:xfrm>
          <a:custGeom>
            <a:avLst/>
            <a:gdLst/>
            <a:ahLst/>
            <a:cxnLst/>
            <a:rect l="l" t="t" r="r" b="b"/>
            <a:pathLst>
              <a:path w="39192" h="22694">
                <a:moveTo>
                  <a:pt x="18999" y="11023"/>
                </a:moveTo>
                <a:lnTo>
                  <a:pt x="39192" y="22694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  <a:lnTo>
                  <a:pt x="21056" y="12103"/>
                </a:lnTo>
                <a:lnTo>
                  <a:pt x="18999" y="1102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343066" y="8570852"/>
            <a:ext cx="27965" cy="16103"/>
          </a:xfrm>
          <a:custGeom>
            <a:avLst/>
            <a:gdLst/>
            <a:ahLst/>
            <a:cxnLst/>
            <a:rect l="l" t="t" r="r" b="b"/>
            <a:pathLst>
              <a:path w="27965" h="16103">
                <a:moveTo>
                  <a:pt x="18999" y="11023"/>
                </a:move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343060" y="8570859"/>
            <a:ext cx="1511" cy="863"/>
          </a:xfrm>
          <a:custGeom>
            <a:avLst/>
            <a:gdLst/>
            <a:ahLst/>
            <a:cxnLst/>
            <a:rect l="l" t="t" r="r" b="b"/>
            <a:pathLst>
              <a:path w="1511" h="863">
                <a:moveTo>
                  <a:pt x="1511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343063" y="8570865"/>
            <a:ext cx="50533" cy="29146"/>
          </a:xfrm>
          <a:custGeom>
            <a:avLst/>
            <a:gdLst/>
            <a:ahLst/>
            <a:cxnLst/>
            <a:rect l="l" t="t" r="r" b="b"/>
            <a:pathLst>
              <a:path w="50533" h="29146">
                <a:moveTo>
                  <a:pt x="38658" y="22351"/>
                </a:moveTo>
                <a:lnTo>
                  <a:pt x="50533" y="29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348351" y="8573992"/>
            <a:ext cx="15773" cy="8966"/>
          </a:xfrm>
          <a:custGeom>
            <a:avLst/>
            <a:gdLst/>
            <a:ahLst/>
            <a:cxnLst/>
            <a:rect l="l" t="t" r="r" b="b"/>
            <a:pathLst>
              <a:path w="15773" h="8966">
                <a:moveTo>
                  <a:pt x="0" y="0"/>
                </a:moveTo>
                <a:lnTo>
                  <a:pt x="15773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348351" y="8573992"/>
            <a:ext cx="22682" cy="12954"/>
          </a:xfrm>
          <a:custGeom>
            <a:avLst/>
            <a:gdLst/>
            <a:ahLst/>
            <a:cxnLst/>
            <a:rect l="l" t="t" r="r" b="b"/>
            <a:pathLst>
              <a:path w="22682" h="12953">
                <a:moveTo>
                  <a:pt x="0" y="0"/>
                </a:moveTo>
                <a:lnTo>
                  <a:pt x="15773" y="8966"/>
                </a:lnTo>
                <a:lnTo>
                  <a:pt x="13716" y="7886"/>
                </a:lnTo>
                <a:lnTo>
                  <a:pt x="22682" y="12954"/>
                </a:lnTo>
                <a:lnTo>
                  <a:pt x="137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362061" y="8581876"/>
            <a:ext cx="2057" cy="1079"/>
          </a:xfrm>
          <a:custGeom>
            <a:avLst/>
            <a:gdLst/>
            <a:ahLst/>
            <a:cxnLst/>
            <a:rect l="l" t="t" r="r" b="b"/>
            <a:pathLst>
              <a:path w="2057" h="1079">
                <a:moveTo>
                  <a:pt x="2057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362067" y="8581871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8966" y="5080"/>
                </a:moveTo>
                <a:lnTo>
                  <a:pt x="20193" y="11671"/>
                </a:lnTo>
                <a:lnTo>
                  <a:pt x="19659" y="11341"/>
                </a:lnTo>
                <a:lnTo>
                  <a:pt x="31534" y="181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29476" y="17068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364119" y="8582955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8148" y="10579"/>
                </a:ln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371029" y="8586956"/>
            <a:ext cx="11239" cy="6578"/>
          </a:xfrm>
          <a:custGeom>
            <a:avLst/>
            <a:gdLst/>
            <a:ahLst/>
            <a:cxnLst/>
            <a:rect l="l" t="t" r="r" b="b"/>
            <a:pathLst>
              <a:path w="11239" h="6578">
                <a:moveTo>
                  <a:pt x="10693" y="6261"/>
                </a:moveTo>
                <a:lnTo>
                  <a:pt x="11239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409" y="7772"/>
                </a:lnTo>
                <a:lnTo>
                  <a:pt x="11341" y="13500"/>
                </a:lnTo>
                <a:lnTo>
                  <a:pt x="0" y="7023"/>
                </a:ln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381716" y="8593223"/>
            <a:ext cx="11887" cy="6794"/>
          </a:xfrm>
          <a:custGeom>
            <a:avLst/>
            <a:gdLst/>
            <a:ahLst/>
            <a:cxnLst/>
            <a:rect l="l" t="t" r="r" b="b"/>
            <a:pathLst>
              <a:path w="11887" h="6794">
                <a:moveTo>
                  <a:pt x="546" y="317"/>
                </a:moveTo>
                <a:lnTo>
                  <a:pt x="11887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3238" y="15341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393602" y="8586523"/>
            <a:ext cx="13284" cy="19545"/>
          </a:xfrm>
          <a:custGeom>
            <a:avLst/>
            <a:gdLst/>
            <a:ahLst/>
            <a:cxnLst/>
            <a:rect l="l" t="t" r="r" b="b"/>
            <a:pathLst>
              <a:path w="13284" h="19545">
                <a:moveTo>
                  <a:pt x="10477" y="19545"/>
                </a:moveTo>
                <a:lnTo>
                  <a:pt x="0" y="13500"/>
                </a:lnTo>
                <a:lnTo>
                  <a:pt x="3136" y="15328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393602" y="8600018"/>
            <a:ext cx="9283" cy="5397"/>
          </a:xfrm>
          <a:custGeom>
            <a:avLst/>
            <a:gdLst/>
            <a:ahLst/>
            <a:cxnLst/>
            <a:rect l="l" t="t" r="r" b="b"/>
            <a:pathLst>
              <a:path w="9283" h="5397">
                <a:moveTo>
                  <a:pt x="0" y="0"/>
                </a:moveTo>
                <a:lnTo>
                  <a:pt x="9283" y="5397"/>
                </a:lnTo>
                <a:lnTo>
                  <a:pt x="7023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382258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1409" y="749"/>
                </a:moveTo>
                <a:lnTo>
                  <a:pt x="0" y="0"/>
                </a:lnTo>
                <a:lnTo>
                  <a:pt x="1409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3238" y="15341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383670" y="8594290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9931" y="5727"/>
                </a:moveTo>
                <a:lnTo>
                  <a:pt x="13931" y="8102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393602" y="8600018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399220" y="8603265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403217" y="8605528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0" y="0"/>
                </a:moveTo>
                <a:lnTo>
                  <a:pt x="172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397707" y="860239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393604" y="8600014"/>
            <a:ext cx="3987" cy="2387"/>
          </a:xfrm>
          <a:custGeom>
            <a:avLst/>
            <a:gdLst/>
            <a:ahLst/>
            <a:cxnLst/>
            <a:rect l="l" t="t" r="r" b="b"/>
            <a:pathLst>
              <a:path w="3987" h="2387">
                <a:moveTo>
                  <a:pt x="3238" y="1841"/>
                </a:moveTo>
                <a:lnTo>
                  <a:pt x="3987" y="2387"/>
                </a:lnTo>
                <a:lnTo>
                  <a:pt x="0" y="0"/>
                </a:ln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393598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4000" y="2374"/>
                </a:moveTo>
                <a:lnTo>
                  <a:pt x="0" y="0"/>
                </a:lnTo>
                <a:lnTo>
                  <a:pt x="4000" y="2374"/>
                </a:lnTo>
                <a:lnTo>
                  <a:pt x="114" y="101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408292" y="860855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0" y="0"/>
                </a:moveTo>
                <a:lnTo>
                  <a:pt x="5080" y="2921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408615" y="8608668"/>
            <a:ext cx="7556" cy="4419"/>
          </a:xfrm>
          <a:custGeom>
            <a:avLst/>
            <a:gdLst/>
            <a:ahLst/>
            <a:cxnLst/>
            <a:rect l="l" t="t" r="r" b="b"/>
            <a:pathLst>
              <a:path w="7556" h="4419">
                <a:moveTo>
                  <a:pt x="215" y="101"/>
                </a:moveTo>
                <a:lnTo>
                  <a:pt x="0" y="0"/>
                </a:lnTo>
                <a:lnTo>
                  <a:pt x="7556" y="4419"/>
                </a:lnTo>
                <a:lnTo>
                  <a:pt x="4749" y="2794"/>
                </a:lnTo>
                <a:lnTo>
                  <a:pt x="518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413367" y="861146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0"/>
                </a:moveTo>
                <a:lnTo>
                  <a:pt x="2806" y="1625"/>
                </a:lnTo>
                <a:lnTo>
                  <a:pt x="1397" y="761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411208" y="8579501"/>
            <a:ext cx="27533" cy="46659"/>
          </a:xfrm>
          <a:custGeom>
            <a:avLst/>
            <a:gdLst/>
            <a:ahLst/>
            <a:cxnLst/>
            <a:rect l="l" t="t" r="r" b="b"/>
            <a:pathLst>
              <a:path w="27533" h="46659">
                <a:moveTo>
                  <a:pt x="0" y="30670"/>
                </a:moveTo>
                <a:lnTo>
                  <a:pt x="27533" y="46659"/>
                </a:lnTo>
                <a:lnTo>
                  <a:pt x="3987" y="33045"/>
                </a:lnTo>
                <a:lnTo>
                  <a:pt x="229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406671" y="8607582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415198" y="8579498"/>
            <a:ext cx="34886" cy="53136"/>
          </a:xfrm>
          <a:custGeom>
            <a:avLst/>
            <a:gdLst/>
            <a:ahLst/>
            <a:cxnLst/>
            <a:rect l="l" t="t" r="r" b="b"/>
            <a:pathLst>
              <a:path w="34886" h="53136">
                <a:moveTo>
                  <a:pt x="19011" y="0"/>
                </a:moveTo>
                <a:lnTo>
                  <a:pt x="0" y="33045"/>
                </a:lnTo>
                <a:lnTo>
                  <a:pt x="12319" y="40068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12319" y="40068"/>
                </a:lnTo>
                <a:lnTo>
                  <a:pt x="977" y="33591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34886" y="53136"/>
                </a:lnTo>
                <a:lnTo>
                  <a:pt x="29057" y="49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415201" y="8612549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0"/>
                </a:moveTo>
                <a:lnTo>
                  <a:pt x="7556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415197" y="8579498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2319" y="40068"/>
                </a:moveTo>
                <a:lnTo>
                  <a:pt x="23545" y="46659"/>
                </a:lnTo>
                <a:lnTo>
                  <a:pt x="0" y="33045"/>
                </a:lnTo>
                <a:lnTo>
                  <a:pt x="19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415201" y="8577230"/>
            <a:ext cx="19011" cy="35864"/>
          </a:xfrm>
          <a:custGeom>
            <a:avLst/>
            <a:gdLst/>
            <a:ahLst/>
            <a:cxnLst/>
            <a:rect l="l" t="t" r="r" b="b"/>
            <a:pathLst>
              <a:path w="19011" h="35864">
                <a:moveTo>
                  <a:pt x="0" y="35318"/>
                </a:moveTo>
                <a:lnTo>
                  <a:pt x="977" y="35864"/>
                </a:lnTo>
                <a:lnTo>
                  <a:pt x="0" y="35318"/>
                </a:lnTo>
                <a:lnTo>
                  <a:pt x="977" y="35864"/>
                </a:lnTo>
                <a:lnTo>
                  <a:pt x="0" y="35318"/>
                </a:lnTo>
                <a:lnTo>
                  <a:pt x="19011" y="2273"/>
                </a:lnTo>
                <a:lnTo>
                  <a:pt x="15011" y="0"/>
                </a:lnTo>
                <a:lnTo>
                  <a:pt x="16751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416176" y="861308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6"/>
                </a:ln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404835" y="8569459"/>
            <a:ext cx="21704" cy="20408"/>
          </a:xfrm>
          <a:custGeom>
            <a:avLst/>
            <a:gdLst/>
            <a:ahLst/>
            <a:cxnLst/>
            <a:rect l="l" t="t" r="r" b="b"/>
            <a:pathLst>
              <a:path w="21704" h="20408">
                <a:moveTo>
                  <a:pt x="0" y="20408"/>
                </a:moveTo>
                <a:lnTo>
                  <a:pt x="11988" y="0"/>
                </a:lnTo>
                <a:lnTo>
                  <a:pt x="21704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416170" y="861308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6591" y="3784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416175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341" y="6476"/>
                </a:moveTo>
                <a:lnTo>
                  <a:pt x="22567" y="13068"/>
                </a:lnTo>
                <a:lnTo>
                  <a:pt x="11341" y="6476"/>
                </a:lnTo>
                <a:lnTo>
                  <a:pt x="22567" y="13068"/>
                </a:lnTo>
                <a:lnTo>
                  <a:pt x="659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416170" y="8613085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6591" y="378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424707" y="8574100"/>
            <a:ext cx="7124" cy="4102"/>
          </a:xfrm>
          <a:custGeom>
            <a:avLst/>
            <a:gdLst/>
            <a:ahLst/>
            <a:cxnLst/>
            <a:rect l="l" t="t" r="r" b="b"/>
            <a:pathLst>
              <a:path w="7124" h="4102">
                <a:moveTo>
                  <a:pt x="0" y="0"/>
                </a:moveTo>
                <a:lnTo>
                  <a:pt x="7124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5421031" y="8571934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5419956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0" y="0"/>
                </a:moveTo>
                <a:lnTo>
                  <a:pt x="749" y="431"/>
                </a:ln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5419956" y="8571290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421895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2273" y="1295"/>
                </a:moveTo>
                <a:lnTo>
                  <a:pt x="0" y="0"/>
                </a:lnTo>
                <a:lnTo>
                  <a:pt x="4648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420064" y="8571405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38745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3568" y="1943"/>
                </a:lnTo>
                <a:lnTo>
                  <a:pt x="0" y="0"/>
                </a:lnTo>
                <a:lnTo>
                  <a:pt x="11341" y="6477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427516" y="861956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0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428700" y="8576374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3136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431185" y="8577773"/>
            <a:ext cx="2705" cy="1625"/>
          </a:xfrm>
          <a:custGeom>
            <a:avLst/>
            <a:gdLst/>
            <a:ahLst/>
            <a:cxnLst/>
            <a:rect l="l" t="t" r="r" b="b"/>
            <a:pathLst>
              <a:path w="2705" h="1625">
                <a:moveTo>
                  <a:pt x="0" y="0"/>
                </a:moveTo>
                <a:lnTo>
                  <a:pt x="270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428698" y="8576368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4216" y="2374"/>
                </a:moveTo>
                <a:lnTo>
                  <a:pt x="5079" y="2921"/>
                </a:lnTo>
                <a:lnTo>
                  <a:pt x="0" y="0"/>
                </a:ln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30211" y="8577238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  <a:lnTo>
                  <a:pt x="367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28706" y="8576374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3238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433778" y="8579283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0"/>
                </a:move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428703" y="8576369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0" y="0"/>
                </a:moveTo>
                <a:lnTo>
                  <a:pt x="3136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432915" y="8578743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0" y="0"/>
                </a:moveTo>
                <a:lnTo>
                  <a:pt x="96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430211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2476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430211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625" y="965"/>
                </a:moveTo>
                <a:lnTo>
                  <a:pt x="0" y="0"/>
                </a:lnTo>
                <a:lnTo>
                  <a:pt x="1727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432908" y="8578743"/>
            <a:ext cx="977" cy="647"/>
          </a:xfrm>
          <a:custGeom>
            <a:avLst/>
            <a:gdLst/>
            <a:ahLst/>
            <a:cxnLst/>
            <a:rect l="l" t="t" r="r" b="b"/>
            <a:pathLst>
              <a:path w="977" h="647">
                <a:moveTo>
                  <a:pt x="977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432915" y="8578736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863" y="546"/>
                </a:moveTo>
                <a:lnTo>
                  <a:pt x="965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5430207" y="8577226"/>
            <a:ext cx="3682" cy="2171"/>
          </a:xfrm>
          <a:custGeom>
            <a:avLst/>
            <a:gdLst/>
            <a:ahLst/>
            <a:cxnLst/>
            <a:rect l="l" t="t" r="r" b="b"/>
            <a:pathLst>
              <a:path w="3683" h="2171">
                <a:moveTo>
                  <a:pt x="977" y="546"/>
                </a:moveTo>
                <a:lnTo>
                  <a:pt x="3682" y="2171"/>
                </a:lnTo>
                <a:lnTo>
                  <a:pt x="977" y="546"/>
                </a:lnTo>
                <a:lnTo>
                  <a:pt x="3568" y="2057"/>
                </a:lnTo>
                <a:lnTo>
                  <a:pt x="0" y="0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430210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3568" y="2044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5431181" y="8577778"/>
            <a:ext cx="2705" cy="1612"/>
          </a:xfrm>
          <a:custGeom>
            <a:avLst/>
            <a:gdLst/>
            <a:ahLst/>
            <a:cxnLst/>
            <a:rect l="l" t="t" r="r" b="b"/>
            <a:pathLst>
              <a:path w="2705" h="1612">
                <a:moveTo>
                  <a:pt x="2705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5438741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568" y="1943"/>
                </a:moveTo>
                <a:lnTo>
                  <a:pt x="11341" y="6477"/>
                </a:lnTo>
                <a:lnTo>
                  <a:pt x="5511" y="3136"/>
                </a:ln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5450086" y="8632638"/>
            <a:ext cx="31318" cy="18034"/>
          </a:xfrm>
          <a:custGeom>
            <a:avLst/>
            <a:gdLst/>
            <a:ahLst/>
            <a:cxnLst/>
            <a:rect l="l" t="t" r="r" b="b"/>
            <a:pathLst>
              <a:path w="31318" h="18033">
                <a:moveTo>
                  <a:pt x="0" y="0"/>
                </a:moveTo>
                <a:lnTo>
                  <a:pt x="31318" y="18033"/>
                </a:lnTo>
                <a:lnTo>
                  <a:pt x="11772" y="6794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  <a:lnTo>
                  <a:pt x="11341" y="6489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5450625" y="8632967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11239" y="6476"/>
                </a:lnTo>
                <a:lnTo>
                  <a:pt x="22034" y="127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5452680" y="8634148"/>
            <a:ext cx="37477" cy="21602"/>
          </a:xfrm>
          <a:custGeom>
            <a:avLst/>
            <a:gdLst/>
            <a:ahLst/>
            <a:cxnLst/>
            <a:rect l="l" t="t" r="r" b="b"/>
            <a:pathLst>
              <a:path w="37477" h="21602">
                <a:moveTo>
                  <a:pt x="0" y="0"/>
                </a:moveTo>
                <a:lnTo>
                  <a:pt x="3747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5450083" y="8632637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1841" y="1079"/>
                </a:moveTo>
                <a:lnTo>
                  <a:pt x="2590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5450631" y="863296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1226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450622" y="8632955"/>
            <a:ext cx="39535" cy="58000"/>
          </a:xfrm>
          <a:custGeom>
            <a:avLst/>
            <a:gdLst/>
            <a:ahLst/>
            <a:cxnLst/>
            <a:rect l="l" t="t" r="r" b="b"/>
            <a:pathLst>
              <a:path w="39535" h="58000">
                <a:moveTo>
                  <a:pt x="19227" y="58000"/>
                </a:moveTo>
                <a:lnTo>
                  <a:pt x="39535" y="22796"/>
                </a:lnTo>
                <a:lnTo>
                  <a:pt x="0" y="0"/>
                </a:lnTo>
                <a:lnTo>
                  <a:pt x="2057" y="1193"/>
                </a:lnTo>
                <a:lnTo>
                  <a:pt x="1308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451924" y="8633716"/>
            <a:ext cx="29476" cy="16954"/>
          </a:xfrm>
          <a:custGeom>
            <a:avLst/>
            <a:gdLst/>
            <a:ahLst/>
            <a:cxnLst/>
            <a:rect l="l" t="t" r="r" b="b"/>
            <a:pathLst>
              <a:path w="29476" h="16954">
                <a:moveTo>
                  <a:pt x="0" y="0"/>
                </a:moveTo>
                <a:lnTo>
                  <a:pt x="29476" y="169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450626" y="8632962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472659" y="8684585"/>
            <a:ext cx="863" cy="1511"/>
          </a:xfrm>
          <a:custGeom>
            <a:avLst/>
            <a:gdLst/>
            <a:ahLst/>
            <a:cxnLst/>
            <a:rect l="l" t="t" r="r" b="b"/>
            <a:pathLst>
              <a:path w="863" h="1511">
                <a:moveTo>
                  <a:pt x="0" y="1511"/>
                </a:moveTo>
                <a:lnTo>
                  <a:pt x="863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461858" y="8639439"/>
            <a:ext cx="28295" cy="33807"/>
          </a:xfrm>
          <a:custGeom>
            <a:avLst/>
            <a:gdLst/>
            <a:ahLst/>
            <a:cxnLst/>
            <a:rect l="l" t="t" r="r" b="b"/>
            <a:pathLst>
              <a:path w="28295" h="33807">
                <a:moveTo>
                  <a:pt x="0" y="0"/>
                </a:moveTo>
                <a:lnTo>
                  <a:pt x="19545" y="11226"/>
                </a:lnTo>
                <a:lnTo>
                  <a:pt x="10807" y="6261"/>
                </a:lnTo>
                <a:lnTo>
                  <a:pt x="28295" y="16306"/>
                </a:lnTo>
                <a:lnTo>
                  <a:pt x="18148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461858" y="8639439"/>
            <a:ext cx="28295" cy="45148"/>
          </a:xfrm>
          <a:custGeom>
            <a:avLst/>
            <a:gdLst/>
            <a:ahLst/>
            <a:cxnLst/>
            <a:rect l="l" t="t" r="r" b="b"/>
            <a:pathLst>
              <a:path w="28295" h="45148">
                <a:moveTo>
                  <a:pt x="0" y="0"/>
                </a:moveTo>
                <a:lnTo>
                  <a:pt x="28295" y="16306"/>
                </a:lnTo>
                <a:lnTo>
                  <a:pt x="11671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461858" y="8639439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472659" y="8645705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0" y="0"/>
                </a:moveTo>
                <a:lnTo>
                  <a:pt x="8750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473518" y="8652178"/>
            <a:ext cx="16637" cy="32397"/>
          </a:xfrm>
          <a:custGeom>
            <a:avLst/>
            <a:gdLst/>
            <a:ahLst/>
            <a:cxnLst/>
            <a:rect l="l" t="t" r="r" b="b"/>
            <a:pathLst>
              <a:path w="16637" h="32397">
                <a:moveTo>
                  <a:pt x="16637" y="3568"/>
                </a:moveTo>
                <a:lnTo>
                  <a:pt x="0" y="32397"/>
                </a:lnTo>
                <a:lnTo>
                  <a:pt x="16637" y="3568"/>
                </a:lnTo>
                <a:lnTo>
                  <a:pt x="10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473520" y="8650672"/>
            <a:ext cx="16637" cy="33909"/>
          </a:xfrm>
          <a:custGeom>
            <a:avLst/>
            <a:gdLst/>
            <a:ahLst/>
            <a:cxnLst/>
            <a:rect l="l" t="t" r="r" b="b"/>
            <a:pathLst>
              <a:path w="16637" h="33908">
                <a:moveTo>
                  <a:pt x="7886" y="0"/>
                </a:moveTo>
                <a:lnTo>
                  <a:pt x="16636" y="5079"/>
                </a:lnTo>
                <a:lnTo>
                  <a:pt x="0" y="33908"/>
                </a:lnTo>
                <a:lnTo>
                  <a:pt x="16636" y="5079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009555" y="7915187"/>
            <a:ext cx="5397" cy="3022"/>
          </a:xfrm>
          <a:custGeom>
            <a:avLst/>
            <a:gdLst/>
            <a:ahLst/>
            <a:cxnLst/>
            <a:rect l="l" t="t" r="r" b="b"/>
            <a:pathLst>
              <a:path w="5397" h="3022">
                <a:moveTo>
                  <a:pt x="0" y="2920"/>
                </a:moveTo>
                <a:lnTo>
                  <a:pt x="647" y="3022"/>
                </a:lnTo>
                <a:lnTo>
                  <a:pt x="1295" y="2819"/>
                </a:lnTo>
                <a:lnTo>
                  <a:pt x="2374" y="2489"/>
                </a:lnTo>
                <a:lnTo>
                  <a:pt x="3352" y="1943"/>
                </a:lnTo>
                <a:lnTo>
                  <a:pt x="4102" y="1625"/>
                </a:lnTo>
                <a:lnTo>
                  <a:pt x="4648" y="977"/>
                </a:lnTo>
                <a:lnTo>
                  <a:pt x="5080" y="546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002098" y="7913898"/>
            <a:ext cx="4216" cy="3886"/>
          </a:xfrm>
          <a:custGeom>
            <a:avLst/>
            <a:gdLst/>
            <a:ahLst/>
            <a:cxnLst/>
            <a:rect l="l" t="t" r="r" b="b"/>
            <a:pathLst>
              <a:path w="4216" h="3886">
                <a:moveTo>
                  <a:pt x="4216" y="3886"/>
                </a:moveTo>
                <a:lnTo>
                  <a:pt x="3136" y="3568"/>
                </a:lnTo>
                <a:lnTo>
                  <a:pt x="2171" y="2806"/>
                </a:lnTo>
                <a:lnTo>
                  <a:pt x="1511" y="2374"/>
                </a:lnTo>
                <a:lnTo>
                  <a:pt x="977" y="1727"/>
                </a:lnTo>
                <a:lnTo>
                  <a:pt x="43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000369" y="7897696"/>
            <a:ext cx="1524" cy="7124"/>
          </a:xfrm>
          <a:custGeom>
            <a:avLst/>
            <a:gdLst/>
            <a:ahLst/>
            <a:cxnLst/>
            <a:rect l="l" t="t" r="r" b="b"/>
            <a:pathLst>
              <a:path w="1524" h="7124">
                <a:moveTo>
                  <a:pt x="546" y="0"/>
                </a:moveTo>
                <a:lnTo>
                  <a:pt x="215" y="1396"/>
                </a:lnTo>
                <a:lnTo>
                  <a:pt x="0" y="2806"/>
                </a:lnTo>
                <a:lnTo>
                  <a:pt x="0" y="3340"/>
                </a:lnTo>
                <a:lnTo>
                  <a:pt x="114" y="3886"/>
                </a:lnTo>
                <a:lnTo>
                  <a:pt x="330" y="4864"/>
                </a:lnTo>
                <a:lnTo>
                  <a:pt x="647" y="5727"/>
                </a:lnTo>
                <a:lnTo>
                  <a:pt x="977" y="6476"/>
                </a:lnTo>
                <a:lnTo>
                  <a:pt x="1524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006855" y="7904932"/>
            <a:ext cx="3670" cy="330"/>
          </a:xfrm>
          <a:custGeom>
            <a:avLst/>
            <a:gdLst/>
            <a:ahLst/>
            <a:cxnLst/>
            <a:rect l="l" t="t" r="r" b="b"/>
            <a:pathLst>
              <a:path w="3670" h="330">
                <a:moveTo>
                  <a:pt x="3670" y="0"/>
                </a:moveTo>
                <a:lnTo>
                  <a:pt x="2590" y="215"/>
                </a:lnTo>
                <a:lnTo>
                  <a:pt x="2158" y="330"/>
                </a:lnTo>
                <a:lnTo>
                  <a:pt x="1625" y="330"/>
                </a:lnTo>
                <a:lnTo>
                  <a:pt x="863" y="215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006963" y="7895422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4102" y="546"/>
                </a:moveTo>
                <a:lnTo>
                  <a:pt x="3454" y="228"/>
                </a:lnTo>
                <a:lnTo>
                  <a:pt x="2705" y="114"/>
                </a:lnTo>
                <a:lnTo>
                  <a:pt x="2273" y="0"/>
                </a:lnTo>
                <a:lnTo>
                  <a:pt x="1727" y="0"/>
                </a:lnTo>
                <a:lnTo>
                  <a:pt x="863" y="114"/>
                </a:lnTo>
                <a:lnTo>
                  <a:pt x="0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003940" y="7892507"/>
            <a:ext cx="7556" cy="1409"/>
          </a:xfrm>
          <a:custGeom>
            <a:avLst/>
            <a:gdLst/>
            <a:ahLst/>
            <a:cxnLst/>
            <a:rect l="l" t="t" r="r" b="b"/>
            <a:pathLst>
              <a:path w="7556" h="1409">
                <a:moveTo>
                  <a:pt x="0" y="1409"/>
                </a:moveTo>
                <a:lnTo>
                  <a:pt x="863" y="761"/>
                </a:lnTo>
                <a:lnTo>
                  <a:pt x="1079" y="647"/>
                </a:lnTo>
                <a:lnTo>
                  <a:pt x="2159" y="330"/>
                </a:lnTo>
                <a:lnTo>
                  <a:pt x="3454" y="0"/>
                </a:lnTo>
                <a:lnTo>
                  <a:pt x="4864" y="0"/>
                </a:lnTo>
                <a:lnTo>
                  <a:pt x="6146" y="0"/>
                </a:lnTo>
                <a:lnTo>
                  <a:pt x="6375" y="0"/>
                </a:lnTo>
                <a:lnTo>
                  <a:pt x="755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072628" y="7907202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215" y="5397"/>
                </a:moveTo>
                <a:lnTo>
                  <a:pt x="114" y="4749"/>
                </a:lnTo>
                <a:lnTo>
                  <a:pt x="0" y="3987"/>
                </a:lnTo>
                <a:lnTo>
                  <a:pt x="0" y="3454"/>
                </a:lnTo>
                <a:lnTo>
                  <a:pt x="215" y="2806"/>
                </a:lnTo>
                <a:lnTo>
                  <a:pt x="431" y="2044"/>
                </a:lnTo>
                <a:lnTo>
                  <a:pt x="863" y="1193"/>
                </a:lnTo>
                <a:lnTo>
                  <a:pt x="1193" y="533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076624" y="7914111"/>
            <a:ext cx="4102" cy="1193"/>
          </a:xfrm>
          <a:custGeom>
            <a:avLst/>
            <a:gdLst/>
            <a:ahLst/>
            <a:cxnLst/>
            <a:rect l="l" t="t" r="r" b="b"/>
            <a:pathLst>
              <a:path w="4102" h="1193">
                <a:moveTo>
                  <a:pt x="0" y="1079"/>
                </a:moveTo>
                <a:lnTo>
                  <a:pt x="215" y="1193"/>
                </a:lnTo>
                <a:lnTo>
                  <a:pt x="647" y="1193"/>
                </a:lnTo>
                <a:lnTo>
                  <a:pt x="1511" y="1079"/>
                </a:lnTo>
                <a:lnTo>
                  <a:pt x="2374" y="977"/>
                </a:lnTo>
                <a:lnTo>
                  <a:pt x="3022" y="749"/>
                </a:lnTo>
                <a:lnTo>
                  <a:pt x="3670" y="330"/>
                </a:lnTo>
                <a:lnTo>
                  <a:pt x="3886" y="215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075434" y="7892842"/>
            <a:ext cx="10261" cy="13169"/>
          </a:xfrm>
          <a:custGeom>
            <a:avLst/>
            <a:gdLst/>
            <a:ahLst/>
            <a:cxnLst/>
            <a:rect l="l" t="t" r="r" b="b"/>
            <a:pathLst>
              <a:path w="10261" h="13169">
                <a:moveTo>
                  <a:pt x="0" y="13169"/>
                </a:moveTo>
                <a:lnTo>
                  <a:pt x="2057" y="11328"/>
                </a:lnTo>
                <a:lnTo>
                  <a:pt x="4000" y="9499"/>
                </a:lnTo>
                <a:lnTo>
                  <a:pt x="4203" y="9283"/>
                </a:lnTo>
                <a:lnTo>
                  <a:pt x="4533" y="9067"/>
                </a:lnTo>
                <a:lnTo>
                  <a:pt x="6261" y="7442"/>
                </a:lnTo>
                <a:lnTo>
                  <a:pt x="6477" y="7556"/>
                </a:lnTo>
                <a:lnTo>
                  <a:pt x="7886" y="5829"/>
                </a:lnTo>
                <a:lnTo>
                  <a:pt x="9080" y="4317"/>
                </a:lnTo>
                <a:lnTo>
                  <a:pt x="8966" y="4102"/>
                </a:lnTo>
                <a:lnTo>
                  <a:pt x="9931" y="2260"/>
                </a:lnTo>
                <a:lnTo>
                  <a:pt x="10147" y="1828"/>
                </a:lnTo>
                <a:lnTo>
                  <a:pt x="10147" y="1181"/>
                </a:lnTo>
                <a:lnTo>
                  <a:pt x="10261" y="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071324" y="7896076"/>
            <a:ext cx="10160" cy="9715"/>
          </a:xfrm>
          <a:custGeom>
            <a:avLst/>
            <a:gdLst/>
            <a:ahLst/>
            <a:cxnLst/>
            <a:rect l="l" t="t" r="r" b="b"/>
            <a:pathLst>
              <a:path w="10160" h="9715">
                <a:moveTo>
                  <a:pt x="10160" y="0"/>
                </a:moveTo>
                <a:lnTo>
                  <a:pt x="9613" y="749"/>
                </a:lnTo>
                <a:lnTo>
                  <a:pt x="8966" y="1409"/>
                </a:lnTo>
                <a:lnTo>
                  <a:pt x="8432" y="1943"/>
                </a:lnTo>
                <a:lnTo>
                  <a:pt x="7785" y="2489"/>
                </a:lnTo>
                <a:lnTo>
                  <a:pt x="5842" y="4102"/>
                </a:lnTo>
                <a:lnTo>
                  <a:pt x="4000" y="5727"/>
                </a:lnTo>
                <a:lnTo>
                  <a:pt x="1955" y="7556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29864" y="8024054"/>
            <a:ext cx="4000" cy="6591"/>
          </a:xfrm>
          <a:custGeom>
            <a:avLst/>
            <a:gdLst/>
            <a:ahLst/>
            <a:cxnLst/>
            <a:rect l="l" t="t" r="r" b="b"/>
            <a:pathLst>
              <a:path w="4000" h="6591">
                <a:moveTo>
                  <a:pt x="4000" y="6591"/>
                </a:moveTo>
                <a:lnTo>
                  <a:pt x="2806" y="5727"/>
                </a:lnTo>
                <a:lnTo>
                  <a:pt x="2590" y="5511"/>
                </a:lnTo>
                <a:lnTo>
                  <a:pt x="1727" y="4330"/>
                </a:lnTo>
                <a:lnTo>
                  <a:pt x="761" y="2921"/>
                </a:lnTo>
                <a:lnTo>
                  <a:pt x="215" y="1193"/>
                </a:lnTo>
                <a:lnTo>
                  <a:pt x="0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132781" y="8020169"/>
            <a:ext cx="3238" cy="8204"/>
          </a:xfrm>
          <a:custGeom>
            <a:avLst/>
            <a:gdLst/>
            <a:ahLst/>
            <a:cxnLst/>
            <a:rect l="l" t="t" r="r" b="b"/>
            <a:pathLst>
              <a:path w="3238" h="8204">
                <a:moveTo>
                  <a:pt x="0" y="0"/>
                </a:moveTo>
                <a:lnTo>
                  <a:pt x="0" y="1828"/>
                </a:lnTo>
                <a:lnTo>
                  <a:pt x="114" y="2044"/>
                </a:lnTo>
                <a:lnTo>
                  <a:pt x="546" y="3784"/>
                </a:lnTo>
                <a:lnTo>
                  <a:pt x="863" y="5181"/>
                </a:lnTo>
                <a:lnTo>
                  <a:pt x="1727" y="6476"/>
                </a:lnTo>
                <a:lnTo>
                  <a:pt x="2273" y="7340"/>
                </a:lnTo>
                <a:lnTo>
                  <a:pt x="2374" y="7556"/>
                </a:lnTo>
                <a:lnTo>
                  <a:pt x="3238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129220" y="8015415"/>
            <a:ext cx="1943" cy="11988"/>
          </a:xfrm>
          <a:custGeom>
            <a:avLst/>
            <a:gdLst/>
            <a:ahLst/>
            <a:cxnLst/>
            <a:rect l="l" t="t" r="r" b="b"/>
            <a:pathLst>
              <a:path w="1943" h="11988">
                <a:moveTo>
                  <a:pt x="647" y="0"/>
                </a:moveTo>
                <a:lnTo>
                  <a:pt x="0" y="2260"/>
                </a:lnTo>
                <a:lnTo>
                  <a:pt x="0" y="2590"/>
                </a:lnTo>
                <a:lnTo>
                  <a:pt x="0" y="4864"/>
                </a:lnTo>
                <a:lnTo>
                  <a:pt x="101" y="7239"/>
                </a:lnTo>
                <a:lnTo>
                  <a:pt x="215" y="7454"/>
                </a:lnTo>
                <a:lnTo>
                  <a:pt x="863" y="9829"/>
                </a:lnTo>
                <a:lnTo>
                  <a:pt x="1079" y="10909"/>
                </a:lnTo>
                <a:lnTo>
                  <a:pt x="1193" y="11125"/>
                </a:lnTo>
                <a:lnTo>
                  <a:pt x="1943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137212" y="8032480"/>
            <a:ext cx="7886" cy="749"/>
          </a:xfrm>
          <a:custGeom>
            <a:avLst/>
            <a:gdLst/>
            <a:ahLst/>
            <a:cxnLst/>
            <a:rect l="l" t="t" r="r" b="b"/>
            <a:pathLst>
              <a:path w="7886" h="749">
                <a:moveTo>
                  <a:pt x="0" y="0"/>
                </a:moveTo>
                <a:lnTo>
                  <a:pt x="2044" y="431"/>
                </a:lnTo>
                <a:lnTo>
                  <a:pt x="4102" y="647"/>
                </a:lnTo>
                <a:lnTo>
                  <a:pt x="4533" y="749"/>
                </a:lnTo>
                <a:lnTo>
                  <a:pt x="5080" y="647"/>
                </a:lnTo>
                <a:lnTo>
                  <a:pt x="6477" y="431"/>
                </a:lnTo>
                <a:lnTo>
                  <a:pt x="788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151250" y="8012501"/>
            <a:ext cx="2159" cy="10363"/>
          </a:xfrm>
          <a:custGeom>
            <a:avLst/>
            <a:gdLst/>
            <a:ahLst/>
            <a:cxnLst/>
            <a:rect l="l" t="t" r="r" b="b"/>
            <a:pathLst>
              <a:path w="2159" h="10363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1511" y="3454"/>
                </a:lnTo>
                <a:lnTo>
                  <a:pt x="2057" y="5295"/>
                </a:lnTo>
                <a:lnTo>
                  <a:pt x="2057" y="7340"/>
                </a:lnTo>
                <a:lnTo>
                  <a:pt x="2159" y="8750"/>
                </a:lnTo>
                <a:lnTo>
                  <a:pt x="2057" y="8966"/>
                </a:lnTo>
                <a:lnTo>
                  <a:pt x="1727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148117" y="8016279"/>
            <a:ext cx="1625" cy="10477"/>
          </a:xfrm>
          <a:custGeom>
            <a:avLst/>
            <a:gdLst/>
            <a:ahLst/>
            <a:cxnLst/>
            <a:rect l="l" t="t" r="r" b="b"/>
            <a:pathLst>
              <a:path w="1625" h="10477">
                <a:moveTo>
                  <a:pt x="0" y="10477"/>
                </a:moveTo>
                <a:lnTo>
                  <a:pt x="749" y="9398"/>
                </a:lnTo>
                <a:lnTo>
                  <a:pt x="863" y="9182"/>
                </a:lnTo>
                <a:lnTo>
                  <a:pt x="1193" y="7886"/>
                </a:lnTo>
                <a:lnTo>
                  <a:pt x="1625" y="5829"/>
                </a:lnTo>
                <a:lnTo>
                  <a:pt x="1625" y="5613"/>
                </a:lnTo>
                <a:lnTo>
                  <a:pt x="1625" y="3454"/>
                </a:lnTo>
                <a:lnTo>
                  <a:pt x="1625" y="1841"/>
                </a:lnTo>
                <a:lnTo>
                  <a:pt x="1625" y="162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4983637" y="8007531"/>
            <a:ext cx="25920" cy="48818"/>
          </a:xfrm>
          <a:custGeom>
            <a:avLst/>
            <a:gdLst/>
            <a:ahLst/>
            <a:cxnLst/>
            <a:rect l="l" t="t" r="r" b="b"/>
            <a:pathLst>
              <a:path w="25920" h="48818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  <a:lnTo>
                  <a:pt x="0" y="29921"/>
                </a:lnTo>
                <a:lnTo>
                  <a:pt x="25920" y="29921"/>
                </a:lnTo>
                <a:lnTo>
                  <a:pt x="18249" y="29921"/>
                </a:lnTo>
                <a:lnTo>
                  <a:pt x="18249" y="48818"/>
                </a:lnTo>
                <a:lnTo>
                  <a:pt x="18249" y="460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4983637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01523"/>
                </a:moveTo>
                <a:lnTo>
                  <a:pt x="0" y="13500"/>
                </a:lnTo>
                <a:lnTo>
                  <a:pt x="0" y="0"/>
                </a:lnTo>
                <a:lnTo>
                  <a:pt x="0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983637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983637" y="7885172"/>
            <a:ext cx="0" cy="32067"/>
          </a:xfrm>
          <a:custGeom>
            <a:avLst/>
            <a:gdLst/>
            <a:ahLst/>
            <a:cxnLst/>
            <a:rect l="l" t="t" r="r" b="b"/>
            <a:pathLst>
              <a:path h="32067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  <a:lnTo>
                  <a:pt x="0" y="32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4983637" y="7862058"/>
            <a:ext cx="43624" cy="30670"/>
          </a:xfrm>
          <a:custGeom>
            <a:avLst/>
            <a:gdLst/>
            <a:ahLst/>
            <a:cxnLst/>
            <a:rect l="l" t="t" r="r" b="b"/>
            <a:pathLst>
              <a:path w="43624" h="30670">
                <a:moveTo>
                  <a:pt x="0" y="30670"/>
                </a:moveTo>
                <a:lnTo>
                  <a:pt x="0" y="23113"/>
                </a:lnTo>
                <a:lnTo>
                  <a:pt x="25920" y="23113"/>
                </a:lnTo>
                <a:lnTo>
                  <a:pt x="18249" y="23113"/>
                </a:lnTo>
                <a:lnTo>
                  <a:pt x="18249" y="0"/>
                </a:lnTo>
                <a:lnTo>
                  <a:pt x="18249" y="5397"/>
                </a:lnTo>
                <a:lnTo>
                  <a:pt x="18249" y="0"/>
                </a:lnTo>
                <a:lnTo>
                  <a:pt x="43624" y="0"/>
                </a:lnTo>
                <a:lnTo>
                  <a:pt x="43624" y="23113"/>
                </a:lnTo>
                <a:lnTo>
                  <a:pt x="25920" y="23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001887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001887" y="8037454"/>
            <a:ext cx="25374" cy="23114"/>
          </a:xfrm>
          <a:custGeom>
            <a:avLst/>
            <a:gdLst/>
            <a:ahLst/>
            <a:cxnLst/>
            <a:rect l="l" t="t" r="r" b="b"/>
            <a:pathLst>
              <a:path w="25374" h="23114">
                <a:moveTo>
                  <a:pt x="0" y="12953"/>
                </a:moveTo>
                <a:lnTo>
                  <a:pt x="0" y="23113"/>
                </a:lnTo>
                <a:lnTo>
                  <a:pt x="0" y="17818"/>
                </a:lnTo>
                <a:lnTo>
                  <a:pt x="0" y="23113"/>
                </a:lnTo>
                <a:lnTo>
                  <a:pt x="25374" y="23113"/>
                </a:lnTo>
                <a:lnTo>
                  <a:pt x="25374" y="0"/>
                </a:ln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001887" y="8054507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001887" y="8054511"/>
            <a:ext cx="0" cy="4102"/>
          </a:xfrm>
          <a:custGeom>
            <a:avLst/>
            <a:gdLst/>
            <a:ahLst/>
            <a:cxnLst/>
            <a:rect l="l" t="t" r="r" b="b"/>
            <a:pathLst>
              <a:path h="4102">
                <a:moveTo>
                  <a:pt x="0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001886" y="7920701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0"/>
                </a:moveTo>
                <a:lnTo>
                  <a:pt x="25374" y="0"/>
                </a:lnTo>
                <a:lnTo>
                  <a:pt x="25374" y="81216"/>
                </a:lnTo>
                <a:lnTo>
                  <a:pt x="0" y="81216"/>
                </a:lnTo>
                <a:lnTo>
                  <a:pt x="0" y="0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007503" y="7918006"/>
            <a:ext cx="2590" cy="203"/>
          </a:xfrm>
          <a:custGeom>
            <a:avLst/>
            <a:gdLst/>
            <a:ahLst/>
            <a:cxnLst/>
            <a:rect l="l" t="t" r="r" b="b"/>
            <a:pathLst>
              <a:path w="2590" h="203">
                <a:moveTo>
                  <a:pt x="2590" y="101"/>
                </a:moveTo>
                <a:lnTo>
                  <a:pt x="1397" y="2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006317" y="7917784"/>
            <a:ext cx="2590" cy="431"/>
          </a:xfrm>
          <a:custGeom>
            <a:avLst/>
            <a:gdLst/>
            <a:ahLst/>
            <a:cxnLst/>
            <a:rect l="l" t="t" r="r" b="b"/>
            <a:pathLst>
              <a:path w="2590" h="431">
                <a:moveTo>
                  <a:pt x="259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002103" y="7913897"/>
            <a:ext cx="546" cy="977"/>
          </a:xfrm>
          <a:custGeom>
            <a:avLst/>
            <a:gdLst/>
            <a:ahLst/>
            <a:cxnLst/>
            <a:rect l="l" t="t" r="r" b="b"/>
            <a:pathLst>
              <a:path w="546" h="977">
                <a:moveTo>
                  <a:pt x="0" y="0"/>
                </a:moveTo>
                <a:lnTo>
                  <a:pt x="54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007288" y="790795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0"/>
                </a:moveTo>
                <a:lnTo>
                  <a:pt x="431" y="101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005019" y="7909468"/>
            <a:ext cx="647" cy="3238"/>
          </a:xfrm>
          <a:custGeom>
            <a:avLst/>
            <a:gdLst/>
            <a:ahLst/>
            <a:cxnLst/>
            <a:rect l="l" t="t" r="r" b="b"/>
            <a:pathLst>
              <a:path w="647" h="3238">
                <a:moveTo>
                  <a:pt x="647" y="0"/>
                </a:moveTo>
                <a:lnTo>
                  <a:pt x="101" y="977"/>
                </a:lnTo>
                <a:lnTo>
                  <a:pt x="0" y="2159"/>
                </a:lnTo>
                <a:lnTo>
                  <a:pt x="10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005019" y="7911628"/>
            <a:ext cx="1397" cy="3022"/>
          </a:xfrm>
          <a:custGeom>
            <a:avLst/>
            <a:gdLst/>
            <a:ahLst/>
            <a:cxnLst/>
            <a:rect l="l" t="t" r="r" b="b"/>
            <a:pathLst>
              <a:path w="1397" h="3022">
                <a:moveTo>
                  <a:pt x="0" y="0"/>
                </a:moveTo>
                <a:lnTo>
                  <a:pt x="101" y="1295"/>
                </a:lnTo>
                <a:lnTo>
                  <a:pt x="647" y="2159"/>
                </a:lnTo>
                <a:lnTo>
                  <a:pt x="1397" y="3022"/>
                </a:lnTo>
                <a:lnTo>
                  <a:pt x="86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005666" y="7913789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0"/>
                </a:moveTo>
                <a:lnTo>
                  <a:pt x="31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006423" y="791465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317"/>
                </a:moveTo>
                <a:lnTo>
                  <a:pt x="3886" y="419"/>
                </a:lnTo>
                <a:lnTo>
                  <a:pt x="2374" y="647"/>
                </a:lnTo>
                <a:lnTo>
                  <a:pt x="1079" y="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001779" y="7909900"/>
            <a:ext cx="317" cy="4000"/>
          </a:xfrm>
          <a:custGeom>
            <a:avLst/>
            <a:gdLst/>
            <a:ahLst/>
            <a:cxnLst/>
            <a:rect l="l" t="t" r="r" b="b"/>
            <a:pathLst>
              <a:path w="317" h="4000">
                <a:moveTo>
                  <a:pt x="215" y="431"/>
                </a:moveTo>
                <a:lnTo>
                  <a:pt x="215" y="0"/>
                </a:lnTo>
                <a:lnTo>
                  <a:pt x="0" y="1841"/>
                </a:lnTo>
                <a:lnTo>
                  <a:pt x="317" y="4000"/>
                </a:lnTo>
                <a:lnTo>
                  <a:pt x="11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001887" y="7912931"/>
            <a:ext cx="215" cy="965"/>
          </a:xfrm>
          <a:custGeom>
            <a:avLst/>
            <a:gdLst/>
            <a:ahLst/>
            <a:cxnLst/>
            <a:rect l="l" t="t" r="r" b="b"/>
            <a:pathLst>
              <a:path w="215" h="965">
                <a:moveTo>
                  <a:pt x="215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005553" y="7904932"/>
            <a:ext cx="4965" cy="4648"/>
          </a:xfrm>
          <a:custGeom>
            <a:avLst/>
            <a:gdLst/>
            <a:ahLst/>
            <a:cxnLst/>
            <a:rect l="l" t="t" r="r" b="b"/>
            <a:pathLst>
              <a:path w="4965" h="4648">
                <a:moveTo>
                  <a:pt x="4864" y="0"/>
                </a:moveTo>
                <a:lnTo>
                  <a:pt x="4648" y="2920"/>
                </a:lnTo>
                <a:lnTo>
                  <a:pt x="4216" y="2806"/>
                </a:lnTo>
                <a:lnTo>
                  <a:pt x="2158" y="3136"/>
                </a:lnTo>
                <a:lnTo>
                  <a:pt x="761" y="3886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001779" y="7907309"/>
            <a:ext cx="2374" cy="3886"/>
          </a:xfrm>
          <a:custGeom>
            <a:avLst/>
            <a:gdLst/>
            <a:ahLst/>
            <a:cxnLst/>
            <a:rect l="l" t="t" r="r" b="b"/>
            <a:pathLst>
              <a:path w="2374" h="3886">
                <a:moveTo>
                  <a:pt x="0" y="3886"/>
                </a:moveTo>
                <a:lnTo>
                  <a:pt x="215" y="2590"/>
                </a:lnTo>
                <a:lnTo>
                  <a:pt x="1079" y="1079"/>
                </a:lnTo>
                <a:lnTo>
                  <a:pt x="2374" y="0"/>
                </a:lnTo>
                <a:lnTo>
                  <a:pt x="139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004155" y="7906773"/>
            <a:ext cx="1079" cy="533"/>
          </a:xfrm>
          <a:custGeom>
            <a:avLst/>
            <a:gdLst/>
            <a:ahLst/>
            <a:cxnLst/>
            <a:rect l="l" t="t" r="r" b="b"/>
            <a:pathLst>
              <a:path w="1079" h="533">
                <a:moveTo>
                  <a:pt x="863" y="101"/>
                </a:moveTo>
                <a:lnTo>
                  <a:pt x="1079" y="0"/>
                </a:lnTo>
                <a:lnTo>
                  <a:pt x="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003292" y="7906019"/>
            <a:ext cx="1943" cy="749"/>
          </a:xfrm>
          <a:custGeom>
            <a:avLst/>
            <a:gdLst/>
            <a:ahLst/>
            <a:cxnLst/>
            <a:rect l="l" t="t" r="r" b="b"/>
            <a:pathLst>
              <a:path w="1943" h="749">
                <a:moveTo>
                  <a:pt x="1943" y="749"/>
                </a:moveTo>
                <a:lnTo>
                  <a:pt x="0" y="0"/>
                </a:lnTo>
                <a:lnTo>
                  <a:pt x="1193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003073" y="7915624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0"/>
                </a:move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003718" y="7896940"/>
            <a:ext cx="1955" cy="7454"/>
          </a:xfrm>
          <a:custGeom>
            <a:avLst/>
            <a:gdLst/>
            <a:ahLst/>
            <a:cxnLst/>
            <a:rect l="l" t="t" r="r" b="b"/>
            <a:pathLst>
              <a:path w="1955" h="7454">
                <a:moveTo>
                  <a:pt x="1409" y="0"/>
                </a:moveTo>
                <a:lnTo>
                  <a:pt x="977" y="330"/>
                </a:lnTo>
                <a:lnTo>
                  <a:pt x="215" y="1727"/>
                </a:lnTo>
                <a:lnTo>
                  <a:pt x="0" y="3568"/>
                </a:lnTo>
                <a:lnTo>
                  <a:pt x="215" y="5181"/>
                </a:lnTo>
                <a:lnTo>
                  <a:pt x="863" y="6477"/>
                </a:lnTo>
                <a:lnTo>
                  <a:pt x="184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003940" y="7902124"/>
            <a:ext cx="101" cy="215"/>
          </a:xfrm>
          <a:custGeom>
            <a:avLst/>
            <a:gdLst/>
            <a:ahLst/>
            <a:cxnLst/>
            <a:rect l="l" t="t" r="r" b="b"/>
            <a:pathLst>
              <a:path w="101" h="215">
                <a:moveTo>
                  <a:pt x="0" y="0"/>
                </a:moveTo>
                <a:lnTo>
                  <a:pt x="10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000922" y="7903096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000591" y="7897704"/>
            <a:ext cx="330" cy="1612"/>
          </a:xfrm>
          <a:custGeom>
            <a:avLst/>
            <a:gdLst/>
            <a:ahLst/>
            <a:cxnLst/>
            <a:rect l="l" t="t" r="r" b="b"/>
            <a:pathLst>
              <a:path w="330" h="1612">
                <a:moveTo>
                  <a:pt x="0" y="1612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001887" y="7904824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0" y="0"/>
                </a:moveTo>
                <a:lnTo>
                  <a:pt x="139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003187" y="7905911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000484" y="7901038"/>
            <a:ext cx="0" cy="546"/>
          </a:xfrm>
          <a:custGeom>
            <a:avLst/>
            <a:gdLst/>
            <a:ahLst/>
            <a:cxnLst/>
            <a:rect l="l" t="t" r="r" b="b"/>
            <a:pathLst>
              <a:path h="546">
                <a:moveTo>
                  <a:pt x="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005025" y="7903846"/>
            <a:ext cx="1828" cy="1193"/>
          </a:xfrm>
          <a:custGeom>
            <a:avLst/>
            <a:gdLst/>
            <a:ahLst/>
            <a:cxnLst/>
            <a:rect l="l" t="t" r="r" b="b"/>
            <a:pathLst>
              <a:path w="1828" h="1193">
                <a:moveTo>
                  <a:pt x="1828" y="1193"/>
                </a:moveTo>
                <a:lnTo>
                  <a:pt x="533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010311" y="7895752"/>
            <a:ext cx="749" cy="215"/>
          </a:xfrm>
          <a:custGeom>
            <a:avLst/>
            <a:gdLst/>
            <a:ahLst/>
            <a:cxnLst/>
            <a:rect l="l" t="t" r="r" b="b"/>
            <a:pathLst>
              <a:path w="749" h="215">
                <a:moveTo>
                  <a:pt x="0" y="0"/>
                </a:moveTo>
                <a:lnTo>
                  <a:pt x="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004701" y="7895644"/>
            <a:ext cx="2260" cy="1625"/>
          </a:xfrm>
          <a:custGeom>
            <a:avLst/>
            <a:gdLst/>
            <a:ahLst/>
            <a:cxnLst/>
            <a:rect l="l" t="t" r="r" b="b"/>
            <a:pathLst>
              <a:path w="2260" h="1625">
                <a:moveTo>
                  <a:pt x="2260" y="0"/>
                </a:moveTo>
                <a:lnTo>
                  <a:pt x="1066" y="647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000915" y="7895644"/>
            <a:ext cx="1181" cy="2057"/>
          </a:xfrm>
          <a:custGeom>
            <a:avLst/>
            <a:gdLst/>
            <a:ahLst/>
            <a:cxnLst/>
            <a:rect l="l" t="t" r="r" b="b"/>
            <a:pathLst>
              <a:path w="1181" h="2057">
                <a:moveTo>
                  <a:pt x="431" y="1295"/>
                </a:moveTo>
                <a:lnTo>
                  <a:pt x="1181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002103" y="7893917"/>
            <a:ext cx="1841" cy="1727"/>
          </a:xfrm>
          <a:custGeom>
            <a:avLst/>
            <a:gdLst/>
            <a:ahLst/>
            <a:cxnLst/>
            <a:rect l="l" t="t" r="r" b="b"/>
            <a:pathLst>
              <a:path w="1841" h="1727">
                <a:moveTo>
                  <a:pt x="0" y="1727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011497" y="7892943"/>
            <a:ext cx="4432" cy="4102"/>
          </a:xfrm>
          <a:custGeom>
            <a:avLst/>
            <a:gdLst/>
            <a:ahLst/>
            <a:cxnLst/>
            <a:rect l="l" t="t" r="r" b="b"/>
            <a:pathLst>
              <a:path w="4432" h="4102">
                <a:moveTo>
                  <a:pt x="0" y="0"/>
                </a:moveTo>
                <a:lnTo>
                  <a:pt x="2057" y="1079"/>
                </a:lnTo>
                <a:lnTo>
                  <a:pt x="3784" y="2705"/>
                </a:lnTo>
                <a:lnTo>
                  <a:pt x="4432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007282" y="7905038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1193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007178" y="7895428"/>
            <a:ext cx="1511" cy="215"/>
          </a:xfrm>
          <a:custGeom>
            <a:avLst/>
            <a:gdLst/>
            <a:ahLst/>
            <a:cxnLst/>
            <a:rect l="l" t="t" r="r" b="b"/>
            <a:pathLst>
              <a:path w="1511" h="215">
                <a:moveTo>
                  <a:pt x="0" y="21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003073" y="7894455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215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004913" y="7892511"/>
            <a:ext cx="3886" cy="977"/>
          </a:xfrm>
          <a:custGeom>
            <a:avLst/>
            <a:gdLst/>
            <a:ahLst/>
            <a:cxnLst/>
            <a:rect l="l" t="t" r="r" b="b"/>
            <a:pathLst>
              <a:path w="3886" h="977">
                <a:moveTo>
                  <a:pt x="3886" y="0"/>
                </a:moveTo>
                <a:lnTo>
                  <a:pt x="1181" y="330"/>
                </a:ln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009555" y="7892619"/>
            <a:ext cx="3352" cy="977"/>
          </a:xfrm>
          <a:custGeom>
            <a:avLst/>
            <a:gdLst/>
            <a:ahLst/>
            <a:cxnLst/>
            <a:rect l="l" t="t" r="r" b="b"/>
            <a:pathLst>
              <a:path w="3352" h="977">
                <a:moveTo>
                  <a:pt x="0" y="0"/>
                </a:moveTo>
                <a:lnTo>
                  <a:pt x="1943" y="330"/>
                </a:lnTo>
                <a:lnTo>
                  <a:pt x="3352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5001887" y="7866270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  <a:lnTo>
                  <a:pt x="0" y="4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001887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001887" y="7862592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5001887" y="7863997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5295"/>
                </a:moveTo>
                <a:lnTo>
                  <a:pt x="0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5001887" y="7864002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5010100" y="7918000"/>
            <a:ext cx="749" cy="101"/>
          </a:xfrm>
          <a:custGeom>
            <a:avLst/>
            <a:gdLst/>
            <a:ahLst/>
            <a:cxnLst/>
            <a:rect l="l" t="t" r="r" b="b"/>
            <a:pathLst>
              <a:path w="749" h="101">
                <a:moveTo>
                  <a:pt x="74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009879" y="7907741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0"/>
                </a:move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013443" y="7915409"/>
            <a:ext cx="1295" cy="1397"/>
          </a:xfrm>
          <a:custGeom>
            <a:avLst/>
            <a:gdLst/>
            <a:ahLst/>
            <a:cxnLst/>
            <a:rect l="l" t="t" r="r" b="b"/>
            <a:pathLst>
              <a:path w="1295" h="1397">
                <a:moveTo>
                  <a:pt x="1295" y="0"/>
                </a:moveTo>
                <a:lnTo>
                  <a:pt x="749" y="749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013119" y="7911414"/>
            <a:ext cx="3238" cy="4749"/>
          </a:xfrm>
          <a:custGeom>
            <a:avLst/>
            <a:gdLst/>
            <a:ahLst/>
            <a:cxnLst/>
            <a:rect l="l" t="t" r="r" b="b"/>
            <a:pathLst>
              <a:path w="3238" h="4749">
                <a:moveTo>
                  <a:pt x="1079" y="4749"/>
                </a:moveTo>
                <a:lnTo>
                  <a:pt x="2374" y="2908"/>
                </a:lnTo>
                <a:lnTo>
                  <a:pt x="3238" y="317"/>
                </a:lnTo>
                <a:lnTo>
                  <a:pt x="0" y="0"/>
                </a:lnTo>
                <a:lnTo>
                  <a:pt x="25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010310" y="7913681"/>
            <a:ext cx="1943" cy="1409"/>
          </a:xfrm>
          <a:custGeom>
            <a:avLst/>
            <a:gdLst/>
            <a:ahLst/>
            <a:cxnLst/>
            <a:rect l="l" t="t" r="r" b="b"/>
            <a:pathLst>
              <a:path w="1943" h="1409">
                <a:moveTo>
                  <a:pt x="647" y="1079"/>
                </a:moveTo>
                <a:lnTo>
                  <a:pt x="0" y="1409"/>
                </a:lnTo>
                <a:lnTo>
                  <a:pt x="1079" y="863"/>
                </a:lnTo>
                <a:lnTo>
                  <a:pt x="1943" y="0"/>
                </a:lnTo>
                <a:lnTo>
                  <a:pt x="1396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012041" y="7913249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0" y="647"/>
                </a:moveTo>
                <a:lnTo>
                  <a:pt x="215" y="431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5012256" y="7911420"/>
            <a:ext cx="863" cy="2260"/>
          </a:xfrm>
          <a:custGeom>
            <a:avLst/>
            <a:gdLst/>
            <a:ahLst/>
            <a:cxnLst/>
            <a:rect l="l" t="t" r="r" b="b"/>
            <a:pathLst>
              <a:path w="863" h="2260">
                <a:moveTo>
                  <a:pt x="0" y="2260"/>
                </a:moveTo>
                <a:lnTo>
                  <a:pt x="647" y="850"/>
                </a:lnTo>
                <a:lnTo>
                  <a:pt x="863" y="0"/>
                </a:lnTo>
                <a:lnTo>
                  <a:pt x="74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5016144" y="791173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5011068" y="7895971"/>
            <a:ext cx="2159" cy="3454"/>
          </a:xfrm>
          <a:custGeom>
            <a:avLst/>
            <a:gdLst/>
            <a:ahLst/>
            <a:cxnLst/>
            <a:rect l="l" t="t" r="r" b="b"/>
            <a:pathLst>
              <a:path w="2159" h="3454">
                <a:moveTo>
                  <a:pt x="2159" y="3454"/>
                </a:moveTo>
                <a:lnTo>
                  <a:pt x="1727" y="1943"/>
                </a:lnTo>
                <a:lnTo>
                  <a:pt x="863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012795" y="7895647"/>
            <a:ext cx="3886" cy="4318"/>
          </a:xfrm>
          <a:custGeom>
            <a:avLst/>
            <a:gdLst/>
            <a:ahLst/>
            <a:cxnLst/>
            <a:rect l="l" t="t" r="r" b="b"/>
            <a:pathLst>
              <a:path w="3886" h="4318">
                <a:moveTo>
                  <a:pt x="431" y="3886"/>
                </a:moveTo>
                <a:lnTo>
                  <a:pt x="0" y="2260"/>
                </a:lnTo>
                <a:lnTo>
                  <a:pt x="647" y="4318"/>
                </a:lnTo>
                <a:lnTo>
                  <a:pt x="3886" y="3987"/>
                </a:lnTo>
                <a:lnTo>
                  <a:pt x="3568" y="2260"/>
                </a:ln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015934" y="7897152"/>
            <a:ext cx="749" cy="2273"/>
          </a:xfrm>
          <a:custGeom>
            <a:avLst/>
            <a:gdLst/>
            <a:ahLst/>
            <a:cxnLst/>
            <a:rect l="l" t="t" r="r" b="b"/>
            <a:pathLst>
              <a:path w="749" h="2273">
                <a:moveTo>
                  <a:pt x="749" y="2273"/>
                </a:moveTo>
                <a:lnTo>
                  <a:pt x="431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5011389" y="789618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5020896" y="8037447"/>
            <a:ext cx="70840" cy="23113"/>
          </a:xfrm>
          <a:custGeom>
            <a:avLst/>
            <a:gdLst/>
            <a:ahLst/>
            <a:cxnLst/>
            <a:rect l="l" t="t" r="r" b="b"/>
            <a:pathLst>
              <a:path w="70840" h="23114">
                <a:moveTo>
                  <a:pt x="0" y="0"/>
                </a:moveTo>
                <a:lnTo>
                  <a:pt x="56476" y="0"/>
                </a:lnTo>
                <a:lnTo>
                  <a:pt x="45466" y="0"/>
                </a:lnTo>
                <a:lnTo>
                  <a:pt x="45466" y="23114"/>
                </a:lnTo>
                <a:lnTo>
                  <a:pt x="70840" y="23114"/>
                </a:lnTo>
                <a:lnTo>
                  <a:pt x="70840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5020890" y="7862055"/>
            <a:ext cx="70853" cy="23113"/>
          </a:xfrm>
          <a:custGeom>
            <a:avLst/>
            <a:gdLst/>
            <a:ahLst/>
            <a:cxnLst/>
            <a:rect l="l" t="t" r="r" b="b"/>
            <a:pathLst>
              <a:path w="70853" h="23114">
                <a:moveTo>
                  <a:pt x="56489" y="23114"/>
                </a:moveTo>
                <a:lnTo>
                  <a:pt x="70853" y="23114"/>
                </a:lnTo>
                <a:lnTo>
                  <a:pt x="70853" y="0"/>
                </a:lnTo>
                <a:lnTo>
                  <a:pt x="45465" y="0"/>
                </a:lnTo>
                <a:lnTo>
                  <a:pt x="45465" y="23114"/>
                </a:lnTo>
                <a:lnTo>
                  <a:pt x="56489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5066362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5066356" y="7920699"/>
            <a:ext cx="25387" cy="81216"/>
          </a:xfrm>
          <a:custGeom>
            <a:avLst/>
            <a:gdLst/>
            <a:ahLst/>
            <a:cxnLst/>
            <a:rect l="l" t="t" r="r" b="b"/>
            <a:pathLst>
              <a:path w="25387" h="81216">
                <a:moveTo>
                  <a:pt x="11023" y="81216"/>
                </a:moveTo>
                <a:lnTo>
                  <a:pt x="0" y="81216"/>
                </a:lnTo>
                <a:lnTo>
                  <a:pt x="0" y="0"/>
                </a:lnTo>
                <a:lnTo>
                  <a:pt x="25387" y="0"/>
                </a:lnTo>
                <a:lnTo>
                  <a:pt x="25387" y="81216"/>
                </a:lnTo>
                <a:lnTo>
                  <a:pt x="11023" y="8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5074456" y="7917898"/>
            <a:ext cx="2705" cy="317"/>
          </a:xfrm>
          <a:custGeom>
            <a:avLst/>
            <a:gdLst/>
            <a:ahLst/>
            <a:cxnLst/>
            <a:rect l="l" t="t" r="r" b="b"/>
            <a:pathLst>
              <a:path w="2705" h="317">
                <a:moveTo>
                  <a:pt x="1193" y="101"/>
                </a:moveTo>
                <a:lnTo>
                  <a:pt x="0" y="0"/>
                </a:lnTo>
                <a:lnTo>
                  <a:pt x="2705" y="317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5072418" y="7916927"/>
            <a:ext cx="2044" cy="965"/>
          </a:xfrm>
          <a:custGeom>
            <a:avLst/>
            <a:gdLst/>
            <a:ahLst/>
            <a:cxnLst/>
            <a:rect l="l" t="t" r="r" b="b"/>
            <a:pathLst>
              <a:path w="2044" h="965">
                <a:moveTo>
                  <a:pt x="2044" y="965"/>
                </a:moveTo>
                <a:lnTo>
                  <a:pt x="0" y="0"/>
                </a:ln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5077164" y="7917238"/>
            <a:ext cx="4203" cy="977"/>
          </a:xfrm>
          <a:custGeom>
            <a:avLst/>
            <a:gdLst/>
            <a:ahLst/>
            <a:cxnLst/>
            <a:rect l="l" t="t" r="r" b="b"/>
            <a:pathLst>
              <a:path w="4203" h="977">
                <a:moveTo>
                  <a:pt x="0" y="977"/>
                </a:moveTo>
                <a:lnTo>
                  <a:pt x="3124" y="546"/>
                </a:lnTo>
                <a:lnTo>
                  <a:pt x="4203" y="0"/>
                </a:lnTo>
                <a:lnTo>
                  <a:pt x="335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5072849" y="7912601"/>
            <a:ext cx="1714" cy="1943"/>
          </a:xfrm>
          <a:custGeom>
            <a:avLst/>
            <a:gdLst/>
            <a:ahLst/>
            <a:cxnLst/>
            <a:rect l="l" t="t" r="r" b="b"/>
            <a:pathLst>
              <a:path w="1714" h="1943">
                <a:moveTo>
                  <a:pt x="1397" y="1727"/>
                </a:moveTo>
                <a:lnTo>
                  <a:pt x="1714" y="1943"/>
                </a:lnTo>
                <a:lnTo>
                  <a:pt x="749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5073491" y="7906235"/>
            <a:ext cx="1727" cy="2260"/>
          </a:xfrm>
          <a:custGeom>
            <a:avLst/>
            <a:gdLst/>
            <a:ahLst/>
            <a:cxnLst/>
            <a:rect l="l" t="t" r="r" b="b"/>
            <a:pathLst>
              <a:path w="1727" h="2260">
                <a:moveTo>
                  <a:pt x="0" y="2260"/>
                </a:moveTo>
                <a:lnTo>
                  <a:pt x="1727" y="0"/>
                </a:lnTo>
                <a:lnTo>
                  <a:pt x="647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5074566" y="7914539"/>
            <a:ext cx="2705" cy="762"/>
          </a:xfrm>
          <a:custGeom>
            <a:avLst/>
            <a:gdLst/>
            <a:ahLst/>
            <a:cxnLst/>
            <a:rect l="l" t="t" r="r" b="b"/>
            <a:pathLst>
              <a:path w="2705" h="761">
                <a:moveTo>
                  <a:pt x="2705" y="762"/>
                </a:moveTo>
                <a:lnTo>
                  <a:pt x="1193" y="546"/>
                </a:lnTo>
                <a:lnTo>
                  <a:pt x="0" y="0"/>
                </a:lnTo>
                <a:lnTo>
                  <a:pt x="33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5069381" y="7909360"/>
            <a:ext cx="431" cy="4318"/>
          </a:xfrm>
          <a:custGeom>
            <a:avLst/>
            <a:gdLst/>
            <a:ahLst/>
            <a:cxnLst/>
            <a:rect l="l" t="t" r="r" b="b"/>
            <a:pathLst>
              <a:path w="431" h="4318">
                <a:moveTo>
                  <a:pt x="330" y="0"/>
                </a:moveTo>
                <a:lnTo>
                  <a:pt x="0" y="1828"/>
                </a:lnTo>
                <a:lnTo>
                  <a:pt x="431" y="4317"/>
                </a:lnTo>
                <a:lnTo>
                  <a:pt x="431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5069819" y="7913681"/>
            <a:ext cx="965" cy="1727"/>
          </a:xfrm>
          <a:custGeom>
            <a:avLst/>
            <a:gdLst/>
            <a:ahLst/>
            <a:cxnLst/>
            <a:rect l="l" t="t" r="r" b="b"/>
            <a:pathLst>
              <a:path w="965" h="1727">
                <a:moveTo>
                  <a:pt x="0" y="0"/>
                </a:moveTo>
                <a:lnTo>
                  <a:pt x="965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5069381" y="7908382"/>
            <a:ext cx="546" cy="2819"/>
          </a:xfrm>
          <a:custGeom>
            <a:avLst/>
            <a:gdLst/>
            <a:ahLst/>
            <a:cxnLst/>
            <a:rect l="l" t="t" r="r" b="b"/>
            <a:pathLst>
              <a:path w="546" h="2819">
                <a:moveTo>
                  <a:pt x="330" y="1193"/>
                </a:moveTo>
                <a:lnTo>
                  <a:pt x="546" y="0"/>
                </a:lnTo>
                <a:lnTo>
                  <a:pt x="0" y="2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5075218" y="7904285"/>
            <a:ext cx="2057" cy="1943"/>
          </a:xfrm>
          <a:custGeom>
            <a:avLst/>
            <a:gdLst/>
            <a:ahLst/>
            <a:cxnLst/>
            <a:rect l="l" t="t" r="r" b="b"/>
            <a:pathLst>
              <a:path w="2057" h="1943">
                <a:moveTo>
                  <a:pt x="0" y="1943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5070789" y="7915402"/>
            <a:ext cx="1625" cy="1524"/>
          </a:xfrm>
          <a:custGeom>
            <a:avLst/>
            <a:gdLst/>
            <a:ahLst/>
            <a:cxnLst/>
            <a:rect l="l" t="t" r="r" b="b"/>
            <a:pathLst>
              <a:path w="1625" h="1524">
                <a:moveTo>
                  <a:pt x="1295" y="1193"/>
                </a:moveTo>
                <a:lnTo>
                  <a:pt x="1625" y="15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5072844" y="7912282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5077379" y="7915191"/>
            <a:ext cx="431" cy="114"/>
          </a:xfrm>
          <a:custGeom>
            <a:avLst/>
            <a:gdLst/>
            <a:ahLst/>
            <a:cxnLst/>
            <a:rect l="l" t="t" r="r" b="b"/>
            <a:pathLst>
              <a:path w="431" h="114">
                <a:moveTo>
                  <a:pt x="431" y="0"/>
                </a:moveTo>
                <a:lnTo>
                  <a:pt x="0" y="11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5069927" y="7905365"/>
            <a:ext cx="1828" cy="3022"/>
          </a:xfrm>
          <a:custGeom>
            <a:avLst/>
            <a:gdLst/>
            <a:ahLst/>
            <a:cxnLst/>
            <a:rect l="l" t="t" r="r" b="b"/>
            <a:pathLst>
              <a:path w="1828" h="3022">
                <a:moveTo>
                  <a:pt x="0" y="3022"/>
                </a:moveTo>
                <a:lnTo>
                  <a:pt x="1397" y="431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5069058" y="7892835"/>
            <a:ext cx="16637" cy="3238"/>
          </a:xfrm>
          <a:custGeom>
            <a:avLst/>
            <a:gdLst/>
            <a:ahLst/>
            <a:cxnLst/>
            <a:rect l="l" t="t" r="r" b="b"/>
            <a:pathLst>
              <a:path w="16637" h="3238">
                <a:moveTo>
                  <a:pt x="16637" y="0"/>
                </a:moveTo>
                <a:lnTo>
                  <a:pt x="0" y="0"/>
                </a:lnTo>
                <a:lnTo>
                  <a:pt x="0" y="3238"/>
                </a:lnTo>
                <a:lnTo>
                  <a:pt x="1242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5066362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5080944" y="7911636"/>
            <a:ext cx="1079" cy="2260"/>
          </a:xfrm>
          <a:custGeom>
            <a:avLst/>
            <a:gdLst/>
            <a:ahLst/>
            <a:cxnLst/>
            <a:rect l="l" t="t" r="r" b="b"/>
            <a:pathLst>
              <a:path w="1079" h="2260">
                <a:moveTo>
                  <a:pt x="0" y="2260"/>
                </a:moveTo>
                <a:lnTo>
                  <a:pt x="215" y="2044"/>
                </a:lnTo>
                <a:lnTo>
                  <a:pt x="863" y="85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5082124" y="7910763"/>
            <a:ext cx="3251" cy="1079"/>
          </a:xfrm>
          <a:custGeom>
            <a:avLst/>
            <a:gdLst/>
            <a:ahLst/>
            <a:cxnLst/>
            <a:rect l="l" t="t" r="r" b="b"/>
            <a:pathLst>
              <a:path w="3251" h="1079">
                <a:moveTo>
                  <a:pt x="546" y="0"/>
                </a:moveTo>
                <a:lnTo>
                  <a:pt x="0" y="0"/>
                </a:lnTo>
                <a:lnTo>
                  <a:pt x="3251" y="330"/>
                </a:lnTo>
                <a:lnTo>
                  <a:pt x="3035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5083641" y="7910981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431" y="3886"/>
                </a:moveTo>
                <a:lnTo>
                  <a:pt x="0" y="4648"/>
                </a:lnTo>
                <a:lnTo>
                  <a:pt x="1079" y="2692"/>
                </a:lnTo>
                <a:lnTo>
                  <a:pt x="1727" y="101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5085054" y="7911087"/>
            <a:ext cx="317" cy="1295"/>
          </a:xfrm>
          <a:custGeom>
            <a:avLst/>
            <a:gdLst/>
            <a:ahLst/>
            <a:cxnLst/>
            <a:rect l="l" t="t" r="r" b="b"/>
            <a:pathLst>
              <a:path w="317" h="1295">
                <a:moveTo>
                  <a:pt x="317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5079535" y="7913681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1625" y="0"/>
                </a:moveTo>
                <a:lnTo>
                  <a:pt x="761" y="749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5081484" y="7911844"/>
            <a:ext cx="431" cy="1295"/>
          </a:xfrm>
          <a:custGeom>
            <a:avLst/>
            <a:gdLst/>
            <a:ahLst/>
            <a:cxnLst/>
            <a:rect l="l" t="t" r="r" b="b"/>
            <a:pathLst>
              <a:path w="431" h="1295">
                <a:moveTo>
                  <a:pt x="0" y="1295"/>
                </a:moveTo>
                <a:lnTo>
                  <a:pt x="317" y="647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5081375" y="7915630"/>
            <a:ext cx="2260" cy="1612"/>
          </a:xfrm>
          <a:custGeom>
            <a:avLst/>
            <a:gdLst/>
            <a:ahLst/>
            <a:cxnLst/>
            <a:rect l="l" t="t" r="r" b="b"/>
            <a:pathLst>
              <a:path w="2260" h="1612">
                <a:moveTo>
                  <a:pt x="647" y="1396"/>
                </a:moveTo>
                <a:lnTo>
                  <a:pt x="0" y="1612"/>
                </a:lnTo>
                <a:lnTo>
                  <a:pt x="863" y="1295"/>
                </a:lnTo>
                <a:lnTo>
                  <a:pt x="2260" y="0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5081800" y="7910763"/>
            <a:ext cx="330" cy="1727"/>
          </a:xfrm>
          <a:custGeom>
            <a:avLst/>
            <a:gdLst/>
            <a:ahLst/>
            <a:cxnLst/>
            <a:rect l="l" t="t" r="r" b="b"/>
            <a:pathLst>
              <a:path w="330" h="1727">
                <a:moveTo>
                  <a:pt x="330" y="0"/>
                </a:moveTo>
                <a:lnTo>
                  <a:pt x="228" y="431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083641" y="7914862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1">
                <a:moveTo>
                  <a:pt x="0" y="762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081268" y="789607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079105" y="7897804"/>
            <a:ext cx="863" cy="762"/>
          </a:xfrm>
          <a:custGeom>
            <a:avLst/>
            <a:gdLst/>
            <a:ahLst/>
            <a:cxnLst/>
            <a:rect l="l" t="t" r="r" b="b"/>
            <a:pathLst>
              <a:path w="863" h="761">
                <a:moveTo>
                  <a:pt x="647" y="215"/>
                </a:moveTo>
                <a:lnTo>
                  <a:pt x="0" y="762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080943" y="7898667"/>
            <a:ext cx="2374" cy="2260"/>
          </a:xfrm>
          <a:custGeom>
            <a:avLst/>
            <a:gdLst/>
            <a:ahLst/>
            <a:cxnLst/>
            <a:rect l="l" t="t" r="r" b="b"/>
            <a:pathLst>
              <a:path w="2374" h="2260">
                <a:moveTo>
                  <a:pt x="2374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078027" y="7898555"/>
            <a:ext cx="1079" cy="977"/>
          </a:xfrm>
          <a:custGeom>
            <a:avLst/>
            <a:gdLst/>
            <a:ahLst/>
            <a:cxnLst/>
            <a:rect l="l" t="t" r="r" b="b"/>
            <a:pathLst>
              <a:path w="1079" h="977">
                <a:moveTo>
                  <a:pt x="0" y="97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5088613" y="8037447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0" y="0"/>
                </a:moveTo>
                <a:lnTo>
                  <a:pt x="45250" y="0"/>
                </a:lnTo>
                <a:lnTo>
                  <a:pt x="42227" y="0"/>
                </a:lnTo>
                <a:lnTo>
                  <a:pt x="42227" y="23114"/>
                </a:lnTo>
                <a:lnTo>
                  <a:pt x="67602" y="23114"/>
                </a:lnTo>
                <a:lnTo>
                  <a:pt x="67602" y="0"/>
                </a:lnTo>
                <a:lnTo>
                  <a:pt x="45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5088614" y="7862055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45250" y="23114"/>
                </a:moveTo>
                <a:lnTo>
                  <a:pt x="67602" y="23114"/>
                </a:lnTo>
                <a:lnTo>
                  <a:pt x="67602" y="0"/>
                </a:lnTo>
                <a:lnTo>
                  <a:pt x="42227" y="0"/>
                </a:lnTo>
                <a:lnTo>
                  <a:pt x="42227" y="23114"/>
                </a:lnTo>
                <a:lnTo>
                  <a:pt x="45250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5105135" y="8007417"/>
            <a:ext cx="19545" cy="25387"/>
          </a:xfrm>
          <a:custGeom>
            <a:avLst/>
            <a:gdLst/>
            <a:ahLst/>
            <a:cxnLst/>
            <a:rect l="l" t="t" r="r" b="b"/>
            <a:pathLst>
              <a:path w="19545" h="25387">
                <a:moveTo>
                  <a:pt x="0" y="25387"/>
                </a:moveTo>
                <a:lnTo>
                  <a:pt x="3670" y="25387"/>
                </a:lnTo>
                <a:lnTo>
                  <a:pt x="3670" y="6489"/>
                </a:lnTo>
                <a:lnTo>
                  <a:pt x="15773" y="25387"/>
                </a:lnTo>
                <a:lnTo>
                  <a:pt x="19545" y="25387"/>
                </a:lnTo>
                <a:lnTo>
                  <a:pt x="19545" y="0"/>
                </a:lnTo>
                <a:lnTo>
                  <a:pt x="15976" y="0"/>
                </a:lnTo>
                <a:lnTo>
                  <a:pt x="15976" y="19011"/>
                </a:lnTo>
                <a:lnTo>
                  <a:pt x="3784" y="0"/>
                </a:lnTo>
                <a:lnTo>
                  <a:pt x="0" y="0"/>
                </a:lnTo>
                <a:lnTo>
                  <a:pt x="0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5118634" y="8029347"/>
            <a:ext cx="546" cy="749"/>
          </a:xfrm>
          <a:custGeom>
            <a:avLst/>
            <a:gdLst/>
            <a:ahLst/>
            <a:cxnLst/>
            <a:rect l="l" t="t" r="r" b="b"/>
            <a:pathLst>
              <a:path w="546" h="749">
                <a:moveTo>
                  <a:pt x="0" y="0"/>
                </a:moveTo>
                <a:lnTo>
                  <a:pt x="546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5111607" y="8018440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5130839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5133540" y="8030319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0" y="0"/>
                </a:move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5129220" y="8019305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5132785" y="8020169"/>
            <a:ext cx="215" cy="1079"/>
          </a:xfrm>
          <a:custGeom>
            <a:avLst/>
            <a:gdLst/>
            <a:ahLst/>
            <a:cxnLst/>
            <a:rect l="l" t="t" r="r" b="b"/>
            <a:pathLst>
              <a:path w="215" h="1079">
                <a:moveTo>
                  <a:pt x="215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5134942" y="8027183"/>
            <a:ext cx="1079" cy="1193"/>
          </a:xfrm>
          <a:custGeom>
            <a:avLst/>
            <a:gdLst/>
            <a:ahLst/>
            <a:cxnLst/>
            <a:rect l="l" t="t" r="r" b="b"/>
            <a:pathLst>
              <a:path w="1079" h="1193">
                <a:moveTo>
                  <a:pt x="107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5132781" y="8011203"/>
            <a:ext cx="4432" cy="8966"/>
          </a:xfrm>
          <a:custGeom>
            <a:avLst/>
            <a:gdLst/>
            <a:ahLst/>
            <a:cxnLst/>
            <a:rect l="l" t="t" r="r" b="b"/>
            <a:pathLst>
              <a:path w="4432" h="8966">
                <a:moveTo>
                  <a:pt x="0" y="8966"/>
                </a:moveTo>
                <a:lnTo>
                  <a:pt x="546" y="5079"/>
                </a:lnTo>
                <a:lnTo>
                  <a:pt x="1625" y="2489"/>
                </a:lnTo>
                <a:lnTo>
                  <a:pt x="3454" y="546"/>
                </a:ln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5129874" y="8015199"/>
            <a:ext cx="203" cy="215"/>
          </a:xfrm>
          <a:custGeom>
            <a:avLst/>
            <a:gdLst/>
            <a:ahLst/>
            <a:cxnLst/>
            <a:rect l="l" t="t" r="r" b="b"/>
            <a:pathLst>
              <a:path w="203" h="215">
                <a:moveTo>
                  <a:pt x="101" y="215"/>
                </a:moveTo>
                <a:lnTo>
                  <a:pt x="203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5129220" y="80200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5129867" y="8011955"/>
            <a:ext cx="1727" cy="3467"/>
          </a:xfrm>
          <a:custGeom>
            <a:avLst/>
            <a:gdLst/>
            <a:ahLst/>
            <a:cxnLst/>
            <a:rect l="l" t="t" r="r" b="b"/>
            <a:pathLst>
              <a:path w="1727" h="3467">
                <a:moveTo>
                  <a:pt x="1079" y="1409"/>
                </a:moveTo>
                <a:lnTo>
                  <a:pt x="215" y="3251"/>
                </a:lnTo>
                <a:lnTo>
                  <a:pt x="1727" y="0"/>
                </a:lnTo>
                <a:lnTo>
                  <a:pt x="0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5131587" y="8007851"/>
            <a:ext cx="5410" cy="4102"/>
          </a:xfrm>
          <a:custGeom>
            <a:avLst/>
            <a:gdLst/>
            <a:ahLst/>
            <a:cxnLst/>
            <a:rect l="l" t="t" r="r" b="b"/>
            <a:pathLst>
              <a:path w="5410" h="4102">
                <a:moveTo>
                  <a:pt x="977" y="3136"/>
                </a:moveTo>
                <a:lnTo>
                  <a:pt x="0" y="4102"/>
                </a:lnTo>
                <a:lnTo>
                  <a:pt x="2387" y="1625"/>
                </a:lnTo>
                <a:lnTo>
                  <a:pt x="5410" y="0"/>
                </a:lnTo>
                <a:lnTo>
                  <a:pt x="486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5130839" y="7920697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75603"/>
                </a:moveTo>
                <a:lnTo>
                  <a:pt x="0" y="81216"/>
                </a:lnTo>
                <a:lnTo>
                  <a:pt x="25374" y="81216"/>
                </a:lnTo>
                <a:lnTo>
                  <a:pt x="25374" y="0"/>
                </a:lnTo>
                <a:lnTo>
                  <a:pt x="0" y="0"/>
                </a:lnTo>
                <a:lnTo>
                  <a:pt x="0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5130843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25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5141748" y="803302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546" y="101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5140993" y="8029233"/>
            <a:ext cx="4102" cy="977"/>
          </a:xfrm>
          <a:custGeom>
            <a:avLst/>
            <a:gdLst/>
            <a:ahLst/>
            <a:cxnLst/>
            <a:rect l="l" t="t" r="r" b="b"/>
            <a:pathLst>
              <a:path w="4102" h="977">
                <a:moveTo>
                  <a:pt x="0" y="977"/>
                </a:moveTo>
                <a:lnTo>
                  <a:pt x="215" y="977"/>
                </a:lnTo>
                <a:lnTo>
                  <a:pt x="3238" y="546"/>
                </a:lnTo>
                <a:lnTo>
                  <a:pt x="4102" y="0"/>
                </a:lnTo>
                <a:lnTo>
                  <a:pt x="3771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5136027" y="8028382"/>
            <a:ext cx="5181" cy="1828"/>
          </a:xfrm>
          <a:custGeom>
            <a:avLst/>
            <a:gdLst/>
            <a:ahLst/>
            <a:cxnLst/>
            <a:rect l="l" t="t" r="r" b="b"/>
            <a:pathLst>
              <a:path w="5181" h="1828">
                <a:moveTo>
                  <a:pt x="5181" y="1828"/>
                </a:moveTo>
                <a:lnTo>
                  <a:pt x="4851" y="1828"/>
                </a:lnTo>
                <a:lnTo>
                  <a:pt x="2159" y="12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5133859" y="8030645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3568" y="1943"/>
                </a:moveTo>
                <a:lnTo>
                  <a:pt x="3352" y="1841"/>
                </a:lnTo>
                <a:lnTo>
                  <a:pt x="21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5142289" y="8032588"/>
            <a:ext cx="2806" cy="546"/>
          </a:xfrm>
          <a:custGeom>
            <a:avLst/>
            <a:gdLst/>
            <a:ahLst/>
            <a:cxnLst/>
            <a:rect l="l" t="t" r="r" b="b"/>
            <a:pathLst>
              <a:path w="2806" h="546">
                <a:moveTo>
                  <a:pt x="2806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5141316" y="8033128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5145090" y="8030105"/>
            <a:ext cx="4216" cy="2476"/>
          </a:xfrm>
          <a:custGeom>
            <a:avLst/>
            <a:gdLst/>
            <a:ahLst/>
            <a:cxnLst/>
            <a:rect l="l" t="t" r="r" b="b"/>
            <a:pathLst>
              <a:path w="4216" h="2476">
                <a:moveTo>
                  <a:pt x="546" y="2374"/>
                </a:moveTo>
                <a:lnTo>
                  <a:pt x="0" y="2476"/>
                </a:lnTo>
                <a:lnTo>
                  <a:pt x="647" y="2374"/>
                </a:lnTo>
                <a:lnTo>
                  <a:pt x="3568" y="762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5140885" y="8030211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0" y="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5137644" y="8029347"/>
            <a:ext cx="1612" cy="546"/>
          </a:xfrm>
          <a:custGeom>
            <a:avLst/>
            <a:gdLst/>
            <a:ahLst/>
            <a:cxnLst/>
            <a:rect l="l" t="t" r="r" b="b"/>
            <a:pathLst>
              <a:path w="1612" h="546">
                <a:moveTo>
                  <a:pt x="0" y="0"/>
                </a:moveTo>
                <a:lnTo>
                  <a:pt x="546" y="330"/>
                </a:lnTo>
                <a:lnTo>
                  <a:pt x="161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5133863" y="8025143"/>
            <a:ext cx="1295" cy="2260"/>
          </a:xfrm>
          <a:custGeom>
            <a:avLst/>
            <a:gdLst/>
            <a:ahLst/>
            <a:cxnLst/>
            <a:rect l="l" t="t" r="r" b="b"/>
            <a:pathLst>
              <a:path w="1295" h="2260">
                <a:moveTo>
                  <a:pt x="1295" y="2260"/>
                </a:moveTo>
                <a:lnTo>
                  <a:pt x="647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135810" y="8010017"/>
            <a:ext cx="9283" cy="2159"/>
          </a:xfrm>
          <a:custGeom>
            <a:avLst/>
            <a:gdLst/>
            <a:ahLst/>
            <a:cxnLst/>
            <a:rect l="l" t="t" r="r" b="b"/>
            <a:pathLst>
              <a:path w="9283" h="2158">
                <a:moveTo>
                  <a:pt x="9067" y="863"/>
                </a:moveTo>
                <a:lnTo>
                  <a:pt x="9283" y="1079"/>
                </a:lnTo>
                <a:lnTo>
                  <a:pt x="8420" y="546"/>
                </a:lnTo>
                <a:lnTo>
                  <a:pt x="5499" y="0"/>
                </a:lnTo>
                <a:lnTo>
                  <a:pt x="2590" y="546"/>
                </a:lnTo>
                <a:lnTo>
                  <a:pt x="431" y="1727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137000" y="8007094"/>
            <a:ext cx="9715" cy="1409"/>
          </a:xfrm>
          <a:custGeom>
            <a:avLst/>
            <a:gdLst/>
            <a:ahLst/>
            <a:cxnLst/>
            <a:rect l="l" t="t" r="r" b="b"/>
            <a:pathLst>
              <a:path w="9715" h="1409">
                <a:moveTo>
                  <a:pt x="9715" y="1409"/>
                </a:moveTo>
                <a:lnTo>
                  <a:pt x="8318" y="647"/>
                </a:lnTo>
                <a:lnTo>
                  <a:pt x="4317" y="0"/>
                </a:lnTo>
                <a:lnTo>
                  <a:pt x="0" y="761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137644" y="8010118"/>
            <a:ext cx="3124" cy="762"/>
          </a:xfrm>
          <a:custGeom>
            <a:avLst/>
            <a:gdLst/>
            <a:ahLst/>
            <a:cxnLst/>
            <a:rect l="l" t="t" r="r" b="b"/>
            <a:pathLst>
              <a:path w="3124" h="761">
                <a:moveTo>
                  <a:pt x="0" y="762"/>
                </a:moveTo>
                <a:lnTo>
                  <a:pt x="749" y="444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134409" y="8012285"/>
            <a:ext cx="1397" cy="1397"/>
          </a:xfrm>
          <a:custGeom>
            <a:avLst/>
            <a:gdLst/>
            <a:ahLst/>
            <a:cxnLst/>
            <a:rect l="l" t="t" r="r" b="b"/>
            <a:pathLst>
              <a:path w="1397" h="1397">
                <a:moveTo>
                  <a:pt x="1397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145102" y="8011097"/>
            <a:ext cx="2044" cy="1511"/>
          </a:xfrm>
          <a:custGeom>
            <a:avLst/>
            <a:gdLst/>
            <a:ahLst/>
            <a:cxnLst/>
            <a:rect l="l" t="t" r="r" b="b"/>
            <a:pathLst>
              <a:path w="2044" h="1511">
                <a:moveTo>
                  <a:pt x="2044" y="1511"/>
                </a:moveTo>
                <a:lnTo>
                  <a:pt x="1181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5141100" y="800709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5141964" y="7892837"/>
            <a:ext cx="9067" cy="25374"/>
          </a:xfrm>
          <a:custGeom>
            <a:avLst/>
            <a:gdLst/>
            <a:ahLst/>
            <a:cxnLst/>
            <a:rect l="l" t="t" r="r" b="b"/>
            <a:pathLst>
              <a:path w="9067" h="25374">
                <a:moveTo>
                  <a:pt x="6045" y="17602"/>
                </a:moveTo>
                <a:lnTo>
                  <a:pt x="3238" y="19761"/>
                </a:lnTo>
                <a:lnTo>
                  <a:pt x="3238" y="0"/>
                </a:lnTo>
                <a:lnTo>
                  <a:pt x="0" y="0"/>
                </a:lnTo>
                <a:lnTo>
                  <a:pt x="0" y="25374"/>
                </a:lnTo>
                <a:lnTo>
                  <a:pt x="2044" y="25374"/>
                </a:lnTo>
                <a:lnTo>
                  <a:pt x="2374" y="24726"/>
                </a:lnTo>
                <a:lnTo>
                  <a:pt x="5067" y="21704"/>
                </a:lnTo>
                <a:lnTo>
                  <a:pt x="9067" y="19011"/>
                </a:lnTo>
                <a:lnTo>
                  <a:pt x="9067" y="16090"/>
                </a:lnTo>
                <a:lnTo>
                  <a:pt x="6045" y="17602"/>
                </a:lnTo>
                <a:lnTo>
                  <a:pt x="6261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5145096" y="7885169"/>
            <a:ext cx="29375" cy="152273"/>
          </a:xfrm>
          <a:custGeom>
            <a:avLst/>
            <a:gdLst/>
            <a:ahLst/>
            <a:cxnLst/>
            <a:rect l="l" t="t" r="r" b="b"/>
            <a:pathLst>
              <a:path w="29375" h="152273">
                <a:moveTo>
                  <a:pt x="0" y="0"/>
                </a:moveTo>
                <a:lnTo>
                  <a:pt x="29375" y="0"/>
                </a:lnTo>
                <a:lnTo>
                  <a:pt x="29375" y="133705"/>
                </a:lnTo>
                <a:lnTo>
                  <a:pt x="29375" y="152272"/>
                </a:lnTo>
                <a:lnTo>
                  <a:pt x="0" y="152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5145744" y="8031617"/>
            <a:ext cx="1397" cy="863"/>
          </a:xfrm>
          <a:custGeom>
            <a:avLst/>
            <a:gdLst/>
            <a:ahLst/>
            <a:cxnLst/>
            <a:rect l="l" t="t" r="r" b="b"/>
            <a:pathLst>
              <a:path w="1397" h="863">
                <a:moveTo>
                  <a:pt x="0" y="863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5151145" y="8019842"/>
            <a:ext cx="2159" cy="8318"/>
          </a:xfrm>
          <a:custGeom>
            <a:avLst/>
            <a:gdLst/>
            <a:ahLst/>
            <a:cxnLst/>
            <a:rect l="l" t="t" r="r" b="b"/>
            <a:pathLst>
              <a:path w="2159" h="8318">
                <a:moveTo>
                  <a:pt x="2159" y="0"/>
                </a:moveTo>
                <a:lnTo>
                  <a:pt x="1612" y="4749"/>
                </a:lnTo>
                <a:lnTo>
                  <a:pt x="0" y="8318"/>
                </a:lnTo>
                <a:lnTo>
                  <a:pt x="129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5149314" y="8028158"/>
            <a:ext cx="1828" cy="1943"/>
          </a:xfrm>
          <a:custGeom>
            <a:avLst/>
            <a:gdLst/>
            <a:ahLst/>
            <a:cxnLst/>
            <a:rect l="l" t="t" r="r" b="b"/>
            <a:pathLst>
              <a:path w="1828" h="1943">
                <a:moveTo>
                  <a:pt x="1828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5146498" y="8026756"/>
            <a:ext cx="1625" cy="1727"/>
          </a:xfrm>
          <a:custGeom>
            <a:avLst/>
            <a:gdLst/>
            <a:ahLst/>
            <a:cxnLst/>
            <a:rect l="l" t="t" r="r" b="b"/>
            <a:pathLst>
              <a:path w="1625" h="1727">
                <a:moveTo>
                  <a:pt x="1079" y="647"/>
                </a:moveTo>
                <a:lnTo>
                  <a:pt x="0" y="1727"/>
                </a:ln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5149308" y="8016281"/>
            <a:ext cx="215" cy="1295"/>
          </a:xfrm>
          <a:custGeom>
            <a:avLst/>
            <a:gdLst/>
            <a:ahLst/>
            <a:cxnLst/>
            <a:rect l="l" t="t" r="r" b="b"/>
            <a:pathLst>
              <a:path w="215" h="1295">
                <a:moveTo>
                  <a:pt x="0" y="0"/>
                </a:moveTo>
                <a:lnTo>
                  <a:pt x="21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5145102" y="8028485"/>
            <a:ext cx="1397" cy="749"/>
          </a:xfrm>
          <a:custGeom>
            <a:avLst/>
            <a:gdLst/>
            <a:ahLst/>
            <a:cxnLst/>
            <a:rect l="l" t="t" r="r" b="b"/>
            <a:pathLst>
              <a:path w="1397" h="749">
                <a:moveTo>
                  <a:pt x="1397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5152760" y="8023840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5145305" y="8007751"/>
            <a:ext cx="7454" cy="8204"/>
          </a:xfrm>
          <a:custGeom>
            <a:avLst/>
            <a:gdLst/>
            <a:ahLst/>
            <a:cxnLst/>
            <a:rect l="l" t="t" r="r" b="b"/>
            <a:pathLst>
              <a:path w="7454" h="8204">
                <a:moveTo>
                  <a:pt x="7454" y="8204"/>
                </a:moveTo>
                <a:lnTo>
                  <a:pt x="5727" y="4317"/>
                </a:lnTo>
                <a:lnTo>
                  <a:pt x="323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5151034" y="8012068"/>
            <a:ext cx="1193" cy="2590"/>
          </a:xfrm>
          <a:custGeom>
            <a:avLst/>
            <a:gdLst/>
            <a:ahLst/>
            <a:cxnLst/>
            <a:rect l="l" t="t" r="r" b="b"/>
            <a:pathLst>
              <a:path w="1193" h="2590">
                <a:moveTo>
                  <a:pt x="0" y="0"/>
                </a:moveTo>
                <a:lnTo>
                  <a:pt x="1193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5149093" y="8015740"/>
            <a:ext cx="431" cy="2374"/>
          </a:xfrm>
          <a:custGeom>
            <a:avLst/>
            <a:gdLst/>
            <a:ahLst/>
            <a:cxnLst/>
            <a:rect l="l" t="t" r="r" b="b"/>
            <a:pathLst>
              <a:path w="431" h="2374">
                <a:moveTo>
                  <a:pt x="431" y="2374"/>
                </a:moveTo>
                <a:lnTo>
                  <a:pt x="21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147577" y="8013148"/>
            <a:ext cx="1727" cy="3136"/>
          </a:xfrm>
          <a:custGeom>
            <a:avLst/>
            <a:gdLst/>
            <a:ahLst/>
            <a:cxnLst/>
            <a:rect l="l" t="t" r="r" b="b"/>
            <a:pathLst>
              <a:path w="1727" h="3136">
                <a:moveTo>
                  <a:pt x="0" y="0"/>
                </a:moveTo>
                <a:lnTo>
                  <a:pt x="647" y="647"/>
                </a:lnTo>
                <a:lnTo>
                  <a:pt x="172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5146283" y="8011744"/>
            <a:ext cx="1943" cy="2057"/>
          </a:xfrm>
          <a:custGeom>
            <a:avLst/>
            <a:gdLst/>
            <a:ahLst/>
            <a:cxnLst/>
            <a:rect l="l" t="t" r="r" b="b"/>
            <a:pathLst>
              <a:path w="1943" h="2057">
                <a:moveTo>
                  <a:pt x="0" y="0"/>
                </a:moveTo>
                <a:lnTo>
                  <a:pt x="19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5150285" y="7911844"/>
            <a:ext cx="749" cy="546"/>
          </a:xfrm>
          <a:custGeom>
            <a:avLst/>
            <a:gdLst/>
            <a:ahLst/>
            <a:cxnLst/>
            <a:rect l="l" t="t" r="r" b="b"/>
            <a:pathLst>
              <a:path w="749" h="546">
                <a:moveTo>
                  <a:pt x="749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5147471" y="791044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5174471" y="8007531"/>
            <a:ext cx="0" cy="29921"/>
          </a:xfrm>
          <a:custGeom>
            <a:avLst/>
            <a:gdLst/>
            <a:ahLst/>
            <a:cxnLst/>
            <a:rect l="l" t="t" r="r" b="b"/>
            <a:pathLst>
              <a:path h="29921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174471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12864"/>
                </a:move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5174471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5174471" y="7885172"/>
            <a:ext cx="0" cy="20840"/>
          </a:xfrm>
          <a:custGeom>
            <a:avLst/>
            <a:gdLst/>
            <a:ahLst/>
            <a:cxnLst/>
            <a:rect l="l" t="t" r="r" b="b"/>
            <a:pathLst>
              <a:path h="20840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5134618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5134618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5134618" y="7923291"/>
            <a:ext cx="17818" cy="0"/>
          </a:xfrm>
          <a:custGeom>
            <a:avLst/>
            <a:gdLst/>
            <a:ahLst/>
            <a:cxnLst/>
            <a:rect l="l" t="t" r="r" b="b"/>
            <a:pathLst>
              <a:path w="17818">
                <a:moveTo>
                  <a:pt x="0" y="0"/>
                </a:moveTo>
                <a:lnTo>
                  <a:pt x="17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5152438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5070143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5070143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5070143" y="7921779"/>
            <a:ext cx="17818" cy="3022"/>
          </a:xfrm>
          <a:custGeom>
            <a:avLst/>
            <a:gdLst/>
            <a:ahLst/>
            <a:cxnLst/>
            <a:rect l="l" t="t" r="r" b="b"/>
            <a:pathLst>
              <a:path w="17818" h="3022">
                <a:moveTo>
                  <a:pt x="0" y="3022"/>
                </a:moveTo>
                <a:lnTo>
                  <a:pt x="17818" y="3022"/>
                </a:lnTo>
                <a:lnTo>
                  <a:pt x="17818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5087961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5005774" y="7923292"/>
            <a:ext cx="17703" cy="30454"/>
          </a:xfrm>
          <a:custGeom>
            <a:avLst/>
            <a:gdLst/>
            <a:ahLst/>
            <a:cxnLst/>
            <a:rect l="l" t="t" r="r" b="b"/>
            <a:pathLst>
              <a:path w="17703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5125" y="30454"/>
                </a:lnTo>
                <a:lnTo>
                  <a:pt x="0" y="30454"/>
                </a:lnTo>
                <a:lnTo>
                  <a:pt x="0" y="0"/>
                </a:lnTo>
                <a:lnTo>
                  <a:pt x="17703" y="0"/>
                </a:lnTo>
                <a:lnTo>
                  <a:pt x="17703" y="30454"/>
                </a:lnTo>
                <a:lnTo>
                  <a:pt x="15125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5005771" y="7923295"/>
            <a:ext cx="17716" cy="30454"/>
          </a:xfrm>
          <a:custGeom>
            <a:avLst/>
            <a:gdLst/>
            <a:ahLst/>
            <a:cxnLst/>
            <a:rect l="l" t="t" r="r" b="b"/>
            <a:pathLst>
              <a:path w="17716" h="30454">
                <a:moveTo>
                  <a:pt x="3784" y="30454"/>
                </a:moveTo>
                <a:lnTo>
                  <a:pt x="17716" y="30454"/>
                </a:lnTo>
                <a:lnTo>
                  <a:pt x="17716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5009555" y="7921779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0" y="3022"/>
                </a:moveTo>
                <a:lnTo>
                  <a:pt x="11341" y="3022"/>
                </a:lnTo>
                <a:lnTo>
                  <a:pt x="11341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5023485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4520906" y="8190486"/>
            <a:ext cx="104709" cy="700811"/>
          </a:xfrm>
          <a:custGeom>
            <a:avLst/>
            <a:gdLst/>
            <a:ahLst/>
            <a:cxnLst/>
            <a:rect l="l" t="t" r="r" b="b"/>
            <a:pathLst>
              <a:path w="104709" h="700811">
                <a:moveTo>
                  <a:pt x="104709" y="700811"/>
                </a:moveTo>
                <a:lnTo>
                  <a:pt x="98055" y="688995"/>
                </a:lnTo>
                <a:lnTo>
                  <a:pt x="93513" y="679749"/>
                </a:lnTo>
                <a:lnTo>
                  <a:pt x="89799" y="671537"/>
                </a:lnTo>
                <a:lnTo>
                  <a:pt x="83246" y="656905"/>
                </a:lnTo>
                <a:lnTo>
                  <a:pt x="78484" y="646214"/>
                </a:lnTo>
                <a:lnTo>
                  <a:pt x="74621" y="637237"/>
                </a:lnTo>
                <a:lnTo>
                  <a:pt x="70766" y="627747"/>
                </a:lnTo>
                <a:lnTo>
                  <a:pt x="66026" y="615515"/>
                </a:lnTo>
                <a:lnTo>
                  <a:pt x="62367" y="605878"/>
                </a:lnTo>
                <a:lnTo>
                  <a:pt x="56732" y="590887"/>
                </a:lnTo>
                <a:lnTo>
                  <a:pt x="52719" y="579900"/>
                </a:lnTo>
                <a:lnTo>
                  <a:pt x="49560" y="570651"/>
                </a:lnTo>
                <a:lnTo>
                  <a:pt x="46486" y="560871"/>
                </a:lnTo>
                <a:lnTo>
                  <a:pt x="42726" y="548290"/>
                </a:lnTo>
                <a:lnTo>
                  <a:pt x="39799" y="538378"/>
                </a:lnTo>
                <a:lnTo>
                  <a:pt x="35270" y="522997"/>
                </a:lnTo>
                <a:lnTo>
                  <a:pt x="32053" y="511752"/>
                </a:lnTo>
                <a:lnTo>
                  <a:pt x="29557" y="502311"/>
                </a:lnTo>
                <a:lnTo>
                  <a:pt x="27190" y="492342"/>
                </a:lnTo>
                <a:lnTo>
                  <a:pt x="24362" y="479512"/>
                </a:lnTo>
                <a:lnTo>
                  <a:pt x="22197" y="469468"/>
                </a:lnTo>
                <a:lnTo>
                  <a:pt x="18797" y="453804"/>
                </a:lnTo>
                <a:lnTo>
                  <a:pt x="14628" y="432728"/>
                </a:lnTo>
                <a:lnTo>
                  <a:pt x="11122" y="409629"/>
                </a:lnTo>
                <a:lnTo>
                  <a:pt x="7442" y="383524"/>
                </a:lnTo>
                <a:lnTo>
                  <a:pt x="4830" y="362232"/>
                </a:lnTo>
                <a:lnTo>
                  <a:pt x="3013" y="338911"/>
                </a:lnTo>
                <a:lnTo>
                  <a:pt x="1257" y="312648"/>
                </a:lnTo>
                <a:lnTo>
                  <a:pt x="162" y="291220"/>
                </a:lnTo>
                <a:lnTo>
                  <a:pt x="0" y="280985"/>
                </a:lnTo>
                <a:lnTo>
                  <a:pt x="4" y="267869"/>
                </a:lnTo>
                <a:lnTo>
                  <a:pt x="173" y="241453"/>
                </a:lnTo>
                <a:lnTo>
                  <a:pt x="686" y="219989"/>
                </a:lnTo>
                <a:lnTo>
                  <a:pt x="2273" y="196649"/>
                </a:lnTo>
                <a:lnTo>
                  <a:pt x="4366" y="170429"/>
                </a:lnTo>
                <a:lnTo>
                  <a:pt x="6440" y="149055"/>
                </a:lnTo>
                <a:lnTo>
                  <a:pt x="9732" y="125889"/>
                </a:lnTo>
                <a:lnTo>
                  <a:pt x="13752" y="99930"/>
                </a:lnTo>
                <a:lnTo>
                  <a:pt x="17435" y="78777"/>
                </a:lnTo>
                <a:lnTo>
                  <a:pt x="22322" y="55948"/>
                </a:lnTo>
                <a:lnTo>
                  <a:pt x="27856" y="31328"/>
                </a:lnTo>
                <a:lnTo>
                  <a:pt x="33409" y="11021"/>
                </a:lnTo>
                <a:lnTo>
                  <a:pt x="368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4568480" y="8166077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0"/>
                </a:moveTo>
                <a:lnTo>
                  <a:pt x="20853" y="4318"/>
                </a:lnTo>
                <a:lnTo>
                  <a:pt x="19545" y="8851"/>
                </a:lnTo>
                <a:lnTo>
                  <a:pt x="15267" y="24255"/>
                </a:lnTo>
                <a:lnTo>
                  <a:pt x="12198" y="35419"/>
                </a:lnTo>
                <a:lnTo>
                  <a:pt x="9676" y="44801"/>
                </a:lnTo>
                <a:lnTo>
                  <a:pt x="7040" y="54858"/>
                </a:lnTo>
                <a:lnTo>
                  <a:pt x="3629" y="68049"/>
                </a:lnTo>
                <a:lnTo>
                  <a:pt x="1625" y="75819"/>
                </a:lnTo>
                <a:lnTo>
                  <a:pt x="546" y="80022"/>
                </a:lnTo>
                <a:lnTo>
                  <a:pt x="0" y="84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4557791" y="7597140"/>
            <a:ext cx="474332" cy="593344"/>
          </a:xfrm>
          <a:custGeom>
            <a:avLst/>
            <a:gdLst/>
            <a:ahLst/>
            <a:cxnLst/>
            <a:rect l="l" t="t" r="r" b="b"/>
            <a:pathLst>
              <a:path w="474332" h="593344">
                <a:moveTo>
                  <a:pt x="0" y="593343"/>
                </a:moveTo>
                <a:lnTo>
                  <a:pt x="2374" y="581786"/>
                </a:lnTo>
                <a:lnTo>
                  <a:pt x="2489" y="581571"/>
                </a:lnTo>
                <a:lnTo>
                  <a:pt x="6146" y="570445"/>
                </a:lnTo>
                <a:lnTo>
                  <a:pt x="11062" y="555232"/>
                </a:lnTo>
                <a:lnTo>
                  <a:pt x="14630" y="544113"/>
                </a:lnTo>
                <a:lnTo>
                  <a:pt x="17687" y="534874"/>
                </a:lnTo>
                <a:lnTo>
                  <a:pt x="21067" y="525304"/>
                </a:lnTo>
                <a:lnTo>
                  <a:pt x="25607" y="513191"/>
                </a:lnTo>
                <a:lnTo>
                  <a:pt x="29476" y="503161"/>
                </a:lnTo>
                <a:lnTo>
                  <a:pt x="35296" y="488245"/>
                </a:lnTo>
                <a:lnTo>
                  <a:pt x="39636" y="477393"/>
                </a:lnTo>
                <a:lnTo>
                  <a:pt x="43448" y="468403"/>
                </a:lnTo>
                <a:lnTo>
                  <a:pt x="47684" y="459071"/>
                </a:lnTo>
                <a:lnTo>
                  <a:pt x="53295" y="447196"/>
                </a:lnTo>
                <a:lnTo>
                  <a:pt x="57772" y="437819"/>
                </a:lnTo>
                <a:lnTo>
                  <a:pt x="64674" y="423374"/>
                </a:lnTo>
                <a:lnTo>
                  <a:pt x="69792" y="412872"/>
                </a:lnTo>
                <a:lnTo>
                  <a:pt x="74236" y="404180"/>
                </a:lnTo>
                <a:lnTo>
                  <a:pt x="79120" y="395163"/>
                </a:lnTo>
                <a:lnTo>
                  <a:pt x="85555" y="383687"/>
                </a:lnTo>
                <a:lnTo>
                  <a:pt x="90614" y="374751"/>
                </a:lnTo>
                <a:lnTo>
                  <a:pt x="98580" y="360840"/>
                </a:lnTo>
                <a:lnTo>
                  <a:pt x="104469" y="350721"/>
                </a:lnTo>
                <a:lnTo>
                  <a:pt x="109550" y="342365"/>
                </a:lnTo>
                <a:lnTo>
                  <a:pt x="115089" y="333740"/>
                </a:lnTo>
                <a:lnTo>
                  <a:pt x="122354" y="322814"/>
                </a:lnTo>
                <a:lnTo>
                  <a:pt x="128092" y="314274"/>
                </a:lnTo>
                <a:lnTo>
                  <a:pt x="136989" y="300957"/>
                </a:lnTo>
                <a:lnTo>
                  <a:pt x="143573" y="291291"/>
                </a:lnTo>
                <a:lnTo>
                  <a:pt x="149243" y="283329"/>
                </a:lnTo>
                <a:lnTo>
                  <a:pt x="155396" y="275126"/>
                </a:lnTo>
                <a:lnTo>
                  <a:pt x="163432" y="264738"/>
                </a:lnTo>
                <a:lnTo>
                  <a:pt x="169773" y="256603"/>
                </a:lnTo>
                <a:lnTo>
                  <a:pt x="179650" y="243966"/>
                </a:lnTo>
                <a:lnTo>
                  <a:pt x="186938" y="234803"/>
                </a:lnTo>
                <a:lnTo>
                  <a:pt x="193177" y="227276"/>
                </a:lnTo>
                <a:lnTo>
                  <a:pt x="199909" y="219549"/>
                </a:lnTo>
                <a:lnTo>
                  <a:pt x="208676" y="209786"/>
                </a:lnTo>
                <a:lnTo>
                  <a:pt x="215569" y="202171"/>
                </a:lnTo>
                <a:lnTo>
                  <a:pt x="226354" y="190331"/>
                </a:lnTo>
                <a:lnTo>
                  <a:pt x="234300" y="181743"/>
                </a:lnTo>
                <a:lnTo>
                  <a:pt x="241078" y="174698"/>
                </a:lnTo>
                <a:lnTo>
                  <a:pt x="248356" y="167486"/>
                </a:lnTo>
                <a:lnTo>
                  <a:pt x="257803" y="158397"/>
                </a:lnTo>
                <a:lnTo>
                  <a:pt x="265353" y="151193"/>
                </a:lnTo>
                <a:lnTo>
                  <a:pt x="276936" y="140170"/>
                </a:lnTo>
                <a:lnTo>
                  <a:pt x="285460" y="132184"/>
                </a:lnTo>
                <a:lnTo>
                  <a:pt x="292721" y="125646"/>
                </a:lnTo>
                <a:lnTo>
                  <a:pt x="300513" y="118969"/>
                </a:lnTo>
                <a:lnTo>
                  <a:pt x="310631" y="110565"/>
                </a:lnTo>
                <a:lnTo>
                  <a:pt x="318604" y="104000"/>
                </a:lnTo>
                <a:lnTo>
                  <a:pt x="330972" y="93852"/>
                </a:lnTo>
                <a:lnTo>
                  <a:pt x="340077" y="86511"/>
                </a:lnTo>
                <a:lnTo>
                  <a:pt x="347818" y="80527"/>
                </a:lnTo>
                <a:lnTo>
                  <a:pt x="356093" y="74450"/>
                </a:lnTo>
                <a:lnTo>
                  <a:pt x="366801" y="66831"/>
                </a:lnTo>
                <a:lnTo>
                  <a:pt x="375196" y="60909"/>
                </a:lnTo>
                <a:lnTo>
                  <a:pt x="388272" y="51681"/>
                </a:lnTo>
                <a:lnTo>
                  <a:pt x="397884" y="45050"/>
                </a:lnTo>
                <a:lnTo>
                  <a:pt x="406017" y="39679"/>
                </a:lnTo>
                <a:lnTo>
                  <a:pt x="414661" y="34235"/>
                </a:lnTo>
                <a:lnTo>
                  <a:pt x="425803" y="27382"/>
                </a:lnTo>
                <a:lnTo>
                  <a:pt x="434708" y="21920"/>
                </a:lnTo>
                <a:lnTo>
                  <a:pt x="447251" y="14289"/>
                </a:lnTo>
                <a:lnTo>
                  <a:pt x="455988" y="9305"/>
                </a:lnTo>
                <a:lnTo>
                  <a:pt x="466075" y="4111"/>
                </a:lnTo>
                <a:lnTo>
                  <a:pt x="4743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4625615" y="8891297"/>
            <a:ext cx="79057" cy="130568"/>
          </a:xfrm>
          <a:custGeom>
            <a:avLst/>
            <a:gdLst/>
            <a:ahLst/>
            <a:cxnLst/>
            <a:rect l="l" t="t" r="r" b="b"/>
            <a:pathLst>
              <a:path w="79057" h="130568">
                <a:moveTo>
                  <a:pt x="0" y="0"/>
                </a:moveTo>
                <a:lnTo>
                  <a:pt x="5818" y="12845"/>
                </a:lnTo>
                <a:lnTo>
                  <a:pt x="10289" y="21708"/>
                </a:lnTo>
                <a:lnTo>
                  <a:pt x="17106" y="33911"/>
                </a:lnTo>
                <a:lnTo>
                  <a:pt x="25197" y="48176"/>
                </a:lnTo>
                <a:lnTo>
                  <a:pt x="31029" y="58306"/>
                </a:lnTo>
                <a:lnTo>
                  <a:pt x="36022" y="66686"/>
                </a:lnTo>
                <a:lnTo>
                  <a:pt x="41418" y="75385"/>
                </a:lnTo>
                <a:lnTo>
                  <a:pt x="48460" y="86473"/>
                </a:lnTo>
                <a:lnTo>
                  <a:pt x="54000" y="95148"/>
                </a:lnTo>
                <a:lnTo>
                  <a:pt x="61890" y="107347"/>
                </a:lnTo>
                <a:lnTo>
                  <a:pt x="67565" y="115561"/>
                </a:lnTo>
                <a:lnTo>
                  <a:pt x="74742" y="125020"/>
                </a:lnTo>
                <a:lnTo>
                  <a:pt x="79057" y="1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4630685" y="8844528"/>
            <a:ext cx="39535" cy="77546"/>
          </a:xfrm>
          <a:custGeom>
            <a:avLst/>
            <a:gdLst/>
            <a:ahLst/>
            <a:cxnLst/>
            <a:rect l="l" t="t" r="r" b="b"/>
            <a:pathLst>
              <a:path w="39535" h="77546">
                <a:moveTo>
                  <a:pt x="39535" y="77546"/>
                </a:moveTo>
                <a:lnTo>
                  <a:pt x="36728" y="73342"/>
                </a:lnTo>
                <a:lnTo>
                  <a:pt x="34239" y="68795"/>
                </a:lnTo>
                <a:lnTo>
                  <a:pt x="26922" y="54596"/>
                </a:lnTo>
                <a:lnTo>
                  <a:pt x="21645" y="44298"/>
                </a:lnTo>
                <a:lnTo>
                  <a:pt x="17255" y="35634"/>
                </a:lnTo>
                <a:lnTo>
                  <a:pt x="12597" y="26337"/>
                </a:lnTo>
                <a:lnTo>
                  <a:pt x="6517" y="14140"/>
                </a:lnTo>
                <a:lnTo>
                  <a:pt x="2920" y="6921"/>
                </a:lnTo>
                <a:lnTo>
                  <a:pt x="1308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4704669" y="9021867"/>
            <a:ext cx="98602" cy="116967"/>
          </a:xfrm>
          <a:custGeom>
            <a:avLst/>
            <a:gdLst/>
            <a:ahLst/>
            <a:cxnLst/>
            <a:rect l="l" t="t" r="r" b="b"/>
            <a:pathLst>
              <a:path w="98602" h="116967">
                <a:moveTo>
                  <a:pt x="0" y="0"/>
                </a:moveTo>
                <a:lnTo>
                  <a:pt x="7037" y="10933"/>
                </a:lnTo>
                <a:lnTo>
                  <a:pt x="13991" y="20149"/>
                </a:lnTo>
                <a:lnTo>
                  <a:pt x="15989" y="22682"/>
                </a:lnTo>
                <a:lnTo>
                  <a:pt x="25885" y="35275"/>
                </a:lnTo>
                <a:lnTo>
                  <a:pt x="33111" y="44449"/>
                </a:lnTo>
                <a:lnTo>
                  <a:pt x="39211" y="52022"/>
                </a:lnTo>
                <a:lnTo>
                  <a:pt x="45732" y="59811"/>
                </a:lnTo>
                <a:lnTo>
                  <a:pt x="54218" y="69632"/>
                </a:lnTo>
                <a:lnTo>
                  <a:pt x="61239" y="77647"/>
                </a:lnTo>
                <a:lnTo>
                  <a:pt x="71331" y="89104"/>
                </a:lnTo>
                <a:lnTo>
                  <a:pt x="78461" y="96930"/>
                </a:lnTo>
                <a:lnTo>
                  <a:pt x="85457" y="104104"/>
                </a:lnTo>
                <a:lnTo>
                  <a:pt x="95145" y="113604"/>
                </a:lnTo>
                <a:lnTo>
                  <a:pt x="98602" y="1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4732853" y="9018088"/>
            <a:ext cx="55194" cy="68148"/>
          </a:xfrm>
          <a:custGeom>
            <a:avLst/>
            <a:gdLst/>
            <a:ahLst/>
            <a:cxnLst/>
            <a:rect l="l" t="t" r="r" b="b"/>
            <a:pathLst>
              <a:path w="55194" h="68148">
                <a:moveTo>
                  <a:pt x="55194" y="68148"/>
                </a:moveTo>
                <a:lnTo>
                  <a:pt x="53467" y="66522"/>
                </a:lnTo>
                <a:lnTo>
                  <a:pt x="51955" y="64693"/>
                </a:lnTo>
                <a:lnTo>
                  <a:pt x="41743" y="52463"/>
                </a:lnTo>
                <a:lnTo>
                  <a:pt x="34337" y="43611"/>
                </a:lnTo>
                <a:lnTo>
                  <a:pt x="28142" y="36166"/>
                </a:lnTo>
                <a:lnTo>
                  <a:pt x="21565" y="28153"/>
                </a:lnTo>
                <a:lnTo>
                  <a:pt x="13011" y="17599"/>
                </a:lnTo>
                <a:lnTo>
                  <a:pt x="7886" y="11239"/>
                </a:lnTo>
                <a:lnTo>
                  <a:pt x="3683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4800574" y="9135915"/>
            <a:ext cx="220319" cy="167944"/>
          </a:xfrm>
          <a:custGeom>
            <a:avLst/>
            <a:gdLst/>
            <a:ahLst/>
            <a:cxnLst/>
            <a:rect l="l" t="t" r="r" b="b"/>
            <a:pathLst>
              <a:path w="220319" h="167944">
                <a:moveTo>
                  <a:pt x="0" y="0"/>
                </a:moveTo>
                <a:lnTo>
                  <a:pt x="6692" y="7886"/>
                </a:lnTo>
                <a:lnTo>
                  <a:pt x="14478" y="15125"/>
                </a:lnTo>
                <a:lnTo>
                  <a:pt x="26051" y="26046"/>
                </a:lnTo>
                <a:lnTo>
                  <a:pt x="34472" y="34055"/>
                </a:lnTo>
                <a:lnTo>
                  <a:pt x="41532" y="40672"/>
                </a:lnTo>
                <a:lnTo>
                  <a:pt x="49022" y="47420"/>
                </a:lnTo>
                <a:lnTo>
                  <a:pt x="58733" y="55819"/>
                </a:lnTo>
                <a:lnTo>
                  <a:pt x="67183" y="62966"/>
                </a:lnTo>
                <a:lnTo>
                  <a:pt x="79449" y="73262"/>
                </a:lnTo>
                <a:lnTo>
                  <a:pt x="88462" y="80710"/>
                </a:lnTo>
                <a:lnTo>
                  <a:pt x="96117" y="86785"/>
                </a:lnTo>
                <a:lnTo>
                  <a:pt x="104309" y="92960"/>
                </a:lnTo>
                <a:lnTo>
                  <a:pt x="114932" y="100710"/>
                </a:lnTo>
                <a:lnTo>
                  <a:pt x="123228" y="106705"/>
                </a:lnTo>
                <a:lnTo>
                  <a:pt x="136210" y="116078"/>
                </a:lnTo>
                <a:lnTo>
                  <a:pt x="145754" y="122817"/>
                </a:lnTo>
                <a:lnTo>
                  <a:pt x="153832" y="128278"/>
                </a:lnTo>
                <a:lnTo>
                  <a:pt x="162417" y="133818"/>
                </a:lnTo>
                <a:lnTo>
                  <a:pt x="173483" y="140793"/>
                </a:lnTo>
                <a:lnTo>
                  <a:pt x="182308" y="146342"/>
                </a:lnTo>
                <a:lnTo>
                  <a:pt x="194646" y="154056"/>
                </a:lnTo>
                <a:lnTo>
                  <a:pt x="203304" y="159110"/>
                </a:lnTo>
                <a:lnTo>
                  <a:pt x="213727" y="164585"/>
                </a:lnTo>
                <a:lnTo>
                  <a:pt x="220319" y="1679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4941731" y="7635582"/>
            <a:ext cx="73113" cy="47409"/>
          </a:xfrm>
          <a:custGeom>
            <a:avLst/>
            <a:gdLst/>
            <a:ahLst/>
            <a:cxnLst/>
            <a:rect l="l" t="t" r="r" b="b"/>
            <a:pathLst>
              <a:path w="73113" h="47409">
                <a:moveTo>
                  <a:pt x="0" y="47409"/>
                </a:moveTo>
                <a:lnTo>
                  <a:pt x="2705" y="45034"/>
                </a:lnTo>
                <a:lnTo>
                  <a:pt x="5727" y="42976"/>
                </a:lnTo>
                <a:lnTo>
                  <a:pt x="19029" y="34180"/>
                </a:lnTo>
                <a:lnTo>
                  <a:pt x="28654" y="27814"/>
                </a:lnTo>
                <a:lnTo>
                  <a:pt x="36735" y="22503"/>
                </a:lnTo>
                <a:lnTo>
                  <a:pt x="45407" y="16875"/>
                </a:lnTo>
                <a:lnTo>
                  <a:pt x="56802" y="9559"/>
                </a:lnTo>
                <a:lnTo>
                  <a:pt x="63830" y="5067"/>
                </a:lnTo>
                <a:lnTo>
                  <a:pt x="68249" y="2260"/>
                </a:lnTo>
                <a:lnTo>
                  <a:pt x="73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5032128" y="7550155"/>
            <a:ext cx="99568" cy="46977"/>
          </a:xfrm>
          <a:custGeom>
            <a:avLst/>
            <a:gdLst/>
            <a:ahLst/>
            <a:cxnLst/>
            <a:rect l="l" t="t" r="r" b="b"/>
            <a:pathLst>
              <a:path w="99567" h="46977">
                <a:moveTo>
                  <a:pt x="0" y="46977"/>
                </a:moveTo>
                <a:lnTo>
                  <a:pt x="10948" y="40343"/>
                </a:lnTo>
                <a:lnTo>
                  <a:pt x="22031" y="34717"/>
                </a:lnTo>
                <a:lnTo>
                  <a:pt x="37008" y="27526"/>
                </a:lnTo>
                <a:lnTo>
                  <a:pt x="47555" y="22544"/>
                </a:lnTo>
                <a:lnTo>
                  <a:pt x="56379" y="18480"/>
                </a:lnTo>
                <a:lnTo>
                  <a:pt x="65652" y="14304"/>
                </a:lnTo>
                <a:lnTo>
                  <a:pt x="77545" y="8988"/>
                </a:lnTo>
                <a:lnTo>
                  <a:pt x="87261" y="4635"/>
                </a:lnTo>
                <a:lnTo>
                  <a:pt x="93205" y="1943"/>
                </a:lnTo>
                <a:lnTo>
                  <a:pt x="99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5113234" y="9322102"/>
            <a:ext cx="81864" cy="31432"/>
          </a:xfrm>
          <a:custGeom>
            <a:avLst/>
            <a:gdLst/>
            <a:ahLst/>
            <a:cxnLst/>
            <a:rect l="l" t="t" r="r" b="b"/>
            <a:pathLst>
              <a:path w="81864" h="31432">
                <a:moveTo>
                  <a:pt x="81864" y="31432"/>
                </a:moveTo>
                <a:lnTo>
                  <a:pt x="76034" y="30035"/>
                </a:lnTo>
                <a:lnTo>
                  <a:pt x="70421" y="27978"/>
                </a:lnTo>
                <a:lnTo>
                  <a:pt x="55474" y="22326"/>
                </a:lnTo>
                <a:lnTo>
                  <a:pt x="44672" y="18184"/>
                </a:lnTo>
                <a:lnTo>
                  <a:pt x="35629" y="14647"/>
                </a:lnTo>
                <a:lnTo>
                  <a:pt x="25965" y="10810"/>
                </a:lnTo>
                <a:lnTo>
                  <a:pt x="13296" y="5769"/>
                </a:lnTo>
                <a:lnTo>
                  <a:pt x="5829" y="2806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5117231" y="7552206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9159" y="546"/>
                </a:lnTo>
                <a:lnTo>
                  <a:pt x="76784" y="1397"/>
                </a:lnTo>
                <a:lnTo>
                  <a:pt x="61818" y="6950"/>
                </a:lnTo>
                <a:lnTo>
                  <a:pt x="50976" y="10953"/>
                </a:lnTo>
                <a:lnTo>
                  <a:pt x="41896" y="14323"/>
                </a:lnTo>
                <a:lnTo>
                  <a:pt x="32212" y="17976"/>
                </a:lnTo>
                <a:lnTo>
                  <a:pt x="19561" y="22831"/>
                </a:lnTo>
                <a:lnTo>
                  <a:pt x="11874" y="25806"/>
                </a:lnTo>
                <a:lnTo>
                  <a:pt x="5829" y="28181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5122523" y="7482437"/>
            <a:ext cx="304990" cy="71170"/>
          </a:xfrm>
          <a:custGeom>
            <a:avLst/>
            <a:gdLst/>
            <a:ahLst/>
            <a:cxnLst/>
            <a:rect l="l" t="t" r="r" b="b"/>
            <a:pathLst>
              <a:path w="304990" h="71170">
                <a:moveTo>
                  <a:pt x="0" y="71170"/>
                </a:moveTo>
                <a:lnTo>
                  <a:pt x="14643" y="65039"/>
                </a:lnTo>
                <a:lnTo>
                  <a:pt x="25275" y="60708"/>
                </a:lnTo>
                <a:lnTo>
                  <a:pt x="34359" y="57248"/>
                </a:lnTo>
                <a:lnTo>
                  <a:pt x="44355" y="53733"/>
                </a:lnTo>
                <a:lnTo>
                  <a:pt x="57723" y="49234"/>
                </a:lnTo>
                <a:lnTo>
                  <a:pt x="63500" y="47307"/>
                </a:lnTo>
                <a:lnTo>
                  <a:pt x="78680" y="42241"/>
                </a:lnTo>
                <a:lnTo>
                  <a:pt x="89789" y="38629"/>
                </a:lnTo>
                <a:lnTo>
                  <a:pt x="99131" y="35795"/>
                </a:lnTo>
                <a:lnTo>
                  <a:pt x="109014" y="33065"/>
                </a:lnTo>
                <a:lnTo>
                  <a:pt x="121743" y="29765"/>
                </a:lnTo>
                <a:lnTo>
                  <a:pt x="131762" y="27216"/>
                </a:lnTo>
                <a:lnTo>
                  <a:pt x="147278" y="23273"/>
                </a:lnTo>
                <a:lnTo>
                  <a:pt x="158623" y="20478"/>
                </a:lnTo>
                <a:lnTo>
                  <a:pt x="168146" y="18326"/>
                </a:lnTo>
                <a:lnTo>
                  <a:pt x="178196" y="16312"/>
                </a:lnTo>
                <a:lnTo>
                  <a:pt x="191122" y="13930"/>
                </a:lnTo>
                <a:lnTo>
                  <a:pt x="201307" y="12103"/>
                </a:lnTo>
                <a:lnTo>
                  <a:pt x="217063" y="9373"/>
                </a:lnTo>
                <a:lnTo>
                  <a:pt x="228590" y="7519"/>
                </a:lnTo>
                <a:lnTo>
                  <a:pt x="238247" y="6157"/>
                </a:lnTo>
                <a:lnTo>
                  <a:pt x="248395" y="4906"/>
                </a:lnTo>
                <a:lnTo>
                  <a:pt x="261394" y="3383"/>
                </a:lnTo>
                <a:lnTo>
                  <a:pt x="271729" y="2159"/>
                </a:lnTo>
                <a:lnTo>
                  <a:pt x="285236" y="664"/>
                </a:lnTo>
                <a:lnTo>
                  <a:pt x="295463" y="146"/>
                </a:lnTo>
                <a:lnTo>
                  <a:pt x="3049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5156433" y="9366495"/>
            <a:ext cx="118579" cy="35534"/>
          </a:xfrm>
          <a:custGeom>
            <a:avLst/>
            <a:gdLst/>
            <a:ahLst/>
            <a:cxnLst/>
            <a:rect l="l" t="t" r="r" b="b"/>
            <a:pathLst>
              <a:path w="118579" h="35534">
                <a:moveTo>
                  <a:pt x="0" y="0"/>
                </a:moveTo>
                <a:lnTo>
                  <a:pt x="9182" y="4203"/>
                </a:lnTo>
                <a:lnTo>
                  <a:pt x="18897" y="7340"/>
                </a:lnTo>
                <a:lnTo>
                  <a:pt x="34153" y="12324"/>
                </a:lnTo>
                <a:lnTo>
                  <a:pt x="45270" y="15931"/>
                </a:lnTo>
                <a:lnTo>
                  <a:pt x="54567" y="18851"/>
                </a:lnTo>
                <a:lnTo>
                  <a:pt x="64366" y="21770"/>
                </a:lnTo>
                <a:lnTo>
                  <a:pt x="76985" y="25379"/>
                </a:lnTo>
                <a:lnTo>
                  <a:pt x="86944" y="28181"/>
                </a:lnTo>
                <a:lnTo>
                  <a:pt x="100000" y="31796"/>
                </a:lnTo>
                <a:lnTo>
                  <a:pt x="110110" y="33971"/>
                </a:lnTo>
                <a:lnTo>
                  <a:pt x="118579" y="35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5305694" y="9383128"/>
            <a:ext cx="86614" cy="13716"/>
          </a:xfrm>
          <a:custGeom>
            <a:avLst/>
            <a:gdLst/>
            <a:ahLst/>
            <a:cxnLst/>
            <a:rect l="l" t="t" r="r" b="b"/>
            <a:pathLst>
              <a:path w="86613" h="13716">
                <a:moveTo>
                  <a:pt x="86613" y="13716"/>
                </a:moveTo>
                <a:lnTo>
                  <a:pt x="83477" y="13716"/>
                </a:lnTo>
                <a:lnTo>
                  <a:pt x="80238" y="13169"/>
                </a:lnTo>
                <a:lnTo>
                  <a:pt x="64448" y="10885"/>
                </a:lnTo>
                <a:lnTo>
                  <a:pt x="53026" y="9224"/>
                </a:lnTo>
                <a:lnTo>
                  <a:pt x="43444" y="7787"/>
                </a:lnTo>
                <a:lnTo>
                  <a:pt x="33174" y="6176"/>
                </a:lnTo>
                <a:lnTo>
                  <a:pt x="19687" y="3990"/>
                </a:lnTo>
                <a:lnTo>
                  <a:pt x="11772" y="2692"/>
                </a:lnTo>
                <a:lnTo>
                  <a:pt x="582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5359692" y="9417795"/>
            <a:ext cx="158115" cy="10260"/>
          </a:xfrm>
          <a:custGeom>
            <a:avLst/>
            <a:gdLst/>
            <a:ahLst/>
            <a:cxnLst/>
            <a:rect l="l" t="t" r="r" b="b"/>
            <a:pathLst>
              <a:path w="158114" h="10260">
                <a:moveTo>
                  <a:pt x="0" y="0"/>
                </a:moveTo>
                <a:lnTo>
                  <a:pt x="11557" y="2374"/>
                </a:lnTo>
                <a:lnTo>
                  <a:pt x="23431" y="3568"/>
                </a:lnTo>
                <a:lnTo>
                  <a:pt x="39393" y="5172"/>
                </a:lnTo>
                <a:lnTo>
                  <a:pt x="51023" y="6364"/>
                </a:lnTo>
                <a:lnTo>
                  <a:pt x="60737" y="7269"/>
                </a:lnTo>
                <a:lnTo>
                  <a:pt x="70949" y="8014"/>
                </a:lnTo>
                <a:lnTo>
                  <a:pt x="84073" y="8723"/>
                </a:lnTo>
                <a:lnTo>
                  <a:pt x="94284" y="9182"/>
                </a:lnTo>
                <a:lnTo>
                  <a:pt x="109988" y="9852"/>
                </a:lnTo>
                <a:lnTo>
                  <a:pt x="121203" y="10206"/>
                </a:lnTo>
                <a:lnTo>
                  <a:pt x="130892" y="10260"/>
                </a:lnTo>
                <a:lnTo>
                  <a:pt x="142021" y="10030"/>
                </a:lnTo>
                <a:lnTo>
                  <a:pt x="157554" y="9531"/>
                </a:lnTo>
                <a:lnTo>
                  <a:pt x="158115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5427516" y="7479201"/>
            <a:ext cx="282308" cy="24724"/>
          </a:xfrm>
          <a:custGeom>
            <a:avLst/>
            <a:gdLst/>
            <a:ahLst/>
            <a:cxnLst/>
            <a:rect l="l" t="t" r="r" b="b"/>
            <a:pathLst>
              <a:path w="282308" h="24724">
                <a:moveTo>
                  <a:pt x="0" y="3235"/>
                </a:moveTo>
                <a:lnTo>
                  <a:pt x="13962" y="1671"/>
                </a:lnTo>
                <a:lnTo>
                  <a:pt x="23869" y="978"/>
                </a:lnTo>
                <a:lnTo>
                  <a:pt x="37795" y="644"/>
                </a:lnTo>
                <a:lnTo>
                  <a:pt x="53789" y="286"/>
                </a:lnTo>
                <a:lnTo>
                  <a:pt x="65465" y="57"/>
                </a:lnTo>
                <a:lnTo>
                  <a:pt x="75221" y="0"/>
                </a:lnTo>
                <a:lnTo>
                  <a:pt x="85456" y="158"/>
                </a:lnTo>
                <a:lnTo>
                  <a:pt x="98570" y="575"/>
                </a:lnTo>
                <a:lnTo>
                  <a:pt x="108978" y="975"/>
                </a:lnTo>
                <a:lnTo>
                  <a:pt x="124996" y="1675"/>
                </a:lnTo>
                <a:lnTo>
                  <a:pt x="136672" y="2291"/>
                </a:lnTo>
                <a:lnTo>
                  <a:pt x="146409" y="3002"/>
                </a:lnTo>
                <a:lnTo>
                  <a:pt x="156612" y="3987"/>
                </a:lnTo>
                <a:lnTo>
                  <a:pt x="169684" y="5428"/>
                </a:lnTo>
                <a:lnTo>
                  <a:pt x="179819" y="6575"/>
                </a:lnTo>
                <a:lnTo>
                  <a:pt x="195746" y="8487"/>
                </a:lnTo>
                <a:lnTo>
                  <a:pt x="207342" y="10028"/>
                </a:lnTo>
                <a:lnTo>
                  <a:pt x="216990" y="11512"/>
                </a:lnTo>
                <a:lnTo>
                  <a:pt x="227072" y="13253"/>
                </a:lnTo>
                <a:lnTo>
                  <a:pt x="239972" y="15562"/>
                </a:lnTo>
                <a:lnTo>
                  <a:pt x="250240" y="17383"/>
                </a:lnTo>
                <a:lnTo>
                  <a:pt x="263586" y="19832"/>
                </a:lnTo>
                <a:lnTo>
                  <a:pt x="273583" y="22290"/>
                </a:lnTo>
                <a:lnTo>
                  <a:pt x="282308" y="247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5517803" y="9403323"/>
            <a:ext cx="192024" cy="24295"/>
          </a:xfrm>
          <a:custGeom>
            <a:avLst/>
            <a:gdLst/>
            <a:ahLst/>
            <a:cxnLst/>
            <a:rect l="l" t="t" r="r" b="b"/>
            <a:pathLst>
              <a:path w="192024" h="24295">
                <a:moveTo>
                  <a:pt x="0" y="23977"/>
                </a:moveTo>
                <a:lnTo>
                  <a:pt x="3670" y="24295"/>
                </a:lnTo>
                <a:lnTo>
                  <a:pt x="7340" y="24079"/>
                </a:lnTo>
                <a:lnTo>
                  <a:pt x="23347" y="23181"/>
                </a:lnTo>
                <a:lnTo>
                  <a:pt x="35027" y="22615"/>
                </a:lnTo>
                <a:lnTo>
                  <a:pt x="44757" y="22119"/>
                </a:lnTo>
                <a:lnTo>
                  <a:pt x="54918" y="21430"/>
                </a:lnTo>
                <a:lnTo>
                  <a:pt x="67886" y="20285"/>
                </a:lnTo>
                <a:lnTo>
                  <a:pt x="78409" y="19227"/>
                </a:lnTo>
                <a:lnTo>
                  <a:pt x="94319" y="17525"/>
                </a:lnTo>
                <a:lnTo>
                  <a:pt x="105919" y="16160"/>
                </a:lnTo>
                <a:lnTo>
                  <a:pt x="115592" y="14825"/>
                </a:lnTo>
                <a:lnTo>
                  <a:pt x="125722" y="13214"/>
                </a:lnTo>
                <a:lnTo>
                  <a:pt x="138694" y="11020"/>
                </a:lnTo>
                <a:lnTo>
                  <a:pt x="148831" y="9296"/>
                </a:lnTo>
                <a:lnTo>
                  <a:pt x="163229" y="6812"/>
                </a:lnTo>
                <a:lnTo>
                  <a:pt x="173036" y="4829"/>
                </a:lnTo>
                <a:lnTo>
                  <a:pt x="184321" y="2023"/>
                </a:lnTo>
                <a:lnTo>
                  <a:pt x="1920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5598261" y="7510402"/>
            <a:ext cx="86512" cy="13614"/>
          </a:xfrm>
          <a:custGeom>
            <a:avLst/>
            <a:gdLst/>
            <a:ahLst/>
            <a:cxnLst/>
            <a:rect l="l" t="t" r="r" b="b"/>
            <a:pathLst>
              <a:path w="86512" h="13614">
                <a:moveTo>
                  <a:pt x="86512" y="13614"/>
                </a:moveTo>
                <a:lnTo>
                  <a:pt x="80784" y="12001"/>
                </a:lnTo>
                <a:lnTo>
                  <a:pt x="74739" y="10909"/>
                </a:lnTo>
                <a:lnTo>
                  <a:pt x="58951" y="8343"/>
                </a:lnTo>
                <a:lnTo>
                  <a:pt x="47530" y="6540"/>
                </a:lnTo>
                <a:lnTo>
                  <a:pt x="37951" y="5092"/>
                </a:lnTo>
                <a:lnTo>
                  <a:pt x="27691" y="3588"/>
                </a:lnTo>
                <a:lnTo>
                  <a:pt x="14224" y="1619"/>
                </a:lnTo>
                <a:lnTo>
                  <a:pt x="6261" y="44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5709828" y="9221449"/>
            <a:ext cx="384048" cy="181876"/>
          </a:xfrm>
          <a:custGeom>
            <a:avLst/>
            <a:gdLst/>
            <a:ahLst/>
            <a:cxnLst/>
            <a:rect l="l" t="t" r="r" b="b"/>
            <a:pathLst>
              <a:path w="384048" h="181876">
                <a:moveTo>
                  <a:pt x="0" y="181876"/>
                </a:moveTo>
                <a:lnTo>
                  <a:pt x="12722" y="179624"/>
                </a:lnTo>
                <a:lnTo>
                  <a:pt x="24218" y="176718"/>
                </a:lnTo>
                <a:lnTo>
                  <a:pt x="26352" y="176149"/>
                </a:lnTo>
                <a:lnTo>
                  <a:pt x="41816" y="171958"/>
                </a:lnTo>
                <a:lnTo>
                  <a:pt x="53100" y="168920"/>
                </a:lnTo>
                <a:lnTo>
                  <a:pt x="62469" y="166304"/>
                </a:lnTo>
                <a:lnTo>
                  <a:pt x="72189" y="163376"/>
                </a:lnTo>
                <a:lnTo>
                  <a:pt x="84524" y="159405"/>
                </a:lnTo>
                <a:lnTo>
                  <a:pt x="94602" y="156057"/>
                </a:lnTo>
                <a:lnTo>
                  <a:pt x="109818" y="150920"/>
                </a:lnTo>
                <a:lnTo>
                  <a:pt x="120886" y="147086"/>
                </a:lnTo>
                <a:lnTo>
                  <a:pt x="130056" y="143712"/>
                </a:lnTo>
                <a:lnTo>
                  <a:pt x="139575" y="139955"/>
                </a:lnTo>
                <a:lnTo>
                  <a:pt x="151689" y="134971"/>
                </a:lnTo>
                <a:lnTo>
                  <a:pt x="161239" y="131000"/>
                </a:lnTo>
                <a:lnTo>
                  <a:pt x="176015" y="124795"/>
                </a:lnTo>
                <a:lnTo>
                  <a:pt x="186760" y="120178"/>
                </a:lnTo>
                <a:lnTo>
                  <a:pt x="195654" y="116141"/>
                </a:lnTo>
                <a:lnTo>
                  <a:pt x="204876" y="111678"/>
                </a:lnTo>
                <a:lnTo>
                  <a:pt x="216604" y="105779"/>
                </a:lnTo>
                <a:lnTo>
                  <a:pt x="225831" y="101092"/>
                </a:lnTo>
                <a:lnTo>
                  <a:pt x="240120" y="93863"/>
                </a:lnTo>
                <a:lnTo>
                  <a:pt x="250520" y="88500"/>
                </a:lnTo>
                <a:lnTo>
                  <a:pt x="259120" y="83843"/>
                </a:lnTo>
                <a:lnTo>
                  <a:pt x="268008" y="78729"/>
                </a:lnTo>
                <a:lnTo>
                  <a:pt x="279270" y="71996"/>
                </a:lnTo>
                <a:lnTo>
                  <a:pt x="288137" y="66636"/>
                </a:lnTo>
                <a:lnTo>
                  <a:pt x="301839" y="58355"/>
                </a:lnTo>
                <a:lnTo>
                  <a:pt x="311763" y="52209"/>
                </a:lnTo>
                <a:lnTo>
                  <a:pt x="319947" y="46902"/>
                </a:lnTo>
                <a:lnTo>
                  <a:pt x="328427" y="41138"/>
                </a:lnTo>
                <a:lnTo>
                  <a:pt x="339240" y="33622"/>
                </a:lnTo>
                <a:lnTo>
                  <a:pt x="347649" y="27762"/>
                </a:lnTo>
                <a:lnTo>
                  <a:pt x="359697" y="19335"/>
                </a:lnTo>
                <a:lnTo>
                  <a:pt x="367798" y="13323"/>
                </a:lnTo>
                <a:lnTo>
                  <a:pt x="376532" y="6251"/>
                </a:lnTo>
                <a:lnTo>
                  <a:pt x="3840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5709828" y="7503929"/>
            <a:ext cx="189534" cy="63715"/>
          </a:xfrm>
          <a:custGeom>
            <a:avLst/>
            <a:gdLst/>
            <a:ahLst/>
            <a:cxnLst/>
            <a:rect l="l" t="t" r="r" b="b"/>
            <a:pathLst>
              <a:path w="189534" h="63715">
                <a:moveTo>
                  <a:pt x="0" y="0"/>
                </a:moveTo>
                <a:lnTo>
                  <a:pt x="13847" y="2561"/>
                </a:lnTo>
                <a:lnTo>
                  <a:pt x="23522" y="4788"/>
                </a:lnTo>
                <a:lnTo>
                  <a:pt x="37079" y="8484"/>
                </a:lnTo>
                <a:lnTo>
                  <a:pt x="52693" y="12845"/>
                </a:lnTo>
                <a:lnTo>
                  <a:pt x="63949" y="16008"/>
                </a:lnTo>
                <a:lnTo>
                  <a:pt x="73296" y="18764"/>
                </a:lnTo>
                <a:lnTo>
                  <a:pt x="83000" y="21856"/>
                </a:lnTo>
                <a:lnTo>
                  <a:pt x="95329" y="26023"/>
                </a:lnTo>
                <a:lnTo>
                  <a:pt x="105295" y="29476"/>
                </a:lnTo>
                <a:lnTo>
                  <a:pt x="120362" y="34756"/>
                </a:lnTo>
                <a:lnTo>
                  <a:pt x="131297" y="38775"/>
                </a:lnTo>
                <a:lnTo>
                  <a:pt x="140357" y="42327"/>
                </a:lnTo>
                <a:lnTo>
                  <a:pt x="149801" y="46205"/>
                </a:lnTo>
                <a:lnTo>
                  <a:pt x="161886" y="51204"/>
                </a:lnTo>
                <a:lnTo>
                  <a:pt x="171615" y="55181"/>
                </a:lnTo>
                <a:lnTo>
                  <a:pt x="180682" y="58966"/>
                </a:lnTo>
                <a:lnTo>
                  <a:pt x="180898" y="59067"/>
                </a:lnTo>
                <a:lnTo>
                  <a:pt x="189534" y="63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5791582" y="9323729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5920" y="3022"/>
                </a:lnTo>
                <a:lnTo>
                  <a:pt x="69773" y="5397"/>
                </a:lnTo>
                <a:lnTo>
                  <a:pt x="54899" y="11190"/>
                </a:lnTo>
                <a:lnTo>
                  <a:pt x="44107" y="15325"/>
                </a:lnTo>
                <a:lnTo>
                  <a:pt x="35036" y="18720"/>
                </a:lnTo>
                <a:lnTo>
                  <a:pt x="25321" y="22292"/>
                </a:lnTo>
                <a:lnTo>
                  <a:pt x="12599" y="26958"/>
                </a:lnTo>
                <a:lnTo>
                  <a:pt x="4864" y="29806"/>
                </a:lnTo>
                <a:lnTo>
                  <a:pt x="2489" y="30670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5795363" y="7553718"/>
            <a:ext cx="81864" cy="31318"/>
          </a:xfrm>
          <a:custGeom>
            <a:avLst/>
            <a:gdLst/>
            <a:ahLst/>
            <a:cxnLst/>
            <a:rect l="l" t="t" r="r" b="b"/>
            <a:pathLst>
              <a:path w="81864" h="31318">
                <a:moveTo>
                  <a:pt x="81864" y="31318"/>
                </a:moveTo>
                <a:lnTo>
                  <a:pt x="79057" y="29806"/>
                </a:lnTo>
                <a:lnTo>
                  <a:pt x="76034" y="28613"/>
                </a:lnTo>
                <a:lnTo>
                  <a:pt x="61188" y="22721"/>
                </a:lnTo>
                <a:lnTo>
                  <a:pt x="50440" y="18447"/>
                </a:lnTo>
                <a:lnTo>
                  <a:pt x="41408" y="14886"/>
                </a:lnTo>
                <a:lnTo>
                  <a:pt x="31708" y="11133"/>
                </a:lnTo>
                <a:lnTo>
                  <a:pt x="18954" y="6284"/>
                </a:lnTo>
                <a:lnTo>
                  <a:pt x="11455" y="3454"/>
                </a:lnTo>
                <a:lnTo>
                  <a:pt x="5943" y="1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5898936" y="7567540"/>
            <a:ext cx="350786" cy="270751"/>
          </a:xfrm>
          <a:custGeom>
            <a:avLst/>
            <a:gdLst/>
            <a:ahLst/>
            <a:cxnLst/>
            <a:rect l="l" t="t" r="r" b="b"/>
            <a:pathLst>
              <a:path w="350786" h="270751">
                <a:moveTo>
                  <a:pt x="0" y="0"/>
                </a:moveTo>
                <a:lnTo>
                  <a:pt x="13913" y="5920"/>
                </a:lnTo>
                <a:lnTo>
                  <a:pt x="23412" y="10194"/>
                </a:lnTo>
                <a:lnTo>
                  <a:pt x="32575" y="14764"/>
                </a:lnTo>
                <a:lnTo>
                  <a:pt x="45485" y="21572"/>
                </a:lnTo>
                <a:lnTo>
                  <a:pt x="46761" y="22250"/>
                </a:lnTo>
                <a:lnTo>
                  <a:pt x="60908" y="29714"/>
                </a:lnTo>
                <a:lnTo>
                  <a:pt x="71212" y="35223"/>
                </a:lnTo>
                <a:lnTo>
                  <a:pt x="79749" y="39975"/>
                </a:lnTo>
                <a:lnTo>
                  <a:pt x="88590" y="45169"/>
                </a:lnTo>
                <a:lnTo>
                  <a:pt x="99810" y="52005"/>
                </a:lnTo>
                <a:lnTo>
                  <a:pt x="108648" y="57454"/>
                </a:lnTo>
                <a:lnTo>
                  <a:pt x="122269" y="65877"/>
                </a:lnTo>
                <a:lnTo>
                  <a:pt x="132157" y="72113"/>
                </a:lnTo>
                <a:lnTo>
                  <a:pt x="140312" y="77493"/>
                </a:lnTo>
                <a:lnTo>
                  <a:pt x="148736" y="83348"/>
                </a:lnTo>
                <a:lnTo>
                  <a:pt x="159430" y="91009"/>
                </a:lnTo>
                <a:lnTo>
                  <a:pt x="167716" y="96989"/>
                </a:lnTo>
                <a:lnTo>
                  <a:pt x="180691" y="106413"/>
                </a:lnTo>
                <a:lnTo>
                  <a:pt x="190104" y="113358"/>
                </a:lnTo>
                <a:lnTo>
                  <a:pt x="197846" y="119310"/>
                </a:lnTo>
                <a:lnTo>
                  <a:pt x="205808" y="125752"/>
                </a:lnTo>
                <a:lnTo>
                  <a:pt x="215880" y="134170"/>
                </a:lnTo>
                <a:lnTo>
                  <a:pt x="223774" y="140830"/>
                </a:lnTo>
                <a:lnTo>
                  <a:pt x="236024" y="151150"/>
                </a:lnTo>
                <a:lnTo>
                  <a:pt x="244905" y="158758"/>
                </a:lnTo>
                <a:lnTo>
                  <a:pt x="252198" y="165263"/>
                </a:lnTo>
                <a:lnTo>
                  <a:pt x="259680" y="172277"/>
                </a:lnTo>
                <a:lnTo>
                  <a:pt x="269131" y="181410"/>
                </a:lnTo>
                <a:lnTo>
                  <a:pt x="276479" y="188569"/>
                </a:lnTo>
                <a:lnTo>
                  <a:pt x="287915" y="199819"/>
                </a:lnTo>
                <a:lnTo>
                  <a:pt x="296180" y="208118"/>
                </a:lnTo>
                <a:lnTo>
                  <a:pt x="302948" y="215177"/>
                </a:lnTo>
                <a:lnTo>
                  <a:pt x="309892" y="222707"/>
                </a:lnTo>
                <a:lnTo>
                  <a:pt x="318686" y="232419"/>
                </a:lnTo>
                <a:lnTo>
                  <a:pt x="325615" y="240080"/>
                </a:lnTo>
                <a:lnTo>
                  <a:pt x="335137" y="250725"/>
                </a:lnTo>
                <a:lnTo>
                  <a:pt x="341449" y="258377"/>
                </a:lnTo>
                <a:lnTo>
                  <a:pt x="349436" y="268943"/>
                </a:lnTo>
                <a:lnTo>
                  <a:pt x="350786" y="270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5975617" y="9224264"/>
            <a:ext cx="73012" cy="47409"/>
          </a:xfrm>
          <a:custGeom>
            <a:avLst/>
            <a:gdLst/>
            <a:ahLst/>
            <a:cxnLst/>
            <a:rect l="l" t="t" r="r" b="b"/>
            <a:pathLst>
              <a:path w="73012" h="47409">
                <a:moveTo>
                  <a:pt x="0" y="47409"/>
                </a:moveTo>
                <a:lnTo>
                  <a:pt x="4749" y="45135"/>
                </a:lnTo>
                <a:lnTo>
                  <a:pt x="9283" y="42227"/>
                </a:lnTo>
                <a:lnTo>
                  <a:pt x="22733" y="33669"/>
                </a:lnTo>
                <a:lnTo>
                  <a:pt x="32439" y="27432"/>
                </a:lnTo>
                <a:lnTo>
                  <a:pt x="40537" y="22145"/>
                </a:lnTo>
                <a:lnTo>
                  <a:pt x="49158" y="16436"/>
                </a:lnTo>
                <a:lnTo>
                  <a:pt x="60437" y="8934"/>
                </a:lnTo>
                <a:lnTo>
                  <a:pt x="67386" y="4318"/>
                </a:lnTo>
                <a:lnTo>
                  <a:pt x="70307" y="2374"/>
                </a:lnTo>
                <a:lnTo>
                  <a:pt x="730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150251" y="9102001"/>
            <a:ext cx="71716" cy="71932"/>
          </a:xfrm>
          <a:custGeom>
            <a:avLst/>
            <a:gdLst/>
            <a:ahLst/>
            <a:cxnLst/>
            <a:rect l="l" t="t" r="r" b="b"/>
            <a:pathLst>
              <a:path w="71716" h="71932">
                <a:moveTo>
                  <a:pt x="0" y="71932"/>
                </a:moveTo>
                <a:lnTo>
                  <a:pt x="8966" y="64909"/>
                </a:lnTo>
                <a:lnTo>
                  <a:pt x="17068" y="56807"/>
                </a:lnTo>
                <a:lnTo>
                  <a:pt x="28412" y="45553"/>
                </a:lnTo>
                <a:lnTo>
                  <a:pt x="36620" y="37287"/>
                </a:lnTo>
                <a:lnTo>
                  <a:pt x="43390" y="30325"/>
                </a:lnTo>
                <a:lnTo>
                  <a:pt x="50422" y="22984"/>
                </a:lnTo>
                <a:lnTo>
                  <a:pt x="59414" y="13580"/>
                </a:lnTo>
                <a:lnTo>
                  <a:pt x="66751" y="5943"/>
                </a:lnTo>
                <a:lnTo>
                  <a:pt x="69443" y="3136"/>
                </a:lnTo>
                <a:lnTo>
                  <a:pt x="71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202415" y="7821016"/>
            <a:ext cx="55181" cy="68033"/>
          </a:xfrm>
          <a:custGeom>
            <a:avLst/>
            <a:gdLst/>
            <a:ahLst/>
            <a:cxnLst/>
            <a:rect l="l" t="t" r="r" b="b"/>
            <a:pathLst>
              <a:path w="55181" h="68033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39" y="15609"/>
                </a:lnTo>
                <a:lnTo>
                  <a:pt x="20840" y="24487"/>
                </a:lnTo>
                <a:lnTo>
                  <a:pt x="27028" y="31942"/>
                </a:lnTo>
                <a:lnTo>
                  <a:pt x="33591" y="39946"/>
                </a:lnTo>
                <a:lnTo>
                  <a:pt x="42118" y="50469"/>
                </a:lnTo>
                <a:lnTo>
                  <a:pt x="47307" y="56908"/>
                </a:lnTo>
                <a:lnTo>
                  <a:pt x="51511" y="62204"/>
                </a:lnTo>
                <a:lnTo>
                  <a:pt x="55181" y="68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221964" y="8897661"/>
            <a:ext cx="139636" cy="204343"/>
          </a:xfrm>
          <a:custGeom>
            <a:avLst/>
            <a:gdLst/>
            <a:ahLst/>
            <a:cxnLst/>
            <a:rect l="l" t="t" r="r" b="b"/>
            <a:pathLst>
              <a:path w="139636" h="204343">
                <a:moveTo>
                  <a:pt x="0" y="204342"/>
                </a:moveTo>
                <a:lnTo>
                  <a:pt x="10565" y="192729"/>
                </a:lnTo>
                <a:lnTo>
                  <a:pt x="18007" y="184369"/>
                </a:lnTo>
                <a:lnTo>
                  <a:pt x="24264" y="176962"/>
                </a:lnTo>
                <a:lnTo>
                  <a:pt x="31273" y="168206"/>
                </a:lnTo>
                <a:lnTo>
                  <a:pt x="40932" y="155854"/>
                </a:lnTo>
                <a:lnTo>
                  <a:pt x="50782" y="143202"/>
                </a:lnTo>
                <a:lnTo>
                  <a:pt x="57902" y="133912"/>
                </a:lnTo>
                <a:lnTo>
                  <a:pt x="63693" y="126037"/>
                </a:lnTo>
                <a:lnTo>
                  <a:pt x="69556" y="117632"/>
                </a:lnTo>
                <a:lnTo>
                  <a:pt x="76891" y="106753"/>
                </a:lnTo>
                <a:lnTo>
                  <a:pt x="82613" y="98183"/>
                </a:lnTo>
                <a:lnTo>
                  <a:pt x="91493" y="84875"/>
                </a:lnTo>
                <a:lnTo>
                  <a:pt x="97873" y="75093"/>
                </a:lnTo>
                <a:lnTo>
                  <a:pt x="103032" y="66821"/>
                </a:lnTo>
                <a:lnTo>
                  <a:pt x="108249" y="58043"/>
                </a:lnTo>
                <a:lnTo>
                  <a:pt x="114802" y="46740"/>
                </a:lnTo>
                <a:lnTo>
                  <a:pt x="120091" y="37591"/>
                </a:lnTo>
                <a:lnTo>
                  <a:pt x="127306" y="25111"/>
                </a:lnTo>
                <a:lnTo>
                  <a:pt x="131975" y="16327"/>
                </a:lnTo>
                <a:lnTo>
                  <a:pt x="137207" y="5271"/>
                </a:lnTo>
                <a:lnTo>
                  <a:pt x="1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249722" y="7838295"/>
            <a:ext cx="205308" cy="451980"/>
          </a:xfrm>
          <a:custGeom>
            <a:avLst/>
            <a:gdLst/>
            <a:ahLst/>
            <a:cxnLst/>
            <a:rect l="l" t="t" r="r" b="b"/>
            <a:pathLst>
              <a:path w="205308" h="451980">
                <a:moveTo>
                  <a:pt x="0" y="0"/>
                </a:moveTo>
                <a:lnTo>
                  <a:pt x="15519" y="18215"/>
                </a:lnTo>
                <a:lnTo>
                  <a:pt x="29639" y="37174"/>
                </a:lnTo>
                <a:lnTo>
                  <a:pt x="42297" y="54475"/>
                </a:lnTo>
                <a:lnTo>
                  <a:pt x="55320" y="73679"/>
                </a:lnTo>
                <a:lnTo>
                  <a:pt x="69897" y="95905"/>
                </a:lnTo>
                <a:lnTo>
                  <a:pt x="81319" y="114086"/>
                </a:lnTo>
                <a:lnTo>
                  <a:pt x="92870" y="134437"/>
                </a:lnTo>
                <a:lnTo>
                  <a:pt x="105588" y="157428"/>
                </a:lnTo>
                <a:lnTo>
                  <a:pt x="115634" y="176374"/>
                </a:lnTo>
                <a:lnTo>
                  <a:pt x="125676" y="197501"/>
                </a:lnTo>
                <a:lnTo>
                  <a:pt x="136743" y="221479"/>
                </a:lnTo>
                <a:lnTo>
                  <a:pt x="145362" y="241113"/>
                </a:lnTo>
                <a:lnTo>
                  <a:pt x="153821" y="262920"/>
                </a:lnTo>
                <a:lnTo>
                  <a:pt x="163109" y="287595"/>
                </a:lnTo>
                <a:lnTo>
                  <a:pt x="170287" y="307803"/>
                </a:lnTo>
                <a:lnTo>
                  <a:pt x="177141" y="330186"/>
                </a:lnTo>
                <a:lnTo>
                  <a:pt x="184528" y="355331"/>
                </a:lnTo>
                <a:lnTo>
                  <a:pt x="190130" y="376026"/>
                </a:lnTo>
                <a:lnTo>
                  <a:pt x="195342" y="398729"/>
                </a:lnTo>
                <a:lnTo>
                  <a:pt x="197637" y="408990"/>
                </a:lnTo>
                <a:lnTo>
                  <a:pt x="200835" y="423186"/>
                </a:lnTo>
                <a:lnTo>
                  <a:pt x="202697" y="432996"/>
                </a:lnTo>
                <a:lnTo>
                  <a:pt x="204355" y="444671"/>
                </a:lnTo>
                <a:lnTo>
                  <a:pt x="205308" y="4519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320250" y="7985072"/>
            <a:ext cx="39522" cy="77647"/>
          </a:xfrm>
          <a:custGeom>
            <a:avLst/>
            <a:gdLst/>
            <a:ahLst/>
            <a:cxnLst/>
            <a:rect l="l" t="t" r="r" b="b"/>
            <a:pathLst>
              <a:path w="39522" h="77647">
                <a:moveTo>
                  <a:pt x="39522" y="77647"/>
                </a:moveTo>
                <a:lnTo>
                  <a:pt x="38328" y="74079"/>
                </a:lnTo>
                <a:lnTo>
                  <a:pt x="36601" y="70624"/>
                </a:lnTo>
                <a:lnTo>
                  <a:pt x="29470" y="56322"/>
                </a:lnTo>
                <a:lnTo>
                  <a:pt x="24296" y="45987"/>
                </a:lnTo>
                <a:lnTo>
                  <a:pt x="19921" y="37333"/>
                </a:lnTo>
                <a:lnTo>
                  <a:pt x="15185" y="28075"/>
                </a:lnTo>
                <a:lnTo>
                  <a:pt x="8931" y="15927"/>
                </a:lnTo>
                <a:lnTo>
                  <a:pt x="5283" y="8851"/>
                </a:lnTo>
                <a:lnTo>
                  <a:pt x="2908" y="4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382885" y="8549145"/>
            <a:ext cx="81432" cy="304673"/>
          </a:xfrm>
          <a:custGeom>
            <a:avLst/>
            <a:gdLst/>
            <a:ahLst/>
            <a:cxnLst/>
            <a:rect l="l" t="t" r="r" b="b"/>
            <a:pathLst>
              <a:path w="81432" h="304673">
                <a:moveTo>
                  <a:pt x="0" y="304672"/>
                </a:moveTo>
                <a:lnTo>
                  <a:pt x="6551" y="291108"/>
                </a:lnTo>
                <a:lnTo>
                  <a:pt x="10863" y="281677"/>
                </a:lnTo>
                <a:lnTo>
                  <a:pt x="14771" y="272130"/>
                </a:lnTo>
                <a:lnTo>
                  <a:pt x="20107" y="258221"/>
                </a:lnTo>
                <a:lnTo>
                  <a:pt x="20307" y="257695"/>
                </a:lnTo>
                <a:lnTo>
                  <a:pt x="26026" y="242712"/>
                </a:lnTo>
                <a:lnTo>
                  <a:pt x="30151" y="231769"/>
                </a:lnTo>
                <a:lnTo>
                  <a:pt x="33448" y="222581"/>
                </a:lnTo>
                <a:lnTo>
                  <a:pt x="36681" y="212862"/>
                </a:lnTo>
                <a:lnTo>
                  <a:pt x="40613" y="200327"/>
                </a:lnTo>
                <a:lnTo>
                  <a:pt x="43624" y="190512"/>
                </a:lnTo>
                <a:lnTo>
                  <a:pt x="48340" y="175183"/>
                </a:lnTo>
                <a:lnTo>
                  <a:pt x="51682" y="163976"/>
                </a:lnTo>
                <a:lnTo>
                  <a:pt x="54283" y="154566"/>
                </a:lnTo>
                <a:lnTo>
                  <a:pt x="56772" y="144630"/>
                </a:lnTo>
                <a:lnTo>
                  <a:pt x="59783" y="131843"/>
                </a:lnTo>
                <a:lnTo>
                  <a:pt x="62102" y="121831"/>
                </a:lnTo>
                <a:lnTo>
                  <a:pt x="65620" y="106192"/>
                </a:lnTo>
                <a:lnTo>
                  <a:pt x="68070" y="94761"/>
                </a:lnTo>
                <a:lnTo>
                  <a:pt x="69924" y="85187"/>
                </a:lnTo>
                <a:lnTo>
                  <a:pt x="71652" y="75120"/>
                </a:lnTo>
                <a:lnTo>
                  <a:pt x="73726" y="62210"/>
                </a:lnTo>
                <a:lnTo>
                  <a:pt x="75374" y="51854"/>
                </a:lnTo>
                <a:lnTo>
                  <a:pt x="77734" y="36875"/>
                </a:lnTo>
                <a:lnTo>
                  <a:pt x="79156" y="26529"/>
                </a:lnTo>
                <a:lnTo>
                  <a:pt x="80163" y="16391"/>
                </a:lnTo>
                <a:lnTo>
                  <a:pt x="81279" y="2040"/>
                </a:ln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399301" y="8656720"/>
            <a:ext cx="22682" cy="84455"/>
          </a:xfrm>
          <a:custGeom>
            <a:avLst/>
            <a:gdLst/>
            <a:ahLst/>
            <a:cxnLst/>
            <a:rect l="l" t="t" r="r" b="b"/>
            <a:pathLst>
              <a:path w="22682" h="84454">
                <a:moveTo>
                  <a:pt x="0" y="84455"/>
                </a:moveTo>
                <a:lnTo>
                  <a:pt x="1828" y="80137"/>
                </a:lnTo>
                <a:lnTo>
                  <a:pt x="3124" y="75488"/>
                </a:lnTo>
                <a:lnTo>
                  <a:pt x="7408" y="60098"/>
                </a:lnTo>
                <a:lnTo>
                  <a:pt x="10481" y="48957"/>
                </a:lnTo>
                <a:lnTo>
                  <a:pt x="13005" y="39594"/>
                </a:lnTo>
                <a:lnTo>
                  <a:pt x="15643" y="29537"/>
                </a:lnTo>
                <a:lnTo>
                  <a:pt x="19055" y="16318"/>
                </a:lnTo>
                <a:lnTo>
                  <a:pt x="21056" y="8534"/>
                </a:lnTo>
                <a:lnTo>
                  <a:pt x="22136" y="4432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454918" y="8289627"/>
            <a:ext cx="14638" cy="259524"/>
          </a:xfrm>
          <a:custGeom>
            <a:avLst/>
            <a:gdLst/>
            <a:ahLst/>
            <a:cxnLst/>
            <a:rect l="l" t="t" r="r" b="b"/>
            <a:pathLst>
              <a:path w="14638" h="259524">
                <a:moveTo>
                  <a:pt x="0" y="0"/>
                </a:moveTo>
                <a:lnTo>
                  <a:pt x="2865" y="12740"/>
                </a:lnTo>
                <a:lnTo>
                  <a:pt x="4512" y="24025"/>
                </a:lnTo>
                <a:lnTo>
                  <a:pt x="4965" y="27647"/>
                </a:lnTo>
                <a:lnTo>
                  <a:pt x="6997" y="43580"/>
                </a:lnTo>
                <a:lnTo>
                  <a:pt x="8480" y="55194"/>
                </a:lnTo>
                <a:lnTo>
                  <a:pt x="9609" y="64890"/>
                </a:lnTo>
                <a:lnTo>
                  <a:pt x="10581" y="75066"/>
                </a:lnTo>
                <a:lnTo>
                  <a:pt x="11590" y="88120"/>
                </a:lnTo>
                <a:lnTo>
                  <a:pt x="12306" y="98501"/>
                </a:lnTo>
                <a:lnTo>
                  <a:pt x="13373" y="114470"/>
                </a:lnTo>
                <a:lnTo>
                  <a:pt x="14073" y="126140"/>
                </a:lnTo>
                <a:lnTo>
                  <a:pt x="14473" y="135907"/>
                </a:lnTo>
                <a:lnTo>
                  <a:pt x="14638" y="146164"/>
                </a:lnTo>
                <a:lnTo>
                  <a:pt x="14635" y="159307"/>
                </a:lnTo>
                <a:lnTo>
                  <a:pt x="14579" y="169557"/>
                </a:lnTo>
                <a:lnTo>
                  <a:pt x="14408" y="185586"/>
                </a:lnTo>
                <a:lnTo>
                  <a:pt x="14110" y="197266"/>
                </a:lnTo>
                <a:lnTo>
                  <a:pt x="13656" y="207008"/>
                </a:lnTo>
                <a:lnTo>
                  <a:pt x="13022" y="217222"/>
                </a:lnTo>
                <a:lnTo>
                  <a:pt x="12181" y="230315"/>
                </a:lnTo>
                <a:lnTo>
                  <a:pt x="11557" y="240728"/>
                </a:lnTo>
                <a:lnTo>
                  <a:pt x="11023" y="250126"/>
                </a:lnTo>
                <a:lnTo>
                  <a:pt x="9398" y="2595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4624645" y="8889351"/>
            <a:ext cx="977" cy="1943"/>
          </a:xfrm>
          <a:custGeom>
            <a:avLst/>
            <a:gdLst/>
            <a:ahLst/>
            <a:cxnLst/>
            <a:rect l="l" t="t" r="r" b="b"/>
            <a:pathLst>
              <a:path w="977" h="1943">
                <a:moveTo>
                  <a:pt x="0" y="0"/>
                </a:moveTo>
                <a:lnTo>
                  <a:pt x="97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4557143" y="8190483"/>
            <a:ext cx="647" cy="2489"/>
          </a:xfrm>
          <a:custGeom>
            <a:avLst/>
            <a:gdLst/>
            <a:ahLst/>
            <a:cxnLst/>
            <a:rect l="l" t="t" r="r" b="b"/>
            <a:pathLst>
              <a:path w="647" h="2489">
                <a:moveTo>
                  <a:pt x="647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4526362" y="8549152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0" y="0"/>
                </a:moveTo>
                <a:lnTo>
                  <a:pt x="1079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4533167" y="8292117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885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4536630" y="8623997"/>
            <a:ext cx="749" cy="4102"/>
          </a:xfrm>
          <a:custGeom>
            <a:avLst/>
            <a:gdLst/>
            <a:ahLst/>
            <a:cxnLst/>
            <a:rect l="l" t="t" r="r" b="b"/>
            <a:pathLst>
              <a:path w="749" h="4102">
                <a:moveTo>
                  <a:pt x="749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4546344" y="8363393"/>
            <a:ext cx="4533" cy="88239"/>
          </a:xfrm>
          <a:custGeom>
            <a:avLst/>
            <a:gdLst/>
            <a:ahLst/>
            <a:cxnLst/>
            <a:rect l="l" t="t" r="r" b="b"/>
            <a:pathLst>
              <a:path w="4533" h="88239">
                <a:moveTo>
                  <a:pt x="4533" y="0"/>
                </a:moveTo>
                <a:lnTo>
                  <a:pt x="2806" y="15443"/>
                </a:lnTo>
                <a:lnTo>
                  <a:pt x="0" y="88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4553261" y="8564594"/>
            <a:ext cx="12522" cy="79057"/>
          </a:xfrm>
          <a:custGeom>
            <a:avLst/>
            <a:gdLst/>
            <a:ahLst/>
            <a:cxnLst/>
            <a:rect l="l" t="t" r="r" b="b"/>
            <a:pathLst>
              <a:path w="12522" h="79057">
                <a:moveTo>
                  <a:pt x="12522" y="79057"/>
                </a:moveTo>
                <a:lnTo>
                  <a:pt x="2260" y="218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4546554" y="8461348"/>
            <a:ext cx="4216" cy="79273"/>
          </a:xfrm>
          <a:custGeom>
            <a:avLst/>
            <a:gdLst/>
            <a:ahLst/>
            <a:cxnLst/>
            <a:rect l="l" t="t" r="r" b="b"/>
            <a:pathLst>
              <a:path w="4216" h="79273">
                <a:moveTo>
                  <a:pt x="4216" y="79273"/>
                </a:moveTo>
                <a:lnTo>
                  <a:pt x="1841" y="56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4553579" y="8270086"/>
            <a:ext cx="11125" cy="70840"/>
          </a:xfrm>
          <a:custGeom>
            <a:avLst/>
            <a:gdLst/>
            <a:ahLst/>
            <a:cxnLst/>
            <a:rect l="l" t="t" r="r" b="b"/>
            <a:pathLst>
              <a:path w="11125" h="70840">
                <a:moveTo>
                  <a:pt x="0" y="70840"/>
                </a:moveTo>
                <a:lnTo>
                  <a:pt x="3568" y="39954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4567407" y="8652619"/>
            <a:ext cx="22783" cy="84886"/>
          </a:xfrm>
          <a:custGeom>
            <a:avLst/>
            <a:gdLst/>
            <a:ahLst/>
            <a:cxnLst/>
            <a:rect l="l" t="t" r="r" b="b"/>
            <a:pathLst>
              <a:path w="22783" h="84886">
                <a:moveTo>
                  <a:pt x="22783" y="84886"/>
                </a:moveTo>
                <a:lnTo>
                  <a:pt x="17487" y="691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5029106" y="7597132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3022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4602610" y="8842475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4597539" y="8759543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9283" y="27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4597535" y="8081079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0" y="66636"/>
                </a:moveTo>
                <a:lnTo>
                  <a:pt x="13284" y="28409"/>
                </a:lnTo>
                <a:lnTo>
                  <a:pt x="254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4593215" y="8075786"/>
            <a:ext cx="4648" cy="10693"/>
          </a:xfrm>
          <a:custGeom>
            <a:avLst/>
            <a:gdLst/>
            <a:ahLst/>
            <a:cxnLst/>
            <a:rect l="l" t="t" r="r" b="b"/>
            <a:pathLst>
              <a:path w="4648" h="10693">
                <a:moveTo>
                  <a:pt x="0" y="10693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4703475" y="9020140"/>
            <a:ext cx="1193" cy="1727"/>
          </a:xfrm>
          <a:custGeom>
            <a:avLst/>
            <a:gdLst/>
            <a:ahLst/>
            <a:cxnLst/>
            <a:rect l="l" t="t" r="r" b="b"/>
            <a:pathLst>
              <a:path w="1193" h="1727">
                <a:moveTo>
                  <a:pt x="1193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4632410" y="7981288"/>
            <a:ext cx="39751" cy="77978"/>
          </a:xfrm>
          <a:custGeom>
            <a:avLst/>
            <a:gdLst/>
            <a:ahLst/>
            <a:cxnLst/>
            <a:rect l="l" t="t" r="r" b="b"/>
            <a:pathLst>
              <a:path w="39750" h="77977">
                <a:moveTo>
                  <a:pt x="39750" y="0"/>
                </a:moveTo>
                <a:lnTo>
                  <a:pt x="5841" y="64579"/>
                </a:lnTo>
                <a:lnTo>
                  <a:pt x="0" y="77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4670759" y="8971757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0" y="0"/>
                </a:moveTo>
                <a:lnTo>
                  <a:pt x="546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4681132" y="8940112"/>
            <a:ext cx="38442" cy="59182"/>
          </a:xfrm>
          <a:custGeom>
            <a:avLst/>
            <a:gdLst/>
            <a:ahLst/>
            <a:cxnLst/>
            <a:rect l="l" t="t" r="r" b="b"/>
            <a:pathLst>
              <a:path w="38442" h="59181">
                <a:moveTo>
                  <a:pt x="38442" y="59182"/>
                </a:moveTo>
                <a:lnTo>
                  <a:pt x="19646" y="326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4678432" y="7906336"/>
            <a:ext cx="42113" cy="65011"/>
          </a:xfrm>
          <a:custGeom>
            <a:avLst/>
            <a:gdLst/>
            <a:ahLst/>
            <a:cxnLst/>
            <a:rect l="l" t="t" r="r" b="b"/>
            <a:pathLst>
              <a:path w="42113" h="65011">
                <a:moveTo>
                  <a:pt x="42113" y="0"/>
                </a:moveTo>
                <a:lnTo>
                  <a:pt x="28295" y="19113"/>
                </a:lnTo>
                <a:lnTo>
                  <a:pt x="0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4734808" y="7822745"/>
            <a:ext cx="51727" cy="63931"/>
          </a:xfrm>
          <a:custGeom>
            <a:avLst/>
            <a:gdLst/>
            <a:ahLst/>
            <a:cxnLst/>
            <a:rect l="l" t="t" r="r" b="b"/>
            <a:pathLst>
              <a:path w="51727" h="63931">
                <a:moveTo>
                  <a:pt x="51727" y="0"/>
                </a:moveTo>
                <a:lnTo>
                  <a:pt x="12623" y="46545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4790864" y="7755351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49669" y="11226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5010851" y="9298128"/>
            <a:ext cx="10045" cy="5727"/>
          </a:xfrm>
          <a:custGeom>
            <a:avLst/>
            <a:gdLst/>
            <a:ahLst/>
            <a:cxnLst/>
            <a:rect l="l" t="t" r="r" b="b"/>
            <a:pathLst>
              <a:path w="10045" h="5727">
                <a:moveTo>
                  <a:pt x="10045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4797221" y="9095957"/>
            <a:ext cx="54114" cy="54000"/>
          </a:xfrm>
          <a:custGeom>
            <a:avLst/>
            <a:gdLst/>
            <a:ahLst/>
            <a:cxnLst/>
            <a:rect l="l" t="t" r="r" b="b"/>
            <a:pathLst>
              <a:path w="54114" h="54000">
                <a:moveTo>
                  <a:pt x="54114" y="54000"/>
                </a:moveTo>
                <a:lnTo>
                  <a:pt x="35318" y="37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812454" y="7757722"/>
            <a:ext cx="1511" cy="1625"/>
          </a:xfrm>
          <a:custGeom>
            <a:avLst/>
            <a:gdLst/>
            <a:ahLst/>
            <a:cxnLst/>
            <a:rect l="l" t="t" r="r" b="b"/>
            <a:pathLst>
              <a:path w="1511" h="1625">
                <a:moveTo>
                  <a:pt x="0" y="162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4868834" y="9165837"/>
            <a:ext cx="65874" cy="53454"/>
          </a:xfrm>
          <a:custGeom>
            <a:avLst/>
            <a:gdLst/>
            <a:ahLst/>
            <a:cxnLst/>
            <a:rect l="l" t="t" r="r" b="b"/>
            <a:pathLst>
              <a:path w="65874" h="53454">
                <a:moveTo>
                  <a:pt x="65874" y="53454"/>
                </a:moveTo>
                <a:lnTo>
                  <a:pt x="15113" y="137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4870776" y="7694117"/>
            <a:ext cx="56375" cy="45681"/>
          </a:xfrm>
          <a:custGeom>
            <a:avLst/>
            <a:gdLst/>
            <a:ahLst/>
            <a:cxnLst/>
            <a:rect l="l" t="t" r="r" b="b"/>
            <a:pathLst>
              <a:path w="56375" h="45681">
                <a:moveTo>
                  <a:pt x="0" y="45681"/>
                </a:moveTo>
                <a:lnTo>
                  <a:pt x="21602" y="26568"/>
                </a:lnTo>
                <a:lnTo>
                  <a:pt x="56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4903721" y="7678131"/>
            <a:ext cx="2908" cy="2159"/>
          </a:xfrm>
          <a:custGeom>
            <a:avLst/>
            <a:gdLst/>
            <a:ahLst/>
            <a:cxnLst/>
            <a:rect l="l" t="t" r="r" b="b"/>
            <a:pathLst>
              <a:path w="2908" h="2158">
                <a:moveTo>
                  <a:pt x="2908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4937949" y="9221783"/>
            <a:ext cx="73875" cy="47942"/>
          </a:xfrm>
          <a:custGeom>
            <a:avLst/>
            <a:gdLst/>
            <a:ahLst/>
            <a:cxnLst/>
            <a:rect l="l" t="t" r="r" b="b"/>
            <a:pathLst>
              <a:path w="73875" h="47942">
                <a:moveTo>
                  <a:pt x="73875" y="47942"/>
                </a:moveTo>
                <a:lnTo>
                  <a:pt x="58216" y="390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5020896" y="9303856"/>
            <a:ext cx="59067" cy="30340"/>
          </a:xfrm>
          <a:custGeom>
            <a:avLst/>
            <a:gdLst/>
            <a:ahLst/>
            <a:cxnLst/>
            <a:rect l="l" t="t" r="r" b="b"/>
            <a:pathLst>
              <a:path w="59067" h="30340">
                <a:moveTo>
                  <a:pt x="0" y="0"/>
                </a:moveTo>
                <a:lnTo>
                  <a:pt x="23863" y="13601"/>
                </a:lnTo>
                <a:lnTo>
                  <a:pt x="59067" y="30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5032888" y="9281720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23545" y="133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5033424" y="7593247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0" y="31965"/>
                </a:moveTo>
                <a:lnTo>
                  <a:pt x="32613" y="13931"/>
                </a:lnTo>
                <a:lnTo>
                  <a:pt x="62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5077379" y="9332907"/>
            <a:ext cx="79057" cy="33591"/>
          </a:xfrm>
          <a:custGeom>
            <a:avLst/>
            <a:gdLst/>
            <a:ahLst/>
            <a:cxnLst/>
            <a:rect l="l" t="t" r="r" b="b"/>
            <a:pathLst>
              <a:path w="79057" h="33591">
                <a:moveTo>
                  <a:pt x="0" y="0"/>
                </a:moveTo>
                <a:lnTo>
                  <a:pt x="31648" y="15125"/>
                </a:lnTo>
                <a:lnTo>
                  <a:pt x="79057" y="33591"/>
                </a:lnTo>
                <a:lnTo>
                  <a:pt x="7279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5422118" y="7482437"/>
            <a:ext cx="5397" cy="330"/>
          </a:xfrm>
          <a:custGeom>
            <a:avLst/>
            <a:gdLst/>
            <a:ahLst/>
            <a:cxnLst/>
            <a:rect l="l" t="t" r="r" b="b"/>
            <a:pathLst>
              <a:path w="5397" h="330">
                <a:moveTo>
                  <a:pt x="539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5212378" y="7528664"/>
            <a:ext cx="72796" cy="19545"/>
          </a:xfrm>
          <a:custGeom>
            <a:avLst/>
            <a:gdLst/>
            <a:ahLst/>
            <a:cxnLst/>
            <a:rect l="l" t="t" r="r" b="b"/>
            <a:pathLst>
              <a:path w="72796" h="19545">
                <a:moveTo>
                  <a:pt x="0" y="19545"/>
                </a:moveTo>
                <a:lnTo>
                  <a:pt x="48171" y="539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5215503" y="9359807"/>
            <a:ext cx="68478" cy="18351"/>
          </a:xfrm>
          <a:custGeom>
            <a:avLst/>
            <a:gdLst/>
            <a:ahLst/>
            <a:cxnLst/>
            <a:rect l="l" t="t" r="r" b="b"/>
            <a:pathLst>
              <a:path w="68478" h="18351">
                <a:moveTo>
                  <a:pt x="68478" y="18351"/>
                </a:moveTo>
                <a:lnTo>
                  <a:pt x="34353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5269293" y="9400625"/>
            <a:ext cx="90398" cy="17170"/>
          </a:xfrm>
          <a:custGeom>
            <a:avLst/>
            <a:gdLst/>
            <a:ahLst/>
            <a:cxnLst/>
            <a:rect l="l" t="t" r="r" b="b"/>
            <a:pathLst>
              <a:path w="90398" h="17170">
                <a:moveTo>
                  <a:pt x="0" y="0"/>
                </a:moveTo>
                <a:lnTo>
                  <a:pt x="43421" y="10045"/>
                </a:lnTo>
                <a:lnTo>
                  <a:pt x="90398" y="17170"/>
                </a:lnTo>
                <a:lnTo>
                  <a:pt x="85648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5309254" y="750997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0" y="13500"/>
                </a:moveTo>
                <a:lnTo>
                  <a:pt x="19011" y="9397"/>
                </a:lnTo>
                <a:lnTo>
                  <a:pt x="85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5510678" y="9427301"/>
            <a:ext cx="7124" cy="0"/>
          </a:xfrm>
          <a:custGeom>
            <a:avLst/>
            <a:gdLst/>
            <a:ahLst/>
            <a:cxnLst/>
            <a:rect l="l" t="t" r="r" b="b"/>
            <a:pathLst>
              <a:path w="7124">
                <a:moveTo>
                  <a:pt x="712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5393602" y="9422222"/>
            <a:ext cx="4203" cy="317"/>
          </a:xfrm>
          <a:custGeom>
            <a:avLst/>
            <a:gdLst/>
            <a:ahLst/>
            <a:cxnLst/>
            <a:rect l="l" t="t" r="r" b="b"/>
            <a:pathLst>
              <a:path w="4203" h="317">
                <a:moveTo>
                  <a:pt x="0" y="0"/>
                </a:moveTo>
                <a:lnTo>
                  <a:pt x="420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5396411" y="750965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5425354" y="9399437"/>
            <a:ext cx="54432" cy="2476"/>
          </a:xfrm>
          <a:custGeom>
            <a:avLst/>
            <a:gdLst/>
            <a:ahLst/>
            <a:cxnLst/>
            <a:rect l="l" t="t" r="r" b="b"/>
            <a:pathLst>
              <a:path w="54432" h="2476">
                <a:moveTo>
                  <a:pt x="0" y="0"/>
                </a:moveTo>
                <a:lnTo>
                  <a:pt x="29705" y="2374"/>
                </a:lnTo>
                <a:lnTo>
                  <a:pt x="54432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5424923" y="7505010"/>
            <a:ext cx="58318" cy="2806"/>
          </a:xfrm>
          <a:custGeom>
            <a:avLst/>
            <a:gdLst/>
            <a:ahLst/>
            <a:cxnLst/>
            <a:rect l="l" t="t" r="r" b="b"/>
            <a:pathLst>
              <a:path w="58318" h="2806">
                <a:moveTo>
                  <a:pt x="0" y="2806"/>
                </a:moveTo>
                <a:lnTo>
                  <a:pt x="41148" y="0"/>
                </a:lnTo>
                <a:lnTo>
                  <a:pt x="5831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5703783" y="7502519"/>
            <a:ext cx="6045" cy="1409"/>
          </a:xfrm>
          <a:custGeom>
            <a:avLst/>
            <a:gdLst/>
            <a:ahLst/>
            <a:cxnLst/>
            <a:rect l="l" t="t" r="r" b="b"/>
            <a:pathLst>
              <a:path w="6045" h="1409">
                <a:moveTo>
                  <a:pt x="6045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5707885" y="9403326"/>
            <a:ext cx="1943" cy="431"/>
          </a:xfrm>
          <a:custGeom>
            <a:avLst/>
            <a:gdLst/>
            <a:ahLst/>
            <a:cxnLst/>
            <a:rect l="l" t="t" r="r" b="b"/>
            <a:pathLst>
              <a:path w="1943" h="431">
                <a:moveTo>
                  <a:pt x="1943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5507228" y="9399437"/>
            <a:ext cx="58204" cy="2806"/>
          </a:xfrm>
          <a:custGeom>
            <a:avLst/>
            <a:gdLst/>
            <a:ahLst/>
            <a:cxnLst/>
            <a:rect l="l" t="t" r="r" b="b"/>
            <a:pathLst>
              <a:path w="58204" h="2806">
                <a:moveTo>
                  <a:pt x="58204" y="0"/>
                </a:moveTo>
                <a:lnTo>
                  <a:pt x="17170" y="2806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5510674" y="7505223"/>
            <a:ext cx="54432" cy="2590"/>
          </a:xfrm>
          <a:custGeom>
            <a:avLst/>
            <a:gdLst/>
            <a:ahLst/>
            <a:cxnLst/>
            <a:rect l="l" t="t" r="r" b="b"/>
            <a:pathLst>
              <a:path w="54432" h="2590">
                <a:moveTo>
                  <a:pt x="0" y="0"/>
                </a:moveTo>
                <a:lnTo>
                  <a:pt x="24739" y="215"/>
                </a:lnTo>
                <a:lnTo>
                  <a:pt x="5443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5540377" y="9426111"/>
            <a:ext cx="3454" cy="215"/>
          </a:xfrm>
          <a:custGeom>
            <a:avLst/>
            <a:gdLst/>
            <a:ahLst/>
            <a:cxnLst/>
            <a:rect l="l" t="t" r="r" b="b"/>
            <a:pathLst>
              <a:path w="3454" h="215">
                <a:moveTo>
                  <a:pt x="0" y="215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5595668" y="9383669"/>
            <a:ext cx="85648" cy="13601"/>
          </a:xfrm>
          <a:custGeom>
            <a:avLst/>
            <a:gdLst/>
            <a:ahLst/>
            <a:cxnLst/>
            <a:rect l="l" t="t" r="r" b="b"/>
            <a:pathLst>
              <a:path w="85648" h="13601">
                <a:moveTo>
                  <a:pt x="85648" y="0"/>
                </a:moveTo>
                <a:lnTo>
                  <a:pt x="66535" y="4203"/>
                </a:lnTo>
                <a:lnTo>
                  <a:pt x="0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5593080" y="9397492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5630772" y="7489455"/>
            <a:ext cx="4749" cy="647"/>
          </a:xfrm>
          <a:custGeom>
            <a:avLst/>
            <a:gdLst/>
            <a:ahLst/>
            <a:cxnLst/>
            <a:rect l="l" t="t" r="r" b="b"/>
            <a:pathLst>
              <a:path w="4749" h="647">
                <a:moveTo>
                  <a:pt x="0" y="0"/>
                </a:moveTo>
                <a:lnTo>
                  <a:pt x="4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6089876" y="9221453"/>
            <a:ext cx="4000" cy="3022"/>
          </a:xfrm>
          <a:custGeom>
            <a:avLst/>
            <a:gdLst/>
            <a:ahLst/>
            <a:cxnLst/>
            <a:rect l="l" t="t" r="r" b="b"/>
            <a:pathLst>
              <a:path w="4000" h="3022">
                <a:moveTo>
                  <a:pt x="4000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5705293" y="9359038"/>
            <a:ext cx="72796" cy="19443"/>
          </a:xfrm>
          <a:custGeom>
            <a:avLst/>
            <a:gdLst/>
            <a:ahLst/>
            <a:cxnLst/>
            <a:rect l="l" t="t" r="r" b="b"/>
            <a:pathLst>
              <a:path w="72796" h="19443">
                <a:moveTo>
                  <a:pt x="0" y="19443"/>
                </a:moveTo>
                <a:lnTo>
                  <a:pt x="24625" y="1414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5706473" y="7528980"/>
            <a:ext cx="68478" cy="18364"/>
          </a:xfrm>
          <a:custGeom>
            <a:avLst/>
            <a:gdLst/>
            <a:ahLst/>
            <a:cxnLst/>
            <a:rect l="l" t="t" r="r" b="b"/>
            <a:pathLst>
              <a:path w="68478" h="18364">
                <a:moveTo>
                  <a:pt x="68478" y="18364"/>
                </a:moveTo>
                <a:lnTo>
                  <a:pt x="34137" y="7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5894289" y="9282042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62750" y="0"/>
                </a:moveTo>
                <a:lnTo>
                  <a:pt x="30022" y="18033"/>
                </a:lnTo>
                <a:lnTo>
                  <a:pt x="0" y="31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5892351" y="7592275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41681" y="198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6246267" y="7834078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3454" y="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5978636" y="7637522"/>
            <a:ext cx="73875" cy="47955"/>
          </a:xfrm>
          <a:custGeom>
            <a:avLst/>
            <a:gdLst/>
            <a:ahLst/>
            <a:cxnLst/>
            <a:rect l="l" t="t" r="r" b="b"/>
            <a:pathLst>
              <a:path w="73875" h="47955">
                <a:moveTo>
                  <a:pt x="73875" y="47955"/>
                </a:moveTo>
                <a:lnTo>
                  <a:pt x="15773" y="89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6055749" y="7687960"/>
            <a:ext cx="65887" cy="53454"/>
          </a:xfrm>
          <a:custGeom>
            <a:avLst/>
            <a:gdLst/>
            <a:ahLst/>
            <a:cxnLst/>
            <a:rect l="l" t="t" r="r" b="b"/>
            <a:pathLst>
              <a:path w="65887" h="53454">
                <a:moveTo>
                  <a:pt x="0" y="0"/>
                </a:moveTo>
                <a:lnTo>
                  <a:pt x="50761" y="39636"/>
                </a:lnTo>
                <a:lnTo>
                  <a:pt x="65887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6063311" y="9167451"/>
            <a:ext cx="56375" cy="45580"/>
          </a:xfrm>
          <a:custGeom>
            <a:avLst/>
            <a:gdLst/>
            <a:ahLst/>
            <a:cxnLst/>
            <a:rect l="l" t="t" r="r" b="b"/>
            <a:pathLst>
              <a:path w="56375" h="45580">
                <a:moveTo>
                  <a:pt x="56375" y="0"/>
                </a:moveTo>
                <a:lnTo>
                  <a:pt x="34772" y="19113"/>
                </a:lnTo>
                <a:lnTo>
                  <a:pt x="0" y="45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6093876" y="9170259"/>
            <a:ext cx="60591" cy="51193"/>
          </a:xfrm>
          <a:custGeom>
            <a:avLst/>
            <a:gdLst/>
            <a:ahLst/>
            <a:cxnLst/>
            <a:rect l="l" t="t" r="r" b="b"/>
            <a:pathLst>
              <a:path w="60591" h="51193">
                <a:moveTo>
                  <a:pt x="0" y="51193"/>
                </a:moveTo>
                <a:lnTo>
                  <a:pt x="20193" y="35750"/>
                </a:lnTo>
                <a:lnTo>
                  <a:pt x="60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6137301" y="9089477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12623" y="51079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6139122" y="7757181"/>
            <a:ext cx="54114" cy="54114"/>
          </a:xfrm>
          <a:custGeom>
            <a:avLst/>
            <a:gdLst/>
            <a:ahLst/>
            <a:cxnLst/>
            <a:rect l="l" t="t" r="r" b="b"/>
            <a:pathLst>
              <a:path w="54114" h="54114">
                <a:moveTo>
                  <a:pt x="54114" y="54114"/>
                </a:moveTo>
                <a:lnTo>
                  <a:pt x="18796" y="17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6220771" y="9102004"/>
            <a:ext cx="1193" cy="1511"/>
          </a:xfrm>
          <a:custGeom>
            <a:avLst/>
            <a:gdLst/>
            <a:ahLst/>
            <a:cxnLst/>
            <a:rect l="l" t="t" r="r" b="b"/>
            <a:pathLst>
              <a:path w="1193" h="1511">
                <a:moveTo>
                  <a:pt x="119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6203925" y="9020681"/>
            <a:ext cx="51625" cy="63728"/>
          </a:xfrm>
          <a:custGeom>
            <a:avLst/>
            <a:gdLst/>
            <a:ahLst/>
            <a:cxnLst/>
            <a:rect l="l" t="t" r="r" b="b"/>
            <a:pathLst>
              <a:path w="51625" h="63728">
                <a:moveTo>
                  <a:pt x="51625" y="0"/>
                </a:moveTo>
                <a:lnTo>
                  <a:pt x="39103" y="17284"/>
                </a:lnTo>
                <a:lnTo>
                  <a:pt x="0" y="63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6270025" y="8936007"/>
            <a:ext cx="42011" cy="64693"/>
          </a:xfrm>
          <a:custGeom>
            <a:avLst/>
            <a:gdLst/>
            <a:ahLst/>
            <a:cxnLst/>
            <a:rect l="l" t="t" r="r" b="b"/>
            <a:pathLst>
              <a:path w="42011" h="64693">
                <a:moveTo>
                  <a:pt x="0" y="64693"/>
                </a:moveTo>
                <a:lnTo>
                  <a:pt x="13601" y="45796"/>
                </a:lnTo>
                <a:lnTo>
                  <a:pt x="42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6270889" y="7907849"/>
            <a:ext cx="38442" cy="59296"/>
          </a:xfrm>
          <a:custGeom>
            <a:avLst/>
            <a:gdLst/>
            <a:ahLst/>
            <a:cxnLst/>
            <a:rect l="l" t="t" r="r" b="b"/>
            <a:pathLst>
              <a:path w="38442" h="59296">
                <a:moveTo>
                  <a:pt x="0" y="0"/>
                </a:moveTo>
                <a:lnTo>
                  <a:pt x="18897" y="26669"/>
                </a:lnTo>
                <a:lnTo>
                  <a:pt x="38442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6318303" y="8847988"/>
            <a:ext cx="39738" cy="77863"/>
          </a:xfrm>
          <a:custGeom>
            <a:avLst/>
            <a:gdLst/>
            <a:ahLst/>
            <a:cxnLst/>
            <a:rect l="l" t="t" r="r" b="b"/>
            <a:pathLst>
              <a:path w="39738" h="77863">
                <a:moveTo>
                  <a:pt x="39738" y="0"/>
                </a:moveTo>
                <a:lnTo>
                  <a:pt x="33909" y="13398"/>
                </a:lnTo>
                <a:lnTo>
                  <a:pt x="0" y="77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6360958" y="8853817"/>
            <a:ext cx="21932" cy="45148"/>
          </a:xfrm>
          <a:custGeom>
            <a:avLst/>
            <a:gdLst/>
            <a:ahLst/>
            <a:cxnLst/>
            <a:rect l="l" t="t" r="r" b="b"/>
            <a:pathLst>
              <a:path w="21932" h="45148">
                <a:moveTo>
                  <a:pt x="0" y="45148"/>
                </a:moveTo>
                <a:lnTo>
                  <a:pt x="13931" y="18364"/>
                </a:lnTo>
                <a:lnTo>
                  <a:pt x="21932" y="0"/>
                </a:lnTo>
                <a:lnTo>
                  <a:pt x="18364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6367438" y="8759535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25488" y="0"/>
                </a:moveTo>
                <a:lnTo>
                  <a:pt x="12204" y="38226"/>
                </a:lnTo>
                <a:lnTo>
                  <a:pt x="0" y="66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6367120" y="8080330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16522" y="39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6463338" y="8549152"/>
            <a:ext cx="977" cy="8204"/>
          </a:xfrm>
          <a:custGeom>
            <a:avLst/>
            <a:gdLst/>
            <a:ahLst/>
            <a:cxnLst/>
            <a:rect l="l" t="t" r="r" b="b"/>
            <a:pathLst>
              <a:path w="977" h="8204">
                <a:moveTo>
                  <a:pt x="977" y="0"/>
                </a:move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6400271" y="8169640"/>
            <a:ext cx="22783" cy="85001"/>
          </a:xfrm>
          <a:custGeom>
            <a:avLst/>
            <a:gdLst/>
            <a:ahLst/>
            <a:cxnLst/>
            <a:rect l="l" t="t" r="r" b="b"/>
            <a:pathLst>
              <a:path w="22783" h="85001">
                <a:moveTo>
                  <a:pt x="0" y="0"/>
                </a:moveTo>
                <a:lnTo>
                  <a:pt x="5295" y="15760"/>
                </a:lnTo>
                <a:lnTo>
                  <a:pt x="22783" y="8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6432671" y="8714290"/>
            <a:ext cx="647" cy="2476"/>
          </a:xfrm>
          <a:custGeom>
            <a:avLst/>
            <a:gdLst/>
            <a:ahLst/>
            <a:cxnLst/>
            <a:rect l="l" t="t" r="r" b="b"/>
            <a:pathLst>
              <a:path w="647" h="2476">
                <a:moveTo>
                  <a:pt x="0" y="2476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6425759" y="8566320"/>
            <a:ext cx="11125" cy="70853"/>
          </a:xfrm>
          <a:custGeom>
            <a:avLst/>
            <a:gdLst/>
            <a:ahLst/>
            <a:cxnLst/>
            <a:rect l="l" t="t" r="r" b="b"/>
            <a:pathLst>
              <a:path w="11125" h="70853">
                <a:moveTo>
                  <a:pt x="0" y="70853"/>
                </a:moveTo>
                <a:lnTo>
                  <a:pt x="7556" y="30899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6424679" y="8263492"/>
            <a:ext cx="12522" cy="79159"/>
          </a:xfrm>
          <a:custGeom>
            <a:avLst/>
            <a:gdLst/>
            <a:ahLst/>
            <a:cxnLst/>
            <a:rect l="l" t="t" r="r" b="b"/>
            <a:pathLst>
              <a:path w="12522" h="79159">
                <a:moveTo>
                  <a:pt x="0" y="0"/>
                </a:moveTo>
                <a:lnTo>
                  <a:pt x="10261" y="57353"/>
                </a:lnTo>
                <a:lnTo>
                  <a:pt x="12522" y="79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6439585" y="8455625"/>
            <a:ext cx="4533" cy="88125"/>
          </a:xfrm>
          <a:custGeom>
            <a:avLst/>
            <a:gdLst/>
            <a:ahLst/>
            <a:cxnLst/>
            <a:rect l="l" t="t" r="r" b="b"/>
            <a:pathLst>
              <a:path w="4533" h="88125">
                <a:moveTo>
                  <a:pt x="0" y="88125"/>
                </a:moveTo>
                <a:lnTo>
                  <a:pt x="1727" y="72682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6439692" y="8366631"/>
            <a:ext cx="4216" cy="79387"/>
          </a:xfrm>
          <a:custGeom>
            <a:avLst/>
            <a:gdLst/>
            <a:ahLst/>
            <a:cxnLst/>
            <a:rect l="l" t="t" r="r" b="b"/>
            <a:pathLst>
              <a:path w="4216" h="79387">
                <a:moveTo>
                  <a:pt x="0" y="0"/>
                </a:moveTo>
                <a:lnTo>
                  <a:pt x="2374" y="23113"/>
                </a:lnTo>
                <a:lnTo>
                  <a:pt x="4216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6468529" y="8427542"/>
            <a:ext cx="215" cy="8750"/>
          </a:xfrm>
          <a:custGeom>
            <a:avLst/>
            <a:gdLst/>
            <a:ahLst/>
            <a:cxnLst/>
            <a:rect l="l" t="t" r="r" b="b"/>
            <a:pathLst>
              <a:path w="215" h="8750">
                <a:moveTo>
                  <a:pt x="215" y="875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4659419" y="8493316"/>
            <a:ext cx="45250" cy="39420"/>
          </a:xfrm>
          <a:custGeom>
            <a:avLst/>
            <a:gdLst/>
            <a:ahLst/>
            <a:cxnLst/>
            <a:rect l="l" t="t" r="r" b="b"/>
            <a:pathLst>
              <a:path w="45250" h="39420">
                <a:moveTo>
                  <a:pt x="0" y="0"/>
                </a:moveTo>
                <a:lnTo>
                  <a:pt x="965" y="3352"/>
                </a:lnTo>
                <a:lnTo>
                  <a:pt x="1295" y="3886"/>
                </a:lnTo>
                <a:lnTo>
                  <a:pt x="3352" y="6807"/>
                </a:lnTo>
                <a:lnTo>
                  <a:pt x="9398" y="14909"/>
                </a:lnTo>
                <a:lnTo>
                  <a:pt x="9398" y="15773"/>
                </a:lnTo>
                <a:lnTo>
                  <a:pt x="16522" y="22466"/>
                </a:lnTo>
                <a:lnTo>
                  <a:pt x="23761" y="29159"/>
                </a:lnTo>
                <a:lnTo>
                  <a:pt x="24511" y="29375"/>
                </a:lnTo>
                <a:lnTo>
                  <a:pt x="33159" y="34556"/>
                </a:lnTo>
                <a:lnTo>
                  <a:pt x="38455" y="37693"/>
                </a:lnTo>
                <a:lnTo>
                  <a:pt x="39204" y="38011"/>
                </a:lnTo>
                <a:lnTo>
                  <a:pt x="45250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649694" y="8368897"/>
            <a:ext cx="168592" cy="169456"/>
          </a:xfrm>
          <a:custGeom>
            <a:avLst/>
            <a:gdLst/>
            <a:ahLst/>
            <a:cxnLst/>
            <a:rect l="l" t="t" r="r" b="b"/>
            <a:pathLst>
              <a:path w="168592" h="169456">
                <a:moveTo>
                  <a:pt x="5727" y="115671"/>
                </a:moveTo>
                <a:lnTo>
                  <a:pt x="9398" y="123342"/>
                </a:lnTo>
                <a:lnTo>
                  <a:pt x="13500" y="131013"/>
                </a:lnTo>
                <a:lnTo>
                  <a:pt x="14262" y="132308"/>
                </a:lnTo>
                <a:lnTo>
                  <a:pt x="15455" y="133591"/>
                </a:lnTo>
                <a:lnTo>
                  <a:pt x="20955" y="140080"/>
                </a:lnTo>
                <a:lnTo>
                  <a:pt x="20853" y="140296"/>
                </a:lnTo>
                <a:lnTo>
                  <a:pt x="26568" y="146557"/>
                </a:lnTo>
                <a:lnTo>
                  <a:pt x="27660" y="147751"/>
                </a:lnTo>
                <a:lnTo>
                  <a:pt x="27876" y="147637"/>
                </a:lnTo>
                <a:lnTo>
                  <a:pt x="29159" y="148615"/>
                </a:lnTo>
                <a:lnTo>
                  <a:pt x="36080" y="153682"/>
                </a:lnTo>
                <a:lnTo>
                  <a:pt x="43091" y="158546"/>
                </a:lnTo>
                <a:lnTo>
                  <a:pt x="44386" y="159410"/>
                </a:lnTo>
                <a:lnTo>
                  <a:pt x="46012" y="159956"/>
                </a:lnTo>
                <a:lnTo>
                  <a:pt x="54000" y="163194"/>
                </a:lnTo>
                <a:lnTo>
                  <a:pt x="62001" y="166319"/>
                </a:lnTo>
                <a:lnTo>
                  <a:pt x="63398" y="166750"/>
                </a:lnTo>
                <a:lnTo>
                  <a:pt x="65125" y="166865"/>
                </a:lnTo>
                <a:lnTo>
                  <a:pt x="73660" y="168160"/>
                </a:lnTo>
                <a:lnTo>
                  <a:pt x="73660" y="168376"/>
                </a:lnTo>
                <a:lnTo>
                  <a:pt x="82080" y="169240"/>
                </a:lnTo>
                <a:lnTo>
                  <a:pt x="83705" y="169456"/>
                </a:lnTo>
                <a:lnTo>
                  <a:pt x="83705" y="169240"/>
                </a:lnTo>
                <a:lnTo>
                  <a:pt x="85331" y="169125"/>
                </a:lnTo>
                <a:lnTo>
                  <a:pt x="93853" y="168274"/>
                </a:lnTo>
                <a:lnTo>
                  <a:pt x="93967" y="168478"/>
                </a:lnTo>
                <a:lnTo>
                  <a:pt x="102387" y="167297"/>
                </a:lnTo>
                <a:lnTo>
                  <a:pt x="103898" y="167081"/>
                </a:lnTo>
                <a:lnTo>
                  <a:pt x="105524" y="166433"/>
                </a:lnTo>
                <a:lnTo>
                  <a:pt x="113614" y="163512"/>
                </a:lnTo>
                <a:lnTo>
                  <a:pt x="113728" y="163728"/>
                </a:lnTo>
                <a:lnTo>
                  <a:pt x="121615" y="160604"/>
                </a:lnTo>
                <a:lnTo>
                  <a:pt x="123126" y="159956"/>
                </a:lnTo>
                <a:lnTo>
                  <a:pt x="124536" y="158876"/>
                </a:lnTo>
                <a:lnTo>
                  <a:pt x="131660" y="154228"/>
                </a:lnTo>
                <a:lnTo>
                  <a:pt x="138684" y="149364"/>
                </a:lnTo>
                <a:lnTo>
                  <a:pt x="139966" y="148501"/>
                </a:lnTo>
                <a:lnTo>
                  <a:pt x="139966" y="148285"/>
                </a:lnTo>
                <a:lnTo>
                  <a:pt x="141058" y="147104"/>
                </a:lnTo>
                <a:lnTo>
                  <a:pt x="146888" y="140830"/>
                </a:lnTo>
                <a:lnTo>
                  <a:pt x="147104" y="140944"/>
                </a:lnTo>
                <a:lnTo>
                  <a:pt x="152615" y="134467"/>
                </a:lnTo>
                <a:lnTo>
                  <a:pt x="153581" y="133273"/>
                </a:lnTo>
                <a:lnTo>
                  <a:pt x="154343" y="131762"/>
                </a:lnTo>
                <a:lnTo>
                  <a:pt x="158546" y="124307"/>
                </a:lnTo>
                <a:lnTo>
                  <a:pt x="162547" y="116649"/>
                </a:lnTo>
                <a:lnTo>
                  <a:pt x="163296" y="115354"/>
                </a:lnTo>
                <a:lnTo>
                  <a:pt x="163195" y="115125"/>
                </a:lnTo>
                <a:lnTo>
                  <a:pt x="163626" y="113614"/>
                </a:lnTo>
                <a:lnTo>
                  <a:pt x="165785" y="105295"/>
                </a:lnTo>
                <a:lnTo>
                  <a:pt x="166001" y="105295"/>
                </a:lnTo>
                <a:lnTo>
                  <a:pt x="167944" y="96989"/>
                </a:lnTo>
                <a:lnTo>
                  <a:pt x="168262" y="95478"/>
                </a:lnTo>
                <a:lnTo>
                  <a:pt x="168160" y="93751"/>
                </a:lnTo>
                <a:lnTo>
                  <a:pt x="168376" y="85216"/>
                </a:lnTo>
                <a:lnTo>
                  <a:pt x="168592" y="85216"/>
                </a:lnTo>
                <a:lnTo>
                  <a:pt x="168478" y="76682"/>
                </a:lnTo>
                <a:lnTo>
                  <a:pt x="168376" y="75069"/>
                </a:lnTo>
                <a:lnTo>
                  <a:pt x="167944" y="73444"/>
                </a:lnTo>
                <a:lnTo>
                  <a:pt x="166116" y="65125"/>
                </a:lnTo>
                <a:lnTo>
                  <a:pt x="164058" y="56705"/>
                </a:lnTo>
                <a:lnTo>
                  <a:pt x="163728" y="55194"/>
                </a:lnTo>
                <a:lnTo>
                  <a:pt x="163512" y="55194"/>
                </a:lnTo>
                <a:lnTo>
                  <a:pt x="162763" y="53784"/>
                </a:lnTo>
                <a:lnTo>
                  <a:pt x="158978" y="46126"/>
                </a:lnTo>
                <a:lnTo>
                  <a:pt x="155092" y="38455"/>
                </a:lnTo>
                <a:lnTo>
                  <a:pt x="154343" y="37045"/>
                </a:lnTo>
                <a:lnTo>
                  <a:pt x="154114" y="37045"/>
                </a:lnTo>
                <a:lnTo>
                  <a:pt x="153149" y="35864"/>
                </a:lnTo>
                <a:lnTo>
                  <a:pt x="147637" y="29273"/>
                </a:lnTo>
                <a:lnTo>
                  <a:pt x="141922" y="22898"/>
                </a:lnTo>
                <a:lnTo>
                  <a:pt x="140944" y="21704"/>
                </a:lnTo>
                <a:lnTo>
                  <a:pt x="140728" y="21704"/>
                </a:lnTo>
                <a:lnTo>
                  <a:pt x="139433" y="20853"/>
                </a:lnTo>
                <a:lnTo>
                  <a:pt x="132524" y="15773"/>
                </a:lnTo>
                <a:lnTo>
                  <a:pt x="125501" y="10807"/>
                </a:lnTo>
                <a:lnTo>
                  <a:pt x="124206" y="9944"/>
                </a:lnTo>
                <a:lnTo>
                  <a:pt x="123990" y="10045"/>
                </a:lnTo>
                <a:lnTo>
                  <a:pt x="122478" y="9512"/>
                </a:lnTo>
                <a:lnTo>
                  <a:pt x="114592" y="6261"/>
                </a:lnTo>
                <a:lnTo>
                  <a:pt x="114592" y="6045"/>
                </a:lnTo>
                <a:lnTo>
                  <a:pt x="106603" y="3136"/>
                </a:lnTo>
                <a:lnTo>
                  <a:pt x="105092" y="2590"/>
                </a:lnTo>
                <a:lnTo>
                  <a:pt x="103365" y="2489"/>
                </a:lnTo>
                <a:lnTo>
                  <a:pt x="94932" y="1295"/>
                </a:lnTo>
                <a:lnTo>
                  <a:pt x="94932" y="1079"/>
                </a:lnTo>
                <a:lnTo>
                  <a:pt x="86410" y="215"/>
                </a:lnTo>
                <a:lnTo>
                  <a:pt x="84886" y="0"/>
                </a:lnTo>
                <a:lnTo>
                  <a:pt x="83159" y="330"/>
                </a:lnTo>
                <a:lnTo>
                  <a:pt x="74637" y="1079"/>
                </a:lnTo>
                <a:lnTo>
                  <a:pt x="66103" y="2158"/>
                </a:lnTo>
                <a:lnTo>
                  <a:pt x="64592" y="2273"/>
                </a:lnTo>
                <a:lnTo>
                  <a:pt x="64592" y="2489"/>
                </a:lnTo>
                <a:lnTo>
                  <a:pt x="62966" y="3035"/>
                </a:lnTo>
                <a:lnTo>
                  <a:pt x="54978" y="5829"/>
                </a:lnTo>
                <a:lnTo>
                  <a:pt x="46875" y="8864"/>
                </a:lnTo>
                <a:lnTo>
                  <a:pt x="45478" y="9397"/>
                </a:lnTo>
                <a:lnTo>
                  <a:pt x="45478" y="9613"/>
                </a:lnTo>
                <a:lnTo>
                  <a:pt x="44069" y="10477"/>
                </a:lnTo>
                <a:lnTo>
                  <a:pt x="36944" y="15227"/>
                </a:lnTo>
                <a:lnTo>
                  <a:pt x="36830" y="15011"/>
                </a:lnTo>
                <a:lnTo>
                  <a:pt x="29806" y="19989"/>
                </a:lnTo>
                <a:lnTo>
                  <a:pt x="28511" y="20954"/>
                </a:lnTo>
                <a:lnTo>
                  <a:pt x="27432" y="22250"/>
                </a:lnTo>
                <a:lnTo>
                  <a:pt x="21602" y="28511"/>
                </a:lnTo>
                <a:lnTo>
                  <a:pt x="15875" y="34886"/>
                </a:lnTo>
                <a:lnTo>
                  <a:pt x="14909" y="36067"/>
                </a:lnTo>
                <a:lnTo>
                  <a:pt x="15011" y="36296"/>
                </a:lnTo>
                <a:lnTo>
                  <a:pt x="14147" y="37693"/>
                </a:lnTo>
                <a:lnTo>
                  <a:pt x="10045" y="45148"/>
                </a:lnTo>
                <a:lnTo>
                  <a:pt x="9829" y="45148"/>
                </a:lnTo>
                <a:lnTo>
                  <a:pt x="5943" y="52704"/>
                </a:lnTo>
                <a:lnTo>
                  <a:pt x="5295" y="54114"/>
                </a:lnTo>
                <a:lnTo>
                  <a:pt x="4978" y="55841"/>
                </a:lnTo>
                <a:lnTo>
                  <a:pt x="2705" y="64046"/>
                </a:lnTo>
                <a:lnTo>
                  <a:pt x="647" y="72364"/>
                </a:lnTo>
                <a:lnTo>
                  <a:pt x="215" y="73875"/>
                </a:lnTo>
                <a:lnTo>
                  <a:pt x="431" y="73977"/>
                </a:lnTo>
                <a:lnTo>
                  <a:pt x="330" y="75603"/>
                </a:lnTo>
                <a:lnTo>
                  <a:pt x="114" y="84239"/>
                </a:lnTo>
                <a:lnTo>
                  <a:pt x="114" y="92773"/>
                </a:lnTo>
                <a:lnTo>
                  <a:pt x="114" y="94284"/>
                </a:lnTo>
                <a:lnTo>
                  <a:pt x="330" y="94399"/>
                </a:lnTo>
                <a:lnTo>
                  <a:pt x="647" y="96011"/>
                </a:lnTo>
                <a:lnTo>
                  <a:pt x="2489" y="104330"/>
                </a:lnTo>
                <a:lnTo>
                  <a:pt x="4432" y="112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4651214" y="8391147"/>
            <a:ext cx="25590" cy="45148"/>
          </a:xfrm>
          <a:custGeom>
            <a:avLst/>
            <a:gdLst/>
            <a:ahLst/>
            <a:cxnLst/>
            <a:rect l="l" t="t" r="r" b="b"/>
            <a:pathLst>
              <a:path w="25590" h="45148">
                <a:moveTo>
                  <a:pt x="25590" y="0"/>
                </a:moveTo>
                <a:lnTo>
                  <a:pt x="19329" y="5181"/>
                </a:lnTo>
                <a:lnTo>
                  <a:pt x="14033" y="12420"/>
                </a:lnTo>
                <a:lnTo>
                  <a:pt x="8305" y="20523"/>
                </a:lnTo>
                <a:lnTo>
                  <a:pt x="4102" y="30340"/>
                </a:lnTo>
                <a:lnTo>
                  <a:pt x="1181" y="37045"/>
                </a:lnTo>
                <a:lnTo>
                  <a:pt x="965" y="37909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4761047" y="8373541"/>
            <a:ext cx="58534" cy="102603"/>
          </a:xfrm>
          <a:custGeom>
            <a:avLst/>
            <a:gdLst/>
            <a:ahLst/>
            <a:cxnLst/>
            <a:rect l="l" t="t" r="r" b="b"/>
            <a:pathLst>
              <a:path w="58534" h="102603">
                <a:moveTo>
                  <a:pt x="54216" y="102603"/>
                </a:moveTo>
                <a:lnTo>
                  <a:pt x="56261" y="98069"/>
                </a:lnTo>
                <a:lnTo>
                  <a:pt x="56476" y="97421"/>
                </a:lnTo>
                <a:lnTo>
                  <a:pt x="57023" y="92456"/>
                </a:lnTo>
                <a:lnTo>
                  <a:pt x="58102" y="82511"/>
                </a:lnTo>
                <a:lnTo>
                  <a:pt x="58534" y="81762"/>
                </a:lnTo>
                <a:lnTo>
                  <a:pt x="57569" y="71932"/>
                </a:lnTo>
                <a:lnTo>
                  <a:pt x="56591" y="62103"/>
                </a:lnTo>
                <a:lnTo>
                  <a:pt x="56375" y="61239"/>
                </a:lnTo>
                <a:lnTo>
                  <a:pt x="53136" y="51955"/>
                </a:lnTo>
                <a:lnTo>
                  <a:pt x="49898" y="42659"/>
                </a:lnTo>
                <a:lnTo>
                  <a:pt x="49466" y="41795"/>
                </a:lnTo>
                <a:lnTo>
                  <a:pt x="44069" y="33591"/>
                </a:lnTo>
                <a:lnTo>
                  <a:pt x="38658" y="25273"/>
                </a:lnTo>
                <a:lnTo>
                  <a:pt x="38125" y="24625"/>
                </a:lnTo>
                <a:lnTo>
                  <a:pt x="30886" y="17932"/>
                </a:lnTo>
                <a:lnTo>
                  <a:pt x="23647" y="11125"/>
                </a:lnTo>
                <a:lnTo>
                  <a:pt x="22898" y="10807"/>
                </a:lnTo>
                <a:lnTo>
                  <a:pt x="14363" y="5842"/>
                </a:lnTo>
                <a:lnTo>
                  <a:pt x="7988" y="2159"/>
                </a:lnTo>
                <a:lnTo>
                  <a:pt x="7239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4794959" y="8474302"/>
            <a:ext cx="20840" cy="37592"/>
          </a:xfrm>
          <a:custGeom>
            <a:avLst/>
            <a:gdLst/>
            <a:ahLst/>
            <a:cxnLst/>
            <a:rect l="l" t="t" r="r" b="b"/>
            <a:pathLst>
              <a:path w="20840" h="37592">
                <a:moveTo>
                  <a:pt x="0" y="37592"/>
                </a:moveTo>
                <a:lnTo>
                  <a:pt x="4203" y="34353"/>
                </a:lnTo>
                <a:lnTo>
                  <a:pt x="4749" y="33807"/>
                </a:lnTo>
                <a:lnTo>
                  <a:pt x="7670" y="29387"/>
                </a:lnTo>
                <a:lnTo>
                  <a:pt x="13284" y="21069"/>
                </a:lnTo>
                <a:lnTo>
                  <a:pt x="13601" y="20637"/>
                </a:lnTo>
                <a:lnTo>
                  <a:pt x="17703" y="11455"/>
                </a:lnTo>
                <a:lnTo>
                  <a:pt x="19977" y="6375"/>
                </a:lnTo>
                <a:lnTo>
                  <a:pt x="20193" y="5626"/>
                </a:lnTo>
                <a:lnTo>
                  <a:pt x="208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4653373" y="8480026"/>
            <a:ext cx="9398" cy="20091"/>
          </a:xfrm>
          <a:custGeom>
            <a:avLst/>
            <a:gdLst/>
            <a:ahLst/>
            <a:cxnLst/>
            <a:rect l="l" t="t" r="r" b="b"/>
            <a:pathLst>
              <a:path w="9398" h="20091">
                <a:moveTo>
                  <a:pt x="5829" y="12750"/>
                </a:moveTo>
                <a:lnTo>
                  <a:pt x="9398" y="20091"/>
                </a:lnTo>
                <a:lnTo>
                  <a:pt x="317" y="1727"/>
                </a:lnTo>
                <a:lnTo>
                  <a:pt x="0" y="0"/>
                </a:lnTo>
                <a:lnTo>
                  <a:pt x="317" y="1727"/>
                </a:lnTo>
                <a:lnTo>
                  <a:pt x="5829" y="12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4696465" y="8529499"/>
            <a:ext cx="8204" cy="3238"/>
          </a:xfrm>
          <a:custGeom>
            <a:avLst/>
            <a:gdLst/>
            <a:ahLst/>
            <a:cxnLst/>
            <a:rect l="l" t="t" r="r" b="b"/>
            <a:pathLst>
              <a:path w="8204" h="3238">
                <a:moveTo>
                  <a:pt x="8204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4654127" y="8481543"/>
            <a:ext cx="1295" cy="3022"/>
          </a:xfrm>
          <a:custGeom>
            <a:avLst/>
            <a:gdLst/>
            <a:ahLst/>
            <a:cxnLst/>
            <a:rect l="l" t="t" r="r" b="b"/>
            <a:pathLst>
              <a:path w="1295" h="3022">
                <a:moveTo>
                  <a:pt x="0" y="0"/>
                </a:moveTo>
                <a:lnTo>
                  <a:pt x="129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4649378" y="8447628"/>
            <a:ext cx="4318" cy="33807"/>
          </a:xfrm>
          <a:custGeom>
            <a:avLst/>
            <a:gdLst/>
            <a:ahLst/>
            <a:cxnLst/>
            <a:rect l="l" t="t" r="r" b="b"/>
            <a:pathLst>
              <a:path w="4317" h="33807">
                <a:moveTo>
                  <a:pt x="4317" y="33807"/>
                </a:moveTo>
                <a:lnTo>
                  <a:pt x="0" y="14046"/>
                </a:lnTo>
                <a:lnTo>
                  <a:pt x="317" y="0"/>
                </a:lnTo>
                <a:lnTo>
                  <a:pt x="114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4650131" y="8461672"/>
            <a:ext cx="4432" cy="19761"/>
          </a:xfrm>
          <a:custGeom>
            <a:avLst/>
            <a:gdLst/>
            <a:ahLst/>
            <a:cxnLst/>
            <a:rect l="l" t="t" r="r" b="b"/>
            <a:pathLst>
              <a:path w="4432" h="19761">
                <a:moveTo>
                  <a:pt x="0" y="0"/>
                </a:moveTo>
                <a:lnTo>
                  <a:pt x="4432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4649699" y="8441255"/>
            <a:ext cx="215" cy="6375"/>
          </a:xfrm>
          <a:custGeom>
            <a:avLst/>
            <a:gdLst/>
            <a:ahLst/>
            <a:cxnLst/>
            <a:rect l="l" t="t" r="r" b="b"/>
            <a:pathLst>
              <a:path w="215" h="6375">
                <a:moveTo>
                  <a:pt x="0" y="6375"/>
                </a:moveTo>
                <a:lnTo>
                  <a:pt x="215" y="0"/>
                </a:ln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4649699" y="8431213"/>
            <a:ext cx="2908" cy="15341"/>
          </a:xfrm>
          <a:custGeom>
            <a:avLst/>
            <a:gdLst/>
            <a:ahLst/>
            <a:cxnLst/>
            <a:rect l="l" t="t" r="r" b="b"/>
            <a:pathLst>
              <a:path w="2908" h="15341">
                <a:moveTo>
                  <a:pt x="215" y="10045"/>
                </a:moveTo>
                <a:lnTo>
                  <a:pt x="2908" y="0"/>
                </a:lnTo>
                <a:lnTo>
                  <a:pt x="215" y="10045"/>
                </a:ln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4672592" y="8391151"/>
            <a:ext cx="4216" cy="4533"/>
          </a:xfrm>
          <a:custGeom>
            <a:avLst/>
            <a:gdLst/>
            <a:ahLst/>
            <a:cxnLst/>
            <a:rect l="l" t="t" r="r" b="b"/>
            <a:pathLst>
              <a:path w="4216" h="4533">
                <a:moveTo>
                  <a:pt x="0" y="4533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4655854" y="8414801"/>
            <a:ext cx="3136" cy="5511"/>
          </a:xfrm>
          <a:custGeom>
            <a:avLst/>
            <a:gdLst/>
            <a:ahLst/>
            <a:cxnLst/>
            <a:rect l="l" t="t" r="r" b="b"/>
            <a:pathLst>
              <a:path w="3136" h="5511">
                <a:moveTo>
                  <a:pt x="431" y="4749"/>
                </a:moveTo>
                <a:lnTo>
                  <a:pt x="3136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4662765" y="8500118"/>
            <a:ext cx="12852" cy="15227"/>
          </a:xfrm>
          <a:custGeom>
            <a:avLst/>
            <a:gdLst/>
            <a:ahLst/>
            <a:cxnLst/>
            <a:rect l="l" t="t" r="r" b="b"/>
            <a:pathLst>
              <a:path w="12852" h="15227">
                <a:moveTo>
                  <a:pt x="12852" y="15227"/>
                </a:moveTo>
                <a:lnTo>
                  <a:pt x="8001" y="9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4665899" y="8389204"/>
            <a:ext cx="13817" cy="14795"/>
          </a:xfrm>
          <a:custGeom>
            <a:avLst/>
            <a:gdLst/>
            <a:ahLst/>
            <a:cxnLst/>
            <a:rect l="l" t="t" r="r" b="b"/>
            <a:pathLst>
              <a:path w="13817" h="14795">
                <a:moveTo>
                  <a:pt x="0" y="14795"/>
                </a:moveTo>
                <a:lnTo>
                  <a:pt x="13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4670759" y="8509516"/>
            <a:ext cx="10477" cy="10147"/>
          </a:xfrm>
          <a:custGeom>
            <a:avLst/>
            <a:gdLst/>
            <a:ahLst/>
            <a:cxnLst/>
            <a:rect l="l" t="t" r="r" b="b"/>
            <a:pathLst>
              <a:path w="10477" h="10147">
                <a:moveTo>
                  <a:pt x="0" y="0"/>
                </a:moveTo>
                <a:lnTo>
                  <a:pt x="5181" y="6261"/>
                </a:lnTo>
                <a:lnTo>
                  <a:pt x="1047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4676584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4681014" y="8469990"/>
            <a:ext cx="70104" cy="36499"/>
          </a:xfrm>
          <a:custGeom>
            <a:avLst/>
            <a:gdLst/>
            <a:ahLst/>
            <a:cxnLst/>
            <a:rect l="l" t="t" r="r" b="b"/>
            <a:pathLst>
              <a:path w="70103" h="36499">
                <a:moveTo>
                  <a:pt x="977" y="1511"/>
                </a:moveTo>
                <a:lnTo>
                  <a:pt x="0" y="0"/>
                </a:lnTo>
                <a:lnTo>
                  <a:pt x="3568" y="749"/>
                </a:lnTo>
                <a:lnTo>
                  <a:pt x="17398" y="22034"/>
                </a:lnTo>
                <a:lnTo>
                  <a:pt x="49250" y="1193"/>
                </a:lnTo>
                <a:lnTo>
                  <a:pt x="70103" y="33045"/>
                </a:lnTo>
                <a:lnTo>
                  <a:pt x="69341" y="36499"/>
                </a:lnTo>
                <a:lnTo>
                  <a:pt x="48501" y="4635"/>
                </a:lnTo>
                <a:lnTo>
                  <a:pt x="16636" y="25488"/>
                </a:lnTo>
                <a:lnTo>
                  <a:pt x="97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4681020" y="8400657"/>
            <a:ext cx="89204" cy="69329"/>
          </a:xfrm>
          <a:custGeom>
            <a:avLst/>
            <a:gdLst/>
            <a:ahLst/>
            <a:cxnLst/>
            <a:rect l="l" t="t" r="r" b="b"/>
            <a:pathLst>
              <a:path w="89204" h="69329">
                <a:moveTo>
                  <a:pt x="0" y="69329"/>
                </a:moveTo>
                <a:lnTo>
                  <a:pt x="31851" y="48488"/>
                </a:lnTo>
                <a:lnTo>
                  <a:pt x="11010" y="16624"/>
                </a:lnTo>
                <a:lnTo>
                  <a:pt x="12306" y="15874"/>
                </a:lnTo>
                <a:lnTo>
                  <a:pt x="36499" y="0"/>
                </a:lnTo>
                <a:lnTo>
                  <a:pt x="57353" y="31851"/>
                </a:lnTo>
                <a:lnTo>
                  <a:pt x="56591" y="35420"/>
                </a:lnTo>
                <a:lnTo>
                  <a:pt x="88455" y="14566"/>
                </a:lnTo>
                <a:lnTo>
                  <a:pt x="89204" y="11010"/>
                </a:lnTo>
                <a:lnTo>
                  <a:pt x="57353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4676805" y="8386715"/>
            <a:ext cx="5181" cy="4432"/>
          </a:xfrm>
          <a:custGeom>
            <a:avLst/>
            <a:gdLst/>
            <a:ahLst/>
            <a:cxnLst/>
            <a:rect l="l" t="t" r="r" b="b"/>
            <a:pathLst>
              <a:path w="5181" h="4432">
                <a:moveTo>
                  <a:pt x="0" y="4432"/>
                </a:moveTo>
                <a:lnTo>
                  <a:pt x="2374" y="1841"/>
                </a:lnTo>
                <a:lnTo>
                  <a:pt x="5181" y="0"/>
                </a:lnTo>
                <a:lnTo>
                  <a:pt x="2374" y="1841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4681997" y="8374512"/>
            <a:ext cx="22669" cy="12204"/>
          </a:xfrm>
          <a:custGeom>
            <a:avLst/>
            <a:gdLst/>
            <a:ahLst/>
            <a:cxnLst/>
            <a:rect l="l" t="t" r="r" b="b"/>
            <a:pathLst>
              <a:path w="22669" h="12204">
                <a:moveTo>
                  <a:pt x="12953" y="3784"/>
                </a:moveTo>
                <a:lnTo>
                  <a:pt x="14350" y="2819"/>
                </a:lnTo>
                <a:lnTo>
                  <a:pt x="22669" y="0"/>
                </a:lnTo>
                <a:lnTo>
                  <a:pt x="14350" y="2819"/>
                </a:lnTo>
                <a:lnTo>
                  <a:pt x="0" y="12204"/>
                </a:lnTo>
                <a:lnTo>
                  <a:pt x="7442" y="7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4684581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4692034" y="8417283"/>
            <a:ext cx="14262" cy="17170"/>
          </a:xfrm>
          <a:custGeom>
            <a:avLst/>
            <a:gdLst/>
            <a:ahLst/>
            <a:cxnLst/>
            <a:rect l="l" t="t" r="r" b="b"/>
            <a:pathLst>
              <a:path w="14262" h="17170">
                <a:moveTo>
                  <a:pt x="0" y="0"/>
                </a:moveTo>
                <a:lnTo>
                  <a:pt x="3568" y="762"/>
                </a:lnTo>
                <a:lnTo>
                  <a:pt x="1426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4704666" y="8532736"/>
            <a:ext cx="22250" cy="5181"/>
          </a:xfrm>
          <a:custGeom>
            <a:avLst/>
            <a:gdLst/>
            <a:ahLst/>
            <a:cxnLst/>
            <a:rect l="l" t="t" r="r" b="b"/>
            <a:pathLst>
              <a:path w="22250" h="5181">
                <a:moveTo>
                  <a:pt x="1841" y="863"/>
                </a:moveTo>
                <a:lnTo>
                  <a:pt x="6921" y="2921"/>
                </a:lnTo>
                <a:lnTo>
                  <a:pt x="0" y="0"/>
                </a:lnTo>
                <a:lnTo>
                  <a:pt x="6921" y="2921"/>
                </a:lnTo>
                <a:lnTo>
                  <a:pt x="22250" y="5181"/>
                </a:lnTo>
                <a:lnTo>
                  <a:pt x="11239" y="3454"/>
                </a:lnTo>
                <a:lnTo>
                  <a:pt x="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4697652" y="8492023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4695598" y="8404223"/>
            <a:ext cx="42011" cy="31851"/>
          </a:xfrm>
          <a:custGeom>
            <a:avLst/>
            <a:gdLst/>
            <a:ahLst/>
            <a:cxnLst/>
            <a:rect l="l" t="t" r="r" b="b"/>
            <a:pathLst>
              <a:path w="42011" h="31851">
                <a:moveTo>
                  <a:pt x="0" y="13817"/>
                </a:moveTo>
                <a:lnTo>
                  <a:pt x="21272" y="0"/>
                </a:lnTo>
                <a:lnTo>
                  <a:pt x="42011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4704669" y="8373220"/>
            <a:ext cx="3568" cy="1295"/>
          </a:xfrm>
          <a:custGeom>
            <a:avLst/>
            <a:gdLst/>
            <a:ahLst/>
            <a:cxnLst/>
            <a:rect l="l" t="t" r="r" b="b"/>
            <a:pathLst>
              <a:path w="3568" h="1295">
                <a:moveTo>
                  <a:pt x="0" y="1295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4696353" y="8369438"/>
            <a:ext cx="30886" cy="7886"/>
          </a:xfrm>
          <a:custGeom>
            <a:avLst/>
            <a:gdLst/>
            <a:ahLst/>
            <a:cxnLst/>
            <a:rect l="l" t="t" r="r" b="b"/>
            <a:pathLst>
              <a:path w="30886" h="7886">
                <a:moveTo>
                  <a:pt x="0" y="7886"/>
                </a:moveTo>
                <a:lnTo>
                  <a:pt x="19329" y="1193"/>
                </a:lnTo>
                <a:lnTo>
                  <a:pt x="30886" y="0"/>
                </a:lnTo>
                <a:lnTo>
                  <a:pt x="22352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4711585" y="8535652"/>
            <a:ext cx="21272" cy="2908"/>
          </a:xfrm>
          <a:custGeom>
            <a:avLst/>
            <a:gdLst/>
            <a:ahLst/>
            <a:cxnLst/>
            <a:rect l="l" t="t" r="r" b="b"/>
            <a:pathLst>
              <a:path w="21272" h="2908">
                <a:moveTo>
                  <a:pt x="21272" y="2806"/>
                </a:moveTo>
                <a:lnTo>
                  <a:pt x="2019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4704669" y="8431865"/>
            <a:ext cx="11772" cy="18034"/>
          </a:xfrm>
          <a:custGeom>
            <a:avLst/>
            <a:gdLst/>
            <a:ahLst/>
            <a:cxnLst/>
            <a:rect l="l" t="t" r="r" b="b"/>
            <a:pathLst>
              <a:path w="11772" h="18033">
                <a:moveTo>
                  <a:pt x="11772" y="180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4727243" y="8522145"/>
            <a:ext cx="56057" cy="16421"/>
          </a:xfrm>
          <a:custGeom>
            <a:avLst/>
            <a:gdLst/>
            <a:ahLst/>
            <a:cxnLst/>
            <a:rect l="l" t="t" r="r" b="b"/>
            <a:pathLst>
              <a:path w="56057" h="16421">
                <a:moveTo>
                  <a:pt x="0" y="15773"/>
                </a:moveTo>
                <a:lnTo>
                  <a:pt x="4533" y="16421"/>
                </a:lnTo>
                <a:lnTo>
                  <a:pt x="24942" y="14477"/>
                </a:lnTo>
                <a:lnTo>
                  <a:pt x="44284" y="7670"/>
                </a:lnTo>
                <a:lnTo>
                  <a:pt x="37693" y="10045"/>
                </a:lnTo>
                <a:lnTo>
                  <a:pt x="44284" y="7670"/>
                </a:lnTo>
                <a:lnTo>
                  <a:pt x="56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4716873" y="8400647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0" y="3568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4720007" y="8368583"/>
            <a:ext cx="18465" cy="1612"/>
          </a:xfrm>
          <a:custGeom>
            <a:avLst/>
            <a:gdLst/>
            <a:ahLst/>
            <a:cxnLst/>
            <a:rect l="l" t="t" r="r" b="b"/>
            <a:pathLst>
              <a:path w="18465" h="1612">
                <a:moveTo>
                  <a:pt x="0" y="1612"/>
                </a:moveTo>
                <a:lnTo>
                  <a:pt x="16090" y="0"/>
                </a:lnTo>
                <a:lnTo>
                  <a:pt x="18465" y="419"/>
                </a:lnTo>
                <a:lnTo>
                  <a:pt x="16090" y="0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4729519" y="8471178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749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736097" y="8369440"/>
            <a:ext cx="20091" cy="3022"/>
          </a:xfrm>
          <a:custGeom>
            <a:avLst/>
            <a:gdLst/>
            <a:ahLst/>
            <a:cxnLst/>
            <a:rect l="l" t="t" r="r" b="b"/>
            <a:pathLst>
              <a:path w="20091" h="3022">
                <a:moveTo>
                  <a:pt x="0" y="0"/>
                </a:moveTo>
                <a:lnTo>
                  <a:pt x="2009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736100" y="8368576"/>
            <a:ext cx="20294" cy="3022"/>
          </a:xfrm>
          <a:custGeom>
            <a:avLst/>
            <a:gdLst/>
            <a:ahLst/>
            <a:cxnLst/>
            <a:rect l="l" t="t" r="r" b="b"/>
            <a:pathLst>
              <a:path w="20294" h="3022">
                <a:moveTo>
                  <a:pt x="2374" y="431"/>
                </a:moveTo>
                <a:lnTo>
                  <a:pt x="20294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4751974" y="8529063"/>
            <a:ext cx="19227" cy="6807"/>
          </a:xfrm>
          <a:custGeom>
            <a:avLst/>
            <a:gdLst/>
            <a:ahLst/>
            <a:cxnLst/>
            <a:rect l="l" t="t" r="r" b="b"/>
            <a:pathLst>
              <a:path w="19227" h="6807">
                <a:moveTo>
                  <a:pt x="0" y="6807"/>
                </a:moveTo>
                <a:lnTo>
                  <a:pt x="1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4750362" y="8436512"/>
            <a:ext cx="36499" cy="69977"/>
          </a:xfrm>
          <a:custGeom>
            <a:avLst/>
            <a:gdLst/>
            <a:ahLst/>
            <a:cxnLst/>
            <a:rect l="l" t="t" r="r" b="b"/>
            <a:pathLst>
              <a:path w="36499" h="69976">
                <a:moveTo>
                  <a:pt x="749" y="66522"/>
                </a:moveTo>
                <a:lnTo>
                  <a:pt x="22021" y="52590"/>
                </a:lnTo>
                <a:lnTo>
                  <a:pt x="1181" y="20726"/>
                </a:lnTo>
                <a:lnTo>
                  <a:pt x="33045" y="0"/>
                </a:lnTo>
                <a:lnTo>
                  <a:pt x="36499" y="647"/>
                </a:lnTo>
                <a:lnTo>
                  <a:pt x="4635" y="21488"/>
                </a:lnTo>
                <a:lnTo>
                  <a:pt x="25476" y="53352"/>
                </a:lnTo>
                <a:lnTo>
                  <a:pt x="0" y="6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4751544" y="8457250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3454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4749811" y="8370636"/>
            <a:ext cx="11239" cy="2908"/>
          </a:xfrm>
          <a:custGeom>
            <a:avLst/>
            <a:gdLst/>
            <a:ahLst/>
            <a:cxnLst/>
            <a:rect l="l" t="t" r="r" b="b"/>
            <a:pathLst>
              <a:path w="11239" h="2908">
                <a:moveTo>
                  <a:pt x="6591" y="965"/>
                </a:moveTo>
                <a:lnTo>
                  <a:pt x="11239" y="2908"/>
                </a:lnTo>
                <a:lnTo>
                  <a:pt x="659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4771523" y="8515342"/>
            <a:ext cx="20307" cy="14478"/>
          </a:xfrm>
          <a:custGeom>
            <a:avLst/>
            <a:gdLst/>
            <a:ahLst/>
            <a:cxnLst/>
            <a:rect l="l" t="t" r="r" b="b"/>
            <a:pathLst>
              <a:path w="20307" h="14477">
                <a:moveTo>
                  <a:pt x="0" y="14477"/>
                </a:moveTo>
                <a:lnTo>
                  <a:pt x="17170" y="3352"/>
                </a:lnTo>
                <a:lnTo>
                  <a:pt x="20307" y="0"/>
                </a:lnTo>
                <a:lnTo>
                  <a:pt x="17284" y="32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4772386" y="8489104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0" y="0"/>
                </a:moveTo>
                <a:lnTo>
                  <a:pt x="345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4761697" y="8472796"/>
            <a:ext cx="5613" cy="8636"/>
          </a:xfrm>
          <a:custGeom>
            <a:avLst/>
            <a:gdLst/>
            <a:ahLst/>
            <a:cxnLst/>
            <a:rect l="l" t="t" r="r" b="b"/>
            <a:pathLst>
              <a:path w="5613" h="8635">
                <a:moveTo>
                  <a:pt x="0" y="0"/>
                </a:moveTo>
                <a:lnTo>
                  <a:pt x="5613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4766016" y="8447633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0" y="215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4769469" y="8415232"/>
            <a:ext cx="13931" cy="21272"/>
          </a:xfrm>
          <a:custGeom>
            <a:avLst/>
            <a:gdLst/>
            <a:ahLst/>
            <a:cxnLst/>
            <a:rect l="l" t="t" r="r" b="b"/>
            <a:pathLst>
              <a:path w="13931" h="21272">
                <a:moveTo>
                  <a:pt x="0" y="0"/>
                </a:moveTo>
                <a:lnTo>
                  <a:pt x="13931" y="21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4770235" y="8411667"/>
            <a:ext cx="16624" cy="25488"/>
          </a:xfrm>
          <a:custGeom>
            <a:avLst/>
            <a:gdLst/>
            <a:ahLst/>
            <a:cxnLst/>
            <a:rect l="l" t="t" r="r" b="b"/>
            <a:pathLst>
              <a:path w="16624" h="25488">
                <a:moveTo>
                  <a:pt x="16624" y="254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4815262" y="8456275"/>
            <a:ext cx="3022" cy="19875"/>
          </a:xfrm>
          <a:custGeom>
            <a:avLst/>
            <a:gdLst/>
            <a:ahLst/>
            <a:cxnLst/>
            <a:rect l="l" t="t" r="r" b="b"/>
            <a:pathLst>
              <a:path w="3022" h="19875">
                <a:moveTo>
                  <a:pt x="2806" y="9715"/>
                </a:moveTo>
                <a:lnTo>
                  <a:pt x="3022" y="0"/>
                </a:lnTo>
                <a:lnTo>
                  <a:pt x="2806" y="9715"/>
                </a:lnTo>
                <a:lnTo>
                  <a:pt x="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4761045" y="8373545"/>
            <a:ext cx="11772" cy="4749"/>
          </a:xfrm>
          <a:custGeom>
            <a:avLst/>
            <a:gdLst/>
            <a:ahLst/>
            <a:cxnLst/>
            <a:rect l="l" t="t" r="r" b="b"/>
            <a:pathLst>
              <a:path w="11772" h="4749">
                <a:moveTo>
                  <a:pt x="0" y="0"/>
                </a:moveTo>
                <a:lnTo>
                  <a:pt x="1177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4774007" y="8422036"/>
            <a:ext cx="1943" cy="3022"/>
          </a:xfrm>
          <a:custGeom>
            <a:avLst/>
            <a:gdLst/>
            <a:ahLst/>
            <a:cxnLst/>
            <a:rect l="l" t="t" r="r" b="b"/>
            <a:pathLst>
              <a:path w="1943" h="3022">
                <a:moveTo>
                  <a:pt x="1943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4791826" y="8500664"/>
            <a:ext cx="12522" cy="14681"/>
          </a:xfrm>
          <a:custGeom>
            <a:avLst/>
            <a:gdLst/>
            <a:ahLst/>
            <a:cxnLst/>
            <a:rect l="l" t="t" r="r" b="b"/>
            <a:pathLst>
              <a:path w="12522" h="14681">
                <a:moveTo>
                  <a:pt x="0" y="14681"/>
                </a:moveTo>
                <a:lnTo>
                  <a:pt x="10807" y="302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4803703" y="8405404"/>
            <a:ext cx="2489" cy="3886"/>
          </a:xfrm>
          <a:custGeom>
            <a:avLst/>
            <a:gdLst/>
            <a:ahLst/>
            <a:cxnLst/>
            <a:rect l="l" t="t" r="r" b="b"/>
            <a:pathLst>
              <a:path w="2489" h="3886">
                <a:moveTo>
                  <a:pt x="2489" y="3886"/>
                </a:moveTo>
                <a:lnTo>
                  <a:pt x="140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4811915" y="8465887"/>
            <a:ext cx="5295" cy="19545"/>
          </a:xfrm>
          <a:custGeom>
            <a:avLst/>
            <a:gdLst/>
            <a:ahLst/>
            <a:cxnLst/>
            <a:rect l="l" t="t" r="r" b="b"/>
            <a:pathLst>
              <a:path w="5295" h="19545">
                <a:moveTo>
                  <a:pt x="0" y="19545"/>
                </a:move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4813969" y="8425059"/>
            <a:ext cx="2590" cy="11010"/>
          </a:xfrm>
          <a:custGeom>
            <a:avLst/>
            <a:gdLst/>
            <a:ahLst/>
            <a:cxnLst/>
            <a:rect l="l" t="t" r="r" b="b"/>
            <a:pathLst>
              <a:path w="2590" h="11010">
                <a:moveTo>
                  <a:pt x="215" y="431"/>
                </a:moveTo>
                <a:lnTo>
                  <a:pt x="2590" y="11010"/>
                </a:lnTo>
                <a:lnTo>
                  <a:pt x="215" y="431"/>
                </a:lnTo>
                <a:lnTo>
                  <a:pt x="0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813101" y="8423217"/>
            <a:ext cx="863" cy="1841"/>
          </a:xfrm>
          <a:custGeom>
            <a:avLst/>
            <a:gdLst/>
            <a:ahLst/>
            <a:cxnLst/>
            <a:rect l="l" t="t" r="r" b="b"/>
            <a:pathLst>
              <a:path w="863" h="1841">
                <a:moveTo>
                  <a:pt x="863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6172394" y="8368899"/>
            <a:ext cx="168363" cy="169456"/>
          </a:xfrm>
          <a:custGeom>
            <a:avLst/>
            <a:gdLst/>
            <a:ahLst/>
            <a:cxnLst/>
            <a:rect l="l" t="t" r="r" b="b"/>
            <a:pathLst>
              <a:path w="168363" h="169456">
                <a:moveTo>
                  <a:pt x="431" y="96012"/>
                </a:moveTo>
                <a:lnTo>
                  <a:pt x="2158" y="104330"/>
                </a:lnTo>
                <a:lnTo>
                  <a:pt x="4317" y="112649"/>
                </a:lnTo>
                <a:lnTo>
                  <a:pt x="4635" y="114160"/>
                </a:lnTo>
                <a:lnTo>
                  <a:pt x="4864" y="114261"/>
                </a:lnTo>
                <a:lnTo>
                  <a:pt x="5613" y="115671"/>
                </a:lnTo>
                <a:lnTo>
                  <a:pt x="9397" y="123342"/>
                </a:lnTo>
                <a:lnTo>
                  <a:pt x="13284" y="131013"/>
                </a:lnTo>
                <a:lnTo>
                  <a:pt x="14033" y="132295"/>
                </a:lnTo>
                <a:lnTo>
                  <a:pt x="14249" y="132295"/>
                </a:lnTo>
                <a:lnTo>
                  <a:pt x="15227" y="133591"/>
                </a:lnTo>
                <a:lnTo>
                  <a:pt x="20739" y="140081"/>
                </a:lnTo>
                <a:lnTo>
                  <a:pt x="20739" y="140296"/>
                </a:lnTo>
                <a:lnTo>
                  <a:pt x="26454" y="146558"/>
                </a:lnTo>
                <a:lnTo>
                  <a:pt x="27431" y="147739"/>
                </a:lnTo>
                <a:lnTo>
                  <a:pt x="27647" y="147637"/>
                </a:lnTo>
                <a:lnTo>
                  <a:pt x="28943" y="148615"/>
                </a:lnTo>
                <a:lnTo>
                  <a:pt x="35852" y="153682"/>
                </a:lnTo>
                <a:lnTo>
                  <a:pt x="42875" y="158546"/>
                </a:lnTo>
                <a:lnTo>
                  <a:pt x="44170" y="159410"/>
                </a:lnTo>
                <a:lnTo>
                  <a:pt x="44386" y="159296"/>
                </a:lnTo>
                <a:lnTo>
                  <a:pt x="45897" y="159943"/>
                </a:lnTo>
                <a:lnTo>
                  <a:pt x="53784" y="163195"/>
                </a:lnTo>
                <a:lnTo>
                  <a:pt x="61772" y="166319"/>
                </a:lnTo>
                <a:lnTo>
                  <a:pt x="63284" y="166751"/>
                </a:lnTo>
                <a:lnTo>
                  <a:pt x="65011" y="166865"/>
                </a:lnTo>
                <a:lnTo>
                  <a:pt x="73444" y="168160"/>
                </a:lnTo>
                <a:lnTo>
                  <a:pt x="73444" y="168376"/>
                </a:lnTo>
                <a:lnTo>
                  <a:pt x="81965" y="169240"/>
                </a:lnTo>
                <a:lnTo>
                  <a:pt x="83477" y="169456"/>
                </a:lnTo>
                <a:lnTo>
                  <a:pt x="83591" y="169240"/>
                </a:lnTo>
                <a:lnTo>
                  <a:pt x="85216" y="169125"/>
                </a:lnTo>
                <a:lnTo>
                  <a:pt x="93738" y="168262"/>
                </a:lnTo>
                <a:lnTo>
                  <a:pt x="93738" y="168478"/>
                </a:lnTo>
                <a:lnTo>
                  <a:pt x="102273" y="167297"/>
                </a:lnTo>
                <a:lnTo>
                  <a:pt x="103784" y="167081"/>
                </a:lnTo>
                <a:lnTo>
                  <a:pt x="105409" y="166420"/>
                </a:lnTo>
                <a:lnTo>
                  <a:pt x="113398" y="163512"/>
                </a:lnTo>
                <a:lnTo>
                  <a:pt x="113512" y="163728"/>
                </a:lnTo>
                <a:lnTo>
                  <a:pt x="121500" y="160591"/>
                </a:lnTo>
                <a:lnTo>
                  <a:pt x="122897" y="159943"/>
                </a:lnTo>
                <a:lnTo>
                  <a:pt x="124307" y="158864"/>
                </a:lnTo>
                <a:lnTo>
                  <a:pt x="131432" y="154216"/>
                </a:lnTo>
                <a:lnTo>
                  <a:pt x="138556" y="149364"/>
                </a:lnTo>
                <a:lnTo>
                  <a:pt x="139865" y="148501"/>
                </a:lnTo>
                <a:lnTo>
                  <a:pt x="139750" y="148285"/>
                </a:lnTo>
                <a:lnTo>
                  <a:pt x="140931" y="147091"/>
                </a:lnTo>
                <a:lnTo>
                  <a:pt x="146773" y="140830"/>
                </a:lnTo>
                <a:lnTo>
                  <a:pt x="152488" y="134454"/>
                </a:lnTo>
                <a:lnTo>
                  <a:pt x="153466" y="133273"/>
                </a:lnTo>
                <a:lnTo>
                  <a:pt x="154216" y="131762"/>
                </a:lnTo>
                <a:lnTo>
                  <a:pt x="158330" y="124307"/>
                </a:lnTo>
                <a:lnTo>
                  <a:pt x="158546" y="124307"/>
                </a:lnTo>
                <a:lnTo>
                  <a:pt x="162432" y="116636"/>
                </a:lnTo>
                <a:lnTo>
                  <a:pt x="163080" y="115341"/>
                </a:lnTo>
                <a:lnTo>
                  <a:pt x="162966" y="115125"/>
                </a:lnTo>
                <a:lnTo>
                  <a:pt x="163398" y="113614"/>
                </a:lnTo>
                <a:lnTo>
                  <a:pt x="165671" y="105295"/>
                </a:lnTo>
                <a:lnTo>
                  <a:pt x="167716" y="96989"/>
                </a:lnTo>
                <a:lnTo>
                  <a:pt x="168147" y="95465"/>
                </a:lnTo>
                <a:lnTo>
                  <a:pt x="167944" y="95364"/>
                </a:lnTo>
                <a:lnTo>
                  <a:pt x="168046" y="93738"/>
                </a:lnTo>
                <a:lnTo>
                  <a:pt x="168262" y="85217"/>
                </a:lnTo>
                <a:lnTo>
                  <a:pt x="168262" y="76682"/>
                </a:lnTo>
                <a:lnTo>
                  <a:pt x="168262" y="75057"/>
                </a:lnTo>
                <a:lnTo>
                  <a:pt x="168046" y="75057"/>
                </a:lnTo>
                <a:lnTo>
                  <a:pt x="167716" y="73444"/>
                </a:lnTo>
                <a:lnTo>
                  <a:pt x="165887" y="65125"/>
                </a:lnTo>
                <a:lnTo>
                  <a:pt x="166103" y="65024"/>
                </a:lnTo>
                <a:lnTo>
                  <a:pt x="163944" y="56705"/>
                </a:lnTo>
                <a:lnTo>
                  <a:pt x="163512" y="55194"/>
                </a:lnTo>
                <a:lnTo>
                  <a:pt x="163296" y="55194"/>
                </a:lnTo>
                <a:lnTo>
                  <a:pt x="162648" y="53784"/>
                </a:lnTo>
                <a:lnTo>
                  <a:pt x="158864" y="46113"/>
                </a:lnTo>
                <a:lnTo>
                  <a:pt x="154863" y="38442"/>
                </a:lnTo>
                <a:lnTo>
                  <a:pt x="154114" y="37045"/>
                </a:lnTo>
                <a:lnTo>
                  <a:pt x="152920" y="35852"/>
                </a:lnTo>
                <a:lnTo>
                  <a:pt x="147421" y="29273"/>
                </a:lnTo>
                <a:lnTo>
                  <a:pt x="141808" y="22898"/>
                </a:lnTo>
                <a:lnTo>
                  <a:pt x="140715" y="21704"/>
                </a:lnTo>
                <a:lnTo>
                  <a:pt x="140512" y="21704"/>
                </a:lnTo>
                <a:lnTo>
                  <a:pt x="139204" y="20840"/>
                </a:lnTo>
                <a:lnTo>
                  <a:pt x="132295" y="15760"/>
                </a:lnTo>
                <a:lnTo>
                  <a:pt x="125272" y="10807"/>
                </a:lnTo>
                <a:lnTo>
                  <a:pt x="123977" y="9931"/>
                </a:lnTo>
                <a:lnTo>
                  <a:pt x="122364" y="9499"/>
                </a:lnTo>
                <a:lnTo>
                  <a:pt x="114363" y="6261"/>
                </a:lnTo>
                <a:lnTo>
                  <a:pt x="114477" y="6045"/>
                </a:lnTo>
                <a:lnTo>
                  <a:pt x="106375" y="3136"/>
                </a:lnTo>
                <a:lnTo>
                  <a:pt x="104965" y="2590"/>
                </a:lnTo>
                <a:lnTo>
                  <a:pt x="103250" y="2489"/>
                </a:lnTo>
                <a:lnTo>
                  <a:pt x="94716" y="1295"/>
                </a:lnTo>
                <a:lnTo>
                  <a:pt x="94716" y="1079"/>
                </a:lnTo>
                <a:lnTo>
                  <a:pt x="86283" y="215"/>
                </a:lnTo>
                <a:lnTo>
                  <a:pt x="84670" y="0"/>
                </a:lnTo>
                <a:lnTo>
                  <a:pt x="83045" y="330"/>
                </a:lnTo>
                <a:lnTo>
                  <a:pt x="74510" y="1079"/>
                </a:lnTo>
                <a:lnTo>
                  <a:pt x="65989" y="2159"/>
                </a:lnTo>
                <a:lnTo>
                  <a:pt x="64477" y="2273"/>
                </a:lnTo>
                <a:lnTo>
                  <a:pt x="64363" y="2489"/>
                </a:lnTo>
                <a:lnTo>
                  <a:pt x="62852" y="3022"/>
                </a:lnTo>
                <a:lnTo>
                  <a:pt x="54749" y="5829"/>
                </a:lnTo>
                <a:lnTo>
                  <a:pt x="46761" y="8864"/>
                </a:lnTo>
                <a:lnTo>
                  <a:pt x="45250" y="9398"/>
                </a:lnTo>
                <a:lnTo>
                  <a:pt x="45250" y="9613"/>
                </a:lnTo>
                <a:lnTo>
                  <a:pt x="43853" y="10477"/>
                </a:lnTo>
                <a:lnTo>
                  <a:pt x="36715" y="15227"/>
                </a:lnTo>
                <a:lnTo>
                  <a:pt x="29705" y="19977"/>
                </a:lnTo>
                <a:lnTo>
                  <a:pt x="28397" y="20955"/>
                </a:lnTo>
                <a:lnTo>
                  <a:pt x="27317" y="22250"/>
                </a:lnTo>
                <a:lnTo>
                  <a:pt x="21488" y="28511"/>
                </a:lnTo>
                <a:lnTo>
                  <a:pt x="21272" y="28409"/>
                </a:lnTo>
                <a:lnTo>
                  <a:pt x="15760" y="34886"/>
                </a:lnTo>
                <a:lnTo>
                  <a:pt x="14681" y="36068"/>
                </a:lnTo>
                <a:lnTo>
                  <a:pt x="14795" y="36283"/>
                </a:lnTo>
                <a:lnTo>
                  <a:pt x="14033" y="37693"/>
                </a:lnTo>
                <a:lnTo>
                  <a:pt x="9829" y="45148"/>
                </a:lnTo>
                <a:lnTo>
                  <a:pt x="5829" y="52705"/>
                </a:lnTo>
                <a:lnTo>
                  <a:pt x="5079" y="54102"/>
                </a:lnTo>
                <a:lnTo>
                  <a:pt x="4749" y="55841"/>
                </a:lnTo>
                <a:lnTo>
                  <a:pt x="2590" y="64046"/>
                </a:lnTo>
                <a:lnTo>
                  <a:pt x="2374" y="64046"/>
                </a:lnTo>
                <a:lnTo>
                  <a:pt x="431" y="72364"/>
                </a:lnTo>
                <a:lnTo>
                  <a:pt x="101" y="73875"/>
                </a:lnTo>
                <a:lnTo>
                  <a:pt x="215" y="75603"/>
                </a:lnTo>
                <a:lnTo>
                  <a:pt x="0" y="82842"/>
                </a:lnTo>
                <a:lnTo>
                  <a:pt x="0" y="89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6172714" y="8465559"/>
            <a:ext cx="56705" cy="68148"/>
          </a:xfrm>
          <a:custGeom>
            <a:avLst/>
            <a:gdLst/>
            <a:ahLst/>
            <a:cxnLst/>
            <a:rect l="l" t="t" r="r" b="b"/>
            <a:pathLst>
              <a:path w="56705" h="68148">
                <a:moveTo>
                  <a:pt x="0" y="0"/>
                </a:moveTo>
                <a:lnTo>
                  <a:pt x="647" y="7886"/>
                </a:lnTo>
                <a:lnTo>
                  <a:pt x="863" y="8750"/>
                </a:lnTo>
                <a:lnTo>
                  <a:pt x="3568" y="16205"/>
                </a:lnTo>
                <a:lnTo>
                  <a:pt x="6908" y="25488"/>
                </a:lnTo>
                <a:lnTo>
                  <a:pt x="12636" y="34556"/>
                </a:lnTo>
                <a:lnTo>
                  <a:pt x="18034" y="42773"/>
                </a:lnTo>
                <a:lnTo>
                  <a:pt x="25819" y="50228"/>
                </a:lnTo>
                <a:lnTo>
                  <a:pt x="33058" y="56908"/>
                </a:lnTo>
                <a:lnTo>
                  <a:pt x="33807" y="57238"/>
                </a:lnTo>
                <a:lnTo>
                  <a:pt x="42341" y="62318"/>
                </a:lnTo>
                <a:lnTo>
                  <a:pt x="48717" y="65989"/>
                </a:lnTo>
                <a:lnTo>
                  <a:pt x="49466" y="66319"/>
                </a:lnTo>
                <a:lnTo>
                  <a:pt x="56705" y="6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6187834" y="8373648"/>
            <a:ext cx="41579" cy="29921"/>
          </a:xfrm>
          <a:custGeom>
            <a:avLst/>
            <a:gdLst/>
            <a:ahLst/>
            <a:cxnLst/>
            <a:rect l="l" t="t" r="r" b="b"/>
            <a:pathLst>
              <a:path w="41579" h="29921">
                <a:moveTo>
                  <a:pt x="0" y="29921"/>
                </a:moveTo>
                <a:lnTo>
                  <a:pt x="5727" y="21932"/>
                </a:lnTo>
                <a:lnTo>
                  <a:pt x="6375" y="21285"/>
                </a:lnTo>
                <a:lnTo>
                  <a:pt x="13931" y="14909"/>
                </a:lnTo>
                <a:lnTo>
                  <a:pt x="21501" y="8534"/>
                </a:lnTo>
                <a:lnTo>
                  <a:pt x="22250" y="8432"/>
                </a:lnTo>
                <a:lnTo>
                  <a:pt x="31102" y="3682"/>
                </a:lnTo>
                <a:lnTo>
                  <a:pt x="35636" y="1193"/>
                </a:lnTo>
                <a:lnTo>
                  <a:pt x="36398" y="977"/>
                </a:lnTo>
                <a:lnTo>
                  <a:pt x="41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6254365" y="8520534"/>
            <a:ext cx="54102" cy="18351"/>
          </a:xfrm>
          <a:custGeom>
            <a:avLst/>
            <a:gdLst/>
            <a:ahLst/>
            <a:cxnLst/>
            <a:rect l="l" t="t" r="r" b="b"/>
            <a:pathLst>
              <a:path w="54101" h="18351">
                <a:moveTo>
                  <a:pt x="0" y="18034"/>
                </a:moveTo>
                <a:lnTo>
                  <a:pt x="9829" y="18351"/>
                </a:lnTo>
                <a:lnTo>
                  <a:pt x="10693" y="18249"/>
                </a:lnTo>
                <a:lnTo>
                  <a:pt x="20408" y="16090"/>
                </a:lnTo>
                <a:lnTo>
                  <a:pt x="30022" y="13931"/>
                </a:lnTo>
                <a:lnTo>
                  <a:pt x="39751" y="9283"/>
                </a:lnTo>
                <a:lnTo>
                  <a:pt x="47078" y="5727"/>
                </a:lnTo>
                <a:lnTo>
                  <a:pt x="47840" y="5295"/>
                </a:lnTo>
                <a:lnTo>
                  <a:pt x="5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6278989" y="8371601"/>
            <a:ext cx="39636" cy="24726"/>
          </a:xfrm>
          <a:custGeom>
            <a:avLst/>
            <a:gdLst/>
            <a:ahLst/>
            <a:cxnLst/>
            <a:rect l="l" t="t" r="r" b="b"/>
            <a:pathLst>
              <a:path w="39636" h="24726">
                <a:moveTo>
                  <a:pt x="0" y="0"/>
                </a:moveTo>
                <a:lnTo>
                  <a:pt x="9499" y="2590"/>
                </a:lnTo>
                <a:lnTo>
                  <a:pt x="10261" y="2908"/>
                </a:lnTo>
                <a:lnTo>
                  <a:pt x="18897" y="7772"/>
                </a:lnTo>
                <a:lnTo>
                  <a:pt x="27546" y="12522"/>
                </a:lnTo>
                <a:lnTo>
                  <a:pt x="27647" y="13398"/>
                </a:lnTo>
                <a:lnTo>
                  <a:pt x="35420" y="19875"/>
                </a:lnTo>
                <a:lnTo>
                  <a:pt x="37795" y="21704"/>
                </a:lnTo>
                <a:lnTo>
                  <a:pt x="38125" y="22136"/>
                </a:lnTo>
                <a:lnTo>
                  <a:pt x="39636" y="247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6311280" y="8465990"/>
            <a:ext cx="29273" cy="52705"/>
          </a:xfrm>
          <a:custGeom>
            <a:avLst/>
            <a:gdLst/>
            <a:ahLst/>
            <a:cxnLst/>
            <a:rect l="l" t="t" r="r" b="b"/>
            <a:pathLst>
              <a:path w="29273" h="52704">
                <a:moveTo>
                  <a:pt x="0" y="52705"/>
                </a:moveTo>
                <a:lnTo>
                  <a:pt x="7556" y="46329"/>
                </a:lnTo>
                <a:lnTo>
                  <a:pt x="8102" y="45681"/>
                </a:lnTo>
                <a:lnTo>
                  <a:pt x="13931" y="37693"/>
                </a:lnTo>
                <a:lnTo>
                  <a:pt x="19761" y="29705"/>
                </a:lnTo>
                <a:lnTo>
                  <a:pt x="20193" y="28943"/>
                </a:lnTo>
                <a:lnTo>
                  <a:pt x="23876" y="19761"/>
                </a:lnTo>
                <a:lnTo>
                  <a:pt x="27647" y="10591"/>
                </a:lnTo>
                <a:lnTo>
                  <a:pt x="27863" y="9829"/>
                </a:lnTo>
                <a:lnTo>
                  <a:pt x="29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6172288" y="8458862"/>
            <a:ext cx="533" cy="6045"/>
          </a:xfrm>
          <a:custGeom>
            <a:avLst/>
            <a:gdLst/>
            <a:ahLst/>
            <a:cxnLst/>
            <a:rect l="l" t="t" r="r" b="b"/>
            <a:pathLst>
              <a:path w="533" h="6045">
                <a:moveTo>
                  <a:pt x="101" y="0"/>
                </a:moveTo>
                <a:lnTo>
                  <a:pt x="0" y="2806"/>
                </a:lnTo>
                <a:lnTo>
                  <a:pt x="533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6172714" y="8461672"/>
            <a:ext cx="4330" cy="19761"/>
          </a:xfrm>
          <a:custGeom>
            <a:avLst/>
            <a:gdLst/>
            <a:ahLst/>
            <a:cxnLst/>
            <a:rect l="l" t="t" r="r" b="b"/>
            <a:pathLst>
              <a:path w="4330" h="19761">
                <a:moveTo>
                  <a:pt x="0" y="0"/>
                </a:moveTo>
                <a:lnTo>
                  <a:pt x="433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6229087" y="8533606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6171853" y="8441265"/>
            <a:ext cx="4318" cy="40170"/>
          </a:xfrm>
          <a:custGeom>
            <a:avLst/>
            <a:gdLst/>
            <a:ahLst/>
            <a:cxnLst/>
            <a:rect l="l" t="t" r="r" b="b"/>
            <a:pathLst>
              <a:path w="4317" h="40170">
                <a:moveTo>
                  <a:pt x="4317" y="40170"/>
                </a:moveTo>
                <a:lnTo>
                  <a:pt x="0" y="20408"/>
                </a:lnTo>
                <a:lnTo>
                  <a:pt x="533" y="0"/>
                </a:lnTo>
                <a:lnTo>
                  <a:pt x="431" y="6362"/>
                </a:lnTo>
                <a:lnTo>
                  <a:pt x="431" y="5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6172288" y="8439417"/>
            <a:ext cx="647" cy="7137"/>
          </a:xfrm>
          <a:custGeom>
            <a:avLst/>
            <a:gdLst/>
            <a:ahLst/>
            <a:cxnLst/>
            <a:rect l="l" t="t" r="r" b="b"/>
            <a:pathLst>
              <a:path w="647" h="7137">
                <a:moveTo>
                  <a:pt x="101" y="1841"/>
                </a:moveTo>
                <a:lnTo>
                  <a:pt x="647" y="0"/>
                </a:lnTo>
                <a:lnTo>
                  <a:pt x="101" y="1841"/>
                </a:lnTo>
                <a:lnTo>
                  <a:pt x="0" y="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6172390" y="8410042"/>
            <a:ext cx="11772" cy="31216"/>
          </a:xfrm>
          <a:custGeom>
            <a:avLst/>
            <a:gdLst/>
            <a:ahLst/>
            <a:cxnLst/>
            <a:rect l="l" t="t" r="r" b="b"/>
            <a:pathLst>
              <a:path w="11772" h="31216">
                <a:moveTo>
                  <a:pt x="0" y="31216"/>
                </a:moveTo>
                <a:lnTo>
                  <a:pt x="1295" y="26250"/>
                </a:lnTo>
                <a:lnTo>
                  <a:pt x="546" y="29375"/>
                </a:lnTo>
                <a:lnTo>
                  <a:pt x="1295" y="26250"/>
                </a:lnTo>
                <a:lnTo>
                  <a:pt x="2705" y="21170"/>
                </a:lnTo>
                <a:lnTo>
                  <a:pt x="1295" y="26250"/>
                </a:lnTo>
                <a:lnTo>
                  <a:pt x="5397" y="11455"/>
                </a:lnTo>
                <a:lnTo>
                  <a:pt x="11772" y="0"/>
                </a:lnTo>
                <a:lnTo>
                  <a:pt x="6045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6173685" y="8470207"/>
            <a:ext cx="8750" cy="24079"/>
          </a:xfrm>
          <a:custGeom>
            <a:avLst/>
            <a:gdLst/>
            <a:ahLst/>
            <a:cxnLst/>
            <a:rect l="l" t="t" r="r" b="b"/>
            <a:pathLst>
              <a:path w="8750" h="24079">
                <a:moveTo>
                  <a:pt x="8750" y="24079"/>
                </a:moveTo>
                <a:lnTo>
                  <a:pt x="2590" y="11556"/>
                </a:lnTo>
                <a:lnTo>
                  <a:pt x="977" y="4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6182112" y="8402493"/>
            <a:ext cx="6692" cy="11226"/>
          </a:xfrm>
          <a:custGeom>
            <a:avLst/>
            <a:gdLst/>
            <a:ahLst/>
            <a:cxnLst/>
            <a:rect l="l" t="t" r="r" b="b"/>
            <a:pathLst>
              <a:path w="6692" h="11226">
                <a:moveTo>
                  <a:pt x="0" y="11226"/>
                </a:moveTo>
                <a:lnTo>
                  <a:pt x="5727" y="1079"/>
                </a:lnTo>
                <a:lnTo>
                  <a:pt x="6692" y="0"/>
                </a:lnTo>
                <a:lnTo>
                  <a:pt x="5727" y="1079"/>
                </a:lnTo>
                <a:lnTo>
                  <a:pt x="2044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6188482" y="8389204"/>
            <a:ext cx="13830" cy="14795"/>
          </a:xfrm>
          <a:custGeom>
            <a:avLst/>
            <a:gdLst/>
            <a:ahLst/>
            <a:cxnLst/>
            <a:rect l="l" t="t" r="r" b="b"/>
            <a:pathLst>
              <a:path w="13830" h="14795">
                <a:moveTo>
                  <a:pt x="0" y="14795"/>
                </a:moveTo>
                <a:lnTo>
                  <a:pt x="138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6188810" y="8398818"/>
            <a:ext cx="3454" cy="3670"/>
          </a:xfrm>
          <a:custGeom>
            <a:avLst/>
            <a:gdLst/>
            <a:ahLst/>
            <a:cxnLst/>
            <a:rect l="l" t="t" r="r" b="b"/>
            <a:pathLst>
              <a:path w="3454" h="3670">
                <a:moveTo>
                  <a:pt x="0" y="3670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6217428" y="8373653"/>
            <a:ext cx="11988" cy="4648"/>
          </a:xfrm>
          <a:custGeom>
            <a:avLst/>
            <a:gdLst/>
            <a:ahLst/>
            <a:cxnLst/>
            <a:rect l="l" t="t" r="r" b="b"/>
            <a:pathLst>
              <a:path w="11988" h="4648">
                <a:moveTo>
                  <a:pt x="11988" y="0"/>
                </a:moveTo>
                <a:lnTo>
                  <a:pt x="1511" y="3670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6199061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6203608" y="8400648"/>
            <a:ext cx="69989" cy="105841"/>
          </a:xfrm>
          <a:custGeom>
            <a:avLst/>
            <a:gdLst/>
            <a:ahLst/>
            <a:cxnLst/>
            <a:rect l="l" t="t" r="r" b="b"/>
            <a:pathLst>
              <a:path w="69989" h="105841">
                <a:moveTo>
                  <a:pt x="25158" y="33807"/>
                </a:moveTo>
                <a:lnTo>
                  <a:pt x="14465" y="17386"/>
                </a:lnTo>
                <a:lnTo>
                  <a:pt x="35737" y="3568"/>
                </a:lnTo>
                <a:lnTo>
                  <a:pt x="36499" y="0"/>
                </a:lnTo>
                <a:lnTo>
                  <a:pt x="11010" y="16637"/>
                </a:lnTo>
                <a:lnTo>
                  <a:pt x="31851" y="48488"/>
                </a:lnTo>
                <a:lnTo>
                  <a:pt x="0" y="69342"/>
                </a:lnTo>
                <a:lnTo>
                  <a:pt x="101" y="69557"/>
                </a:lnTo>
                <a:lnTo>
                  <a:pt x="16624" y="94830"/>
                </a:lnTo>
                <a:lnTo>
                  <a:pt x="17386" y="91376"/>
                </a:lnTo>
                <a:lnTo>
                  <a:pt x="49237" y="70523"/>
                </a:lnTo>
                <a:lnTo>
                  <a:pt x="69989" y="102387"/>
                </a:lnTo>
                <a:lnTo>
                  <a:pt x="69329" y="105841"/>
                </a:lnTo>
                <a:lnTo>
                  <a:pt x="48488" y="73977"/>
                </a:lnTo>
                <a:lnTo>
                  <a:pt x="16624" y="94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6203603" y="8469986"/>
            <a:ext cx="17386" cy="22034"/>
          </a:xfrm>
          <a:custGeom>
            <a:avLst/>
            <a:gdLst/>
            <a:ahLst/>
            <a:cxnLst/>
            <a:rect l="l" t="t" r="r" b="b"/>
            <a:pathLst>
              <a:path w="17386" h="22034">
                <a:moveTo>
                  <a:pt x="17386" y="22034"/>
                </a:moveTo>
                <a:lnTo>
                  <a:pt x="345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6207060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6214620" y="8417283"/>
            <a:ext cx="3454" cy="762"/>
          </a:xfrm>
          <a:custGeom>
            <a:avLst/>
            <a:gdLst/>
            <a:ahLst/>
            <a:cxnLst/>
            <a:rect l="l" t="t" r="r" b="b"/>
            <a:pathLst>
              <a:path w="3454" h="761">
                <a:moveTo>
                  <a:pt x="0" y="0"/>
                </a:moveTo>
                <a:lnTo>
                  <a:pt x="3454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6222720" y="8425059"/>
            <a:ext cx="16205" cy="24841"/>
          </a:xfrm>
          <a:custGeom>
            <a:avLst/>
            <a:gdLst/>
            <a:ahLst/>
            <a:cxnLst/>
            <a:rect l="l" t="t" r="r" b="b"/>
            <a:pathLst>
              <a:path w="16205" h="24841">
                <a:moveTo>
                  <a:pt x="0" y="0"/>
                </a:moveTo>
                <a:lnTo>
                  <a:pt x="1620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6229413" y="8533710"/>
            <a:ext cx="24955" cy="4864"/>
          </a:xfrm>
          <a:custGeom>
            <a:avLst/>
            <a:gdLst/>
            <a:ahLst/>
            <a:cxnLst/>
            <a:rect l="l" t="t" r="r" b="b"/>
            <a:pathLst>
              <a:path w="24955" h="4864">
                <a:moveTo>
                  <a:pt x="4648" y="1943"/>
                </a:moveTo>
                <a:lnTo>
                  <a:pt x="0" y="0"/>
                </a:lnTo>
                <a:lnTo>
                  <a:pt x="4648" y="1943"/>
                </a:lnTo>
                <a:lnTo>
                  <a:pt x="24955" y="4864"/>
                </a:lnTo>
                <a:lnTo>
                  <a:pt x="464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6239352" y="8400647"/>
            <a:ext cx="21602" cy="35433"/>
          </a:xfrm>
          <a:custGeom>
            <a:avLst/>
            <a:gdLst/>
            <a:ahLst/>
            <a:cxnLst/>
            <a:rect l="l" t="t" r="r" b="b"/>
            <a:pathLst>
              <a:path w="21602" h="35432">
                <a:moveTo>
                  <a:pt x="0" y="3568"/>
                </a:moveTo>
                <a:lnTo>
                  <a:pt x="20840" y="35432"/>
                </a:lnTo>
                <a:lnTo>
                  <a:pt x="21602" y="31864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6229417" y="8368577"/>
            <a:ext cx="33807" cy="5080"/>
          </a:xfrm>
          <a:custGeom>
            <a:avLst/>
            <a:gdLst/>
            <a:ahLst/>
            <a:cxnLst/>
            <a:rect l="l" t="t" r="r" b="b"/>
            <a:pathLst>
              <a:path w="33807" h="5079">
                <a:moveTo>
                  <a:pt x="11772" y="1727"/>
                </a:moveTo>
                <a:lnTo>
                  <a:pt x="29273" y="0"/>
                </a:lnTo>
                <a:lnTo>
                  <a:pt x="33807" y="749"/>
                </a:lnTo>
                <a:lnTo>
                  <a:pt x="29273" y="0"/>
                </a:lnTo>
                <a:lnTo>
                  <a:pt x="8851" y="2044"/>
                </a:lnTo>
                <a:lnTo>
                  <a:pt x="0" y="5080"/>
                </a:lnTo>
                <a:lnTo>
                  <a:pt x="1295" y="4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6251987" y="8538244"/>
            <a:ext cx="3454" cy="330"/>
          </a:xfrm>
          <a:custGeom>
            <a:avLst/>
            <a:gdLst/>
            <a:ahLst/>
            <a:cxnLst/>
            <a:rect l="l" t="t" r="r" b="b"/>
            <a:pathLst>
              <a:path w="3454" h="330">
                <a:moveTo>
                  <a:pt x="0" y="0"/>
                </a:moveTo>
                <a:lnTo>
                  <a:pt x="2374" y="330"/>
                </a:lnTo>
                <a:lnTo>
                  <a:pt x="345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6242589" y="8369223"/>
            <a:ext cx="9398" cy="977"/>
          </a:xfrm>
          <a:custGeom>
            <a:avLst/>
            <a:gdLst/>
            <a:ahLst/>
            <a:cxnLst/>
            <a:rect l="l" t="t" r="r" b="b"/>
            <a:pathLst>
              <a:path w="9398" h="977">
                <a:moveTo>
                  <a:pt x="9398" y="0"/>
                </a:move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6287516" y="8520532"/>
            <a:ext cx="20955" cy="11671"/>
          </a:xfrm>
          <a:custGeom>
            <a:avLst/>
            <a:gdLst/>
            <a:ahLst/>
            <a:cxnLst/>
            <a:rect l="l" t="t" r="r" b="b"/>
            <a:pathLst>
              <a:path w="20954" h="11671">
                <a:moveTo>
                  <a:pt x="20954" y="0"/>
                </a:moveTo>
                <a:lnTo>
                  <a:pt x="6591" y="9283"/>
                </a:lnTo>
                <a:lnTo>
                  <a:pt x="0" y="11671"/>
                </a:lnTo>
                <a:lnTo>
                  <a:pt x="6591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6252095" y="8471176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6260195" y="8411667"/>
            <a:ext cx="32613" cy="24409"/>
          </a:xfrm>
          <a:custGeom>
            <a:avLst/>
            <a:gdLst/>
            <a:ahLst/>
            <a:cxnLst/>
            <a:rect l="l" t="t" r="r" b="b"/>
            <a:pathLst>
              <a:path w="32613" h="24409">
                <a:moveTo>
                  <a:pt x="0" y="24409"/>
                </a:moveTo>
                <a:lnTo>
                  <a:pt x="31864" y="3568"/>
                </a:lnTo>
                <a:lnTo>
                  <a:pt x="32613" y="0"/>
                </a:lnTo>
                <a:lnTo>
                  <a:pt x="749" y="20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6258684" y="8369440"/>
            <a:ext cx="19977" cy="3022"/>
          </a:xfrm>
          <a:custGeom>
            <a:avLst/>
            <a:gdLst/>
            <a:ahLst/>
            <a:cxnLst/>
            <a:rect l="l" t="t" r="r" b="b"/>
            <a:pathLst>
              <a:path w="19977" h="3022">
                <a:moveTo>
                  <a:pt x="0" y="0"/>
                </a:moveTo>
                <a:lnTo>
                  <a:pt x="1997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6258684" y="8368576"/>
            <a:ext cx="27114" cy="5829"/>
          </a:xfrm>
          <a:custGeom>
            <a:avLst/>
            <a:gdLst/>
            <a:ahLst/>
            <a:cxnLst/>
            <a:rect l="l" t="t" r="r" b="b"/>
            <a:pathLst>
              <a:path w="27114" h="5829">
                <a:moveTo>
                  <a:pt x="0" y="0"/>
                </a:moveTo>
                <a:lnTo>
                  <a:pt x="20307" y="3022"/>
                </a:lnTo>
                <a:lnTo>
                  <a:pt x="27114" y="5829"/>
                </a:lnTo>
                <a:lnTo>
                  <a:pt x="20193" y="3022"/>
                </a:lnTo>
                <a:lnTo>
                  <a:pt x="15875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6263219" y="8369333"/>
            <a:ext cx="15659" cy="2260"/>
          </a:xfrm>
          <a:custGeom>
            <a:avLst/>
            <a:gdLst/>
            <a:ahLst/>
            <a:cxnLst/>
            <a:rect l="l" t="t" r="r" b="b"/>
            <a:pathLst>
              <a:path w="15659" h="2260">
                <a:moveTo>
                  <a:pt x="0" y="0"/>
                </a:moveTo>
                <a:lnTo>
                  <a:pt x="1565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6272938" y="8447625"/>
            <a:ext cx="25488" cy="58864"/>
          </a:xfrm>
          <a:custGeom>
            <a:avLst/>
            <a:gdLst/>
            <a:ahLst/>
            <a:cxnLst/>
            <a:rect l="l" t="t" r="r" b="b"/>
            <a:pathLst>
              <a:path w="25488" h="58864">
                <a:moveTo>
                  <a:pt x="0" y="58864"/>
                </a:moveTo>
                <a:lnTo>
                  <a:pt x="25488" y="42240"/>
                </a:lnTo>
                <a:lnTo>
                  <a:pt x="4648" y="10375"/>
                </a:lnTo>
                <a:lnTo>
                  <a:pt x="1079" y="9613"/>
                </a:lnTo>
                <a:lnTo>
                  <a:pt x="15976" y="0"/>
                </a:lnTo>
                <a:lnTo>
                  <a:pt x="1555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6273590" y="8457238"/>
            <a:ext cx="21272" cy="45796"/>
          </a:xfrm>
          <a:custGeom>
            <a:avLst/>
            <a:gdLst/>
            <a:ahLst/>
            <a:cxnLst/>
            <a:rect l="l" t="t" r="r" b="b"/>
            <a:pathLst>
              <a:path w="21272" h="45796">
                <a:moveTo>
                  <a:pt x="0" y="45796"/>
                </a:moveTo>
                <a:lnTo>
                  <a:pt x="21272" y="3186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6274560" y="8529064"/>
            <a:ext cx="19113" cy="6807"/>
          </a:xfrm>
          <a:custGeom>
            <a:avLst/>
            <a:gdLst/>
            <a:ahLst/>
            <a:cxnLst/>
            <a:rect l="l" t="t" r="r" b="b"/>
            <a:pathLst>
              <a:path w="19113" h="6807">
                <a:moveTo>
                  <a:pt x="19113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6284172" y="8472796"/>
            <a:ext cx="1625" cy="2489"/>
          </a:xfrm>
          <a:custGeom>
            <a:avLst/>
            <a:gdLst/>
            <a:ahLst/>
            <a:cxnLst/>
            <a:rect l="l" t="t" r="r" b="b"/>
            <a:pathLst>
              <a:path w="1625" h="2489">
                <a:moveTo>
                  <a:pt x="0" y="0"/>
                </a:moveTo>
                <a:lnTo>
                  <a:pt x="1625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6277585" y="8411669"/>
            <a:ext cx="31851" cy="46329"/>
          </a:xfrm>
          <a:custGeom>
            <a:avLst/>
            <a:gdLst/>
            <a:ahLst/>
            <a:cxnLst/>
            <a:rect l="l" t="t" r="r" b="b"/>
            <a:pathLst>
              <a:path w="31851" h="46329">
                <a:moveTo>
                  <a:pt x="0" y="46329"/>
                </a:moveTo>
                <a:lnTo>
                  <a:pt x="31851" y="25488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6314522" y="8391480"/>
            <a:ext cx="5181" cy="6146"/>
          </a:xfrm>
          <a:custGeom>
            <a:avLst/>
            <a:gdLst/>
            <a:ahLst/>
            <a:cxnLst/>
            <a:rect l="l" t="t" r="r" b="b"/>
            <a:pathLst>
              <a:path w="5181" h="6146">
                <a:moveTo>
                  <a:pt x="4102" y="4851"/>
                </a:moveTo>
                <a:lnTo>
                  <a:pt x="0" y="0"/>
                </a:lnTo>
                <a:lnTo>
                  <a:pt x="5181" y="6146"/>
                </a:lnTo>
                <a:lnTo>
                  <a:pt x="4102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6294864" y="8489104"/>
            <a:ext cx="3568" cy="749"/>
          </a:xfrm>
          <a:custGeom>
            <a:avLst/>
            <a:gdLst/>
            <a:ahLst/>
            <a:cxnLst/>
            <a:rect l="l" t="t" r="r" b="b"/>
            <a:pathLst>
              <a:path w="3568" h="749">
                <a:moveTo>
                  <a:pt x="0" y="0"/>
                </a:moveTo>
                <a:lnTo>
                  <a:pt x="356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6288923" y="8436505"/>
            <a:ext cx="20523" cy="11125"/>
          </a:xfrm>
          <a:custGeom>
            <a:avLst/>
            <a:gdLst/>
            <a:ahLst/>
            <a:cxnLst/>
            <a:rect l="l" t="t" r="r" b="b"/>
            <a:pathLst>
              <a:path w="20523" h="11125">
                <a:moveTo>
                  <a:pt x="0" y="11125"/>
                </a:moveTo>
                <a:lnTo>
                  <a:pt x="16954" y="0"/>
                </a:lnTo>
                <a:lnTo>
                  <a:pt x="2052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6292056" y="8415232"/>
            <a:ext cx="5080" cy="7772"/>
          </a:xfrm>
          <a:custGeom>
            <a:avLst/>
            <a:gdLst/>
            <a:ahLst/>
            <a:cxnLst/>
            <a:rect l="l" t="t" r="r" b="b"/>
            <a:pathLst>
              <a:path w="5079" h="7772">
                <a:moveTo>
                  <a:pt x="0" y="0"/>
                </a:moveTo>
                <a:lnTo>
                  <a:pt x="5080" y="7772"/>
                </a:lnTo>
                <a:lnTo>
                  <a:pt x="4432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6285793" y="8374407"/>
            <a:ext cx="9613" cy="3886"/>
          </a:xfrm>
          <a:custGeom>
            <a:avLst/>
            <a:gdLst/>
            <a:ahLst/>
            <a:cxnLst/>
            <a:rect l="l" t="t" r="r" b="b"/>
            <a:pathLst>
              <a:path w="9613" h="3886">
                <a:moveTo>
                  <a:pt x="0" y="0"/>
                </a:move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6299076" y="8509510"/>
            <a:ext cx="20624" cy="17068"/>
          </a:xfrm>
          <a:custGeom>
            <a:avLst/>
            <a:gdLst/>
            <a:ahLst/>
            <a:cxnLst/>
            <a:rect l="l" t="t" r="r" b="b"/>
            <a:pathLst>
              <a:path w="20624" h="17068">
                <a:moveTo>
                  <a:pt x="0" y="17068"/>
                </a:moveTo>
                <a:lnTo>
                  <a:pt x="12204" y="9182"/>
                </a:lnTo>
                <a:lnTo>
                  <a:pt x="20624" y="0"/>
                </a:lnTo>
                <a:lnTo>
                  <a:pt x="15227" y="5841"/>
                </a:lnTo>
                <a:lnTo>
                  <a:pt x="1220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297127" y="8423008"/>
            <a:ext cx="8750" cy="13500"/>
          </a:xfrm>
          <a:custGeom>
            <a:avLst/>
            <a:gdLst/>
            <a:ahLst/>
            <a:cxnLst/>
            <a:rect l="l" t="t" r="r" b="b"/>
            <a:pathLst>
              <a:path w="8750" h="13500">
                <a:moveTo>
                  <a:pt x="8750" y="135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6308476" y="8387040"/>
            <a:ext cx="6045" cy="4432"/>
          </a:xfrm>
          <a:custGeom>
            <a:avLst/>
            <a:gdLst/>
            <a:ahLst/>
            <a:cxnLst/>
            <a:rect l="l" t="t" r="r" b="b"/>
            <a:pathLst>
              <a:path w="6045" h="4432">
                <a:moveTo>
                  <a:pt x="6045" y="4432"/>
                </a:moveTo>
                <a:lnTo>
                  <a:pt x="0" y="0"/>
                </a:lnTo>
                <a:lnTo>
                  <a:pt x="5613" y="4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6308477" y="8518697"/>
            <a:ext cx="2806" cy="1828"/>
          </a:xfrm>
          <a:custGeom>
            <a:avLst/>
            <a:gdLst/>
            <a:ahLst/>
            <a:cxnLst/>
            <a:rect l="l" t="t" r="r" b="b"/>
            <a:pathLst>
              <a:path w="2806" h="1828">
                <a:moveTo>
                  <a:pt x="101" y="1727"/>
                </a:moveTo>
                <a:lnTo>
                  <a:pt x="2806" y="0"/>
                </a:lnTo>
                <a:lnTo>
                  <a:pt x="0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6339683" y="8456275"/>
            <a:ext cx="1181" cy="12852"/>
          </a:xfrm>
          <a:custGeom>
            <a:avLst/>
            <a:gdLst/>
            <a:ahLst/>
            <a:cxnLst/>
            <a:rect l="l" t="t" r="r" b="b"/>
            <a:pathLst>
              <a:path w="1181" h="12852">
                <a:moveTo>
                  <a:pt x="863" y="9715"/>
                </a:moveTo>
                <a:lnTo>
                  <a:pt x="0" y="12852"/>
                </a:lnTo>
                <a:lnTo>
                  <a:pt x="863" y="9715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6318624" y="8396331"/>
            <a:ext cx="15227" cy="23329"/>
          </a:xfrm>
          <a:custGeom>
            <a:avLst/>
            <a:gdLst/>
            <a:ahLst/>
            <a:cxnLst/>
            <a:rect l="l" t="t" r="r" b="b"/>
            <a:pathLst>
              <a:path w="15227" h="23329">
                <a:moveTo>
                  <a:pt x="0" y="0"/>
                </a:moveTo>
                <a:lnTo>
                  <a:pt x="9067" y="10794"/>
                </a:lnTo>
                <a:lnTo>
                  <a:pt x="15227" y="23329"/>
                </a:lnTo>
                <a:lnTo>
                  <a:pt x="9067" y="10794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6319704" y="8509415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6334392" y="8465887"/>
            <a:ext cx="5397" cy="19545"/>
          </a:xfrm>
          <a:custGeom>
            <a:avLst/>
            <a:gdLst/>
            <a:ahLst/>
            <a:cxnLst/>
            <a:rect l="l" t="t" r="r" b="b"/>
            <a:pathLst>
              <a:path w="5397" h="19545">
                <a:moveTo>
                  <a:pt x="0" y="19545"/>
                </a:move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6333854" y="8419661"/>
            <a:ext cx="7239" cy="46329"/>
          </a:xfrm>
          <a:custGeom>
            <a:avLst/>
            <a:gdLst/>
            <a:ahLst/>
            <a:cxnLst/>
            <a:rect l="l" t="t" r="r" b="b"/>
            <a:pathLst>
              <a:path w="7238" h="46329">
                <a:moveTo>
                  <a:pt x="6692" y="46329"/>
                </a:moveTo>
                <a:lnTo>
                  <a:pt x="7238" y="25806"/>
                </a:lnTo>
                <a:lnTo>
                  <a:pt x="2908" y="5829"/>
                </a:lnTo>
                <a:lnTo>
                  <a:pt x="5181" y="16408"/>
                </a:lnTo>
                <a:lnTo>
                  <a:pt x="2908" y="5829"/>
                </a:lnTo>
                <a:lnTo>
                  <a:pt x="2590" y="5397"/>
                </a:lnTo>
                <a:lnTo>
                  <a:pt x="2908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6331046" y="8413934"/>
            <a:ext cx="5397" cy="11125"/>
          </a:xfrm>
          <a:custGeom>
            <a:avLst/>
            <a:gdLst/>
            <a:ahLst/>
            <a:cxnLst/>
            <a:rect l="l" t="t" r="r" b="b"/>
            <a:pathLst>
              <a:path w="5397" h="11125">
                <a:moveTo>
                  <a:pt x="5397" y="111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121092" y="8022113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40716" y="88773"/>
                </a:moveTo>
                <a:lnTo>
                  <a:pt x="44284" y="89103"/>
                </a:lnTo>
                <a:lnTo>
                  <a:pt x="44500" y="89103"/>
                </a:lnTo>
                <a:lnTo>
                  <a:pt x="48056" y="88773"/>
                </a:lnTo>
                <a:lnTo>
                  <a:pt x="51625" y="88455"/>
                </a:lnTo>
                <a:lnTo>
                  <a:pt x="51841" y="88455"/>
                </a:lnTo>
                <a:lnTo>
                  <a:pt x="55295" y="87579"/>
                </a:lnTo>
                <a:lnTo>
                  <a:pt x="58750" y="86715"/>
                </a:lnTo>
                <a:lnTo>
                  <a:pt x="58966" y="86614"/>
                </a:lnTo>
                <a:lnTo>
                  <a:pt x="62204" y="85217"/>
                </a:lnTo>
                <a:lnTo>
                  <a:pt x="65557" y="83693"/>
                </a:lnTo>
                <a:lnTo>
                  <a:pt x="68694" y="81648"/>
                </a:lnTo>
                <a:lnTo>
                  <a:pt x="71716" y="79705"/>
                </a:lnTo>
                <a:lnTo>
                  <a:pt x="74523" y="77216"/>
                </a:lnTo>
                <a:lnTo>
                  <a:pt x="77114" y="74739"/>
                </a:lnTo>
                <a:lnTo>
                  <a:pt x="79489" y="71818"/>
                </a:lnTo>
                <a:lnTo>
                  <a:pt x="81648" y="68910"/>
                </a:lnTo>
                <a:lnTo>
                  <a:pt x="83477" y="65659"/>
                </a:lnTo>
                <a:lnTo>
                  <a:pt x="85217" y="62534"/>
                </a:lnTo>
                <a:lnTo>
                  <a:pt x="85217" y="62318"/>
                </a:lnTo>
                <a:lnTo>
                  <a:pt x="86398" y="58966"/>
                </a:lnTo>
                <a:lnTo>
                  <a:pt x="87591" y="55511"/>
                </a:lnTo>
                <a:lnTo>
                  <a:pt x="88239" y="51841"/>
                </a:lnTo>
                <a:lnTo>
                  <a:pt x="88773" y="48272"/>
                </a:lnTo>
                <a:lnTo>
                  <a:pt x="88773" y="44488"/>
                </a:lnTo>
                <a:lnTo>
                  <a:pt x="88773" y="40932"/>
                </a:lnTo>
                <a:lnTo>
                  <a:pt x="88773" y="40716"/>
                </a:lnTo>
                <a:lnTo>
                  <a:pt x="88239" y="37261"/>
                </a:lnTo>
                <a:lnTo>
                  <a:pt x="87591" y="33693"/>
                </a:lnTo>
                <a:lnTo>
                  <a:pt x="87591" y="33477"/>
                </a:lnTo>
                <a:lnTo>
                  <a:pt x="86398" y="30124"/>
                </a:lnTo>
                <a:lnTo>
                  <a:pt x="85217" y="26670"/>
                </a:lnTo>
                <a:lnTo>
                  <a:pt x="83477" y="23329"/>
                </a:lnTo>
                <a:lnTo>
                  <a:pt x="81749" y="20193"/>
                </a:lnTo>
                <a:lnTo>
                  <a:pt x="79489" y="17284"/>
                </a:lnTo>
                <a:lnTo>
                  <a:pt x="77216" y="14363"/>
                </a:lnTo>
                <a:lnTo>
                  <a:pt x="74523" y="11874"/>
                </a:lnTo>
                <a:lnTo>
                  <a:pt x="71818" y="9398"/>
                </a:lnTo>
                <a:lnTo>
                  <a:pt x="68694" y="7340"/>
                </a:lnTo>
                <a:lnTo>
                  <a:pt x="65659" y="5397"/>
                </a:lnTo>
                <a:lnTo>
                  <a:pt x="62204" y="3886"/>
                </a:lnTo>
                <a:lnTo>
                  <a:pt x="58966" y="2374"/>
                </a:lnTo>
                <a:lnTo>
                  <a:pt x="58750" y="2374"/>
                </a:lnTo>
                <a:lnTo>
                  <a:pt x="55295" y="1511"/>
                </a:lnTo>
                <a:lnTo>
                  <a:pt x="51841" y="533"/>
                </a:lnTo>
                <a:lnTo>
                  <a:pt x="51625" y="533"/>
                </a:lnTo>
                <a:lnTo>
                  <a:pt x="48056" y="215"/>
                </a:lnTo>
                <a:lnTo>
                  <a:pt x="44500" y="0"/>
                </a:lnTo>
                <a:lnTo>
                  <a:pt x="44284" y="0"/>
                </a:lnTo>
                <a:lnTo>
                  <a:pt x="40716" y="215"/>
                </a:lnTo>
                <a:lnTo>
                  <a:pt x="37147" y="533"/>
                </a:lnTo>
                <a:lnTo>
                  <a:pt x="33477" y="1511"/>
                </a:lnTo>
                <a:lnTo>
                  <a:pt x="30022" y="2374"/>
                </a:lnTo>
                <a:lnTo>
                  <a:pt x="26568" y="3886"/>
                </a:lnTo>
                <a:lnTo>
                  <a:pt x="23215" y="5283"/>
                </a:lnTo>
                <a:lnTo>
                  <a:pt x="20091" y="7340"/>
                </a:lnTo>
                <a:lnTo>
                  <a:pt x="17068" y="9283"/>
                </a:lnTo>
                <a:lnTo>
                  <a:pt x="14363" y="11874"/>
                </a:lnTo>
                <a:lnTo>
                  <a:pt x="11671" y="14249"/>
                </a:lnTo>
                <a:lnTo>
                  <a:pt x="9398" y="17284"/>
                </a:lnTo>
                <a:lnTo>
                  <a:pt x="7124" y="20091"/>
                </a:lnTo>
                <a:lnTo>
                  <a:pt x="5295" y="23329"/>
                </a:lnTo>
                <a:lnTo>
                  <a:pt x="3670" y="26568"/>
                </a:lnTo>
                <a:lnTo>
                  <a:pt x="2374" y="30124"/>
                </a:lnTo>
                <a:lnTo>
                  <a:pt x="1193" y="33477"/>
                </a:lnTo>
                <a:lnTo>
                  <a:pt x="1193" y="33693"/>
                </a:lnTo>
                <a:lnTo>
                  <a:pt x="647" y="37261"/>
                </a:lnTo>
                <a:lnTo>
                  <a:pt x="0" y="40716"/>
                </a:lnTo>
                <a:lnTo>
                  <a:pt x="0" y="40932"/>
                </a:lnTo>
                <a:lnTo>
                  <a:pt x="0" y="44488"/>
                </a:lnTo>
                <a:lnTo>
                  <a:pt x="0" y="48171"/>
                </a:lnTo>
                <a:lnTo>
                  <a:pt x="647" y="51841"/>
                </a:lnTo>
                <a:lnTo>
                  <a:pt x="1193" y="55397"/>
                </a:lnTo>
                <a:lnTo>
                  <a:pt x="2374" y="58966"/>
                </a:lnTo>
                <a:lnTo>
                  <a:pt x="3568" y="62318"/>
                </a:lnTo>
                <a:lnTo>
                  <a:pt x="5295" y="65659"/>
                </a:lnTo>
                <a:lnTo>
                  <a:pt x="7023" y="68795"/>
                </a:lnTo>
                <a:lnTo>
                  <a:pt x="9398" y="71818"/>
                </a:lnTo>
                <a:lnTo>
                  <a:pt x="11557" y="74625"/>
                </a:lnTo>
                <a:lnTo>
                  <a:pt x="14363" y="77216"/>
                </a:lnTo>
                <a:lnTo>
                  <a:pt x="16954" y="79590"/>
                </a:lnTo>
                <a:lnTo>
                  <a:pt x="20091" y="81648"/>
                </a:lnTo>
                <a:lnTo>
                  <a:pt x="23114" y="83693"/>
                </a:lnTo>
                <a:lnTo>
                  <a:pt x="26568" y="85217"/>
                </a:lnTo>
                <a:lnTo>
                  <a:pt x="29921" y="86614"/>
                </a:lnTo>
                <a:lnTo>
                  <a:pt x="33477" y="87579"/>
                </a:lnTo>
                <a:lnTo>
                  <a:pt x="37045" y="88455"/>
                </a:lnTo>
                <a:lnTo>
                  <a:pt x="40716" y="8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161592" y="811078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161592" y="802232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4780597" y="8022115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2374" y="58966"/>
                </a:moveTo>
                <a:lnTo>
                  <a:pt x="1181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488"/>
                </a:lnTo>
                <a:lnTo>
                  <a:pt x="0" y="40932"/>
                </a:lnTo>
                <a:lnTo>
                  <a:pt x="0" y="40716"/>
                </a:lnTo>
                <a:lnTo>
                  <a:pt x="533" y="37261"/>
                </a:lnTo>
                <a:lnTo>
                  <a:pt x="1181" y="33693"/>
                </a:lnTo>
                <a:lnTo>
                  <a:pt x="1181" y="33477"/>
                </a:lnTo>
                <a:lnTo>
                  <a:pt x="2374" y="30124"/>
                </a:lnTo>
                <a:lnTo>
                  <a:pt x="3568" y="26670"/>
                </a:lnTo>
                <a:lnTo>
                  <a:pt x="5283" y="23329"/>
                </a:lnTo>
                <a:lnTo>
                  <a:pt x="7023" y="20193"/>
                </a:lnTo>
                <a:lnTo>
                  <a:pt x="9283" y="17272"/>
                </a:lnTo>
                <a:lnTo>
                  <a:pt x="11557" y="14363"/>
                </a:lnTo>
                <a:lnTo>
                  <a:pt x="14249" y="11874"/>
                </a:lnTo>
                <a:lnTo>
                  <a:pt x="16954" y="9398"/>
                </a:lnTo>
                <a:lnTo>
                  <a:pt x="20078" y="7340"/>
                </a:lnTo>
                <a:lnTo>
                  <a:pt x="23114" y="5397"/>
                </a:lnTo>
                <a:lnTo>
                  <a:pt x="26568" y="3886"/>
                </a:lnTo>
                <a:lnTo>
                  <a:pt x="29806" y="2374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546"/>
                </a:lnTo>
                <a:lnTo>
                  <a:pt x="37147" y="546"/>
                </a:lnTo>
                <a:lnTo>
                  <a:pt x="40716" y="215"/>
                </a:lnTo>
                <a:lnTo>
                  <a:pt x="44272" y="0"/>
                </a:lnTo>
                <a:lnTo>
                  <a:pt x="44488" y="0"/>
                </a:lnTo>
                <a:lnTo>
                  <a:pt x="48056" y="215"/>
                </a:lnTo>
                <a:lnTo>
                  <a:pt x="51625" y="546"/>
                </a:lnTo>
                <a:lnTo>
                  <a:pt x="55295" y="1511"/>
                </a:lnTo>
                <a:lnTo>
                  <a:pt x="58750" y="2374"/>
                </a:lnTo>
                <a:lnTo>
                  <a:pt x="62204" y="3886"/>
                </a:lnTo>
                <a:lnTo>
                  <a:pt x="65557" y="5295"/>
                </a:lnTo>
                <a:lnTo>
                  <a:pt x="68681" y="7340"/>
                </a:lnTo>
                <a:lnTo>
                  <a:pt x="71704" y="9283"/>
                </a:lnTo>
                <a:lnTo>
                  <a:pt x="74409" y="11874"/>
                </a:lnTo>
                <a:lnTo>
                  <a:pt x="77101" y="14262"/>
                </a:lnTo>
                <a:lnTo>
                  <a:pt x="79375" y="17272"/>
                </a:lnTo>
                <a:lnTo>
                  <a:pt x="81648" y="20091"/>
                </a:lnTo>
                <a:lnTo>
                  <a:pt x="83477" y="23329"/>
                </a:lnTo>
                <a:lnTo>
                  <a:pt x="85102" y="26568"/>
                </a:lnTo>
                <a:lnTo>
                  <a:pt x="86398" y="30124"/>
                </a:lnTo>
                <a:lnTo>
                  <a:pt x="87591" y="33477"/>
                </a:lnTo>
                <a:lnTo>
                  <a:pt x="87591" y="33693"/>
                </a:lnTo>
                <a:lnTo>
                  <a:pt x="88125" y="37261"/>
                </a:lnTo>
                <a:lnTo>
                  <a:pt x="88773" y="40716"/>
                </a:lnTo>
                <a:lnTo>
                  <a:pt x="88773" y="40932"/>
                </a:lnTo>
                <a:lnTo>
                  <a:pt x="88773" y="44488"/>
                </a:lnTo>
                <a:lnTo>
                  <a:pt x="88773" y="48171"/>
                </a:lnTo>
                <a:lnTo>
                  <a:pt x="88125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04" y="62306"/>
                </a:lnTo>
                <a:lnTo>
                  <a:pt x="83477" y="65659"/>
                </a:lnTo>
                <a:lnTo>
                  <a:pt x="81749" y="68795"/>
                </a:lnTo>
                <a:lnTo>
                  <a:pt x="79375" y="71818"/>
                </a:lnTo>
                <a:lnTo>
                  <a:pt x="77216" y="74625"/>
                </a:lnTo>
                <a:lnTo>
                  <a:pt x="74409" y="77216"/>
                </a:lnTo>
                <a:lnTo>
                  <a:pt x="71818" y="79590"/>
                </a:lnTo>
                <a:lnTo>
                  <a:pt x="68681" y="81648"/>
                </a:lnTo>
                <a:lnTo>
                  <a:pt x="65659" y="83693"/>
                </a:lnTo>
                <a:lnTo>
                  <a:pt x="62204" y="85204"/>
                </a:lnTo>
                <a:lnTo>
                  <a:pt x="58851" y="86614"/>
                </a:lnTo>
                <a:lnTo>
                  <a:pt x="55295" y="87591"/>
                </a:lnTo>
                <a:lnTo>
                  <a:pt x="51727" y="88442"/>
                </a:lnTo>
                <a:lnTo>
                  <a:pt x="48056" y="88773"/>
                </a:lnTo>
                <a:lnTo>
                  <a:pt x="44488" y="89103"/>
                </a:lnTo>
                <a:lnTo>
                  <a:pt x="44272" y="89103"/>
                </a:lnTo>
                <a:lnTo>
                  <a:pt x="40716" y="88773"/>
                </a:lnTo>
                <a:lnTo>
                  <a:pt x="37147" y="88442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28"/>
                </a:lnTo>
                <a:lnTo>
                  <a:pt x="29806" y="86614"/>
                </a:lnTo>
                <a:lnTo>
                  <a:pt x="26568" y="85204"/>
                </a:lnTo>
                <a:lnTo>
                  <a:pt x="23215" y="83693"/>
                </a:lnTo>
                <a:lnTo>
                  <a:pt x="20078" y="81648"/>
                </a:lnTo>
                <a:lnTo>
                  <a:pt x="17056" y="79705"/>
                </a:lnTo>
                <a:lnTo>
                  <a:pt x="14249" y="77216"/>
                </a:lnTo>
                <a:lnTo>
                  <a:pt x="11658" y="74739"/>
                </a:lnTo>
                <a:lnTo>
                  <a:pt x="9283" y="71818"/>
                </a:lnTo>
                <a:lnTo>
                  <a:pt x="7124" y="68897"/>
                </a:lnTo>
                <a:lnTo>
                  <a:pt x="5283" y="65659"/>
                </a:lnTo>
                <a:lnTo>
                  <a:pt x="3568" y="62534"/>
                </a:lnTo>
                <a:lnTo>
                  <a:pt x="3568" y="62306"/>
                </a:lnTo>
                <a:lnTo>
                  <a:pt x="2374" y="5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5450843" y="9183008"/>
            <a:ext cx="88773" cy="89090"/>
          </a:xfrm>
          <a:custGeom>
            <a:avLst/>
            <a:gdLst/>
            <a:ahLst/>
            <a:cxnLst/>
            <a:rect l="l" t="t" r="r" b="b"/>
            <a:pathLst>
              <a:path w="88773" h="89090">
                <a:moveTo>
                  <a:pt x="14363" y="77215"/>
                </a:moveTo>
                <a:lnTo>
                  <a:pt x="11658" y="74739"/>
                </a:lnTo>
                <a:lnTo>
                  <a:pt x="9397" y="71818"/>
                </a:lnTo>
                <a:lnTo>
                  <a:pt x="7124" y="69011"/>
                </a:lnTo>
                <a:lnTo>
                  <a:pt x="5295" y="65658"/>
                </a:lnTo>
                <a:lnTo>
                  <a:pt x="3568" y="62534"/>
                </a:lnTo>
                <a:lnTo>
                  <a:pt x="2374" y="58966"/>
                </a:lnTo>
                <a:lnTo>
                  <a:pt x="1193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602"/>
                </a:lnTo>
                <a:lnTo>
                  <a:pt x="0" y="40932"/>
                </a:lnTo>
                <a:lnTo>
                  <a:pt x="533" y="37261"/>
                </a:lnTo>
                <a:lnTo>
                  <a:pt x="1193" y="33693"/>
                </a:lnTo>
                <a:lnTo>
                  <a:pt x="2374" y="30124"/>
                </a:lnTo>
                <a:lnTo>
                  <a:pt x="3568" y="26669"/>
                </a:lnTo>
                <a:lnTo>
                  <a:pt x="5295" y="23431"/>
                </a:lnTo>
                <a:lnTo>
                  <a:pt x="7023" y="20192"/>
                </a:lnTo>
                <a:lnTo>
                  <a:pt x="9397" y="17271"/>
                </a:lnTo>
                <a:lnTo>
                  <a:pt x="11556" y="14465"/>
                </a:lnTo>
                <a:lnTo>
                  <a:pt x="14363" y="11874"/>
                </a:lnTo>
                <a:lnTo>
                  <a:pt x="16954" y="9385"/>
                </a:lnTo>
                <a:lnTo>
                  <a:pt x="20091" y="7340"/>
                </a:lnTo>
                <a:lnTo>
                  <a:pt x="23113" y="5397"/>
                </a:lnTo>
                <a:lnTo>
                  <a:pt x="26568" y="3886"/>
                </a:lnTo>
                <a:lnTo>
                  <a:pt x="29806" y="2476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647"/>
                </a:lnTo>
                <a:lnTo>
                  <a:pt x="37147" y="647"/>
                </a:lnTo>
                <a:lnTo>
                  <a:pt x="40716" y="317"/>
                </a:lnTo>
                <a:lnTo>
                  <a:pt x="44284" y="0"/>
                </a:lnTo>
                <a:lnTo>
                  <a:pt x="44488" y="0"/>
                </a:lnTo>
                <a:lnTo>
                  <a:pt x="48056" y="317"/>
                </a:lnTo>
                <a:lnTo>
                  <a:pt x="51625" y="647"/>
                </a:lnTo>
                <a:lnTo>
                  <a:pt x="51841" y="647"/>
                </a:lnTo>
                <a:lnTo>
                  <a:pt x="55295" y="1511"/>
                </a:lnTo>
                <a:lnTo>
                  <a:pt x="58750" y="2374"/>
                </a:lnTo>
                <a:lnTo>
                  <a:pt x="58966" y="2476"/>
                </a:lnTo>
                <a:lnTo>
                  <a:pt x="62204" y="3886"/>
                </a:lnTo>
                <a:lnTo>
                  <a:pt x="65557" y="5283"/>
                </a:lnTo>
                <a:lnTo>
                  <a:pt x="68694" y="7340"/>
                </a:lnTo>
                <a:lnTo>
                  <a:pt x="71716" y="9385"/>
                </a:lnTo>
                <a:lnTo>
                  <a:pt x="74409" y="11874"/>
                </a:lnTo>
                <a:lnTo>
                  <a:pt x="77114" y="14363"/>
                </a:lnTo>
                <a:lnTo>
                  <a:pt x="79374" y="17271"/>
                </a:lnTo>
                <a:lnTo>
                  <a:pt x="81648" y="20078"/>
                </a:lnTo>
                <a:lnTo>
                  <a:pt x="83489" y="23431"/>
                </a:lnTo>
                <a:lnTo>
                  <a:pt x="85216" y="26568"/>
                </a:lnTo>
                <a:lnTo>
                  <a:pt x="86398" y="30124"/>
                </a:lnTo>
                <a:lnTo>
                  <a:pt x="87591" y="33578"/>
                </a:lnTo>
                <a:lnTo>
                  <a:pt x="88239" y="37261"/>
                </a:lnTo>
                <a:lnTo>
                  <a:pt x="88772" y="40817"/>
                </a:lnTo>
                <a:lnTo>
                  <a:pt x="88772" y="44602"/>
                </a:lnTo>
                <a:lnTo>
                  <a:pt x="88772" y="48158"/>
                </a:lnTo>
                <a:lnTo>
                  <a:pt x="88239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16" y="62420"/>
                </a:lnTo>
                <a:lnTo>
                  <a:pt x="83489" y="65658"/>
                </a:lnTo>
                <a:lnTo>
                  <a:pt x="81749" y="68897"/>
                </a:lnTo>
                <a:lnTo>
                  <a:pt x="79374" y="71818"/>
                </a:lnTo>
                <a:lnTo>
                  <a:pt x="77215" y="74625"/>
                </a:lnTo>
                <a:lnTo>
                  <a:pt x="74409" y="77215"/>
                </a:lnTo>
                <a:lnTo>
                  <a:pt x="71818" y="79705"/>
                </a:lnTo>
                <a:lnTo>
                  <a:pt x="68694" y="81749"/>
                </a:lnTo>
                <a:lnTo>
                  <a:pt x="65671" y="83692"/>
                </a:lnTo>
                <a:lnTo>
                  <a:pt x="62204" y="85204"/>
                </a:lnTo>
                <a:lnTo>
                  <a:pt x="58966" y="86613"/>
                </a:lnTo>
                <a:lnTo>
                  <a:pt x="58750" y="86715"/>
                </a:lnTo>
                <a:lnTo>
                  <a:pt x="55295" y="87591"/>
                </a:lnTo>
                <a:lnTo>
                  <a:pt x="51841" y="88442"/>
                </a:lnTo>
                <a:lnTo>
                  <a:pt x="51625" y="88557"/>
                </a:lnTo>
                <a:lnTo>
                  <a:pt x="48056" y="88772"/>
                </a:lnTo>
                <a:lnTo>
                  <a:pt x="44488" y="89090"/>
                </a:lnTo>
                <a:lnTo>
                  <a:pt x="44284" y="89090"/>
                </a:lnTo>
                <a:lnTo>
                  <a:pt x="40716" y="88772"/>
                </a:lnTo>
                <a:lnTo>
                  <a:pt x="37147" y="88557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15"/>
                </a:lnTo>
                <a:lnTo>
                  <a:pt x="29806" y="86613"/>
                </a:lnTo>
                <a:lnTo>
                  <a:pt x="26568" y="85204"/>
                </a:lnTo>
                <a:lnTo>
                  <a:pt x="23215" y="83807"/>
                </a:lnTo>
                <a:lnTo>
                  <a:pt x="20091" y="81749"/>
                </a:lnTo>
                <a:lnTo>
                  <a:pt x="17068" y="79806"/>
                </a:lnTo>
                <a:lnTo>
                  <a:pt x="17170" y="79489"/>
                </a:lnTo>
                <a:lnTo>
                  <a:pt x="14363" y="77215"/>
                </a:lnTo>
                <a:lnTo>
                  <a:pt x="14147" y="7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12045" y="835690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5112045" y="8517075"/>
            <a:ext cx="164917" cy="33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13501" y="839017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4983637" y="7873615"/>
            <a:ext cx="82718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27260" y="7873615"/>
            <a:ext cx="3909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66356" y="7873615"/>
            <a:ext cx="10811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83637" y="7922203"/>
            <a:ext cx="43623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40" name="object 40"/>
          <p:cNvSpPr txBox="1"/>
          <p:nvPr/>
        </p:nvSpPr>
        <p:spPr>
          <a:xfrm>
            <a:off x="5027260" y="7922203"/>
            <a:ext cx="3909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9" name="object 39"/>
          <p:cNvSpPr txBox="1"/>
          <p:nvPr/>
        </p:nvSpPr>
        <p:spPr>
          <a:xfrm>
            <a:off x="5066356" y="7922203"/>
            <a:ext cx="10811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4983637" y="8001918"/>
            <a:ext cx="82718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27260" y="8001918"/>
            <a:ext cx="3909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66356" y="8001918"/>
            <a:ext cx="10811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17066" y="7640335"/>
            <a:ext cx="64692" cy="5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17066" y="7699650"/>
            <a:ext cx="64692" cy="191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349538" y="7657287"/>
            <a:ext cx="122968" cy="310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472507" y="7657287"/>
            <a:ext cx="152646" cy="52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515797" y="7657287"/>
            <a:ext cx="125126" cy="102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5472507" y="7710101"/>
            <a:ext cx="4329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15797" y="7759348"/>
            <a:ext cx="125126" cy="7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72507" y="7689086"/>
            <a:ext cx="43290" cy="7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3"/>
              </a:spcBef>
            </a:pPr>
            <a:endParaRPr sz="600"/>
          </a:p>
        </p:txBody>
      </p:sp>
      <p:sp>
        <p:nvSpPr>
          <p:cNvPr id="27" name="object 27"/>
          <p:cNvSpPr txBox="1"/>
          <p:nvPr/>
        </p:nvSpPr>
        <p:spPr>
          <a:xfrm>
            <a:off x="5472507" y="7766963"/>
            <a:ext cx="43290" cy="91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26" name="object 26"/>
          <p:cNvSpPr txBox="1"/>
          <p:nvPr/>
        </p:nvSpPr>
        <p:spPr>
          <a:xfrm>
            <a:off x="5515797" y="7766963"/>
            <a:ext cx="125126" cy="265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472507" y="7858760"/>
            <a:ext cx="43290" cy="109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9"/>
              </a:spcBef>
            </a:pPr>
            <a:endParaRPr sz="850"/>
          </a:p>
        </p:txBody>
      </p:sp>
      <p:sp>
        <p:nvSpPr>
          <p:cNvPr id="24" name="object 24"/>
          <p:cNvSpPr txBox="1"/>
          <p:nvPr/>
        </p:nvSpPr>
        <p:spPr>
          <a:xfrm>
            <a:off x="5349538" y="7967897"/>
            <a:ext cx="166259" cy="121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23" name="object 23"/>
          <p:cNvSpPr txBox="1"/>
          <p:nvPr/>
        </p:nvSpPr>
        <p:spPr>
          <a:xfrm>
            <a:off x="5349538" y="8089234"/>
            <a:ext cx="124094" cy="35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73627" y="8062615"/>
            <a:ext cx="42170" cy="61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15797" y="8032372"/>
            <a:ext cx="125126" cy="91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3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469900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875493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69900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5493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1881" y="2065633"/>
            <a:ext cx="142825" cy="54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4707" y="2065633"/>
            <a:ext cx="42179" cy="1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16886" y="2065633"/>
            <a:ext cx="142236" cy="10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6"/>
              </a:spcBef>
            </a:pPr>
            <a:endParaRPr sz="850"/>
          </a:p>
        </p:txBody>
      </p:sp>
      <p:sp>
        <p:nvSpPr>
          <p:cNvPr id="13" name="object 13"/>
          <p:cNvSpPr txBox="1"/>
          <p:nvPr/>
        </p:nvSpPr>
        <p:spPr>
          <a:xfrm>
            <a:off x="5331881" y="2120122"/>
            <a:ext cx="142825" cy="246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74707" y="2075679"/>
            <a:ext cx="42179" cy="97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1"/>
              </a:spcBef>
            </a:pPr>
            <a:endParaRPr sz="750"/>
          </a:p>
        </p:txBody>
      </p:sp>
      <p:sp>
        <p:nvSpPr>
          <p:cNvPr id="11" name="object 11"/>
          <p:cNvSpPr txBox="1"/>
          <p:nvPr/>
        </p:nvSpPr>
        <p:spPr>
          <a:xfrm>
            <a:off x="5474707" y="2173627"/>
            <a:ext cx="42179" cy="72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8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5474707" y="2245888"/>
            <a:ext cx="42179" cy="19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16886" y="2174393"/>
            <a:ext cx="142236" cy="263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474707" y="2265544"/>
            <a:ext cx="42179" cy="80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4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659122" y="2327751"/>
            <a:ext cx="0" cy="251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331881" y="2366308"/>
            <a:ext cx="185004" cy="7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2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331881" y="2437804"/>
            <a:ext cx="327240" cy="141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69900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75493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2" name="CuadroTexto 691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4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pic>
        <p:nvPicPr>
          <p:cNvPr id="6913" name="Imagen 69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6914" name="CuadroTexto 691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Bombilla Filamento SSA/B15d &amp; PSA/B15d</a:t>
            </a:r>
            <a:endParaRPr lang="es-ES" sz="1400" b="1" dirty="0"/>
          </a:p>
        </p:txBody>
      </p:sp>
      <p:sp>
        <p:nvSpPr>
          <p:cNvPr id="6915" name="CuadroTexto 6914"/>
          <p:cNvSpPr txBox="1"/>
          <p:nvPr/>
        </p:nvSpPr>
        <p:spPr>
          <a:xfrm>
            <a:off x="469900" y="6867723"/>
            <a:ext cx="181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object 2056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5642667" y="506536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5912821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134939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6582368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6804484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5546805" y="790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5546805" y="790939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5672829" y="858875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5915143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6651254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7034897" y="230431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86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6418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6476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6487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6487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6519141" y="10124906"/>
            <a:ext cx="20218" cy="44107"/>
          </a:xfrm>
          <a:custGeom>
            <a:avLst/>
            <a:gdLst/>
            <a:ahLst/>
            <a:cxnLst/>
            <a:rect l="l" t="t" r="r" b="b"/>
            <a:pathLst>
              <a:path w="20218" h="44107">
                <a:moveTo>
                  <a:pt x="10248" y="44107"/>
                </a:moveTo>
                <a:lnTo>
                  <a:pt x="20218" y="44107"/>
                </a:lnTo>
                <a:lnTo>
                  <a:pt x="20218" y="0"/>
                </a:lnTo>
                <a:lnTo>
                  <a:pt x="11747" y="0"/>
                </a:lnTo>
                <a:lnTo>
                  <a:pt x="0" y="5435"/>
                </a:lnTo>
                <a:lnTo>
                  <a:pt x="1701" y="13169"/>
                </a:lnTo>
                <a:lnTo>
                  <a:pt x="10109" y="9156"/>
                </a:lnTo>
                <a:lnTo>
                  <a:pt x="10248" y="9156"/>
                </a:lnTo>
                <a:lnTo>
                  <a:pt x="10248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751278" y="98832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886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54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69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944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955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955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984295" y="10124156"/>
            <a:ext cx="31280" cy="44856"/>
          </a:xfrm>
          <a:custGeom>
            <a:avLst/>
            <a:gdLst/>
            <a:ahLst/>
            <a:cxnLst/>
            <a:rect l="l" t="t" r="r" b="b"/>
            <a:pathLst>
              <a:path w="31280" h="44856">
                <a:moveTo>
                  <a:pt x="31280" y="44856"/>
                </a:moveTo>
                <a:lnTo>
                  <a:pt x="31280" y="36372"/>
                </a:lnTo>
                <a:lnTo>
                  <a:pt x="14592" y="36372"/>
                </a:lnTo>
                <a:lnTo>
                  <a:pt x="14592" y="36233"/>
                </a:lnTo>
                <a:lnTo>
                  <a:pt x="18656" y="32842"/>
                </a:lnTo>
                <a:lnTo>
                  <a:pt x="25107" y="27152"/>
                </a:lnTo>
                <a:lnTo>
                  <a:pt x="30403" y="21247"/>
                </a:lnTo>
                <a:lnTo>
                  <a:pt x="30403" y="13843"/>
                </a:lnTo>
                <a:lnTo>
                  <a:pt x="30403" y="5842"/>
                </a:lnTo>
                <a:lnTo>
                  <a:pt x="24968" y="0"/>
                </a:lnTo>
                <a:lnTo>
                  <a:pt x="14922" y="0"/>
                </a:lnTo>
                <a:lnTo>
                  <a:pt x="9029" y="0"/>
                </a:lnTo>
                <a:lnTo>
                  <a:pt x="3797" y="2044"/>
                </a:lnTo>
                <a:lnTo>
                  <a:pt x="546" y="4546"/>
                </a:lnTo>
                <a:lnTo>
                  <a:pt x="3454" y="11874"/>
                </a:lnTo>
                <a:lnTo>
                  <a:pt x="5765" y="10185"/>
                </a:lnTo>
                <a:lnTo>
                  <a:pt x="9093" y="8280"/>
                </a:lnTo>
                <a:lnTo>
                  <a:pt x="12890" y="8280"/>
                </a:lnTo>
                <a:lnTo>
                  <a:pt x="17983" y="8280"/>
                </a:lnTo>
                <a:lnTo>
                  <a:pt x="20078" y="11137"/>
                </a:lnTo>
                <a:lnTo>
                  <a:pt x="20078" y="14732"/>
                </a:lnTo>
                <a:lnTo>
                  <a:pt x="20015" y="19888"/>
                </a:lnTo>
                <a:lnTo>
                  <a:pt x="15328" y="24841"/>
                </a:lnTo>
                <a:lnTo>
                  <a:pt x="5626" y="33528"/>
                </a:lnTo>
                <a:lnTo>
                  <a:pt x="0" y="38608"/>
                </a:lnTo>
                <a:lnTo>
                  <a:pt x="0" y="44856"/>
                </a:lnTo>
                <a:lnTo>
                  <a:pt x="31280" y="44856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69900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243316" y="4684874"/>
            <a:ext cx="1693167" cy="233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875493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350256" y="4983173"/>
            <a:ext cx="406565" cy="1253045"/>
          </a:xfrm>
          <a:custGeom>
            <a:avLst/>
            <a:gdLst/>
            <a:ahLst/>
            <a:cxnLst/>
            <a:rect l="l" t="t" r="r" b="b"/>
            <a:pathLst>
              <a:path w="406565" h="1253045">
                <a:moveTo>
                  <a:pt x="318173" y="88722"/>
                </a:moveTo>
                <a:lnTo>
                  <a:pt x="287591" y="123088"/>
                </a:lnTo>
                <a:lnTo>
                  <a:pt x="270294" y="124879"/>
                </a:lnTo>
                <a:lnTo>
                  <a:pt x="263270" y="133134"/>
                </a:lnTo>
                <a:lnTo>
                  <a:pt x="263270" y="142405"/>
                </a:lnTo>
                <a:lnTo>
                  <a:pt x="265277" y="148869"/>
                </a:lnTo>
                <a:lnTo>
                  <a:pt x="240614" y="181127"/>
                </a:lnTo>
                <a:lnTo>
                  <a:pt x="202564" y="234696"/>
                </a:lnTo>
                <a:lnTo>
                  <a:pt x="171195" y="283578"/>
                </a:lnTo>
                <a:lnTo>
                  <a:pt x="159600" y="285356"/>
                </a:lnTo>
                <a:lnTo>
                  <a:pt x="155905" y="287261"/>
                </a:lnTo>
                <a:lnTo>
                  <a:pt x="150660" y="293509"/>
                </a:lnTo>
                <a:lnTo>
                  <a:pt x="150660" y="306565"/>
                </a:lnTo>
                <a:lnTo>
                  <a:pt x="154571" y="311924"/>
                </a:lnTo>
                <a:lnTo>
                  <a:pt x="110718" y="400646"/>
                </a:lnTo>
                <a:lnTo>
                  <a:pt x="83921" y="463588"/>
                </a:lnTo>
                <a:lnTo>
                  <a:pt x="75552" y="464820"/>
                </a:lnTo>
                <a:lnTo>
                  <a:pt x="70650" y="467499"/>
                </a:lnTo>
                <a:lnTo>
                  <a:pt x="66624" y="474967"/>
                </a:lnTo>
                <a:lnTo>
                  <a:pt x="66738" y="484123"/>
                </a:lnTo>
                <a:lnTo>
                  <a:pt x="72542" y="491820"/>
                </a:lnTo>
                <a:lnTo>
                  <a:pt x="72770" y="495947"/>
                </a:lnTo>
                <a:lnTo>
                  <a:pt x="60934" y="532333"/>
                </a:lnTo>
                <a:lnTo>
                  <a:pt x="43306" y="598614"/>
                </a:lnTo>
                <a:lnTo>
                  <a:pt x="30581" y="654646"/>
                </a:lnTo>
                <a:lnTo>
                  <a:pt x="22097" y="655650"/>
                </a:lnTo>
                <a:lnTo>
                  <a:pt x="17195" y="660336"/>
                </a:lnTo>
                <a:lnTo>
                  <a:pt x="17195" y="678751"/>
                </a:lnTo>
                <a:lnTo>
                  <a:pt x="24891" y="684669"/>
                </a:lnTo>
                <a:lnTo>
                  <a:pt x="14630" y="774166"/>
                </a:lnTo>
                <a:lnTo>
                  <a:pt x="11607" y="849503"/>
                </a:lnTo>
                <a:lnTo>
                  <a:pt x="0" y="856970"/>
                </a:lnTo>
                <a:lnTo>
                  <a:pt x="0" y="875385"/>
                </a:lnTo>
                <a:lnTo>
                  <a:pt x="1904" y="877290"/>
                </a:lnTo>
                <a:lnTo>
                  <a:pt x="9372" y="881303"/>
                </a:lnTo>
                <a:lnTo>
                  <a:pt x="11607" y="884758"/>
                </a:lnTo>
                <a:lnTo>
                  <a:pt x="13284" y="930744"/>
                </a:lnTo>
                <a:lnTo>
                  <a:pt x="17195" y="984199"/>
                </a:lnTo>
                <a:lnTo>
                  <a:pt x="25120" y="1047927"/>
                </a:lnTo>
                <a:lnTo>
                  <a:pt x="17081" y="1053617"/>
                </a:lnTo>
                <a:lnTo>
                  <a:pt x="17195" y="1072032"/>
                </a:lnTo>
                <a:lnTo>
                  <a:pt x="20980" y="1075829"/>
                </a:lnTo>
                <a:lnTo>
                  <a:pt x="30581" y="1077722"/>
                </a:lnTo>
                <a:lnTo>
                  <a:pt x="34264" y="1096911"/>
                </a:lnTo>
                <a:lnTo>
                  <a:pt x="53352" y="1175258"/>
                </a:lnTo>
                <a:lnTo>
                  <a:pt x="70535" y="1230617"/>
                </a:lnTo>
                <a:lnTo>
                  <a:pt x="72770" y="1240764"/>
                </a:lnTo>
                <a:lnTo>
                  <a:pt x="70865" y="1242885"/>
                </a:lnTo>
                <a:lnTo>
                  <a:pt x="66408" y="1250365"/>
                </a:lnTo>
                <a:lnTo>
                  <a:pt x="67297" y="1253045"/>
                </a:lnTo>
                <a:lnTo>
                  <a:pt x="76339" y="1239989"/>
                </a:lnTo>
                <a:lnTo>
                  <a:pt x="55244" y="1173365"/>
                </a:lnTo>
                <a:lnTo>
                  <a:pt x="36156" y="1095019"/>
                </a:lnTo>
                <a:lnTo>
                  <a:pt x="32486" y="1075829"/>
                </a:lnTo>
                <a:lnTo>
                  <a:pt x="22885" y="1073924"/>
                </a:lnTo>
                <a:lnTo>
                  <a:pt x="19088" y="1070127"/>
                </a:lnTo>
                <a:lnTo>
                  <a:pt x="19088" y="1055509"/>
                </a:lnTo>
                <a:lnTo>
                  <a:pt x="26898" y="1049934"/>
                </a:lnTo>
                <a:lnTo>
                  <a:pt x="19088" y="982306"/>
                </a:lnTo>
                <a:lnTo>
                  <a:pt x="15176" y="928852"/>
                </a:lnTo>
                <a:lnTo>
                  <a:pt x="13512" y="882865"/>
                </a:lnTo>
                <a:lnTo>
                  <a:pt x="11277" y="879297"/>
                </a:lnTo>
                <a:lnTo>
                  <a:pt x="3797" y="875284"/>
                </a:lnTo>
                <a:lnTo>
                  <a:pt x="1904" y="873493"/>
                </a:lnTo>
                <a:lnTo>
                  <a:pt x="1904" y="858875"/>
                </a:lnTo>
                <a:lnTo>
                  <a:pt x="13512" y="851395"/>
                </a:lnTo>
                <a:lnTo>
                  <a:pt x="16522" y="776173"/>
                </a:lnTo>
                <a:lnTo>
                  <a:pt x="26682" y="682663"/>
                </a:lnTo>
                <a:lnTo>
                  <a:pt x="19088" y="676744"/>
                </a:lnTo>
                <a:lnTo>
                  <a:pt x="19088" y="662241"/>
                </a:lnTo>
                <a:lnTo>
                  <a:pt x="24002" y="657555"/>
                </a:lnTo>
                <a:lnTo>
                  <a:pt x="32486" y="656539"/>
                </a:lnTo>
                <a:lnTo>
                  <a:pt x="45199" y="600519"/>
                </a:lnTo>
                <a:lnTo>
                  <a:pt x="62941" y="534225"/>
                </a:lnTo>
                <a:lnTo>
                  <a:pt x="76339" y="491261"/>
                </a:lnTo>
                <a:lnTo>
                  <a:pt x="70535" y="486016"/>
                </a:lnTo>
                <a:lnTo>
                  <a:pt x="67970" y="478320"/>
                </a:lnTo>
                <a:lnTo>
                  <a:pt x="72656" y="469392"/>
                </a:lnTo>
                <a:lnTo>
                  <a:pt x="77457" y="466712"/>
                </a:lnTo>
                <a:lnTo>
                  <a:pt x="85826" y="465480"/>
                </a:lnTo>
                <a:lnTo>
                  <a:pt x="112610" y="402539"/>
                </a:lnTo>
                <a:lnTo>
                  <a:pt x="154571" y="318503"/>
                </a:lnTo>
                <a:lnTo>
                  <a:pt x="156692" y="314706"/>
                </a:lnTo>
                <a:lnTo>
                  <a:pt x="156692" y="310248"/>
                </a:lnTo>
                <a:lnTo>
                  <a:pt x="152565" y="304673"/>
                </a:lnTo>
                <a:lnTo>
                  <a:pt x="152565" y="295402"/>
                </a:lnTo>
                <a:lnTo>
                  <a:pt x="157810" y="289153"/>
                </a:lnTo>
                <a:lnTo>
                  <a:pt x="161607" y="287147"/>
                </a:lnTo>
                <a:lnTo>
                  <a:pt x="171640" y="288036"/>
                </a:lnTo>
                <a:lnTo>
                  <a:pt x="204457" y="236588"/>
                </a:lnTo>
                <a:lnTo>
                  <a:pt x="242620" y="183019"/>
                </a:lnTo>
                <a:lnTo>
                  <a:pt x="269189" y="147866"/>
                </a:lnTo>
                <a:lnTo>
                  <a:pt x="265163" y="140284"/>
                </a:lnTo>
                <a:lnTo>
                  <a:pt x="265048" y="135153"/>
                </a:lnTo>
                <a:lnTo>
                  <a:pt x="272199" y="126885"/>
                </a:lnTo>
                <a:lnTo>
                  <a:pt x="287489" y="127000"/>
                </a:lnTo>
                <a:lnTo>
                  <a:pt x="320078" y="90728"/>
                </a:lnTo>
                <a:lnTo>
                  <a:pt x="360248" y="50558"/>
                </a:lnTo>
                <a:lnTo>
                  <a:pt x="377215" y="35153"/>
                </a:lnTo>
                <a:lnTo>
                  <a:pt x="406565" y="7594"/>
                </a:lnTo>
                <a:lnTo>
                  <a:pt x="403326" y="0"/>
                </a:lnTo>
                <a:lnTo>
                  <a:pt x="403097" y="7251"/>
                </a:lnTo>
                <a:lnTo>
                  <a:pt x="375310" y="33261"/>
                </a:lnTo>
                <a:lnTo>
                  <a:pt x="358241" y="48653"/>
                </a:lnTo>
                <a:lnTo>
                  <a:pt x="318173" y="88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352155" y="4705179"/>
            <a:ext cx="2287473" cy="2290813"/>
          </a:xfrm>
          <a:custGeom>
            <a:avLst/>
            <a:gdLst/>
            <a:ahLst/>
            <a:cxnLst/>
            <a:rect l="l" t="t" r="r" b="b"/>
            <a:pathLst>
              <a:path w="2287473" h="2290813">
                <a:moveTo>
                  <a:pt x="1904" y="1153274"/>
                </a:moveTo>
                <a:lnTo>
                  <a:pt x="9372" y="1157287"/>
                </a:lnTo>
                <a:lnTo>
                  <a:pt x="11607" y="1160856"/>
                </a:lnTo>
                <a:lnTo>
                  <a:pt x="13284" y="1206842"/>
                </a:lnTo>
                <a:lnTo>
                  <a:pt x="17195" y="1260297"/>
                </a:lnTo>
                <a:lnTo>
                  <a:pt x="25006" y="1327924"/>
                </a:lnTo>
                <a:lnTo>
                  <a:pt x="17195" y="1333512"/>
                </a:lnTo>
                <a:lnTo>
                  <a:pt x="17195" y="1348130"/>
                </a:lnTo>
                <a:lnTo>
                  <a:pt x="20980" y="1351927"/>
                </a:lnTo>
                <a:lnTo>
                  <a:pt x="30581" y="1353820"/>
                </a:lnTo>
                <a:lnTo>
                  <a:pt x="34264" y="1373009"/>
                </a:lnTo>
                <a:lnTo>
                  <a:pt x="53352" y="1451356"/>
                </a:lnTo>
                <a:lnTo>
                  <a:pt x="74447" y="1517980"/>
                </a:lnTo>
                <a:lnTo>
                  <a:pt x="65404" y="1531035"/>
                </a:lnTo>
                <a:lnTo>
                  <a:pt x="65404" y="1532382"/>
                </a:lnTo>
                <a:lnTo>
                  <a:pt x="72542" y="1542872"/>
                </a:lnTo>
                <a:lnTo>
                  <a:pt x="84035" y="1544764"/>
                </a:lnTo>
                <a:lnTo>
                  <a:pt x="104902" y="1596440"/>
                </a:lnTo>
                <a:lnTo>
                  <a:pt x="129793" y="1647888"/>
                </a:lnTo>
                <a:lnTo>
                  <a:pt x="154787" y="1695653"/>
                </a:lnTo>
                <a:lnTo>
                  <a:pt x="154787" y="1699996"/>
                </a:lnTo>
                <a:lnTo>
                  <a:pt x="150660" y="1705698"/>
                </a:lnTo>
                <a:lnTo>
                  <a:pt x="150660" y="1714842"/>
                </a:lnTo>
                <a:lnTo>
                  <a:pt x="156578" y="1722323"/>
                </a:lnTo>
                <a:lnTo>
                  <a:pt x="169748" y="1722323"/>
                </a:lnTo>
                <a:lnTo>
                  <a:pt x="183476" y="1745094"/>
                </a:lnTo>
                <a:lnTo>
                  <a:pt x="227444" y="1809927"/>
                </a:lnTo>
                <a:lnTo>
                  <a:pt x="267398" y="1861604"/>
                </a:lnTo>
                <a:lnTo>
                  <a:pt x="263271" y="1869973"/>
                </a:lnTo>
                <a:lnTo>
                  <a:pt x="263271" y="1875104"/>
                </a:lnTo>
                <a:lnTo>
                  <a:pt x="267284" y="1882686"/>
                </a:lnTo>
                <a:lnTo>
                  <a:pt x="272973" y="1884921"/>
                </a:lnTo>
                <a:lnTo>
                  <a:pt x="278104" y="1884921"/>
                </a:lnTo>
                <a:lnTo>
                  <a:pt x="284695" y="1882800"/>
                </a:lnTo>
                <a:lnTo>
                  <a:pt x="305676" y="1905457"/>
                </a:lnTo>
                <a:lnTo>
                  <a:pt x="315163" y="1916950"/>
                </a:lnTo>
                <a:lnTo>
                  <a:pt x="355219" y="1957019"/>
                </a:lnTo>
                <a:lnTo>
                  <a:pt x="385800" y="1985695"/>
                </a:lnTo>
                <a:lnTo>
                  <a:pt x="403212" y="2000872"/>
                </a:lnTo>
                <a:lnTo>
                  <a:pt x="405003" y="2005558"/>
                </a:lnTo>
                <a:lnTo>
                  <a:pt x="401320" y="2010244"/>
                </a:lnTo>
                <a:lnTo>
                  <a:pt x="401434" y="2011591"/>
                </a:lnTo>
                <a:lnTo>
                  <a:pt x="404660" y="2020290"/>
                </a:lnTo>
                <a:lnTo>
                  <a:pt x="412254" y="2024202"/>
                </a:lnTo>
                <a:lnTo>
                  <a:pt x="419506" y="2024316"/>
                </a:lnTo>
                <a:lnTo>
                  <a:pt x="425869" y="2020189"/>
                </a:lnTo>
                <a:lnTo>
                  <a:pt x="437476" y="2029561"/>
                </a:lnTo>
                <a:lnTo>
                  <a:pt x="504215" y="2079218"/>
                </a:lnTo>
                <a:lnTo>
                  <a:pt x="565251" y="2117712"/>
                </a:lnTo>
                <a:lnTo>
                  <a:pt x="565035" y="2129218"/>
                </a:lnTo>
                <a:lnTo>
                  <a:pt x="570839" y="2136698"/>
                </a:lnTo>
                <a:lnTo>
                  <a:pt x="583565" y="2136698"/>
                </a:lnTo>
                <a:lnTo>
                  <a:pt x="587349" y="2132672"/>
                </a:lnTo>
                <a:lnTo>
                  <a:pt x="589915" y="2132672"/>
                </a:lnTo>
                <a:lnTo>
                  <a:pt x="618604" y="2148192"/>
                </a:lnTo>
                <a:lnTo>
                  <a:pt x="687349" y="2180551"/>
                </a:lnTo>
                <a:lnTo>
                  <a:pt x="742696" y="2203538"/>
                </a:lnTo>
                <a:lnTo>
                  <a:pt x="744601" y="2214930"/>
                </a:lnTo>
                <a:lnTo>
                  <a:pt x="752068" y="2220836"/>
                </a:lnTo>
                <a:lnTo>
                  <a:pt x="761339" y="2220836"/>
                </a:lnTo>
                <a:lnTo>
                  <a:pt x="765683" y="2217597"/>
                </a:lnTo>
                <a:lnTo>
                  <a:pt x="768477" y="2213025"/>
                </a:lnTo>
                <a:lnTo>
                  <a:pt x="786561" y="2218829"/>
                </a:lnTo>
                <a:lnTo>
                  <a:pt x="849503" y="2238019"/>
                </a:lnTo>
                <a:lnTo>
                  <a:pt x="933767" y="2256891"/>
                </a:lnTo>
                <a:lnTo>
                  <a:pt x="935545" y="2266480"/>
                </a:lnTo>
                <a:lnTo>
                  <a:pt x="939457" y="2270277"/>
                </a:lnTo>
                <a:lnTo>
                  <a:pt x="953960" y="2270277"/>
                </a:lnTo>
                <a:lnTo>
                  <a:pt x="959764" y="2262797"/>
                </a:lnTo>
                <a:lnTo>
                  <a:pt x="968019" y="2262695"/>
                </a:lnTo>
                <a:lnTo>
                  <a:pt x="1025271" y="2270391"/>
                </a:lnTo>
                <a:lnTo>
                  <a:pt x="1130287" y="2277973"/>
                </a:lnTo>
                <a:lnTo>
                  <a:pt x="1132293" y="2283675"/>
                </a:lnTo>
                <a:lnTo>
                  <a:pt x="1142669" y="2290813"/>
                </a:lnTo>
                <a:lnTo>
                  <a:pt x="1144016" y="2290813"/>
                </a:lnTo>
                <a:lnTo>
                  <a:pt x="1154391" y="2283675"/>
                </a:lnTo>
                <a:lnTo>
                  <a:pt x="1156398" y="2277973"/>
                </a:lnTo>
                <a:lnTo>
                  <a:pt x="1275372" y="2269058"/>
                </a:lnTo>
                <a:lnTo>
                  <a:pt x="1318666" y="2262695"/>
                </a:lnTo>
                <a:lnTo>
                  <a:pt x="1326921" y="2262797"/>
                </a:lnTo>
                <a:lnTo>
                  <a:pt x="1332725" y="2270277"/>
                </a:lnTo>
                <a:lnTo>
                  <a:pt x="1347241" y="2270277"/>
                </a:lnTo>
                <a:lnTo>
                  <a:pt x="1351927" y="2265362"/>
                </a:lnTo>
                <a:lnTo>
                  <a:pt x="1352931" y="2256891"/>
                </a:lnTo>
                <a:lnTo>
                  <a:pt x="1395564" y="2247963"/>
                </a:lnTo>
                <a:lnTo>
                  <a:pt x="1454708" y="2232672"/>
                </a:lnTo>
                <a:lnTo>
                  <a:pt x="1500136" y="2218829"/>
                </a:lnTo>
                <a:lnTo>
                  <a:pt x="1518208" y="2213025"/>
                </a:lnTo>
                <a:lnTo>
                  <a:pt x="1521777" y="2218728"/>
                </a:lnTo>
                <a:lnTo>
                  <a:pt x="1525346" y="2220836"/>
                </a:lnTo>
                <a:lnTo>
                  <a:pt x="1534617" y="2220836"/>
                </a:lnTo>
                <a:lnTo>
                  <a:pt x="1542872" y="2213813"/>
                </a:lnTo>
                <a:lnTo>
                  <a:pt x="1543989" y="2203538"/>
                </a:lnTo>
                <a:lnTo>
                  <a:pt x="1599349" y="2180551"/>
                </a:lnTo>
                <a:lnTo>
                  <a:pt x="1668094" y="2148192"/>
                </a:lnTo>
                <a:lnTo>
                  <a:pt x="1696770" y="2132672"/>
                </a:lnTo>
                <a:lnTo>
                  <a:pt x="1699336" y="2132672"/>
                </a:lnTo>
                <a:lnTo>
                  <a:pt x="1703133" y="2136698"/>
                </a:lnTo>
                <a:lnTo>
                  <a:pt x="1715744" y="2136698"/>
                </a:lnTo>
                <a:lnTo>
                  <a:pt x="1722323" y="2129777"/>
                </a:lnTo>
                <a:lnTo>
                  <a:pt x="1722107" y="2118283"/>
                </a:lnTo>
                <a:lnTo>
                  <a:pt x="1796872" y="2068728"/>
                </a:lnTo>
                <a:lnTo>
                  <a:pt x="1861718" y="2020189"/>
                </a:lnTo>
                <a:lnTo>
                  <a:pt x="1867179" y="2024316"/>
                </a:lnTo>
                <a:lnTo>
                  <a:pt x="1874329" y="2024202"/>
                </a:lnTo>
                <a:lnTo>
                  <a:pt x="1881911" y="2020189"/>
                </a:lnTo>
                <a:lnTo>
                  <a:pt x="1884591" y="2010702"/>
                </a:lnTo>
                <a:lnTo>
                  <a:pt x="1882025" y="2002777"/>
                </a:lnTo>
                <a:lnTo>
                  <a:pt x="1911146" y="1976882"/>
                </a:lnTo>
                <a:lnTo>
                  <a:pt x="1974214" y="1913940"/>
                </a:lnTo>
                <a:lnTo>
                  <a:pt x="2001888" y="1882800"/>
                </a:lnTo>
                <a:lnTo>
                  <a:pt x="2008581" y="1884921"/>
                </a:lnTo>
                <a:lnTo>
                  <a:pt x="2013712" y="1884921"/>
                </a:lnTo>
                <a:lnTo>
                  <a:pt x="2021306" y="1880793"/>
                </a:lnTo>
                <a:lnTo>
                  <a:pt x="2024100" y="1869414"/>
                </a:lnTo>
                <a:lnTo>
                  <a:pt x="2019287" y="1861604"/>
                </a:lnTo>
                <a:lnTo>
                  <a:pt x="2065832" y="1801228"/>
                </a:lnTo>
                <a:lnTo>
                  <a:pt x="2118398" y="1722437"/>
                </a:lnTo>
                <a:lnTo>
                  <a:pt x="2130120" y="1722323"/>
                </a:lnTo>
                <a:lnTo>
                  <a:pt x="2136584" y="1715516"/>
                </a:lnTo>
                <a:lnTo>
                  <a:pt x="2136584" y="1707032"/>
                </a:lnTo>
                <a:lnTo>
                  <a:pt x="2132685" y="1701114"/>
                </a:lnTo>
                <a:lnTo>
                  <a:pt x="2132457" y="1696313"/>
                </a:lnTo>
                <a:lnTo>
                  <a:pt x="2170849" y="1619872"/>
                </a:lnTo>
                <a:lnTo>
                  <a:pt x="2197633" y="1558823"/>
                </a:lnTo>
                <a:lnTo>
                  <a:pt x="2202764" y="1544764"/>
                </a:lnTo>
                <a:lnTo>
                  <a:pt x="2214143" y="1542872"/>
                </a:lnTo>
                <a:lnTo>
                  <a:pt x="2220734" y="1533944"/>
                </a:lnTo>
                <a:lnTo>
                  <a:pt x="2220734" y="1529588"/>
                </a:lnTo>
                <a:lnTo>
                  <a:pt x="2212251" y="1517980"/>
                </a:lnTo>
                <a:lnTo>
                  <a:pt x="2231999" y="1457604"/>
                </a:lnTo>
                <a:lnTo>
                  <a:pt x="2252979" y="1371676"/>
                </a:lnTo>
                <a:lnTo>
                  <a:pt x="2256116" y="1353820"/>
                </a:lnTo>
                <a:lnTo>
                  <a:pt x="2265705" y="1351927"/>
                </a:lnTo>
                <a:lnTo>
                  <a:pt x="2270277" y="1347012"/>
                </a:lnTo>
                <a:lnTo>
                  <a:pt x="2270277" y="1334630"/>
                </a:lnTo>
                <a:lnTo>
                  <a:pt x="2261908" y="1327708"/>
                </a:lnTo>
                <a:lnTo>
                  <a:pt x="2263813" y="1308061"/>
                </a:lnTo>
                <a:lnTo>
                  <a:pt x="2270175" y="1259065"/>
                </a:lnTo>
                <a:lnTo>
                  <a:pt x="2275865" y="1163548"/>
                </a:lnTo>
                <a:lnTo>
                  <a:pt x="2277198" y="1157287"/>
                </a:lnTo>
                <a:lnTo>
                  <a:pt x="2284679" y="1153274"/>
                </a:lnTo>
                <a:lnTo>
                  <a:pt x="2287473" y="1150366"/>
                </a:lnTo>
                <a:lnTo>
                  <a:pt x="2287473" y="1137983"/>
                </a:lnTo>
                <a:lnTo>
                  <a:pt x="2277313" y="1130960"/>
                </a:lnTo>
                <a:lnTo>
                  <a:pt x="2275751" y="1126820"/>
                </a:lnTo>
                <a:lnTo>
                  <a:pt x="2272068" y="1052169"/>
                </a:lnTo>
                <a:lnTo>
                  <a:pt x="2261908" y="960653"/>
                </a:lnTo>
                <a:lnTo>
                  <a:pt x="2270277" y="953617"/>
                </a:lnTo>
                <a:lnTo>
                  <a:pt x="2270277" y="941349"/>
                </a:lnTo>
                <a:lnTo>
                  <a:pt x="2264587" y="935545"/>
                </a:lnTo>
                <a:lnTo>
                  <a:pt x="2256116" y="934542"/>
                </a:lnTo>
                <a:lnTo>
                  <a:pt x="2245283" y="884199"/>
                </a:lnTo>
                <a:lnTo>
                  <a:pt x="2226195" y="811669"/>
                </a:lnTo>
                <a:lnTo>
                  <a:pt x="2212251" y="769264"/>
                </a:lnTo>
                <a:lnTo>
                  <a:pt x="2218715" y="764565"/>
                </a:lnTo>
                <a:lnTo>
                  <a:pt x="2220734" y="754303"/>
                </a:lnTo>
                <a:lnTo>
                  <a:pt x="2214816" y="746709"/>
                </a:lnTo>
                <a:lnTo>
                  <a:pt x="2211019" y="744702"/>
                </a:lnTo>
                <a:lnTo>
                  <a:pt x="2202649" y="743483"/>
                </a:lnTo>
                <a:lnTo>
                  <a:pt x="2170849" y="668375"/>
                </a:lnTo>
                <a:lnTo>
                  <a:pt x="2132787" y="593826"/>
                </a:lnTo>
                <a:lnTo>
                  <a:pt x="2132685" y="587019"/>
                </a:lnTo>
                <a:lnTo>
                  <a:pt x="2136584" y="583222"/>
                </a:lnTo>
                <a:lnTo>
                  <a:pt x="2136584" y="574738"/>
                </a:lnTo>
                <a:lnTo>
                  <a:pt x="2130780" y="567143"/>
                </a:lnTo>
                <a:lnTo>
                  <a:pt x="2126983" y="565137"/>
                </a:lnTo>
                <a:lnTo>
                  <a:pt x="2116836" y="566026"/>
                </a:lnTo>
                <a:lnTo>
                  <a:pt x="2081339" y="509790"/>
                </a:lnTo>
                <a:lnTo>
                  <a:pt x="2039264" y="452539"/>
                </a:lnTo>
                <a:lnTo>
                  <a:pt x="2019401" y="425869"/>
                </a:lnTo>
                <a:lnTo>
                  <a:pt x="2024100" y="418947"/>
                </a:lnTo>
                <a:lnTo>
                  <a:pt x="2024100" y="414477"/>
                </a:lnTo>
                <a:lnTo>
                  <a:pt x="2019960" y="407009"/>
                </a:lnTo>
                <a:lnTo>
                  <a:pt x="2016391" y="404774"/>
                </a:lnTo>
                <a:lnTo>
                  <a:pt x="2001100" y="405003"/>
                </a:lnTo>
                <a:lnTo>
                  <a:pt x="1968512" y="368731"/>
                </a:lnTo>
                <a:lnTo>
                  <a:pt x="1924545" y="324751"/>
                </a:lnTo>
                <a:lnTo>
                  <a:pt x="1907578" y="309359"/>
                </a:lnTo>
                <a:lnTo>
                  <a:pt x="1882470" y="286473"/>
                </a:lnTo>
                <a:lnTo>
                  <a:pt x="1884591" y="275094"/>
                </a:lnTo>
                <a:lnTo>
                  <a:pt x="1880577" y="267614"/>
                </a:lnTo>
                <a:lnTo>
                  <a:pt x="1877009" y="265379"/>
                </a:lnTo>
                <a:lnTo>
                  <a:pt x="1864614" y="265493"/>
                </a:lnTo>
                <a:lnTo>
                  <a:pt x="1862607" y="267500"/>
                </a:lnTo>
                <a:lnTo>
                  <a:pt x="1859813" y="267614"/>
                </a:lnTo>
                <a:lnTo>
                  <a:pt x="1825218" y="240830"/>
                </a:lnTo>
                <a:lnTo>
                  <a:pt x="1766074" y="198755"/>
                </a:lnTo>
                <a:lnTo>
                  <a:pt x="1721548" y="170522"/>
                </a:lnTo>
                <a:lnTo>
                  <a:pt x="1722323" y="160477"/>
                </a:lnTo>
                <a:lnTo>
                  <a:pt x="1716519" y="152895"/>
                </a:lnTo>
                <a:lnTo>
                  <a:pt x="1712734" y="150888"/>
                </a:lnTo>
                <a:lnTo>
                  <a:pt x="1706257" y="150888"/>
                </a:lnTo>
                <a:lnTo>
                  <a:pt x="1700453" y="154787"/>
                </a:lnTo>
                <a:lnTo>
                  <a:pt x="1693418" y="155016"/>
                </a:lnTo>
                <a:lnTo>
                  <a:pt x="1649679" y="131914"/>
                </a:lnTo>
                <a:lnTo>
                  <a:pt x="1622894" y="118516"/>
                </a:lnTo>
                <a:lnTo>
                  <a:pt x="1543989" y="84810"/>
                </a:lnTo>
                <a:lnTo>
                  <a:pt x="1542872" y="74549"/>
                </a:lnTo>
                <a:lnTo>
                  <a:pt x="1536954" y="68973"/>
                </a:lnTo>
                <a:lnTo>
                  <a:pt x="1531594" y="66179"/>
                </a:lnTo>
                <a:lnTo>
                  <a:pt x="1530261" y="66179"/>
                </a:lnTo>
                <a:lnTo>
                  <a:pt x="1524901" y="68973"/>
                </a:lnTo>
                <a:lnTo>
                  <a:pt x="1519999" y="73761"/>
                </a:lnTo>
                <a:lnTo>
                  <a:pt x="1515973" y="74879"/>
                </a:lnTo>
                <a:lnTo>
                  <a:pt x="1447114" y="53682"/>
                </a:lnTo>
                <a:lnTo>
                  <a:pt x="1368882" y="34594"/>
                </a:lnTo>
                <a:lnTo>
                  <a:pt x="1353045" y="31356"/>
                </a:lnTo>
                <a:lnTo>
                  <a:pt x="1351927" y="22987"/>
                </a:lnTo>
                <a:lnTo>
                  <a:pt x="1346123" y="17183"/>
                </a:lnTo>
                <a:lnTo>
                  <a:pt x="1333842" y="17183"/>
                </a:lnTo>
                <a:lnTo>
                  <a:pt x="1326921" y="25552"/>
                </a:lnTo>
                <a:lnTo>
                  <a:pt x="1313535" y="24993"/>
                </a:lnTo>
                <a:lnTo>
                  <a:pt x="1256284" y="17411"/>
                </a:lnTo>
                <a:lnTo>
                  <a:pt x="1200937" y="13500"/>
                </a:lnTo>
                <a:lnTo>
                  <a:pt x="1156398" y="12280"/>
                </a:lnTo>
                <a:lnTo>
                  <a:pt x="1153502" y="3683"/>
                </a:lnTo>
                <a:lnTo>
                  <a:pt x="1149477" y="0"/>
                </a:lnTo>
                <a:lnTo>
                  <a:pt x="1137208" y="0"/>
                </a:lnTo>
                <a:lnTo>
                  <a:pt x="1135087" y="1790"/>
                </a:lnTo>
                <a:lnTo>
                  <a:pt x="1130287" y="12166"/>
                </a:lnTo>
                <a:lnTo>
                  <a:pt x="1085761" y="13500"/>
                </a:lnTo>
                <a:lnTo>
                  <a:pt x="1030401" y="17411"/>
                </a:lnTo>
                <a:lnTo>
                  <a:pt x="985202" y="23660"/>
                </a:lnTo>
                <a:lnTo>
                  <a:pt x="959764" y="25552"/>
                </a:lnTo>
                <a:lnTo>
                  <a:pt x="952842" y="17183"/>
                </a:lnTo>
                <a:lnTo>
                  <a:pt x="940562" y="17183"/>
                </a:lnTo>
                <a:lnTo>
                  <a:pt x="935545" y="21869"/>
                </a:lnTo>
                <a:lnTo>
                  <a:pt x="933653" y="31356"/>
                </a:lnTo>
                <a:lnTo>
                  <a:pt x="917689" y="34594"/>
                </a:lnTo>
                <a:lnTo>
                  <a:pt x="839457" y="53682"/>
                </a:lnTo>
                <a:lnTo>
                  <a:pt x="775068" y="73317"/>
                </a:lnTo>
                <a:lnTo>
                  <a:pt x="767588" y="74663"/>
                </a:lnTo>
                <a:lnTo>
                  <a:pt x="761784" y="68973"/>
                </a:lnTo>
                <a:lnTo>
                  <a:pt x="756424" y="66179"/>
                </a:lnTo>
                <a:lnTo>
                  <a:pt x="755091" y="66179"/>
                </a:lnTo>
                <a:lnTo>
                  <a:pt x="749731" y="68973"/>
                </a:lnTo>
                <a:lnTo>
                  <a:pt x="744486" y="75107"/>
                </a:lnTo>
                <a:lnTo>
                  <a:pt x="742696" y="84810"/>
                </a:lnTo>
                <a:lnTo>
                  <a:pt x="663803" y="118516"/>
                </a:lnTo>
                <a:lnTo>
                  <a:pt x="593153" y="155016"/>
                </a:lnTo>
                <a:lnTo>
                  <a:pt x="586232" y="154787"/>
                </a:lnTo>
                <a:lnTo>
                  <a:pt x="580428" y="150888"/>
                </a:lnTo>
                <a:lnTo>
                  <a:pt x="573963" y="150888"/>
                </a:lnTo>
                <a:lnTo>
                  <a:pt x="570166" y="152895"/>
                </a:lnTo>
                <a:lnTo>
                  <a:pt x="565035" y="159143"/>
                </a:lnTo>
                <a:lnTo>
                  <a:pt x="565150" y="170522"/>
                </a:lnTo>
                <a:lnTo>
                  <a:pt x="514921" y="202552"/>
                </a:lnTo>
                <a:lnTo>
                  <a:pt x="461467" y="240830"/>
                </a:lnTo>
                <a:lnTo>
                  <a:pt x="426758" y="267500"/>
                </a:lnTo>
                <a:lnTo>
                  <a:pt x="424078" y="267500"/>
                </a:lnTo>
                <a:lnTo>
                  <a:pt x="422071" y="265493"/>
                </a:lnTo>
                <a:lnTo>
                  <a:pt x="408571" y="266280"/>
                </a:lnTo>
                <a:lnTo>
                  <a:pt x="401434" y="276656"/>
                </a:lnTo>
                <a:lnTo>
                  <a:pt x="401434" y="277990"/>
                </a:lnTo>
                <a:lnTo>
                  <a:pt x="404660" y="285584"/>
                </a:lnTo>
                <a:lnTo>
                  <a:pt x="375310" y="313143"/>
                </a:lnTo>
                <a:lnTo>
                  <a:pt x="358355" y="328549"/>
                </a:lnTo>
                <a:lnTo>
                  <a:pt x="318173" y="368731"/>
                </a:lnTo>
                <a:lnTo>
                  <a:pt x="285584" y="405003"/>
                </a:lnTo>
                <a:lnTo>
                  <a:pt x="270294" y="404888"/>
                </a:lnTo>
                <a:lnTo>
                  <a:pt x="263156" y="413143"/>
                </a:lnTo>
                <a:lnTo>
                  <a:pt x="263271" y="418274"/>
                </a:lnTo>
                <a:lnTo>
                  <a:pt x="267284" y="425869"/>
                </a:lnTo>
                <a:lnTo>
                  <a:pt x="240715" y="461022"/>
                </a:lnTo>
                <a:lnTo>
                  <a:pt x="202552" y="514591"/>
                </a:lnTo>
                <a:lnTo>
                  <a:pt x="169748" y="566026"/>
                </a:lnTo>
                <a:lnTo>
                  <a:pt x="159702" y="565137"/>
                </a:lnTo>
                <a:lnTo>
                  <a:pt x="155905" y="567143"/>
                </a:lnTo>
                <a:lnTo>
                  <a:pt x="150660" y="573392"/>
                </a:lnTo>
                <a:lnTo>
                  <a:pt x="150660" y="582663"/>
                </a:lnTo>
                <a:lnTo>
                  <a:pt x="154787" y="588251"/>
                </a:lnTo>
                <a:lnTo>
                  <a:pt x="154787" y="592709"/>
                </a:lnTo>
                <a:lnTo>
                  <a:pt x="152666" y="596506"/>
                </a:lnTo>
                <a:lnTo>
                  <a:pt x="110705" y="680542"/>
                </a:lnTo>
                <a:lnTo>
                  <a:pt x="83921" y="743483"/>
                </a:lnTo>
                <a:lnTo>
                  <a:pt x="75552" y="744702"/>
                </a:lnTo>
                <a:lnTo>
                  <a:pt x="70751" y="747382"/>
                </a:lnTo>
                <a:lnTo>
                  <a:pt x="66078" y="756310"/>
                </a:lnTo>
                <a:lnTo>
                  <a:pt x="68630" y="764006"/>
                </a:lnTo>
                <a:lnTo>
                  <a:pt x="74447" y="769264"/>
                </a:lnTo>
                <a:lnTo>
                  <a:pt x="61048" y="812228"/>
                </a:lnTo>
                <a:lnTo>
                  <a:pt x="43306" y="878509"/>
                </a:lnTo>
                <a:lnTo>
                  <a:pt x="30581" y="934542"/>
                </a:lnTo>
                <a:lnTo>
                  <a:pt x="22097" y="935545"/>
                </a:lnTo>
                <a:lnTo>
                  <a:pt x="17195" y="940231"/>
                </a:lnTo>
                <a:lnTo>
                  <a:pt x="17195" y="954735"/>
                </a:lnTo>
                <a:lnTo>
                  <a:pt x="24777" y="960653"/>
                </a:lnTo>
                <a:lnTo>
                  <a:pt x="14617" y="1054176"/>
                </a:lnTo>
                <a:lnTo>
                  <a:pt x="11607" y="1129398"/>
                </a:lnTo>
                <a:lnTo>
                  <a:pt x="0" y="1136865"/>
                </a:lnTo>
                <a:lnTo>
                  <a:pt x="0" y="1151483"/>
                </a:lnTo>
                <a:lnTo>
                  <a:pt x="1904" y="11532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552483" y="5038859"/>
            <a:ext cx="645490" cy="1620875"/>
          </a:xfrm>
          <a:custGeom>
            <a:avLst/>
            <a:gdLst/>
            <a:ahLst/>
            <a:cxnLst/>
            <a:rect l="l" t="t" r="r" b="b"/>
            <a:pathLst>
              <a:path w="645490" h="1620875">
                <a:moveTo>
                  <a:pt x="273189" y="234251"/>
                </a:moveTo>
                <a:lnTo>
                  <a:pt x="333679" y="170535"/>
                </a:lnTo>
                <a:lnTo>
                  <a:pt x="400418" y="113283"/>
                </a:lnTo>
                <a:lnTo>
                  <a:pt x="412813" y="105575"/>
                </a:lnTo>
                <a:lnTo>
                  <a:pt x="446836" y="164833"/>
                </a:lnTo>
                <a:lnTo>
                  <a:pt x="467931" y="191515"/>
                </a:lnTo>
                <a:lnTo>
                  <a:pt x="494601" y="208800"/>
                </a:lnTo>
                <a:lnTo>
                  <a:pt x="519379" y="216395"/>
                </a:lnTo>
                <a:lnTo>
                  <a:pt x="564807" y="216509"/>
                </a:lnTo>
                <a:lnTo>
                  <a:pt x="596049" y="203898"/>
                </a:lnTo>
                <a:lnTo>
                  <a:pt x="620941" y="182918"/>
                </a:lnTo>
                <a:lnTo>
                  <a:pt x="637908" y="155905"/>
                </a:lnTo>
                <a:lnTo>
                  <a:pt x="645490" y="127228"/>
                </a:lnTo>
                <a:lnTo>
                  <a:pt x="643597" y="88391"/>
                </a:lnTo>
                <a:lnTo>
                  <a:pt x="628307" y="52120"/>
                </a:lnTo>
                <a:lnTo>
                  <a:pt x="597611" y="558"/>
                </a:lnTo>
                <a:lnTo>
                  <a:pt x="596392" y="0"/>
                </a:lnTo>
                <a:lnTo>
                  <a:pt x="597611" y="4470"/>
                </a:lnTo>
                <a:lnTo>
                  <a:pt x="626414" y="54013"/>
                </a:lnTo>
                <a:lnTo>
                  <a:pt x="641692" y="90284"/>
                </a:lnTo>
                <a:lnTo>
                  <a:pt x="643483" y="125323"/>
                </a:lnTo>
                <a:lnTo>
                  <a:pt x="636003" y="154012"/>
                </a:lnTo>
                <a:lnTo>
                  <a:pt x="618934" y="180911"/>
                </a:lnTo>
                <a:lnTo>
                  <a:pt x="594156" y="201993"/>
                </a:lnTo>
                <a:lnTo>
                  <a:pt x="562914" y="214604"/>
                </a:lnTo>
                <a:lnTo>
                  <a:pt x="521284" y="214502"/>
                </a:lnTo>
                <a:lnTo>
                  <a:pt x="496506" y="206794"/>
                </a:lnTo>
                <a:lnTo>
                  <a:pt x="469836" y="189610"/>
                </a:lnTo>
                <a:lnTo>
                  <a:pt x="448741" y="162940"/>
                </a:lnTo>
                <a:lnTo>
                  <a:pt x="386016" y="53568"/>
                </a:lnTo>
                <a:lnTo>
                  <a:pt x="384009" y="52120"/>
                </a:lnTo>
                <a:lnTo>
                  <a:pt x="357339" y="77787"/>
                </a:lnTo>
                <a:lnTo>
                  <a:pt x="345960" y="91185"/>
                </a:lnTo>
                <a:lnTo>
                  <a:pt x="272745" y="140169"/>
                </a:lnTo>
                <a:lnTo>
                  <a:pt x="227317" y="209359"/>
                </a:lnTo>
                <a:lnTo>
                  <a:pt x="167284" y="265722"/>
                </a:lnTo>
                <a:lnTo>
                  <a:pt x="133807" y="343065"/>
                </a:lnTo>
                <a:lnTo>
                  <a:pt x="84137" y="407898"/>
                </a:lnTo>
                <a:lnTo>
                  <a:pt x="63055" y="493826"/>
                </a:lnTo>
                <a:lnTo>
                  <a:pt x="28676" y="560565"/>
                </a:lnTo>
                <a:lnTo>
                  <a:pt x="21196" y="652424"/>
                </a:lnTo>
                <a:lnTo>
                  <a:pt x="101" y="722947"/>
                </a:lnTo>
                <a:lnTo>
                  <a:pt x="101" y="739571"/>
                </a:lnTo>
                <a:lnTo>
                  <a:pt x="7696" y="806310"/>
                </a:lnTo>
                <a:lnTo>
                  <a:pt x="101" y="879525"/>
                </a:lnTo>
                <a:lnTo>
                  <a:pt x="0" y="898156"/>
                </a:lnTo>
                <a:lnTo>
                  <a:pt x="21196" y="968578"/>
                </a:lnTo>
                <a:lnTo>
                  <a:pt x="26784" y="1050836"/>
                </a:lnTo>
                <a:lnTo>
                  <a:pt x="28676" y="1058532"/>
                </a:lnTo>
                <a:lnTo>
                  <a:pt x="63055" y="1127163"/>
                </a:lnTo>
                <a:lnTo>
                  <a:pt x="84035" y="1211198"/>
                </a:lnTo>
                <a:lnTo>
                  <a:pt x="131902" y="1276045"/>
                </a:lnTo>
                <a:lnTo>
                  <a:pt x="164274" y="1350581"/>
                </a:lnTo>
                <a:lnTo>
                  <a:pt x="173990" y="1361744"/>
                </a:lnTo>
                <a:lnTo>
                  <a:pt x="191058" y="1377264"/>
                </a:lnTo>
                <a:lnTo>
                  <a:pt x="225539" y="1411414"/>
                </a:lnTo>
                <a:lnTo>
                  <a:pt x="271411" y="1480159"/>
                </a:lnTo>
                <a:lnTo>
                  <a:pt x="338035" y="1524241"/>
                </a:lnTo>
                <a:lnTo>
                  <a:pt x="351650" y="1537411"/>
                </a:lnTo>
                <a:lnTo>
                  <a:pt x="382117" y="1570215"/>
                </a:lnTo>
                <a:lnTo>
                  <a:pt x="385013" y="1570215"/>
                </a:lnTo>
                <a:lnTo>
                  <a:pt x="453656" y="1451470"/>
                </a:lnTo>
                <a:lnTo>
                  <a:pt x="469163" y="1432496"/>
                </a:lnTo>
                <a:lnTo>
                  <a:pt x="497840" y="1413535"/>
                </a:lnTo>
                <a:lnTo>
                  <a:pt x="524522" y="1405940"/>
                </a:lnTo>
                <a:lnTo>
                  <a:pt x="557669" y="1405940"/>
                </a:lnTo>
                <a:lnTo>
                  <a:pt x="590143" y="1417319"/>
                </a:lnTo>
                <a:lnTo>
                  <a:pt x="615137" y="1436293"/>
                </a:lnTo>
                <a:lnTo>
                  <a:pt x="633996" y="1463192"/>
                </a:lnTo>
                <a:lnTo>
                  <a:pt x="643597" y="1495666"/>
                </a:lnTo>
                <a:lnTo>
                  <a:pt x="641692" y="1530603"/>
                </a:lnTo>
                <a:lnTo>
                  <a:pt x="630199" y="1561172"/>
                </a:lnTo>
                <a:lnTo>
                  <a:pt x="600735" y="1611845"/>
                </a:lnTo>
                <a:lnTo>
                  <a:pt x="596392" y="1620875"/>
                </a:lnTo>
                <a:lnTo>
                  <a:pt x="602627" y="1613738"/>
                </a:lnTo>
                <a:lnTo>
                  <a:pt x="632104" y="1563065"/>
                </a:lnTo>
                <a:lnTo>
                  <a:pt x="643597" y="1532610"/>
                </a:lnTo>
                <a:lnTo>
                  <a:pt x="645490" y="1493773"/>
                </a:lnTo>
                <a:lnTo>
                  <a:pt x="635889" y="1461300"/>
                </a:lnTo>
                <a:lnTo>
                  <a:pt x="617029" y="1434287"/>
                </a:lnTo>
                <a:lnTo>
                  <a:pt x="592035" y="1415427"/>
                </a:lnTo>
                <a:lnTo>
                  <a:pt x="559562" y="1403934"/>
                </a:lnTo>
                <a:lnTo>
                  <a:pt x="522617" y="1403934"/>
                </a:lnTo>
                <a:lnTo>
                  <a:pt x="495947" y="1411630"/>
                </a:lnTo>
                <a:lnTo>
                  <a:pt x="467271" y="1430604"/>
                </a:lnTo>
                <a:lnTo>
                  <a:pt x="451751" y="1449577"/>
                </a:lnTo>
                <a:lnTo>
                  <a:pt x="414362" y="1513522"/>
                </a:lnTo>
                <a:lnTo>
                  <a:pt x="410679" y="1513077"/>
                </a:lnTo>
                <a:lnTo>
                  <a:pt x="355434" y="1468767"/>
                </a:lnTo>
                <a:lnTo>
                  <a:pt x="305549" y="1419224"/>
                </a:lnTo>
                <a:lnTo>
                  <a:pt x="290487" y="1405712"/>
                </a:lnTo>
                <a:lnTo>
                  <a:pt x="227545" y="1327378"/>
                </a:lnTo>
                <a:lnTo>
                  <a:pt x="173875" y="1243558"/>
                </a:lnTo>
                <a:lnTo>
                  <a:pt x="131800" y="1157744"/>
                </a:lnTo>
                <a:lnTo>
                  <a:pt x="99326" y="1069911"/>
                </a:lnTo>
                <a:lnTo>
                  <a:pt x="78346" y="987767"/>
                </a:lnTo>
                <a:lnTo>
                  <a:pt x="65062" y="898042"/>
                </a:lnTo>
                <a:lnTo>
                  <a:pt x="61150" y="817803"/>
                </a:lnTo>
                <a:lnTo>
                  <a:pt x="61150" y="782091"/>
                </a:lnTo>
                <a:lnTo>
                  <a:pt x="66954" y="701967"/>
                </a:lnTo>
                <a:lnTo>
                  <a:pt x="84035" y="604431"/>
                </a:lnTo>
                <a:lnTo>
                  <a:pt x="110261" y="516153"/>
                </a:lnTo>
                <a:lnTo>
                  <a:pt x="266839" y="514261"/>
                </a:lnTo>
                <a:lnTo>
                  <a:pt x="291719" y="510578"/>
                </a:lnTo>
                <a:lnTo>
                  <a:pt x="318173" y="498741"/>
                </a:lnTo>
                <a:lnTo>
                  <a:pt x="332460" y="486359"/>
                </a:lnTo>
                <a:lnTo>
                  <a:pt x="343166" y="474192"/>
                </a:lnTo>
                <a:lnTo>
                  <a:pt x="355333" y="453885"/>
                </a:lnTo>
                <a:lnTo>
                  <a:pt x="360908" y="428878"/>
                </a:lnTo>
                <a:lnTo>
                  <a:pt x="359130" y="397751"/>
                </a:lnTo>
                <a:lnTo>
                  <a:pt x="345732" y="365264"/>
                </a:lnTo>
                <a:lnTo>
                  <a:pt x="273189" y="241058"/>
                </a:lnTo>
                <a:lnTo>
                  <a:pt x="273189" y="234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613630" y="4972458"/>
            <a:ext cx="1764296" cy="1744091"/>
          </a:xfrm>
          <a:custGeom>
            <a:avLst/>
            <a:gdLst/>
            <a:ahLst/>
            <a:cxnLst/>
            <a:rect l="l" t="t" r="r" b="b"/>
            <a:pathLst>
              <a:path w="1764296" h="1744091">
                <a:moveTo>
                  <a:pt x="0" y="848499"/>
                </a:moveTo>
                <a:lnTo>
                  <a:pt x="0" y="884212"/>
                </a:lnTo>
                <a:lnTo>
                  <a:pt x="2019" y="935774"/>
                </a:lnTo>
                <a:lnTo>
                  <a:pt x="3911" y="964450"/>
                </a:lnTo>
                <a:lnTo>
                  <a:pt x="17195" y="1054176"/>
                </a:lnTo>
                <a:lnTo>
                  <a:pt x="38176" y="1136319"/>
                </a:lnTo>
                <a:lnTo>
                  <a:pt x="70650" y="1224140"/>
                </a:lnTo>
                <a:lnTo>
                  <a:pt x="112725" y="1309966"/>
                </a:lnTo>
                <a:lnTo>
                  <a:pt x="166408" y="1393774"/>
                </a:lnTo>
                <a:lnTo>
                  <a:pt x="229349" y="1472120"/>
                </a:lnTo>
                <a:lnTo>
                  <a:pt x="244411" y="1485620"/>
                </a:lnTo>
                <a:lnTo>
                  <a:pt x="294297" y="1535176"/>
                </a:lnTo>
                <a:lnTo>
                  <a:pt x="349542" y="1579473"/>
                </a:lnTo>
                <a:lnTo>
                  <a:pt x="353225" y="1579930"/>
                </a:lnTo>
                <a:lnTo>
                  <a:pt x="390601" y="1515973"/>
                </a:lnTo>
                <a:lnTo>
                  <a:pt x="406120" y="1496999"/>
                </a:lnTo>
                <a:lnTo>
                  <a:pt x="434797" y="1478038"/>
                </a:lnTo>
                <a:lnTo>
                  <a:pt x="461467" y="1470329"/>
                </a:lnTo>
                <a:lnTo>
                  <a:pt x="498411" y="1470329"/>
                </a:lnTo>
                <a:lnTo>
                  <a:pt x="530885" y="1481823"/>
                </a:lnTo>
                <a:lnTo>
                  <a:pt x="555891" y="1500695"/>
                </a:lnTo>
                <a:lnTo>
                  <a:pt x="574738" y="1527695"/>
                </a:lnTo>
                <a:lnTo>
                  <a:pt x="584352" y="1560169"/>
                </a:lnTo>
                <a:lnTo>
                  <a:pt x="582447" y="1599006"/>
                </a:lnTo>
                <a:lnTo>
                  <a:pt x="570953" y="1629473"/>
                </a:lnTo>
                <a:lnTo>
                  <a:pt x="541489" y="1680146"/>
                </a:lnTo>
                <a:lnTo>
                  <a:pt x="535241" y="1687283"/>
                </a:lnTo>
                <a:lnTo>
                  <a:pt x="538365" y="1690077"/>
                </a:lnTo>
                <a:lnTo>
                  <a:pt x="624293" y="1720545"/>
                </a:lnTo>
                <a:lnTo>
                  <a:pt x="700747" y="1739620"/>
                </a:lnTo>
                <a:lnTo>
                  <a:pt x="721613" y="1744091"/>
                </a:lnTo>
                <a:lnTo>
                  <a:pt x="802081" y="1606715"/>
                </a:lnTo>
                <a:lnTo>
                  <a:pt x="818591" y="1586839"/>
                </a:lnTo>
                <a:lnTo>
                  <a:pt x="841463" y="1571561"/>
                </a:lnTo>
                <a:lnTo>
                  <a:pt x="866241" y="1563852"/>
                </a:lnTo>
                <a:lnTo>
                  <a:pt x="897496" y="1563852"/>
                </a:lnTo>
                <a:lnTo>
                  <a:pt x="922273" y="1571561"/>
                </a:lnTo>
                <a:lnTo>
                  <a:pt x="945146" y="1586839"/>
                </a:lnTo>
                <a:lnTo>
                  <a:pt x="962558" y="1607604"/>
                </a:lnTo>
                <a:lnTo>
                  <a:pt x="1042123" y="1744091"/>
                </a:lnTo>
                <a:lnTo>
                  <a:pt x="1069251" y="1738287"/>
                </a:lnTo>
                <a:lnTo>
                  <a:pt x="1143685" y="1719084"/>
                </a:lnTo>
                <a:lnTo>
                  <a:pt x="1227721" y="1688515"/>
                </a:lnTo>
                <a:lnTo>
                  <a:pt x="1228394" y="1687283"/>
                </a:lnTo>
                <a:lnTo>
                  <a:pt x="1223924" y="1682369"/>
                </a:lnTo>
                <a:lnTo>
                  <a:pt x="1191450" y="1625117"/>
                </a:lnTo>
                <a:lnTo>
                  <a:pt x="1181849" y="1600339"/>
                </a:lnTo>
                <a:lnTo>
                  <a:pt x="1179398" y="1560055"/>
                </a:lnTo>
                <a:lnTo>
                  <a:pt x="1188999" y="1527695"/>
                </a:lnTo>
                <a:lnTo>
                  <a:pt x="1208862" y="1499793"/>
                </a:lnTo>
                <a:lnTo>
                  <a:pt x="1232852" y="1481823"/>
                </a:lnTo>
                <a:lnTo>
                  <a:pt x="1265326" y="1470329"/>
                </a:lnTo>
                <a:lnTo>
                  <a:pt x="1302270" y="1470329"/>
                </a:lnTo>
                <a:lnTo>
                  <a:pt x="1328940" y="1478038"/>
                </a:lnTo>
                <a:lnTo>
                  <a:pt x="1355724" y="1495221"/>
                </a:lnTo>
                <a:lnTo>
                  <a:pt x="1373136" y="1515973"/>
                </a:lnTo>
                <a:lnTo>
                  <a:pt x="1410525" y="1579930"/>
                </a:lnTo>
                <a:lnTo>
                  <a:pt x="1416888" y="1577911"/>
                </a:lnTo>
                <a:lnTo>
                  <a:pt x="1469440" y="1535176"/>
                </a:lnTo>
                <a:lnTo>
                  <a:pt x="1511630" y="1493329"/>
                </a:lnTo>
                <a:lnTo>
                  <a:pt x="1528597" y="1477810"/>
                </a:lnTo>
                <a:lnTo>
                  <a:pt x="1553590" y="1447457"/>
                </a:lnTo>
                <a:lnTo>
                  <a:pt x="1596440" y="1394891"/>
                </a:lnTo>
                <a:lnTo>
                  <a:pt x="1649793" y="1312532"/>
                </a:lnTo>
                <a:lnTo>
                  <a:pt x="1695551" y="1219009"/>
                </a:lnTo>
                <a:lnTo>
                  <a:pt x="1724113" y="1142568"/>
                </a:lnTo>
                <a:lnTo>
                  <a:pt x="1749005" y="1043241"/>
                </a:lnTo>
                <a:lnTo>
                  <a:pt x="1760499" y="965009"/>
                </a:lnTo>
                <a:lnTo>
                  <a:pt x="1764296" y="886777"/>
                </a:lnTo>
                <a:lnTo>
                  <a:pt x="1764296" y="847940"/>
                </a:lnTo>
                <a:lnTo>
                  <a:pt x="1756587" y="756323"/>
                </a:lnTo>
                <a:lnTo>
                  <a:pt x="1741411" y="672287"/>
                </a:lnTo>
                <a:lnTo>
                  <a:pt x="1714627" y="582549"/>
                </a:lnTo>
                <a:lnTo>
                  <a:pt x="1558061" y="580656"/>
                </a:lnTo>
                <a:lnTo>
                  <a:pt x="1533169" y="576973"/>
                </a:lnTo>
                <a:lnTo>
                  <a:pt x="1506715" y="565251"/>
                </a:lnTo>
                <a:lnTo>
                  <a:pt x="1485633" y="546176"/>
                </a:lnTo>
                <a:lnTo>
                  <a:pt x="1470113" y="519607"/>
                </a:lnTo>
                <a:lnTo>
                  <a:pt x="1464538" y="494728"/>
                </a:lnTo>
                <a:lnTo>
                  <a:pt x="1464538" y="485800"/>
                </a:lnTo>
                <a:lnTo>
                  <a:pt x="1466316" y="462800"/>
                </a:lnTo>
                <a:lnTo>
                  <a:pt x="1478152" y="434467"/>
                </a:lnTo>
                <a:lnTo>
                  <a:pt x="1552587" y="306235"/>
                </a:lnTo>
                <a:lnTo>
                  <a:pt x="1552587" y="301879"/>
                </a:lnTo>
                <a:lnTo>
                  <a:pt x="1495221" y="240614"/>
                </a:lnTo>
                <a:lnTo>
                  <a:pt x="1424470" y="179679"/>
                </a:lnTo>
                <a:lnTo>
                  <a:pt x="1412074" y="171983"/>
                </a:lnTo>
                <a:lnTo>
                  <a:pt x="1378597" y="229895"/>
                </a:lnTo>
                <a:lnTo>
                  <a:pt x="1356842" y="257797"/>
                </a:lnTo>
                <a:lnTo>
                  <a:pt x="1328940" y="275767"/>
                </a:lnTo>
                <a:lnTo>
                  <a:pt x="1305509" y="282803"/>
                </a:lnTo>
                <a:lnTo>
                  <a:pt x="1260081" y="282905"/>
                </a:lnTo>
                <a:lnTo>
                  <a:pt x="1229728" y="271183"/>
                </a:lnTo>
                <a:lnTo>
                  <a:pt x="1203058" y="248310"/>
                </a:lnTo>
                <a:lnTo>
                  <a:pt x="1187551" y="223761"/>
                </a:lnTo>
                <a:lnTo>
                  <a:pt x="1179957" y="194970"/>
                </a:lnTo>
                <a:lnTo>
                  <a:pt x="1180071" y="180238"/>
                </a:lnTo>
                <a:lnTo>
                  <a:pt x="1181849" y="153454"/>
                </a:lnTo>
                <a:lnTo>
                  <a:pt x="1196581" y="118630"/>
                </a:lnTo>
                <a:lnTo>
                  <a:pt x="1227721" y="65062"/>
                </a:lnTo>
                <a:lnTo>
                  <a:pt x="1197140" y="51790"/>
                </a:lnTo>
                <a:lnTo>
                  <a:pt x="1109421" y="23101"/>
                </a:lnTo>
                <a:lnTo>
                  <a:pt x="1032979" y="5918"/>
                </a:lnTo>
                <a:lnTo>
                  <a:pt x="980973" y="0"/>
                </a:lnTo>
                <a:lnTo>
                  <a:pt x="979525" y="6477"/>
                </a:lnTo>
                <a:lnTo>
                  <a:pt x="947153" y="378891"/>
                </a:lnTo>
                <a:lnTo>
                  <a:pt x="945032" y="384467"/>
                </a:lnTo>
                <a:lnTo>
                  <a:pt x="943355" y="552640"/>
                </a:lnTo>
                <a:lnTo>
                  <a:pt x="820381" y="552640"/>
                </a:lnTo>
                <a:lnTo>
                  <a:pt x="819149" y="385914"/>
                </a:lnTo>
                <a:lnTo>
                  <a:pt x="817143" y="378333"/>
                </a:lnTo>
                <a:lnTo>
                  <a:pt x="784783" y="5918"/>
                </a:lnTo>
                <a:lnTo>
                  <a:pt x="782764" y="114"/>
                </a:lnTo>
                <a:lnTo>
                  <a:pt x="732662" y="5918"/>
                </a:lnTo>
                <a:lnTo>
                  <a:pt x="654316" y="23101"/>
                </a:lnTo>
                <a:lnTo>
                  <a:pt x="606666" y="38392"/>
                </a:lnTo>
                <a:lnTo>
                  <a:pt x="547408" y="59372"/>
                </a:lnTo>
                <a:lnTo>
                  <a:pt x="535241" y="66408"/>
                </a:lnTo>
                <a:lnTo>
                  <a:pt x="536473" y="66967"/>
                </a:lnTo>
                <a:lnTo>
                  <a:pt x="567156" y="118529"/>
                </a:lnTo>
                <a:lnTo>
                  <a:pt x="582447" y="154787"/>
                </a:lnTo>
                <a:lnTo>
                  <a:pt x="584352" y="193624"/>
                </a:lnTo>
                <a:lnTo>
                  <a:pt x="576757" y="222313"/>
                </a:lnTo>
                <a:lnTo>
                  <a:pt x="559790" y="249313"/>
                </a:lnTo>
                <a:lnTo>
                  <a:pt x="534911" y="270294"/>
                </a:lnTo>
                <a:lnTo>
                  <a:pt x="503656" y="282905"/>
                </a:lnTo>
                <a:lnTo>
                  <a:pt x="458241" y="282803"/>
                </a:lnTo>
                <a:lnTo>
                  <a:pt x="433463" y="275209"/>
                </a:lnTo>
                <a:lnTo>
                  <a:pt x="406793" y="257911"/>
                </a:lnTo>
                <a:lnTo>
                  <a:pt x="385698" y="231241"/>
                </a:lnTo>
                <a:lnTo>
                  <a:pt x="351662" y="171983"/>
                </a:lnTo>
                <a:lnTo>
                  <a:pt x="339267" y="179679"/>
                </a:lnTo>
                <a:lnTo>
                  <a:pt x="272541" y="236931"/>
                </a:lnTo>
                <a:lnTo>
                  <a:pt x="212039" y="300659"/>
                </a:lnTo>
                <a:lnTo>
                  <a:pt x="212039" y="307467"/>
                </a:lnTo>
                <a:lnTo>
                  <a:pt x="284581" y="431673"/>
                </a:lnTo>
                <a:lnTo>
                  <a:pt x="297980" y="464146"/>
                </a:lnTo>
                <a:lnTo>
                  <a:pt x="299770" y="495287"/>
                </a:lnTo>
                <a:lnTo>
                  <a:pt x="294182" y="520280"/>
                </a:lnTo>
                <a:lnTo>
                  <a:pt x="282016" y="540588"/>
                </a:lnTo>
                <a:lnTo>
                  <a:pt x="271310" y="552754"/>
                </a:lnTo>
                <a:lnTo>
                  <a:pt x="257022" y="565150"/>
                </a:lnTo>
                <a:lnTo>
                  <a:pt x="230568" y="576973"/>
                </a:lnTo>
                <a:lnTo>
                  <a:pt x="205689" y="580656"/>
                </a:lnTo>
                <a:lnTo>
                  <a:pt x="49110" y="582549"/>
                </a:lnTo>
                <a:lnTo>
                  <a:pt x="22885" y="670826"/>
                </a:lnTo>
                <a:lnTo>
                  <a:pt x="5816" y="768375"/>
                </a:lnTo>
                <a:lnTo>
                  <a:pt x="0" y="84849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937610" y="4911307"/>
            <a:ext cx="1501470" cy="1748434"/>
          </a:xfrm>
          <a:custGeom>
            <a:avLst/>
            <a:gdLst/>
            <a:ahLst/>
            <a:cxnLst/>
            <a:rect l="l" t="t" r="r" b="b"/>
            <a:pathLst>
              <a:path w="1501470" h="1748434">
                <a:moveTo>
                  <a:pt x="238823" y="59588"/>
                </a:moveTo>
                <a:lnTo>
                  <a:pt x="158584" y="78562"/>
                </a:lnTo>
                <a:lnTo>
                  <a:pt x="92519" y="127114"/>
                </a:lnTo>
                <a:lnTo>
                  <a:pt x="17741" y="159245"/>
                </a:lnTo>
                <a:lnTo>
                  <a:pt x="0" y="175996"/>
                </a:lnTo>
                <a:lnTo>
                  <a:pt x="3683" y="175996"/>
                </a:lnTo>
                <a:lnTo>
                  <a:pt x="19646" y="161150"/>
                </a:lnTo>
                <a:lnTo>
                  <a:pt x="94424" y="129006"/>
                </a:lnTo>
                <a:lnTo>
                  <a:pt x="160489" y="80454"/>
                </a:lnTo>
                <a:lnTo>
                  <a:pt x="180009" y="76555"/>
                </a:lnTo>
                <a:lnTo>
                  <a:pt x="206908" y="122415"/>
                </a:lnTo>
                <a:lnTo>
                  <a:pt x="211264" y="127558"/>
                </a:lnTo>
                <a:lnTo>
                  <a:pt x="223431" y="120523"/>
                </a:lnTo>
                <a:lnTo>
                  <a:pt x="282689" y="99542"/>
                </a:lnTo>
                <a:lnTo>
                  <a:pt x="330339" y="84251"/>
                </a:lnTo>
                <a:lnTo>
                  <a:pt x="408686" y="67068"/>
                </a:lnTo>
                <a:lnTo>
                  <a:pt x="458787" y="61264"/>
                </a:lnTo>
                <a:lnTo>
                  <a:pt x="460794" y="67068"/>
                </a:lnTo>
                <a:lnTo>
                  <a:pt x="493166" y="439483"/>
                </a:lnTo>
                <a:lnTo>
                  <a:pt x="495173" y="447065"/>
                </a:lnTo>
                <a:lnTo>
                  <a:pt x="496392" y="613791"/>
                </a:lnTo>
                <a:lnTo>
                  <a:pt x="619379" y="613791"/>
                </a:lnTo>
                <a:lnTo>
                  <a:pt x="621055" y="445617"/>
                </a:lnTo>
                <a:lnTo>
                  <a:pt x="623176" y="440042"/>
                </a:lnTo>
                <a:lnTo>
                  <a:pt x="655548" y="67627"/>
                </a:lnTo>
                <a:lnTo>
                  <a:pt x="656996" y="61150"/>
                </a:lnTo>
                <a:lnTo>
                  <a:pt x="709002" y="67068"/>
                </a:lnTo>
                <a:lnTo>
                  <a:pt x="785444" y="84251"/>
                </a:lnTo>
                <a:lnTo>
                  <a:pt x="873163" y="112941"/>
                </a:lnTo>
                <a:lnTo>
                  <a:pt x="903744" y="126212"/>
                </a:lnTo>
                <a:lnTo>
                  <a:pt x="872604" y="179781"/>
                </a:lnTo>
                <a:lnTo>
                  <a:pt x="857872" y="214604"/>
                </a:lnTo>
                <a:lnTo>
                  <a:pt x="856081" y="241388"/>
                </a:lnTo>
                <a:lnTo>
                  <a:pt x="855980" y="256120"/>
                </a:lnTo>
                <a:lnTo>
                  <a:pt x="863561" y="284911"/>
                </a:lnTo>
                <a:lnTo>
                  <a:pt x="879068" y="309460"/>
                </a:lnTo>
                <a:lnTo>
                  <a:pt x="905751" y="332346"/>
                </a:lnTo>
                <a:lnTo>
                  <a:pt x="936104" y="344055"/>
                </a:lnTo>
                <a:lnTo>
                  <a:pt x="981532" y="343954"/>
                </a:lnTo>
                <a:lnTo>
                  <a:pt x="1004963" y="336918"/>
                </a:lnTo>
                <a:lnTo>
                  <a:pt x="1032865" y="318947"/>
                </a:lnTo>
                <a:lnTo>
                  <a:pt x="1054620" y="291045"/>
                </a:lnTo>
                <a:lnTo>
                  <a:pt x="1088097" y="233133"/>
                </a:lnTo>
                <a:lnTo>
                  <a:pt x="1100493" y="240830"/>
                </a:lnTo>
                <a:lnTo>
                  <a:pt x="1171244" y="301764"/>
                </a:lnTo>
                <a:lnTo>
                  <a:pt x="1228610" y="363029"/>
                </a:lnTo>
                <a:lnTo>
                  <a:pt x="1228610" y="367385"/>
                </a:lnTo>
                <a:lnTo>
                  <a:pt x="1154163" y="495617"/>
                </a:lnTo>
                <a:lnTo>
                  <a:pt x="1142339" y="523963"/>
                </a:lnTo>
                <a:lnTo>
                  <a:pt x="1140548" y="546950"/>
                </a:lnTo>
                <a:lnTo>
                  <a:pt x="1140548" y="555879"/>
                </a:lnTo>
                <a:lnTo>
                  <a:pt x="1146136" y="580758"/>
                </a:lnTo>
                <a:lnTo>
                  <a:pt x="1161643" y="607326"/>
                </a:lnTo>
                <a:lnTo>
                  <a:pt x="1182738" y="626402"/>
                </a:lnTo>
                <a:lnTo>
                  <a:pt x="1209192" y="638124"/>
                </a:lnTo>
                <a:lnTo>
                  <a:pt x="1234071" y="641807"/>
                </a:lnTo>
                <a:lnTo>
                  <a:pt x="1390650" y="643712"/>
                </a:lnTo>
                <a:lnTo>
                  <a:pt x="1417434" y="733437"/>
                </a:lnTo>
                <a:lnTo>
                  <a:pt x="1432610" y="817460"/>
                </a:lnTo>
                <a:lnTo>
                  <a:pt x="1440307" y="909091"/>
                </a:lnTo>
                <a:lnTo>
                  <a:pt x="1440307" y="947928"/>
                </a:lnTo>
                <a:lnTo>
                  <a:pt x="1436522" y="1026160"/>
                </a:lnTo>
                <a:lnTo>
                  <a:pt x="1425016" y="1104392"/>
                </a:lnTo>
                <a:lnTo>
                  <a:pt x="1400136" y="1203718"/>
                </a:lnTo>
                <a:lnTo>
                  <a:pt x="1371561" y="1280160"/>
                </a:lnTo>
                <a:lnTo>
                  <a:pt x="1325816" y="1373682"/>
                </a:lnTo>
                <a:lnTo>
                  <a:pt x="1272463" y="1456042"/>
                </a:lnTo>
                <a:lnTo>
                  <a:pt x="1229614" y="1508607"/>
                </a:lnTo>
                <a:lnTo>
                  <a:pt x="1204607" y="1538960"/>
                </a:lnTo>
                <a:lnTo>
                  <a:pt x="1187653" y="1554480"/>
                </a:lnTo>
                <a:lnTo>
                  <a:pt x="1145463" y="1596326"/>
                </a:lnTo>
                <a:lnTo>
                  <a:pt x="1092898" y="1639062"/>
                </a:lnTo>
                <a:lnTo>
                  <a:pt x="1086548" y="1641081"/>
                </a:lnTo>
                <a:lnTo>
                  <a:pt x="1049147" y="1577124"/>
                </a:lnTo>
                <a:lnTo>
                  <a:pt x="1031748" y="1556372"/>
                </a:lnTo>
                <a:lnTo>
                  <a:pt x="1004963" y="1539189"/>
                </a:lnTo>
                <a:lnTo>
                  <a:pt x="978281" y="1531480"/>
                </a:lnTo>
                <a:lnTo>
                  <a:pt x="941349" y="1531480"/>
                </a:lnTo>
                <a:lnTo>
                  <a:pt x="908875" y="1542986"/>
                </a:lnTo>
                <a:lnTo>
                  <a:pt x="884885" y="1560944"/>
                </a:lnTo>
                <a:lnTo>
                  <a:pt x="865009" y="1588846"/>
                </a:lnTo>
                <a:lnTo>
                  <a:pt x="855421" y="1621218"/>
                </a:lnTo>
                <a:lnTo>
                  <a:pt x="857872" y="1661490"/>
                </a:lnTo>
                <a:lnTo>
                  <a:pt x="867473" y="1686267"/>
                </a:lnTo>
                <a:lnTo>
                  <a:pt x="899947" y="1743519"/>
                </a:lnTo>
                <a:lnTo>
                  <a:pt x="904405" y="1748434"/>
                </a:lnTo>
                <a:lnTo>
                  <a:pt x="898271" y="1735594"/>
                </a:lnTo>
                <a:lnTo>
                  <a:pt x="869365" y="1684261"/>
                </a:lnTo>
                <a:lnTo>
                  <a:pt x="859764" y="1659597"/>
                </a:lnTo>
                <a:lnTo>
                  <a:pt x="857313" y="1623110"/>
                </a:lnTo>
                <a:lnTo>
                  <a:pt x="866914" y="1590738"/>
                </a:lnTo>
                <a:lnTo>
                  <a:pt x="886777" y="1562849"/>
                </a:lnTo>
                <a:lnTo>
                  <a:pt x="910767" y="1544878"/>
                </a:lnTo>
                <a:lnTo>
                  <a:pt x="943241" y="1533499"/>
                </a:lnTo>
                <a:lnTo>
                  <a:pt x="976287" y="1533499"/>
                </a:lnTo>
                <a:lnTo>
                  <a:pt x="1003058" y="1541081"/>
                </a:lnTo>
                <a:lnTo>
                  <a:pt x="1029728" y="1558264"/>
                </a:lnTo>
                <a:lnTo>
                  <a:pt x="1047254" y="1579029"/>
                </a:lnTo>
                <a:lnTo>
                  <a:pt x="1096695" y="1663280"/>
                </a:lnTo>
                <a:lnTo>
                  <a:pt x="1117790" y="1698320"/>
                </a:lnTo>
                <a:lnTo>
                  <a:pt x="1128496" y="1686166"/>
                </a:lnTo>
                <a:lnTo>
                  <a:pt x="1162875" y="1651787"/>
                </a:lnTo>
                <a:lnTo>
                  <a:pt x="1228382" y="1608607"/>
                </a:lnTo>
                <a:lnTo>
                  <a:pt x="1275257" y="1538960"/>
                </a:lnTo>
                <a:lnTo>
                  <a:pt x="1317332" y="1498892"/>
                </a:lnTo>
                <a:lnTo>
                  <a:pt x="1336636" y="1478140"/>
                </a:lnTo>
                <a:lnTo>
                  <a:pt x="1369783" y="1402473"/>
                </a:lnTo>
                <a:lnTo>
                  <a:pt x="1417434" y="1339303"/>
                </a:lnTo>
                <a:lnTo>
                  <a:pt x="1436408" y="1258963"/>
                </a:lnTo>
                <a:lnTo>
                  <a:pt x="1472895" y="1186637"/>
                </a:lnTo>
                <a:lnTo>
                  <a:pt x="1479816" y="1098143"/>
                </a:lnTo>
                <a:lnTo>
                  <a:pt x="1501470" y="1026274"/>
                </a:lnTo>
                <a:lnTo>
                  <a:pt x="1499463" y="993127"/>
                </a:lnTo>
                <a:lnTo>
                  <a:pt x="1493100" y="935875"/>
                </a:lnTo>
                <a:lnTo>
                  <a:pt x="1501355" y="869581"/>
                </a:lnTo>
                <a:lnTo>
                  <a:pt x="1501470" y="851725"/>
                </a:lnTo>
                <a:lnTo>
                  <a:pt x="1480261" y="781304"/>
                </a:lnTo>
                <a:lnTo>
                  <a:pt x="1478483" y="764006"/>
                </a:lnTo>
                <a:lnTo>
                  <a:pt x="1474685" y="697166"/>
                </a:lnTo>
                <a:lnTo>
                  <a:pt x="1436408" y="617029"/>
                </a:lnTo>
                <a:lnTo>
                  <a:pt x="1417320" y="538695"/>
                </a:lnTo>
                <a:lnTo>
                  <a:pt x="1367663" y="469938"/>
                </a:lnTo>
                <a:lnTo>
                  <a:pt x="1335303" y="395401"/>
                </a:lnTo>
                <a:lnTo>
                  <a:pt x="1279944" y="342049"/>
                </a:lnTo>
                <a:lnTo>
                  <a:pt x="1276261" y="339928"/>
                </a:lnTo>
                <a:lnTo>
                  <a:pt x="1228382" y="267500"/>
                </a:lnTo>
                <a:lnTo>
                  <a:pt x="1157859" y="221640"/>
                </a:lnTo>
                <a:lnTo>
                  <a:pt x="1148372" y="210134"/>
                </a:lnTo>
                <a:lnTo>
                  <a:pt x="1117003" y="177888"/>
                </a:lnTo>
                <a:lnTo>
                  <a:pt x="1052728" y="289153"/>
                </a:lnTo>
                <a:lnTo>
                  <a:pt x="1030960" y="317055"/>
                </a:lnTo>
                <a:lnTo>
                  <a:pt x="1003058" y="335013"/>
                </a:lnTo>
                <a:lnTo>
                  <a:pt x="979627" y="342049"/>
                </a:lnTo>
                <a:lnTo>
                  <a:pt x="937996" y="342163"/>
                </a:lnTo>
                <a:lnTo>
                  <a:pt x="907643" y="330441"/>
                </a:lnTo>
                <a:lnTo>
                  <a:pt x="880973" y="307454"/>
                </a:lnTo>
                <a:lnTo>
                  <a:pt x="865454" y="283019"/>
                </a:lnTo>
                <a:lnTo>
                  <a:pt x="857872" y="254228"/>
                </a:lnTo>
                <a:lnTo>
                  <a:pt x="859104" y="217843"/>
                </a:lnTo>
                <a:lnTo>
                  <a:pt x="874496" y="181686"/>
                </a:lnTo>
                <a:lnTo>
                  <a:pt x="935774" y="76555"/>
                </a:lnTo>
                <a:lnTo>
                  <a:pt x="957414" y="80352"/>
                </a:lnTo>
                <a:lnTo>
                  <a:pt x="1022261" y="130009"/>
                </a:lnTo>
                <a:lnTo>
                  <a:pt x="1092784" y="160591"/>
                </a:lnTo>
                <a:lnTo>
                  <a:pt x="1104392" y="168071"/>
                </a:lnTo>
                <a:lnTo>
                  <a:pt x="1114107" y="176441"/>
                </a:lnTo>
                <a:lnTo>
                  <a:pt x="1112202" y="171856"/>
                </a:lnTo>
                <a:lnTo>
                  <a:pt x="1102385" y="162483"/>
                </a:lnTo>
                <a:lnTo>
                  <a:pt x="1024153" y="128117"/>
                </a:lnTo>
                <a:lnTo>
                  <a:pt x="959319" y="78346"/>
                </a:lnTo>
                <a:lnTo>
                  <a:pt x="876960" y="59588"/>
                </a:lnTo>
                <a:lnTo>
                  <a:pt x="806538" y="23101"/>
                </a:lnTo>
                <a:lnTo>
                  <a:pt x="726186" y="17411"/>
                </a:lnTo>
                <a:lnTo>
                  <a:pt x="714578" y="15621"/>
                </a:lnTo>
                <a:lnTo>
                  <a:pt x="663016" y="114"/>
                </a:lnTo>
                <a:lnTo>
                  <a:pt x="659447" y="673"/>
                </a:lnTo>
                <a:lnTo>
                  <a:pt x="621284" y="438137"/>
                </a:lnTo>
                <a:lnTo>
                  <a:pt x="619277" y="443826"/>
                </a:lnTo>
                <a:lnTo>
                  <a:pt x="582333" y="443941"/>
                </a:lnTo>
                <a:lnTo>
                  <a:pt x="581215" y="131902"/>
                </a:lnTo>
                <a:lnTo>
                  <a:pt x="534568" y="131902"/>
                </a:lnTo>
                <a:lnTo>
                  <a:pt x="533450" y="443941"/>
                </a:lnTo>
                <a:lnTo>
                  <a:pt x="496392" y="443826"/>
                </a:lnTo>
                <a:lnTo>
                  <a:pt x="495173" y="437476"/>
                </a:lnTo>
                <a:lnTo>
                  <a:pt x="457009" y="114"/>
                </a:lnTo>
                <a:lnTo>
                  <a:pt x="452653" y="0"/>
                </a:lnTo>
                <a:lnTo>
                  <a:pt x="413029" y="12280"/>
                </a:lnTo>
                <a:lnTo>
                  <a:pt x="389597" y="17411"/>
                </a:lnTo>
                <a:lnTo>
                  <a:pt x="311137" y="23101"/>
                </a:lnTo>
                <a:lnTo>
                  <a:pt x="238823" y="59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409237" y="5828874"/>
            <a:ext cx="20307" cy="161264"/>
          </a:xfrm>
          <a:custGeom>
            <a:avLst/>
            <a:gdLst/>
            <a:ahLst/>
            <a:cxnLst/>
            <a:rect l="l" t="t" r="r" b="b"/>
            <a:pathLst>
              <a:path w="20307" h="161264">
                <a:moveTo>
                  <a:pt x="1892" y="158369"/>
                </a:moveTo>
                <a:lnTo>
                  <a:pt x="1892" y="2908"/>
                </a:lnTo>
                <a:lnTo>
                  <a:pt x="20307" y="1790"/>
                </a:lnTo>
                <a:lnTo>
                  <a:pt x="19977" y="457"/>
                </a:lnTo>
                <a:lnTo>
                  <a:pt x="1219" y="0"/>
                </a:lnTo>
                <a:lnTo>
                  <a:pt x="0" y="1117"/>
                </a:lnTo>
                <a:lnTo>
                  <a:pt x="0" y="160147"/>
                </a:lnTo>
                <a:lnTo>
                  <a:pt x="1219" y="161264"/>
                </a:lnTo>
                <a:lnTo>
                  <a:pt x="19977" y="160705"/>
                </a:lnTo>
                <a:lnTo>
                  <a:pt x="20307" y="159372"/>
                </a:lnTo>
                <a:lnTo>
                  <a:pt x="1892" y="158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429206" y="5782123"/>
            <a:ext cx="27571" cy="48539"/>
          </a:xfrm>
          <a:custGeom>
            <a:avLst/>
            <a:gdLst/>
            <a:ahLst/>
            <a:cxnLst/>
            <a:rect l="l" t="t" r="r" b="b"/>
            <a:pathLst>
              <a:path w="27571" h="48539">
                <a:moveTo>
                  <a:pt x="22098" y="13944"/>
                </a:moveTo>
                <a:lnTo>
                  <a:pt x="20866" y="0"/>
                </a:lnTo>
                <a:lnTo>
                  <a:pt x="6705" y="0"/>
                </a:lnTo>
                <a:lnTo>
                  <a:pt x="5473" y="13944"/>
                </a:lnTo>
                <a:lnTo>
                  <a:pt x="1117" y="15392"/>
                </a:lnTo>
                <a:lnTo>
                  <a:pt x="0" y="47205"/>
                </a:lnTo>
                <a:lnTo>
                  <a:pt x="342" y="48539"/>
                </a:lnTo>
                <a:lnTo>
                  <a:pt x="27241" y="48539"/>
                </a:lnTo>
                <a:lnTo>
                  <a:pt x="27571" y="47320"/>
                </a:lnTo>
                <a:lnTo>
                  <a:pt x="26454" y="15392"/>
                </a:lnTo>
                <a:lnTo>
                  <a:pt x="22098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411130" y="5830661"/>
            <a:ext cx="128676" cy="157581"/>
          </a:xfrm>
          <a:custGeom>
            <a:avLst/>
            <a:gdLst/>
            <a:ahLst/>
            <a:cxnLst/>
            <a:rect l="l" t="t" r="r" b="b"/>
            <a:pathLst>
              <a:path w="128676" h="157581">
                <a:moveTo>
                  <a:pt x="128676" y="156578"/>
                </a:moveTo>
                <a:lnTo>
                  <a:pt x="128676" y="1117"/>
                </a:lnTo>
                <a:lnTo>
                  <a:pt x="110261" y="0"/>
                </a:lnTo>
                <a:lnTo>
                  <a:pt x="18415" y="0"/>
                </a:lnTo>
                <a:lnTo>
                  <a:pt x="0" y="1117"/>
                </a:lnTo>
                <a:lnTo>
                  <a:pt x="0" y="156578"/>
                </a:lnTo>
                <a:lnTo>
                  <a:pt x="18415" y="157581"/>
                </a:lnTo>
                <a:lnTo>
                  <a:pt x="110261" y="157581"/>
                </a:lnTo>
                <a:lnTo>
                  <a:pt x="128676" y="15657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435906" y="5468520"/>
            <a:ext cx="32029" cy="15062"/>
          </a:xfrm>
          <a:custGeom>
            <a:avLst/>
            <a:gdLst/>
            <a:ahLst/>
            <a:cxnLst/>
            <a:rect l="l" t="t" r="r" b="b"/>
            <a:pathLst>
              <a:path w="32029" h="15062">
                <a:moveTo>
                  <a:pt x="0" y="444"/>
                </a:moveTo>
                <a:lnTo>
                  <a:pt x="0" y="14617"/>
                </a:lnTo>
                <a:lnTo>
                  <a:pt x="32029" y="15062"/>
                </a:lnTo>
                <a:lnTo>
                  <a:pt x="31470" y="13398"/>
                </a:lnTo>
                <a:lnTo>
                  <a:pt x="31470" y="1676"/>
                </a:lnTo>
                <a:lnTo>
                  <a:pt x="32029" y="0"/>
                </a:lnTo>
                <a:lnTo>
                  <a:pt x="0" y="444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488805" y="5989587"/>
            <a:ext cx="53124" cy="89268"/>
          </a:xfrm>
          <a:custGeom>
            <a:avLst/>
            <a:gdLst/>
            <a:ahLst/>
            <a:cxnLst/>
            <a:rect l="l" t="t" r="r" b="b"/>
            <a:pathLst>
              <a:path w="53124" h="89268">
                <a:moveTo>
                  <a:pt x="558" y="89268"/>
                </a:moveTo>
                <a:lnTo>
                  <a:pt x="52895" y="89268"/>
                </a:lnTo>
                <a:lnTo>
                  <a:pt x="53124" y="114"/>
                </a:lnTo>
                <a:lnTo>
                  <a:pt x="32918" y="0"/>
                </a:lnTo>
                <a:lnTo>
                  <a:pt x="31699" y="29908"/>
                </a:lnTo>
                <a:lnTo>
                  <a:pt x="27457" y="31356"/>
                </a:lnTo>
                <a:lnTo>
                  <a:pt x="26111" y="45300"/>
                </a:lnTo>
                <a:lnTo>
                  <a:pt x="12052" y="45300"/>
                </a:lnTo>
                <a:lnTo>
                  <a:pt x="10604" y="31470"/>
                </a:lnTo>
                <a:lnTo>
                  <a:pt x="8483" y="29794"/>
                </a:lnTo>
                <a:lnTo>
                  <a:pt x="7137" y="0"/>
                </a:lnTo>
                <a:lnTo>
                  <a:pt x="0" y="444"/>
                </a:lnTo>
                <a:lnTo>
                  <a:pt x="558" y="892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410461" y="5989585"/>
            <a:ext cx="51562" cy="89280"/>
          </a:xfrm>
          <a:custGeom>
            <a:avLst/>
            <a:gdLst/>
            <a:ahLst/>
            <a:cxnLst/>
            <a:rect l="l" t="t" r="r" b="b"/>
            <a:pathLst>
              <a:path w="51562" h="89280">
                <a:moveTo>
                  <a:pt x="673" y="89281"/>
                </a:moveTo>
                <a:lnTo>
                  <a:pt x="51003" y="89281"/>
                </a:lnTo>
                <a:lnTo>
                  <a:pt x="51562" y="444"/>
                </a:lnTo>
                <a:lnTo>
                  <a:pt x="46316" y="0"/>
                </a:lnTo>
                <a:lnTo>
                  <a:pt x="45199" y="29908"/>
                </a:lnTo>
                <a:lnTo>
                  <a:pt x="40843" y="31356"/>
                </a:lnTo>
                <a:lnTo>
                  <a:pt x="39624" y="45300"/>
                </a:lnTo>
                <a:lnTo>
                  <a:pt x="25450" y="45300"/>
                </a:lnTo>
                <a:lnTo>
                  <a:pt x="24218" y="31356"/>
                </a:lnTo>
                <a:lnTo>
                  <a:pt x="19862" y="29908"/>
                </a:lnTo>
                <a:lnTo>
                  <a:pt x="18745" y="0"/>
                </a:lnTo>
                <a:lnTo>
                  <a:pt x="0" y="558"/>
                </a:lnTo>
                <a:lnTo>
                  <a:pt x="673" y="8928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775731" y="5896724"/>
            <a:ext cx="98209" cy="294741"/>
          </a:xfrm>
          <a:custGeom>
            <a:avLst/>
            <a:gdLst/>
            <a:ahLst/>
            <a:cxnLst/>
            <a:rect l="l" t="t" r="r" b="b"/>
            <a:pathLst>
              <a:path w="98209" h="294741">
                <a:moveTo>
                  <a:pt x="98209" y="294741"/>
                </a:moveTo>
                <a:lnTo>
                  <a:pt x="98209" y="0"/>
                </a:lnTo>
                <a:lnTo>
                  <a:pt x="0" y="0"/>
                </a:lnTo>
                <a:lnTo>
                  <a:pt x="0" y="294741"/>
                </a:lnTo>
                <a:lnTo>
                  <a:pt x="98209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117071" y="5896724"/>
            <a:ext cx="98094" cy="294741"/>
          </a:xfrm>
          <a:custGeom>
            <a:avLst/>
            <a:gdLst/>
            <a:ahLst/>
            <a:cxnLst/>
            <a:rect l="l" t="t" r="r" b="b"/>
            <a:pathLst>
              <a:path w="98094" h="294741">
                <a:moveTo>
                  <a:pt x="98094" y="294741"/>
                </a:moveTo>
                <a:lnTo>
                  <a:pt x="98094" y="0"/>
                </a:lnTo>
                <a:lnTo>
                  <a:pt x="0" y="0"/>
                </a:lnTo>
                <a:lnTo>
                  <a:pt x="0" y="294741"/>
                </a:lnTo>
                <a:lnTo>
                  <a:pt x="98094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475080" y="5045111"/>
            <a:ext cx="40843" cy="466712"/>
          </a:xfrm>
          <a:custGeom>
            <a:avLst/>
            <a:gdLst/>
            <a:ahLst/>
            <a:cxnLst/>
            <a:rect l="l" t="t" r="r" b="b"/>
            <a:pathLst>
              <a:path w="40843" h="466712">
                <a:moveTo>
                  <a:pt x="40843" y="66179"/>
                </a:moveTo>
                <a:lnTo>
                  <a:pt x="39954" y="0"/>
                </a:lnTo>
                <a:lnTo>
                  <a:pt x="889" y="0"/>
                </a:lnTo>
                <a:lnTo>
                  <a:pt x="0" y="8928"/>
                </a:lnTo>
                <a:lnTo>
                  <a:pt x="0" y="457784"/>
                </a:lnTo>
                <a:lnTo>
                  <a:pt x="889" y="466712"/>
                </a:lnTo>
                <a:lnTo>
                  <a:pt x="39954" y="466712"/>
                </a:lnTo>
                <a:lnTo>
                  <a:pt x="40843" y="383235"/>
                </a:lnTo>
                <a:lnTo>
                  <a:pt x="40843" y="6617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813786" y="5932996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6" y="0"/>
                </a:moveTo>
                <a:lnTo>
                  <a:pt x="228" y="0"/>
                </a:lnTo>
                <a:lnTo>
                  <a:pt x="0" y="28130"/>
                </a:lnTo>
                <a:lnTo>
                  <a:pt x="1447" y="27571"/>
                </a:lnTo>
                <a:lnTo>
                  <a:pt x="2120" y="7594"/>
                </a:lnTo>
                <a:lnTo>
                  <a:pt x="21983" y="7594"/>
                </a:lnTo>
                <a:lnTo>
                  <a:pt x="22542" y="27571"/>
                </a:lnTo>
                <a:lnTo>
                  <a:pt x="23990" y="28130"/>
                </a:lnTo>
                <a:lnTo>
                  <a:pt x="23876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153223" y="5932998"/>
            <a:ext cx="25666" cy="222199"/>
          </a:xfrm>
          <a:custGeom>
            <a:avLst/>
            <a:gdLst/>
            <a:ahLst/>
            <a:cxnLst/>
            <a:rect l="l" t="t" r="r" b="b"/>
            <a:pathLst>
              <a:path w="25666" h="222199">
                <a:moveTo>
                  <a:pt x="114" y="0"/>
                </a:moveTo>
                <a:lnTo>
                  <a:pt x="0" y="28130"/>
                </a:lnTo>
                <a:lnTo>
                  <a:pt x="1447" y="27571"/>
                </a:lnTo>
                <a:lnTo>
                  <a:pt x="2006" y="7594"/>
                </a:lnTo>
                <a:lnTo>
                  <a:pt x="21869" y="7594"/>
                </a:lnTo>
                <a:lnTo>
                  <a:pt x="22542" y="27571"/>
                </a:lnTo>
                <a:lnTo>
                  <a:pt x="23774" y="28803"/>
                </a:lnTo>
                <a:lnTo>
                  <a:pt x="23774" y="193408"/>
                </a:lnTo>
                <a:lnTo>
                  <a:pt x="22542" y="194640"/>
                </a:lnTo>
                <a:lnTo>
                  <a:pt x="21869" y="214604"/>
                </a:lnTo>
                <a:lnTo>
                  <a:pt x="2006" y="214604"/>
                </a:lnTo>
                <a:lnTo>
                  <a:pt x="1447" y="194525"/>
                </a:lnTo>
                <a:lnTo>
                  <a:pt x="0" y="194081"/>
                </a:lnTo>
                <a:lnTo>
                  <a:pt x="114" y="222199"/>
                </a:lnTo>
                <a:lnTo>
                  <a:pt x="25666" y="222199"/>
                </a:lnTo>
                <a:lnTo>
                  <a:pt x="2566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813784" y="6127071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5" y="28130"/>
                </a:moveTo>
                <a:lnTo>
                  <a:pt x="23990" y="0"/>
                </a:lnTo>
                <a:lnTo>
                  <a:pt x="22542" y="444"/>
                </a:lnTo>
                <a:lnTo>
                  <a:pt x="21983" y="20535"/>
                </a:lnTo>
                <a:lnTo>
                  <a:pt x="2120" y="20535"/>
                </a:lnTo>
                <a:lnTo>
                  <a:pt x="1447" y="444"/>
                </a:lnTo>
                <a:lnTo>
                  <a:pt x="0" y="0"/>
                </a:lnTo>
                <a:lnTo>
                  <a:pt x="228" y="28130"/>
                </a:lnTo>
                <a:lnTo>
                  <a:pt x="23875" y="281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495607" y="5955884"/>
            <a:ext cx="23215" cy="24993"/>
          </a:xfrm>
          <a:custGeom>
            <a:avLst/>
            <a:gdLst/>
            <a:ahLst/>
            <a:cxnLst/>
            <a:rect l="l" t="t" r="r" b="b"/>
            <a:pathLst>
              <a:path w="23215" h="24993">
                <a:moveTo>
                  <a:pt x="19646" y="3454"/>
                </a:moveTo>
                <a:lnTo>
                  <a:pt x="11607" y="0"/>
                </a:lnTo>
                <a:lnTo>
                  <a:pt x="3352" y="1892"/>
                </a:lnTo>
                <a:lnTo>
                  <a:pt x="0" y="6248"/>
                </a:lnTo>
                <a:lnTo>
                  <a:pt x="228" y="20980"/>
                </a:lnTo>
                <a:lnTo>
                  <a:pt x="4025" y="24879"/>
                </a:lnTo>
                <a:lnTo>
                  <a:pt x="16852" y="24993"/>
                </a:lnTo>
                <a:lnTo>
                  <a:pt x="21323" y="21869"/>
                </a:lnTo>
                <a:lnTo>
                  <a:pt x="23215" y="11595"/>
                </a:lnTo>
                <a:lnTo>
                  <a:pt x="19646" y="3454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850157" y="5104255"/>
            <a:ext cx="96100" cy="93865"/>
          </a:xfrm>
          <a:custGeom>
            <a:avLst/>
            <a:gdLst/>
            <a:ahLst/>
            <a:cxnLst/>
            <a:rect l="l" t="t" r="r" b="b"/>
            <a:pathLst>
              <a:path w="96100" h="93865">
                <a:moveTo>
                  <a:pt x="67640" y="3911"/>
                </a:moveTo>
                <a:lnTo>
                  <a:pt x="52235" y="0"/>
                </a:lnTo>
                <a:lnTo>
                  <a:pt x="34378" y="1904"/>
                </a:lnTo>
                <a:lnTo>
                  <a:pt x="21094" y="7708"/>
                </a:lnTo>
                <a:lnTo>
                  <a:pt x="12395" y="16192"/>
                </a:lnTo>
                <a:lnTo>
                  <a:pt x="2578" y="33146"/>
                </a:lnTo>
                <a:lnTo>
                  <a:pt x="0" y="46100"/>
                </a:lnTo>
                <a:lnTo>
                  <a:pt x="2578" y="63284"/>
                </a:lnTo>
                <a:lnTo>
                  <a:pt x="10502" y="78244"/>
                </a:lnTo>
                <a:lnTo>
                  <a:pt x="21882" y="87833"/>
                </a:lnTo>
                <a:lnTo>
                  <a:pt x="35052" y="93865"/>
                </a:lnTo>
                <a:lnTo>
                  <a:pt x="59385" y="93751"/>
                </a:lnTo>
                <a:lnTo>
                  <a:pt x="69532" y="90512"/>
                </a:lnTo>
                <a:lnTo>
                  <a:pt x="82143" y="82143"/>
                </a:lnTo>
                <a:lnTo>
                  <a:pt x="92417" y="65633"/>
                </a:lnTo>
                <a:lnTo>
                  <a:pt x="96100" y="47764"/>
                </a:lnTo>
                <a:lnTo>
                  <a:pt x="92303" y="30810"/>
                </a:lnTo>
                <a:lnTo>
                  <a:pt x="88950" y="22771"/>
                </a:lnTo>
                <a:lnTo>
                  <a:pt x="79019" y="11607"/>
                </a:lnTo>
                <a:lnTo>
                  <a:pt x="67640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046981" y="5104255"/>
            <a:ext cx="91846" cy="93751"/>
          </a:xfrm>
          <a:custGeom>
            <a:avLst/>
            <a:gdLst/>
            <a:ahLst/>
            <a:cxnLst/>
            <a:rect l="l" t="t" r="r" b="b"/>
            <a:pathLst>
              <a:path w="91846" h="93751">
                <a:moveTo>
                  <a:pt x="65062" y="3911"/>
                </a:moveTo>
                <a:lnTo>
                  <a:pt x="49656" y="0"/>
                </a:lnTo>
                <a:lnTo>
                  <a:pt x="31915" y="1904"/>
                </a:lnTo>
                <a:lnTo>
                  <a:pt x="24320" y="5803"/>
                </a:lnTo>
                <a:lnTo>
                  <a:pt x="9817" y="16192"/>
                </a:lnTo>
                <a:lnTo>
                  <a:pt x="0" y="35051"/>
                </a:lnTo>
                <a:lnTo>
                  <a:pt x="114" y="59372"/>
                </a:lnTo>
                <a:lnTo>
                  <a:pt x="1892" y="67081"/>
                </a:lnTo>
                <a:lnTo>
                  <a:pt x="5803" y="72770"/>
                </a:lnTo>
                <a:lnTo>
                  <a:pt x="19418" y="87833"/>
                </a:lnTo>
                <a:lnTo>
                  <a:pt x="32473" y="93751"/>
                </a:lnTo>
                <a:lnTo>
                  <a:pt x="58699" y="93751"/>
                </a:lnTo>
                <a:lnTo>
                  <a:pt x="67297" y="90741"/>
                </a:lnTo>
                <a:lnTo>
                  <a:pt x="81470" y="80136"/>
                </a:lnTo>
                <a:lnTo>
                  <a:pt x="87947" y="71424"/>
                </a:lnTo>
                <a:lnTo>
                  <a:pt x="91846" y="60045"/>
                </a:lnTo>
                <a:lnTo>
                  <a:pt x="91846" y="34493"/>
                </a:lnTo>
                <a:lnTo>
                  <a:pt x="86271" y="22885"/>
                </a:lnTo>
                <a:lnTo>
                  <a:pt x="76784" y="1139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456444" y="5828880"/>
            <a:ext cx="39941" cy="1778"/>
          </a:xfrm>
          <a:custGeom>
            <a:avLst/>
            <a:gdLst/>
            <a:ahLst/>
            <a:cxnLst/>
            <a:rect l="l" t="t" r="r" b="b"/>
            <a:pathLst>
              <a:path w="39941" h="1777">
                <a:moveTo>
                  <a:pt x="5575" y="0"/>
                </a:moveTo>
                <a:lnTo>
                  <a:pt x="330" y="558"/>
                </a:lnTo>
                <a:lnTo>
                  <a:pt x="0" y="1778"/>
                </a:lnTo>
                <a:lnTo>
                  <a:pt x="39941" y="1778"/>
                </a:lnTo>
                <a:lnTo>
                  <a:pt x="39497" y="444"/>
                </a:lnTo>
                <a:lnTo>
                  <a:pt x="32359" y="0"/>
                </a:lnTo>
                <a:lnTo>
                  <a:pt x="55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813786" y="5960567"/>
            <a:ext cx="23990" cy="166954"/>
          </a:xfrm>
          <a:custGeom>
            <a:avLst/>
            <a:gdLst/>
            <a:ahLst/>
            <a:cxnLst/>
            <a:rect l="l" t="t" r="r" b="b"/>
            <a:pathLst>
              <a:path w="23990" h="166954">
                <a:moveTo>
                  <a:pt x="23990" y="166509"/>
                </a:moveTo>
                <a:lnTo>
                  <a:pt x="23990" y="558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6954"/>
                </a:lnTo>
                <a:lnTo>
                  <a:pt x="23990" y="1665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153221" y="5960567"/>
            <a:ext cx="23774" cy="167068"/>
          </a:xfrm>
          <a:custGeom>
            <a:avLst/>
            <a:gdLst/>
            <a:ahLst/>
            <a:cxnLst/>
            <a:rect l="l" t="t" r="r" b="b"/>
            <a:pathLst>
              <a:path w="23774" h="167068">
                <a:moveTo>
                  <a:pt x="23774" y="165836"/>
                </a:moveTo>
                <a:lnTo>
                  <a:pt x="23774" y="1231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7068"/>
                </a:lnTo>
                <a:lnTo>
                  <a:pt x="23774" y="1658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850163" y="6500036"/>
            <a:ext cx="96316" cy="93637"/>
          </a:xfrm>
          <a:custGeom>
            <a:avLst/>
            <a:gdLst/>
            <a:ahLst/>
            <a:cxnLst/>
            <a:rect l="l" t="t" r="r" b="b"/>
            <a:pathLst>
              <a:path w="96316" h="93637">
                <a:moveTo>
                  <a:pt x="69418" y="3911"/>
                </a:moveTo>
                <a:lnTo>
                  <a:pt x="56134" y="114"/>
                </a:lnTo>
                <a:lnTo>
                  <a:pt x="36385" y="0"/>
                </a:lnTo>
                <a:lnTo>
                  <a:pt x="22987" y="5803"/>
                </a:lnTo>
                <a:lnTo>
                  <a:pt x="9829" y="17411"/>
                </a:lnTo>
                <a:lnTo>
                  <a:pt x="2578" y="31140"/>
                </a:lnTo>
                <a:lnTo>
                  <a:pt x="0" y="44094"/>
                </a:lnTo>
                <a:lnTo>
                  <a:pt x="2578" y="61277"/>
                </a:lnTo>
                <a:lnTo>
                  <a:pt x="10490" y="76339"/>
                </a:lnTo>
                <a:lnTo>
                  <a:pt x="23660" y="87947"/>
                </a:lnTo>
                <a:lnTo>
                  <a:pt x="40843" y="93637"/>
                </a:lnTo>
                <a:lnTo>
                  <a:pt x="55575" y="93637"/>
                </a:lnTo>
                <a:lnTo>
                  <a:pt x="72428" y="87718"/>
                </a:lnTo>
                <a:lnTo>
                  <a:pt x="84823" y="77000"/>
                </a:lnTo>
                <a:lnTo>
                  <a:pt x="90512" y="69418"/>
                </a:lnTo>
                <a:lnTo>
                  <a:pt x="96316" y="48323"/>
                </a:lnTo>
                <a:lnTo>
                  <a:pt x="92290" y="30695"/>
                </a:lnTo>
                <a:lnTo>
                  <a:pt x="86715" y="19202"/>
                </a:lnTo>
                <a:lnTo>
                  <a:pt x="77457" y="9385"/>
                </a:lnTo>
                <a:lnTo>
                  <a:pt x="69418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046977" y="6500045"/>
            <a:ext cx="91846" cy="93624"/>
          </a:xfrm>
          <a:custGeom>
            <a:avLst/>
            <a:gdLst/>
            <a:ahLst/>
            <a:cxnLst/>
            <a:rect l="l" t="t" r="r" b="b"/>
            <a:pathLst>
              <a:path w="91846" h="93624">
                <a:moveTo>
                  <a:pt x="63169" y="1892"/>
                </a:moveTo>
                <a:lnTo>
                  <a:pt x="55473" y="114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6954"/>
                </a:lnTo>
                <a:lnTo>
                  <a:pt x="0" y="34925"/>
                </a:lnTo>
                <a:lnTo>
                  <a:pt x="0" y="59372"/>
                </a:lnTo>
                <a:lnTo>
                  <a:pt x="5803" y="72644"/>
                </a:lnTo>
                <a:lnTo>
                  <a:pt x="17525" y="85813"/>
                </a:lnTo>
                <a:lnTo>
                  <a:pt x="30581" y="91846"/>
                </a:lnTo>
                <a:lnTo>
                  <a:pt x="40182" y="93624"/>
                </a:lnTo>
                <a:lnTo>
                  <a:pt x="53009" y="93624"/>
                </a:lnTo>
                <a:lnTo>
                  <a:pt x="69976" y="87718"/>
                </a:lnTo>
                <a:lnTo>
                  <a:pt x="78231" y="82689"/>
                </a:lnTo>
                <a:lnTo>
                  <a:pt x="87947" y="69405"/>
                </a:lnTo>
                <a:lnTo>
                  <a:pt x="91846" y="59918"/>
                </a:lnTo>
                <a:lnTo>
                  <a:pt x="91846" y="34366"/>
                </a:lnTo>
                <a:lnTo>
                  <a:pt x="86385" y="20751"/>
                </a:lnTo>
                <a:lnTo>
                  <a:pt x="78460" y="11493"/>
                </a:lnTo>
                <a:lnTo>
                  <a:pt x="63169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940067" y="6536317"/>
            <a:ext cx="934097" cy="256006"/>
          </a:xfrm>
          <a:custGeom>
            <a:avLst/>
            <a:gdLst/>
            <a:ahLst/>
            <a:cxnLst/>
            <a:rect l="l" t="t" r="r" b="b"/>
            <a:pathLst>
              <a:path w="934097" h="256006">
                <a:moveTo>
                  <a:pt x="11722" y="89611"/>
                </a:moveTo>
                <a:lnTo>
                  <a:pt x="86042" y="122300"/>
                </a:lnTo>
                <a:lnTo>
                  <a:pt x="153009" y="171742"/>
                </a:lnTo>
                <a:lnTo>
                  <a:pt x="233133" y="190944"/>
                </a:lnTo>
                <a:lnTo>
                  <a:pt x="305561" y="227431"/>
                </a:lnTo>
                <a:lnTo>
                  <a:pt x="317055" y="229222"/>
                </a:lnTo>
                <a:lnTo>
                  <a:pt x="395401" y="234911"/>
                </a:lnTo>
                <a:lnTo>
                  <a:pt x="465823" y="256006"/>
                </a:lnTo>
                <a:lnTo>
                  <a:pt x="486346" y="255892"/>
                </a:lnTo>
                <a:lnTo>
                  <a:pt x="557555" y="248196"/>
                </a:lnTo>
                <a:lnTo>
                  <a:pt x="620610" y="255892"/>
                </a:lnTo>
                <a:lnTo>
                  <a:pt x="643039" y="256006"/>
                </a:lnTo>
                <a:lnTo>
                  <a:pt x="715467" y="234911"/>
                </a:lnTo>
                <a:lnTo>
                  <a:pt x="799617" y="229336"/>
                </a:lnTo>
                <a:lnTo>
                  <a:pt x="877735" y="190944"/>
                </a:lnTo>
                <a:lnTo>
                  <a:pt x="933983" y="178104"/>
                </a:lnTo>
                <a:lnTo>
                  <a:pt x="934097" y="175882"/>
                </a:lnTo>
                <a:lnTo>
                  <a:pt x="903401" y="124205"/>
                </a:lnTo>
                <a:lnTo>
                  <a:pt x="901280" y="124650"/>
                </a:lnTo>
                <a:lnTo>
                  <a:pt x="817244" y="155232"/>
                </a:lnTo>
                <a:lnTo>
                  <a:pt x="742810" y="174421"/>
                </a:lnTo>
                <a:lnTo>
                  <a:pt x="715695" y="180225"/>
                </a:lnTo>
                <a:lnTo>
                  <a:pt x="636117" y="43738"/>
                </a:lnTo>
                <a:lnTo>
                  <a:pt x="618705" y="22986"/>
                </a:lnTo>
                <a:lnTo>
                  <a:pt x="595833" y="7696"/>
                </a:lnTo>
                <a:lnTo>
                  <a:pt x="571055" y="0"/>
                </a:lnTo>
                <a:lnTo>
                  <a:pt x="539813" y="0"/>
                </a:lnTo>
                <a:lnTo>
                  <a:pt x="515035" y="7696"/>
                </a:lnTo>
                <a:lnTo>
                  <a:pt x="492150" y="22986"/>
                </a:lnTo>
                <a:lnTo>
                  <a:pt x="475640" y="42849"/>
                </a:lnTo>
                <a:lnTo>
                  <a:pt x="395173" y="180225"/>
                </a:lnTo>
                <a:lnTo>
                  <a:pt x="374307" y="175767"/>
                </a:lnTo>
                <a:lnTo>
                  <a:pt x="297853" y="156679"/>
                </a:lnTo>
                <a:lnTo>
                  <a:pt x="211924" y="126212"/>
                </a:lnTo>
                <a:lnTo>
                  <a:pt x="208800" y="123418"/>
                </a:lnTo>
                <a:lnTo>
                  <a:pt x="207467" y="124205"/>
                </a:lnTo>
                <a:lnTo>
                  <a:pt x="179006" y="173748"/>
                </a:lnTo>
                <a:lnTo>
                  <a:pt x="169964" y="173862"/>
                </a:lnTo>
                <a:lnTo>
                  <a:pt x="154901" y="169849"/>
                </a:lnTo>
                <a:lnTo>
                  <a:pt x="87934" y="120307"/>
                </a:lnTo>
                <a:lnTo>
                  <a:pt x="13614" y="87706"/>
                </a:lnTo>
                <a:lnTo>
                  <a:pt x="0" y="74434"/>
                </a:lnTo>
                <a:lnTo>
                  <a:pt x="0" y="78117"/>
                </a:lnTo>
                <a:lnTo>
                  <a:pt x="11722" y="896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95730" y="6707953"/>
            <a:ext cx="197535" cy="83032"/>
          </a:xfrm>
          <a:custGeom>
            <a:avLst/>
            <a:gdLst/>
            <a:ahLst/>
            <a:cxnLst/>
            <a:rect l="l" t="t" r="r" b="b"/>
            <a:pathLst>
              <a:path w="197535" h="83032">
                <a:moveTo>
                  <a:pt x="29578" y="68961"/>
                </a:moveTo>
                <a:lnTo>
                  <a:pt x="4013" y="68961"/>
                </a:lnTo>
                <a:lnTo>
                  <a:pt x="0" y="78574"/>
                </a:lnTo>
                <a:lnTo>
                  <a:pt x="6476" y="80568"/>
                </a:lnTo>
                <a:lnTo>
                  <a:pt x="12166" y="80911"/>
                </a:lnTo>
                <a:lnTo>
                  <a:pt x="14173" y="78676"/>
                </a:lnTo>
                <a:lnTo>
                  <a:pt x="15519" y="82918"/>
                </a:lnTo>
                <a:lnTo>
                  <a:pt x="44640" y="81026"/>
                </a:lnTo>
                <a:lnTo>
                  <a:pt x="103898" y="74777"/>
                </a:lnTo>
                <a:lnTo>
                  <a:pt x="166839" y="82359"/>
                </a:lnTo>
                <a:lnTo>
                  <a:pt x="184149" y="83032"/>
                </a:lnTo>
                <a:lnTo>
                  <a:pt x="185813" y="76555"/>
                </a:lnTo>
                <a:lnTo>
                  <a:pt x="187490" y="81127"/>
                </a:lnTo>
                <a:lnTo>
                  <a:pt x="193065" y="80683"/>
                </a:lnTo>
                <a:lnTo>
                  <a:pt x="197535" y="79019"/>
                </a:lnTo>
                <a:lnTo>
                  <a:pt x="195414" y="68961"/>
                </a:lnTo>
                <a:lnTo>
                  <a:pt x="169964" y="68961"/>
                </a:lnTo>
                <a:lnTo>
                  <a:pt x="193509" y="65951"/>
                </a:lnTo>
                <a:lnTo>
                  <a:pt x="166725" y="114"/>
                </a:lnTo>
                <a:lnTo>
                  <a:pt x="164388" y="0"/>
                </a:lnTo>
                <a:lnTo>
                  <a:pt x="155689" y="8813"/>
                </a:lnTo>
                <a:lnTo>
                  <a:pt x="126339" y="23317"/>
                </a:lnTo>
                <a:lnTo>
                  <a:pt x="112826" y="25107"/>
                </a:lnTo>
                <a:lnTo>
                  <a:pt x="86601" y="25107"/>
                </a:lnTo>
                <a:lnTo>
                  <a:pt x="58254" y="17297"/>
                </a:lnTo>
                <a:lnTo>
                  <a:pt x="33248" y="114"/>
                </a:lnTo>
                <a:lnTo>
                  <a:pt x="5689" y="65176"/>
                </a:lnTo>
                <a:lnTo>
                  <a:pt x="12166" y="67183"/>
                </a:lnTo>
                <a:lnTo>
                  <a:pt x="29578" y="689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38484" y="6768998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342"/>
                </a:moveTo>
                <a:lnTo>
                  <a:pt x="5016" y="1447"/>
                </a:lnTo>
                <a:lnTo>
                  <a:pt x="5130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95951" y="5782123"/>
            <a:ext cx="25781" cy="48539"/>
          </a:xfrm>
          <a:custGeom>
            <a:avLst/>
            <a:gdLst/>
            <a:ahLst/>
            <a:cxnLst/>
            <a:rect l="l" t="t" r="r" b="b"/>
            <a:pathLst>
              <a:path w="25780" h="48539">
                <a:moveTo>
                  <a:pt x="20307" y="13944"/>
                </a:moveTo>
                <a:lnTo>
                  <a:pt x="18973" y="0"/>
                </a:lnTo>
                <a:lnTo>
                  <a:pt x="4914" y="0"/>
                </a:lnTo>
                <a:lnTo>
                  <a:pt x="3454" y="13944"/>
                </a:lnTo>
                <a:lnTo>
                  <a:pt x="1333" y="15506"/>
                </a:lnTo>
                <a:lnTo>
                  <a:pt x="0" y="47205"/>
                </a:lnTo>
                <a:lnTo>
                  <a:pt x="444" y="48539"/>
                </a:lnTo>
                <a:lnTo>
                  <a:pt x="25438" y="48539"/>
                </a:lnTo>
                <a:lnTo>
                  <a:pt x="25780" y="47205"/>
                </a:lnTo>
                <a:lnTo>
                  <a:pt x="24549" y="15392"/>
                </a:lnTo>
                <a:lnTo>
                  <a:pt x="20307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815233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535" y="0"/>
                </a:lnTo>
                <a:lnTo>
                  <a:pt x="673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54670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421" y="0"/>
                </a:lnTo>
                <a:lnTo>
                  <a:pt x="558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95940" y="5988243"/>
            <a:ext cx="25793" cy="46647"/>
          </a:xfrm>
          <a:custGeom>
            <a:avLst/>
            <a:gdLst/>
            <a:ahLst/>
            <a:cxnLst/>
            <a:rect l="l" t="t" r="r" b="b"/>
            <a:pathLst>
              <a:path w="25793" h="46647">
                <a:moveTo>
                  <a:pt x="25450" y="0"/>
                </a:moveTo>
                <a:lnTo>
                  <a:pt x="444" y="0"/>
                </a:lnTo>
                <a:lnTo>
                  <a:pt x="0" y="1346"/>
                </a:lnTo>
                <a:lnTo>
                  <a:pt x="1346" y="31140"/>
                </a:lnTo>
                <a:lnTo>
                  <a:pt x="3467" y="32816"/>
                </a:lnTo>
                <a:lnTo>
                  <a:pt x="4914" y="46647"/>
                </a:lnTo>
                <a:lnTo>
                  <a:pt x="18973" y="46647"/>
                </a:lnTo>
                <a:lnTo>
                  <a:pt x="20320" y="32702"/>
                </a:lnTo>
                <a:lnTo>
                  <a:pt x="24561" y="31254"/>
                </a:lnTo>
                <a:lnTo>
                  <a:pt x="25793" y="1346"/>
                </a:lnTo>
                <a:lnTo>
                  <a:pt x="2545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429213" y="5988243"/>
            <a:ext cx="27559" cy="46647"/>
          </a:xfrm>
          <a:custGeom>
            <a:avLst/>
            <a:gdLst/>
            <a:ahLst/>
            <a:cxnLst/>
            <a:rect l="l" t="t" r="r" b="b"/>
            <a:pathLst>
              <a:path w="27559" h="46647">
                <a:moveTo>
                  <a:pt x="27228" y="0"/>
                </a:moveTo>
                <a:lnTo>
                  <a:pt x="330" y="0"/>
                </a:lnTo>
                <a:lnTo>
                  <a:pt x="0" y="1346"/>
                </a:lnTo>
                <a:lnTo>
                  <a:pt x="1104" y="31254"/>
                </a:lnTo>
                <a:lnTo>
                  <a:pt x="5461" y="32702"/>
                </a:lnTo>
                <a:lnTo>
                  <a:pt x="6692" y="46647"/>
                </a:lnTo>
                <a:lnTo>
                  <a:pt x="20866" y="46647"/>
                </a:lnTo>
                <a:lnTo>
                  <a:pt x="22085" y="32702"/>
                </a:lnTo>
                <a:lnTo>
                  <a:pt x="26441" y="31254"/>
                </a:lnTo>
                <a:lnTo>
                  <a:pt x="27559" y="1346"/>
                </a:lnTo>
                <a:lnTo>
                  <a:pt x="27228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825845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165166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81523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535" y="20091"/>
                </a:moveTo>
                <a:lnTo>
                  <a:pt x="21094" y="0"/>
                </a:lnTo>
                <a:lnTo>
                  <a:pt x="0" y="0"/>
                </a:lnTo>
                <a:lnTo>
                  <a:pt x="673" y="20091"/>
                </a:lnTo>
                <a:lnTo>
                  <a:pt x="20535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5467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421" y="20091"/>
                </a:moveTo>
                <a:lnTo>
                  <a:pt x="21094" y="114"/>
                </a:lnTo>
                <a:lnTo>
                  <a:pt x="0" y="0"/>
                </a:lnTo>
                <a:lnTo>
                  <a:pt x="558" y="20091"/>
                </a:lnTo>
                <a:lnTo>
                  <a:pt x="20421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518045" y="5358262"/>
            <a:ext cx="37045" cy="42748"/>
          </a:xfrm>
          <a:custGeom>
            <a:avLst/>
            <a:gdLst/>
            <a:ahLst/>
            <a:cxnLst/>
            <a:rect l="l" t="t" r="r" b="b"/>
            <a:pathLst>
              <a:path w="37045" h="42748">
                <a:moveTo>
                  <a:pt x="0" y="0"/>
                </a:moveTo>
                <a:lnTo>
                  <a:pt x="1892" y="42748"/>
                </a:lnTo>
                <a:lnTo>
                  <a:pt x="37045" y="42748"/>
                </a:lnTo>
                <a:lnTo>
                  <a:pt x="37045" y="0"/>
                </a:lnTo>
                <a:lnTo>
                  <a:pt x="0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35903" y="5358259"/>
            <a:ext cx="36944" cy="107696"/>
          </a:xfrm>
          <a:custGeom>
            <a:avLst/>
            <a:gdLst/>
            <a:ahLst/>
            <a:cxnLst/>
            <a:rect l="l" t="t" r="r" b="b"/>
            <a:pathLst>
              <a:path w="36944" h="107696">
                <a:moveTo>
                  <a:pt x="36944" y="15405"/>
                </a:moveTo>
                <a:lnTo>
                  <a:pt x="35153" y="0"/>
                </a:lnTo>
                <a:lnTo>
                  <a:pt x="0" y="0"/>
                </a:lnTo>
                <a:lnTo>
                  <a:pt x="0" y="107696"/>
                </a:lnTo>
                <a:lnTo>
                  <a:pt x="35153" y="107696"/>
                </a:lnTo>
                <a:lnTo>
                  <a:pt x="36944" y="88506"/>
                </a:lnTo>
                <a:lnTo>
                  <a:pt x="36944" y="154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519832" y="5403686"/>
            <a:ext cx="3682" cy="14947"/>
          </a:xfrm>
          <a:custGeom>
            <a:avLst/>
            <a:gdLst/>
            <a:ahLst/>
            <a:cxnLst/>
            <a:rect l="l" t="t" r="r" b="b"/>
            <a:pathLst>
              <a:path w="3683" h="14947">
                <a:moveTo>
                  <a:pt x="0" y="215"/>
                </a:moveTo>
                <a:lnTo>
                  <a:pt x="0" y="14731"/>
                </a:lnTo>
                <a:lnTo>
                  <a:pt x="3238" y="14947"/>
                </a:lnTo>
                <a:lnTo>
                  <a:pt x="3682" y="13385"/>
                </a:lnTo>
                <a:lnTo>
                  <a:pt x="3682" y="1562"/>
                </a:lnTo>
                <a:lnTo>
                  <a:pt x="3238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435908" y="5421322"/>
            <a:ext cx="119189" cy="99987"/>
          </a:xfrm>
          <a:custGeom>
            <a:avLst/>
            <a:gdLst/>
            <a:ahLst/>
            <a:cxnLst/>
            <a:rect l="l" t="t" r="r" b="b"/>
            <a:pathLst>
              <a:path w="119189" h="99987">
                <a:moveTo>
                  <a:pt x="119189" y="99987"/>
                </a:moveTo>
                <a:lnTo>
                  <a:pt x="119189" y="0"/>
                </a:lnTo>
                <a:lnTo>
                  <a:pt x="84035" y="0"/>
                </a:lnTo>
                <a:lnTo>
                  <a:pt x="82803" y="8254"/>
                </a:lnTo>
                <a:lnTo>
                  <a:pt x="81025" y="92405"/>
                </a:lnTo>
                <a:lnTo>
                  <a:pt x="38163" y="92405"/>
                </a:lnTo>
                <a:lnTo>
                  <a:pt x="35153" y="64833"/>
                </a:lnTo>
                <a:lnTo>
                  <a:pt x="0" y="64833"/>
                </a:lnTo>
                <a:lnTo>
                  <a:pt x="0" y="99987"/>
                </a:lnTo>
                <a:lnTo>
                  <a:pt x="119189" y="9998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467380" y="5468532"/>
            <a:ext cx="3682" cy="15062"/>
          </a:xfrm>
          <a:custGeom>
            <a:avLst/>
            <a:gdLst/>
            <a:ahLst/>
            <a:cxnLst/>
            <a:rect l="l" t="t" r="r" b="b"/>
            <a:pathLst>
              <a:path w="3683" h="15062">
                <a:moveTo>
                  <a:pt x="0" y="1663"/>
                </a:moveTo>
                <a:lnTo>
                  <a:pt x="0" y="13373"/>
                </a:lnTo>
                <a:lnTo>
                  <a:pt x="546" y="15062"/>
                </a:lnTo>
                <a:lnTo>
                  <a:pt x="3682" y="14719"/>
                </a:lnTo>
                <a:lnTo>
                  <a:pt x="3682" y="330"/>
                </a:lnTo>
                <a:lnTo>
                  <a:pt x="546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99625" y="5959560"/>
            <a:ext cx="15519" cy="19532"/>
          </a:xfrm>
          <a:custGeom>
            <a:avLst/>
            <a:gdLst/>
            <a:ahLst/>
            <a:cxnLst/>
            <a:rect l="l" t="t" r="r" b="b"/>
            <a:pathLst>
              <a:path w="15519" h="19532">
                <a:moveTo>
                  <a:pt x="13284" y="2235"/>
                </a:moveTo>
                <a:lnTo>
                  <a:pt x="9601" y="0"/>
                </a:lnTo>
                <a:lnTo>
                  <a:pt x="3136" y="0"/>
                </a:lnTo>
                <a:lnTo>
                  <a:pt x="0" y="2793"/>
                </a:lnTo>
                <a:lnTo>
                  <a:pt x="0" y="17411"/>
                </a:lnTo>
                <a:lnTo>
                  <a:pt x="3682" y="19532"/>
                </a:lnTo>
                <a:lnTo>
                  <a:pt x="10833" y="19303"/>
                </a:lnTo>
                <a:lnTo>
                  <a:pt x="15405" y="12382"/>
                </a:lnTo>
                <a:lnTo>
                  <a:pt x="15519" y="5803"/>
                </a:lnTo>
                <a:lnTo>
                  <a:pt x="13284" y="223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523068" y="5403683"/>
            <a:ext cx="32029" cy="14947"/>
          </a:xfrm>
          <a:custGeom>
            <a:avLst/>
            <a:gdLst/>
            <a:ahLst/>
            <a:cxnLst/>
            <a:rect l="l" t="t" r="r" b="b"/>
            <a:pathLst>
              <a:path w="32029" h="14947">
                <a:moveTo>
                  <a:pt x="0" y="0"/>
                </a:moveTo>
                <a:lnTo>
                  <a:pt x="444" y="1562"/>
                </a:lnTo>
                <a:lnTo>
                  <a:pt x="1333" y="2235"/>
                </a:lnTo>
                <a:lnTo>
                  <a:pt x="444" y="13385"/>
                </a:lnTo>
                <a:lnTo>
                  <a:pt x="0" y="14947"/>
                </a:lnTo>
                <a:lnTo>
                  <a:pt x="32029" y="14503"/>
                </a:lnTo>
                <a:lnTo>
                  <a:pt x="32029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515923" y="5111299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774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515923" y="5243098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660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515923" y="5374782"/>
            <a:ext cx="774" cy="53568"/>
          </a:xfrm>
          <a:custGeom>
            <a:avLst/>
            <a:gdLst/>
            <a:ahLst/>
            <a:cxnLst/>
            <a:rect l="l" t="t" r="r" b="b"/>
            <a:pathLst>
              <a:path w="774" h="53568">
                <a:moveTo>
                  <a:pt x="0" y="53568"/>
                </a:moveTo>
                <a:lnTo>
                  <a:pt x="774" y="787"/>
                </a:lnTo>
                <a:lnTo>
                  <a:pt x="0" y="0"/>
                </a:lnTo>
                <a:lnTo>
                  <a:pt x="0" y="535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488801" y="5738257"/>
            <a:ext cx="53124" cy="91071"/>
          </a:xfrm>
          <a:custGeom>
            <a:avLst/>
            <a:gdLst/>
            <a:ahLst/>
            <a:cxnLst/>
            <a:rect l="l" t="t" r="r" b="b"/>
            <a:pathLst>
              <a:path w="53124" h="91071">
                <a:moveTo>
                  <a:pt x="52908" y="0"/>
                </a:moveTo>
                <a:lnTo>
                  <a:pt x="558" y="0"/>
                </a:lnTo>
                <a:lnTo>
                  <a:pt x="0" y="90627"/>
                </a:lnTo>
                <a:lnTo>
                  <a:pt x="7150" y="91071"/>
                </a:lnTo>
                <a:lnTo>
                  <a:pt x="8483" y="59372"/>
                </a:lnTo>
                <a:lnTo>
                  <a:pt x="10604" y="57810"/>
                </a:lnTo>
                <a:lnTo>
                  <a:pt x="12064" y="43865"/>
                </a:lnTo>
                <a:lnTo>
                  <a:pt x="26123" y="43865"/>
                </a:lnTo>
                <a:lnTo>
                  <a:pt x="27457" y="57810"/>
                </a:lnTo>
                <a:lnTo>
                  <a:pt x="31699" y="59258"/>
                </a:lnTo>
                <a:lnTo>
                  <a:pt x="32931" y="91071"/>
                </a:lnTo>
                <a:lnTo>
                  <a:pt x="53124" y="91071"/>
                </a:lnTo>
                <a:lnTo>
                  <a:pt x="52908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410461" y="5738257"/>
            <a:ext cx="51562" cy="91186"/>
          </a:xfrm>
          <a:custGeom>
            <a:avLst/>
            <a:gdLst/>
            <a:ahLst/>
            <a:cxnLst/>
            <a:rect l="l" t="t" r="r" b="b"/>
            <a:pathLst>
              <a:path w="51562" h="91186">
                <a:moveTo>
                  <a:pt x="51003" y="0"/>
                </a:moveTo>
                <a:lnTo>
                  <a:pt x="673" y="0"/>
                </a:lnTo>
                <a:lnTo>
                  <a:pt x="0" y="90627"/>
                </a:lnTo>
                <a:lnTo>
                  <a:pt x="18745" y="91071"/>
                </a:lnTo>
                <a:lnTo>
                  <a:pt x="19862" y="59258"/>
                </a:lnTo>
                <a:lnTo>
                  <a:pt x="24218" y="57810"/>
                </a:lnTo>
                <a:lnTo>
                  <a:pt x="25450" y="43865"/>
                </a:lnTo>
                <a:lnTo>
                  <a:pt x="39611" y="43865"/>
                </a:lnTo>
                <a:lnTo>
                  <a:pt x="40843" y="57810"/>
                </a:lnTo>
                <a:lnTo>
                  <a:pt x="45199" y="59258"/>
                </a:lnTo>
                <a:lnTo>
                  <a:pt x="46316" y="91186"/>
                </a:lnTo>
                <a:lnTo>
                  <a:pt x="51562" y="90627"/>
                </a:lnTo>
                <a:lnTo>
                  <a:pt x="51003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093343" y="5258821"/>
            <a:ext cx="275094" cy="284810"/>
          </a:xfrm>
          <a:custGeom>
            <a:avLst/>
            <a:gdLst/>
            <a:ahLst/>
            <a:cxnLst/>
            <a:rect l="l" t="t" r="r" b="b"/>
            <a:pathLst>
              <a:path w="275094" h="284810">
                <a:moveTo>
                  <a:pt x="177660" y="183591"/>
                </a:moveTo>
                <a:lnTo>
                  <a:pt x="173875" y="164388"/>
                </a:lnTo>
                <a:lnTo>
                  <a:pt x="158813" y="137502"/>
                </a:lnTo>
                <a:lnTo>
                  <a:pt x="137604" y="118529"/>
                </a:lnTo>
                <a:lnTo>
                  <a:pt x="108140" y="105130"/>
                </a:lnTo>
                <a:lnTo>
                  <a:pt x="160705" y="37058"/>
                </a:lnTo>
                <a:lnTo>
                  <a:pt x="160477" y="32816"/>
                </a:lnTo>
                <a:lnTo>
                  <a:pt x="139611" y="13398"/>
                </a:lnTo>
                <a:lnTo>
                  <a:pt x="126110" y="0"/>
                </a:lnTo>
                <a:lnTo>
                  <a:pt x="123545" y="0"/>
                </a:lnTo>
                <a:lnTo>
                  <a:pt x="29019" y="123329"/>
                </a:lnTo>
                <a:lnTo>
                  <a:pt x="10934" y="147205"/>
                </a:lnTo>
                <a:lnTo>
                  <a:pt x="0" y="176339"/>
                </a:lnTo>
                <a:lnTo>
                  <a:pt x="0" y="214160"/>
                </a:lnTo>
                <a:lnTo>
                  <a:pt x="9601" y="238937"/>
                </a:lnTo>
                <a:lnTo>
                  <a:pt x="25006" y="259816"/>
                </a:lnTo>
                <a:lnTo>
                  <a:pt x="49771" y="276999"/>
                </a:lnTo>
                <a:lnTo>
                  <a:pt x="80238" y="284810"/>
                </a:lnTo>
                <a:lnTo>
                  <a:pt x="112712" y="283464"/>
                </a:lnTo>
                <a:lnTo>
                  <a:pt x="272745" y="262039"/>
                </a:lnTo>
                <a:lnTo>
                  <a:pt x="275094" y="260362"/>
                </a:lnTo>
                <a:lnTo>
                  <a:pt x="265722" y="213829"/>
                </a:lnTo>
                <a:lnTo>
                  <a:pt x="263829" y="211937"/>
                </a:lnTo>
                <a:lnTo>
                  <a:pt x="251548" y="212153"/>
                </a:lnTo>
                <a:lnTo>
                  <a:pt x="174993" y="222427"/>
                </a:lnTo>
                <a:lnTo>
                  <a:pt x="177660" y="205130"/>
                </a:lnTo>
                <a:lnTo>
                  <a:pt x="177660" y="18359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622567" y="5258821"/>
            <a:ext cx="277545" cy="284810"/>
          </a:xfrm>
          <a:custGeom>
            <a:avLst/>
            <a:gdLst/>
            <a:ahLst/>
            <a:cxnLst/>
            <a:rect l="l" t="t" r="r" b="b"/>
            <a:pathLst>
              <a:path w="277545" h="284810">
                <a:moveTo>
                  <a:pt x="166954" y="105130"/>
                </a:moveTo>
                <a:lnTo>
                  <a:pt x="150888" y="111048"/>
                </a:lnTo>
                <a:lnTo>
                  <a:pt x="128790" y="125107"/>
                </a:lnTo>
                <a:lnTo>
                  <a:pt x="108699" y="148882"/>
                </a:lnTo>
                <a:lnTo>
                  <a:pt x="97980" y="178346"/>
                </a:lnTo>
                <a:lnTo>
                  <a:pt x="97980" y="212267"/>
                </a:lnTo>
                <a:lnTo>
                  <a:pt x="99987" y="222427"/>
                </a:lnTo>
                <a:lnTo>
                  <a:pt x="23545" y="212153"/>
                </a:lnTo>
                <a:lnTo>
                  <a:pt x="11493" y="212153"/>
                </a:lnTo>
                <a:lnTo>
                  <a:pt x="9931" y="214388"/>
                </a:lnTo>
                <a:lnTo>
                  <a:pt x="0" y="260375"/>
                </a:lnTo>
                <a:lnTo>
                  <a:pt x="2336" y="262039"/>
                </a:lnTo>
                <a:lnTo>
                  <a:pt x="176326" y="284810"/>
                </a:lnTo>
                <a:lnTo>
                  <a:pt x="205003" y="283464"/>
                </a:lnTo>
                <a:lnTo>
                  <a:pt x="217728" y="279006"/>
                </a:lnTo>
                <a:lnTo>
                  <a:pt x="239598" y="268401"/>
                </a:lnTo>
                <a:lnTo>
                  <a:pt x="254673" y="254787"/>
                </a:lnTo>
                <a:lnTo>
                  <a:pt x="273748" y="220522"/>
                </a:lnTo>
                <a:lnTo>
                  <a:pt x="277545" y="191173"/>
                </a:lnTo>
                <a:lnTo>
                  <a:pt x="271741" y="162496"/>
                </a:lnTo>
                <a:lnTo>
                  <a:pt x="254787" y="133705"/>
                </a:lnTo>
                <a:lnTo>
                  <a:pt x="153670" y="1790"/>
                </a:lnTo>
                <a:lnTo>
                  <a:pt x="148983" y="0"/>
                </a:lnTo>
                <a:lnTo>
                  <a:pt x="129679" y="19202"/>
                </a:lnTo>
                <a:lnTo>
                  <a:pt x="115176" y="31483"/>
                </a:lnTo>
                <a:lnTo>
                  <a:pt x="114947" y="36499"/>
                </a:lnTo>
                <a:lnTo>
                  <a:pt x="166954" y="10513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343503" y="6551707"/>
            <a:ext cx="303885" cy="233133"/>
          </a:xfrm>
          <a:custGeom>
            <a:avLst/>
            <a:gdLst/>
            <a:ahLst/>
            <a:cxnLst/>
            <a:rect l="l" t="t" r="r" b="b"/>
            <a:pathLst>
              <a:path w="303885" h="233133">
                <a:moveTo>
                  <a:pt x="45313" y="233133"/>
                </a:moveTo>
                <a:lnTo>
                  <a:pt x="50330" y="233019"/>
                </a:lnTo>
                <a:lnTo>
                  <a:pt x="84594" y="152450"/>
                </a:lnTo>
                <a:lnTo>
                  <a:pt x="112382" y="171653"/>
                </a:lnTo>
                <a:lnTo>
                  <a:pt x="140830" y="179451"/>
                </a:lnTo>
                <a:lnTo>
                  <a:pt x="157467" y="179451"/>
                </a:lnTo>
                <a:lnTo>
                  <a:pt x="176555" y="177673"/>
                </a:lnTo>
                <a:lnTo>
                  <a:pt x="206006" y="163055"/>
                </a:lnTo>
                <a:lnTo>
                  <a:pt x="217170" y="153009"/>
                </a:lnTo>
                <a:lnTo>
                  <a:pt x="221081" y="154343"/>
                </a:lnTo>
                <a:lnTo>
                  <a:pt x="253669" y="233019"/>
                </a:lnTo>
                <a:lnTo>
                  <a:pt x="258572" y="233133"/>
                </a:lnTo>
                <a:lnTo>
                  <a:pt x="303885" y="218744"/>
                </a:lnTo>
                <a:lnTo>
                  <a:pt x="303885" y="217284"/>
                </a:lnTo>
                <a:lnTo>
                  <a:pt x="234696" y="53124"/>
                </a:lnTo>
                <a:lnTo>
                  <a:pt x="223202" y="34048"/>
                </a:lnTo>
                <a:lnTo>
                  <a:pt x="205790" y="17195"/>
                </a:lnTo>
                <a:lnTo>
                  <a:pt x="175323" y="1790"/>
                </a:lnTo>
                <a:lnTo>
                  <a:pt x="142176" y="0"/>
                </a:lnTo>
                <a:lnTo>
                  <a:pt x="119189" y="5588"/>
                </a:lnTo>
                <a:lnTo>
                  <a:pt x="92964" y="21437"/>
                </a:lnTo>
                <a:lnTo>
                  <a:pt x="72199" y="46545"/>
                </a:lnTo>
                <a:lnTo>
                  <a:pt x="3454" y="212496"/>
                </a:lnTo>
                <a:lnTo>
                  <a:pt x="114" y="217284"/>
                </a:lnTo>
                <a:lnTo>
                  <a:pt x="0" y="218744"/>
                </a:lnTo>
                <a:lnTo>
                  <a:pt x="45313" y="23313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852728" y="5106494"/>
            <a:ext cx="89954" cy="89611"/>
          </a:xfrm>
          <a:custGeom>
            <a:avLst/>
            <a:gdLst/>
            <a:ahLst/>
            <a:cxnLst/>
            <a:rect l="l" t="t" r="r" b="b"/>
            <a:pathLst>
              <a:path w="89954" h="89611">
                <a:moveTo>
                  <a:pt x="63169" y="3568"/>
                </a:moveTo>
                <a:lnTo>
                  <a:pt x="47993" y="0"/>
                </a:lnTo>
                <a:lnTo>
                  <a:pt x="33705" y="1562"/>
                </a:lnTo>
                <a:lnTo>
                  <a:pt x="20434" y="7467"/>
                </a:lnTo>
                <a:lnTo>
                  <a:pt x="11722" y="15849"/>
                </a:lnTo>
                <a:lnTo>
                  <a:pt x="1892" y="32804"/>
                </a:lnTo>
                <a:lnTo>
                  <a:pt x="0" y="44411"/>
                </a:lnTo>
                <a:lnTo>
                  <a:pt x="1892" y="59143"/>
                </a:lnTo>
                <a:lnTo>
                  <a:pt x="9817" y="74104"/>
                </a:lnTo>
                <a:lnTo>
                  <a:pt x="21323" y="83693"/>
                </a:lnTo>
                <a:lnTo>
                  <a:pt x="34378" y="89611"/>
                </a:lnTo>
                <a:lnTo>
                  <a:pt x="54914" y="89611"/>
                </a:lnTo>
                <a:lnTo>
                  <a:pt x="65062" y="86372"/>
                </a:lnTo>
                <a:lnTo>
                  <a:pt x="77685" y="78003"/>
                </a:lnTo>
                <a:lnTo>
                  <a:pt x="87947" y="61493"/>
                </a:lnTo>
                <a:lnTo>
                  <a:pt x="89839" y="55791"/>
                </a:lnTo>
                <a:lnTo>
                  <a:pt x="89954" y="36042"/>
                </a:lnTo>
                <a:lnTo>
                  <a:pt x="84378" y="22428"/>
                </a:lnTo>
                <a:lnTo>
                  <a:pt x="74561" y="11264"/>
                </a:lnTo>
                <a:lnTo>
                  <a:pt x="63169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048869" y="5106494"/>
            <a:ext cx="88061" cy="89611"/>
          </a:xfrm>
          <a:custGeom>
            <a:avLst/>
            <a:gdLst/>
            <a:ahLst/>
            <a:cxnLst/>
            <a:rect l="l" t="t" r="r" b="b"/>
            <a:pathLst>
              <a:path w="88061" h="89611">
                <a:moveTo>
                  <a:pt x="61277" y="3568"/>
                </a:moveTo>
                <a:lnTo>
                  <a:pt x="46100" y="0"/>
                </a:lnTo>
                <a:lnTo>
                  <a:pt x="31927" y="1562"/>
                </a:lnTo>
                <a:lnTo>
                  <a:pt x="24333" y="5575"/>
                </a:lnTo>
                <a:lnTo>
                  <a:pt x="9829" y="15849"/>
                </a:lnTo>
                <a:lnTo>
                  <a:pt x="0" y="34709"/>
                </a:lnTo>
                <a:lnTo>
                  <a:pt x="114" y="55245"/>
                </a:lnTo>
                <a:lnTo>
                  <a:pt x="1904" y="62941"/>
                </a:lnTo>
                <a:lnTo>
                  <a:pt x="5803" y="68630"/>
                </a:lnTo>
                <a:lnTo>
                  <a:pt x="19430" y="83693"/>
                </a:lnTo>
                <a:lnTo>
                  <a:pt x="32486" y="89611"/>
                </a:lnTo>
                <a:lnTo>
                  <a:pt x="54914" y="89611"/>
                </a:lnTo>
                <a:lnTo>
                  <a:pt x="63398" y="86601"/>
                </a:lnTo>
                <a:lnTo>
                  <a:pt x="77685" y="75996"/>
                </a:lnTo>
                <a:lnTo>
                  <a:pt x="84150" y="67297"/>
                </a:lnTo>
                <a:lnTo>
                  <a:pt x="88061" y="55791"/>
                </a:lnTo>
                <a:lnTo>
                  <a:pt x="88061" y="34150"/>
                </a:lnTo>
                <a:lnTo>
                  <a:pt x="82486" y="22542"/>
                </a:lnTo>
                <a:lnTo>
                  <a:pt x="72999" y="11049"/>
                </a:lnTo>
                <a:lnTo>
                  <a:pt x="61277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852734" y="6501932"/>
            <a:ext cx="89954" cy="89839"/>
          </a:xfrm>
          <a:custGeom>
            <a:avLst/>
            <a:gdLst/>
            <a:ahLst/>
            <a:cxnLst/>
            <a:rect l="l" t="t" r="r" b="b"/>
            <a:pathLst>
              <a:path w="89954" h="89839">
                <a:moveTo>
                  <a:pt x="64947" y="3911"/>
                </a:moveTo>
                <a:lnTo>
                  <a:pt x="51663" y="114"/>
                </a:lnTo>
                <a:lnTo>
                  <a:pt x="35712" y="0"/>
                </a:lnTo>
                <a:lnTo>
                  <a:pt x="22428" y="5803"/>
                </a:lnTo>
                <a:lnTo>
                  <a:pt x="9143" y="17424"/>
                </a:lnTo>
                <a:lnTo>
                  <a:pt x="1892" y="31140"/>
                </a:lnTo>
                <a:lnTo>
                  <a:pt x="0" y="42862"/>
                </a:lnTo>
                <a:lnTo>
                  <a:pt x="1892" y="57480"/>
                </a:lnTo>
                <a:lnTo>
                  <a:pt x="9817" y="72440"/>
                </a:lnTo>
                <a:lnTo>
                  <a:pt x="22986" y="84150"/>
                </a:lnTo>
                <a:lnTo>
                  <a:pt x="40170" y="89839"/>
                </a:lnTo>
                <a:lnTo>
                  <a:pt x="51104" y="89839"/>
                </a:lnTo>
                <a:lnTo>
                  <a:pt x="67957" y="83934"/>
                </a:lnTo>
                <a:lnTo>
                  <a:pt x="80352" y="73215"/>
                </a:lnTo>
                <a:lnTo>
                  <a:pt x="86042" y="65633"/>
                </a:lnTo>
                <a:lnTo>
                  <a:pt x="89954" y="54241"/>
                </a:lnTo>
                <a:lnTo>
                  <a:pt x="89954" y="36283"/>
                </a:lnTo>
                <a:lnTo>
                  <a:pt x="84366" y="22771"/>
                </a:lnTo>
                <a:lnTo>
                  <a:pt x="76339" y="11722"/>
                </a:lnTo>
                <a:lnTo>
                  <a:pt x="64947" y="39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048876" y="6501944"/>
            <a:ext cx="88049" cy="89827"/>
          </a:xfrm>
          <a:custGeom>
            <a:avLst/>
            <a:gdLst/>
            <a:ahLst/>
            <a:cxnLst/>
            <a:rect l="l" t="t" r="r" b="b"/>
            <a:pathLst>
              <a:path w="88049" h="89827">
                <a:moveTo>
                  <a:pt x="59372" y="1892"/>
                </a:moveTo>
                <a:lnTo>
                  <a:pt x="51676" y="101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7068"/>
                </a:lnTo>
                <a:lnTo>
                  <a:pt x="0" y="34925"/>
                </a:lnTo>
                <a:lnTo>
                  <a:pt x="0" y="55575"/>
                </a:lnTo>
                <a:lnTo>
                  <a:pt x="5803" y="68846"/>
                </a:lnTo>
                <a:lnTo>
                  <a:pt x="17526" y="82016"/>
                </a:lnTo>
                <a:lnTo>
                  <a:pt x="30581" y="88049"/>
                </a:lnTo>
                <a:lnTo>
                  <a:pt x="40284" y="89827"/>
                </a:lnTo>
                <a:lnTo>
                  <a:pt x="49225" y="89827"/>
                </a:lnTo>
                <a:lnTo>
                  <a:pt x="66179" y="83921"/>
                </a:lnTo>
                <a:lnTo>
                  <a:pt x="74434" y="78778"/>
                </a:lnTo>
                <a:lnTo>
                  <a:pt x="84150" y="65620"/>
                </a:lnTo>
                <a:lnTo>
                  <a:pt x="88049" y="56134"/>
                </a:lnTo>
                <a:lnTo>
                  <a:pt x="88049" y="34366"/>
                </a:lnTo>
                <a:lnTo>
                  <a:pt x="82588" y="20751"/>
                </a:lnTo>
                <a:lnTo>
                  <a:pt x="74663" y="11493"/>
                </a:lnTo>
                <a:lnTo>
                  <a:pt x="59372" y="189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31889" y="5839487"/>
            <a:ext cx="16510" cy="25107"/>
          </a:xfrm>
          <a:custGeom>
            <a:avLst/>
            <a:gdLst/>
            <a:ahLst/>
            <a:cxnLst/>
            <a:rect l="l" t="t" r="r" b="b"/>
            <a:pathLst>
              <a:path w="16510" h="25107">
                <a:moveTo>
                  <a:pt x="12382" y="3670"/>
                </a:moveTo>
                <a:lnTo>
                  <a:pt x="2895" y="12039"/>
                </a:lnTo>
                <a:lnTo>
                  <a:pt x="2781" y="22872"/>
                </a:lnTo>
                <a:lnTo>
                  <a:pt x="6578" y="25107"/>
                </a:lnTo>
                <a:lnTo>
                  <a:pt x="11722" y="25107"/>
                </a:lnTo>
                <a:lnTo>
                  <a:pt x="16510" y="21539"/>
                </a:lnTo>
                <a:lnTo>
                  <a:pt x="16179" y="18961"/>
                </a:lnTo>
                <a:lnTo>
                  <a:pt x="12166" y="21424"/>
                </a:lnTo>
                <a:lnTo>
                  <a:pt x="6019" y="21640"/>
                </a:lnTo>
                <a:lnTo>
                  <a:pt x="4127" y="16954"/>
                </a:lnTo>
                <a:lnTo>
                  <a:pt x="16408" y="4457"/>
                </a:lnTo>
                <a:lnTo>
                  <a:pt x="16408" y="0"/>
                </a:lnTo>
                <a:lnTo>
                  <a:pt x="0" y="101"/>
                </a:lnTo>
                <a:lnTo>
                  <a:pt x="0" y="2336"/>
                </a:lnTo>
                <a:lnTo>
                  <a:pt x="12382" y="367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509122" y="5839367"/>
            <a:ext cx="6019" cy="25780"/>
          </a:xfrm>
          <a:custGeom>
            <a:avLst/>
            <a:gdLst/>
            <a:ahLst/>
            <a:cxnLst/>
            <a:rect l="l" t="t" r="r" b="b"/>
            <a:pathLst>
              <a:path w="6019" h="25780">
                <a:moveTo>
                  <a:pt x="114" y="25780"/>
                </a:moveTo>
                <a:lnTo>
                  <a:pt x="6019" y="19532"/>
                </a:lnTo>
                <a:lnTo>
                  <a:pt x="6019" y="17411"/>
                </a:lnTo>
                <a:lnTo>
                  <a:pt x="1993" y="19977"/>
                </a:lnTo>
                <a:lnTo>
                  <a:pt x="0" y="0"/>
                </a:lnTo>
                <a:lnTo>
                  <a:pt x="114" y="257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470386" y="5957558"/>
            <a:ext cx="17754" cy="24206"/>
          </a:xfrm>
          <a:custGeom>
            <a:avLst/>
            <a:gdLst/>
            <a:ahLst/>
            <a:cxnLst/>
            <a:rect l="l" t="t" r="r" b="b"/>
            <a:pathLst>
              <a:path w="17754" h="24206">
                <a:moveTo>
                  <a:pt x="4241" y="101"/>
                </a:moveTo>
                <a:lnTo>
                  <a:pt x="0" y="101"/>
                </a:lnTo>
                <a:lnTo>
                  <a:pt x="114" y="24206"/>
                </a:lnTo>
                <a:lnTo>
                  <a:pt x="2349" y="24206"/>
                </a:lnTo>
                <a:lnTo>
                  <a:pt x="4241" y="7924"/>
                </a:lnTo>
                <a:lnTo>
                  <a:pt x="14173" y="23317"/>
                </a:lnTo>
                <a:lnTo>
                  <a:pt x="17754" y="24104"/>
                </a:lnTo>
                <a:lnTo>
                  <a:pt x="17640" y="0"/>
                </a:lnTo>
                <a:lnTo>
                  <a:pt x="15405" y="0"/>
                </a:lnTo>
                <a:lnTo>
                  <a:pt x="14058" y="14389"/>
                </a:lnTo>
                <a:lnTo>
                  <a:pt x="12280" y="13944"/>
                </a:lnTo>
                <a:lnTo>
                  <a:pt x="4241" y="10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108582" y="4703282"/>
            <a:ext cx="773836" cy="76784"/>
          </a:xfrm>
          <a:custGeom>
            <a:avLst/>
            <a:gdLst/>
            <a:ahLst/>
            <a:cxnLst/>
            <a:rect l="l" t="t" r="r" b="b"/>
            <a:pathLst>
              <a:path w="773836" h="76784">
                <a:moveTo>
                  <a:pt x="5359" y="70866"/>
                </a:moveTo>
                <a:lnTo>
                  <a:pt x="11163" y="76555"/>
                </a:lnTo>
                <a:lnTo>
                  <a:pt x="18643" y="75222"/>
                </a:lnTo>
                <a:lnTo>
                  <a:pt x="83032" y="55575"/>
                </a:lnTo>
                <a:lnTo>
                  <a:pt x="161264" y="36499"/>
                </a:lnTo>
                <a:lnTo>
                  <a:pt x="177228" y="33261"/>
                </a:lnTo>
                <a:lnTo>
                  <a:pt x="179120" y="23774"/>
                </a:lnTo>
                <a:lnTo>
                  <a:pt x="184137" y="19088"/>
                </a:lnTo>
                <a:lnTo>
                  <a:pt x="196418" y="19088"/>
                </a:lnTo>
                <a:lnTo>
                  <a:pt x="203339" y="27457"/>
                </a:lnTo>
                <a:lnTo>
                  <a:pt x="228777" y="25552"/>
                </a:lnTo>
                <a:lnTo>
                  <a:pt x="273977" y="19304"/>
                </a:lnTo>
                <a:lnTo>
                  <a:pt x="329336" y="15405"/>
                </a:lnTo>
                <a:lnTo>
                  <a:pt x="373862" y="14058"/>
                </a:lnTo>
                <a:lnTo>
                  <a:pt x="378663" y="3683"/>
                </a:lnTo>
                <a:lnTo>
                  <a:pt x="380784" y="1892"/>
                </a:lnTo>
                <a:lnTo>
                  <a:pt x="393052" y="1892"/>
                </a:lnTo>
                <a:lnTo>
                  <a:pt x="397078" y="5575"/>
                </a:lnTo>
                <a:lnTo>
                  <a:pt x="399973" y="14173"/>
                </a:lnTo>
                <a:lnTo>
                  <a:pt x="444500" y="15405"/>
                </a:lnTo>
                <a:lnTo>
                  <a:pt x="499859" y="19304"/>
                </a:lnTo>
                <a:lnTo>
                  <a:pt x="557110" y="26898"/>
                </a:lnTo>
                <a:lnTo>
                  <a:pt x="570496" y="27457"/>
                </a:lnTo>
                <a:lnTo>
                  <a:pt x="577418" y="19088"/>
                </a:lnTo>
                <a:lnTo>
                  <a:pt x="589699" y="19088"/>
                </a:lnTo>
                <a:lnTo>
                  <a:pt x="595503" y="24892"/>
                </a:lnTo>
                <a:lnTo>
                  <a:pt x="596620" y="33261"/>
                </a:lnTo>
                <a:lnTo>
                  <a:pt x="612457" y="36499"/>
                </a:lnTo>
                <a:lnTo>
                  <a:pt x="690689" y="55575"/>
                </a:lnTo>
                <a:lnTo>
                  <a:pt x="759548" y="76784"/>
                </a:lnTo>
                <a:lnTo>
                  <a:pt x="763562" y="75666"/>
                </a:lnTo>
                <a:lnTo>
                  <a:pt x="768477" y="70866"/>
                </a:lnTo>
                <a:lnTo>
                  <a:pt x="773836" y="68072"/>
                </a:lnTo>
                <a:lnTo>
                  <a:pt x="773163" y="67297"/>
                </a:lnTo>
                <a:lnTo>
                  <a:pt x="766470" y="68859"/>
                </a:lnTo>
                <a:lnTo>
                  <a:pt x="762673" y="72758"/>
                </a:lnTo>
                <a:lnTo>
                  <a:pt x="755650" y="72872"/>
                </a:lnTo>
                <a:lnTo>
                  <a:pt x="692696" y="53682"/>
                </a:lnTo>
                <a:lnTo>
                  <a:pt x="614464" y="34480"/>
                </a:lnTo>
                <a:lnTo>
                  <a:pt x="598512" y="31356"/>
                </a:lnTo>
                <a:lnTo>
                  <a:pt x="597395" y="22872"/>
                </a:lnTo>
                <a:lnTo>
                  <a:pt x="591591" y="17183"/>
                </a:lnTo>
                <a:lnTo>
                  <a:pt x="575525" y="17183"/>
                </a:lnTo>
                <a:lnTo>
                  <a:pt x="568604" y="25552"/>
                </a:lnTo>
                <a:lnTo>
                  <a:pt x="545719" y="23101"/>
                </a:lnTo>
                <a:lnTo>
                  <a:pt x="501751" y="17297"/>
                </a:lnTo>
                <a:lnTo>
                  <a:pt x="446405" y="13500"/>
                </a:lnTo>
                <a:lnTo>
                  <a:pt x="401866" y="12280"/>
                </a:lnTo>
                <a:lnTo>
                  <a:pt x="398970" y="3683"/>
                </a:lnTo>
                <a:lnTo>
                  <a:pt x="394944" y="0"/>
                </a:lnTo>
                <a:lnTo>
                  <a:pt x="378879" y="0"/>
                </a:lnTo>
                <a:lnTo>
                  <a:pt x="376758" y="1676"/>
                </a:lnTo>
                <a:lnTo>
                  <a:pt x="371957" y="12166"/>
                </a:lnTo>
                <a:lnTo>
                  <a:pt x="327431" y="13500"/>
                </a:lnTo>
                <a:lnTo>
                  <a:pt x="272084" y="17297"/>
                </a:lnTo>
                <a:lnTo>
                  <a:pt x="240169" y="21767"/>
                </a:lnTo>
                <a:lnTo>
                  <a:pt x="205232" y="25552"/>
                </a:lnTo>
                <a:lnTo>
                  <a:pt x="198310" y="17183"/>
                </a:lnTo>
                <a:lnTo>
                  <a:pt x="182130" y="17183"/>
                </a:lnTo>
                <a:lnTo>
                  <a:pt x="177228" y="21767"/>
                </a:lnTo>
                <a:lnTo>
                  <a:pt x="175323" y="31356"/>
                </a:lnTo>
                <a:lnTo>
                  <a:pt x="159359" y="34480"/>
                </a:lnTo>
                <a:lnTo>
                  <a:pt x="81140" y="53682"/>
                </a:lnTo>
                <a:lnTo>
                  <a:pt x="18186" y="72872"/>
                </a:lnTo>
                <a:lnTo>
                  <a:pt x="11163" y="72758"/>
                </a:lnTo>
                <a:lnTo>
                  <a:pt x="7251" y="68859"/>
                </a:lnTo>
                <a:lnTo>
                  <a:pt x="1562" y="67068"/>
                </a:lnTo>
                <a:lnTo>
                  <a:pt x="0" y="68072"/>
                </a:lnTo>
                <a:lnTo>
                  <a:pt x="5359" y="7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496168" y="4770348"/>
            <a:ext cx="1145349" cy="2226538"/>
          </a:xfrm>
          <a:custGeom>
            <a:avLst/>
            <a:gdLst/>
            <a:ahLst/>
            <a:cxnLst/>
            <a:rect l="l" t="t" r="r" b="b"/>
            <a:pathLst>
              <a:path w="1145349" h="2226538">
                <a:moveTo>
                  <a:pt x="0" y="2225649"/>
                </a:moveTo>
                <a:lnTo>
                  <a:pt x="2793" y="2226538"/>
                </a:lnTo>
                <a:lnTo>
                  <a:pt x="11391" y="2221407"/>
                </a:lnTo>
                <a:lnTo>
                  <a:pt x="14287" y="2214702"/>
                </a:lnTo>
                <a:lnTo>
                  <a:pt x="133248" y="2205774"/>
                </a:lnTo>
                <a:lnTo>
                  <a:pt x="180797" y="2199424"/>
                </a:lnTo>
                <a:lnTo>
                  <a:pt x="186816" y="2207006"/>
                </a:lnTo>
                <a:lnTo>
                  <a:pt x="205130" y="2207006"/>
                </a:lnTo>
                <a:lnTo>
                  <a:pt x="209816" y="2202091"/>
                </a:lnTo>
                <a:lnTo>
                  <a:pt x="210819" y="2193607"/>
                </a:lnTo>
                <a:lnTo>
                  <a:pt x="253441" y="2184692"/>
                </a:lnTo>
                <a:lnTo>
                  <a:pt x="312585" y="2169401"/>
                </a:lnTo>
                <a:lnTo>
                  <a:pt x="358012" y="2155558"/>
                </a:lnTo>
                <a:lnTo>
                  <a:pt x="369506" y="2151545"/>
                </a:lnTo>
                <a:lnTo>
                  <a:pt x="373633" y="2151646"/>
                </a:lnTo>
                <a:lnTo>
                  <a:pt x="379437" y="2157564"/>
                </a:lnTo>
                <a:lnTo>
                  <a:pt x="392506" y="2157564"/>
                </a:lnTo>
                <a:lnTo>
                  <a:pt x="400761" y="2150541"/>
                </a:lnTo>
                <a:lnTo>
                  <a:pt x="401878" y="2140267"/>
                </a:lnTo>
                <a:lnTo>
                  <a:pt x="457225" y="2117394"/>
                </a:lnTo>
                <a:lnTo>
                  <a:pt x="525970" y="2084920"/>
                </a:lnTo>
                <a:lnTo>
                  <a:pt x="550862" y="2071306"/>
                </a:lnTo>
                <a:lnTo>
                  <a:pt x="555218" y="2071306"/>
                </a:lnTo>
                <a:lnTo>
                  <a:pt x="557326" y="2073313"/>
                </a:lnTo>
                <a:lnTo>
                  <a:pt x="573735" y="2073414"/>
                </a:lnTo>
                <a:lnTo>
                  <a:pt x="580212" y="2066505"/>
                </a:lnTo>
                <a:lnTo>
                  <a:pt x="581990" y="2053107"/>
                </a:lnTo>
                <a:lnTo>
                  <a:pt x="647052" y="2011260"/>
                </a:lnTo>
                <a:lnTo>
                  <a:pt x="717702" y="1958809"/>
                </a:lnTo>
                <a:lnTo>
                  <a:pt x="721156" y="1960816"/>
                </a:lnTo>
                <a:lnTo>
                  <a:pt x="732320" y="1960930"/>
                </a:lnTo>
                <a:lnTo>
                  <a:pt x="739800" y="1956904"/>
                </a:lnTo>
                <a:lnTo>
                  <a:pt x="742480" y="1949881"/>
                </a:lnTo>
                <a:lnTo>
                  <a:pt x="742251" y="1936597"/>
                </a:lnTo>
                <a:lnTo>
                  <a:pt x="756869" y="1924329"/>
                </a:lnTo>
                <a:lnTo>
                  <a:pt x="769035" y="1913724"/>
                </a:lnTo>
                <a:lnTo>
                  <a:pt x="832091" y="1850669"/>
                </a:lnTo>
                <a:lnTo>
                  <a:pt x="858202" y="1821205"/>
                </a:lnTo>
                <a:lnTo>
                  <a:pt x="871702" y="1821535"/>
                </a:lnTo>
                <a:lnTo>
                  <a:pt x="879182" y="1817522"/>
                </a:lnTo>
                <a:lnTo>
                  <a:pt x="881760" y="1810600"/>
                </a:lnTo>
                <a:lnTo>
                  <a:pt x="881862" y="1802231"/>
                </a:lnTo>
                <a:lnTo>
                  <a:pt x="879182" y="1796427"/>
                </a:lnTo>
                <a:lnTo>
                  <a:pt x="925055" y="1735493"/>
                </a:lnTo>
                <a:lnTo>
                  <a:pt x="967016" y="1672551"/>
                </a:lnTo>
                <a:lnTo>
                  <a:pt x="974496" y="1660829"/>
                </a:lnTo>
                <a:lnTo>
                  <a:pt x="987996" y="1659051"/>
                </a:lnTo>
                <a:lnTo>
                  <a:pt x="994473" y="1652244"/>
                </a:lnTo>
                <a:lnTo>
                  <a:pt x="994473" y="1639963"/>
                </a:lnTo>
                <a:lnTo>
                  <a:pt x="992352" y="1636293"/>
                </a:lnTo>
                <a:lnTo>
                  <a:pt x="992352" y="1629143"/>
                </a:lnTo>
                <a:lnTo>
                  <a:pt x="1036434" y="1541310"/>
                </a:lnTo>
                <a:lnTo>
                  <a:pt x="1060653" y="1481607"/>
                </a:lnTo>
                <a:lnTo>
                  <a:pt x="1072032" y="1479600"/>
                </a:lnTo>
                <a:lnTo>
                  <a:pt x="1078496" y="1470787"/>
                </a:lnTo>
                <a:lnTo>
                  <a:pt x="1078496" y="1462303"/>
                </a:lnTo>
                <a:lnTo>
                  <a:pt x="1072705" y="1454708"/>
                </a:lnTo>
                <a:lnTo>
                  <a:pt x="1072476" y="1447673"/>
                </a:lnTo>
                <a:lnTo>
                  <a:pt x="1091666" y="1386636"/>
                </a:lnTo>
                <a:lnTo>
                  <a:pt x="1112761" y="1298917"/>
                </a:lnTo>
                <a:lnTo>
                  <a:pt x="1113993" y="1290548"/>
                </a:lnTo>
                <a:lnTo>
                  <a:pt x="1123594" y="1288656"/>
                </a:lnTo>
                <a:lnTo>
                  <a:pt x="1128166" y="1283741"/>
                </a:lnTo>
                <a:lnTo>
                  <a:pt x="1128166" y="1267561"/>
                </a:lnTo>
                <a:lnTo>
                  <a:pt x="1119682" y="1260525"/>
                </a:lnTo>
                <a:lnTo>
                  <a:pt x="1128052" y="1195806"/>
                </a:lnTo>
                <a:lnTo>
                  <a:pt x="1133741" y="1100264"/>
                </a:lnTo>
                <a:lnTo>
                  <a:pt x="1135202" y="1094016"/>
                </a:lnTo>
                <a:lnTo>
                  <a:pt x="1142669" y="1090117"/>
                </a:lnTo>
                <a:lnTo>
                  <a:pt x="1145349" y="1087094"/>
                </a:lnTo>
                <a:lnTo>
                  <a:pt x="1145349" y="1070914"/>
                </a:lnTo>
                <a:lnTo>
                  <a:pt x="1135202" y="1063891"/>
                </a:lnTo>
                <a:lnTo>
                  <a:pt x="1133627" y="1059764"/>
                </a:lnTo>
                <a:lnTo>
                  <a:pt x="1129957" y="985100"/>
                </a:lnTo>
                <a:lnTo>
                  <a:pt x="1119682" y="897496"/>
                </a:lnTo>
                <a:lnTo>
                  <a:pt x="1128166" y="890346"/>
                </a:lnTo>
                <a:lnTo>
                  <a:pt x="1128166" y="874280"/>
                </a:lnTo>
                <a:lnTo>
                  <a:pt x="1122476" y="868476"/>
                </a:lnTo>
                <a:lnTo>
                  <a:pt x="1113993" y="867473"/>
                </a:lnTo>
                <a:lnTo>
                  <a:pt x="1103172" y="817143"/>
                </a:lnTo>
                <a:lnTo>
                  <a:pt x="1084084" y="744601"/>
                </a:lnTo>
                <a:lnTo>
                  <a:pt x="1072476" y="710222"/>
                </a:lnTo>
                <a:lnTo>
                  <a:pt x="1072032" y="704646"/>
                </a:lnTo>
                <a:lnTo>
                  <a:pt x="1076604" y="701306"/>
                </a:lnTo>
                <a:lnTo>
                  <a:pt x="1078395" y="695604"/>
                </a:lnTo>
                <a:lnTo>
                  <a:pt x="1078496" y="687133"/>
                </a:lnTo>
                <a:lnTo>
                  <a:pt x="1072705" y="679653"/>
                </a:lnTo>
                <a:lnTo>
                  <a:pt x="1069022" y="677633"/>
                </a:lnTo>
                <a:lnTo>
                  <a:pt x="1060653" y="676414"/>
                </a:lnTo>
                <a:lnTo>
                  <a:pt x="1028725" y="601306"/>
                </a:lnTo>
                <a:lnTo>
                  <a:pt x="989901" y="524751"/>
                </a:lnTo>
                <a:lnTo>
                  <a:pt x="994587" y="519950"/>
                </a:lnTo>
                <a:lnTo>
                  <a:pt x="994473" y="507669"/>
                </a:lnTo>
                <a:lnTo>
                  <a:pt x="988669" y="500087"/>
                </a:lnTo>
                <a:lnTo>
                  <a:pt x="984986" y="498182"/>
                </a:lnTo>
                <a:lnTo>
                  <a:pt x="973378" y="496290"/>
                </a:lnTo>
                <a:lnTo>
                  <a:pt x="939228" y="442722"/>
                </a:lnTo>
                <a:lnTo>
                  <a:pt x="897153" y="385470"/>
                </a:lnTo>
                <a:lnTo>
                  <a:pt x="879627" y="362699"/>
                </a:lnTo>
                <a:lnTo>
                  <a:pt x="881202" y="357124"/>
                </a:lnTo>
                <a:lnTo>
                  <a:pt x="881862" y="347306"/>
                </a:lnTo>
                <a:lnTo>
                  <a:pt x="877849" y="339826"/>
                </a:lnTo>
                <a:lnTo>
                  <a:pt x="874280" y="337705"/>
                </a:lnTo>
                <a:lnTo>
                  <a:pt x="856983" y="335915"/>
                </a:lnTo>
                <a:lnTo>
                  <a:pt x="811225" y="286143"/>
                </a:lnTo>
                <a:lnTo>
                  <a:pt x="751852" y="229006"/>
                </a:lnTo>
                <a:lnTo>
                  <a:pt x="742365" y="221310"/>
                </a:lnTo>
                <a:lnTo>
                  <a:pt x="742480" y="208026"/>
                </a:lnTo>
                <a:lnTo>
                  <a:pt x="738454" y="200545"/>
                </a:lnTo>
                <a:lnTo>
                  <a:pt x="734885" y="198323"/>
                </a:lnTo>
                <a:lnTo>
                  <a:pt x="715797" y="198424"/>
                </a:lnTo>
                <a:lnTo>
                  <a:pt x="662127" y="158470"/>
                </a:lnTo>
                <a:lnTo>
                  <a:pt x="623950" y="131686"/>
                </a:lnTo>
                <a:lnTo>
                  <a:pt x="581990" y="104914"/>
                </a:lnTo>
                <a:lnTo>
                  <a:pt x="580212" y="93306"/>
                </a:lnTo>
                <a:lnTo>
                  <a:pt x="574408" y="85826"/>
                </a:lnTo>
                <a:lnTo>
                  <a:pt x="570610" y="83820"/>
                </a:lnTo>
                <a:lnTo>
                  <a:pt x="560235" y="83820"/>
                </a:lnTo>
                <a:lnTo>
                  <a:pt x="555434" y="86829"/>
                </a:lnTo>
                <a:lnTo>
                  <a:pt x="551421" y="88061"/>
                </a:lnTo>
                <a:lnTo>
                  <a:pt x="511352" y="66738"/>
                </a:lnTo>
                <a:lnTo>
                  <a:pt x="480771" y="51447"/>
                </a:lnTo>
                <a:lnTo>
                  <a:pt x="401878" y="17754"/>
                </a:lnTo>
                <a:lnTo>
                  <a:pt x="400761" y="7366"/>
                </a:lnTo>
                <a:lnTo>
                  <a:pt x="394842" y="1790"/>
                </a:lnTo>
                <a:lnTo>
                  <a:pt x="389153" y="0"/>
                </a:lnTo>
                <a:lnTo>
                  <a:pt x="387591" y="1016"/>
                </a:lnTo>
                <a:lnTo>
                  <a:pt x="392950" y="3797"/>
                </a:lnTo>
                <a:lnTo>
                  <a:pt x="398856" y="9385"/>
                </a:lnTo>
                <a:lnTo>
                  <a:pt x="399973" y="19646"/>
                </a:lnTo>
                <a:lnTo>
                  <a:pt x="478878" y="53352"/>
                </a:lnTo>
                <a:lnTo>
                  <a:pt x="505663" y="66738"/>
                </a:lnTo>
                <a:lnTo>
                  <a:pt x="549414" y="89839"/>
                </a:lnTo>
                <a:lnTo>
                  <a:pt x="556437" y="89623"/>
                </a:lnTo>
                <a:lnTo>
                  <a:pt x="562241" y="85712"/>
                </a:lnTo>
                <a:lnTo>
                  <a:pt x="568718" y="85712"/>
                </a:lnTo>
                <a:lnTo>
                  <a:pt x="572515" y="87718"/>
                </a:lnTo>
                <a:lnTo>
                  <a:pt x="578319" y="95313"/>
                </a:lnTo>
                <a:lnTo>
                  <a:pt x="577532" y="105359"/>
                </a:lnTo>
                <a:lnTo>
                  <a:pt x="622058" y="133591"/>
                </a:lnTo>
                <a:lnTo>
                  <a:pt x="681202" y="175666"/>
                </a:lnTo>
                <a:lnTo>
                  <a:pt x="715797" y="202450"/>
                </a:lnTo>
                <a:lnTo>
                  <a:pt x="718591" y="202336"/>
                </a:lnTo>
                <a:lnTo>
                  <a:pt x="720597" y="200329"/>
                </a:lnTo>
                <a:lnTo>
                  <a:pt x="732993" y="200215"/>
                </a:lnTo>
                <a:lnTo>
                  <a:pt x="736561" y="202450"/>
                </a:lnTo>
                <a:lnTo>
                  <a:pt x="740575" y="209918"/>
                </a:lnTo>
                <a:lnTo>
                  <a:pt x="738454" y="221310"/>
                </a:lnTo>
                <a:lnTo>
                  <a:pt x="763574" y="244182"/>
                </a:lnTo>
                <a:lnTo>
                  <a:pt x="780529" y="259588"/>
                </a:lnTo>
                <a:lnTo>
                  <a:pt x="824509" y="303555"/>
                </a:lnTo>
                <a:lnTo>
                  <a:pt x="857084" y="339826"/>
                </a:lnTo>
                <a:lnTo>
                  <a:pt x="872375" y="339610"/>
                </a:lnTo>
                <a:lnTo>
                  <a:pt x="875957" y="341833"/>
                </a:lnTo>
                <a:lnTo>
                  <a:pt x="880084" y="349313"/>
                </a:lnTo>
                <a:lnTo>
                  <a:pt x="880084" y="353783"/>
                </a:lnTo>
                <a:lnTo>
                  <a:pt x="875398" y="360692"/>
                </a:lnTo>
                <a:lnTo>
                  <a:pt x="895261" y="387362"/>
                </a:lnTo>
                <a:lnTo>
                  <a:pt x="937336" y="444614"/>
                </a:lnTo>
                <a:lnTo>
                  <a:pt x="972819" y="500862"/>
                </a:lnTo>
                <a:lnTo>
                  <a:pt x="982979" y="499973"/>
                </a:lnTo>
                <a:lnTo>
                  <a:pt x="986764" y="501980"/>
                </a:lnTo>
                <a:lnTo>
                  <a:pt x="992568" y="509574"/>
                </a:lnTo>
                <a:lnTo>
                  <a:pt x="992568" y="518058"/>
                </a:lnTo>
                <a:lnTo>
                  <a:pt x="988669" y="521843"/>
                </a:lnTo>
                <a:lnTo>
                  <a:pt x="988783" y="528650"/>
                </a:lnTo>
                <a:lnTo>
                  <a:pt x="1026833" y="603199"/>
                </a:lnTo>
                <a:lnTo>
                  <a:pt x="1058633" y="678307"/>
                </a:lnTo>
                <a:lnTo>
                  <a:pt x="1067003" y="679538"/>
                </a:lnTo>
                <a:lnTo>
                  <a:pt x="1070800" y="681545"/>
                </a:lnTo>
                <a:lnTo>
                  <a:pt x="1076718" y="689140"/>
                </a:lnTo>
                <a:lnTo>
                  <a:pt x="1074712" y="699401"/>
                </a:lnTo>
                <a:lnTo>
                  <a:pt x="1068235" y="704088"/>
                </a:lnTo>
                <a:lnTo>
                  <a:pt x="1082192" y="746493"/>
                </a:lnTo>
                <a:lnTo>
                  <a:pt x="1101280" y="819035"/>
                </a:lnTo>
                <a:lnTo>
                  <a:pt x="1112100" y="869365"/>
                </a:lnTo>
                <a:lnTo>
                  <a:pt x="1120571" y="870381"/>
                </a:lnTo>
                <a:lnTo>
                  <a:pt x="1126274" y="876173"/>
                </a:lnTo>
                <a:lnTo>
                  <a:pt x="1126274" y="888453"/>
                </a:lnTo>
                <a:lnTo>
                  <a:pt x="1117904" y="895489"/>
                </a:lnTo>
                <a:lnTo>
                  <a:pt x="1128052" y="986993"/>
                </a:lnTo>
                <a:lnTo>
                  <a:pt x="1131735" y="1061656"/>
                </a:lnTo>
                <a:lnTo>
                  <a:pt x="1133297" y="1065784"/>
                </a:lnTo>
                <a:lnTo>
                  <a:pt x="1143457" y="1072819"/>
                </a:lnTo>
                <a:lnTo>
                  <a:pt x="1143457" y="1085202"/>
                </a:lnTo>
                <a:lnTo>
                  <a:pt x="1140663" y="1088097"/>
                </a:lnTo>
                <a:lnTo>
                  <a:pt x="1133182" y="1092123"/>
                </a:lnTo>
                <a:lnTo>
                  <a:pt x="1131849" y="1098372"/>
                </a:lnTo>
                <a:lnTo>
                  <a:pt x="1126159" y="1193901"/>
                </a:lnTo>
                <a:lnTo>
                  <a:pt x="1119797" y="1242898"/>
                </a:lnTo>
                <a:lnTo>
                  <a:pt x="1117904" y="1262532"/>
                </a:lnTo>
                <a:lnTo>
                  <a:pt x="1126274" y="1269453"/>
                </a:lnTo>
                <a:lnTo>
                  <a:pt x="1126274" y="1281849"/>
                </a:lnTo>
                <a:lnTo>
                  <a:pt x="1121689" y="1286751"/>
                </a:lnTo>
                <a:lnTo>
                  <a:pt x="1112100" y="1288656"/>
                </a:lnTo>
                <a:lnTo>
                  <a:pt x="1108976" y="1306499"/>
                </a:lnTo>
                <a:lnTo>
                  <a:pt x="1087996" y="1392440"/>
                </a:lnTo>
                <a:lnTo>
                  <a:pt x="1068235" y="1452816"/>
                </a:lnTo>
                <a:lnTo>
                  <a:pt x="1076718" y="1464411"/>
                </a:lnTo>
                <a:lnTo>
                  <a:pt x="1076718" y="1468767"/>
                </a:lnTo>
                <a:lnTo>
                  <a:pt x="1070127" y="1477695"/>
                </a:lnTo>
                <a:lnTo>
                  <a:pt x="1058748" y="1479600"/>
                </a:lnTo>
                <a:lnTo>
                  <a:pt x="1053617" y="1493659"/>
                </a:lnTo>
                <a:lnTo>
                  <a:pt x="1026833" y="1554708"/>
                </a:lnTo>
                <a:lnTo>
                  <a:pt x="988440" y="1631149"/>
                </a:lnTo>
                <a:lnTo>
                  <a:pt x="988669" y="1635950"/>
                </a:lnTo>
                <a:lnTo>
                  <a:pt x="992568" y="1641868"/>
                </a:lnTo>
                <a:lnTo>
                  <a:pt x="992568" y="1650352"/>
                </a:lnTo>
                <a:lnTo>
                  <a:pt x="986104" y="1657159"/>
                </a:lnTo>
                <a:lnTo>
                  <a:pt x="974382" y="1657273"/>
                </a:lnTo>
                <a:lnTo>
                  <a:pt x="921816" y="1736051"/>
                </a:lnTo>
                <a:lnTo>
                  <a:pt x="875283" y="1796427"/>
                </a:lnTo>
                <a:lnTo>
                  <a:pt x="880084" y="1804238"/>
                </a:lnTo>
                <a:lnTo>
                  <a:pt x="877290" y="1815630"/>
                </a:lnTo>
                <a:lnTo>
                  <a:pt x="869695" y="1819757"/>
                </a:lnTo>
                <a:lnTo>
                  <a:pt x="864565" y="1819757"/>
                </a:lnTo>
                <a:lnTo>
                  <a:pt x="857872" y="1817636"/>
                </a:lnTo>
                <a:lnTo>
                  <a:pt x="830198" y="1848777"/>
                </a:lnTo>
                <a:lnTo>
                  <a:pt x="767143" y="1911718"/>
                </a:lnTo>
                <a:lnTo>
                  <a:pt x="738009" y="1937600"/>
                </a:lnTo>
                <a:lnTo>
                  <a:pt x="740575" y="1945525"/>
                </a:lnTo>
                <a:lnTo>
                  <a:pt x="737895" y="1955012"/>
                </a:lnTo>
                <a:lnTo>
                  <a:pt x="730313" y="1959025"/>
                </a:lnTo>
                <a:lnTo>
                  <a:pt x="723176" y="1959140"/>
                </a:lnTo>
                <a:lnTo>
                  <a:pt x="717702" y="1955012"/>
                </a:lnTo>
                <a:lnTo>
                  <a:pt x="652856" y="2003564"/>
                </a:lnTo>
                <a:lnTo>
                  <a:pt x="578091" y="2053107"/>
                </a:lnTo>
                <a:lnTo>
                  <a:pt x="578319" y="2064600"/>
                </a:lnTo>
                <a:lnTo>
                  <a:pt x="571728" y="2071522"/>
                </a:lnTo>
                <a:lnTo>
                  <a:pt x="559117" y="2071522"/>
                </a:lnTo>
                <a:lnTo>
                  <a:pt x="555332" y="2067509"/>
                </a:lnTo>
                <a:lnTo>
                  <a:pt x="552754" y="2067509"/>
                </a:lnTo>
                <a:lnTo>
                  <a:pt x="524078" y="2083015"/>
                </a:lnTo>
                <a:lnTo>
                  <a:pt x="455333" y="2115375"/>
                </a:lnTo>
                <a:lnTo>
                  <a:pt x="399973" y="2138375"/>
                </a:lnTo>
                <a:lnTo>
                  <a:pt x="398856" y="2148636"/>
                </a:lnTo>
                <a:lnTo>
                  <a:pt x="390601" y="2155672"/>
                </a:lnTo>
                <a:lnTo>
                  <a:pt x="381342" y="2155672"/>
                </a:lnTo>
                <a:lnTo>
                  <a:pt x="377774" y="2153551"/>
                </a:lnTo>
                <a:lnTo>
                  <a:pt x="374192" y="2147862"/>
                </a:lnTo>
                <a:lnTo>
                  <a:pt x="356120" y="2153666"/>
                </a:lnTo>
                <a:lnTo>
                  <a:pt x="310692" y="2167496"/>
                </a:lnTo>
                <a:lnTo>
                  <a:pt x="251548" y="2182787"/>
                </a:lnTo>
                <a:lnTo>
                  <a:pt x="208914" y="2191715"/>
                </a:lnTo>
                <a:lnTo>
                  <a:pt x="207911" y="2200198"/>
                </a:lnTo>
                <a:lnTo>
                  <a:pt x="203225" y="2205113"/>
                </a:lnTo>
                <a:lnTo>
                  <a:pt x="188721" y="2205113"/>
                </a:lnTo>
                <a:lnTo>
                  <a:pt x="182918" y="2197633"/>
                </a:lnTo>
                <a:lnTo>
                  <a:pt x="174650" y="2197519"/>
                </a:lnTo>
                <a:lnTo>
                  <a:pt x="131356" y="2203881"/>
                </a:lnTo>
                <a:lnTo>
                  <a:pt x="12382" y="2212809"/>
                </a:lnTo>
                <a:lnTo>
                  <a:pt x="10388" y="2218499"/>
                </a:lnTo>
                <a:lnTo>
                  <a:pt x="0" y="22256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447286" y="4795133"/>
            <a:ext cx="96431" cy="1892"/>
          </a:xfrm>
          <a:custGeom>
            <a:avLst/>
            <a:gdLst/>
            <a:ahLst/>
            <a:cxnLst/>
            <a:rect l="l" t="t" r="r" b="b"/>
            <a:pathLst>
              <a:path w="96431" h="1892">
                <a:moveTo>
                  <a:pt x="0" y="1892"/>
                </a:moveTo>
                <a:lnTo>
                  <a:pt x="96431" y="1892"/>
                </a:lnTo>
                <a:lnTo>
                  <a:pt x="42748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546613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0" y="0"/>
                </a:moveTo>
                <a:lnTo>
                  <a:pt x="98767" y="8928"/>
                </a:lnTo>
                <a:lnTo>
                  <a:pt x="69418" y="3797"/>
                </a:lnTo>
                <a:lnTo>
                  <a:pt x="40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345616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71323" y="0"/>
                </a:moveTo>
                <a:lnTo>
                  <a:pt x="23558" y="3797"/>
                </a:lnTo>
                <a:lnTo>
                  <a:pt x="0" y="8928"/>
                </a:lnTo>
                <a:lnTo>
                  <a:pt x="54686" y="4470"/>
                </a:lnTo>
                <a:lnTo>
                  <a:pt x="98767" y="0"/>
                </a:lnTo>
                <a:lnTo>
                  <a:pt x="7132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45382" y="4807852"/>
            <a:ext cx="13385" cy="1892"/>
          </a:xfrm>
          <a:custGeom>
            <a:avLst/>
            <a:gdLst/>
            <a:ahLst/>
            <a:cxnLst/>
            <a:rect l="l" t="t" r="r" b="b"/>
            <a:pathLst>
              <a:path w="13385" h="1892">
                <a:moveTo>
                  <a:pt x="774" y="1003"/>
                </a:moveTo>
                <a:lnTo>
                  <a:pt x="13385" y="1892"/>
                </a:lnTo>
                <a:lnTo>
                  <a:pt x="12496" y="774"/>
                </a:lnTo>
                <a:lnTo>
                  <a:pt x="0" y="0"/>
                </a:lnTo>
                <a:lnTo>
                  <a:pt x="774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334575" y="4807851"/>
            <a:ext cx="11049" cy="1003"/>
          </a:xfrm>
          <a:custGeom>
            <a:avLst/>
            <a:gdLst/>
            <a:ahLst/>
            <a:cxnLst/>
            <a:rect l="l" t="t" r="r" b="b"/>
            <a:pathLst>
              <a:path w="11049" h="1003">
                <a:moveTo>
                  <a:pt x="0" y="558"/>
                </a:moveTo>
                <a:lnTo>
                  <a:pt x="10261" y="1003"/>
                </a:lnTo>
                <a:lnTo>
                  <a:pt x="11049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157129" y="4777720"/>
            <a:ext cx="109258" cy="65836"/>
          </a:xfrm>
          <a:custGeom>
            <a:avLst/>
            <a:gdLst/>
            <a:ahLst/>
            <a:cxnLst/>
            <a:rect l="l" t="t" r="r" b="b"/>
            <a:pathLst>
              <a:path w="109258" h="65836">
                <a:moveTo>
                  <a:pt x="0" y="30352"/>
                </a:moveTo>
                <a:lnTo>
                  <a:pt x="11938" y="65836"/>
                </a:lnTo>
                <a:lnTo>
                  <a:pt x="14058" y="65290"/>
                </a:lnTo>
                <a:lnTo>
                  <a:pt x="4356" y="36487"/>
                </a:lnTo>
                <a:lnTo>
                  <a:pt x="3797" y="30911"/>
                </a:lnTo>
                <a:lnTo>
                  <a:pt x="109258" y="1892"/>
                </a:lnTo>
                <a:lnTo>
                  <a:pt x="107365" y="0"/>
                </a:lnTo>
                <a:lnTo>
                  <a:pt x="28790" y="21208"/>
                </a:lnTo>
                <a:lnTo>
                  <a:pt x="0" y="30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58768" y="4809749"/>
            <a:ext cx="866355" cy="816470"/>
          </a:xfrm>
          <a:custGeom>
            <a:avLst/>
            <a:gdLst/>
            <a:ahLst/>
            <a:cxnLst/>
            <a:rect l="l" t="t" r="r" b="b"/>
            <a:pathLst>
              <a:path w="866355" h="816470">
                <a:moveTo>
                  <a:pt x="83375" y="17856"/>
                </a:moveTo>
                <a:lnTo>
                  <a:pt x="138722" y="33032"/>
                </a:lnTo>
                <a:lnTo>
                  <a:pt x="207352" y="56019"/>
                </a:lnTo>
                <a:lnTo>
                  <a:pt x="304787" y="97980"/>
                </a:lnTo>
                <a:lnTo>
                  <a:pt x="396405" y="149542"/>
                </a:lnTo>
                <a:lnTo>
                  <a:pt x="478548" y="206794"/>
                </a:lnTo>
                <a:lnTo>
                  <a:pt x="556895" y="273646"/>
                </a:lnTo>
                <a:lnTo>
                  <a:pt x="585685" y="302094"/>
                </a:lnTo>
                <a:lnTo>
                  <a:pt x="635342" y="355561"/>
                </a:lnTo>
                <a:lnTo>
                  <a:pt x="700290" y="439597"/>
                </a:lnTo>
                <a:lnTo>
                  <a:pt x="751852" y="521614"/>
                </a:lnTo>
                <a:lnTo>
                  <a:pt x="801293" y="621169"/>
                </a:lnTo>
                <a:lnTo>
                  <a:pt x="839343" y="722388"/>
                </a:lnTo>
                <a:lnTo>
                  <a:pt x="864349" y="816241"/>
                </a:lnTo>
                <a:lnTo>
                  <a:pt x="866355" y="816470"/>
                </a:lnTo>
                <a:lnTo>
                  <a:pt x="852741" y="760552"/>
                </a:lnTo>
                <a:lnTo>
                  <a:pt x="837565" y="707097"/>
                </a:lnTo>
                <a:lnTo>
                  <a:pt x="801293" y="613460"/>
                </a:lnTo>
                <a:lnTo>
                  <a:pt x="751522" y="516153"/>
                </a:lnTo>
                <a:lnTo>
                  <a:pt x="704088" y="439483"/>
                </a:lnTo>
                <a:lnTo>
                  <a:pt x="639140" y="355561"/>
                </a:lnTo>
                <a:lnTo>
                  <a:pt x="589470" y="302094"/>
                </a:lnTo>
                <a:lnTo>
                  <a:pt x="558787" y="271741"/>
                </a:lnTo>
                <a:lnTo>
                  <a:pt x="488149" y="210591"/>
                </a:lnTo>
                <a:lnTo>
                  <a:pt x="407898" y="153339"/>
                </a:lnTo>
                <a:lnTo>
                  <a:pt x="314375" y="99885"/>
                </a:lnTo>
                <a:lnTo>
                  <a:pt x="220751" y="57924"/>
                </a:lnTo>
                <a:lnTo>
                  <a:pt x="117741" y="23545"/>
                </a:lnTo>
                <a:lnTo>
                  <a:pt x="28016" y="2565"/>
                </a:lnTo>
                <a:lnTo>
                  <a:pt x="0" y="0"/>
                </a:lnTo>
                <a:lnTo>
                  <a:pt x="83375" y="178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322633" y="4810423"/>
            <a:ext cx="9156" cy="1219"/>
          </a:xfrm>
          <a:custGeom>
            <a:avLst/>
            <a:gdLst/>
            <a:ahLst/>
            <a:cxnLst/>
            <a:rect l="l" t="t" r="r" b="b"/>
            <a:pathLst>
              <a:path w="9156" h="1219">
                <a:moveTo>
                  <a:pt x="774" y="101"/>
                </a:moveTo>
                <a:lnTo>
                  <a:pt x="0" y="1219"/>
                </a:lnTo>
                <a:lnTo>
                  <a:pt x="9156" y="0"/>
                </a:lnTo>
                <a:lnTo>
                  <a:pt x="77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275418" y="4811643"/>
            <a:ext cx="47205" cy="8712"/>
          </a:xfrm>
          <a:custGeom>
            <a:avLst/>
            <a:gdLst/>
            <a:ahLst/>
            <a:cxnLst/>
            <a:rect l="l" t="t" r="r" b="b"/>
            <a:pathLst>
              <a:path w="47205" h="8712">
                <a:moveTo>
                  <a:pt x="11607" y="4470"/>
                </a:moveTo>
                <a:lnTo>
                  <a:pt x="685" y="4356"/>
                </a:lnTo>
                <a:lnTo>
                  <a:pt x="0" y="8712"/>
                </a:lnTo>
                <a:lnTo>
                  <a:pt x="17970" y="6934"/>
                </a:lnTo>
                <a:lnTo>
                  <a:pt x="47205" y="0"/>
                </a:lnTo>
                <a:lnTo>
                  <a:pt x="11607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238711" y="4819679"/>
            <a:ext cx="34366" cy="9156"/>
          </a:xfrm>
          <a:custGeom>
            <a:avLst/>
            <a:gdLst/>
            <a:ahLst/>
            <a:cxnLst/>
            <a:rect l="l" t="t" r="r" b="b"/>
            <a:pathLst>
              <a:path w="34366" h="9156">
                <a:moveTo>
                  <a:pt x="0" y="9156"/>
                </a:moveTo>
                <a:lnTo>
                  <a:pt x="29451" y="4241"/>
                </a:lnTo>
                <a:lnTo>
                  <a:pt x="34366" y="1333"/>
                </a:lnTo>
                <a:lnTo>
                  <a:pt x="29349" y="0"/>
                </a:lnTo>
                <a:lnTo>
                  <a:pt x="0" y="91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225876" y="4830735"/>
            <a:ext cx="5130" cy="1219"/>
          </a:xfrm>
          <a:custGeom>
            <a:avLst/>
            <a:gdLst/>
            <a:ahLst/>
            <a:cxnLst/>
            <a:rect l="l" t="t" r="r" b="b"/>
            <a:pathLst>
              <a:path w="5130" h="1219">
                <a:moveTo>
                  <a:pt x="0" y="660"/>
                </a:moveTo>
                <a:lnTo>
                  <a:pt x="4127" y="1219"/>
                </a:lnTo>
                <a:lnTo>
                  <a:pt x="513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465317" y="4834529"/>
            <a:ext cx="752411" cy="798042"/>
          </a:xfrm>
          <a:custGeom>
            <a:avLst/>
            <a:gdLst/>
            <a:ahLst/>
            <a:cxnLst/>
            <a:rect l="l" t="t" r="r" b="b"/>
            <a:pathLst>
              <a:path w="752411" h="798042">
                <a:moveTo>
                  <a:pt x="16522" y="724839"/>
                </a:moveTo>
                <a:lnTo>
                  <a:pt x="0" y="798042"/>
                </a:lnTo>
                <a:lnTo>
                  <a:pt x="3238" y="791679"/>
                </a:lnTo>
                <a:lnTo>
                  <a:pt x="26123" y="703859"/>
                </a:lnTo>
                <a:lnTo>
                  <a:pt x="50444" y="636447"/>
                </a:lnTo>
                <a:lnTo>
                  <a:pt x="63728" y="602081"/>
                </a:lnTo>
                <a:lnTo>
                  <a:pt x="96875" y="532104"/>
                </a:lnTo>
                <a:lnTo>
                  <a:pt x="120865" y="489254"/>
                </a:lnTo>
                <a:lnTo>
                  <a:pt x="148094" y="443941"/>
                </a:lnTo>
                <a:lnTo>
                  <a:pt x="171526" y="410019"/>
                </a:lnTo>
                <a:lnTo>
                  <a:pt x="205130" y="363474"/>
                </a:lnTo>
                <a:lnTo>
                  <a:pt x="207352" y="362026"/>
                </a:lnTo>
                <a:lnTo>
                  <a:pt x="210705" y="355777"/>
                </a:lnTo>
                <a:lnTo>
                  <a:pt x="264274" y="294728"/>
                </a:lnTo>
                <a:lnTo>
                  <a:pt x="298640" y="260362"/>
                </a:lnTo>
                <a:lnTo>
                  <a:pt x="329780" y="232346"/>
                </a:lnTo>
                <a:lnTo>
                  <a:pt x="347192" y="215277"/>
                </a:lnTo>
                <a:lnTo>
                  <a:pt x="417499" y="161594"/>
                </a:lnTo>
                <a:lnTo>
                  <a:pt x="438251" y="146075"/>
                </a:lnTo>
                <a:lnTo>
                  <a:pt x="510463" y="101777"/>
                </a:lnTo>
                <a:lnTo>
                  <a:pt x="534123" y="89166"/>
                </a:lnTo>
                <a:lnTo>
                  <a:pt x="591375" y="60477"/>
                </a:lnTo>
                <a:lnTo>
                  <a:pt x="620166" y="46647"/>
                </a:lnTo>
                <a:lnTo>
                  <a:pt x="635228" y="41402"/>
                </a:lnTo>
                <a:lnTo>
                  <a:pt x="691921" y="19748"/>
                </a:lnTo>
                <a:lnTo>
                  <a:pt x="709561" y="14274"/>
                </a:lnTo>
                <a:lnTo>
                  <a:pt x="711784" y="12268"/>
                </a:lnTo>
                <a:lnTo>
                  <a:pt x="716699" y="12382"/>
                </a:lnTo>
                <a:lnTo>
                  <a:pt x="752411" y="0"/>
                </a:lnTo>
                <a:lnTo>
                  <a:pt x="745375" y="660"/>
                </a:lnTo>
                <a:lnTo>
                  <a:pt x="705205" y="12382"/>
                </a:lnTo>
                <a:lnTo>
                  <a:pt x="617486" y="44640"/>
                </a:lnTo>
                <a:lnTo>
                  <a:pt x="523862" y="90385"/>
                </a:lnTo>
                <a:lnTo>
                  <a:pt x="438594" y="142506"/>
                </a:lnTo>
                <a:lnTo>
                  <a:pt x="350202" y="208800"/>
                </a:lnTo>
                <a:lnTo>
                  <a:pt x="327888" y="230339"/>
                </a:lnTo>
                <a:lnTo>
                  <a:pt x="296748" y="258457"/>
                </a:lnTo>
                <a:lnTo>
                  <a:pt x="262381" y="292836"/>
                </a:lnTo>
                <a:lnTo>
                  <a:pt x="211594" y="350862"/>
                </a:lnTo>
                <a:lnTo>
                  <a:pt x="152336" y="430999"/>
                </a:lnTo>
                <a:lnTo>
                  <a:pt x="96202" y="525741"/>
                </a:lnTo>
                <a:lnTo>
                  <a:pt x="52908" y="619937"/>
                </a:lnTo>
                <a:lnTo>
                  <a:pt x="16522" y="724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752811" y="4770581"/>
            <a:ext cx="354431" cy="211251"/>
          </a:xfrm>
          <a:custGeom>
            <a:avLst/>
            <a:gdLst/>
            <a:ahLst/>
            <a:cxnLst/>
            <a:rect l="l" t="t" r="r" b="b"/>
            <a:pathLst>
              <a:path w="354431" h="211251">
                <a:moveTo>
                  <a:pt x="354431" y="774"/>
                </a:moveTo>
                <a:lnTo>
                  <a:pt x="353771" y="0"/>
                </a:lnTo>
                <a:lnTo>
                  <a:pt x="347065" y="1562"/>
                </a:lnTo>
                <a:lnTo>
                  <a:pt x="341934" y="7810"/>
                </a:lnTo>
                <a:lnTo>
                  <a:pt x="340144" y="17513"/>
                </a:lnTo>
                <a:lnTo>
                  <a:pt x="261251" y="51219"/>
                </a:lnTo>
                <a:lnTo>
                  <a:pt x="190487" y="87718"/>
                </a:lnTo>
                <a:lnTo>
                  <a:pt x="187591" y="87490"/>
                </a:lnTo>
                <a:lnTo>
                  <a:pt x="181787" y="83591"/>
                </a:lnTo>
                <a:lnTo>
                  <a:pt x="171411" y="83591"/>
                </a:lnTo>
                <a:lnTo>
                  <a:pt x="167614" y="85598"/>
                </a:lnTo>
                <a:lnTo>
                  <a:pt x="162369" y="91846"/>
                </a:lnTo>
                <a:lnTo>
                  <a:pt x="160807" y="103555"/>
                </a:lnTo>
                <a:lnTo>
                  <a:pt x="112369" y="135255"/>
                </a:lnTo>
                <a:lnTo>
                  <a:pt x="58915" y="173532"/>
                </a:lnTo>
                <a:lnTo>
                  <a:pt x="26441" y="198539"/>
                </a:lnTo>
                <a:lnTo>
                  <a:pt x="7137" y="198081"/>
                </a:lnTo>
                <a:lnTo>
                  <a:pt x="5118" y="199872"/>
                </a:lnTo>
                <a:lnTo>
                  <a:pt x="0" y="208470"/>
                </a:lnTo>
                <a:lnTo>
                  <a:pt x="774" y="211251"/>
                </a:lnTo>
                <a:lnTo>
                  <a:pt x="7912" y="200875"/>
                </a:lnTo>
                <a:lnTo>
                  <a:pt x="21424" y="200101"/>
                </a:lnTo>
                <a:lnTo>
                  <a:pt x="23431" y="202107"/>
                </a:lnTo>
                <a:lnTo>
                  <a:pt x="26098" y="202107"/>
                </a:lnTo>
                <a:lnTo>
                  <a:pt x="60807" y="175425"/>
                </a:lnTo>
                <a:lnTo>
                  <a:pt x="114274" y="137147"/>
                </a:lnTo>
                <a:lnTo>
                  <a:pt x="164490" y="105117"/>
                </a:lnTo>
                <a:lnTo>
                  <a:pt x="164376" y="93738"/>
                </a:lnTo>
                <a:lnTo>
                  <a:pt x="169506" y="87490"/>
                </a:lnTo>
                <a:lnTo>
                  <a:pt x="173304" y="85483"/>
                </a:lnTo>
                <a:lnTo>
                  <a:pt x="179781" y="85483"/>
                </a:lnTo>
                <a:lnTo>
                  <a:pt x="185585" y="89382"/>
                </a:lnTo>
                <a:lnTo>
                  <a:pt x="192506" y="89611"/>
                </a:lnTo>
                <a:lnTo>
                  <a:pt x="263144" y="53124"/>
                </a:lnTo>
                <a:lnTo>
                  <a:pt x="342049" y="19418"/>
                </a:lnTo>
                <a:lnTo>
                  <a:pt x="343827" y="9702"/>
                </a:lnTo>
                <a:lnTo>
                  <a:pt x="349084" y="3568"/>
                </a:lnTo>
                <a:lnTo>
                  <a:pt x="354431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397737" y="4905724"/>
            <a:ext cx="197421" cy="9702"/>
          </a:xfrm>
          <a:custGeom>
            <a:avLst/>
            <a:gdLst/>
            <a:ahLst/>
            <a:cxnLst/>
            <a:rect l="l" t="t" r="r" b="b"/>
            <a:pathLst>
              <a:path w="197421" h="9702">
                <a:moveTo>
                  <a:pt x="11493" y="0"/>
                </a:moveTo>
                <a:lnTo>
                  <a:pt x="0" y="4356"/>
                </a:lnTo>
                <a:lnTo>
                  <a:pt x="444" y="6477"/>
                </a:lnTo>
                <a:lnTo>
                  <a:pt x="13398" y="2006"/>
                </a:lnTo>
                <a:lnTo>
                  <a:pt x="25552" y="2006"/>
                </a:lnTo>
                <a:lnTo>
                  <a:pt x="88506" y="9702"/>
                </a:lnTo>
                <a:lnTo>
                  <a:pt x="107022" y="9702"/>
                </a:lnTo>
                <a:lnTo>
                  <a:pt x="182016" y="2006"/>
                </a:lnTo>
                <a:lnTo>
                  <a:pt x="189611" y="4013"/>
                </a:lnTo>
                <a:lnTo>
                  <a:pt x="197421" y="4013"/>
                </a:lnTo>
                <a:lnTo>
                  <a:pt x="184035" y="114"/>
                </a:lnTo>
                <a:lnTo>
                  <a:pt x="171856" y="114"/>
                </a:lnTo>
                <a:lnTo>
                  <a:pt x="105130" y="7708"/>
                </a:lnTo>
                <a:lnTo>
                  <a:pt x="90398" y="7708"/>
                </a:lnTo>
                <a:lnTo>
                  <a:pt x="27457" y="114"/>
                </a:lnTo>
                <a:lnTo>
                  <a:pt x="1149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523513" y="5405245"/>
            <a:ext cx="889" cy="11823"/>
          </a:xfrm>
          <a:custGeom>
            <a:avLst/>
            <a:gdLst/>
            <a:ahLst/>
            <a:cxnLst/>
            <a:rect l="l" t="t" r="r" b="b"/>
            <a:pathLst>
              <a:path w="888" h="11823">
                <a:moveTo>
                  <a:pt x="0" y="11823"/>
                </a:moveTo>
                <a:lnTo>
                  <a:pt x="889" y="673"/>
                </a:lnTo>
                <a:lnTo>
                  <a:pt x="0" y="0"/>
                </a:lnTo>
                <a:lnTo>
                  <a:pt x="0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501240" y="5511270"/>
            <a:ext cx="65620" cy="107581"/>
          </a:xfrm>
          <a:custGeom>
            <a:avLst/>
            <a:gdLst/>
            <a:ahLst/>
            <a:cxnLst/>
            <a:rect l="l" t="t" r="r" b="b"/>
            <a:pathLst>
              <a:path w="65620" h="107581">
                <a:moveTo>
                  <a:pt x="32816" y="3340"/>
                </a:moveTo>
                <a:lnTo>
                  <a:pt x="35039" y="3568"/>
                </a:lnTo>
                <a:lnTo>
                  <a:pt x="38950" y="15062"/>
                </a:lnTo>
                <a:lnTo>
                  <a:pt x="63499" y="107581"/>
                </a:lnTo>
                <a:lnTo>
                  <a:pt x="65620" y="107022"/>
                </a:lnTo>
                <a:lnTo>
                  <a:pt x="50444" y="47536"/>
                </a:lnTo>
                <a:lnTo>
                  <a:pt x="37274" y="0"/>
                </a:lnTo>
                <a:lnTo>
                  <a:pt x="0" y="11607"/>
                </a:lnTo>
                <a:lnTo>
                  <a:pt x="558" y="13715"/>
                </a:lnTo>
                <a:lnTo>
                  <a:pt x="32816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524341" y="5629008"/>
            <a:ext cx="25450" cy="330111"/>
          </a:xfrm>
          <a:custGeom>
            <a:avLst/>
            <a:gdLst/>
            <a:ahLst/>
            <a:cxnLst/>
            <a:rect l="l" t="t" r="r" b="b"/>
            <a:pathLst>
              <a:path w="25450" h="330111">
                <a:moveTo>
                  <a:pt x="25450" y="197078"/>
                </a:moveTo>
                <a:lnTo>
                  <a:pt x="17741" y="92062"/>
                </a:lnTo>
                <a:lnTo>
                  <a:pt x="4356" y="10033"/>
                </a:lnTo>
                <a:lnTo>
                  <a:pt x="4241" y="0"/>
                </a:lnTo>
                <a:lnTo>
                  <a:pt x="0" y="330"/>
                </a:lnTo>
                <a:lnTo>
                  <a:pt x="15849" y="99771"/>
                </a:lnTo>
                <a:lnTo>
                  <a:pt x="18859" y="137261"/>
                </a:lnTo>
                <a:lnTo>
                  <a:pt x="19646" y="137934"/>
                </a:lnTo>
                <a:lnTo>
                  <a:pt x="19977" y="144957"/>
                </a:lnTo>
                <a:lnTo>
                  <a:pt x="20751" y="167728"/>
                </a:lnTo>
                <a:lnTo>
                  <a:pt x="21539" y="168516"/>
                </a:lnTo>
                <a:lnTo>
                  <a:pt x="20650" y="175539"/>
                </a:lnTo>
                <a:lnTo>
                  <a:pt x="20751" y="267055"/>
                </a:lnTo>
                <a:lnTo>
                  <a:pt x="21653" y="267830"/>
                </a:lnTo>
                <a:lnTo>
                  <a:pt x="20751" y="274866"/>
                </a:lnTo>
                <a:lnTo>
                  <a:pt x="18415" y="330111"/>
                </a:lnTo>
                <a:lnTo>
                  <a:pt x="21539" y="314147"/>
                </a:lnTo>
                <a:lnTo>
                  <a:pt x="25450" y="1970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448249" y="5632569"/>
            <a:ext cx="17068" cy="108927"/>
          </a:xfrm>
          <a:custGeom>
            <a:avLst/>
            <a:gdLst/>
            <a:ahLst/>
            <a:cxnLst/>
            <a:rect l="l" t="t" r="r" b="b"/>
            <a:pathLst>
              <a:path w="17068" h="108927">
                <a:moveTo>
                  <a:pt x="10820" y="43307"/>
                </a:moveTo>
                <a:lnTo>
                  <a:pt x="17068" y="0"/>
                </a:lnTo>
                <a:lnTo>
                  <a:pt x="10147" y="25565"/>
                </a:lnTo>
                <a:lnTo>
                  <a:pt x="0" y="108927"/>
                </a:lnTo>
                <a:lnTo>
                  <a:pt x="5016" y="83375"/>
                </a:lnTo>
                <a:lnTo>
                  <a:pt x="10820" y="433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441884" y="5741502"/>
            <a:ext cx="24663" cy="327990"/>
          </a:xfrm>
          <a:custGeom>
            <a:avLst/>
            <a:gdLst/>
            <a:ahLst/>
            <a:cxnLst/>
            <a:rect l="l" t="t" r="r" b="b"/>
            <a:pathLst>
              <a:path w="24663" h="327990">
                <a:moveTo>
                  <a:pt x="5689" y="222072"/>
                </a:moveTo>
                <a:lnTo>
                  <a:pt x="22428" y="327990"/>
                </a:lnTo>
                <a:lnTo>
                  <a:pt x="24663" y="327990"/>
                </a:lnTo>
                <a:lnTo>
                  <a:pt x="13385" y="258343"/>
                </a:lnTo>
                <a:lnTo>
                  <a:pt x="7594" y="216382"/>
                </a:lnTo>
                <a:lnTo>
                  <a:pt x="5918" y="189039"/>
                </a:lnTo>
                <a:lnTo>
                  <a:pt x="4800" y="181343"/>
                </a:lnTo>
                <a:lnTo>
                  <a:pt x="3682" y="154114"/>
                </a:lnTo>
                <a:lnTo>
                  <a:pt x="4013" y="57251"/>
                </a:lnTo>
                <a:lnTo>
                  <a:pt x="6362" y="1892"/>
                </a:lnTo>
                <a:lnTo>
                  <a:pt x="6362" y="0"/>
                </a:lnTo>
                <a:lnTo>
                  <a:pt x="3797" y="14617"/>
                </a:lnTo>
                <a:lnTo>
                  <a:pt x="0" y="108140"/>
                </a:lnTo>
                <a:lnTo>
                  <a:pt x="0" y="130454"/>
                </a:lnTo>
                <a:lnTo>
                  <a:pt x="5689" y="2220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521391" y="5829331"/>
            <a:ext cx="20535" cy="160362"/>
          </a:xfrm>
          <a:custGeom>
            <a:avLst/>
            <a:gdLst/>
            <a:ahLst/>
            <a:cxnLst/>
            <a:rect l="l" t="t" r="r" b="b"/>
            <a:pathLst>
              <a:path w="20535" h="160362">
                <a:moveTo>
                  <a:pt x="0" y="158915"/>
                </a:moveTo>
                <a:lnTo>
                  <a:pt x="342" y="160248"/>
                </a:lnTo>
                <a:lnTo>
                  <a:pt x="20535" y="160362"/>
                </a:lnTo>
                <a:lnTo>
                  <a:pt x="20535" y="0"/>
                </a:lnTo>
                <a:lnTo>
                  <a:pt x="342" y="0"/>
                </a:lnTo>
                <a:lnTo>
                  <a:pt x="0" y="1333"/>
                </a:lnTo>
                <a:lnTo>
                  <a:pt x="18415" y="2451"/>
                </a:lnTo>
                <a:lnTo>
                  <a:pt x="18415" y="157911"/>
                </a:lnTo>
                <a:lnTo>
                  <a:pt x="0" y="1589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456441" y="5988249"/>
            <a:ext cx="39954" cy="1778"/>
          </a:xfrm>
          <a:custGeom>
            <a:avLst/>
            <a:gdLst/>
            <a:ahLst/>
            <a:cxnLst/>
            <a:rect l="l" t="t" r="r" b="b"/>
            <a:pathLst>
              <a:path w="39954" h="1777">
                <a:moveTo>
                  <a:pt x="0" y="0"/>
                </a:moveTo>
                <a:lnTo>
                  <a:pt x="330" y="1333"/>
                </a:lnTo>
                <a:lnTo>
                  <a:pt x="5575" y="1778"/>
                </a:lnTo>
                <a:lnTo>
                  <a:pt x="32359" y="1778"/>
                </a:lnTo>
                <a:lnTo>
                  <a:pt x="39497" y="1333"/>
                </a:lnTo>
                <a:lnTo>
                  <a:pt x="39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527468" y="5959118"/>
            <a:ext cx="15290" cy="99326"/>
          </a:xfrm>
          <a:custGeom>
            <a:avLst/>
            <a:gdLst/>
            <a:ahLst/>
            <a:cxnLst/>
            <a:rect l="l" t="t" r="r" b="b"/>
            <a:pathLst>
              <a:path w="15290" h="99326">
                <a:moveTo>
                  <a:pt x="5130" y="83362"/>
                </a:moveTo>
                <a:lnTo>
                  <a:pt x="15290" y="0"/>
                </a:lnTo>
                <a:lnTo>
                  <a:pt x="14173" y="774"/>
                </a:lnTo>
                <a:lnTo>
                  <a:pt x="3124" y="73761"/>
                </a:lnTo>
                <a:lnTo>
                  <a:pt x="0" y="99326"/>
                </a:lnTo>
                <a:lnTo>
                  <a:pt x="5130" y="83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426480" y="6072506"/>
            <a:ext cx="848169" cy="805751"/>
          </a:xfrm>
          <a:custGeom>
            <a:avLst/>
            <a:gdLst/>
            <a:ahLst/>
            <a:cxnLst/>
            <a:rect l="l" t="t" r="r" b="b"/>
            <a:pathLst>
              <a:path w="848169" h="805751">
                <a:moveTo>
                  <a:pt x="26225" y="115163"/>
                </a:moveTo>
                <a:lnTo>
                  <a:pt x="60604" y="104901"/>
                </a:lnTo>
                <a:lnTo>
                  <a:pt x="66852" y="104901"/>
                </a:lnTo>
                <a:lnTo>
                  <a:pt x="99326" y="190944"/>
                </a:lnTo>
                <a:lnTo>
                  <a:pt x="145199" y="284352"/>
                </a:lnTo>
                <a:lnTo>
                  <a:pt x="198653" y="372287"/>
                </a:lnTo>
                <a:lnTo>
                  <a:pt x="256120" y="448398"/>
                </a:lnTo>
                <a:lnTo>
                  <a:pt x="271411" y="465594"/>
                </a:lnTo>
                <a:lnTo>
                  <a:pt x="322973" y="520941"/>
                </a:lnTo>
                <a:lnTo>
                  <a:pt x="332460" y="532434"/>
                </a:lnTo>
                <a:lnTo>
                  <a:pt x="340156" y="538137"/>
                </a:lnTo>
                <a:lnTo>
                  <a:pt x="407009" y="597395"/>
                </a:lnTo>
                <a:lnTo>
                  <a:pt x="492836" y="660450"/>
                </a:lnTo>
                <a:lnTo>
                  <a:pt x="582447" y="712114"/>
                </a:lnTo>
                <a:lnTo>
                  <a:pt x="672172" y="754189"/>
                </a:lnTo>
                <a:lnTo>
                  <a:pt x="771385" y="788568"/>
                </a:lnTo>
                <a:lnTo>
                  <a:pt x="842137" y="805751"/>
                </a:lnTo>
                <a:lnTo>
                  <a:pt x="848169" y="805522"/>
                </a:lnTo>
                <a:lnTo>
                  <a:pt x="846378" y="803630"/>
                </a:lnTo>
                <a:lnTo>
                  <a:pt x="788568" y="790460"/>
                </a:lnTo>
                <a:lnTo>
                  <a:pt x="685457" y="756094"/>
                </a:lnTo>
                <a:lnTo>
                  <a:pt x="591934" y="714019"/>
                </a:lnTo>
                <a:lnTo>
                  <a:pt x="502208" y="662457"/>
                </a:lnTo>
                <a:lnTo>
                  <a:pt x="416267" y="601408"/>
                </a:lnTo>
                <a:lnTo>
                  <a:pt x="342061" y="536232"/>
                </a:lnTo>
                <a:lnTo>
                  <a:pt x="334352" y="530542"/>
                </a:lnTo>
                <a:lnTo>
                  <a:pt x="324878" y="519048"/>
                </a:lnTo>
                <a:lnTo>
                  <a:pt x="273316" y="463689"/>
                </a:lnTo>
                <a:lnTo>
                  <a:pt x="259918" y="448398"/>
                </a:lnTo>
                <a:lnTo>
                  <a:pt x="200774" y="370065"/>
                </a:lnTo>
                <a:lnTo>
                  <a:pt x="147091" y="282460"/>
                </a:lnTo>
                <a:lnTo>
                  <a:pt x="101219" y="188937"/>
                </a:lnTo>
                <a:lnTo>
                  <a:pt x="64947" y="89725"/>
                </a:lnTo>
                <a:lnTo>
                  <a:pt x="42189" y="1447"/>
                </a:lnTo>
                <a:lnTo>
                  <a:pt x="39395" y="0"/>
                </a:lnTo>
                <a:lnTo>
                  <a:pt x="65176" y="101663"/>
                </a:lnTo>
                <a:lnTo>
                  <a:pt x="33934" y="110820"/>
                </a:lnTo>
                <a:lnTo>
                  <a:pt x="28232" y="111378"/>
                </a:lnTo>
                <a:lnTo>
                  <a:pt x="0" y="9372"/>
                </a:lnTo>
                <a:lnTo>
                  <a:pt x="0" y="19075"/>
                </a:lnTo>
                <a:lnTo>
                  <a:pt x="26225" y="1151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416774" y="6237554"/>
            <a:ext cx="340385" cy="477875"/>
          </a:xfrm>
          <a:custGeom>
            <a:avLst/>
            <a:gdLst/>
            <a:ahLst/>
            <a:cxnLst/>
            <a:rect l="l" t="t" r="r" b="b"/>
            <a:pathLst>
              <a:path w="340385" h="477875">
                <a:moveTo>
                  <a:pt x="774" y="0"/>
                </a:moveTo>
                <a:lnTo>
                  <a:pt x="0" y="673"/>
                </a:lnTo>
                <a:lnTo>
                  <a:pt x="2349" y="8483"/>
                </a:lnTo>
                <a:lnTo>
                  <a:pt x="6032" y="12395"/>
                </a:lnTo>
                <a:lnTo>
                  <a:pt x="17411" y="14287"/>
                </a:lnTo>
                <a:lnTo>
                  <a:pt x="44081" y="79349"/>
                </a:lnTo>
                <a:lnTo>
                  <a:pt x="88163" y="165061"/>
                </a:lnTo>
                <a:lnTo>
                  <a:pt x="84150" y="171424"/>
                </a:lnTo>
                <a:lnTo>
                  <a:pt x="84150" y="184365"/>
                </a:lnTo>
                <a:lnTo>
                  <a:pt x="90068" y="191846"/>
                </a:lnTo>
                <a:lnTo>
                  <a:pt x="103568" y="193624"/>
                </a:lnTo>
                <a:lnTo>
                  <a:pt x="151333" y="266166"/>
                </a:lnTo>
                <a:lnTo>
                  <a:pt x="198755" y="329107"/>
                </a:lnTo>
                <a:lnTo>
                  <a:pt x="196748" y="335584"/>
                </a:lnTo>
                <a:lnTo>
                  <a:pt x="196862" y="344741"/>
                </a:lnTo>
                <a:lnTo>
                  <a:pt x="200761" y="352209"/>
                </a:lnTo>
                <a:lnTo>
                  <a:pt x="206349" y="354330"/>
                </a:lnTo>
                <a:lnTo>
                  <a:pt x="219849" y="353999"/>
                </a:lnTo>
                <a:lnTo>
                  <a:pt x="239052" y="374980"/>
                </a:lnTo>
                <a:lnTo>
                  <a:pt x="248640" y="386473"/>
                </a:lnTo>
                <a:lnTo>
                  <a:pt x="288709" y="426542"/>
                </a:lnTo>
                <a:lnTo>
                  <a:pt x="315493" y="451421"/>
                </a:lnTo>
                <a:lnTo>
                  <a:pt x="336588" y="470623"/>
                </a:lnTo>
                <a:lnTo>
                  <a:pt x="336702" y="477875"/>
                </a:lnTo>
                <a:lnTo>
                  <a:pt x="340385" y="473189"/>
                </a:lnTo>
                <a:lnTo>
                  <a:pt x="338594" y="468503"/>
                </a:lnTo>
                <a:lnTo>
                  <a:pt x="321183" y="453326"/>
                </a:lnTo>
                <a:lnTo>
                  <a:pt x="290601" y="424637"/>
                </a:lnTo>
                <a:lnTo>
                  <a:pt x="250545" y="384581"/>
                </a:lnTo>
                <a:lnTo>
                  <a:pt x="241058" y="373087"/>
                </a:lnTo>
                <a:lnTo>
                  <a:pt x="220078" y="350431"/>
                </a:lnTo>
                <a:lnTo>
                  <a:pt x="213486" y="352552"/>
                </a:lnTo>
                <a:lnTo>
                  <a:pt x="208356" y="352552"/>
                </a:lnTo>
                <a:lnTo>
                  <a:pt x="202666" y="350316"/>
                </a:lnTo>
                <a:lnTo>
                  <a:pt x="198653" y="342722"/>
                </a:lnTo>
                <a:lnTo>
                  <a:pt x="198653" y="337591"/>
                </a:lnTo>
                <a:lnTo>
                  <a:pt x="202780" y="329222"/>
                </a:lnTo>
                <a:lnTo>
                  <a:pt x="162826" y="277558"/>
                </a:lnTo>
                <a:lnTo>
                  <a:pt x="118859" y="212712"/>
                </a:lnTo>
                <a:lnTo>
                  <a:pt x="105130" y="189953"/>
                </a:lnTo>
                <a:lnTo>
                  <a:pt x="91960" y="189953"/>
                </a:lnTo>
                <a:lnTo>
                  <a:pt x="86042" y="182473"/>
                </a:lnTo>
                <a:lnTo>
                  <a:pt x="86042" y="173316"/>
                </a:lnTo>
                <a:lnTo>
                  <a:pt x="90170" y="167627"/>
                </a:lnTo>
                <a:lnTo>
                  <a:pt x="90170" y="163271"/>
                </a:lnTo>
                <a:lnTo>
                  <a:pt x="65176" y="115506"/>
                </a:lnTo>
                <a:lnTo>
                  <a:pt x="40284" y="64058"/>
                </a:lnTo>
                <a:lnTo>
                  <a:pt x="19418" y="12395"/>
                </a:lnTo>
                <a:lnTo>
                  <a:pt x="7924" y="10490"/>
                </a:lnTo>
                <a:lnTo>
                  <a:pt x="7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75275" y="6066033"/>
            <a:ext cx="750290" cy="798156"/>
          </a:xfrm>
          <a:custGeom>
            <a:avLst/>
            <a:gdLst/>
            <a:ahLst/>
            <a:cxnLst/>
            <a:rect l="l" t="t" r="r" b="b"/>
            <a:pathLst>
              <a:path w="750290" h="798156">
                <a:moveTo>
                  <a:pt x="143751" y="749058"/>
                </a:moveTo>
                <a:lnTo>
                  <a:pt x="235483" y="703300"/>
                </a:lnTo>
                <a:lnTo>
                  <a:pt x="321182" y="649617"/>
                </a:lnTo>
                <a:lnTo>
                  <a:pt x="403212" y="586676"/>
                </a:lnTo>
                <a:lnTo>
                  <a:pt x="458685" y="535114"/>
                </a:lnTo>
                <a:lnTo>
                  <a:pt x="472744" y="522503"/>
                </a:lnTo>
                <a:lnTo>
                  <a:pt x="537133" y="449414"/>
                </a:lnTo>
                <a:lnTo>
                  <a:pt x="552424" y="430326"/>
                </a:lnTo>
                <a:lnTo>
                  <a:pt x="606437" y="354444"/>
                </a:lnTo>
                <a:lnTo>
                  <a:pt x="657999" y="266611"/>
                </a:lnTo>
                <a:lnTo>
                  <a:pt x="701865" y="169290"/>
                </a:lnTo>
                <a:lnTo>
                  <a:pt x="734453" y="73875"/>
                </a:lnTo>
                <a:lnTo>
                  <a:pt x="749617" y="8928"/>
                </a:lnTo>
                <a:lnTo>
                  <a:pt x="750290" y="0"/>
                </a:lnTo>
                <a:lnTo>
                  <a:pt x="728637" y="81457"/>
                </a:lnTo>
                <a:lnTo>
                  <a:pt x="707555" y="142506"/>
                </a:lnTo>
                <a:lnTo>
                  <a:pt x="684669" y="201764"/>
                </a:lnTo>
                <a:lnTo>
                  <a:pt x="657999" y="257124"/>
                </a:lnTo>
                <a:lnTo>
                  <a:pt x="655878" y="264045"/>
                </a:lnTo>
                <a:lnTo>
                  <a:pt x="649744" y="273634"/>
                </a:lnTo>
                <a:lnTo>
                  <a:pt x="602424" y="356222"/>
                </a:lnTo>
                <a:lnTo>
                  <a:pt x="544728" y="436016"/>
                </a:lnTo>
                <a:lnTo>
                  <a:pt x="533234" y="449300"/>
                </a:lnTo>
                <a:lnTo>
                  <a:pt x="470852" y="520611"/>
                </a:lnTo>
                <a:lnTo>
                  <a:pt x="453885" y="536003"/>
                </a:lnTo>
                <a:lnTo>
                  <a:pt x="400202" y="585444"/>
                </a:lnTo>
                <a:lnTo>
                  <a:pt x="323646" y="644486"/>
                </a:lnTo>
                <a:lnTo>
                  <a:pt x="299313" y="660222"/>
                </a:lnTo>
                <a:lnTo>
                  <a:pt x="231800" y="701738"/>
                </a:lnTo>
                <a:lnTo>
                  <a:pt x="206806" y="714794"/>
                </a:lnTo>
                <a:lnTo>
                  <a:pt x="135153" y="749388"/>
                </a:lnTo>
                <a:lnTo>
                  <a:pt x="88391" y="768248"/>
                </a:lnTo>
                <a:lnTo>
                  <a:pt x="23444" y="789228"/>
                </a:lnTo>
                <a:lnTo>
                  <a:pt x="0" y="798156"/>
                </a:lnTo>
                <a:lnTo>
                  <a:pt x="36944" y="789343"/>
                </a:lnTo>
                <a:lnTo>
                  <a:pt x="143751" y="749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877062" y="6610748"/>
            <a:ext cx="174879" cy="101447"/>
          </a:xfrm>
          <a:custGeom>
            <a:avLst/>
            <a:gdLst/>
            <a:ahLst/>
            <a:cxnLst/>
            <a:rect l="l" t="t" r="r" b="b"/>
            <a:pathLst>
              <a:path w="174878" h="101447">
                <a:moveTo>
                  <a:pt x="174878" y="1117"/>
                </a:moveTo>
                <a:lnTo>
                  <a:pt x="173761" y="0"/>
                </a:lnTo>
                <a:lnTo>
                  <a:pt x="160261" y="13284"/>
                </a:lnTo>
                <a:lnTo>
                  <a:pt x="85928" y="45872"/>
                </a:lnTo>
                <a:lnTo>
                  <a:pt x="18973" y="95415"/>
                </a:lnTo>
                <a:lnTo>
                  <a:pt x="3568" y="99326"/>
                </a:lnTo>
                <a:lnTo>
                  <a:pt x="0" y="101447"/>
                </a:lnTo>
                <a:lnTo>
                  <a:pt x="5689" y="101333"/>
                </a:lnTo>
                <a:lnTo>
                  <a:pt x="20866" y="97434"/>
                </a:lnTo>
                <a:lnTo>
                  <a:pt x="87833" y="47764"/>
                </a:lnTo>
                <a:lnTo>
                  <a:pt x="162153" y="15176"/>
                </a:lnTo>
                <a:lnTo>
                  <a:pt x="17487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752803" y="6716764"/>
            <a:ext cx="742035" cy="280111"/>
          </a:xfrm>
          <a:custGeom>
            <a:avLst/>
            <a:gdLst/>
            <a:ahLst/>
            <a:cxnLst/>
            <a:rect l="l" t="t" r="r" b="b"/>
            <a:pathLst>
              <a:path w="742035" h="280111">
                <a:moveTo>
                  <a:pt x="189268" y="121094"/>
                </a:moveTo>
                <a:lnTo>
                  <a:pt x="186702" y="121094"/>
                </a:lnTo>
                <a:lnTo>
                  <a:pt x="182918" y="125107"/>
                </a:lnTo>
                <a:lnTo>
                  <a:pt x="170192" y="125107"/>
                </a:lnTo>
                <a:lnTo>
                  <a:pt x="164388" y="117627"/>
                </a:lnTo>
                <a:lnTo>
                  <a:pt x="164604" y="106133"/>
                </a:lnTo>
                <a:lnTo>
                  <a:pt x="103568" y="67627"/>
                </a:lnTo>
                <a:lnTo>
                  <a:pt x="36830" y="17970"/>
                </a:lnTo>
                <a:lnTo>
                  <a:pt x="25222" y="8597"/>
                </a:lnTo>
                <a:lnTo>
                  <a:pt x="18859" y="12725"/>
                </a:lnTo>
                <a:lnTo>
                  <a:pt x="11607" y="12611"/>
                </a:lnTo>
                <a:lnTo>
                  <a:pt x="4013" y="8712"/>
                </a:lnTo>
                <a:lnTo>
                  <a:pt x="774" y="0"/>
                </a:lnTo>
                <a:lnTo>
                  <a:pt x="0" y="673"/>
                </a:lnTo>
                <a:lnTo>
                  <a:pt x="2120" y="10604"/>
                </a:lnTo>
                <a:lnTo>
                  <a:pt x="9702" y="14516"/>
                </a:lnTo>
                <a:lnTo>
                  <a:pt x="20751" y="14401"/>
                </a:lnTo>
                <a:lnTo>
                  <a:pt x="25336" y="12395"/>
                </a:lnTo>
                <a:lnTo>
                  <a:pt x="36715" y="21882"/>
                </a:lnTo>
                <a:lnTo>
                  <a:pt x="99771" y="67627"/>
                </a:lnTo>
                <a:lnTo>
                  <a:pt x="160820" y="107695"/>
                </a:lnTo>
                <a:lnTo>
                  <a:pt x="162382" y="119532"/>
                </a:lnTo>
                <a:lnTo>
                  <a:pt x="168287" y="126999"/>
                </a:lnTo>
                <a:lnTo>
                  <a:pt x="184696" y="126898"/>
                </a:lnTo>
                <a:lnTo>
                  <a:pt x="186817" y="124879"/>
                </a:lnTo>
                <a:lnTo>
                  <a:pt x="191173" y="124879"/>
                </a:lnTo>
                <a:lnTo>
                  <a:pt x="216052" y="138493"/>
                </a:lnTo>
                <a:lnTo>
                  <a:pt x="284797" y="170980"/>
                </a:lnTo>
                <a:lnTo>
                  <a:pt x="340156" y="193852"/>
                </a:lnTo>
                <a:lnTo>
                  <a:pt x="342049" y="205231"/>
                </a:lnTo>
                <a:lnTo>
                  <a:pt x="349529" y="211150"/>
                </a:lnTo>
                <a:lnTo>
                  <a:pt x="362585" y="211150"/>
                </a:lnTo>
                <a:lnTo>
                  <a:pt x="368274" y="205231"/>
                </a:lnTo>
                <a:lnTo>
                  <a:pt x="372516" y="205130"/>
                </a:lnTo>
                <a:lnTo>
                  <a:pt x="384009" y="209143"/>
                </a:lnTo>
                <a:lnTo>
                  <a:pt x="446951" y="228333"/>
                </a:lnTo>
                <a:lnTo>
                  <a:pt x="531101" y="247192"/>
                </a:lnTo>
                <a:lnTo>
                  <a:pt x="533006" y="256794"/>
                </a:lnTo>
                <a:lnTo>
                  <a:pt x="536803" y="260591"/>
                </a:lnTo>
                <a:lnTo>
                  <a:pt x="555205" y="260591"/>
                </a:lnTo>
                <a:lnTo>
                  <a:pt x="561124" y="253009"/>
                </a:lnTo>
                <a:lnTo>
                  <a:pt x="622731" y="260705"/>
                </a:lnTo>
                <a:lnTo>
                  <a:pt x="727748" y="268287"/>
                </a:lnTo>
                <a:lnTo>
                  <a:pt x="731647" y="275882"/>
                </a:lnTo>
                <a:lnTo>
                  <a:pt x="739241" y="280111"/>
                </a:lnTo>
                <a:lnTo>
                  <a:pt x="742035" y="279222"/>
                </a:lnTo>
                <a:lnTo>
                  <a:pt x="731647" y="272084"/>
                </a:lnTo>
                <a:lnTo>
                  <a:pt x="729640" y="266395"/>
                </a:lnTo>
                <a:lnTo>
                  <a:pt x="624624" y="258800"/>
                </a:lnTo>
                <a:lnTo>
                  <a:pt x="567372" y="251104"/>
                </a:lnTo>
                <a:lnTo>
                  <a:pt x="559117" y="251218"/>
                </a:lnTo>
                <a:lnTo>
                  <a:pt x="553313" y="258686"/>
                </a:lnTo>
                <a:lnTo>
                  <a:pt x="538797" y="258686"/>
                </a:lnTo>
                <a:lnTo>
                  <a:pt x="534898" y="254901"/>
                </a:lnTo>
                <a:lnTo>
                  <a:pt x="533107" y="245300"/>
                </a:lnTo>
                <a:lnTo>
                  <a:pt x="448856" y="226440"/>
                </a:lnTo>
                <a:lnTo>
                  <a:pt x="385914" y="207251"/>
                </a:lnTo>
                <a:lnTo>
                  <a:pt x="367830" y="201434"/>
                </a:lnTo>
                <a:lnTo>
                  <a:pt x="365036" y="206019"/>
                </a:lnTo>
                <a:lnTo>
                  <a:pt x="360692" y="209245"/>
                </a:lnTo>
                <a:lnTo>
                  <a:pt x="351434" y="209245"/>
                </a:lnTo>
                <a:lnTo>
                  <a:pt x="343954" y="203339"/>
                </a:lnTo>
                <a:lnTo>
                  <a:pt x="342049" y="191960"/>
                </a:lnTo>
                <a:lnTo>
                  <a:pt x="286702" y="168960"/>
                </a:lnTo>
                <a:lnTo>
                  <a:pt x="217957" y="136601"/>
                </a:lnTo>
                <a:lnTo>
                  <a:pt x="189268" y="121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724286" y="6854706"/>
            <a:ext cx="109473" cy="65620"/>
          </a:xfrm>
          <a:custGeom>
            <a:avLst/>
            <a:gdLst/>
            <a:ahLst/>
            <a:cxnLst/>
            <a:rect l="l" t="t" r="r" b="b"/>
            <a:pathLst>
              <a:path w="109474" h="65620">
                <a:moveTo>
                  <a:pt x="109474" y="37274"/>
                </a:moveTo>
                <a:lnTo>
                  <a:pt x="97650" y="444"/>
                </a:lnTo>
                <a:lnTo>
                  <a:pt x="95859" y="0"/>
                </a:lnTo>
                <a:lnTo>
                  <a:pt x="105905" y="31254"/>
                </a:lnTo>
                <a:lnTo>
                  <a:pt x="105791" y="35382"/>
                </a:lnTo>
                <a:lnTo>
                  <a:pt x="103339" y="37045"/>
                </a:lnTo>
                <a:lnTo>
                  <a:pt x="11493" y="61721"/>
                </a:lnTo>
                <a:lnTo>
                  <a:pt x="0" y="65620"/>
                </a:lnTo>
                <a:lnTo>
                  <a:pt x="5803" y="65506"/>
                </a:lnTo>
                <a:lnTo>
                  <a:pt x="109474" y="372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762331" y="6866086"/>
            <a:ext cx="5143" cy="1117"/>
          </a:xfrm>
          <a:custGeom>
            <a:avLst/>
            <a:gdLst/>
            <a:ahLst/>
            <a:cxnLst/>
            <a:rect l="l" t="t" r="r" b="b"/>
            <a:pathLst>
              <a:path w="5143" h="1117">
                <a:moveTo>
                  <a:pt x="0" y="673"/>
                </a:moveTo>
                <a:lnTo>
                  <a:pt x="4241" y="1117"/>
                </a:lnTo>
                <a:lnTo>
                  <a:pt x="5143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718255" y="6869893"/>
            <a:ext cx="36042" cy="8813"/>
          </a:xfrm>
          <a:custGeom>
            <a:avLst/>
            <a:gdLst/>
            <a:ahLst/>
            <a:cxnLst/>
            <a:rect l="l" t="t" r="r" b="b"/>
            <a:pathLst>
              <a:path w="36042" h="8813">
                <a:moveTo>
                  <a:pt x="27114" y="660"/>
                </a:moveTo>
                <a:lnTo>
                  <a:pt x="0" y="6464"/>
                </a:lnTo>
                <a:lnTo>
                  <a:pt x="0" y="8813"/>
                </a:lnTo>
                <a:lnTo>
                  <a:pt x="8153" y="8369"/>
                </a:lnTo>
                <a:lnTo>
                  <a:pt x="36042" y="0"/>
                </a:lnTo>
                <a:lnTo>
                  <a:pt x="2711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277208" y="6878029"/>
            <a:ext cx="64173" cy="11607"/>
          </a:xfrm>
          <a:custGeom>
            <a:avLst/>
            <a:gdLst/>
            <a:ahLst/>
            <a:cxnLst/>
            <a:rect l="l" t="t" r="r" b="b"/>
            <a:pathLst>
              <a:path w="64173" h="11607">
                <a:moveTo>
                  <a:pt x="114" y="228"/>
                </a:moveTo>
                <a:lnTo>
                  <a:pt x="0" y="2463"/>
                </a:lnTo>
                <a:lnTo>
                  <a:pt x="23774" y="7823"/>
                </a:lnTo>
                <a:lnTo>
                  <a:pt x="50558" y="11607"/>
                </a:lnTo>
                <a:lnTo>
                  <a:pt x="64173" y="11607"/>
                </a:lnTo>
                <a:lnTo>
                  <a:pt x="4584" y="0"/>
                </a:lnTo>
                <a:lnTo>
                  <a:pt x="11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663119" y="6878143"/>
            <a:ext cx="52565" cy="9601"/>
          </a:xfrm>
          <a:custGeom>
            <a:avLst/>
            <a:gdLst/>
            <a:ahLst/>
            <a:cxnLst/>
            <a:rect l="l" t="t" r="r" b="b"/>
            <a:pathLst>
              <a:path w="52565" h="9601">
                <a:moveTo>
                  <a:pt x="0" y="9601"/>
                </a:moveTo>
                <a:lnTo>
                  <a:pt x="9601" y="9486"/>
                </a:lnTo>
                <a:lnTo>
                  <a:pt x="52565" y="2336"/>
                </a:lnTo>
                <a:lnTo>
                  <a:pt x="52565" y="114"/>
                </a:lnTo>
                <a:lnTo>
                  <a:pt x="45986" y="0"/>
                </a:lnTo>
                <a:lnTo>
                  <a:pt x="0" y="9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649177" y="6889630"/>
            <a:ext cx="11049" cy="1231"/>
          </a:xfrm>
          <a:custGeom>
            <a:avLst/>
            <a:gdLst/>
            <a:ahLst/>
            <a:cxnLst/>
            <a:rect l="l" t="t" r="r" b="b"/>
            <a:pathLst>
              <a:path w="11049" h="1231">
                <a:moveTo>
                  <a:pt x="774" y="114"/>
                </a:moveTo>
                <a:lnTo>
                  <a:pt x="0" y="1231"/>
                </a:lnTo>
                <a:lnTo>
                  <a:pt x="11048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344176" y="6891539"/>
            <a:ext cx="91173" cy="8928"/>
          </a:xfrm>
          <a:custGeom>
            <a:avLst/>
            <a:gdLst/>
            <a:ahLst/>
            <a:cxnLst/>
            <a:rect l="l" t="t" r="r" b="b"/>
            <a:pathLst>
              <a:path w="91173" h="8928">
                <a:moveTo>
                  <a:pt x="0" y="0"/>
                </a:moveTo>
                <a:lnTo>
                  <a:pt x="54241" y="7594"/>
                </a:lnTo>
                <a:lnTo>
                  <a:pt x="91173" y="8928"/>
                </a:lnTo>
                <a:lnTo>
                  <a:pt x="90385" y="7810"/>
                </a:lnTo>
                <a:lnTo>
                  <a:pt x="1417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554202" y="6890862"/>
            <a:ext cx="94970" cy="8255"/>
          </a:xfrm>
          <a:custGeom>
            <a:avLst/>
            <a:gdLst/>
            <a:ahLst/>
            <a:cxnLst/>
            <a:rect l="l" t="t" r="r" b="b"/>
            <a:pathLst>
              <a:path w="94970" h="8254">
                <a:moveTo>
                  <a:pt x="0" y="8254"/>
                </a:moveTo>
                <a:lnTo>
                  <a:pt x="28790" y="8254"/>
                </a:lnTo>
                <a:lnTo>
                  <a:pt x="59372" y="6362"/>
                </a:lnTo>
                <a:lnTo>
                  <a:pt x="9497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435356" y="6900470"/>
            <a:ext cx="115938" cy="2565"/>
          </a:xfrm>
          <a:custGeom>
            <a:avLst/>
            <a:gdLst/>
            <a:ahLst/>
            <a:cxnLst/>
            <a:rect l="l" t="t" r="r" b="b"/>
            <a:pathLst>
              <a:path w="115938" h="2565">
                <a:moveTo>
                  <a:pt x="774" y="990"/>
                </a:moveTo>
                <a:lnTo>
                  <a:pt x="52781" y="2565"/>
                </a:lnTo>
                <a:lnTo>
                  <a:pt x="86588" y="2565"/>
                </a:lnTo>
                <a:lnTo>
                  <a:pt x="115938" y="546"/>
                </a:lnTo>
                <a:lnTo>
                  <a:pt x="0" y="0"/>
                </a:lnTo>
                <a:lnTo>
                  <a:pt x="774" y="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598175" y="4915325"/>
            <a:ext cx="52336" cy="13500"/>
          </a:xfrm>
          <a:custGeom>
            <a:avLst/>
            <a:gdLst/>
            <a:ahLst/>
            <a:cxnLst/>
            <a:rect l="l" t="t" r="r" b="b"/>
            <a:pathLst>
              <a:path w="52336" h="13500">
                <a:moveTo>
                  <a:pt x="52336" y="13500"/>
                </a:moveTo>
                <a:lnTo>
                  <a:pt x="8483" y="0"/>
                </a:lnTo>
                <a:lnTo>
                  <a:pt x="0" y="0"/>
                </a:lnTo>
                <a:lnTo>
                  <a:pt x="0" y="8369"/>
                </a:lnTo>
                <a:lnTo>
                  <a:pt x="44640" y="13385"/>
                </a:lnTo>
                <a:lnTo>
                  <a:pt x="52336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594484" y="4926697"/>
            <a:ext cx="269748" cy="107810"/>
          </a:xfrm>
          <a:custGeom>
            <a:avLst/>
            <a:gdLst/>
            <a:ahLst/>
            <a:cxnLst/>
            <a:rect l="l" t="t" r="r" b="b"/>
            <a:pathLst>
              <a:path w="269748" h="107810">
                <a:moveTo>
                  <a:pt x="46431" y="4025"/>
                </a:moveTo>
                <a:lnTo>
                  <a:pt x="17754" y="127"/>
                </a:lnTo>
                <a:lnTo>
                  <a:pt x="3695" y="0"/>
                </a:lnTo>
                <a:lnTo>
                  <a:pt x="0" y="42748"/>
                </a:lnTo>
                <a:lnTo>
                  <a:pt x="54025" y="49784"/>
                </a:lnTo>
                <a:lnTo>
                  <a:pt x="130467" y="66967"/>
                </a:lnTo>
                <a:lnTo>
                  <a:pt x="212496" y="93751"/>
                </a:lnTo>
                <a:lnTo>
                  <a:pt x="245084" y="107264"/>
                </a:lnTo>
                <a:lnTo>
                  <a:pt x="248767" y="107810"/>
                </a:lnTo>
                <a:lnTo>
                  <a:pt x="269748" y="70650"/>
                </a:lnTo>
                <a:lnTo>
                  <a:pt x="241058" y="57480"/>
                </a:lnTo>
                <a:lnTo>
                  <a:pt x="143751" y="25006"/>
                </a:lnTo>
                <a:lnTo>
                  <a:pt x="46431" y="4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347516" y="4913532"/>
            <a:ext cx="45427" cy="14516"/>
          </a:xfrm>
          <a:custGeom>
            <a:avLst/>
            <a:gdLst/>
            <a:ahLst/>
            <a:cxnLst/>
            <a:rect l="l" t="t" r="r" b="b"/>
            <a:pathLst>
              <a:path w="45427" h="14516">
                <a:moveTo>
                  <a:pt x="45199" y="10160"/>
                </a:moveTo>
                <a:lnTo>
                  <a:pt x="45427" y="0"/>
                </a:lnTo>
                <a:lnTo>
                  <a:pt x="25450" y="5689"/>
                </a:lnTo>
                <a:lnTo>
                  <a:pt x="0" y="14516"/>
                </a:lnTo>
                <a:lnTo>
                  <a:pt x="45199" y="101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40381" y="4928050"/>
            <a:ext cx="7150" cy="1219"/>
          </a:xfrm>
          <a:custGeom>
            <a:avLst/>
            <a:gdLst/>
            <a:ahLst/>
            <a:cxnLst/>
            <a:rect l="l" t="t" r="r" b="b"/>
            <a:pathLst>
              <a:path w="7150" h="1219">
                <a:moveTo>
                  <a:pt x="0" y="660"/>
                </a:moveTo>
                <a:lnTo>
                  <a:pt x="6350" y="1219"/>
                </a:lnTo>
                <a:lnTo>
                  <a:pt x="715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653529" y="4930726"/>
            <a:ext cx="9029" cy="1219"/>
          </a:xfrm>
          <a:custGeom>
            <a:avLst/>
            <a:gdLst/>
            <a:ahLst/>
            <a:cxnLst/>
            <a:rect l="l" t="t" r="r" b="b"/>
            <a:pathLst>
              <a:path w="9029" h="1219">
                <a:moveTo>
                  <a:pt x="9029" y="1219"/>
                </a:moveTo>
                <a:lnTo>
                  <a:pt x="8255" y="114"/>
                </a:lnTo>
                <a:lnTo>
                  <a:pt x="0" y="0"/>
                </a:lnTo>
                <a:lnTo>
                  <a:pt x="9029" y="12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28439" y="4930722"/>
            <a:ext cx="9042" cy="1231"/>
          </a:xfrm>
          <a:custGeom>
            <a:avLst/>
            <a:gdLst/>
            <a:ahLst/>
            <a:cxnLst/>
            <a:rect l="l" t="t" r="r" b="b"/>
            <a:pathLst>
              <a:path w="9042" h="1231">
                <a:moveTo>
                  <a:pt x="774" y="114"/>
                </a:moveTo>
                <a:lnTo>
                  <a:pt x="0" y="1231"/>
                </a:lnTo>
                <a:lnTo>
                  <a:pt x="9042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662566" y="4931947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79679" y="4356"/>
                </a:moveTo>
                <a:lnTo>
                  <a:pt x="29908" y="673"/>
                </a:lnTo>
                <a:lnTo>
                  <a:pt x="0" y="0"/>
                </a:lnTo>
                <a:lnTo>
                  <a:pt x="6921" y="2565"/>
                </a:lnTo>
                <a:lnTo>
                  <a:pt x="77673" y="17741"/>
                </a:lnTo>
                <a:lnTo>
                  <a:pt x="140500" y="38950"/>
                </a:lnTo>
                <a:lnTo>
                  <a:pt x="146418" y="38950"/>
                </a:lnTo>
                <a:lnTo>
                  <a:pt x="79679" y="43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26780" y="4926822"/>
            <a:ext cx="269735" cy="107683"/>
          </a:xfrm>
          <a:custGeom>
            <a:avLst/>
            <a:gdLst/>
            <a:ahLst/>
            <a:cxnLst/>
            <a:rect l="l" t="t" r="r" b="b"/>
            <a:pathLst>
              <a:path w="269735" h="107683">
                <a:moveTo>
                  <a:pt x="266496" y="1333"/>
                </a:moveTo>
                <a:lnTo>
                  <a:pt x="265937" y="0"/>
                </a:lnTo>
                <a:lnTo>
                  <a:pt x="253885" y="0"/>
                </a:lnTo>
                <a:lnTo>
                  <a:pt x="223304" y="3898"/>
                </a:lnTo>
                <a:lnTo>
                  <a:pt x="125882" y="24879"/>
                </a:lnTo>
                <a:lnTo>
                  <a:pt x="28562" y="57251"/>
                </a:lnTo>
                <a:lnTo>
                  <a:pt x="0" y="70637"/>
                </a:lnTo>
                <a:lnTo>
                  <a:pt x="20980" y="107683"/>
                </a:lnTo>
                <a:lnTo>
                  <a:pt x="27330" y="105676"/>
                </a:lnTo>
                <a:lnTo>
                  <a:pt x="61594" y="92176"/>
                </a:lnTo>
                <a:lnTo>
                  <a:pt x="139268" y="66840"/>
                </a:lnTo>
                <a:lnTo>
                  <a:pt x="217614" y="49657"/>
                </a:lnTo>
                <a:lnTo>
                  <a:pt x="269735" y="42621"/>
                </a:lnTo>
                <a:lnTo>
                  <a:pt x="266496" y="13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182014" y="4931951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0" y="38950"/>
                </a:moveTo>
                <a:lnTo>
                  <a:pt x="5918" y="38950"/>
                </a:lnTo>
                <a:lnTo>
                  <a:pt x="68745" y="17741"/>
                </a:lnTo>
                <a:lnTo>
                  <a:pt x="145529" y="1003"/>
                </a:lnTo>
                <a:lnTo>
                  <a:pt x="146418" y="0"/>
                </a:lnTo>
                <a:lnTo>
                  <a:pt x="80238" y="2565"/>
                </a:lnTo>
                <a:lnTo>
                  <a:pt x="68630" y="4356"/>
                </a:lnTo>
                <a:lnTo>
                  <a:pt x="0" y="38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815897" y="4974469"/>
            <a:ext cx="54470" cy="19862"/>
          </a:xfrm>
          <a:custGeom>
            <a:avLst/>
            <a:gdLst/>
            <a:ahLst/>
            <a:cxnLst/>
            <a:rect l="l" t="t" r="r" b="b"/>
            <a:pathLst>
              <a:path w="54470" h="19862">
                <a:moveTo>
                  <a:pt x="54355" y="11607"/>
                </a:moveTo>
                <a:lnTo>
                  <a:pt x="6375" y="0"/>
                </a:lnTo>
                <a:lnTo>
                  <a:pt x="0" y="0"/>
                </a:lnTo>
                <a:lnTo>
                  <a:pt x="21653" y="7810"/>
                </a:lnTo>
                <a:lnTo>
                  <a:pt x="46545" y="19418"/>
                </a:lnTo>
                <a:lnTo>
                  <a:pt x="50114" y="19862"/>
                </a:lnTo>
                <a:lnTo>
                  <a:pt x="54470" y="13842"/>
                </a:lnTo>
                <a:lnTo>
                  <a:pt x="54355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120747" y="4974466"/>
            <a:ext cx="54356" cy="19862"/>
          </a:xfrm>
          <a:custGeom>
            <a:avLst/>
            <a:gdLst/>
            <a:ahLst/>
            <a:cxnLst/>
            <a:rect l="l" t="t" r="r" b="b"/>
            <a:pathLst>
              <a:path w="54355" h="19862">
                <a:moveTo>
                  <a:pt x="0" y="11722"/>
                </a:moveTo>
                <a:lnTo>
                  <a:pt x="774" y="15062"/>
                </a:lnTo>
                <a:lnTo>
                  <a:pt x="4241" y="19862"/>
                </a:lnTo>
                <a:lnTo>
                  <a:pt x="10375" y="17856"/>
                </a:lnTo>
                <a:lnTo>
                  <a:pt x="38493" y="5918"/>
                </a:lnTo>
                <a:lnTo>
                  <a:pt x="54356" y="0"/>
                </a:lnTo>
                <a:lnTo>
                  <a:pt x="4799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051162" y="5094551"/>
            <a:ext cx="38493" cy="34709"/>
          </a:xfrm>
          <a:custGeom>
            <a:avLst/>
            <a:gdLst/>
            <a:ahLst/>
            <a:cxnLst/>
            <a:rect l="l" t="t" r="r" b="b"/>
            <a:pathLst>
              <a:path w="38493" h="34709">
                <a:moveTo>
                  <a:pt x="11823" y="7810"/>
                </a:moveTo>
                <a:lnTo>
                  <a:pt x="6019" y="0"/>
                </a:lnTo>
                <a:lnTo>
                  <a:pt x="3454" y="0"/>
                </a:lnTo>
                <a:lnTo>
                  <a:pt x="0" y="4800"/>
                </a:lnTo>
                <a:lnTo>
                  <a:pt x="215" y="7810"/>
                </a:lnTo>
                <a:lnTo>
                  <a:pt x="34810" y="34709"/>
                </a:lnTo>
                <a:lnTo>
                  <a:pt x="38493" y="34709"/>
                </a:lnTo>
                <a:lnTo>
                  <a:pt x="11823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903793" y="5094663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6807"/>
                </a:moveTo>
                <a:lnTo>
                  <a:pt x="32816" y="0"/>
                </a:lnTo>
                <a:lnTo>
                  <a:pt x="0" y="31584"/>
                </a:lnTo>
                <a:lnTo>
                  <a:pt x="0" y="35267"/>
                </a:lnTo>
                <a:lnTo>
                  <a:pt x="36385" y="68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028168" y="5104264"/>
            <a:ext cx="397522" cy="1489519"/>
          </a:xfrm>
          <a:custGeom>
            <a:avLst/>
            <a:gdLst/>
            <a:ahLst/>
            <a:cxnLst/>
            <a:rect l="l" t="t" r="r" b="b"/>
            <a:pathLst>
              <a:path w="397522" h="1489519">
                <a:moveTo>
                  <a:pt x="19532" y="1489519"/>
                </a:moveTo>
                <a:lnTo>
                  <a:pt x="71196" y="1452016"/>
                </a:lnTo>
                <a:lnTo>
                  <a:pt x="137045" y="1389976"/>
                </a:lnTo>
                <a:lnTo>
                  <a:pt x="208470" y="1306728"/>
                </a:lnTo>
                <a:lnTo>
                  <a:pt x="268960" y="1216431"/>
                </a:lnTo>
                <a:lnTo>
                  <a:pt x="313486" y="1131061"/>
                </a:lnTo>
                <a:lnTo>
                  <a:pt x="349758" y="1039431"/>
                </a:lnTo>
                <a:lnTo>
                  <a:pt x="376542" y="944016"/>
                </a:lnTo>
                <a:lnTo>
                  <a:pt x="391718" y="850391"/>
                </a:lnTo>
                <a:lnTo>
                  <a:pt x="397522" y="756869"/>
                </a:lnTo>
                <a:lnTo>
                  <a:pt x="393611" y="662673"/>
                </a:lnTo>
                <a:lnTo>
                  <a:pt x="387921" y="616813"/>
                </a:lnTo>
                <a:lnTo>
                  <a:pt x="374523" y="540473"/>
                </a:lnTo>
                <a:lnTo>
                  <a:pt x="347751" y="446951"/>
                </a:lnTo>
                <a:lnTo>
                  <a:pt x="336588" y="420065"/>
                </a:lnTo>
                <a:lnTo>
                  <a:pt x="326212" y="420166"/>
                </a:lnTo>
                <a:lnTo>
                  <a:pt x="193179" y="438022"/>
                </a:lnTo>
                <a:lnTo>
                  <a:pt x="156235" y="441147"/>
                </a:lnTo>
                <a:lnTo>
                  <a:pt x="143522" y="441261"/>
                </a:lnTo>
                <a:lnTo>
                  <a:pt x="113055" y="433450"/>
                </a:lnTo>
                <a:lnTo>
                  <a:pt x="88277" y="416267"/>
                </a:lnTo>
                <a:lnTo>
                  <a:pt x="72872" y="395389"/>
                </a:lnTo>
                <a:lnTo>
                  <a:pt x="63271" y="370624"/>
                </a:lnTo>
                <a:lnTo>
                  <a:pt x="61264" y="346405"/>
                </a:lnTo>
                <a:lnTo>
                  <a:pt x="63271" y="328993"/>
                </a:lnTo>
                <a:lnTo>
                  <a:pt x="74218" y="299872"/>
                </a:lnTo>
                <a:lnTo>
                  <a:pt x="92189" y="275983"/>
                </a:lnTo>
                <a:lnTo>
                  <a:pt x="183692" y="155562"/>
                </a:lnTo>
                <a:lnTo>
                  <a:pt x="172313" y="141274"/>
                </a:lnTo>
                <a:lnTo>
                  <a:pt x="136042" y="99212"/>
                </a:lnTo>
                <a:lnTo>
                  <a:pt x="115062" y="80124"/>
                </a:lnTo>
                <a:lnTo>
                  <a:pt x="67183" y="34480"/>
                </a:lnTo>
                <a:lnTo>
                  <a:pt x="21539" y="0"/>
                </a:lnTo>
                <a:lnTo>
                  <a:pt x="0" y="35153"/>
                </a:lnTo>
                <a:lnTo>
                  <a:pt x="228" y="38163"/>
                </a:lnTo>
                <a:lnTo>
                  <a:pt x="11823" y="45973"/>
                </a:lnTo>
                <a:lnTo>
                  <a:pt x="82588" y="106908"/>
                </a:lnTo>
                <a:lnTo>
                  <a:pt x="139839" y="168071"/>
                </a:lnTo>
                <a:lnTo>
                  <a:pt x="139839" y="176542"/>
                </a:lnTo>
                <a:lnTo>
                  <a:pt x="65506" y="304545"/>
                </a:lnTo>
                <a:lnTo>
                  <a:pt x="53682" y="332892"/>
                </a:lnTo>
                <a:lnTo>
                  <a:pt x="51219" y="357225"/>
                </a:lnTo>
                <a:lnTo>
                  <a:pt x="57480" y="385914"/>
                </a:lnTo>
                <a:lnTo>
                  <a:pt x="72986" y="412470"/>
                </a:lnTo>
                <a:lnTo>
                  <a:pt x="94081" y="431444"/>
                </a:lnTo>
                <a:lnTo>
                  <a:pt x="120535" y="443166"/>
                </a:lnTo>
                <a:lnTo>
                  <a:pt x="145415" y="446951"/>
                </a:lnTo>
                <a:lnTo>
                  <a:pt x="301993" y="448856"/>
                </a:lnTo>
                <a:lnTo>
                  <a:pt x="328777" y="538467"/>
                </a:lnTo>
                <a:lnTo>
                  <a:pt x="344068" y="622617"/>
                </a:lnTo>
                <a:lnTo>
                  <a:pt x="351650" y="714235"/>
                </a:lnTo>
                <a:lnTo>
                  <a:pt x="351650" y="756869"/>
                </a:lnTo>
                <a:lnTo>
                  <a:pt x="347853" y="835101"/>
                </a:lnTo>
                <a:lnTo>
                  <a:pt x="336359" y="913434"/>
                </a:lnTo>
                <a:lnTo>
                  <a:pt x="311581" y="1012659"/>
                </a:lnTo>
                <a:lnTo>
                  <a:pt x="282905" y="1089101"/>
                </a:lnTo>
                <a:lnTo>
                  <a:pt x="237147" y="1182623"/>
                </a:lnTo>
                <a:lnTo>
                  <a:pt x="183807" y="1264983"/>
                </a:lnTo>
                <a:lnTo>
                  <a:pt x="141058" y="1317548"/>
                </a:lnTo>
                <a:lnTo>
                  <a:pt x="116065" y="1347901"/>
                </a:lnTo>
                <a:lnTo>
                  <a:pt x="98983" y="1363408"/>
                </a:lnTo>
                <a:lnTo>
                  <a:pt x="57810" y="1404251"/>
                </a:lnTo>
                <a:lnTo>
                  <a:pt x="35712" y="1422336"/>
                </a:lnTo>
                <a:lnTo>
                  <a:pt x="228" y="1450009"/>
                </a:lnTo>
                <a:lnTo>
                  <a:pt x="114" y="1455038"/>
                </a:lnTo>
                <a:lnTo>
                  <a:pt x="19532" y="14895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565314" y="5104486"/>
            <a:ext cx="398081" cy="1489303"/>
          </a:xfrm>
          <a:custGeom>
            <a:avLst/>
            <a:gdLst/>
            <a:ahLst/>
            <a:cxnLst/>
            <a:rect l="l" t="t" r="r" b="b"/>
            <a:pathLst>
              <a:path w="398081" h="1489303">
                <a:moveTo>
                  <a:pt x="344398" y="334022"/>
                </a:moveTo>
                <a:lnTo>
                  <a:pt x="331012" y="301536"/>
                </a:lnTo>
                <a:lnTo>
                  <a:pt x="258572" y="177444"/>
                </a:lnTo>
                <a:lnTo>
                  <a:pt x="258470" y="166611"/>
                </a:lnTo>
                <a:lnTo>
                  <a:pt x="318846" y="103009"/>
                </a:lnTo>
                <a:lnTo>
                  <a:pt x="385686" y="45758"/>
                </a:lnTo>
                <a:lnTo>
                  <a:pt x="397852" y="37160"/>
                </a:lnTo>
                <a:lnTo>
                  <a:pt x="376758" y="0"/>
                </a:lnTo>
                <a:lnTo>
                  <a:pt x="331012" y="34924"/>
                </a:lnTo>
                <a:lnTo>
                  <a:pt x="316839" y="47421"/>
                </a:lnTo>
                <a:lnTo>
                  <a:pt x="274764" y="87604"/>
                </a:lnTo>
                <a:lnTo>
                  <a:pt x="262369" y="98094"/>
                </a:lnTo>
                <a:lnTo>
                  <a:pt x="214376" y="153441"/>
                </a:lnTo>
                <a:lnTo>
                  <a:pt x="214490" y="156235"/>
                </a:lnTo>
                <a:lnTo>
                  <a:pt x="313931" y="286143"/>
                </a:lnTo>
                <a:lnTo>
                  <a:pt x="331012" y="314934"/>
                </a:lnTo>
                <a:lnTo>
                  <a:pt x="334797" y="330225"/>
                </a:lnTo>
                <a:lnTo>
                  <a:pt x="336702" y="353771"/>
                </a:lnTo>
                <a:lnTo>
                  <a:pt x="332905" y="376758"/>
                </a:lnTo>
                <a:lnTo>
                  <a:pt x="319519" y="403428"/>
                </a:lnTo>
                <a:lnTo>
                  <a:pt x="313816" y="411022"/>
                </a:lnTo>
                <a:lnTo>
                  <a:pt x="298754" y="424637"/>
                </a:lnTo>
                <a:lnTo>
                  <a:pt x="276872" y="435241"/>
                </a:lnTo>
                <a:lnTo>
                  <a:pt x="265493" y="439140"/>
                </a:lnTo>
                <a:lnTo>
                  <a:pt x="242506" y="440931"/>
                </a:lnTo>
                <a:lnTo>
                  <a:pt x="231686" y="440931"/>
                </a:lnTo>
                <a:lnTo>
                  <a:pt x="71310" y="419950"/>
                </a:lnTo>
                <a:lnTo>
                  <a:pt x="60820" y="419722"/>
                </a:lnTo>
                <a:lnTo>
                  <a:pt x="49771" y="446735"/>
                </a:lnTo>
                <a:lnTo>
                  <a:pt x="23431" y="538797"/>
                </a:lnTo>
                <a:lnTo>
                  <a:pt x="6362" y="640130"/>
                </a:lnTo>
                <a:lnTo>
                  <a:pt x="0" y="734999"/>
                </a:lnTo>
                <a:lnTo>
                  <a:pt x="4470" y="826617"/>
                </a:lnTo>
                <a:lnTo>
                  <a:pt x="21539" y="943127"/>
                </a:lnTo>
                <a:lnTo>
                  <a:pt x="48323" y="1040561"/>
                </a:lnTo>
                <a:lnTo>
                  <a:pt x="84594" y="1132179"/>
                </a:lnTo>
                <a:lnTo>
                  <a:pt x="134251" y="1225702"/>
                </a:lnTo>
                <a:lnTo>
                  <a:pt x="189826" y="1307617"/>
                </a:lnTo>
                <a:lnTo>
                  <a:pt x="256679" y="1385963"/>
                </a:lnTo>
                <a:lnTo>
                  <a:pt x="325424" y="1450797"/>
                </a:lnTo>
                <a:lnTo>
                  <a:pt x="375094" y="1489189"/>
                </a:lnTo>
                <a:lnTo>
                  <a:pt x="377875" y="1489303"/>
                </a:lnTo>
                <a:lnTo>
                  <a:pt x="398081" y="1453476"/>
                </a:lnTo>
                <a:lnTo>
                  <a:pt x="398081" y="1450911"/>
                </a:lnTo>
                <a:lnTo>
                  <a:pt x="340715" y="1405039"/>
                </a:lnTo>
                <a:lnTo>
                  <a:pt x="290830" y="1355483"/>
                </a:lnTo>
                <a:lnTo>
                  <a:pt x="212826" y="1263637"/>
                </a:lnTo>
                <a:lnTo>
                  <a:pt x="159143" y="1179830"/>
                </a:lnTo>
                <a:lnTo>
                  <a:pt x="117068" y="1094016"/>
                </a:lnTo>
                <a:lnTo>
                  <a:pt x="84594" y="1006297"/>
                </a:lnTo>
                <a:lnTo>
                  <a:pt x="63614" y="924051"/>
                </a:lnTo>
                <a:lnTo>
                  <a:pt x="50330" y="834313"/>
                </a:lnTo>
                <a:lnTo>
                  <a:pt x="46418" y="754075"/>
                </a:lnTo>
                <a:lnTo>
                  <a:pt x="46418" y="714578"/>
                </a:lnTo>
                <a:lnTo>
                  <a:pt x="52222" y="634441"/>
                </a:lnTo>
                <a:lnTo>
                  <a:pt x="69303" y="536905"/>
                </a:lnTo>
                <a:lnTo>
                  <a:pt x="95529" y="448627"/>
                </a:lnTo>
                <a:lnTo>
                  <a:pt x="252094" y="446735"/>
                </a:lnTo>
                <a:lnTo>
                  <a:pt x="276987" y="442937"/>
                </a:lnTo>
                <a:lnTo>
                  <a:pt x="303441" y="431215"/>
                </a:lnTo>
                <a:lnTo>
                  <a:pt x="317728" y="418833"/>
                </a:lnTo>
                <a:lnTo>
                  <a:pt x="328434" y="406666"/>
                </a:lnTo>
                <a:lnTo>
                  <a:pt x="340601" y="386359"/>
                </a:lnTo>
                <a:lnTo>
                  <a:pt x="346290" y="361365"/>
                </a:lnTo>
                <a:lnTo>
                  <a:pt x="344398" y="3340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106618" y="5144321"/>
            <a:ext cx="99669" cy="101892"/>
          </a:xfrm>
          <a:custGeom>
            <a:avLst/>
            <a:gdLst/>
            <a:ahLst/>
            <a:cxnLst/>
            <a:rect l="l" t="t" r="r" b="b"/>
            <a:pathLst>
              <a:path w="99669" h="101892">
                <a:moveTo>
                  <a:pt x="57480" y="36385"/>
                </a:moveTo>
                <a:lnTo>
                  <a:pt x="1790" y="0"/>
                </a:lnTo>
                <a:lnTo>
                  <a:pt x="0" y="1790"/>
                </a:lnTo>
                <a:lnTo>
                  <a:pt x="44196" y="43865"/>
                </a:lnTo>
                <a:lnTo>
                  <a:pt x="57708" y="55245"/>
                </a:lnTo>
                <a:lnTo>
                  <a:pt x="72872" y="72656"/>
                </a:lnTo>
                <a:lnTo>
                  <a:pt x="91960" y="95529"/>
                </a:lnTo>
                <a:lnTo>
                  <a:pt x="99669" y="101892"/>
                </a:lnTo>
                <a:lnTo>
                  <a:pt x="95529" y="93751"/>
                </a:lnTo>
                <a:lnTo>
                  <a:pt x="57480" y="36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787402" y="5144212"/>
            <a:ext cx="97320" cy="100215"/>
          </a:xfrm>
          <a:custGeom>
            <a:avLst/>
            <a:gdLst/>
            <a:ahLst/>
            <a:cxnLst/>
            <a:rect l="l" t="t" r="r" b="b"/>
            <a:pathLst>
              <a:path w="97320" h="100215">
                <a:moveTo>
                  <a:pt x="97320" y="0"/>
                </a:moveTo>
                <a:lnTo>
                  <a:pt x="95186" y="114"/>
                </a:lnTo>
                <a:lnTo>
                  <a:pt x="39725" y="36715"/>
                </a:lnTo>
                <a:lnTo>
                  <a:pt x="0" y="96646"/>
                </a:lnTo>
                <a:lnTo>
                  <a:pt x="0" y="100215"/>
                </a:lnTo>
                <a:lnTo>
                  <a:pt x="30010" y="65176"/>
                </a:lnTo>
                <a:lnTo>
                  <a:pt x="92735" y="5803"/>
                </a:lnTo>
                <a:lnTo>
                  <a:pt x="9732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251818" y="5295210"/>
            <a:ext cx="46088" cy="79006"/>
          </a:xfrm>
          <a:custGeom>
            <a:avLst/>
            <a:gdLst/>
            <a:ahLst/>
            <a:cxnLst/>
            <a:rect l="l" t="t" r="r" b="b"/>
            <a:pathLst>
              <a:path w="46088" h="79006">
                <a:moveTo>
                  <a:pt x="19189" y="13500"/>
                </a:moveTo>
                <a:lnTo>
                  <a:pt x="5905" y="0"/>
                </a:lnTo>
                <a:lnTo>
                  <a:pt x="0" y="6578"/>
                </a:lnTo>
                <a:lnTo>
                  <a:pt x="101" y="11379"/>
                </a:lnTo>
                <a:lnTo>
                  <a:pt x="46088" y="79006"/>
                </a:lnTo>
                <a:lnTo>
                  <a:pt x="46088" y="74663"/>
                </a:lnTo>
                <a:lnTo>
                  <a:pt x="19189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695550" y="5295210"/>
            <a:ext cx="44411" cy="75222"/>
          </a:xfrm>
          <a:custGeom>
            <a:avLst/>
            <a:gdLst/>
            <a:ahLst/>
            <a:cxnLst/>
            <a:rect l="l" t="t" r="r" b="b"/>
            <a:pathLst>
              <a:path w="44411" h="75222">
                <a:moveTo>
                  <a:pt x="42519" y="5689"/>
                </a:moveTo>
                <a:lnTo>
                  <a:pt x="38722" y="0"/>
                </a:lnTo>
                <a:lnTo>
                  <a:pt x="26111" y="11264"/>
                </a:lnTo>
                <a:lnTo>
                  <a:pt x="114" y="69418"/>
                </a:lnTo>
                <a:lnTo>
                  <a:pt x="0" y="75222"/>
                </a:lnTo>
                <a:lnTo>
                  <a:pt x="44411" y="10261"/>
                </a:lnTo>
                <a:lnTo>
                  <a:pt x="42519" y="5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205391" y="5308379"/>
            <a:ext cx="136372" cy="169075"/>
          </a:xfrm>
          <a:custGeom>
            <a:avLst/>
            <a:gdLst/>
            <a:ahLst/>
            <a:cxnLst/>
            <a:rect l="l" t="t" r="r" b="b"/>
            <a:pathLst>
              <a:path w="136372" h="169075">
                <a:moveTo>
                  <a:pt x="84924" y="59258"/>
                </a:moveTo>
                <a:lnTo>
                  <a:pt x="44640" y="0"/>
                </a:lnTo>
                <a:lnTo>
                  <a:pt x="42075" y="0"/>
                </a:lnTo>
                <a:lnTo>
                  <a:pt x="0" y="53682"/>
                </a:lnTo>
                <a:lnTo>
                  <a:pt x="27444" y="67068"/>
                </a:lnTo>
                <a:lnTo>
                  <a:pt x="48653" y="86042"/>
                </a:lnTo>
                <a:lnTo>
                  <a:pt x="63715" y="112941"/>
                </a:lnTo>
                <a:lnTo>
                  <a:pt x="67513" y="132016"/>
                </a:lnTo>
                <a:lnTo>
                  <a:pt x="66840" y="169075"/>
                </a:lnTo>
                <a:lnTo>
                  <a:pt x="92290" y="167055"/>
                </a:lnTo>
                <a:lnTo>
                  <a:pt x="136372" y="161366"/>
                </a:lnTo>
                <a:lnTo>
                  <a:pt x="136372" y="154901"/>
                </a:lnTo>
                <a:lnTo>
                  <a:pt x="84924" y="592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649129" y="5308380"/>
            <a:ext cx="136372" cy="168960"/>
          </a:xfrm>
          <a:custGeom>
            <a:avLst/>
            <a:gdLst/>
            <a:ahLst/>
            <a:cxnLst/>
            <a:rect l="l" t="t" r="r" b="b"/>
            <a:pathLst>
              <a:path w="136372" h="168960">
                <a:moveTo>
                  <a:pt x="69418" y="126771"/>
                </a:moveTo>
                <a:lnTo>
                  <a:pt x="80124" y="97421"/>
                </a:lnTo>
                <a:lnTo>
                  <a:pt x="100330" y="73660"/>
                </a:lnTo>
                <a:lnTo>
                  <a:pt x="122415" y="59588"/>
                </a:lnTo>
                <a:lnTo>
                  <a:pt x="136372" y="54457"/>
                </a:lnTo>
                <a:lnTo>
                  <a:pt x="94411" y="0"/>
                </a:lnTo>
                <a:lnTo>
                  <a:pt x="91846" y="0"/>
                </a:lnTo>
                <a:lnTo>
                  <a:pt x="53784" y="55791"/>
                </a:lnTo>
                <a:lnTo>
                  <a:pt x="2120" y="151218"/>
                </a:lnTo>
                <a:lnTo>
                  <a:pt x="0" y="161264"/>
                </a:lnTo>
                <a:lnTo>
                  <a:pt x="56235" y="168287"/>
                </a:lnTo>
                <a:lnTo>
                  <a:pt x="69748" y="168960"/>
                </a:lnTo>
                <a:lnTo>
                  <a:pt x="69418" y="1267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308948" y="5392628"/>
            <a:ext cx="48107" cy="75120"/>
          </a:xfrm>
          <a:custGeom>
            <a:avLst/>
            <a:gdLst/>
            <a:ahLst/>
            <a:cxnLst/>
            <a:rect l="l" t="t" r="r" b="b"/>
            <a:pathLst>
              <a:path w="48107" h="75120">
                <a:moveTo>
                  <a:pt x="42303" y="55359"/>
                </a:moveTo>
                <a:lnTo>
                  <a:pt x="114" y="0"/>
                </a:lnTo>
                <a:lnTo>
                  <a:pt x="0" y="3797"/>
                </a:lnTo>
                <a:lnTo>
                  <a:pt x="23329" y="47548"/>
                </a:lnTo>
                <a:lnTo>
                  <a:pt x="36499" y="74548"/>
                </a:lnTo>
                <a:lnTo>
                  <a:pt x="48107" y="75120"/>
                </a:lnTo>
                <a:lnTo>
                  <a:pt x="42303" y="55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633944" y="5392635"/>
            <a:ext cx="48996" cy="74650"/>
          </a:xfrm>
          <a:custGeom>
            <a:avLst/>
            <a:gdLst/>
            <a:ahLst/>
            <a:cxnLst/>
            <a:rect l="l" t="t" r="r" b="b"/>
            <a:pathLst>
              <a:path w="48996" h="74650">
                <a:moveTo>
                  <a:pt x="47879" y="0"/>
                </a:moveTo>
                <a:lnTo>
                  <a:pt x="4584" y="56134"/>
                </a:lnTo>
                <a:lnTo>
                  <a:pt x="0" y="74650"/>
                </a:lnTo>
                <a:lnTo>
                  <a:pt x="11607" y="74549"/>
                </a:lnTo>
                <a:lnTo>
                  <a:pt x="36385" y="24879"/>
                </a:lnTo>
                <a:lnTo>
                  <a:pt x="48996" y="1003"/>
                </a:lnTo>
                <a:lnTo>
                  <a:pt x="4787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367995" y="5521967"/>
            <a:ext cx="2565" cy="4914"/>
          </a:xfrm>
          <a:custGeom>
            <a:avLst/>
            <a:gdLst/>
            <a:ahLst/>
            <a:cxnLst/>
            <a:rect l="l" t="t" r="r" b="b"/>
            <a:pathLst>
              <a:path w="2565" h="4914">
                <a:moveTo>
                  <a:pt x="0" y="2578"/>
                </a:moveTo>
                <a:lnTo>
                  <a:pt x="2565" y="4914"/>
                </a:lnTo>
                <a:lnTo>
                  <a:pt x="2120" y="571"/>
                </a:lnTo>
                <a:lnTo>
                  <a:pt x="0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620886" y="5521973"/>
            <a:ext cx="2006" cy="7035"/>
          </a:xfrm>
          <a:custGeom>
            <a:avLst/>
            <a:gdLst/>
            <a:ahLst/>
            <a:cxnLst/>
            <a:rect l="l" t="t" r="r" b="b"/>
            <a:pathLst>
              <a:path w="2006" h="7035">
                <a:moveTo>
                  <a:pt x="0" y="342"/>
                </a:moveTo>
                <a:lnTo>
                  <a:pt x="342" y="7035"/>
                </a:lnTo>
                <a:lnTo>
                  <a:pt x="2006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377811" y="5543525"/>
            <a:ext cx="59372" cy="300532"/>
          </a:xfrm>
          <a:custGeom>
            <a:avLst/>
            <a:gdLst/>
            <a:ahLst/>
            <a:cxnLst/>
            <a:rect l="l" t="t" r="r" b="b"/>
            <a:pathLst>
              <a:path w="59372" h="300532">
                <a:moveTo>
                  <a:pt x="0" y="0"/>
                </a:moveTo>
                <a:lnTo>
                  <a:pt x="0" y="5791"/>
                </a:lnTo>
                <a:lnTo>
                  <a:pt x="2120" y="9474"/>
                </a:lnTo>
                <a:lnTo>
                  <a:pt x="26784" y="99313"/>
                </a:lnTo>
                <a:lnTo>
                  <a:pt x="43967" y="198640"/>
                </a:lnTo>
                <a:lnTo>
                  <a:pt x="49771" y="292163"/>
                </a:lnTo>
                <a:lnTo>
                  <a:pt x="51676" y="300532"/>
                </a:lnTo>
                <a:lnTo>
                  <a:pt x="59258" y="235470"/>
                </a:lnTo>
                <a:lnTo>
                  <a:pt x="59372" y="221411"/>
                </a:lnTo>
                <a:lnTo>
                  <a:pt x="38163" y="150990"/>
                </a:lnTo>
                <a:lnTo>
                  <a:pt x="36385" y="133692"/>
                </a:lnTo>
                <a:lnTo>
                  <a:pt x="32588" y="6684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543210" y="5766262"/>
            <a:ext cx="1104" cy="7708"/>
          </a:xfrm>
          <a:custGeom>
            <a:avLst/>
            <a:gdLst/>
            <a:ahLst/>
            <a:cxnLst/>
            <a:rect l="l" t="t" r="r" b="b"/>
            <a:pathLst>
              <a:path w="1104" h="7708">
                <a:moveTo>
                  <a:pt x="1104" y="7708"/>
                </a:moveTo>
                <a:lnTo>
                  <a:pt x="774" y="685"/>
                </a:lnTo>
                <a:lnTo>
                  <a:pt x="0" y="0"/>
                </a:lnTo>
                <a:lnTo>
                  <a:pt x="1104" y="77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554487" y="5543627"/>
            <a:ext cx="59372" cy="298424"/>
          </a:xfrm>
          <a:custGeom>
            <a:avLst/>
            <a:gdLst/>
            <a:ahLst/>
            <a:cxnLst/>
            <a:rect l="l" t="t" r="r" b="b"/>
            <a:pathLst>
              <a:path w="59372" h="298424">
                <a:moveTo>
                  <a:pt x="0" y="232918"/>
                </a:moveTo>
                <a:lnTo>
                  <a:pt x="7480" y="298424"/>
                </a:lnTo>
                <a:lnTo>
                  <a:pt x="9601" y="292620"/>
                </a:lnTo>
                <a:lnTo>
                  <a:pt x="14731" y="200431"/>
                </a:lnTo>
                <a:lnTo>
                  <a:pt x="32359" y="97764"/>
                </a:lnTo>
                <a:lnTo>
                  <a:pt x="57137" y="8039"/>
                </a:lnTo>
                <a:lnTo>
                  <a:pt x="59372" y="4241"/>
                </a:lnTo>
                <a:lnTo>
                  <a:pt x="59372" y="0"/>
                </a:lnTo>
                <a:lnTo>
                  <a:pt x="28575" y="57696"/>
                </a:lnTo>
                <a:lnTo>
                  <a:pt x="21094" y="149542"/>
                </a:lnTo>
                <a:lnTo>
                  <a:pt x="0" y="220078"/>
                </a:lnTo>
                <a:lnTo>
                  <a:pt x="0" y="232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544989" y="5796735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74"/>
                </a:lnTo>
                <a:lnTo>
                  <a:pt x="114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554372" y="5856669"/>
            <a:ext cx="57594" cy="294627"/>
          </a:xfrm>
          <a:custGeom>
            <a:avLst/>
            <a:gdLst/>
            <a:ahLst/>
            <a:cxnLst/>
            <a:rect l="l" t="t" r="r" b="b"/>
            <a:pathLst>
              <a:path w="57594" h="294627">
                <a:moveTo>
                  <a:pt x="21208" y="148869"/>
                </a:moveTo>
                <a:lnTo>
                  <a:pt x="26784" y="231127"/>
                </a:lnTo>
                <a:lnTo>
                  <a:pt x="28689" y="238709"/>
                </a:lnTo>
                <a:lnTo>
                  <a:pt x="57594" y="294627"/>
                </a:lnTo>
                <a:lnTo>
                  <a:pt x="45986" y="248196"/>
                </a:lnTo>
                <a:lnTo>
                  <a:pt x="30581" y="192951"/>
                </a:lnTo>
                <a:lnTo>
                  <a:pt x="15405" y="99313"/>
                </a:lnTo>
                <a:lnTo>
                  <a:pt x="13512" y="76326"/>
                </a:lnTo>
                <a:lnTo>
                  <a:pt x="9715" y="5689"/>
                </a:lnTo>
                <a:lnTo>
                  <a:pt x="7594" y="0"/>
                </a:lnTo>
                <a:lnTo>
                  <a:pt x="114" y="63614"/>
                </a:lnTo>
                <a:lnTo>
                  <a:pt x="0" y="78447"/>
                </a:lnTo>
                <a:lnTo>
                  <a:pt x="21208" y="1488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375794" y="5856554"/>
            <a:ext cx="61379" cy="304330"/>
          </a:xfrm>
          <a:custGeom>
            <a:avLst/>
            <a:gdLst/>
            <a:ahLst/>
            <a:cxnLst/>
            <a:rect l="l" t="t" r="r" b="b"/>
            <a:pathLst>
              <a:path w="61379" h="304330">
                <a:moveTo>
                  <a:pt x="114" y="298526"/>
                </a:moveTo>
                <a:lnTo>
                  <a:pt x="0" y="304330"/>
                </a:lnTo>
                <a:lnTo>
                  <a:pt x="32816" y="239496"/>
                </a:lnTo>
                <a:lnTo>
                  <a:pt x="39738" y="151002"/>
                </a:lnTo>
                <a:lnTo>
                  <a:pt x="61379" y="79019"/>
                </a:lnTo>
                <a:lnTo>
                  <a:pt x="57480" y="32588"/>
                </a:lnTo>
                <a:lnTo>
                  <a:pt x="53682" y="0"/>
                </a:lnTo>
                <a:lnTo>
                  <a:pt x="51676" y="6476"/>
                </a:lnTo>
                <a:lnTo>
                  <a:pt x="45986" y="99999"/>
                </a:lnTo>
                <a:lnTo>
                  <a:pt x="30810" y="193624"/>
                </a:lnTo>
                <a:lnTo>
                  <a:pt x="11607" y="262267"/>
                </a:lnTo>
                <a:lnTo>
                  <a:pt x="114" y="2985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500747" y="5868946"/>
            <a:ext cx="16179" cy="32359"/>
          </a:xfrm>
          <a:custGeom>
            <a:avLst/>
            <a:gdLst/>
            <a:ahLst/>
            <a:cxnLst/>
            <a:rect l="l" t="t" r="r" b="b"/>
            <a:pathLst>
              <a:path w="16179" h="32359">
                <a:moveTo>
                  <a:pt x="16179" y="32359"/>
                </a:moveTo>
                <a:lnTo>
                  <a:pt x="16179" y="1003"/>
                </a:lnTo>
                <a:lnTo>
                  <a:pt x="14947" y="0"/>
                </a:lnTo>
                <a:lnTo>
                  <a:pt x="1333" y="0"/>
                </a:lnTo>
                <a:lnTo>
                  <a:pt x="0" y="1003"/>
                </a:lnTo>
                <a:lnTo>
                  <a:pt x="114" y="32359"/>
                </a:lnTo>
                <a:lnTo>
                  <a:pt x="16179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33893" y="5868946"/>
            <a:ext cx="18199" cy="32359"/>
          </a:xfrm>
          <a:custGeom>
            <a:avLst/>
            <a:gdLst/>
            <a:ahLst/>
            <a:cxnLst/>
            <a:rect l="l" t="t" r="r" b="b"/>
            <a:pathLst>
              <a:path w="18199" h="32359">
                <a:moveTo>
                  <a:pt x="18084" y="32359"/>
                </a:moveTo>
                <a:lnTo>
                  <a:pt x="18199" y="1003"/>
                </a:lnTo>
                <a:lnTo>
                  <a:pt x="16852" y="0"/>
                </a:lnTo>
                <a:lnTo>
                  <a:pt x="1346" y="0"/>
                </a:lnTo>
                <a:lnTo>
                  <a:pt x="0" y="1003"/>
                </a:lnTo>
                <a:lnTo>
                  <a:pt x="114" y="32359"/>
                </a:lnTo>
                <a:lnTo>
                  <a:pt x="18084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545103" y="5896062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87"/>
                </a:lnTo>
                <a:lnTo>
                  <a:pt x="0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446684" y="5922843"/>
            <a:ext cx="1117" cy="7696"/>
          </a:xfrm>
          <a:custGeom>
            <a:avLst/>
            <a:gdLst/>
            <a:ahLst/>
            <a:cxnLst/>
            <a:rect l="l" t="t" r="r" b="b"/>
            <a:pathLst>
              <a:path w="1117" h="7696">
                <a:moveTo>
                  <a:pt x="1117" y="7696"/>
                </a:moveTo>
                <a:lnTo>
                  <a:pt x="889" y="673"/>
                </a:lnTo>
                <a:lnTo>
                  <a:pt x="0" y="0"/>
                </a:lnTo>
                <a:lnTo>
                  <a:pt x="1117" y="76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621226" y="6171722"/>
            <a:ext cx="63271" cy="138036"/>
          </a:xfrm>
          <a:custGeom>
            <a:avLst/>
            <a:gdLst/>
            <a:ahLst/>
            <a:cxnLst/>
            <a:rect l="l" t="t" r="r" b="b"/>
            <a:pathLst>
              <a:path w="63271" h="138036">
                <a:moveTo>
                  <a:pt x="26784" y="66840"/>
                </a:moveTo>
                <a:lnTo>
                  <a:pt x="0" y="0"/>
                </a:lnTo>
                <a:lnTo>
                  <a:pt x="0" y="5791"/>
                </a:lnTo>
                <a:lnTo>
                  <a:pt x="17183" y="76441"/>
                </a:lnTo>
                <a:lnTo>
                  <a:pt x="61493" y="137591"/>
                </a:lnTo>
                <a:lnTo>
                  <a:pt x="63271" y="138036"/>
                </a:lnTo>
                <a:lnTo>
                  <a:pt x="57365" y="124091"/>
                </a:lnTo>
                <a:lnTo>
                  <a:pt x="26784" y="668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307060" y="6171707"/>
            <a:ext cx="63385" cy="138277"/>
          </a:xfrm>
          <a:custGeom>
            <a:avLst/>
            <a:gdLst/>
            <a:ahLst/>
            <a:cxnLst/>
            <a:rect l="l" t="t" r="r" b="b"/>
            <a:pathLst>
              <a:path w="63385" h="138277">
                <a:moveTo>
                  <a:pt x="46088" y="77012"/>
                </a:moveTo>
                <a:lnTo>
                  <a:pt x="63385" y="114"/>
                </a:lnTo>
                <a:lnTo>
                  <a:pt x="62712" y="0"/>
                </a:lnTo>
                <a:lnTo>
                  <a:pt x="36487" y="65519"/>
                </a:lnTo>
                <a:lnTo>
                  <a:pt x="0" y="134366"/>
                </a:lnTo>
                <a:lnTo>
                  <a:pt x="215" y="138277"/>
                </a:lnTo>
                <a:lnTo>
                  <a:pt x="46088" y="770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693762" y="6324389"/>
            <a:ext cx="86271" cy="122758"/>
          </a:xfrm>
          <a:custGeom>
            <a:avLst/>
            <a:gdLst/>
            <a:ahLst/>
            <a:cxnLst/>
            <a:rect l="l" t="t" r="r" b="b"/>
            <a:pathLst>
              <a:path w="86271" h="122758">
                <a:moveTo>
                  <a:pt x="24891" y="63055"/>
                </a:moveTo>
                <a:lnTo>
                  <a:pt x="34709" y="74320"/>
                </a:lnTo>
                <a:lnTo>
                  <a:pt x="76669" y="114490"/>
                </a:lnTo>
                <a:lnTo>
                  <a:pt x="86271" y="122758"/>
                </a:lnTo>
                <a:lnTo>
                  <a:pt x="84480" y="118186"/>
                </a:lnTo>
                <a:lnTo>
                  <a:pt x="59486" y="89611"/>
                </a:lnTo>
                <a:lnTo>
                  <a:pt x="3911" y="7696"/>
                </a:lnTo>
                <a:lnTo>
                  <a:pt x="0" y="0"/>
                </a:lnTo>
                <a:lnTo>
                  <a:pt x="0" y="5905"/>
                </a:lnTo>
                <a:lnTo>
                  <a:pt x="24891" y="630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211746" y="6326169"/>
            <a:ext cx="86156" cy="121196"/>
          </a:xfrm>
          <a:custGeom>
            <a:avLst/>
            <a:gdLst/>
            <a:ahLst/>
            <a:cxnLst/>
            <a:rect l="l" t="t" r="r" b="b"/>
            <a:pathLst>
              <a:path w="86156" h="121196">
                <a:moveTo>
                  <a:pt x="60604" y="61379"/>
                </a:moveTo>
                <a:lnTo>
                  <a:pt x="86156" y="215"/>
                </a:lnTo>
                <a:lnTo>
                  <a:pt x="85382" y="0"/>
                </a:lnTo>
                <a:lnTo>
                  <a:pt x="26784" y="86715"/>
                </a:lnTo>
                <a:lnTo>
                  <a:pt x="10947" y="105244"/>
                </a:lnTo>
                <a:lnTo>
                  <a:pt x="0" y="117513"/>
                </a:lnTo>
                <a:lnTo>
                  <a:pt x="0" y="121196"/>
                </a:lnTo>
                <a:lnTo>
                  <a:pt x="41300" y="82130"/>
                </a:lnTo>
                <a:lnTo>
                  <a:pt x="60604" y="613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785502" y="6452273"/>
            <a:ext cx="101333" cy="103238"/>
          </a:xfrm>
          <a:custGeom>
            <a:avLst/>
            <a:gdLst/>
            <a:ahLst/>
            <a:cxnLst/>
            <a:rect l="l" t="t" r="r" b="b"/>
            <a:pathLst>
              <a:path w="101333" h="103238">
                <a:moveTo>
                  <a:pt x="34594" y="40068"/>
                </a:moveTo>
                <a:lnTo>
                  <a:pt x="0" y="0"/>
                </a:lnTo>
                <a:lnTo>
                  <a:pt x="0" y="3568"/>
                </a:lnTo>
                <a:lnTo>
                  <a:pt x="40284" y="64846"/>
                </a:lnTo>
                <a:lnTo>
                  <a:pt x="97764" y="103238"/>
                </a:lnTo>
                <a:lnTo>
                  <a:pt x="101333" y="103238"/>
                </a:lnTo>
                <a:lnTo>
                  <a:pt x="34594" y="40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128444" y="6538213"/>
            <a:ext cx="736015" cy="227990"/>
          </a:xfrm>
          <a:custGeom>
            <a:avLst/>
            <a:gdLst/>
            <a:ahLst/>
            <a:cxnLst/>
            <a:rect l="l" t="t" r="r" b="b"/>
            <a:pathLst>
              <a:path w="736015" h="227990">
                <a:moveTo>
                  <a:pt x="673" y="159131"/>
                </a:moveTo>
                <a:lnTo>
                  <a:pt x="0" y="164833"/>
                </a:lnTo>
                <a:lnTo>
                  <a:pt x="19875" y="173863"/>
                </a:lnTo>
                <a:lnTo>
                  <a:pt x="120980" y="208356"/>
                </a:lnTo>
                <a:lnTo>
                  <a:pt x="214503" y="227990"/>
                </a:lnTo>
                <a:lnTo>
                  <a:pt x="285369" y="58140"/>
                </a:lnTo>
                <a:lnTo>
                  <a:pt x="306120" y="33032"/>
                </a:lnTo>
                <a:lnTo>
                  <a:pt x="332346" y="17183"/>
                </a:lnTo>
                <a:lnTo>
                  <a:pt x="355333" y="11607"/>
                </a:lnTo>
                <a:lnTo>
                  <a:pt x="376885" y="11493"/>
                </a:lnTo>
                <a:lnTo>
                  <a:pt x="392277" y="13385"/>
                </a:lnTo>
                <a:lnTo>
                  <a:pt x="422744" y="28790"/>
                </a:lnTo>
                <a:lnTo>
                  <a:pt x="440156" y="45643"/>
                </a:lnTo>
                <a:lnTo>
                  <a:pt x="451650" y="64719"/>
                </a:lnTo>
                <a:lnTo>
                  <a:pt x="519620" y="227990"/>
                </a:lnTo>
                <a:lnTo>
                  <a:pt x="584898" y="214490"/>
                </a:lnTo>
                <a:lnTo>
                  <a:pt x="618832" y="206349"/>
                </a:lnTo>
                <a:lnTo>
                  <a:pt x="714248" y="173863"/>
                </a:lnTo>
                <a:lnTo>
                  <a:pt x="736015" y="163271"/>
                </a:lnTo>
                <a:lnTo>
                  <a:pt x="714806" y="125996"/>
                </a:lnTo>
                <a:lnTo>
                  <a:pt x="626529" y="156679"/>
                </a:lnTo>
                <a:lnTo>
                  <a:pt x="534784" y="179552"/>
                </a:lnTo>
                <a:lnTo>
                  <a:pt x="525310" y="180111"/>
                </a:lnTo>
                <a:lnTo>
                  <a:pt x="445846" y="43853"/>
                </a:lnTo>
                <a:lnTo>
                  <a:pt x="428434" y="22987"/>
                </a:lnTo>
                <a:lnTo>
                  <a:pt x="405561" y="7696"/>
                </a:lnTo>
                <a:lnTo>
                  <a:pt x="380784" y="0"/>
                </a:lnTo>
                <a:lnTo>
                  <a:pt x="353326" y="0"/>
                </a:lnTo>
                <a:lnTo>
                  <a:pt x="328549" y="7696"/>
                </a:lnTo>
                <a:lnTo>
                  <a:pt x="305676" y="22987"/>
                </a:lnTo>
                <a:lnTo>
                  <a:pt x="289166" y="42849"/>
                </a:lnTo>
                <a:lnTo>
                  <a:pt x="208800" y="180111"/>
                </a:lnTo>
                <a:lnTo>
                  <a:pt x="199212" y="179552"/>
                </a:lnTo>
                <a:lnTo>
                  <a:pt x="107581" y="156679"/>
                </a:lnTo>
                <a:lnTo>
                  <a:pt x="19316" y="125996"/>
                </a:lnTo>
                <a:lnTo>
                  <a:pt x="673" y="159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104166" y="6452505"/>
            <a:ext cx="102450" cy="102997"/>
          </a:xfrm>
          <a:custGeom>
            <a:avLst/>
            <a:gdLst/>
            <a:ahLst/>
            <a:cxnLst/>
            <a:rect l="l" t="t" r="r" b="b"/>
            <a:pathLst>
              <a:path w="102450" h="102996">
                <a:moveTo>
                  <a:pt x="102450" y="888"/>
                </a:moveTo>
                <a:lnTo>
                  <a:pt x="102222" y="0"/>
                </a:lnTo>
                <a:lnTo>
                  <a:pt x="97434" y="3670"/>
                </a:lnTo>
                <a:lnTo>
                  <a:pt x="74549" y="30467"/>
                </a:lnTo>
                <a:lnTo>
                  <a:pt x="62941" y="43624"/>
                </a:lnTo>
                <a:lnTo>
                  <a:pt x="0" y="102996"/>
                </a:lnTo>
                <a:lnTo>
                  <a:pt x="3568" y="102996"/>
                </a:lnTo>
                <a:lnTo>
                  <a:pt x="59931" y="65506"/>
                </a:lnTo>
                <a:lnTo>
                  <a:pt x="102450" y="8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903793" y="6570460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26784"/>
                </a:moveTo>
                <a:lnTo>
                  <a:pt x="1790" y="0"/>
                </a:lnTo>
                <a:lnTo>
                  <a:pt x="0" y="1892"/>
                </a:lnTo>
                <a:lnTo>
                  <a:pt x="13614" y="15405"/>
                </a:lnTo>
                <a:lnTo>
                  <a:pt x="23215" y="26898"/>
                </a:lnTo>
                <a:lnTo>
                  <a:pt x="32588" y="35267"/>
                </a:lnTo>
                <a:lnTo>
                  <a:pt x="36385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050824" y="6570460"/>
            <a:ext cx="36931" cy="32816"/>
          </a:xfrm>
          <a:custGeom>
            <a:avLst/>
            <a:gdLst/>
            <a:ahLst/>
            <a:cxnLst/>
            <a:rect l="l" t="t" r="r" b="b"/>
            <a:pathLst>
              <a:path w="36931" h="32816">
                <a:moveTo>
                  <a:pt x="0" y="26784"/>
                </a:moveTo>
                <a:lnTo>
                  <a:pt x="2679" y="32816"/>
                </a:lnTo>
                <a:lnTo>
                  <a:pt x="7467" y="32816"/>
                </a:lnTo>
                <a:lnTo>
                  <a:pt x="25552" y="12496"/>
                </a:lnTo>
                <a:lnTo>
                  <a:pt x="36931" y="888"/>
                </a:lnTo>
                <a:lnTo>
                  <a:pt x="34594" y="0"/>
                </a:lnTo>
                <a:lnTo>
                  <a:pt x="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120745" y="6704265"/>
            <a:ext cx="47434" cy="18529"/>
          </a:xfrm>
          <a:custGeom>
            <a:avLst/>
            <a:gdLst/>
            <a:ahLst/>
            <a:cxnLst/>
            <a:rect l="l" t="t" r="r" b="b"/>
            <a:pathLst>
              <a:path w="47434" h="18529">
                <a:moveTo>
                  <a:pt x="47434" y="18529"/>
                </a:moveTo>
                <a:lnTo>
                  <a:pt x="4800" y="0"/>
                </a:lnTo>
                <a:lnTo>
                  <a:pt x="0" y="7810"/>
                </a:lnTo>
                <a:lnTo>
                  <a:pt x="29349" y="15519"/>
                </a:lnTo>
                <a:lnTo>
                  <a:pt x="47434" y="185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817811" y="6704496"/>
            <a:ext cx="52108" cy="19075"/>
          </a:xfrm>
          <a:custGeom>
            <a:avLst/>
            <a:gdLst/>
            <a:ahLst/>
            <a:cxnLst/>
            <a:rect l="l" t="t" r="r" b="b"/>
            <a:pathLst>
              <a:path w="52108" h="19075">
                <a:moveTo>
                  <a:pt x="52108" y="8254"/>
                </a:moveTo>
                <a:lnTo>
                  <a:pt x="48539" y="0"/>
                </a:lnTo>
                <a:lnTo>
                  <a:pt x="29349" y="8140"/>
                </a:lnTo>
                <a:lnTo>
                  <a:pt x="0" y="19075"/>
                </a:lnTo>
                <a:lnTo>
                  <a:pt x="7797" y="19075"/>
                </a:lnTo>
                <a:lnTo>
                  <a:pt x="52108" y="8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180225" y="6727150"/>
            <a:ext cx="155359" cy="40284"/>
          </a:xfrm>
          <a:custGeom>
            <a:avLst/>
            <a:gdLst/>
            <a:ahLst/>
            <a:cxnLst/>
            <a:rect l="l" t="t" r="r" b="b"/>
            <a:pathLst>
              <a:path w="155359" h="40284">
                <a:moveTo>
                  <a:pt x="61607" y="19303"/>
                </a:moveTo>
                <a:lnTo>
                  <a:pt x="4241" y="0"/>
                </a:lnTo>
                <a:lnTo>
                  <a:pt x="0" y="0"/>
                </a:lnTo>
                <a:lnTo>
                  <a:pt x="67297" y="34594"/>
                </a:lnTo>
                <a:lnTo>
                  <a:pt x="78790" y="36487"/>
                </a:lnTo>
                <a:lnTo>
                  <a:pt x="141846" y="40284"/>
                </a:lnTo>
                <a:lnTo>
                  <a:pt x="155359" y="40284"/>
                </a:lnTo>
                <a:lnTo>
                  <a:pt x="61607" y="193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55424" y="6727150"/>
            <a:ext cx="155346" cy="40284"/>
          </a:xfrm>
          <a:custGeom>
            <a:avLst/>
            <a:gdLst/>
            <a:ahLst/>
            <a:cxnLst/>
            <a:rect l="l" t="t" r="r" b="b"/>
            <a:pathLst>
              <a:path w="155346" h="40284">
                <a:moveTo>
                  <a:pt x="82359" y="36601"/>
                </a:moveTo>
                <a:lnTo>
                  <a:pt x="155346" y="0"/>
                </a:lnTo>
                <a:lnTo>
                  <a:pt x="151104" y="0"/>
                </a:lnTo>
                <a:lnTo>
                  <a:pt x="93751" y="19304"/>
                </a:lnTo>
                <a:lnTo>
                  <a:pt x="0" y="40284"/>
                </a:lnTo>
                <a:lnTo>
                  <a:pt x="15405" y="40284"/>
                </a:lnTo>
                <a:lnTo>
                  <a:pt x="82359" y="36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7391" y="6769002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1447"/>
                </a:moveTo>
                <a:lnTo>
                  <a:pt x="5130" y="330"/>
                </a:lnTo>
                <a:lnTo>
                  <a:pt x="0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443784" y="5858005"/>
            <a:ext cx="5130" cy="96647"/>
          </a:xfrm>
          <a:custGeom>
            <a:avLst/>
            <a:gdLst/>
            <a:ahLst/>
            <a:cxnLst/>
            <a:rect l="l" t="t" r="r" b="b"/>
            <a:pathLst>
              <a:path w="5130" h="96647">
                <a:moveTo>
                  <a:pt x="5130" y="96647"/>
                </a:moveTo>
                <a:lnTo>
                  <a:pt x="3822" y="81239"/>
                </a:lnTo>
                <a:lnTo>
                  <a:pt x="2955" y="70485"/>
                </a:lnTo>
                <a:lnTo>
                  <a:pt x="2257" y="60716"/>
                </a:lnTo>
                <a:lnTo>
                  <a:pt x="1457" y="48264"/>
                </a:lnTo>
                <a:lnTo>
                  <a:pt x="888" y="39166"/>
                </a:lnTo>
                <a:lnTo>
                  <a:pt x="215" y="29349"/>
                </a:lnTo>
                <a:lnTo>
                  <a:pt x="215" y="19418"/>
                </a:lnTo>
                <a:lnTo>
                  <a:pt x="0" y="9715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443979" y="5858007"/>
            <a:ext cx="23243" cy="211924"/>
          </a:xfrm>
          <a:custGeom>
            <a:avLst/>
            <a:gdLst/>
            <a:ahLst/>
            <a:cxnLst/>
            <a:rect l="l" t="t" r="r" b="b"/>
            <a:pathLst>
              <a:path w="23243" h="211924">
                <a:moveTo>
                  <a:pt x="27" y="0"/>
                </a:moveTo>
                <a:lnTo>
                  <a:pt x="0" y="16741"/>
                </a:lnTo>
                <a:lnTo>
                  <a:pt x="47" y="29913"/>
                </a:lnTo>
                <a:lnTo>
                  <a:pt x="236" y="40750"/>
                </a:lnTo>
                <a:lnTo>
                  <a:pt x="628" y="50483"/>
                </a:lnTo>
                <a:lnTo>
                  <a:pt x="1290" y="60347"/>
                </a:lnTo>
                <a:lnTo>
                  <a:pt x="2284" y="71574"/>
                </a:lnTo>
                <a:lnTo>
                  <a:pt x="3676" y="85398"/>
                </a:lnTo>
                <a:lnTo>
                  <a:pt x="5044" y="98437"/>
                </a:lnTo>
                <a:lnTo>
                  <a:pt x="6874" y="115205"/>
                </a:lnTo>
                <a:lnTo>
                  <a:pt x="8518" y="128562"/>
                </a:lnTo>
                <a:lnTo>
                  <a:pt x="10073" y="139573"/>
                </a:lnTo>
                <a:lnTo>
                  <a:pt x="11638" y="149304"/>
                </a:lnTo>
                <a:lnTo>
                  <a:pt x="13313" y="158823"/>
                </a:lnTo>
                <a:lnTo>
                  <a:pt x="15195" y="169195"/>
                </a:lnTo>
                <a:lnTo>
                  <a:pt x="17383" y="181487"/>
                </a:lnTo>
                <a:lnTo>
                  <a:pt x="19976" y="196766"/>
                </a:lnTo>
                <a:lnTo>
                  <a:pt x="21122" y="203784"/>
                </a:lnTo>
                <a:lnTo>
                  <a:pt x="21782" y="207797"/>
                </a:lnTo>
                <a:lnTo>
                  <a:pt x="21897" y="208026"/>
                </a:lnTo>
                <a:lnTo>
                  <a:pt x="23243" y="211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448578" y="5631237"/>
            <a:ext cx="18415" cy="118071"/>
          </a:xfrm>
          <a:custGeom>
            <a:avLst/>
            <a:gdLst/>
            <a:ahLst/>
            <a:cxnLst/>
            <a:rect l="l" t="t" r="r" b="b"/>
            <a:pathLst>
              <a:path w="18414" h="118071">
                <a:moveTo>
                  <a:pt x="114" y="118071"/>
                </a:moveTo>
                <a:lnTo>
                  <a:pt x="0" y="115277"/>
                </a:lnTo>
                <a:lnTo>
                  <a:pt x="444" y="112382"/>
                </a:lnTo>
                <a:lnTo>
                  <a:pt x="2899" y="95580"/>
                </a:lnTo>
                <a:lnTo>
                  <a:pt x="4860" y="82206"/>
                </a:lnTo>
                <a:lnTo>
                  <a:pt x="6490" y="71190"/>
                </a:lnTo>
                <a:lnTo>
                  <a:pt x="7954" y="61464"/>
                </a:lnTo>
                <a:lnTo>
                  <a:pt x="9414" y="51957"/>
                </a:lnTo>
                <a:lnTo>
                  <a:pt x="11033" y="41600"/>
                </a:lnTo>
                <a:lnTo>
                  <a:pt x="12975" y="29323"/>
                </a:lnTo>
                <a:lnTo>
                  <a:pt x="15402" y="14056"/>
                </a:lnTo>
                <a:lnTo>
                  <a:pt x="16522" y="7023"/>
                </a:lnTo>
                <a:lnTo>
                  <a:pt x="17081" y="3454"/>
                </a:lnTo>
                <a:lnTo>
                  <a:pt x="184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563078" y="5700986"/>
            <a:ext cx="63398" cy="483222"/>
          </a:xfrm>
          <a:custGeom>
            <a:avLst/>
            <a:gdLst/>
            <a:ahLst/>
            <a:cxnLst/>
            <a:rect l="l" t="t" r="r" b="b"/>
            <a:pathLst>
              <a:path w="63398" h="483222">
                <a:moveTo>
                  <a:pt x="13398" y="0"/>
                </a:moveTo>
                <a:lnTo>
                  <a:pt x="9964" y="14512"/>
                </a:lnTo>
                <a:lnTo>
                  <a:pt x="7986" y="24639"/>
                </a:lnTo>
                <a:lnTo>
                  <a:pt x="6672" y="35229"/>
                </a:lnTo>
                <a:lnTo>
                  <a:pt x="5473" y="48323"/>
                </a:lnTo>
                <a:lnTo>
                  <a:pt x="3947" y="65068"/>
                </a:lnTo>
                <a:lnTo>
                  <a:pt x="2720" y="78299"/>
                </a:lnTo>
                <a:lnTo>
                  <a:pt x="1763" y="89198"/>
                </a:lnTo>
                <a:lnTo>
                  <a:pt x="1046" y="98951"/>
                </a:lnTo>
                <a:lnTo>
                  <a:pt x="540" y="108741"/>
                </a:lnTo>
                <a:lnTo>
                  <a:pt x="216" y="119751"/>
                </a:lnTo>
                <a:lnTo>
                  <a:pt x="46" y="133166"/>
                </a:lnTo>
                <a:lnTo>
                  <a:pt x="0" y="148983"/>
                </a:lnTo>
                <a:lnTo>
                  <a:pt x="10" y="165743"/>
                </a:lnTo>
                <a:lnTo>
                  <a:pt x="86" y="179006"/>
                </a:lnTo>
                <a:lnTo>
                  <a:pt x="293" y="189944"/>
                </a:lnTo>
                <a:lnTo>
                  <a:pt x="695" y="199726"/>
                </a:lnTo>
                <a:lnTo>
                  <a:pt x="1358" y="209523"/>
                </a:lnTo>
                <a:lnTo>
                  <a:pt x="2348" y="220506"/>
                </a:lnTo>
                <a:lnTo>
                  <a:pt x="3728" y="233845"/>
                </a:lnTo>
                <a:lnTo>
                  <a:pt x="5473" y="249872"/>
                </a:lnTo>
                <a:lnTo>
                  <a:pt x="7284" y="266540"/>
                </a:lnTo>
                <a:lnTo>
                  <a:pt x="8793" y="279719"/>
                </a:lnTo>
                <a:lnTo>
                  <a:pt x="10188" y="290569"/>
                </a:lnTo>
                <a:lnTo>
                  <a:pt x="11656" y="300250"/>
                </a:lnTo>
                <a:lnTo>
                  <a:pt x="13383" y="309922"/>
                </a:lnTo>
                <a:lnTo>
                  <a:pt x="15559" y="320746"/>
                </a:lnTo>
                <a:lnTo>
                  <a:pt x="18370" y="333881"/>
                </a:lnTo>
                <a:lnTo>
                  <a:pt x="21767" y="349415"/>
                </a:lnTo>
                <a:lnTo>
                  <a:pt x="25437" y="365779"/>
                </a:lnTo>
                <a:lnTo>
                  <a:pt x="28486" y="378674"/>
                </a:lnTo>
                <a:lnTo>
                  <a:pt x="31188" y="389249"/>
                </a:lnTo>
                <a:lnTo>
                  <a:pt x="33814" y="398650"/>
                </a:lnTo>
                <a:lnTo>
                  <a:pt x="36639" y="408025"/>
                </a:lnTo>
                <a:lnTo>
                  <a:pt x="39936" y="418522"/>
                </a:lnTo>
                <a:lnTo>
                  <a:pt x="43978" y="431288"/>
                </a:lnTo>
                <a:lnTo>
                  <a:pt x="48882" y="446963"/>
                </a:lnTo>
                <a:lnTo>
                  <a:pt x="53175" y="460450"/>
                </a:lnTo>
                <a:lnTo>
                  <a:pt x="56857" y="469741"/>
                </a:lnTo>
                <a:lnTo>
                  <a:pt x="62781" y="481981"/>
                </a:lnTo>
                <a:lnTo>
                  <a:pt x="63398" y="483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576476" y="5521192"/>
            <a:ext cx="47764" cy="179793"/>
          </a:xfrm>
          <a:custGeom>
            <a:avLst/>
            <a:gdLst/>
            <a:ahLst/>
            <a:cxnLst/>
            <a:rect l="l" t="t" r="r" b="b"/>
            <a:pathLst>
              <a:path w="47764" h="179793">
                <a:moveTo>
                  <a:pt x="0" y="179793"/>
                </a:moveTo>
                <a:lnTo>
                  <a:pt x="1428" y="164769"/>
                </a:lnTo>
                <a:lnTo>
                  <a:pt x="2761" y="154357"/>
                </a:lnTo>
                <a:lnTo>
                  <a:pt x="4696" y="144268"/>
                </a:lnTo>
                <a:lnTo>
                  <a:pt x="7929" y="130213"/>
                </a:lnTo>
                <a:lnTo>
                  <a:pt x="12312" y="112021"/>
                </a:lnTo>
                <a:lnTo>
                  <a:pt x="15498" y="99160"/>
                </a:lnTo>
                <a:lnTo>
                  <a:pt x="18229" y="88608"/>
                </a:lnTo>
                <a:lnTo>
                  <a:pt x="20807" y="79215"/>
                </a:lnTo>
                <a:lnTo>
                  <a:pt x="23534" y="69825"/>
                </a:lnTo>
                <a:lnTo>
                  <a:pt x="26713" y="59288"/>
                </a:lnTo>
                <a:lnTo>
                  <a:pt x="30646" y="46449"/>
                </a:lnTo>
                <a:lnTo>
                  <a:pt x="35369" y="31026"/>
                </a:lnTo>
                <a:lnTo>
                  <a:pt x="39555" y="18048"/>
                </a:lnTo>
                <a:lnTo>
                  <a:pt x="43550" y="8556"/>
                </a:lnTo>
                <a:lnTo>
                  <a:pt x="477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626472" y="6184212"/>
            <a:ext cx="233349" cy="346075"/>
          </a:xfrm>
          <a:custGeom>
            <a:avLst/>
            <a:gdLst/>
            <a:ahLst/>
            <a:cxnLst/>
            <a:rect l="l" t="t" r="r" b="b"/>
            <a:pathLst>
              <a:path w="233349" h="346074">
                <a:moveTo>
                  <a:pt x="0" y="0"/>
                </a:moveTo>
                <a:lnTo>
                  <a:pt x="4816" y="14806"/>
                </a:lnTo>
                <a:lnTo>
                  <a:pt x="8464" y="25314"/>
                </a:lnTo>
                <a:lnTo>
                  <a:pt x="16868" y="44946"/>
                </a:lnTo>
                <a:lnTo>
                  <a:pt x="22758" y="57365"/>
                </a:lnTo>
                <a:lnTo>
                  <a:pt x="30001" y="72486"/>
                </a:lnTo>
                <a:lnTo>
                  <a:pt x="35730" y="84440"/>
                </a:lnTo>
                <a:lnTo>
                  <a:pt x="40517" y="94250"/>
                </a:lnTo>
                <a:lnTo>
                  <a:pt x="49554" y="111533"/>
                </a:lnTo>
                <a:lnTo>
                  <a:pt x="54947" y="121054"/>
                </a:lnTo>
                <a:lnTo>
                  <a:pt x="61686" y="132525"/>
                </a:lnTo>
                <a:lnTo>
                  <a:pt x="70078" y="146532"/>
                </a:lnTo>
                <a:lnTo>
                  <a:pt x="78720" y="160895"/>
                </a:lnTo>
                <a:lnTo>
                  <a:pt x="85623" y="172219"/>
                </a:lnTo>
                <a:lnTo>
                  <a:pt x="91445" y="181478"/>
                </a:lnTo>
                <a:lnTo>
                  <a:pt x="102470" y="197689"/>
                </a:lnTo>
                <a:lnTo>
                  <a:pt x="108987" y="206588"/>
                </a:lnTo>
                <a:lnTo>
                  <a:pt x="117049" y="217312"/>
                </a:lnTo>
                <a:lnTo>
                  <a:pt x="126771" y="230124"/>
                </a:lnTo>
                <a:lnTo>
                  <a:pt x="136929" y="243427"/>
                </a:lnTo>
                <a:lnTo>
                  <a:pt x="145060" y="253872"/>
                </a:lnTo>
                <a:lnTo>
                  <a:pt x="151907" y="262373"/>
                </a:lnTo>
                <a:lnTo>
                  <a:pt x="164716" y="277203"/>
                </a:lnTo>
                <a:lnTo>
                  <a:pt x="172162" y="285361"/>
                </a:lnTo>
                <a:lnTo>
                  <a:pt x="181292" y="295234"/>
                </a:lnTo>
                <a:lnTo>
                  <a:pt x="192176" y="307009"/>
                </a:lnTo>
                <a:lnTo>
                  <a:pt x="202588" y="318319"/>
                </a:lnTo>
                <a:lnTo>
                  <a:pt x="210121" y="326060"/>
                </a:lnTo>
                <a:lnTo>
                  <a:pt x="217434" y="332770"/>
                </a:lnTo>
                <a:lnTo>
                  <a:pt x="227183" y="340984"/>
                </a:lnTo>
                <a:lnTo>
                  <a:pt x="233349" y="3460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644105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0" y="169075"/>
                </a:moveTo>
                <a:lnTo>
                  <a:pt x="1892" y="162496"/>
                </a:lnTo>
                <a:lnTo>
                  <a:pt x="2006" y="162153"/>
                </a:lnTo>
                <a:lnTo>
                  <a:pt x="5130" y="156133"/>
                </a:lnTo>
                <a:lnTo>
                  <a:pt x="12696" y="141282"/>
                </a:lnTo>
                <a:lnTo>
                  <a:pt x="18585" y="129483"/>
                </a:lnTo>
                <a:lnTo>
                  <a:pt x="23390" y="119756"/>
                </a:lnTo>
                <a:lnTo>
                  <a:pt x="27705" y="111122"/>
                </a:lnTo>
                <a:lnTo>
                  <a:pt x="32121" y="102598"/>
                </a:lnTo>
                <a:lnTo>
                  <a:pt x="37231" y="93205"/>
                </a:lnTo>
                <a:lnTo>
                  <a:pt x="43627" y="81962"/>
                </a:lnTo>
                <a:lnTo>
                  <a:pt x="51902" y="67888"/>
                </a:lnTo>
                <a:lnTo>
                  <a:pt x="52451" y="66967"/>
                </a:lnTo>
                <a:lnTo>
                  <a:pt x="60760" y="52967"/>
                </a:lnTo>
                <a:lnTo>
                  <a:pt x="67140" y="42451"/>
                </a:lnTo>
                <a:lnTo>
                  <a:pt x="72612" y="33921"/>
                </a:lnTo>
                <a:lnTo>
                  <a:pt x="78200" y="25874"/>
                </a:lnTo>
                <a:lnTo>
                  <a:pt x="84925" y="16814"/>
                </a:lnTo>
                <a:lnTo>
                  <a:pt x="93812" y="5238"/>
                </a:lnTo>
                <a:lnTo>
                  <a:pt x="978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717761" y="5364733"/>
            <a:ext cx="72428" cy="117068"/>
          </a:xfrm>
          <a:custGeom>
            <a:avLst/>
            <a:gdLst/>
            <a:ahLst/>
            <a:cxnLst/>
            <a:rect l="l" t="t" r="r" b="b"/>
            <a:pathLst>
              <a:path w="72428" h="117068">
                <a:moveTo>
                  <a:pt x="72428" y="0"/>
                </a:moveTo>
                <a:lnTo>
                  <a:pt x="65951" y="787"/>
                </a:lnTo>
                <a:lnTo>
                  <a:pt x="65176" y="889"/>
                </a:lnTo>
                <a:lnTo>
                  <a:pt x="59143" y="3467"/>
                </a:lnTo>
                <a:lnTo>
                  <a:pt x="49212" y="7594"/>
                </a:lnTo>
                <a:lnTo>
                  <a:pt x="39611" y="13728"/>
                </a:lnTo>
                <a:lnTo>
                  <a:pt x="30797" y="19761"/>
                </a:lnTo>
                <a:lnTo>
                  <a:pt x="30137" y="20421"/>
                </a:lnTo>
                <a:lnTo>
                  <a:pt x="23101" y="28346"/>
                </a:lnTo>
                <a:lnTo>
                  <a:pt x="15951" y="36385"/>
                </a:lnTo>
                <a:lnTo>
                  <a:pt x="10490" y="46545"/>
                </a:lnTo>
                <a:lnTo>
                  <a:pt x="5587" y="56019"/>
                </a:lnTo>
                <a:lnTo>
                  <a:pt x="2679" y="67183"/>
                </a:lnTo>
                <a:lnTo>
                  <a:pt x="114" y="77558"/>
                </a:lnTo>
                <a:lnTo>
                  <a:pt x="0" y="78562"/>
                </a:lnTo>
                <a:lnTo>
                  <a:pt x="0" y="89166"/>
                </a:lnTo>
                <a:lnTo>
                  <a:pt x="0" y="99771"/>
                </a:lnTo>
                <a:lnTo>
                  <a:pt x="888" y="100330"/>
                </a:lnTo>
                <a:lnTo>
                  <a:pt x="2679" y="111150"/>
                </a:lnTo>
                <a:lnTo>
                  <a:pt x="3124" y="114058"/>
                </a:lnTo>
                <a:lnTo>
                  <a:pt x="3340" y="114503"/>
                </a:lnTo>
                <a:lnTo>
                  <a:pt x="4800" y="1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790751" y="5390515"/>
            <a:ext cx="110591" cy="155676"/>
          </a:xfrm>
          <a:custGeom>
            <a:avLst/>
            <a:gdLst/>
            <a:ahLst/>
            <a:cxnLst/>
            <a:rect l="l" t="t" r="r" b="b"/>
            <a:pathLst>
              <a:path w="110591" h="155676">
                <a:moveTo>
                  <a:pt x="84810" y="0"/>
                </a:moveTo>
                <a:lnTo>
                  <a:pt x="86156" y="1003"/>
                </a:lnTo>
                <a:lnTo>
                  <a:pt x="86372" y="1231"/>
                </a:lnTo>
                <a:lnTo>
                  <a:pt x="87375" y="2565"/>
                </a:lnTo>
                <a:lnTo>
                  <a:pt x="93852" y="11493"/>
                </a:lnTo>
                <a:lnTo>
                  <a:pt x="94970" y="11379"/>
                </a:lnTo>
                <a:lnTo>
                  <a:pt x="99872" y="20751"/>
                </a:lnTo>
                <a:lnTo>
                  <a:pt x="104901" y="30238"/>
                </a:lnTo>
                <a:lnTo>
                  <a:pt x="105232" y="31140"/>
                </a:lnTo>
                <a:lnTo>
                  <a:pt x="107797" y="41402"/>
                </a:lnTo>
                <a:lnTo>
                  <a:pt x="110362" y="51777"/>
                </a:lnTo>
                <a:lnTo>
                  <a:pt x="110261" y="52666"/>
                </a:lnTo>
                <a:lnTo>
                  <a:pt x="110477" y="63385"/>
                </a:lnTo>
                <a:lnTo>
                  <a:pt x="110591" y="72199"/>
                </a:lnTo>
                <a:lnTo>
                  <a:pt x="109473" y="72542"/>
                </a:lnTo>
                <a:lnTo>
                  <a:pt x="108356" y="81572"/>
                </a:lnTo>
                <a:lnTo>
                  <a:pt x="108140" y="83477"/>
                </a:lnTo>
                <a:lnTo>
                  <a:pt x="108356" y="83705"/>
                </a:lnTo>
                <a:lnTo>
                  <a:pt x="107797" y="85369"/>
                </a:lnTo>
                <a:lnTo>
                  <a:pt x="104114" y="95758"/>
                </a:lnTo>
                <a:lnTo>
                  <a:pt x="104901" y="96532"/>
                </a:lnTo>
                <a:lnTo>
                  <a:pt x="99872" y="106019"/>
                </a:lnTo>
                <a:lnTo>
                  <a:pt x="94970" y="115392"/>
                </a:lnTo>
                <a:lnTo>
                  <a:pt x="94411" y="116166"/>
                </a:lnTo>
                <a:lnTo>
                  <a:pt x="87375" y="124205"/>
                </a:lnTo>
                <a:lnTo>
                  <a:pt x="80238" y="132130"/>
                </a:lnTo>
                <a:lnTo>
                  <a:pt x="79565" y="132575"/>
                </a:lnTo>
                <a:lnTo>
                  <a:pt x="70865" y="138836"/>
                </a:lnTo>
                <a:lnTo>
                  <a:pt x="63601" y="143967"/>
                </a:lnTo>
                <a:lnTo>
                  <a:pt x="62712" y="143294"/>
                </a:lnTo>
                <a:lnTo>
                  <a:pt x="54571" y="147535"/>
                </a:lnTo>
                <a:lnTo>
                  <a:pt x="53009" y="148424"/>
                </a:lnTo>
                <a:lnTo>
                  <a:pt x="52895" y="148653"/>
                </a:lnTo>
                <a:lnTo>
                  <a:pt x="51219" y="149098"/>
                </a:lnTo>
                <a:lnTo>
                  <a:pt x="40614" y="151993"/>
                </a:lnTo>
                <a:lnTo>
                  <a:pt x="40398" y="153111"/>
                </a:lnTo>
                <a:lnTo>
                  <a:pt x="29794" y="154457"/>
                </a:lnTo>
                <a:lnTo>
                  <a:pt x="19189" y="155676"/>
                </a:lnTo>
                <a:lnTo>
                  <a:pt x="18516" y="155016"/>
                </a:lnTo>
                <a:lnTo>
                  <a:pt x="7696" y="154457"/>
                </a:lnTo>
                <a:lnTo>
                  <a:pt x="4013" y="154228"/>
                </a:lnTo>
                <a:lnTo>
                  <a:pt x="3340" y="154012"/>
                </a:lnTo>
                <a:lnTo>
                  <a:pt x="0" y="1525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895984" y="5427562"/>
            <a:ext cx="4356" cy="52679"/>
          </a:xfrm>
          <a:custGeom>
            <a:avLst/>
            <a:gdLst/>
            <a:ahLst/>
            <a:cxnLst/>
            <a:rect l="l" t="t" r="r" b="b"/>
            <a:pathLst>
              <a:path w="4356" h="52679">
                <a:moveTo>
                  <a:pt x="0" y="52679"/>
                </a:moveTo>
                <a:lnTo>
                  <a:pt x="1231" y="50787"/>
                </a:lnTo>
                <a:lnTo>
                  <a:pt x="1346" y="50342"/>
                </a:lnTo>
                <a:lnTo>
                  <a:pt x="1790" y="48094"/>
                </a:lnTo>
                <a:lnTo>
                  <a:pt x="3568" y="37388"/>
                </a:lnTo>
                <a:lnTo>
                  <a:pt x="4356" y="36944"/>
                </a:lnTo>
                <a:lnTo>
                  <a:pt x="4356" y="26339"/>
                </a:lnTo>
                <a:lnTo>
                  <a:pt x="4356" y="15735"/>
                </a:lnTo>
                <a:lnTo>
                  <a:pt x="3568" y="15290"/>
                </a:lnTo>
                <a:lnTo>
                  <a:pt x="1790" y="4584"/>
                </a:lnTo>
                <a:lnTo>
                  <a:pt x="1346" y="2349"/>
                </a:lnTo>
                <a:lnTo>
                  <a:pt x="1231" y="19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208794" y="4924249"/>
            <a:ext cx="186601" cy="39839"/>
          </a:xfrm>
          <a:custGeom>
            <a:avLst/>
            <a:gdLst/>
            <a:ahLst/>
            <a:cxnLst/>
            <a:rect l="l" t="t" r="r" b="b"/>
            <a:pathLst>
              <a:path w="186601" h="39839">
                <a:moveTo>
                  <a:pt x="186601" y="0"/>
                </a:moveTo>
                <a:lnTo>
                  <a:pt x="171566" y="649"/>
                </a:lnTo>
                <a:lnTo>
                  <a:pt x="161162" y="1442"/>
                </a:lnTo>
                <a:lnTo>
                  <a:pt x="150872" y="2897"/>
                </a:lnTo>
                <a:lnTo>
                  <a:pt x="136182" y="5530"/>
                </a:lnTo>
                <a:lnTo>
                  <a:pt x="135940" y="5575"/>
                </a:lnTo>
                <a:lnTo>
                  <a:pt x="119389" y="8613"/>
                </a:lnTo>
                <a:lnTo>
                  <a:pt x="106342" y="11072"/>
                </a:lnTo>
                <a:lnTo>
                  <a:pt x="95635" y="13197"/>
                </a:lnTo>
                <a:lnTo>
                  <a:pt x="86101" y="15235"/>
                </a:lnTo>
                <a:lnTo>
                  <a:pt x="76578" y="17432"/>
                </a:lnTo>
                <a:lnTo>
                  <a:pt x="65900" y="20035"/>
                </a:lnTo>
                <a:lnTo>
                  <a:pt x="52902" y="23290"/>
                </a:lnTo>
                <a:lnTo>
                  <a:pt x="37274" y="27228"/>
                </a:lnTo>
                <a:lnTo>
                  <a:pt x="23538" y="30849"/>
                </a:lnTo>
                <a:lnTo>
                  <a:pt x="14060" y="34017"/>
                </a:lnTo>
                <a:lnTo>
                  <a:pt x="1651" y="39139"/>
                </a:lnTo>
                <a:lnTo>
                  <a:pt x="0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08787" y="6549927"/>
            <a:ext cx="174764" cy="67183"/>
          </a:xfrm>
          <a:custGeom>
            <a:avLst/>
            <a:gdLst/>
            <a:ahLst/>
            <a:cxnLst/>
            <a:rect l="l" t="t" r="r" b="b"/>
            <a:pathLst>
              <a:path w="174764" h="67182">
                <a:moveTo>
                  <a:pt x="174764" y="67183"/>
                </a:moveTo>
                <a:lnTo>
                  <a:pt x="172542" y="58369"/>
                </a:lnTo>
                <a:lnTo>
                  <a:pt x="172313" y="57581"/>
                </a:lnTo>
                <a:lnTo>
                  <a:pt x="167957" y="49669"/>
                </a:lnTo>
                <a:lnTo>
                  <a:pt x="162826" y="40284"/>
                </a:lnTo>
                <a:lnTo>
                  <a:pt x="162483" y="39395"/>
                </a:lnTo>
                <a:lnTo>
                  <a:pt x="155346" y="31470"/>
                </a:lnTo>
                <a:lnTo>
                  <a:pt x="148310" y="23444"/>
                </a:lnTo>
                <a:lnTo>
                  <a:pt x="147650" y="22872"/>
                </a:lnTo>
                <a:lnTo>
                  <a:pt x="138836" y="16852"/>
                </a:lnTo>
                <a:lnTo>
                  <a:pt x="130124" y="10718"/>
                </a:lnTo>
                <a:lnTo>
                  <a:pt x="129235" y="10375"/>
                </a:lnTo>
                <a:lnTo>
                  <a:pt x="119303" y="6578"/>
                </a:lnTo>
                <a:lnTo>
                  <a:pt x="109258" y="2794"/>
                </a:lnTo>
                <a:lnTo>
                  <a:pt x="108585" y="3568"/>
                </a:lnTo>
                <a:lnTo>
                  <a:pt x="97764" y="1231"/>
                </a:lnTo>
                <a:lnTo>
                  <a:pt x="96088" y="889"/>
                </a:lnTo>
                <a:lnTo>
                  <a:pt x="95859" y="1003"/>
                </a:lnTo>
                <a:lnTo>
                  <a:pt x="93967" y="1003"/>
                </a:lnTo>
                <a:lnTo>
                  <a:pt x="84810" y="1003"/>
                </a:lnTo>
                <a:lnTo>
                  <a:pt x="84366" y="0"/>
                </a:lnTo>
                <a:lnTo>
                  <a:pt x="75666" y="1231"/>
                </a:lnTo>
                <a:lnTo>
                  <a:pt x="65062" y="2679"/>
                </a:lnTo>
                <a:lnTo>
                  <a:pt x="64173" y="2794"/>
                </a:lnTo>
                <a:lnTo>
                  <a:pt x="54241" y="6578"/>
                </a:lnTo>
                <a:lnTo>
                  <a:pt x="44310" y="10375"/>
                </a:lnTo>
                <a:lnTo>
                  <a:pt x="43408" y="10718"/>
                </a:lnTo>
                <a:lnTo>
                  <a:pt x="34709" y="16852"/>
                </a:lnTo>
                <a:lnTo>
                  <a:pt x="25895" y="22872"/>
                </a:lnTo>
                <a:lnTo>
                  <a:pt x="26111" y="23990"/>
                </a:lnTo>
                <a:lnTo>
                  <a:pt x="18084" y="31470"/>
                </a:lnTo>
                <a:lnTo>
                  <a:pt x="16852" y="32702"/>
                </a:lnTo>
                <a:lnTo>
                  <a:pt x="16967" y="32918"/>
                </a:lnTo>
                <a:lnTo>
                  <a:pt x="15849" y="34366"/>
                </a:lnTo>
                <a:lnTo>
                  <a:pt x="10604" y="42075"/>
                </a:lnTo>
                <a:lnTo>
                  <a:pt x="9715" y="41846"/>
                </a:lnTo>
                <a:lnTo>
                  <a:pt x="5473" y="49885"/>
                </a:lnTo>
                <a:lnTo>
                  <a:pt x="2006" y="56362"/>
                </a:lnTo>
                <a:lnTo>
                  <a:pt x="1790" y="57035"/>
                </a:lnTo>
                <a:lnTo>
                  <a:pt x="0" y="641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27761" y="6703824"/>
            <a:ext cx="135483" cy="30581"/>
          </a:xfrm>
          <a:custGeom>
            <a:avLst/>
            <a:gdLst/>
            <a:ahLst/>
            <a:cxnLst/>
            <a:rect l="l" t="t" r="r" b="b"/>
            <a:pathLst>
              <a:path w="135483" h="30581">
                <a:moveTo>
                  <a:pt x="135483" y="0"/>
                </a:moveTo>
                <a:lnTo>
                  <a:pt x="128892" y="7594"/>
                </a:lnTo>
                <a:lnTo>
                  <a:pt x="119862" y="13843"/>
                </a:lnTo>
                <a:lnTo>
                  <a:pt x="111048" y="19862"/>
                </a:lnTo>
                <a:lnTo>
                  <a:pt x="100330" y="24104"/>
                </a:lnTo>
                <a:lnTo>
                  <a:pt x="90284" y="27901"/>
                </a:lnTo>
                <a:lnTo>
                  <a:pt x="89496" y="27901"/>
                </a:lnTo>
                <a:lnTo>
                  <a:pt x="78790" y="29463"/>
                </a:lnTo>
                <a:lnTo>
                  <a:pt x="70091" y="30581"/>
                </a:lnTo>
                <a:lnTo>
                  <a:pt x="69634" y="29578"/>
                </a:lnTo>
                <a:lnTo>
                  <a:pt x="60477" y="29578"/>
                </a:lnTo>
                <a:lnTo>
                  <a:pt x="58585" y="29578"/>
                </a:lnTo>
                <a:lnTo>
                  <a:pt x="58470" y="29794"/>
                </a:lnTo>
                <a:lnTo>
                  <a:pt x="56692" y="29463"/>
                </a:lnTo>
                <a:lnTo>
                  <a:pt x="45974" y="27114"/>
                </a:lnTo>
                <a:lnTo>
                  <a:pt x="45199" y="27901"/>
                </a:lnTo>
                <a:lnTo>
                  <a:pt x="35267" y="24104"/>
                </a:lnTo>
                <a:lnTo>
                  <a:pt x="25336" y="20307"/>
                </a:lnTo>
                <a:lnTo>
                  <a:pt x="24549" y="19862"/>
                </a:lnTo>
                <a:lnTo>
                  <a:pt x="15735" y="13843"/>
                </a:lnTo>
                <a:lnTo>
                  <a:pt x="7366" y="8140"/>
                </a:lnTo>
                <a:lnTo>
                  <a:pt x="6692" y="7594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438359" y="6778482"/>
            <a:ext cx="142519" cy="3093"/>
          </a:xfrm>
          <a:custGeom>
            <a:avLst/>
            <a:gdLst/>
            <a:ahLst/>
            <a:cxnLst/>
            <a:rect l="l" t="t" r="r" b="b"/>
            <a:pathLst>
              <a:path w="142519" h="3093">
                <a:moveTo>
                  <a:pt x="0" y="2120"/>
                </a:moveTo>
                <a:lnTo>
                  <a:pt x="3238" y="2565"/>
                </a:lnTo>
                <a:lnTo>
                  <a:pt x="6692" y="2565"/>
                </a:lnTo>
                <a:lnTo>
                  <a:pt x="23531" y="2702"/>
                </a:lnTo>
                <a:lnTo>
                  <a:pt x="36797" y="2847"/>
                </a:lnTo>
                <a:lnTo>
                  <a:pt x="47690" y="2976"/>
                </a:lnTo>
                <a:lnTo>
                  <a:pt x="57411" y="3066"/>
                </a:lnTo>
                <a:lnTo>
                  <a:pt x="67158" y="3093"/>
                </a:lnTo>
                <a:lnTo>
                  <a:pt x="78133" y="3031"/>
                </a:lnTo>
                <a:lnTo>
                  <a:pt x="91536" y="2857"/>
                </a:lnTo>
                <a:lnTo>
                  <a:pt x="107696" y="2565"/>
                </a:lnTo>
                <a:lnTo>
                  <a:pt x="121467" y="2263"/>
                </a:lnTo>
                <a:lnTo>
                  <a:pt x="131537" y="1400"/>
                </a:lnTo>
                <a:lnTo>
                  <a:pt x="1425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60906" y="6725919"/>
            <a:ext cx="25666" cy="6692"/>
          </a:xfrm>
          <a:custGeom>
            <a:avLst/>
            <a:gdLst/>
            <a:ahLst/>
            <a:cxnLst/>
            <a:rect l="l" t="t" r="r" b="b"/>
            <a:pathLst>
              <a:path w="25666" h="6692">
                <a:moveTo>
                  <a:pt x="0" y="0"/>
                </a:moveTo>
                <a:lnTo>
                  <a:pt x="889" y="774"/>
                </a:lnTo>
                <a:lnTo>
                  <a:pt x="1231" y="1003"/>
                </a:lnTo>
                <a:lnTo>
                  <a:pt x="2336" y="1231"/>
                </a:lnTo>
                <a:lnTo>
                  <a:pt x="12941" y="4127"/>
                </a:lnTo>
                <a:lnTo>
                  <a:pt x="23660" y="6591"/>
                </a:lnTo>
                <a:lnTo>
                  <a:pt x="24549" y="6692"/>
                </a:lnTo>
                <a:lnTo>
                  <a:pt x="24777" y="6692"/>
                </a:lnTo>
                <a:lnTo>
                  <a:pt x="25666" y="6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60906" y="6551705"/>
            <a:ext cx="25666" cy="6705"/>
          </a:xfrm>
          <a:custGeom>
            <a:avLst/>
            <a:gdLst/>
            <a:ahLst/>
            <a:cxnLst/>
            <a:rect l="l" t="t" r="r" b="b"/>
            <a:pathLst>
              <a:path w="25666" h="6705">
                <a:moveTo>
                  <a:pt x="25666" y="228"/>
                </a:moveTo>
                <a:lnTo>
                  <a:pt x="24777" y="0"/>
                </a:lnTo>
                <a:lnTo>
                  <a:pt x="24549" y="0"/>
                </a:lnTo>
                <a:lnTo>
                  <a:pt x="23660" y="228"/>
                </a:lnTo>
                <a:lnTo>
                  <a:pt x="13055" y="2679"/>
                </a:lnTo>
                <a:lnTo>
                  <a:pt x="2336" y="5473"/>
                </a:lnTo>
                <a:lnTo>
                  <a:pt x="1231" y="5816"/>
                </a:lnTo>
                <a:lnTo>
                  <a:pt x="889" y="5918"/>
                </a:lnTo>
                <a:lnTo>
                  <a:pt x="0" y="6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45943" y="6566778"/>
            <a:ext cx="19646" cy="17970"/>
          </a:xfrm>
          <a:custGeom>
            <a:avLst/>
            <a:gdLst/>
            <a:ahLst/>
            <a:cxnLst/>
            <a:rect l="l" t="t" r="r" b="b"/>
            <a:pathLst>
              <a:path w="19646" h="17970">
                <a:moveTo>
                  <a:pt x="0" y="0"/>
                </a:moveTo>
                <a:lnTo>
                  <a:pt x="673" y="114"/>
                </a:lnTo>
                <a:lnTo>
                  <a:pt x="1231" y="673"/>
                </a:lnTo>
                <a:lnTo>
                  <a:pt x="9486" y="7696"/>
                </a:lnTo>
                <a:lnTo>
                  <a:pt x="9715" y="7696"/>
                </a:lnTo>
                <a:lnTo>
                  <a:pt x="17627" y="15176"/>
                </a:lnTo>
                <a:lnTo>
                  <a:pt x="18757" y="16179"/>
                </a:lnTo>
                <a:lnTo>
                  <a:pt x="18973" y="16510"/>
                </a:lnTo>
                <a:lnTo>
                  <a:pt x="19646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631207" y="4928156"/>
            <a:ext cx="156679" cy="37833"/>
          </a:xfrm>
          <a:custGeom>
            <a:avLst/>
            <a:gdLst/>
            <a:ahLst/>
            <a:cxnLst/>
            <a:rect l="l" t="t" r="r" b="b"/>
            <a:pathLst>
              <a:path w="156679" h="37833">
                <a:moveTo>
                  <a:pt x="0" y="0"/>
                </a:moveTo>
                <a:lnTo>
                  <a:pt x="7480" y="114"/>
                </a:lnTo>
                <a:lnTo>
                  <a:pt x="7810" y="114"/>
                </a:lnTo>
                <a:lnTo>
                  <a:pt x="15176" y="1676"/>
                </a:lnTo>
                <a:lnTo>
                  <a:pt x="31638" y="5021"/>
                </a:lnTo>
                <a:lnTo>
                  <a:pt x="44636" y="7611"/>
                </a:lnTo>
                <a:lnTo>
                  <a:pt x="55317" y="9735"/>
                </a:lnTo>
                <a:lnTo>
                  <a:pt x="64828" y="11678"/>
                </a:lnTo>
                <a:lnTo>
                  <a:pt x="74316" y="13728"/>
                </a:lnTo>
                <a:lnTo>
                  <a:pt x="84929" y="16172"/>
                </a:lnTo>
                <a:lnTo>
                  <a:pt x="97814" y="19297"/>
                </a:lnTo>
                <a:lnTo>
                  <a:pt x="113830" y="23317"/>
                </a:lnTo>
                <a:lnTo>
                  <a:pt x="128006" y="27059"/>
                </a:lnTo>
                <a:lnTo>
                  <a:pt x="137681" y="30103"/>
                </a:lnTo>
                <a:lnTo>
                  <a:pt x="148279" y="34288"/>
                </a:lnTo>
                <a:lnTo>
                  <a:pt x="156679" y="37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048260" y="6475823"/>
            <a:ext cx="137375" cy="123659"/>
          </a:xfrm>
          <a:custGeom>
            <a:avLst/>
            <a:gdLst/>
            <a:ahLst/>
            <a:cxnLst/>
            <a:rect l="l" t="t" r="r" b="b"/>
            <a:pathLst>
              <a:path w="137375" h="123659">
                <a:moveTo>
                  <a:pt x="137375" y="0"/>
                </a:moveTo>
                <a:lnTo>
                  <a:pt x="131572" y="8140"/>
                </a:lnTo>
                <a:lnTo>
                  <a:pt x="131343" y="8483"/>
                </a:lnTo>
                <a:lnTo>
                  <a:pt x="124206" y="15405"/>
                </a:lnTo>
                <a:lnTo>
                  <a:pt x="112302" y="27182"/>
                </a:lnTo>
                <a:lnTo>
                  <a:pt x="102940" y="36526"/>
                </a:lnTo>
                <a:lnTo>
                  <a:pt x="95242" y="44209"/>
                </a:lnTo>
                <a:lnTo>
                  <a:pt x="88335" y="51003"/>
                </a:lnTo>
                <a:lnTo>
                  <a:pt x="81343" y="57680"/>
                </a:lnTo>
                <a:lnTo>
                  <a:pt x="73392" y="65012"/>
                </a:lnTo>
                <a:lnTo>
                  <a:pt x="63607" y="73770"/>
                </a:lnTo>
                <a:lnTo>
                  <a:pt x="51003" y="84823"/>
                </a:lnTo>
                <a:lnTo>
                  <a:pt x="39114" y="95111"/>
                </a:lnTo>
                <a:lnTo>
                  <a:pt x="30445" y="102340"/>
                </a:lnTo>
                <a:lnTo>
                  <a:pt x="22694" y="108259"/>
                </a:lnTo>
                <a:lnTo>
                  <a:pt x="13560" y="114618"/>
                </a:lnTo>
                <a:lnTo>
                  <a:pt x="743" y="123167"/>
                </a:lnTo>
                <a:lnTo>
                  <a:pt x="0" y="1236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048145" y="5100579"/>
            <a:ext cx="167728" cy="159258"/>
          </a:xfrm>
          <a:custGeom>
            <a:avLst/>
            <a:gdLst/>
            <a:ahLst/>
            <a:cxnLst/>
            <a:rect l="l" t="t" r="r" b="b"/>
            <a:pathLst>
              <a:path w="167728" h="159258">
                <a:moveTo>
                  <a:pt x="0" y="0"/>
                </a:moveTo>
                <a:lnTo>
                  <a:pt x="13104" y="8650"/>
                </a:lnTo>
                <a:lnTo>
                  <a:pt x="22393" y="15061"/>
                </a:lnTo>
                <a:lnTo>
                  <a:pt x="30172" y="20959"/>
                </a:lnTo>
                <a:lnTo>
                  <a:pt x="38745" y="28072"/>
                </a:lnTo>
                <a:lnTo>
                  <a:pt x="50417" y="38127"/>
                </a:lnTo>
                <a:lnTo>
                  <a:pt x="63762" y="49778"/>
                </a:lnTo>
                <a:lnTo>
                  <a:pt x="73723" y="58546"/>
                </a:lnTo>
                <a:lnTo>
                  <a:pt x="81850" y="65842"/>
                </a:lnTo>
                <a:lnTo>
                  <a:pt x="89001" y="72486"/>
                </a:lnTo>
                <a:lnTo>
                  <a:pt x="96037" y="79295"/>
                </a:lnTo>
                <a:lnTo>
                  <a:pt x="103819" y="87089"/>
                </a:lnTo>
                <a:lnTo>
                  <a:pt x="113206" y="96685"/>
                </a:lnTo>
                <a:lnTo>
                  <a:pt x="124320" y="108140"/>
                </a:lnTo>
                <a:lnTo>
                  <a:pt x="135302" y="119537"/>
                </a:lnTo>
                <a:lnTo>
                  <a:pt x="143135" y="127926"/>
                </a:lnTo>
                <a:lnTo>
                  <a:pt x="149518" y="135326"/>
                </a:lnTo>
                <a:lnTo>
                  <a:pt x="156152" y="143752"/>
                </a:lnTo>
                <a:lnTo>
                  <a:pt x="164738" y="155220"/>
                </a:lnTo>
                <a:lnTo>
                  <a:pt x="167728" y="15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089775" y="5390964"/>
            <a:ext cx="111036" cy="155232"/>
          </a:xfrm>
          <a:custGeom>
            <a:avLst/>
            <a:gdLst/>
            <a:ahLst/>
            <a:cxnLst/>
            <a:rect l="l" t="t" r="r" b="b"/>
            <a:pathLst>
              <a:path w="111036" h="155232">
                <a:moveTo>
                  <a:pt x="111036" y="152107"/>
                </a:moveTo>
                <a:lnTo>
                  <a:pt x="107353" y="153555"/>
                </a:lnTo>
                <a:lnTo>
                  <a:pt x="106794" y="153669"/>
                </a:lnTo>
                <a:lnTo>
                  <a:pt x="102895" y="154000"/>
                </a:lnTo>
                <a:lnTo>
                  <a:pt x="91947" y="154673"/>
                </a:lnTo>
                <a:lnTo>
                  <a:pt x="91401" y="155232"/>
                </a:lnTo>
                <a:lnTo>
                  <a:pt x="80797" y="154000"/>
                </a:lnTo>
                <a:lnTo>
                  <a:pt x="70192" y="152666"/>
                </a:lnTo>
                <a:lnTo>
                  <a:pt x="59258" y="148653"/>
                </a:lnTo>
                <a:lnTo>
                  <a:pt x="49326" y="144856"/>
                </a:lnTo>
                <a:lnTo>
                  <a:pt x="39725" y="138379"/>
                </a:lnTo>
                <a:lnTo>
                  <a:pt x="32359" y="133464"/>
                </a:lnTo>
                <a:lnTo>
                  <a:pt x="32702" y="132460"/>
                </a:lnTo>
                <a:lnTo>
                  <a:pt x="25780" y="126326"/>
                </a:lnTo>
                <a:lnTo>
                  <a:pt x="24434" y="125094"/>
                </a:lnTo>
                <a:lnTo>
                  <a:pt x="24218" y="125094"/>
                </a:lnTo>
                <a:lnTo>
                  <a:pt x="23202" y="123761"/>
                </a:lnTo>
                <a:lnTo>
                  <a:pt x="16738" y="114833"/>
                </a:lnTo>
                <a:lnTo>
                  <a:pt x="15620" y="114947"/>
                </a:lnTo>
                <a:lnTo>
                  <a:pt x="10591" y="105575"/>
                </a:lnTo>
                <a:lnTo>
                  <a:pt x="5689" y="96088"/>
                </a:lnTo>
                <a:lnTo>
                  <a:pt x="2781" y="84924"/>
                </a:lnTo>
                <a:lnTo>
                  <a:pt x="215" y="74548"/>
                </a:lnTo>
                <a:lnTo>
                  <a:pt x="330" y="73647"/>
                </a:lnTo>
                <a:lnTo>
                  <a:pt x="101" y="62941"/>
                </a:lnTo>
                <a:lnTo>
                  <a:pt x="0" y="54127"/>
                </a:lnTo>
                <a:lnTo>
                  <a:pt x="1003" y="53784"/>
                </a:lnTo>
                <a:lnTo>
                  <a:pt x="2120" y="44640"/>
                </a:lnTo>
                <a:lnTo>
                  <a:pt x="2336" y="42849"/>
                </a:lnTo>
                <a:lnTo>
                  <a:pt x="2222" y="42633"/>
                </a:lnTo>
                <a:lnTo>
                  <a:pt x="2781" y="40957"/>
                </a:lnTo>
                <a:lnTo>
                  <a:pt x="6464" y="30581"/>
                </a:lnTo>
                <a:lnTo>
                  <a:pt x="5803" y="29908"/>
                </a:lnTo>
                <a:lnTo>
                  <a:pt x="10591" y="20307"/>
                </a:lnTo>
                <a:lnTo>
                  <a:pt x="14617" y="12382"/>
                </a:lnTo>
                <a:lnTo>
                  <a:pt x="15735" y="12611"/>
                </a:lnTo>
                <a:lnTo>
                  <a:pt x="20980" y="5016"/>
                </a:lnTo>
                <a:lnTo>
                  <a:pt x="21983" y="3568"/>
                </a:lnTo>
                <a:lnTo>
                  <a:pt x="23202" y="2120"/>
                </a:lnTo>
                <a:lnTo>
                  <a:pt x="24218" y="1003"/>
                </a:lnTo>
                <a:lnTo>
                  <a:pt x="255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146913" y="5537603"/>
            <a:ext cx="25780" cy="6692"/>
          </a:xfrm>
          <a:custGeom>
            <a:avLst/>
            <a:gdLst/>
            <a:ahLst/>
            <a:cxnLst/>
            <a:rect l="l" t="t" r="r" b="b"/>
            <a:pathLst>
              <a:path w="25780" h="6692">
                <a:moveTo>
                  <a:pt x="0" y="0"/>
                </a:moveTo>
                <a:lnTo>
                  <a:pt x="1003" y="787"/>
                </a:lnTo>
                <a:lnTo>
                  <a:pt x="1231" y="1003"/>
                </a:lnTo>
                <a:lnTo>
                  <a:pt x="2451" y="1333"/>
                </a:lnTo>
                <a:lnTo>
                  <a:pt x="12941" y="4127"/>
                </a:lnTo>
                <a:lnTo>
                  <a:pt x="23761" y="6477"/>
                </a:lnTo>
                <a:lnTo>
                  <a:pt x="24663" y="6692"/>
                </a:lnTo>
                <a:lnTo>
                  <a:pt x="24879" y="6692"/>
                </a:lnTo>
                <a:lnTo>
                  <a:pt x="25780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185636" y="6179748"/>
            <a:ext cx="180797" cy="296075"/>
          </a:xfrm>
          <a:custGeom>
            <a:avLst/>
            <a:gdLst/>
            <a:ahLst/>
            <a:cxnLst/>
            <a:rect l="l" t="t" r="r" b="b"/>
            <a:pathLst>
              <a:path w="180797" h="296075">
                <a:moveTo>
                  <a:pt x="0" y="296075"/>
                </a:moveTo>
                <a:lnTo>
                  <a:pt x="11250" y="284291"/>
                </a:lnTo>
                <a:lnTo>
                  <a:pt x="19652" y="275312"/>
                </a:lnTo>
                <a:lnTo>
                  <a:pt x="26388" y="267748"/>
                </a:lnTo>
                <a:lnTo>
                  <a:pt x="32643" y="260205"/>
                </a:lnTo>
                <a:lnTo>
                  <a:pt x="39598" y="251291"/>
                </a:lnTo>
                <a:lnTo>
                  <a:pt x="48437" y="239615"/>
                </a:lnTo>
                <a:lnTo>
                  <a:pt x="62301" y="221149"/>
                </a:lnTo>
                <a:lnTo>
                  <a:pt x="70238" y="210504"/>
                </a:lnTo>
                <a:lnTo>
                  <a:pt x="76684" y="201665"/>
                </a:lnTo>
                <a:lnTo>
                  <a:pt x="82291" y="193652"/>
                </a:lnTo>
                <a:lnTo>
                  <a:pt x="87712" y="185482"/>
                </a:lnTo>
                <a:lnTo>
                  <a:pt x="93598" y="176174"/>
                </a:lnTo>
                <a:lnTo>
                  <a:pt x="100602" y="164749"/>
                </a:lnTo>
                <a:lnTo>
                  <a:pt x="108915" y="150990"/>
                </a:lnTo>
                <a:lnTo>
                  <a:pt x="117508" y="136605"/>
                </a:lnTo>
                <a:lnTo>
                  <a:pt x="124212" y="125180"/>
                </a:lnTo>
                <a:lnTo>
                  <a:pt x="129594" y="115683"/>
                </a:lnTo>
                <a:lnTo>
                  <a:pt x="134220" y="107082"/>
                </a:lnTo>
                <a:lnTo>
                  <a:pt x="138659" y="98345"/>
                </a:lnTo>
                <a:lnTo>
                  <a:pt x="143476" y="88439"/>
                </a:lnTo>
                <a:lnTo>
                  <a:pt x="149239" y="76333"/>
                </a:lnTo>
                <a:lnTo>
                  <a:pt x="156121" y="61823"/>
                </a:lnTo>
                <a:lnTo>
                  <a:pt x="162892" y="47536"/>
                </a:lnTo>
                <a:lnTo>
                  <a:pt x="167623" y="37118"/>
                </a:lnTo>
                <a:lnTo>
                  <a:pt x="171303" y="28076"/>
                </a:lnTo>
                <a:lnTo>
                  <a:pt x="174917" y="17916"/>
                </a:lnTo>
                <a:lnTo>
                  <a:pt x="179453" y="4145"/>
                </a:lnTo>
                <a:lnTo>
                  <a:pt x="180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200804" y="5364849"/>
            <a:ext cx="72656" cy="116954"/>
          </a:xfrm>
          <a:custGeom>
            <a:avLst/>
            <a:gdLst/>
            <a:ahLst/>
            <a:cxnLst/>
            <a:rect l="l" t="t" r="r" b="b"/>
            <a:pathLst>
              <a:path w="72656" h="116954">
                <a:moveTo>
                  <a:pt x="67640" y="116954"/>
                </a:moveTo>
                <a:lnTo>
                  <a:pt x="68973" y="114058"/>
                </a:lnTo>
                <a:lnTo>
                  <a:pt x="69862" y="111036"/>
                </a:lnTo>
                <a:lnTo>
                  <a:pt x="70319" y="109359"/>
                </a:lnTo>
                <a:lnTo>
                  <a:pt x="70421" y="107467"/>
                </a:lnTo>
                <a:lnTo>
                  <a:pt x="71539" y="98310"/>
                </a:lnTo>
                <a:lnTo>
                  <a:pt x="71767" y="98310"/>
                </a:lnTo>
                <a:lnTo>
                  <a:pt x="72555" y="89052"/>
                </a:lnTo>
                <a:lnTo>
                  <a:pt x="72656" y="87261"/>
                </a:lnTo>
                <a:lnTo>
                  <a:pt x="72440" y="87160"/>
                </a:lnTo>
                <a:lnTo>
                  <a:pt x="72212" y="85369"/>
                </a:lnTo>
                <a:lnTo>
                  <a:pt x="71094" y="76212"/>
                </a:lnTo>
                <a:lnTo>
                  <a:pt x="72110" y="75666"/>
                </a:lnTo>
                <a:lnTo>
                  <a:pt x="69862" y="67068"/>
                </a:lnTo>
                <a:lnTo>
                  <a:pt x="67081" y="56692"/>
                </a:lnTo>
                <a:lnTo>
                  <a:pt x="66967" y="55905"/>
                </a:lnTo>
                <a:lnTo>
                  <a:pt x="61950" y="46418"/>
                </a:lnTo>
                <a:lnTo>
                  <a:pt x="57035" y="37045"/>
                </a:lnTo>
                <a:lnTo>
                  <a:pt x="49441" y="28232"/>
                </a:lnTo>
                <a:lnTo>
                  <a:pt x="42418" y="20307"/>
                </a:lnTo>
                <a:lnTo>
                  <a:pt x="33045" y="13716"/>
                </a:lnTo>
                <a:lnTo>
                  <a:pt x="24231" y="7581"/>
                </a:lnTo>
                <a:lnTo>
                  <a:pt x="23329" y="7480"/>
                </a:lnTo>
                <a:lnTo>
                  <a:pt x="13284" y="3340"/>
                </a:lnTo>
                <a:lnTo>
                  <a:pt x="7378" y="774"/>
                </a:lnTo>
                <a:lnTo>
                  <a:pt x="6591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232057" y="5378457"/>
            <a:ext cx="19646" cy="18084"/>
          </a:xfrm>
          <a:custGeom>
            <a:avLst/>
            <a:gdLst/>
            <a:ahLst/>
            <a:cxnLst/>
            <a:rect l="l" t="t" r="r" b="b"/>
            <a:pathLst>
              <a:path w="19646" h="18084">
                <a:moveTo>
                  <a:pt x="19646" y="18084"/>
                </a:moveTo>
                <a:lnTo>
                  <a:pt x="18973" y="16522"/>
                </a:lnTo>
                <a:lnTo>
                  <a:pt x="18745" y="16294"/>
                </a:lnTo>
                <a:lnTo>
                  <a:pt x="17640" y="15189"/>
                </a:lnTo>
                <a:lnTo>
                  <a:pt x="9715" y="7708"/>
                </a:lnTo>
                <a:lnTo>
                  <a:pt x="9486" y="7823"/>
                </a:lnTo>
                <a:lnTo>
                  <a:pt x="1231" y="673"/>
                </a:lnTo>
                <a:lnTo>
                  <a:pt x="673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249141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97866" y="169075"/>
                </a:moveTo>
                <a:lnTo>
                  <a:pt x="95973" y="162496"/>
                </a:lnTo>
                <a:lnTo>
                  <a:pt x="95859" y="162153"/>
                </a:lnTo>
                <a:lnTo>
                  <a:pt x="92621" y="156133"/>
                </a:lnTo>
                <a:lnTo>
                  <a:pt x="85077" y="141260"/>
                </a:lnTo>
                <a:lnTo>
                  <a:pt x="79199" y="129448"/>
                </a:lnTo>
                <a:lnTo>
                  <a:pt x="74395" y="119712"/>
                </a:lnTo>
                <a:lnTo>
                  <a:pt x="70075" y="111066"/>
                </a:lnTo>
                <a:lnTo>
                  <a:pt x="65650" y="102526"/>
                </a:lnTo>
                <a:lnTo>
                  <a:pt x="60528" y="93105"/>
                </a:lnTo>
                <a:lnTo>
                  <a:pt x="54121" y="81818"/>
                </a:lnTo>
                <a:lnTo>
                  <a:pt x="45837" y="67679"/>
                </a:lnTo>
                <a:lnTo>
                  <a:pt x="37098" y="52967"/>
                </a:lnTo>
                <a:lnTo>
                  <a:pt x="30702" y="42451"/>
                </a:lnTo>
                <a:lnTo>
                  <a:pt x="25213" y="33921"/>
                </a:lnTo>
                <a:lnTo>
                  <a:pt x="19615" y="25874"/>
                </a:lnTo>
                <a:lnTo>
                  <a:pt x="12894" y="16814"/>
                </a:lnTo>
                <a:lnTo>
                  <a:pt x="4036" y="52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268110" y="5427564"/>
            <a:ext cx="4470" cy="51561"/>
          </a:xfrm>
          <a:custGeom>
            <a:avLst/>
            <a:gdLst/>
            <a:ahLst/>
            <a:cxnLst/>
            <a:rect l="l" t="t" r="r" b="b"/>
            <a:pathLst>
              <a:path w="4470" h="51562">
                <a:moveTo>
                  <a:pt x="0" y="0"/>
                </a:moveTo>
                <a:lnTo>
                  <a:pt x="1231" y="1892"/>
                </a:lnTo>
                <a:lnTo>
                  <a:pt x="1447" y="2349"/>
                </a:lnTo>
                <a:lnTo>
                  <a:pt x="1778" y="4584"/>
                </a:lnTo>
                <a:lnTo>
                  <a:pt x="3568" y="15405"/>
                </a:lnTo>
                <a:lnTo>
                  <a:pt x="4470" y="15849"/>
                </a:lnTo>
                <a:lnTo>
                  <a:pt x="4470" y="26454"/>
                </a:lnTo>
                <a:lnTo>
                  <a:pt x="4470" y="36944"/>
                </a:lnTo>
                <a:lnTo>
                  <a:pt x="3454" y="37388"/>
                </a:lnTo>
                <a:lnTo>
                  <a:pt x="1778" y="48094"/>
                </a:lnTo>
                <a:lnTo>
                  <a:pt x="1447" y="49771"/>
                </a:lnTo>
                <a:lnTo>
                  <a:pt x="1333" y="50114"/>
                </a:lnTo>
                <a:lnTo>
                  <a:pt x="444" y="515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366427" y="5521204"/>
            <a:ext cx="61607" cy="658545"/>
          </a:xfrm>
          <a:custGeom>
            <a:avLst/>
            <a:gdLst/>
            <a:ahLst/>
            <a:cxnLst/>
            <a:rect l="l" t="t" r="r" b="b"/>
            <a:pathLst>
              <a:path w="61607" h="658545">
                <a:moveTo>
                  <a:pt x="0" y="658545"/>
                </a:moveTo>
                <a:lnTo>
                  <a:pt x="5940" y="646237"/>
                </a:lnTo>
                <a:lnTo>
                  <a:pt x="9582" y="636679"/>
                </a:lnTo>
                <a:lnTo>
                  <a:pt x="12725" y="626744"/>
                </a:lnTo>
                <a:lnTo>
                  <a:pt x="17725" y="610673"/>
                </a:lnTo>
                <a:lnTo>
                  <a:pt x="21729" y="597985"/>
                </a:lnTo>
                <a:lnTo>
                  <a:pt x="27819" y="578171"/>
                </a:lnTo>
                <a:lnTo>
                  <a:pt x="33146" y="558117"/>
                </a:lnTo>
                <a:lnTo>
                  <a:pt x="39738" y="529196"/>
                </a:lnTo>
                <a:lnTo>
                  <a:pt x="46129" y="499855"/>
                </a:lnTo>
                <a:lnTo>
                  <a:pt x="49984" y="479490"/>
                </a:lnTo>
                <a:lnTo>
                  <a:pt x="52845" y="458827"/>
                </a:lnTo>
                <a:lnTo>
                  <a:pt x="56134" y="429653"/>
                </a:lnTo>
                <a:lnTo>
                  <a:pt x="59263" y="399760"/>
                </a:lnTo>
                <a:lnTo>
                  <a:pt x="60892" y="379082"/>
                </a:lnTo>
                <a:lnTo>
                  <a:pt x="61510" y="358257"/>
                </a:lnTo>
                <a:lnTo>
                  <a:pt x="61607" y="328764"/>
                </a:lnTo>
                <a:lnTo>
                  <a:pt x="61591" y="312010"/>
                </a:lnTo>
                <a:lnTo>
                  <a:pt x="61281" y="287828"/>
                </a:lnTo>
                <a:lnTo>
                  <a:pt x="60189" y="268246"/>
                </a:lnTo>
                <a:lnTo>
                  <a:pt x="57822" y="243858"/>
                </a:lnTo>
                <a:lnTo>
                  <a:pt x="54293" y="211433"/>
                </a:lnTo>
                <a:lnTo>
                  <a:pt x="51373" y="187386"/>
                </a:lnTo>
                <a:lnTo>
                  <a:pt x="48191" y="168037"/>
                </a:lnTo>
                <a:lnTo>
                  <a:pt x="43217" y="144149"/>
                </a:lnTo>
                <a:lnTo>
                  <a:pt x="36089" y="112009"/>
                </a:lnTo>
                <a:lnTo>
                  <a:pt x="30348" y="88600"/>
                </a:lnTo>
                <a:lnTo>
                  <a:pt x="24881" y="69820"/>
                </a:lnTo>
                <a:lnTo>
                  <a:pt x="17523" y="46443"/>
                </a:lnTo>
                <a:lnTo>
                  <a:pt x="12725" y="31013"/>
                </a:lnTo>
                <a:lnTo>
                  <a:pt x="8590" y="18021"/>
                </a:lnTo>
                <a:lnTo>
                  <a:pt x="4592" y="85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524120" y="5855439"/>
            <a:ext cx="23124" cy="213385"/>
          </a:xfrm>
          <a:custGeom>
            <a:avLst/>
            <a:gdLst/>
            <a:ahLst/>
            <a:cxnLst/>
            <a:rect l="l" t="t" r="r" b="b"/>
            <a:pathLst>
              <a:path w="23124" h="213385">
                <a:moveTo>
                  <a:pt x="23101" y="0"/>
                </a:moveTo>
                <a:lnTo>
                  <a:pt x="23124" y="16772"/>
                </a:lnTo>
                <a:lnTo>
                  <a:pt x="23068" y="30041"/>
                </a:lnTo>
                <a:lnTo>
                  <a:pt x="22876" y="40978"/>
                </a:lnTo>
                <a:lnTo>
                  <a:pt x="22492" y="50753"/>
                </a:lnTo>
                <a:lnTo>
                  <a:pt x="21858" y="60540"/>
                </a:lnTo>
                <a:lnTo>
                  <a:pt x="20917" y="71508"/>
                </a:lnTo>
                <a:lnTo>
                  <a:pt x="19613" y="84831"/>
                </a:lnTo>
                <a:lnTo>
                  <a:pt x="17957" y="101003"/>
                </a:lnTo>
                <a:lnTo>
                  <a:pt x="16127" y="117764"/>
                </a:lnTo>
                <a:lnTo>
                  <a:pt x="14474" y="131109"/>
                </a:lnTo>
                <a:lnTo>
                  <a:pt x="12905" y="142105"/>
                </a:lnTo>
                <a:lnTo>
                  <a:pt x="11321" y="151823"/>
                </a:lnTo>
                <a:lnTo>
                  <a:pt x="9628" y="161332"/>
                </a:lnTo>
                <a:lnTo>
                  <a:pt x="7729" y="171701"/>
                </a:lnTo>
                <a:lnTo>
                  <a:pt x="5527" y="183999"/>
                </a:lnTo>
                <a:lnTo>
                  <a:pt x="2927" y="199297"/>
                </a:lnTo>
                <a:lnTo>
                  <a:pt x="1777" y="206349"/>
                </a:lnTo>
                <a:lnTo>
                  <a:pt x="1219" y="209816"/>
                </a:lnTo>
                <a:lnTo>
                  <a:pt x="1219" y="210032"/>
                </a:lnTo>
                <a:lnTo>
                  <a:pt x="0" y="213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523785" y="5630007"/>
            <a:ext cx="23682" cy="219964"/>
          </a:xfrm>
          <a:custGeom>
            <a:avLst/>
            <a:gdLst/>
            <a:ahLst/>
            <a:cxnLst/>
            <a:rect l="l" t="t" r="r" b="b"/>
            <a:pathLst>
              <a:path w="23682" h="219963">
                <a:moveTo>
                  <a:pt x="23660" y="219963"/>
                </a:moveTo>
                <a:lnTo>
                  <a:pt x="23682" y="203086"/>
                </a:lnTo>
                <a:lnTo>
                  <a:pt x="23634" y="189598"/>
                </a:lnTo>
                <a:lnTo>
                  <a:pt x="23465" y="178439"/>
                </a:lnTo>
                <a:lnTo>
                  <a:pt x="23123" y="168552"/>
                </a:lnTo>
                <a:lnTo>
                  <a:pt x="22557" y="158878"/>
                </a:lnTo>
                <a:lnTo>
                  <a:pt x="21716" y="148360"/>
                </a:lnTo>
                <a:lnTo>
                  <a:pt x="20550" y="135940"/>
                </a:lnTo>
                <a:lnTo>
                  <a:pt x="19007" y="120559"/>
                </a:lnTo>
                <a:lnTo>
                  <a:pt x="18300" y="113614"/>
                </a:lnTo>
                <a:lnTo>
                  <a:pt x="16498" y="96845"/>
                </a:lnTo>
                <a:lnTo>
                  <a:pt x="14860" y="83488"/>
                </a:lnTo>
                <a:lnTo>
                  <a:pt x="13293" y="72477"/>
                </a:lnTo>
                <a:lnTo>
                  <a:pt x="11705" y="62746"/>
                </a:lnTo>
                <a:lnTo>
                  <a:pt x="10002" y="53229"/>
                </a:lnTo>
                <a:lnTo>
                  <a:pt x="8091" y="42861"/>
                </a:lnTo>
                <a:lnTo>
                  <a:pt x="5879" y="30576"/>
                </a:lnTo>
                <a:lnTo>
                  <a:pt x="3273" y="15308"/>
                </a:lnTo>
                <a:lnTo>
                  <a:pt x="2120" y="8254"/>
                </a:lnTo>
                <a:lnTo>
                  <a:pt x="1562" y="4127"/>
                </a:lnTo>
                <a:lnTo>
                  <a:pt x="1447" y="391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444563" y="5896062"/>
            <a:ext cx="114" cy="330"/>
          </a:xfrm>
          <a:custGeom>
            <a:avLst/>
            <a:gdLst/>
            <a:ahLst/>
            <a:cxnLst/>
            <a:rect l="l" t="t" r="r" b="b"/>
            <a:pathLst>
              <a:path w="114" h="330">
                <a:moveTo>
                  <a:pt x="0" y="0"/>
                </a:moveTo>
                <a:lnTo>
                  <a:pt x="11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443228" y="5897177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1447" y="0"/>
                </a:moveTo>
                <a:lnTo>
                  <a:pt x="2120" y="9156"/>
                </a:lnTo>
                <a:lnTo>
                  <a:pt x="1447" y="33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444117" y="5882219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443892" y="5870059"/>
            <a:ext cx="228" cy="11836"/>
          </a:xfrm>
          <a:custGeom>
            <a:avLst/>
            <a:gdLst/>
            <a:ahLst/>
            <a:cxnLst/>
            <a:rect l="l" t="t" r="r" b="b"/>
            <a:pathLst>
              <a:path w="228" h="11836">
                <a:moveTo>
                  <a:pt x="114" y="10490"/>
                </a:moveTo>
                <a:lnTo>
                  <a:pt x="0" y="0"/>
                </a:lnTo>
                <a:lnTo>
                  <a:pt x="228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441885" y="5877426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212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441220" y="5858007"/>
            <a:ext cx="2679" cy="12052"/>
          </a:xfrm>
          <a:custGeom>
            <a:avLst/>
            <a:gdLst/>
            <a:ahLst/>
            <a:cxnLst/>
            <a:rect l="l" t="t" r="r" b="b"/>
            <a:pathLst>
              <a:path w="2679" h="12052">
                <a:moveTo>
                  <a:pt x="2451" y="2006"/>
                </a:moveTo>
                <a:lnTo>
                  <a:pt x="2451" y="0"/>
                </a:lnTo>
                <a:lnTo>
                  <a:pt x="2679" y="12052"/>
                </a:lnTo>
                <a:lnTo>
                  <a:pt x="2451" y="2006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443562" y="5845954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444" y="12052"/>
                </a:moveTo>
                <a:lnTo>
                  <a:pt x="0" y="4013"/>
                </a:lnTo>
                <a:lnTo>
                  <a:pt x="0" y="6921"/>
                </a:lnTo>
                <a:lnTo>
                  <a:pt x="215" y="0"/>
                </a:ln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443557" y="5852878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114" y="4013"/>
                </a:moveTo>
                <a:lnTo>
                  <a:pt x="114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441995" y="5749312"/>
            <a:ext cx="6692" cy="96647"/>
          </a:xfrm>
          <a:custGeom>
            <a:avLst/>
            <a:gdLst/>
            <a:ahLst/>
            <a:cxnLst/>
            <a:rect l="l" t="t" r="r" b="b"/>
            <a:pathLst>
              <a:path w="6692" h="96647">
                <a:moveTo>
                  <a:pt x="1676" y="90614"/>
                </a:moveTo>
                <a:lnTo>
                  <a:pt x="2679" y="53682"/>
                </a:lnTo>
                <a:lnTo>
                  <a:pt x="6692" y="0"/>
                </a:lnTo>
                <a:lnTo>
                  <a:pt x="1790" y="96646"/>
                </a:lnTo>
                <a:lnTo>
                  <a:pt x="1676" y="90614"/>
                </a:lnTo>
                <a:lnTo>
                  <a:pt x="0" y="906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443561" y="5846625"/>
            <a:ext cx="0" cy="6807"/>
          </a:xfrm>
          <a:custGeom>
            <a:avLst/>
            <a:gdLst/>
            <a:ahLst/>
            <a:cxnLst/>
            <a:rect l="l" t="t" r="r" b="b"/>
            <a:pathLst>
              <a:path h="6807">
                <a:moveTo>
                  <a:pt x="0" y="68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443561" y="58477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443671" y="5833896"/>
            <a:ext cx="114" cy="11493"/>
          </a:xfrm>
          <a:custGeom>
            <a:avLst/>
            <a:gdLst/>
            <a:ahLst/>
            <a:cxnLst/>
            <a:rect l="l" t="t" r="r" b="b"/>
            <a:pathLst>
              <a:path w="114" h="11493">
                <a:moveTo>
                  <a:pt x="0" y="8597"/>
                </a:moveTo>
                <a:lnTo>
                  <a:pt x="114" y="0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444006" y="5817273"/>
            <a:ext cx="114" cy="4572"/>
          </a:xfrm>
          <a:custGeom>
            <a:avLst/>
            <a:gdLst/>
            <a:ahLst/>
            <a:cxnLst/>
            <a:rect l="l" t="t" r="r" b="b"/>
            <a:pathLst>
              <a:path w="114" h="4572">
                <a:moveTo>
                  <a:pt x="0" y="1562"/>
                </a:moveTo>
                <a:lnTo>
                  <a:pt x="0" y="4571"/>
                </a:lnTo>
                <a:lnTo>
                  <a:pt x="114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442660" y="582140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444679" y="5797632"/>
            <a:ext cx="330" cy="6134"/>
          </a:xfrm>
          <a:custGeom>
            <a:avLst/>
            <a:gdLst/>
            <a:ahLst/>
            <a:cxnLst/>
            <a:rect l="l" t="t" r="r" b="b"/>
            <a:pathLst>
              <a:path w="330" h="6134">
                <a:moveTo>
                  <a:pt x="330" y="0"/>
                </a:move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443342" y="580242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574466" y="5700985"/>
            <a:ext cx="2006" cy="12052"/>
          </a:xfrm>
          <a:custGeom>
            <a:avLst/>
            <a:gdLst/>
            <a:ahLst/>
            <a:cxnLst/>
            <a:rect l="l" t="t" r="r" b="b"/>
            <a:pathLst>
              <a:path w="2006" h="12052">
                <a:moveTo>
                  <a:pt x="0" y="12052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621557" y="6172160"/>
            <a:ext cx="4914" cy="12052"/>
          </a:xfrm>
          <a:custGeom>
            <a:avLst/>
            <a:gdLst/>
            <a:ahLst/>
            <a:cxnLst/>
            <a:rect l="l" t="t" r="r" b="b"/>
            <a:pathLst>
              <a:path w="4914" h="12052">
                <a:moveTo>
                  <a:pt x="4914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851573" y="6522473"/>
            <a:ext cx="8255" cy="7810"/>
          </a:xfrm>
          <a:custGeom>
            <a:avLst/>
            <a:gdLst/>
            <a:ahLst/>
            <a:cxnLst/>
            <a:rect l="l" t="t" r="r" b="b"/>
            <a:pathLst>
              <a:path w="8254" h="7810">
                <a:moveTo>
                  <a:pt x="8254" y="781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720996" y="5473546"/>
            <a:ext cx="889" cy="3898"/>
          </a:xfrm>
          <a:custGeom>
            <a:avLst/>
            <a:gdLst/>
            <a:ahLst/>
            <a:cxnLst/>
            <a:rect l="l" t="t" r="r" b="b"/>
            <a:pathLst>
              <a:path w="888" h="3898">
                <a:moveTo>
                  <a:pt x="0" y="0"/>
                </a:moveTo>
                <a:lnTo>
                  <a:pt x="889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718537" y="5443634"/>
            <a:ext cx="1231" cy="20535"/>
          </a:xfrm>
          <a:custGeom>
            <a:avLst/>
            <a:gdLst/>
            <a:ahLst/>
            <a:cxnLst/>
            <a:rect l="l" t="t" r="r" b="b"/>
            <a:pathLst>
              <a:path w="1231" h="20535">
                <a:moveTo>
                  <a:pt x="1231" y="20535"/>
                </a:moveTo>
                <a:lnTo>
                  <a:pt x="0" y="1027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719325" y="5449662"/>
            <a:ext cx="444" cy="9601"/>
          </a:xfrm>
          <a:custGeom>
            <a:avLst/>
            <a:gdLst/>
            <a:ahLst/>
            <a:cxnLst/>
            <a:rect l="l" t="t" r="r" b="b"/>
            <a:pathLst>
              <a:path w="444" h="9601">
                <a:moveTo>
                  <a:pt x="444" y="0"/>
                </a:moveTo>
                <a:lnTo>
                  <a:pt x="0" y="4241"/>
                </a:lnTo>
                <a:lnTo>
                  <a:pt x="444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720666" y="5411161"/>
            <a:ext cx="8699" cy="25222"/>
          </a:xfrm>
          <a:custGeom>
            <a:avLst/>
            <a:gdLst/>
            <a:ahLst/>
            <a:cxnLst/>
            <a:rect l="l" t="t" r="r" b="b"/>
            <a:pathLst>
              <a:path w="8699" h="25222">
                <a:moveTo>
                  <a:pt x="8699" y="0"/>
                </a:moveTo>
                <a:lnTo>
                  <a:pt x="558" y="20980"/>
                </a:lnTo>
                <a:lnTo>
                  <a:pt x="0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721885" y="5427679"/>
            <a:ext cx="1790" cy="5359"/>
          </a:xfrm>
          <a:custGeom>
            <a:avLst/>
            <a:gdLst/>
            <a:ahLst/>
            <a:cxnLst/>
            <a:rect l="l" t="t" r="r" b="b"/>
            <a:pathLst>
              <a:path w="1790" h="5359">
                <a:moveTo>
                  <a:pt x="1790" y="0"/>
                </a:move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737736" y="5393075"/>
            <a:ext cx="5473" cy="7035"/>
          </a:xfrm>
          <a:custGeom>
            <a:avLst/>
            <a:gdLst/>
            <a:ahLst/>
            <a:cxnLst/>
            <a:rect l="l" t="t" r="r" b="b"/>
            <a:pathLst>
              <a:path w="5473" h="7035">
                <a:moveTo>
                  <a:pt x="0" y="7035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730930" y="5389841"/>
            <a:ext cx="14846" cy="18973"/>
          </a:xfrm>
          <a:custGeom>
            <a:avLst/>
            <a:gdLst/>
            <a:ahLst/>
            <a:cxnLst/>
            <a:rect l="l" t="t" r="r" b="b"/>
            <a:pathLst>
              <a:path w="14846" h="18973">
                <a:moveTo>
                  <a:pt x="0" y="18973"/>
                </a:moveTo>
                <a:lnTo>
                  <a:pt x="10490" y="3797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755027" y="5377345"/>
            <a:ext cx="7594" cy="5029"/>
          </a:xfrm>
          <a:custGeom>
            <a:avLst/>
            <a:gdLst/>
            <a:ahLst/>
            <a:cxnLst/>
            <a:rect l="l" t="t" r="r" b="b"/>
            <a:pathLst>
              <a:path w="7594" h="5029">
                <a:moveTo>
                  <a:pt x="7594" y="0"/>
                </a:moveTo>
                <a:lnTo>
                  <a:pt x="3238" y="2336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751685" y="5373216"/>
            <a:ext cx="17411" cy="11391"/>
          </a:xfrm>
          <a:custGeom>
            <a:avLst/>
            <a:gdLst/>
            <a:ahLst/>
            <a:cxnLst/>
            <a:rect l="l" t="t" r="r" b="b"/>
            <a:pathLst>
              <a:path w="17411" h="11391">
                <a:moveTo>
                  <a:pt x="17411" y="0"/>
                </a:moveTo>
                <a:lnTo>
                  <a:pt x="6134" y="5918"/>
                </a:lnTo>
                <a:lnTo>
                  <a:pt x="0" y="113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775456" y="5367748"/>
            <a:ext cx="6477" cy="2120"/>
          </a:xfrm>
          <a:custGeom>
            <a:avLst/>
            <a:gdLst/>
            <a:ahLst/>
            <a:cxnLst/>
            <a:rect l="l" t="t" r="r" b="b"/>
            <a:pathLst>
              <a:path w="6476" h="2120">
                <a:moveTo>
                  <a:pt x="0" y="2120"/>
                </a:moveTo>
                <a:lnTo>
                  <a:pt x="1790" y="1117"/>
                </a:lnTo>
                <a:lnTo>
                  <a:pt x="64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775116" y="5169656"/>
            <a:ext cx="84709" cy="90170"/>
          </a:xfrm>
          <a:custGeom>
            <a:avLst/>
            <a:gdLst/>
            <a:ahLst/>
            <a:cxnLst/>
            <a:rect l="l" t="t" r="r" b="b"/>
            <a:pathLst>
              <a:path w="84709" h="90170">
                <a:moveTo>
                  <a:pt x="75780" y="8483"/>
                </a:moveTo>
                <a:lnTo>
                  <a:pt x="84708" y="0"/>
                </a:lnTo>
                <a:lnTo>
                  <a:pt x="43535" y="39065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806477" y="5542403"/>
            <a:ext cx="21209" cy="1676"/>
          </a:xfrm>
          <a:custGeom>
            <a:avLst/>
            <a:gdLst/>
            <a:ahLst/>
            <a:cxnLst/>
            <a:rect l="l" t="t" r="r" b="b"/>
            <a:pathLst>
              <a:path w="21209" h="1676">
                <a:moveTo>
                  <a:pt x="21209" y="0"/>
                </a:moveTo>
                <a:lnTo>
                  <a:pt x="13957" y="1676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811615" y="6483080"/>
            <a:ext cx="2679" cy="3124"/>
          </a:xfrm>
          <a:custGeom>
            <a:avLst/>
            <a:gdLst/>
            <a:ahLst/>
            <a:cxnLst/>
            <a:rect l="l" t="t" r="r" b="b"/>
            <a:pathLst>
              <a:path w="2679" h="3124">
                <a:moveTo>
                  <a:pt x="2679" y="312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814853" y="5542733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473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835276" y="5531464"/>
            <a:ext cx="20535" cy="9042"/>
          </a:xfrm>
          <a:custGeom>
            <a:avLst/>
            <a:gdLst/>
            <a:ahLst/>
            <a:cxnLst/>
            <a:rect l="l" t="t" r="r" b="b"/>
            <a:pathLst>
              <a:path w="20535" h="9042">
                <a:moveTo>
                  <a:pt x="20535" y="0"/>
                </a:moveTo>
                <a:lnTo>
                  <a:pt x="6477" y="7480"/>
                </a:lnTo>
                <a:lnTo>
                  <a:pt x="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839408" y="5535037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3">
                <a:moveTo>
                  <a:pt x="8254" y="0"/>
                </a:moveTo>
                <a:lnTo>
                  <a:pt x="2006" y="3124"/>
                </a:ln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847775" y="5172897"/>
            <a:ext cx="8597" cy="8255"/>
          </a:xfrm>
          <a:custGeom>
            <a:avLst/>
            <a:gdLst/>
            <a:ahLst/>
            <a:cxnLst/>
            <a:rect l="l" t="t" r="r" b="b"/>
            <a:pathLst>
              <a:path w="8597" h="8254">
                <a:moveTo>
                  <a:pt x="0" y="8254"/>
                </a:move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859828" y="6530284"/>
            <a:ext cx="83032" cy="69189"/>
          </a:xfrm>
          <a:custGeom>
            <a:avLst/>
            <a:gdLst/>
            <a:ahLst/>
            <a:cxnLst/>
            <a:rect l="l" t="t" r="r" b="b"/>
            <a:pathLst>
              <a:path w="83032" h="69189">
                <a:moveTo>
                  <a:pt x="0" y="0"/>
                </a:moveTo>
                <a:lnTo>
                  <a:pt x="32029" y="30353"/>
                </a:lnTo>
                <a:lnTo>
                  <a:pt x="83032" y="6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859828" y="5100584"/>
            <a:ext cx="83032" cy="69075"/>
          </a:xfrm>
          <a:custGeom>
            <a:avLst/>
            <a:gdLst/>
            <a:ahLst/>
            <a:cxnLst/>
            <a:rect l="l" t="t" r="r" b="b"/>
            <a:pathLst>
              <a:path w="83032" h="69075">
                <a:moveTo>
                  <a:pt x="0" y="69075"/>
                </a:moveTo>
                <a:lnTo>
                  <a:pt x="32029" y="38722"/>
                </a:lnTo>
                <a:lnTo>
                  <a:pt x="83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859940" y="5511260"/>
            <a:ext cx="19532" cy="18084"/>
          </a:xfrm>
          <a:custGeom>
            <a:avLst/>
            <a:gdLst/>
            <a:ahLst/>
            <a:cxnLst/>
            <a:rect l="l" t="t" r="r" b="b"/>
            <a:pathLst>
              <a:path w="19532" h="18084">
                <a:moveTo>
                  <a:pt x="0" y="18084"/>
                </a:moveTo>
                <a:lnTo>
                  <a:pt x="17627" y="2908"/>
                </a:ln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883481" y="5487494"/>
            <a:ext cx="9715" cy="18084"/>
          </a:xfrm>
          <a:custGeom>
            <a:avLst/>
            <a:gdLst/>
            <a:ahLst/>
            <a:cxnLst/>
            <a:rect l="l" t="t" r="r" b="b"/>
            <a:pathLst>
              <a:path w="9715" h="18084">
                <a:moveTo>
                  <a:pt x="9715" y="0"/>
                </a:moveTo>
                <a:lnTo>
                  <a:pt x="6476" y="8699"/>
                </a:lnTo>
                <a:lnTo>
                  <a:pt x="0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883931" y="5402902"/>
            <a:ext cx="9271" cy="17297"/>
          </a:xfrm>
          <a:custGeom>
            <a:avLst/>
            <a:gdLst/>
            <a:ahLst/>
            <a:cxnLst/>
            <a:rect l="l" t="t" r="r" b="b"/>
            <a:pathLst>
              <a:path w="9271" h="17297">
                <a:moveTo>
                  <a:pt x="0" y="0"/>
                </a:moveTo>
                <a:lnTo>
                  <a:pt x="6032" y="8699"/>
                </a:lnTo>
                <a:lnTo>
                  <a:pt x="9271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886614" y="5491401"/>
            <a:ext cx="4572" cy="8255"/>
          </a:xfrm>
          <a:custGeom>
            <a:avLst/>
            <a:gdLst/>
            <a:ahLst/>
            <a:cxnLst/>
            <a:rect l="l" t="t" r="r" b="b"/>
            <a:pathLst>
              <a:path w="4572" h="8254">
                <a:moveTo>
                  <a:pt x="4572" y="0"/>
                </a:moveTo>
                <a:lnTo>
                  <a:pt x="2679" y="4356"/>
                </a:lnTo>
                <a:lnTo>
                  <a:pt x="0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886504" y="5407585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896653" y="5467849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896543" y="5431139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111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122758" y="6703485"/>
            <a:ext cx="86601" cy="32588"/>
          </a:xfrm>
          <a:custGeom>
            <a:avLst/>
            <a:gdLst/>
            <a:ahLst/>
            <a:cxnLst/>
            <a:rect l="l" t="t" r="r" b="b"/>
            <a:pathLst>
              <a:path w="86601" h="32588">
                <a:moveTo>
                  <a:pt x="74549" y="28575"/>
                </a:moveTo>
                <a:lnTo>
                  <a:pt x="86601" y="32588"/>
                </a:lnTo>
                <a:lnTo>
                  <a:pt x="27673" y="127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122758" y="4964098"/>
            <a:ext cx="86042" cy="32473"/>
          </a:xfrm>
          <a:custGeom>
            <a:avLst/>
            <a:gdLst/>
            <a:ahLst/>
            <a:cxnLst/>
            <a:rect l="l" t="t" r="r" b="b"/>
            <a:pathLst>
              <a:path w="86042" h="32473">
                <a:moveTo>
                  <a:pt x="74549" y="3898"/>
                </a:moveTo>
                <a:lnTo>
                  <a:pt x="86042" y="0"/>
                </a:lnTo>
                <a:lnTo>
                  <a:pt x="27673" y="19634"/>
                </a:lnTo>
                <a:lnTo>
                  <a:pt x="0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209357" y="6736077"/>
            <a:ext cx="134810" cy="34036"/>
          </a:xfrm>
          <a:custGeom>
            <a:avLst/>
            <a:gdLst/>
            <a:ahLst/>
            <a:cxnLst/>
            <a:rect l="l" t="t" r="r" b="b"/>
            <a:pathLst>
              <a:path w="134810" h="34035">
                <a:moveTo>
                  <a:pt x="0" y="0"/>
                </a:moveTo>
                <a:lnTo>
                  <a:pt x="36715" y="12382"/>
                </a:lnTo>
                <a:lnTo>
                  <a:pt x="134810" y="340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353992" y="4923351"/>
            <a:ext cx="41287" cy="5473"/>
          </a:xfrm>
          <a:custGeom>
            <a:avLst/>
            <a:gdLst/>
            <a:ahLst/>
            <a:cxnLst/>
            <a:rect l="l" t="t" r="r" b="b"/>
            <a:pathLst>
              <a:path w="41287" h="5473">
                <a:moveTo>
                  <a:pt x="0" y="5473"/>
                </a:moveTo>
                <a:lnTo>
                  <a:pt x="4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397963" y="6776032"/>
            <a:ext cx="40398" cy="17627"/>
          </a:xfrm>
          <a:custGeom>
            <a:avLst/>
            <a:gdLst/>
            <a:ahLst/>
            <a:cxnLst/>
            <a:rect l="l" t="t" r="r" b="b"/>
            <a:pathLst>
              <a:path w="40398" h="17627">
                <a:moveTo>
                  <a:pt x="10934" y="17627"/>
                </a:moveTo>
                <a:lnTo>
                  <a:pt x="12280" y="2451"/>
                </a:lnTo>
                <a:lnTo>
                  <a:pt x="40398" y="457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397517" y="6776919"/>
            <a:ext cx="12725" cy="1562"/>
          </a:xfrm>
          <a:custGeom>
            <a:avLst/>
            <a:gdLst/>
            <a:ahLst/>
            <a:cxnLst/>
            <a:rect l="l" t="t" r="r" b="b"/>
            <a:pathLst>
              <a:path w="12725" h="1562">
                <a:moveTo>
                  <a:pt x="0" y="0"/>
                </a:moveTo>
                <a:lnTo>
                  <a:pt x="12725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417157" y="6578050"/>
            <a:ext cx="14731" cy="18859"/>
          </a:xfrm>
          <a:custGeom>
            <a:avLst/>
            <a:gdLst/>
            <a:ahLst/>
            <a:cxnLst/>
            <a:rect l="l" t="t" r="r" b="b"/>
            <a:pathLst>
              <a:path w="14732" h="18859">
                <a:moveTo>
                  <a:pt x="0" y="18859"/>
                </a:moveTo>
                <a:lnTo>
                  <a:pt x="10375" y="3911"/>
                </a:lnTo>
                <a:lnTo>
                  <a:pt x="14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414924" y="6599924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423849" y="6581396"/>
            <a:ext cx="5359" cy="7035"/>
          </a:xfrm>
          <a:custGeom>
            <a:avLst/>
            <a:gdLst/>
            <a:ahLst/>
            <a:cxnLst/>
            <a:rect l="l" t="t" r="r" b="b"/>
            <a:pathLst>
              <a:path w="5359" h="7035">
                <a:moveTo>
                  <a:pt x="5359" y="0"/>
                </a:moveTo>
                <a:lnTo>
                  <a:pt x="0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437689" y="6711525"/>
            <a:ext cx="17411" cy="11379"/>
          </a:xfrm>
          <a:custGeom>
            <a:avLst/>
            <a:gdLst/>
            <a:ahLst/>
            <a:cxnLst/>
            <a:rect l="l" t="t" r="r" b="b"/>
            <a:pathLst>
              <a:path w="17411" h="11379">
                <a:moveTo>
                  <a:pt x="17411" y="11379"/>
                </a:moveTo>
                <a:lnTo>
                  <a:pt x="6248" y="54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437579" y="6561536"/>
            <a:ext cx="17526" cy="11379"/>
          </a:xfrm>
          <a:custGeom>
            <a:avLst/>
            <a:gdLst/>
            <a:ahLst/>
            <a:cxnLst/>
            <a:rect l="l" t="t" r="r" b="b"/>
            <a:pathLst>
              <a:path w="17525" h="11379">
                <a:moveTo>
                  <a:pt x="0" y="11379"/>
                </a:moveTo>
                <a:lnTo>
                  <a:pt x="6362" y="5905"/>
                </a:lnTo>
                <a:lnTo>
                  <a:pt x="175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442379" y="6900578"/>
            <a:ext cx="8039" cy="1663"/>
          </a:xfrm>
          <a:custGeom>
            <a:avLst/>
            <a:gdLst/>
            <a:ahLst/>
            <a:cxnLst/>
            <a:rect l="l" t="t" r="r" b="b"/>
            <a:pathLst>
              <a:path w="8039" h="1663">
                <a:moveTo>
                  <a:pt x="6807" y="330"/>
                </a:moveTo>
                <a:lnTo>
                  <a:pt x="7251" y="330"/>
                </a:lnTo>
                <a:lnTo>
                  <a:pt x="0" y="0"/>
                </a:lnTo>
                <a:lnTo>
                  <a:pt x="8039" y="444"/>
                </a:lnTo>
                <a:lnTo>
                  <a:pt x="0" y="0"/>
                </a:lnTo>
                <a:lnTo>
                  <a:pt x="6032" y="330"/>
                </a:lnTo>
                <a:lnTo>
                  <a:pt x="0" y="0"/>
                </a:lnTo>
                <a:lnTo>
                  <a:pt x="5689" y="330"/>
                </a:lnTo>
                <a:lnTo>
                  <a:pt x="5689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442377" y="6900574"/>
            <a:ext cx="16294" cy="673"/>
          </a:xfrm>
          <a:custGeom>
            <a:avLst/>
            <a:gdLst/>
            <a:ahLst/>
            <a:cxnLst/>
            <a:rect l="l" t="t" r="r" b="b"/>
            <a:pathLst>
              <a:path w="16294" h="673">
                <a:moveTo>
                  <a:pt x="0" y="0"/>
                </a:moveTo>
                <a:lnTo>
                  <a:pt x="16294" y="673"/>
                </a:lnTo>
                <a:lnTo>
                  <a:pt x="12839" y="558"/>
                </a:lnTo>
                <a:lnTo>
                  <a:pt x="1316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580876" y="6778485"/>
            <a:ext cx="1333" cy="14731"/>
          </a:xfrm>
          <a:custGeom>
            <a:avLst/>
            <a:gdLst/>
            <a:ahLst/>
            <a:cxnLst/>
            <a:rect l="l" t="t" r="r" b="b"/>
            <a:pathLst>
              <a:path w="1333" h="14731">
                <a:moveTo>
                  <a:pt x="0" y="0"/>
                </a:moveTo>
                <a:lnTo>
                  <a:pt x="1333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441932" y="6714312"/>
            <a:ext cx="7696" cy="5029"/>
          </a:xfrm>
          <a:custGeom>
            <a:avLst/>
            <a:gdLst/>
            <a:ahLst/>
            <a:cxnLst/>
            <a:rect l="l" t="t" r="r" b="b"/>
            <a:pathLst>
              <a:path w="7696" h="5029">
                <a:moveTo>
                  <a:pt x="0" y="0"/>
                </a:moveTo>
                <a:lnTo>
                  <a:pt x="2451" y="2120"/>
                </a:lnTo>
                <a:lnTo>
                  <a:pt x="7696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441146" y="6565663"/>
            <a:ext cx="7594" cy="5016"/>
          </a:xfrm>
          <a:custGeom>
            <a:avLst/>
            <a:gdLst/>
            <a:ahLst/>
            <a:cxnLst/>
            <a:rect l="l" t="t" r="r" b="b"/>
            <a:pathLst>
              <a:path w="7594" h="5016">
                <a:moveTo>
                  <a:pt x="7594" y="0"/>
                </a:moveTo>
                <a:lnTo>
                  <a:pt x="3238" y="2336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442374" y="4799031"/>
            <a:ext cx="8039" cy="342"/>
          </a:xfrm>
          <a:custGeom>
            <a:avLst/>
            <a:gdLst/>
            <a:ahLst/>
            <a:cxnLst/>
            <a:rect l="l" t="t" r="r" b="b"/>
            <a:pathLst>
              <a:path w="8039" h="342">
                <a:moveTo>
                  <a:pt x="6032" y="114"/>
                </a:moveTo>
                <a:lnTo>
                  <a:pt x="0" y="342"/>
                </a:lnTo>
                <a:lnTo>
                  <a:pt x="8039" y="0"/>
                </a:lnTo>
                <a:lnTo>
                  <a:pt x="7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449406" y="4799035"/>
            <a:ext cx="1003" cy="0"/>
          </a:xfrm>
          <a:custGeom>
            <a:avLst/>
            <a:gdLst/>
            <a:ahLst/>
            <a:cxnLst/>
            <a:rect l="l" t="t" r="r" b="b"/>
            <a:pathLst>
              <a:path w="1003">
                <a:moveTo>
                  <a:pt x="673" y="0"/>
                </a:move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448072" y="4797583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156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450410" y="6901017"/>
            <a:ext cx="12052" cy="444"/>
          </a:xfrm>
          <a:custGeom>
            <a:avLst/>
            <a:gdLst/>
            <a:ahLst/>
            <a:cxnLst/>
            <a:rect l="l" t="t" r="r" b="b"/>
            <a:pathLst>
              <a:path w="12052" h="444">
                <a:moveTo>
                  <a:pt x="2794" y="114"/>
                </a:moveTo>
                <a:lnTo>
                  <a:pt x="0" y="0"/>
                </a:lnTo>
                <a:lnTo>
                  <a:pt x="12052" y="444"/>
                </a:lnTo>
                <a:lnTo>
                  <a:pt x="1104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450413" y="6901019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453655" y="690113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462466" y="69014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  <a:lnTo>
                  <a:pt x="673" y="0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450417" y="4796356"/>
            <a:ext cx="24104" cy="2679"/>
          </a:xfrm>
          <a:custGeom>
            <a:avLst/>
            <a:gdLst/>
            <a:ahLst/>
            <a:cxnLst/>
            <a:rect l="l" t="t" r="r" b="b"/>
            <a:pathLst>
              <a:path w="24104" h="2679">
                <a:moveTo>
                  <a:pt x="17627" y="0"/>
                </a:moveTo>
                <a:lnTo>
                  <a:pt x="17627" y="2006"/>
                </a:lnTo>
                <a:lnTo>
                  <a:pt x="24104" y="2006"/>
                </a:lnTo>
                <a:lnTo>
                  <a:pt x="0" y="2679"/>
                </a:lnTo>
                <a:lnTo>
                  <a:pt x="3568" y="2565"/>
                </a:lnTo>
                <a:lnTo>
                  <a:pt x="2006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454542" y="479881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466930" y="6901577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474522" y="6901684"/>
            <a:ext cx="12052" cy="1905"/>
          </a:xfrm>
          <a:custGeom>
            <a:avLst/>
            <a:gdLst/>
            <a:ahLst/>
            <a:cxnLst/>
            <a:rect l="l" t="t" r="r" b="b"/>
            <a:pathLst>
              <a:path w="12052" h="1904">
                <a:moveTo>
                  <a:pt x="10934" y="228"/>
                </a:moveTo>
                <a:lnTo>
                  <a:pt x="12052" y="228"/>
                </a:lnTo>
                <a:lnTo>
                  <a:pt x="0" y="0"/>
                </a:lnTo>
                <a:lnTo>
                  <a:pt x="10934" y="228"/>
                </a:lnTo>
                <a:lnTo>
                  <a:pt x="10934" y="19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466819" y="6727484"/>
            <a:ext cx="1333" cy="330"/>
          </a:xfrm>
          <a:custGeom>
            <a:avLst/>
            <a:gdLst/>
            <a:ahLst/>
            <a:cxnLst/>
            <a:rect l="l" t="t" r="r" b="b"/>
            <a:pathLst>
              <a:path w="1333" h="330">
                <a:moveTo>
                  <a:pt x="0" y="0"/>
                </a:moveTo>
                <a:lnTo>
                  <a:pt x="133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464361" y="4798366"/>
            <a:ext cx="3682" cy="228"/>
          </a:xfrm>
          <a:custGeom>
            <a:avLst/>
            <a:gdLst/>
            <a:ahLst/>
            <a:cxnLst/>
            <a:rect l="l" t="t" r="r" b="b"/>
            <a:pathLst>
              <a:path w="3683" h="228">
                <a:moveTo>
                  <a:pt x="3683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464921" y="4795686"/>
            <a:ext cx="20535" cy="2794"/>
          </a:xfrm>
          <a:custGeom>
            <a:avLst/>
            <a:gdLst/>
            <a:ahLst/>
            <a:cxnLst/>
            <a:rect l="l" t="t" r="r" b="b"/>
            <a:pathLst>
              <a:path w="20535" h="2794">
                <a:moveTo>
                  <a:pt x="20535" y="0"/>
                </a:moveTo>
                <a:lnTo>
                  <a:pt x="20535" y="2451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474520" y="4798137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486572" y="4798029"/>
            <a:ext cx="15405" cy="114"/>
          </a:xfrm>
          <a:custGeom>
            <a:avLst/>
            <a:gdLst/>
            <a:ahLst/>
            <a:cxnLst/>
            <a:rect l="l" t="t" r="r" b="b"/>
            <a:pathLst>
              <a:path w="15405" h="114">
                <a:moveTo>
                  <a:pt x="0" y="114"/>
                </a:moveTo>
                <a:lnTo>
                  <a:pt x="15405" y="114"/>
                </a:lnTo>
                <a:lnTo>
                  <a:pt x="123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486577" y="6901912"/>
            <a:ext cx="2108" cy="0"/>
          </a:xfrm>
          <a:custGeom>
            <a:avLst/>
            <a:gdLst/>
            <a:ahLst/>
            <a:cxnLst/>
            <a:rect l="l" t="t" r="r" b="b"/>
            <a:pathLst>
              <a:path w="2108">
                <a:moveTo>
                  <a:pt x="1333" y="0"/>
                </a:moveTo>
                <a:lnTo>
                  <a:pt x="0" y="0"/>
                </a:lnTo>
                <a:lnTo>
                  <a:pt x="2108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486572" y="6901912"/>
            <a:ext cx="5473" cy="0"/>
          </a:xfrm>
          <a:custGeom>
            <a:avLst/>
            <a:gdLst/>
            <a:ahLst/>
            <a:cxnLst/>
            <a:rect l="l" t="t" r="r" b="b"/>
            <a:pathLst>
              <a:path w="5473">
                <a:moveTo>
                  <a:pt x="0" y="0"/>
                </a:moveTo>
                <a:lnTo>
                  <a:pt x="5473" y="0"/>
                </a:ln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492040" y="69019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492268" y="6730718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0"/>
                </a:moveTo>
                <a:lnTo>
                  <a:pt x="14287" y="179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492268" y="6551931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1790"/>
                </a:moveTo>
                <a:lnTo>
                  <a:pt x="14287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490145" y="4798029"/>
            <a:ext cx="1892" cy="0"/>
          </a:xfrm>
          <a:custGeom>
            <a:avLst/>
            <a:gdLst/>
            <a:ahLst/>
            <a:cxnLst/>
            <a:rect l="l" t="t" r="r" b="b"/>
            <a:pathLst>
              <a:path w="1892">
                <a:moveTo>
                  <a:pt x="0" y="0"/>
                </a:move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502193" y="6901798"/>
            <a:ext cx="8483" cy="2565"/>
          </a:xfrm>
          <a:custGeom>
            <a:avLst/>
            <a:gdLst/>
            <a:ahLst/>
            <a:cxnLst/>
            <a:rect l="l" t="t" r="r" b="b"/>
            <a:pathLst>
              <a:path w="8483" h="2565">
                <a:moveTo>
                  <a:pt x="3352" y="114"/>
                </a:moveTo>
                <a:lnTo>
                  <a:pt x="8483" y="0"/>
                </a:lnTo>
                <a:lnTo>
                  <a:pt x="0" y="114"/>
                </a:lnTo>
                <a:lnTo>
                  <a:pt x="3352" y="114"/>
                </a:lnTo>
                <a:lnTo>
                  <a:pt x="3352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498965" y="6901467"/>
            <a:ext cx="27901" cy="2120"/>
          </a:xfrm>
          <a:custGeom>
            <a:avLst/>
            <a:gdLst/>
            <a:ahLst/>
            <a:cxnLst/>
            <a:rect l="l" t="t" r="r" b="b"/>
            <a:pathLst>
              <a:path w="27901" h="2120">
                <a:moveTo>
                  <a:pt x="23990" y="2120"/>
                </a:moveTo>
                <a:lnTo>
                  <a:pt x="23761" y="114"/>
                </a:lnTo>
                <a:lnTo>
                  <a:pt x="27901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501088" y="6731052"/>
            <a:ext cx="8699" cy="673"/>
          </a:xfrm>
          <a:custGeom>
            <a:avLst/>
            <a:gdLst/>
            <a:ahLst/>
            <a:cxnLst/>
            <a:rect l="l" t="t" r="r" b="b"/>
            <a:pathLst>
              <a:path w="8699" h="673">
                <a:moveTo>
                  <a:pt x="8699" y="0"/>
                </a:moveTo>
                <a:lnTo>
                  <a:pt x="5346" y="673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499853" y="6552603"/>
            <a:ext cx="9042" cy="673"/>
          </a:xfrm>
          <a:custGeom>
            <a:avLst/>
            <a:gdLst/>
            <a:ahLst/>
            <a:cxnLst/>
            <a:rect l="l" t="t" r="r" b="b"/>
            <a:pathLst>
              <a:path w="9042" h="673">
                <a:moveTo>
                  <a:pt x="9042" y="673"/>
                </a:moveTo>
                <a:lnTo>
                  <a:pt x="6591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503095" y="4796353"/>
            <a:ext cx="7581" cy="2019"/>
          </a:xfrm>
          <a:custGeom>
            <a:avLst/>
            <a:gdLst/>
            <a:ahLst/>
            <a:cxnLst/>
            <a:rect l="l" t="t" r="r" b="b"/>
            <a:pathLst>
              <a:path w="7581" h="2019">
                <a:moveTo>
                  <a:pt x="2451" y="1790"/>
                </a:moveTo>
                <a:lnTo>
                  <a:pt x="0" y="1676"/>
                </a:lnTo>
                <a:lnTo>
                  <a:pt x="7581" y="2019"/>
                </a:lnTo>
                <a:lnTo>
                  <a:pt x="2451" y="179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500079" y="4798029"/>
            <a:ext cx="10604" cy="330"/>
          </a:xfrm>
          <a:custGeom>
            <a:avLst/>
            <a:gdLst/>
            <a:ahLst/>
            <a:cxnLst/>
            <a:rect l="l" t="t" r="r" b="b"/>
            <a:pathLst>
              <a:path w="10604" h="330">
                <a:moveTo>
                  <a:pt x="3009" y="0"/>
                </a:moveTo>
                <a:lnTo>
                  <a:pt x="1892" y="114"/>
                </a:lnTo>
                <a:lnTo>
                  <a:pt x="10604" y="330"/>
                </a:lnTo>
                <a:lnTo>
                  <a:pt x="0" y="0"/>
                </a:lnTo>
                <a:lnTo>
                  <a:pt x="18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510679" y="4798366"/>
            <a:ext cx="24104" cy="673"/>
          </a:xfrm>
          <a:custGeom>
            <a:avLst/>
            <a:gdLst/>
            <a:ahLst/>
            <a:cxnLst/>
            <a:rect l="l" t="t" r="r" b="b"/>
            <a:pathLst>
              <a:path w="24104" h="673">
                <a:moveTo>
                  <a:pt x="0" y="0"/>
                </a:moveTo>
                <a:lnTo>
                  <a:pt x="15290" y="114"/>
                </a:lnTo>
                <a:lnTo>
                  <a:pt x="16065" y="228"/>
                </a:lnTo>
                <a:lnTo>
                  <a:pt x="12052" y="330"/>
                </a:lnTo>
                <a:lnTo>
                  <a:pt x="24104" y="673"/>
                </a:lnTo>
                <a:lnTo>
                  <a:pt x="12052" y="330"/>
                </a:lnTo>
                <a:lnTo>
                  <a:pt x="1606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521504" y="6719783"/>
            <a:ext cx="20421" cy="8928"/>
          </a:xfrm>
          <a:custGeom>
            <a:avLst/>
            <a:gdLst/>
            <a:ahLst/>
            <a:cxnLst/>
            <a:rect l="l" t="t" r="r" b="b"/>
            <a:pathLst>
              <a:path w="20421" h="8928">
                <a:moveTo>
                  <a:pt x="20421" y="0"/>
                </a:moveTo>
                <a:lnTo>
                  <a:pt x="6248" y="7365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521506" y="6555618"/>
            <a:ext cx="20421" cy="9042"/>
          </a:xfrm>
          <a:custGeom>
            <a:avLst/>
            <a:gdLst/>
            <a:ahLst/>
            <a:cxnLst/>
            <a:rect l="l" t="t" r="r" b="b"/>
            <a:pathLst>
              <a:path w="20421" h="9042">
                <a:moveTo>
                  <a:pt x="0" y="0"/>
                </a:moveTo>
                <a:lnTo>
                  <a:pt x="6248" y="1562"/>
                </a:lnTo>
                <a:lnTo>
                  <a:pt x="20421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526862" y="6901135"/>
            <a:ext cx="9702" cy="330"/>
          </a:xfrm>
          <a:custGeom>
            <a:avLst/>
            <a:gdLst/>
            <a:ahLst/>
            <a:cxnLst/>
            <a:rect l="l" t="t" r="r" b="b"/>
            <a:pathLst>
              <a:path w="9702" h="330">
                <a:moveTo>
                  <a:pt x="0" y="330"/>
                </a:moveTo>
                <a:lnTo>
                  <a:pt x="9702" y="0"/>
                </a:lnTo>
                <a:lnTo>
                  <a:pt x="93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526416" y="690146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0" y="0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525527" y="6723355"/>
            <a:ext cx="8140" cy="3568"/>
          </a:xfrm>
          <a:custGeom>
            <a:avLst/>
            <a:gdLst/>
            <a:ahLst/>
            <a:cxnLst/>
            <a:rect l="l" t="t" r="r" b="b"/>
            <a:pathLst>
              <a:path w="8140" h="3568">
                <a:moveTo>
                  <a:pt x="8140" y="0"/>
                </a:moveTo>
                <a:lnTo>
                  <a:pt x="2006" y="3124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524963" y="6557177"/>
            <a:ext cx="7365" cy="3238"/>
          </a:xfrm>
          <a:custGeom>
            <a:avLst/>
            <a:gdLst/>
            <a:ahLst/>
            <a:cxnLst/>
            <a:rect l="l" t="t" r="r" b="b"/>
            <a:pathLst>
              <a:path w="7365" h="3238">
                <a:moveTo>
                  <a:pt x="7365" y="3238"/>
                </a:moveTo>
                <a:lnTo>
                  <a:pt x="256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524182" y="479702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527531" y="4798589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536570" y="6900687"/>
            <a:ext cx="10261" cy="444"/>
          </a:xfrm>
          <a:custGeom>
            <a:avLst/>
            <a:gdLst/>
            <a:ahLst/>
            <a:cxnLst/>
            <a:rect l="l" t="t" r="r" b="b"/>
            <a:pathLst>
              <a:path w="10261" h="444">
                <a:moveTo>
                  <a:pt x="0" y="444"/>
                </a:moveTo>
                <a:lnTo>
                  <a:pt x="10261" y="0"/>
                </a:lnTo>
                <a:lnTo>
                  <a:pt x="2120" y="330"/>
                </a:lnTo>
                <a:lnTo>
                  <a:pt x="4572" y="215"/>
                </a:lnTo>
                <a:lnTo>
                  <a:pt x="2451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540476" y="6900905"/>
            <a:ext cx="1003" cy="114"/>
          </a:xfrm>
          <a:custGeom>
            <a:avLst/>
            <a:gdLst/>
            <a:ahLst/>
            <a:cxnLst/>
            <a:rect l="l" t="t" r="r" b="b"/>
            <a:pathLst>
              <a:path w="1003" h="114">
                <a:moveTo>
                  <a:pt x="0" y="114"/>
                </a:moveTo>
                <a:lnTo>
                  <a:pt x="1003" y="0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537015" y="6901019"/>
            <a:ext cx="1676" cy="114"/>
          </a:xfrm>
          <a:custGeom>
            <a:avLst/>
            <a:gdLst/>
            <a:ahLst/>
            <a:cxnLst/>
            <a:rect l="l" t="t" r="r" b="b"/>
            <a:pathLst>
              <a:path w="1676" h="114">
                <a:moveTo>
                  <a:pt x="1676" y="0"/>
                </a:moveTo>
                <a:lnTo>
                  <a:pt x="0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543044" y="690090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541479" y="6900578"/>
            <a:ext cx="7251" cy="330"/>
          </a:xfrm>
          <a:custGeom>
            <a:avLst/>
            <a:gdLst/>
            <a:ahLst/>
            <a:cxnLst/>
            <a:rect l="l" t="t" r="r" b="b"/>
            <a:pathLst>
              <a:path w="7251" h="330">
                <a:moveTo>
                  <a:pt x="0" y="330"/>
                </a:moveTo>
                <a:lnTo>
                  <a:pt x="7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546839" y="6776032"/>
            <a:ext cx="46316" cy="5016"/>
          </a:xfrm>
          <a:custGeom>
            <a:avLst/>
            <a:gdLst/>
            <a:ahLst/>
            <a:cxnLst/>
            <a:rect l="l" t="t" r="r" b="b"/>
            <a:pathLst>
              <a:path w="46316" h="5016">
                <a:moveTo>
                  <a:pt x="0" y="5016"/>
                </a:moveTo>
                <a:lnTo>
                  <a:pt x="463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546166" y="6707402"/>
            <a:ext cx="11938" cy="10147"/>
          </a:xfrm>
          <a:custGeom>
            <a:avLst/>
            <a:gdLst/>
            <a:ahLst/>
            <a:cxnLst/>
            <a:rect l="l" t="t" r="r" b="b"/>
            <a:pathLst>
              <a:path w="11937" h="10147">
                <a:moveTo>
                  <a:pt x="0" y="10147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539804" y="4799031"/>
            <a:ext cx="7035" cy="342"/>
          </a:xfrm>
          <a:custGeom>
            <a:avLst/>
            <a:gdLst/>
            <a:ahLst/>
            <a:cxnLst/>
            <a:rect l="l" t="t" r="r" b="b"/>
            <a:pathLst>
              <a:path w="7035" h="342">
                <a:moveTo>
                  <a:pt x="2794" y="114"/>
                </a:moveTo>
                <a:lnTo>
                  <a:pt x="7035" y="342"/>
                </a:lnTo>
                <a:lnTo>
                  <a:pt x="0" y="0"/>
                </a:lnTo>
                <a:lnTo>
                  <a:pt x="7035" y="342"/>
                </a:lnTo>
                <a:lnTo>
                  <a:pt x="2006" y="0"/>
                </a:lnTo>
                <a:lnTo>
                  <a:pt x="279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543044" y="479769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534789" y="4798923"/>
            <a:ext cx="5016" cy="228"/>
          </a:xfrm>
          <a:custGeom>
            <a:avLst/>
            <a:gdLst/>
            <a:ahLst/>
            <a:cxnLst/>
            <a:rect l="l" t="t" r="r" b="b"/>
            <a:pathLst>
              <a:path w="5016" h="228">
                <a:moveTo>
                  <a:pt x="2895" y="0"/>
                </a:moveTo>
                <a:lnTo>
                  <a:pt x="2336" y="0"/>
                </a:lnTo>
                <a:lnTo>
                  <a:pt x="4457" y="228"/>
                </a:lnTo>
                <a:lnTo>
                  <a:pt x="0" y="114"/>
                </a:lnTo>
                <a:lnTo>
                  <a:pt x="501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535900" y="4798811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0"/>
                </a:moveTo>
                <a:lnTo>
                  <a:pt x="123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539244" y="4799140"/>
            <a:ext cx="9372" cy="228"/>
          </a:xfrm>
          <a:custGeom>
            <a:avLst/>
            <a:gdLst/>
            <a:ahLst/>
            <a:cxnLst/>
            <a:rect l="l" t="t" r="r" b="b"/>
            <a:pathLst>
              <a:path w="9372" h="228">
                <a:moveTo>
                  <a:pt x="7594" y="228"/>
                </a:moveTo>
                <a:lnTo>
                  <a:pt x="0" y="0"/>
                </a:lnTo>
                <a:lnTo>
                  <a:pt x="937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541035" y="479903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444" y="0"/>
                </a:moveTo>
                <a:lnTo>
                  <a:pt x="0" y="0"/>
                </a:ln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39247" y="479903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557774" y="6577605"/>
            <a:ext cx="4686" cy="4356"/>
          </a:xfrm>
          <a:custGeom>
            <a:avLst/>
            <a:gdLst/>
            <a:ahLst/>
            <a:cxnLst/>
            <a:rect l="l" t="t" r="r" b="b"/>
            <a:pathLst>
              <a:path w="4686" h="4356">
                <a:moveTo>
                  <a:pt x="0" y="0"/>
                </a:moveTo>
                <a:lnTo>
                  <a:pt x="4686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570717" y="6592216"/>
            <a:ext cx="6921" cy="11836"/>
          </a:xfrm>
          <a:custGeom>
            <a:avLst/>
            <a:gdLst/>
            <a:ahLst/>
            <a:cxnLst/>
            <a:rect l="l" t="t" r="r" b="b"/>
            <a:pathLst>
              <a:path w="6921" h="11836">
                <a:moveTo>
                  <a:pt x="6921" y="11836"/>
                </a:moveTo>
                <a:lnTo>
                  <a:pt x="5359" y="77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580876" y="6776923"/>
            <a:ext cx="12611" cy="1562"/>
          </a:xfrm>
          <a:custGeom>
            <a:avLst/>
            <a:gdLst/>
            <a:ahLst/>
            <a:cxnLst/>
            <a:rect l="l" t="t" r="r" b="b"/>
            <a:pathLst>
              <a:path w="12611" h="1562">
                <a:moveTo>
                  <a:pt x="0" y="1562"/>
                </a:moveTo>
                <a:lnTo>
                  <a:pt x="126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595717" y="4923360"/>
            <a:ext cx="35496" cy="4800"/>
          </a:xfrm>
          <a:custGeom>
            <a:avLst/>
            <a:gdLst/>
            <a:ahLst/>
            <a:cxnLst/>
            <a:rect l="l" t="t" r="r" b="b"/>
            <a:pathLst>
              <a:path w="35496" h="4800">
                <a:moveTo>
                  <a:pt x="0" y="888"/>
                </a:moveTo>
                <a:lnTo>
                  <a:pt x="35496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782202" y="4964095"/>
            <a:ext cx="5689" cy="1892"/>
          </a:xfrm>
          <a:custGeom>
            <a:avLst/>
            <a:gdLst/>
            <a:ahLst/>
            <a:cxnLst/>
            <a:rect l="l" t="t" r="r" b="b"/>
            <a:pathLst>
              <a:path w="5689" h="1892">
                <a:moveTo>
                  <a:pt x="5689" y="18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646944" y="6734072"/>
            <a:ext cx="140944" cy="36042"/>
          </a:xfrm>
          <a:custGeom>
            <a:avLst/>
            <a:gdLst/>
            <a:ahLst/>
            <a:cxnLst/>
            <a:rect l="l" t="t" r="r" b="b"/>
            <a:pathLst>
              <a:path w="140944" h="36042">
                <a:moveTo>
                  <a:pt x="0" y="36042"/>
                </a:moveTo>
                <a:lnTo>
                  <a:pt x="98094" y="14389"/>
                </a:lnTo>
                <a:lnTo>
                  <a:pt x="140944" y="0"/>
                </a:lnTo>
                <a:lnTo>
                  <a:pt x="12889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787891" y="6703485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30581"/>
                </a:moveTo>
                <a:lnTo>
                  <a:pt x="52781" y="12725"/>
                </a:lnTo>
                <a:lnTo>
                  <a:pt x="8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787891" y="4965988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0"/>
                </a:moveTo>
                <a:lnTo>
                  <a:pt x="52781" y="17741"/>
                </a:lnTo>
                <a:lnTo>
                  <a:pt x="80467" y="30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176820" y="6475829"/>
            <a:ext cx="8813" cy="10375"/>
          </a:xfrm>
          <a:custGeom>
            <a:avLst/>
            <a:gdLst/>
            <a:ahLst/>
            <a:cxnLst/>
            <a:rect l="l" t="t" r="r" b="b"/>
            <a:pathLst>
              <a:path w="8813" h="10375">
                <a:moveTo>
                  <a:pt x="0" y="10375"/>
                </a:move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092898" y="5471534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0"/>
                </a:moveTo>
                <a:lnTo>
                  <a:pt x="444" y="4127"/>
                </a:lnTo>
                <a:lnTo>
                  <a:pt x="8597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094013" y="5474995"/>
            <a:ext cx="2679" cy="7810"/>
          </a:xfrm>
          <a:custGeom>
            <a:avLst/>
            <a:gdLst/>
            <a:ahLst/>
            <a:cxnLst/>
            <a:rect l="l" t="t" r="r" b="b"/>
            <a:pathLst>
              <a:path w="2679" h="7810">
                <a:moveTo>
                  <a:pt x="0" y="0"/>
                </a:moveTo>
                <a:lnTo>
                  <a:pt x="2679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90659" y="5443752"/>
            <a:ext cx="1231" cy="20307"/>
          </a:xfrm>
          <a:custGeom>
            <a:avLst/>
            <a:gdLst/>
            <a:ahLst/>
            <a:cxnLst/>
            <a:rect l="l" t="t" r="r" b="b"/>
            <a:pathLst>
              <a:path w="1231" h="20307">
                <a:moveTo>
                  <a:pt x="1231" y="20307"/>
                </a:moveTo>
                <a:lnTo>
                  <a:pt x="0" y="10147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091447" y="5449774"/>
            <a:ext cx="444" cy="9372"/>
          </a:xfrm>
          <a:custGeom>
            <a:avLst/>
            <a:gdLst/>
            <a:ahLst/>
            <a:cxnLst/>
            <a:rect l="l" t="t" r="r" b="b"/>
            <a:pathLst>
              <a:path w="444" h="9372">
                <a:moveTo>
                  <a:pt x="444" y="0"/>
                </a:moveTo>
                <a:lnTo>
                  <a:pt x="0" y="4127"/>
                </a:lnTo>
                <a:lnTo>
                  <a:pt x="444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92898" y="5411049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25222"/>
                </a:moveTo>
                <a:lnTo>
                  <a:pt x="444" y="21094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094013" y="5427792"/>
            <a:ext cx="1778" cy="5130"/>
          </a:xfrm>
          <a:custGeom>
            <a:avLst/>
            <a:gdLst/>
            <a:ahLst/>
            <a:cxnLst/>
            <a:rect l="l" t="t" r="r" b="b"/>
            <a:pathLst>
              <a:path w="1777" h="5130">
                <a:moveTo>
                  <a:pt x="0" y="5130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10747" y="5508810"/>
            <a:ext cx="4914" cy="6248"/>
          </a:xfrm>
          <a:custGeom>
            <a:avLst/>
            <a:gdLst/>
            <a:ahLst/>
            <a:cxnLst/>
            <a:rect l="l" t="t" r="r" b="b"/>
            <a:pathLst>
              <a:path w="4914" h="6248">
                <a:moveTo>
                  <a:pt x="4914" y="6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03164" y="5499099"/>
            <a:ext cx="14731" cy="18973"/>
          </a:xfrm>
          <a:custGeom>
            <a:avLst/>
            <a:gdLst/>
            <a:ahLst/>
            <a:cxnLst/>
            <a:rect l="l" t="t" r="r" b="b"/>
            <a:pathLst>
              <a:path w="14732" h="18973">
                <a:moveTo>
                  <a:pt x="14732" y="18973"/>
                </a:moveTo>
                <a:lnTo>
                  <a:pt x="10375" y="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23698" y="5523207"/>
            <a:ext cx="17627" cy="11493"/>
          </a:xfrm>
          <a:custGeom>
            <a:avLst/>
            <a:gdLst/>
            <a:ahLst/>
            <a:cxnLst/>
            <a:rect l="l" t="t" r="r" b="b"/>
            <a:pathLst>
              <a:path w="17627" h="11493">
                <a:moveTo>
                  <a:pt x="0" y="0"/>
                </a:moveTo>
                <a:lnTo>
                  <a:pt x="6248" y="5473"/>
                </a:lnTo>
                <a:lnTo>
                  <a:pt x="17627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27939" y="5525997"/>
            <a:ext cx="7924" cy="5130"/>
          </a:xfrm>
          <a:custGeom>
            <a:avLst/>
            <a:gdLst/>
            <a:ahLst/>
            <a:cxnLst/>
            <a:rect l="l" t="t" r="r" b="b"/>
            <a:pathLst>
              <a:path w="7924" h="5130">
                <a:moveTo>
                  <a:pt x="0" y="0"/>
                </a:moveTo>
                <a:lnTo>
                  <a:pt x="2451" y="2120"/>
                </a:lnTo>
                <a:lnTo>
                  <a:pt x="79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152711" y="5539052"/>
            <a:ext cx="2120" cy="558"/>
          </a:xfrm>
          <a:custGeom>
            <a:avLst/>
            <a:gdLst/>
            <a:ahLst/>
            <a:cxnLst/>
            <a:rect l="l" t="t" r="r" b="b"/>
            <a:pathLst>
              <a:path w="2120" h="558">
                <a:moveTo>
                  <a:pt x="212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364649" y="6179750"/>
            <a:ext cx="1778" cy="4470"/>
          </a:xfrm>
          <a:custGeom>
            <a:avLst/>
            <a:gdLst/>
            <a:ahLst/>
            <a:cxnLst/>
            <a:rect l="l" t="t" r="r" b="b"/>
            <a:pathLst>
              <a:path w="1777" h="4470">
                <a:moveTo>
                  <a:pt x="1777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188977" y="5544075"/>
            <a:ext cx="4025" cy="0"/>
          </a:xfrm>
          <a:custGeom>
            <a:avLst/>
            <a:gdLst/>
            <a:ahLst/>
            <a:cxnLst/>
            <a:rect l="l" t="t" r="r" b="b"/>
            <a:pathLst>
              <a:path w="4025">
                <a:moveTo>
                  <a:pt x="4025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07398" y="5367309"/>
            <a:ext cx="20980" cy="9144"/>
          </a:xfrm>
          <a:custGeom>
            <a:avLst/>
            <a:gdLst/>
            <a:ahLst/>
            <a:cxnLst/>
            <a:rect l="l" t="t" r="r" b="b"/>
            <a:pathLst>
              <a:path w="20980" h="9144">
                <a:moveTo>
                  <a:pt x="20980" y="9144"/>
                </a:moveTo>
                <a:lnTo>
                  <a:pt x="6476" y="15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10857" y="5368864"/>
            <a:ext cx="7924" cy="3467"/>
          </a:xfrm>
          <a:custGeom>
            <a:avLst/>
            <a:gdLst/>
            <a:ahLst/>
            <a:cxnLst/>
            <a:rect l="l" t="t" r="r" b="b"/>
            <a:pathLst>
              <a:path w="7924" h="3467">
                <a:moveTo>
                  <a:pt x="0" y="0"/>
                </a:moveTo>
                <a:lnTo>
                  <a:pt x="2679" y="787"/>
                </a:lnTo>
                <a:lnTo>
                  <a:pt x="79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43445" y="5388952"/>
            <a:ext cx="5575" cy="5130"/>
          </a:xfrm>
          <a:custGeom>
            <a:avLst/>
            <a:gdLst/>
            <a:ahLst/>
            <a:cxnLst/>
            <a:rect l="l" t="t" r="r" b="b"/>
            <a:pathLst>
              <a:path w="5575" h="5130">
                <a:moveTo>
                  <a:pt x="0" y="0"/>
                </a:moveTo>
                <a:lnTo>
                  <a:pt x="5575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55611" y="5402232"/>
            <a:ext cx="9702" cy="17970"/>
          </a:xfrm>
          <a:custGeom>
            <a:avLst/>
            <a:gdLst/>
            <a:ahLst/>
            <a:cxnLst/>
            <a:rect l="l" t="t" r="r" b="b"/>
            <a:pathLst>
              <a:path w="9702" h="17970">
                <a:moveTo>
                  <a:pt x="0" y="0"/>
                </a:moveTo>
                <a:lnTo>
                  <a:pt x="6477" y="9372"/>
                </a:lnTo>
                <a:lnTo>
                  <a:pt x="970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69220" y="5470643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68779" y="5431142"/>
            <a:ext cx="1003" cy="6578"/>
          </a:xfrm>
          <a:custGeom>
            <a:avLst/>
            <a:gdLst/>
            <a:ahLst/>
            <a:cxnLst/>
            <a:rect l="l" t="t" r="r" b="b"/>
            <a:pathLst>
              <a:path w="1003" h="6578">
                <a:moveTo>
                  <a:pt x="1003" y="657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58286" y="5407254"/>
            <a:ext cx="4470" cy="8140"/>
          </a:xfrm>
          <a:custGeom>
            <a:avLst/>
            <a:gdLst/>
            <a:ahLst/>
            <a:cxnLst/>
            <a:rect l="l" t="t" r="r" b="b"/>
            <a:pathLst>
              <a:path w="4470" h="8140">
                <a:moveTo>
                  <a:pt x="0" y="0"/>
                </a:moveTo>
                <a:lnTo>
                  <a:pt x="3124" y="4800"/>
                </a:lnTo>
                <a:lnTo>
                  <a:pt x="447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414640" y="5701098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7">
                <a:moveTo>
                  <a:pt x="0" y="0"/>
                </a:moveTo>
                <a:lnTo>
                  <a:pt x="200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546437" y="5855442"/>
            <a:ext cx="1003" cy="41732"/>
          </a:xfrm>
          <a:custGeom>
            <a:avLst/>
            <a:gdLst/>
            <a:ahLst/>
            <a:cxnLst/>
            <a:rect l="l" t="t" r="r" b="b"/>
            <a:pathLst>
              <a:path w="1003" h="41732">
                <a:moveTo>
                  <a:pt x="0" y="40843"/>
                </a:moveTo>
                <a:lnTo>
                  <a:pt x="0" y="41732"/>
                </a:lnTo>
                <a:lnTo>
                  <a:pt x="1003" y="2565"/>
                </a:lnTo>
                <a:lnTo>
                  <a:pt x="673" y="24993"/>
                </a:lnTo>
                <a:lnTo>
                  <a:pt x="558" y="25895"/>
                </a:ln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547217" y="5833905"/>
            <a:ext cx="228" cy="16065"/>
          </a:xfrm>
          <a:custGeom>
            <a:avLst/>
            <a:gdLst/>
            <a:ahLst/>
            <a:cxnLst/>
            <a:rect l="l" t="t" r="r" b="b"/>
            <a:pathLst>
              <a:path w="228" h="16065">
                <a:moveTo>
                  <a:pt x="228" y="10934"/>
                </a:moveTo>
                <a:lnTo>
                  <a:pt x="0" y="0"/>
                </a:lnTo>
                <a:lnTo>
                  <a:pt x="228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542195" y="5897172"/>
            <a:ext cx="5588" cy="57480"/>
          </a:xfrm>
          <a:custGeom>
            <a:avLst/>
            <a:gdLst/>
            <a:ahLst/>
            <a:cxnLst/>
            <a:rect l="l" t="t" r="r" b="b"/>
            <a:pathLst>
              <a:path w="5588" h="57480">
                <a:moveTo>
                  <a:pt x="0" y="57480"/>
                </a:moveTo>
                <a:lnTo>
                  <a:pt x="4241" y="0"/>
                </a:lnTo>
                <a:lnTo>
                  <a:pt x="3911" y="5029"/>
                </a:lnTo>
                <a:lnTo>
                  <a:pt x="4241" y="342"/>
                </a:lnTo>
                <a:lnTo>
                  <a:pt x="558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545764" y="5897511"/>
            <a:ext cx="673" cy="8813"/>
          </a:xfrm>
          <a:custGeom>
            <a:avLst/>
            <a:gdLst/>
            <a:ahLst/>
            <a:cxnLst/>
            <a:rect l="l" t="t" r="r" b="b"/>
            <a:pathLst>
              <a:path w="673" h="8813">
                <a:moveTo>
                  <a:pt x="673" y="0"/>
                </a:moveTo>
                <a:lnTo>
                  <a:pt x="0" y="8813"/>
                </a:lnTo>
                <a:lnTo>
                  <a:pt x="342" y="4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547110" y="587865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547001" y="5818386"/>
            <a:ext cx="444" cy="24777"/>
          </a:xfrm>
          <a:custGeom>
            <a:avLst/>
            <a:gdLst/>
            <a:ahLst/>
            <a:cxnLst/>
            <a:rect l="l" t="t" r="r" b="b"/>
            <a:pathLst>
              <a:path w="444" h="24777">
                <a:moveTo>
                  <a:pt x="444" y="24777"/>
                </a:moveTo>
                <a:lnTo>
                  <a:pt x="0" y="0"/>
                </a:lnTo>
                <a:lnTo>
                  <a:pt x="0" y="3467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547110" y="5822518"/>
            <a:ext cx="2006" cy="0"/>
          </a:xfrm>
          <a:custGeom>
            <a:avLst/>
            <a:gdLst/>
            <a:ahLst/>
            <a:cxnLst/>
            <a:rect l="l" t="t" r="r" b="b"/>
            <a:pathLst>
              <a:path w="2006">
                <a:moveTo>
                  <a:pt x="0" y="0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546994" y="5821848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0" y="0"/>
                </a:moveTo>
                <a:lnTo>
                  <a:pt x="228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545991" y="5797637"/>
            <a:ext cx="1003" cy="20751"/>
          </a:xfrm>
          <a:custGeom>
            <a:avLst/>
            <a:gdLst/>
            <a:ahLst/>
            <a:cxnLst/>
            <a:rect l="l" t="t" r="r" b="b"/>
            <a:pathLst>
              <a:path w="1003" h="20751">
                <a:moveTo>
                  <a:pt x="1003" y="20751"/>
                </a:moveTo>
                <a:lnTo>
                  <a:pt x="0" y="0"/>
                </a:lnTo>
                <a:lnTo>
                  <a:pt x="44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546994" y="581727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546437" y="580354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542416" y="5749305"/>
            <a:ext cx="5473" cy="53124"/>
          </a:xfrm>
          <a:custGeom>
            <a:avLst/>
            <a:gdLst/>
            <a:ahLst/>
            <a:cxnLst/>
            <a:rect l="l" t="t" r="r" b="b"/>
            <a:pathLst>
              <a:path w="5473" h="53124">
                <a:moveTo>
                  <a:pt x="5473" y="53124"/>
                </a:moveTo>
                <a:lnTo>
                  <a:pt x="4025" y="5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547445" y="5860013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547222" y="5849965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0" y="5473"/>
                </a:moveTo>
                <a:lnTo>
                  <a:pt x="228" y="0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547445" y="584718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547445" y="5854547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0"/>
                </a:move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547445" y="584673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547445" y="584997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547445" y="5839927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473519" y="5374892"/>
            <a:ext cx="44081" cy="137934"/>
          </a:xfrm>
          <a:custGeom>
            <a:avLst/>
            <a:gdLst/>
            <a:ahLst/>
            <a:cxnLst/>
            <a:rect l="l" t="t" r="r" b="b"/>
            <a:pathLst>
              <a:path w="44081" h="137934">
                <a:moveTo>
                  <a:pt x="42849" y="48209"/>
                </a:moveTo>
                <a:lnTo>
                  <a:pt x="42849" y="0"/>
                </a:lnTo>
                <a:lnTo>
                  <a:pt x="44081" y="0"/>
                </a:lnTo>
                <a:lnTo>
                  <a:pt x="44081" y="53454"/>
                </a:lnTo>
                <a:lnTo>
                  <a:pt x="42849" y="53454"/>
                </a:lnTo>
                <a:lnTo>
                  <a:pt x="42849" y="48209"/>
                </a:lnTo>
                <a:lnTo>
                  <a:pt x="42849" y="137934"/>
                </a:lnTo>
                <a:lnTo>
                  <a:pt x="1219" y="137934"/>
                </a:lnTo>
                <a:lnTo>
                  <a:pt x="1219" y="120751"/>
                </a:lnTo>
                <a:lnTo>
                  <a:pt x="1219" y="128333"/>
                </a:lnTo>
                <a:lnTo>
                  <a:pt x="0" y="128333"/>
                </a:lnTo>
                <a:lnTo>
                  <a:pt x="0" y="74879"/>
                </a:lnTo>
                <a:lnTo>
                  <a:pt x="1003" y="74879"/>
                </a:lnTo>
                <a:lnTo>
                  <a:pt x="0" y="7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473512" y="54497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474520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473515" y="5449774"/>
            <a:ext cx="1231" cy="45872"/>
          </a:xfrm>
          <a:custGeom>
            <a:avLst/>
            <a:gdLst/>
            <a:ahLst/>
            <a:cxnLst/>
            <a:rect l="l" t="t" r="r" b="b"/>
            <a:pathLst>
              <a:path w="1231" h="45872">
                <a:moveTo>
                  <a:pt x="0" y="0"/>
                </a:moveTo>
                <a:lnTo>
                  <a:pt x="1231" y="0"/>
                </a:lnTo>
                <a:lnTo>
                  <a:pt x="1231" y="45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474131" y="5316302"/>
            <a:ext cx="0" cy="56464"/>
          </a:xfrm>
          <a:custGeom>
            <a:avLst/>
            <a:gdLst/>
            <a:ahLst/>
            <a:cxnLst/>
            <a:rect l="l" t="t" r="r" b="b"/>
            <a:pathLst>
              <a:path h="56464">
                <a:moveTo>
                  <a:pt x="0" y="0"/>
                </a:moveTo>
                <a:lnTo>
                  <a:pt x="0" y="56464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473517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003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473515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474520" y="5371207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473515" y="5317863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474520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474131" y="5184279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474131" y="5052367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470922" y="5362726"/>
            <a:ext cx="0" cy="109761"/>
          </a:xfrm>
          <a:custGeom>
            <a:avLst/>
            <a:gdLst/>
            <a:ahLst/>
            <a:cxnLst/>
            <a:rect l="l" t="t" r="r" b="b"/>
            <a:pathLst>
              <a:path h="109761">
                <a:moveTo>
                  <a:pt x="0" y="0"/>
                </a:moveTo>
                <a:lnTo>
                  <a:pt x="0" y="109761"/>
                </a:lnTo>
              </a:path>
            </a:pathLst>
          </a:custGeom>
          <a:ln w="659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474515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74743" y="5229810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474515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474743" y="5097005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474743" y="5045330"/>
            <a:ext cx="42862" cy="119087"/>
          </a:xfrm>
          <a:custGeom>
            <a:avLst/>
            <a:gdLst/>
            <a:ahLst/>
            <a:cxnLst/>
            <a:rect l="l" t="t" r="r" b="b"/>
            <a:pathLst>
              <a:path w="42862" h="119087">
                <a:moveTo>
                  <a:pt x="0" y="15405"/>
                </a:moveTo>
                <a:lnTo>
                  <a:pt x="0" y="0"/>
                </a:lnTo>
                <a:lnTo>
                  <a:pt x="41630" y="0"/>
                </a:lnTo>
                <a:lnTo>
                  <a:pt x="41630" y="119087"/>
                </a:lnTo>
                <a:lnTo>
                  <a:pt x="42862" y="119087"/>
                </a:lnTo>
                <a:lnTo>
                  <a:pt x="42862" y="75780"/>
                </a:lnTo>
                <a:lnTo>
                  <a:pt x="42862" y="119087"/>
                </a:lnTo>
                <a:lnTo>
                  <a:pt x="42862" y="112052"/>
                </a:lnTo>
                <a:lnTo>
                  <a:pt x="42862" y="117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7600" y="5423098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114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17600" y="5411055"/>
            <a:ext cx="0" cy="15951"/>
          </a:xfrm>
          <a:custGeom>
            <a:avLst/>
            <a:gdLst/>
            <a:ahLst/>
            <a:cxnLst/>
            <a:rect l="l" t="t" r="r" b="b"/>
            <a:pathLst>
              <a:path h="15951">
                <a:moveTo>
                  <a:pt x="0" y="15951"/>
                </a:moveTo>
                <a:lnTo>
                  <a:pt x="0" y="0"/>
                </a:ln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17600" y="5423101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600" y="5415291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0"/>
                </a:moveTo>
                <a:lnTo>
                  <a:pt x="0" y="11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600" y="5418860"/>
            <a:ext cx="0" cy="4241"/>
          </a:xfrm>
          <a:custGeom>
            <a:avLst/>
            <a:gdLst/>
            <a:ahLst/>
            <a:cxnLst/>
            <a:rect l="l" t="t" r="r" b="b"/>
            <a:pathLst>
              <a:path h="4241">
                <a:moveTo>
                  <a:pt x="0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600" y="5374892"/>
            <a:ext cx="0" cy="53454"/>
          </a:xfrm>
          <a:custGeom>
            <a:avLst/>
            <a:gdLst/>
            <a:ahLst/>
            <a:cxnLst/>
            <a:rect l="l" t="t" r="r" b="b"/>
            <a:pathLst>
              <a:path h="53454">
                <a:moveTo>
                  <a:pt x="0" y="53454"/>
                </a:moveTo>
                <a:lnTo>
                  <a:pt x="0" y="53454"/>
                </a:lnTo>
                <a:lnTo>
                  <a:pt x="0" y="12052"/>
                </a:lnTo>
                <a:lnTo>
                  <a:pt x="0" y="36156"/>
                </a:lnTo>
                <a:lnTo>
                  <a:pt x="0" y="0"/>
                </a:lnTo>
                <a:lnTo>
                  <a:pt x="0" y="12052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7600" y="5411050"/>
            <a:ext cx="0" cy="1003"/>
          </a:xfrm>
          <a:custGeom>
            <a:avLst/>
            <a:gdLst/>
            <a:ahLst/>
            <a:cxnLst/>
            <a:rect l="l" t="t" r="r" b="b"/>
            <a:pathLst>
              <a:path h="1003">
                <a:moveTo>
                  <a:pt x="0" y="1003"/>
                </a:move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600" y="5398992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17600" y="5386943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517600" y="5374890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0"/>
                </a:moveTo>
                <a:lnTo>
                  <a:pt x="0" y="28346"/>
                </a:lnTo>
                <a:lnTo>
                  <a:pt x="0" y="1333"/>
                </a:lnTo>
                <a:lnTo>
                  <a:pt x="0" y="12052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517600" y="5409821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517600" y="5376224"/>
            <a:ext cx="0" cy="10718"/>
          </a:xfrm>
          <a:custGeom>
            <a:avLst/>
            <a:gdLst/>
            <a:ahLst/>
            <a:cxnLst/>
            <a:rect l="l" t="t" r="r" b="b"/>
            <a:pathLst>
              <a:path h="10718">
                <a:moveTo>
                  <a:pt x="0" y="107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517600" y="537489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516369" y="5242864"/>
            <a:ext cx="1231" cy="144081"/>
          </a:xfrm>
          <a:custGeom>
            <a:avLst/>
            <a:gdLst/>
            <a:ahLst/>
            <a:cxnLst/>
            <a:rect l="l" t="t" r="r" b="b"/>
            <a:pathLst>
              <a:path w="1231" h="144081">
                <a:moveTo>
                  <a:pt x="0" y="47434"/>
                </a:moveTo>
                <a:lnTo>
                  <a:pt x="0" y="0"/>
                </a:lnTo>
                <a:lnTo>
                  <a:pt x="1231" y="0"/>
                </a:lnTo>
                <a:lnTo>
                  <a:pt x="1231" y="53454"/>
                </a:lnTo>
                <a:lnTo>
                  <a:pt x="0" y="53454"/>
                </a:lnTo>
                <a:lnTo>
                  <a:pt x="0" y="47434"/>
                </a:lnTo>
                <a:lnTo>
                  <a:pt x="0" y="1440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16369" y="5286836"/>
            <a:ext cx="1231" cy="9486"/>
          </a:xfrm>
          <a:custGeom>
            <a:avLst/>
            <a:gdLst/>
            <a:ahLst/>
            <a:cxnLst/>
            <a:rect l="l" t="t" r="r" b="b"/>
            <a:pathLst>
              <a:path w="1231" h="9486">
                <a:moveTo>
                  <a:pt x="0" y="9486"/>
                </a:moveTo>
                <a:lnTo>
                  <a:pt x="1231" y="9486"/>
                </a:lnTo>
                <a:lnTo>
                  <a:pt x="0" y="9486"/>
                </a:lnTo>
                <a:lnTo>
                  <a:pt x="1231" y="9486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16368" y="5296322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16368" y="5290303"/>
            <a:ext cx="1231" cy="6019"/>
          </a:xfrm>
          <a:custGeom>
            <a:avLst/>
            <a:gdLst/>
            <a:ahLst/>
            <a:cxnLst/>
            <a:rect l="l" t="t" r="r" b="b"/>
            <a:pathLst>
              <a:path w="1231" h="6019">
                <a:moveTo>
                  <a:pt x="1231" y="6019"/>
                </a:moveTo>
                <a:lnTo>
                  <a:pt x="0" y="6019"/>
                </a:lnTo>
                <a:lnTo>
                  <a:pt x="1231" y="6019"/>
                </a:lnTo>
                <a:lnTo>
                  <a:pt x="1231" y="0"/>
                </a:lnTo>
                <a:lnTo>
                  <a:pt x="1231" y="4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517600" y="5278136"/>
            <a:ext cx="0" cy="18186"/>
          </a:xfrm>
          <a:custGeom>
            <a:avLst/>
            <a:gdLst/>
            <a:ahLst/>
            <a:cxnLst/>
            <a:rect l="l" t="t" r="r" b="b"/>
            <a:pathLst>
              <a:path h="18186">
                <a:moveTo>
                  <a:pt x="0" y="18186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517600" y="5290303"/>
            <a:ext cx="0" cy="6019"/>
          </a:xfrm>
          <a:custGeom>
            <a:avLst/>
            <a:gdLst/>
            <a:ahLst/>
            <a:cxnLst/>
            <a:rect l="l" t="t" r="r" b="b"/>
            <a:pathLst>
              <a:path h="6019">
                <a:moveTo>
                  <a:pt x="0" y="6019"/>
                </a:moveTo>
                <a:lnTo>
                  <a:pt x="0" y="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517600" y="5283375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517600" y="5242871"/>
            <a:ext cx="0" cy="43967"/>
          </a:xfrm>
          <a:custGeom>
            <a:avLst/>
            <a:gdLst/>
            <a:ahLst/>
            <a:cxnLst/>
            <a:rect l="l" t="t" r="r" b="b"/>
            <a:pathLst>
              <a:path h="43967">
                <a:moveTo>
                  <a:pt x="0" y="43967"/>
                </a:moveTo>
                <a:lnTo>
                  <a:pt x="0" y="11150"/>
                </a:lnTo>
                <a:lnTo>
                  <a:pt x="0" y="35039"/>
                </a:lnTo>
                <a:lnTo>
                  <a:pt x="0" y="35267"/>
                </a:lnTo>
                <a:lnTo>
                  <a:pt x="0" y="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517600" y="52868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517600" y="5278132"/>
            <a:ext cx="0" cy="888"/>
          </a:xfrm>
          <a:custGeom>
            <a:avLst/>
            <a:gdLst/>
            <a:ahLst/>
            <a:cxnLst/>
            <a:rect l="l" t="t" r="r" b="b"/>
            <a:pathLst>
              <a:path h="888">
                <a:moveTo>
                  <a:pt x="0" y="558"/>
                </a:moveTo>
                <a:lnTo>
                  <a:pt x="0" y="0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517600" y="5278136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517600" y="526608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517600" y="5254028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517600" y="5242864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28460"/>
                </a:moveTo>
                <a:lnTo>
                  <a:pt x="0" y="0"/>
                </a:lnTo>
                <a:lnTo>
                  <a:pt x="0" y="11163"/>
                </a:ln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517600" y="5242868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0"/>
                </a:moveTo>
                <a:lnTo>
                  <a:pt x="0" y="28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516369" y="5157381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517600" y="5244210"/>
            <a:ext cx="0" cy="9817"/>
          </a:xfrm>
          <a:custGeom>
            <a:avLst/>
            <a:gdLst/>
            <a:ahLst/>
            <a:cxnLst/>
            <a:rect l="l" t="t" r="r" b="b"/>
            <a:pathLst>
              <a:path h="9817">
                <a:moveTo>
                  <a:pt x="0" y="98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517600" y="5247995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517600" y="5157387"/>
            <a:ext cx="0" cy="7023"/>
          </a:xfrm>
          <a:custGeom>
            <a:avLst/>
            <a:gdLst/>
            <a:ahLst/>
            <a:cxnLst/>
            <a:rect l="l" t="t" r="r" b="b"/>
            <a:pathLst>
              <a:path h="7023">
                <a:moveTo>
                  <a:pt x="0" y="1892"/>
                </a:moveTo>
                <a:lnTo>
                  <a:pt x="0" y="7023"/>
                </a:lnTo>
                <a:lnTo>
                  <a:pt x="0" y="0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517600" y="5154926"/>
            <a:ext cx="0" cy="9486"/>
          </a:xfrm>
          <a:custGeom>
            <a:avLst/>
            <a:gdLst/>
            <a:ahLst/>
            <a:cxnLst/>
            <a:rect l="l" t="t" r="r" b="b"/>
            <a:pathLst>
              <a:path h="9486">
                <a:moveTo>
                  <a:pt x="0" y="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517600" y="5154933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517600" y="5145998"/>
            <a:ext cx="0" cy="2120"/>
          </a:xfrm>
          <a:custGeom>
            <a:avLst/>
            <a:gdLst/>
            <a:ahLst/>
            <a:cxnLst/>
            <a:rect l="l" t="t" r="r" b="b"/>
            <a:pathLst>
              <a:path h="2120">
                <a:moveTo>
                  <a:pt x="0" y="2120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516368" y="5110954"/>
            <a:ext cx="1231" cy="43980"/>
          </a:xfrm>
          <a:custGeom>
            <a:avLst/>
            <a:gdLst/>
            <a:ahLst/>
            <a:cxnLst/>
            <a:rect l="l" t="t" r="r" b="b"/>
            <a:pathLst>
              <a:path w="1231" h="43980">
                <a:moveTo>
                  <a:pt x="1231" y="40512"/>
                </a:moveTo>
                <a:lnTo>
                  <a:pt x="1231" y="43980"/>
                </a:lnTo>
                <a:lnTo>
                  <a:pt x="1231" y="0"/>
                </a:lnTo>
                <a:lnTo>
                  <a:pt x="0" y="0"/>
                </a:lnTo>
                <a:lnTo>
                  <a:pt x="0" y="101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17600" y="5145330"/>
            <a:ext cx="0" cy="9601"/>
          </a:xfrm>
          <a:custGeom>
            <a:avLst/>
            <a:gdLst/>
            <a:ahLst/>
            <a:cxnLst/>
            <a:rect l="l" t="t" r="r" b="b"/>
            <a:pathLst>
              <a:path h="9601">
                <a:moveTo>
                  <a:pt x="0" y="0"/>
                </a:moveTo>
                <a:lnTo>
                  <a:pt x="0" y="9601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17600" y="5145993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17600" y="5133158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  <a:lnTo>
                  <a:pt x="0" y="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17600" y="5110956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28346"/>
                </a:moveTo>
                <a:lnTo>
                  <a:pt x="0" y="0"/>
                </a:lnTo>
                <a:lnTo>
                  <a:pt x="0" y="10160"/>
                </a:lnTo>
                <a:lnTo>
                  <a:pt x="0" y="1333"/>
                </a:lnTo>
                <a:lnTo>
                  <a:pt x="0" y="10160"/>
                </a:lnTo>
                <a:lnTo>
                  <a:pt x="0" y="0"/>
                </a:lnTo>
                <a:lnTo>
                  <a:pt x="0" y="22212"/>
                </a:lnTo>
                <a:lnTo>
                  <a:pt x="0" y="10160"/>
                </a:lnTo>
                <a:lnTo>
                  <a:pt x="0" y="28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17600" y="5408481"/>
            <a:ext cx="29235" cy="10375"/>
          </a:xfrm>
          <a:custGeom>
            <a:avLst/>
            <a:gdLst/>
            <a:ahLst/>
            <a:cxnLst/>
            <a:rect l="l" t="t" r="r" b="b"/>
            <a:pathLst>
              <a:path w="29235" h="10375">
                <a:moveTo>
                  <a:pt x="0" y="0"/>
                </a:moveTo>
                <a:lnTo>
                  <a:pt x="1333" y="0"/>
                </a:lnTo>
                <a:lnTo>
                  <a:pt x="1333" y="5130"/>
                </a:lnTo>
                <a:lnTo>
                  <a:pt x="6477" y="10375"/>
                </a:lnTo>
                <a:lnTo>
                  <a:pt x="0" y="10375"/>
                </a:lnTo>
                <a:lnTo>
                  <a:pt x="6477" y="10375"/>
                </a:lnTo>
                <a:lnTo>
                  <a:pt x="0" y="10375"/>
                </a:lnTo>
                <a:lnTo>
                  <a:pt x="29235" y="10375"/>
                </a:lnTo>
                <a:lnTo>
                  <a:pt x="17183" y="10375"/>
                </a:lnTo>
                <a:lnTo>
                  <a:pt x="6477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17603" y="5413616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17603" y="5403236"/>
            <a:ext cx="6464" cy="5245"/>
          </a:xfrm>
          <a:custGeom>
            <a:avLst/>
            <a:gdLst/>
            <a:ahLst/>
            <a:cxnLst/>
            <a:rect l="l" t="t" r="r" b="b"/>
            <a:pathLst>
              <a:path w="6464" h="5245">
                <a:moveTo>
                  <a:pt x="1333" y="5245"/>
                </a:moveTo>
                <a:lnTo>
                  <a:pt x="646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34785" y="5418861"/>
            <a:ext cx="23431" cy="0"/>
          </a:xfrm>
          <a:custGeom>
            <a:avLst/>
            <a:gdLst/>
            <a:ahLst/>
            <a:cxnLst/>
            <a:rect l="l" t="t" r="r" b="b"/>
            <a:pathLst>
              <a:path w="23431">
                <a:moveTo>
                  <a:pt x="0" y="0"/>
                </a:moveTo>
                <a:lnTo>
                  <a:pt x="234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24070" y="5403240"/>
            <a:ext cx="0" cy="15621"/>
          </a:xfrm>
          <a:custGeom>
            <a:avLst/>
            <a:gdLst/>
            <a:ahLst/>
            <a:cxnLst/>
            <a:rect l="l" t="t" r="r" b="b"/>
            <a:pathLst>
              <a:path h="15621">
                <a:moveTo>
                  <a:pt x="0" y="1562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24069" y="5403237"/>
            <a:ext cx="34150" cy="0"/>
          </a:xfrm>
          <a:custGeom>
            <a:avLst/>
            <a:gdLst/>
            <a:ahLst/>
            <a:cxnLst/>
            <a:rect l="l" t="t" r="r" b="b"/>
            <a:pathLst>
              <a:path w="34150">
                <a:moveTo>
                  <a:pt x="3415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46839" y="5418861"/>
            <a:ext cx="11379" cy="0"/>
          </a:xfrm>
          <a:custGeom>
            <a:avLst/>
            <a:gdLst/>
            <a:ahLst/>
            <a:cxnLst/>
            <a:rect l="l" t="t" r="r" b="b"/>
            <a:pathLst>
              <a:path w="11379">
                <a:moveTo>
                  <a:pt x="0" y="0"/>
                </a:moveTo>
                <a:lnTo>
                  <a:pt x="6921" y="0"/>
                </a:lnTo>
                <a:lnTo>
                  <a:pt x="11379" y="0"/>
                </a:lnTo>
                <a:lnTo>
                  <a:pt x="6921" y="0"/>
                </a:lnTo>
                <a:lnTo>
                  <a:pt x="113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18937" y="527646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17600" y="5286838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17603" y="52817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17600" y="527132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17603" y="5276460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32781" y="5403237"/>
            <a:ext cx="4572" cy="15621"/>
          </a:xfrm>
          <a:custGeom>
            <a:avLst/>
            <a:gdLst/>
            <a:ahLst/>
            <a:cxnLst/>
            <a:rect l="l" t="t" r="r" b="b"/>
            <a:pathLst>
              <a:path w="4572" h="15621">
                <a:moveTo>
                  <a:pt x="0" y="0"/>
                </a:moveTo>
                <a:lnTo>
                  <a:pt x="4572" y="0"/>
                </a:lnTo>
                <a:lnTo>
                  <a:pt x="4572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32784" y="541886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53749" y="5469191"/>
            <a:ext cx="4470" cy="15621"/>
          </a:xfrm>
          <a:custGeom>
            <a:avLst/>
            <a:gdLst/>
            <a:ahLst/>
            <a:cxnLst/>
            <a:rect l="l" t="t" r="r" b="b"/>
            <a:pathLst>
              <a:path w="4470" h="15621">
                <a:moveTo>
                  <a:pt x="4470" y="0"/>
                </a:moveTo>
                <a:lnTo>
                  <a:pt x="0" y="0"/>
                </a:lnTo>
                <a:lnTo>
                  <a:pt x="0" y="15621"/>
                </a:lnTo>
                <a:lnTo>
                  <a:pt x="447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553755" y="548481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553749" y="5418861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553749" y="540323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174" y="507859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0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174" y="507859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169" y="5073349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169" y="508372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174" y="5210503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174" y="5210503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174" y="521575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472169" y="5342415"/>
            <a:ext cx="1346" cy="5245"/>
          </a:xfrm>
          <a:custGeom>
            <a:avLst/>
            <a:gdLst/>
            <a:ahLst/>
            <a:cxnLst/>
            <a:rect l="l" t="t" r="r" b="b"/>
            <a:pathLst>
              <a:path w="1346" h="5245">
                <a:moveTo>
                  <a:pt x="1346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472174" y="534241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472174" y="5347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472174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432781" y="5469191"/>
            <a:ext cx="34150" cy="15621"/>
          </a:xfrm>
          <a:custGeom>
            <a:avLst/>
            <a:gdLst/>
            <a:ahLst/>
            <a:cxnLst/>
            <a:rect l="l" t="t" r="r" b="b"/>
            <a:pathLst>
              <a:path w="34150" h="15621">
                <a:moveTo>
                  <a:pt x="0" y="0"/>
                </a:moveTo>
                <a:lnTo>
                  <a:pt x="34150" y="0"/>
                </a:lnTo>
                <a:lnTo>
                  <a:pt x="34150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432781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432781" y="5469191"/>
            <a:ext cx="29679" cy="0"/>
          </a:xfrm>
          <a:custGeom>
            <a:avLst/>
            <a:gdLst/>
            <a:ahLst/>
            <a:cxnLst/>
            <a:rect l="l" t="t" r="r" b="b"/>
            <a:pathLst>
              <a:path w="29679">
                <a:moveTo>
                  <a:pt x="0" y="0"/>
                </a:moveTo>
                <a:lnTo>
                  <a:pt x="29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432784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438359" y="5469191"/>
            <a:ext cx="35153" cy="0"/>
          </a:xfrm>
          <a:custGeom>
            <a:avLst/>
            <a:gdLst/>
            <a:ahLst/>
            <a:cxnLst/>
            <a:rect l="l" t="t" r="r" b="b"/>
            <a:pathLst>
              <a:path w="35153">
                <a:moveTo>
                  <a:pt x="0" y="0"/>
                </a:moveTo>
                <a:lnTo>
                  <a:pt x="3515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466924" y="5474437"/>
            <a:ext cx="6591" cy="10375"/>
          </a:xfrm>
          <a:custGeom>
            <a:avLst/>
            <a:gdLst/>
            <a:ahLst/>
            <a:cxnLst/>
            <a:rect l="l" t="t" r="r" b="b"/>
            <a:pathLst>
              <a:path w="6591" h="10375">
                <a:moveTo>
                  <a:pt x="6591" y="0"/>
                </a:moveTo>
                <a:lnTo>
                  <a:pt x="5245" y="0"/>
                </a:lnTo>
                <a:lnTo>
                  <a:pt x="5245" y="5130"/>
                </a:lnTo>
                <a:lnTo>
                  <a:pt x="0" y="10375"/>
                </a:lnTo>
                <a:lnTo>
                  <a:pt x="6591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466924" y="5469191"/>
            <a:ext cx="6591" cy="15621"/>
          </a:xfrm>
          <a:custGeom>
            <a:avLst/>
            <a:gdLst/>
            <a:ahLst/>
            <a:cxnLst/>
            <a:rect l="l" t="t" r="r" b="b"/>
            <a:pathLst>
              <a:path w="6591" h="15621">
                <a:moveTo>
                  <a:pt x="6591" y="0"/>
                </a:moveTo>
                <a:lnTo>
                  <a:pt x="0" y="0"/>
                </a:lnTo>
                <a:lnTo>
                  <a:pt x="0" y="15621"/>
                </a:lnTo>
                <a:lnTo>
                  <a:pt x="0" y="0"/>
                </a:lnTo>
                <a:lnTo>
                  <a:pt x="5245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472169" y="54795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600" y="5154927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8937" y="5144547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603" y="514979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603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603" y="514454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58219" y="53529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4443556" y="4797366"/>
            <a:ext cx="2103882" cy="2105212"/>
          </a:xfrm>
          <a:custGeom>
            <a:avLst/>
            <a:gdLst/>
            <a:ahLst/>
            <a:cxnLst/>
            <a:rect l="l" t="t" r="r" b="b"/>
            <a:pathLst>
              <a:path w="2103882" h="2105212">
                <a:moveTo>
                  <a:pt x="5359" y="1157286"/>
                </a:moveTo>
                <a:lnTo>
                  <a:pt x="8514" y="1187607"/>
                </a:lnTo>
                <a:lnTo>
                  <a:pt x="12599" y="1218173"/>
                </a:lnTo>
                <a:lnTo>
                  <a:pt x="19658" y="1255136"/>
                </a:lnTo>
                <a:lnTo>
                  <a:pt x="24937" y="1280935"/>
                </a:lnTo>
                <a:lnTo>
                  <a:pt x="30153" y="1305016"/>
                </a:lnTo>
                <a:lnTo>
                  <a:pt x="37961" y="1334132"/>
                </a:lnTo>
                <a:lnTo>
                  <a:pt x="46214" y="1360818"/>
                </a:lnTo>
                <a:lnTo>
                  <a:pt x="57489" y="1396532"/>
                </a:lnTo>
                <a:lnTo>
                  <a:pt x="67696" y="1425517"/>
                </a:lnTo>
                <a:lnTo>
                  <a:pt x="82520" y="1461015"/>
                </a:lnTo>
                <a:lnTo>
                  <a:pt x="97316" y="1495302"/>
                </a:lnTo>
                <a:lnTo>
                  <a:pt x="110452" y="1523132"/>
                </a:lnTo>
                <a:lnTo>
                  <a:pt x="128757" y="1556883"/>
                </a:lnTo>
                <a:lnTo>
                  <a:pt x="147055" y="1589720"/>
                </a:lnTo>
                <a:lnTo>
                  <a:pt x="162921" y="1616062"/>
                </a:lnTo>
                <a:lnTo>
                  <a:pt x="184595" y="1647814"/>
                </a:lnTo>
                <a:lnTo>
                  <a:pt x="206022" y="1678454"/>
                </a:lnTo>
                <a:lnTo>
                  <a:pt x="224447" y="1703068"/>
                </a:lnTo>
                <a:lnTo>
                  <a:pt x="249216" y="1732507"/>
                </a:lnTo>
                <a:lnTo>
                  <a:pt x="273629" y="1760830"/>
                </a:lnTo>
                <a:lnTo>
                  <a:pt x="294470" y="1783437"/>
                </a:lnTo>
                <a:lnTo>
                  <a:pt x="322086" y="1810182"/>
                </a:lnTo>
                <a:lnTo>
                  <a:pt x="349285" y="1835939"/>
                </a:lnTo>
                <a:lnTo>
                  <a:pt x="372294" y="1856334"/>
                </a:lnTo>
                <a:lnTo>
                  <a:pt x="402478" y="1880115"/>
                </a:lnTo>
                <a:lnTo>
                  <a:pt x="408127" y="1884475"/>
                </a:lnTo>
                <a:lnTo>
                  <a:pt x="421483" y="1894825"/>
                </a:lnTo>
                <a:lnTo>
                  <a:pt x="432195" y="1903049"/>
                </a:lnTo>
                <a:lnTo>
                  <a:pt x="441132" y="1909754"/>
                </a:lnTo>
                <a:lnTo>
                  <a:pt x="449161" y="1915545"/>
                </a:lnTo>
                <a:lnTo>
                  <a:pt x="457150" y="1921029"/>
                </a:lnTo>
                <a:lnTo>
                  <a:pt x="465967" y="1926811"/>
                </a:lnTo>
                <a:lnTo>
                  <a:pt x="476480" y="1933498"/>
                </a:lnTo>
                <a:lnTo>
                  <a:pt x="489556" y="1941694"/>
                </a:lnTo>
                <a:lnTo>
                  <a:pt x="509849" y="1954301"/>
                </a:lnTo>
                <a:lnTo>
                  <a:pt x="521346" y="1961364"/>
                </a:lnTo>
                <a:lnTo>
                  <a:pt x="530920" y="1967109"/>
                </a:lnTo>
                <a:lnTo>
                  <a:pt x="539496" y="1972047"/>
                </a:lnTo>
                <a:lnTo>
                  <a:pt x="548002" y="1976691"/>
                </a:lnTo>
                <a:lnTo>
                  <a:pt x="557363" y="1981551"/>
                </a:lnTo>
                <a:lnTo>
                  <a:pt x="568506" y="1987138"/>
                </a:lnTo>
                <a:lnTo>
                  <a:pt x="582357" y="1993963"/>
                </a:lnTo>
                <a:lnTo>
                  <a:pt x="603863" y="2004487"/>
                </a:lnTo>
                <a:lnTo>
                  <a:pt x="616024" y="2010365"/>
                </a:lnTo>
                <a:lnTo>
                  <a:pt x="626143" y="2015122"/>
                </a:lnTo>
                <a:lnTo>
                  <a:pt x="635186" y="2019170"/>
                </a:lnTo>
                <a:lnTo>
                  <a:pt x="644120" y="2022925"/>
                </a:lnTo>
                <a:lnTo>
                  <a:pt x="653910" y="2026800"/>
                </a:lnTo>
                <a:lnTo>
                  <a:pt x="665522" y="2031210"/>
                </a:lnTo>
                <a:lnTo>
                  <a:pt x="679923" y="2036568"/>
                </a:lnTo>
                <a:lnTo>
                  <a:pt x="686892" y="2039148"/>
                </a:lnTo>
                <a:lnTo>
                  <a:pt x="702732" y="2045022"/>
                </a:lnTo>
                <a:lnTo>
                  <a:pt x="715410" y="2049657"/>
                </a:lnTo>
                <a:lnTo>
                  <a:pt x="725940" y="2053371"/>
                </a:lnTo>
                <a:lnTo>
                  <a:pt x="735334" y="2056483"/>
                </a:lnTo>
                <a:lnTo>
                  <a:pt x="744607" y="2059311"/>
                </a:lnTo>
                <a:lnTo>
                  <a:pt x="754771" y="2062173"/>
                </a:lnTo>
                <a:lnTo>
                  <a:pt x="766840" y="2065387"/>
                </a:lnTo>
                <a:lnTo>
                  <a:pt x="781828" y="2069272"/>
                </a:lnTo>
                <a:lnTo>
                  <a:pt x="788339" y="2070949"/>
                </a:lnTo>
                <a:lnTo>
                  <a:pt x="804680" y="2075178"/>
                </a:lnTo>
                <a:lnTo>
                  <a:pt x="828606" y="2081144"/>
                </a:lnTo>
                <a:lnTo>
                  <a:pt x="847768" y="2085202"/>
                </a:lnTo>
                <a:lnTo>
                  <a:pt x="870457" y="2089046"/>
                </a:lnTo>
                <a:lnTo>
                  <a:pt x="892695" y="2092488"/>
                </a:lnTo>
                <a:lnTo>
                  <a:pt x="922738" y="2096964"/>
                </a:lnTo>
                <a:lnTo>
                  <a:pt x="943630" y="2099621"/>
                </a:lnTo>
                <a:lnTo>
                  <a:pt x="963796" y="2101301"/>
                </a:lnTo>
                <a:lnTo>
                  <a:pt x="991657" y="2102848"/>
                </a:lnTo>
                <a:lnTo>
                  <a:pt x="1015561" y="2104050"/>
                </a:lnTo>
                <a:lnTo>
                  <a:pt x="1040184" y="2105052"/>
                </a:lnTo>
                <a:lnTo>
                  <a:pt x="1050069" y="2105212"/>
                </a:lnTo>
                <a:lnTo>
                  <a:pt x="1059742" y="2105144"/>
                </a:lnTo>
                <a:lnTo>
                  <a:pt x="1082671" y="2104325"/>
                </a:lnTo>
                <a:lnTo>
                  <a:pt x="1105293" y="2103207"/>
                </a:lnTo>
                <a:lnTo>
                  <a:pt x="1135593" y="2101587"/>
                </a:lnTo>
                <a:lnTo>
                  <a:pt x="1156602" y="2099999"/>
                </a:lnTo>
                <a:lnTo>
                  <a:pt x="1176715" y="2097600"/>
                </a:lnTo>
                <a:lnTo>
                  <a:pt x="1204328" y="2093545"/>
                </a:lnTo>
                <a:lnTo>
                  <a:pt x="1228004" y="2089915"/>
                </a:lnTo>
                <a:lnTo>
                  <a:pt x="1252347" y="2085915"/>
                </a:lnTo>
                <a:lnTo>
                  <a:pt x="1271548" y="2082032"/>
                </a:lnTo>
                <a:lnTo>
                  <a:pt x="1293897" y="2076569"/>
                </a:lnTo>
                <a:lnTo>
                  <a:pt x="1315656" y="2070949"/>
                </a:lnTo>
                <a:lnTo>
                  <a:pt x="1331989" y="2066734"/>
                </a:lnTo>
                <a:lnTo>
                  <a:pt x="1345025" y="2063308"/>
                </a:lnTo>
                <a:lnTo>
                  <a:pt x="1355779" y="2060353"/>
                </a:lnTo>
                <a:lnTo>
                  <a:pt x="1365263" y="2057549"/>
                </a:lnTo>
                <a:lnTo>
                  <a:pt x="1374493" y="2054580"/>
                </a:lnTo>
                <a:lnTo>
                  <a:pt x="1384481" y="2051126"/>
                </a:lnTo>
                <a:lnTo>
                  <a:pt x="1396242" y="2046870"/>
                </a:lnTo>
                <a:lnTo>
                  <a:pt x="1410789" y="2041494"/>
                </a:lnTo>
                <a:lnTo>
                  <a:pt x="1417104" y="2039148"/>
                </a:lnTo>
                <a:lnTo>
                  <a:pt x="1432950" y="2033274"/>
                </a:lnTo>
                <a:lnTo>
                  <a:pt x="1445602" y="2028520"/>
                </a:lnTo>
                <a:lnTo>
                  <a:pt x="1456028" y="2024473"/>
                </a:lnTo>
                <a:lnTo>
                  <a:pt x="1465197" y="2020715"/>
                </a:lnTo>
                <a:lnTo>
                  <a:pt x="1474075" y="2016833"/>
                </a:lnTo>
                <a:lnTo>
                  <a:pt x="1483630" y="2012411"/>
                </a:lnTo>
                <a:lnTo>
                  <a:pt x="1494832" y="2007034"/>
                </a:lnTo>
                <a:lnTo>
                  <a:pt x="1508647" y="2000287"/>
                </a:lnTo>
                <a:lnTo>
                  <a:pt x="1530358" y="1989625"/>
                </a:lnTo>
                <a:lnTo>
                  <a:pt x="1542456" y="1983615"/>
                </a:lnTo>
                <a:lnTo>
                  <a:pt x="1552414" y="1978532"/>
                </a:lnTo>
                <a:lnTo>
                  <a:pt x="1561155" y="1973864"/>
                </a:lnTo>
                <a:lnTo>
                  <a:pt x="1569602" y="1969101"/>
                </a:lnTo>
                <a:lnTo>
                  <a:pt x="1578678" y="1963730"/>
                </a:lnTo>
                <a:lnTo>
                  <a:pt x="1589306" y="1957241"/>
                </a:lnTo>
                <a:lnTo>
                  <a:pt x="1602409" y="1949121"/>
                </a:lnTo>
                <a:lnTo>
                  <a:pt x="1622710" y="1936472"/>
                </a:lnTo>
                <a:lnTo>
                  <a:pt x="1634137" y="1929276"/>
                </a:lnTo>
                <a:lnTo>
                  <a:pt x="1643526" y="1923219"/>
                </a:lnTo>
                <a:lnTo>
                  <a:pt x="1651743" y="1917696"/>
                </a:lnTo>
                <a:lnTo>
                  <a:pt x="1659655" y="1912104"/>
                </a:lnTo>
                <a:lnTo>
                  <a:pt x="1668128" y="1905836"/>
                </a:lnTo>
                <a:lnTo>
                  <a:pt x="1678030" y="1898291"/>
                </a:lnTo>
                <a:lnTo>
                  <a:pt x="1690226" y="1888862"/>
                </a:lnTo>
                <a:lnTo>
                  <a:pt x="1695881" y="1884475"/>
                </a:lnTo>
                <a:lnTo>
                  <a:pt x="1709218" y="1874145"/>
                </a:lnTo>
                <a:lnTo>
                  <a:pt x="1728573" y="1858866"/>
                </a:lnTo>
                <a:lnTo>
                  <a:pt x="1751316" y="1839083"/>
                </a:lnTo>
                <a:lnTo>
                  <a:pt x="1771621" y="1819962"/>
                </a:lnTo>
                <a:lnTo>
                  <a:pt x="1788987" y="1803408"/>
                </a:lnTo>
                <a:lnTo>
                  <a:pt x="1806661" y="1786232"/>
                </a:lnTo>
                <a:lnTo>
                  <a:pt x="1827261" y="1764241"/>
                </a:lnTo>
                <a:lnTo>
                  <a:pt x="1845560" y="1743127"/>
                </a:lnTo>
                <a:lnTo>
                  <a:pt x="1861099" y="1725011"/>
                </a:lnTo>
                <a:lnTo>
                  <a:pt x="1876989" y="1706134"/>
                </a:lnTo>
                <a:lnTo>
                  <a:pt x="1895291" y="1682185"/>
                </a:lnTo>
                <a:lnTo>
                  <a:pt x="1911336" y="1659391"/>
                </a:lnTo>
                <a:lnTo>
                  <a:pt x="1925030" y="1639720"/>
                </a:lnTo>
                <a:lnTo>
                  <a:pt x="1938925" y="1619352"/>
                </a:lnTo>
                <a:lnTo>
                  <a:pt x="1954692" y="1593676"/>
                </a:lnTo>
                <a:lnTo>
                  <a:pt x="1968344" y="1569323"/>
                </a:lnTo>
                <a:lnTo>
                  <a:pt x="1979922" y="1548407"/>
                </a:lnTo>
                <a:lnTo>
                  <a:pt x="1991655" y="1526706"/>
                </a:lnTo>
                <a:lnTo>
                  <a:pt x="2004709" y="1499547"/>
                </a:lnTo>
                <a:lnTo>
                  <a:pt x="2015811" y="1473980"/>
                </a:lnTo>
                <a:lnTo>
                  <a:pt x="2025275" y="1451898"/>
                </a:lnTo>
                <a:lnTo>
                  <a:pt x="2034784" y="1429150"/>
                </a:lnTo>
                <a:lnTo>
                  <a:pt x="2045078" y="1400845"/>
                </a:lnTo>
                <a:lnTo>
                  <a:pt x="2053571" y="1374244"/>
                </a:lnTo>
                <a:lnTo>
                  <a:pt x="2060719" y="1351414"/>
                </a:lnTo>
                <a:lnTo>
                  <a:pt x="2067873" y="1327786"/>
                </a:lnTo>
                <a:lnTo>
                  <a:pt x="2075218" y="1298565"/>
                </a:lnTo>
                <a:lnTo>
                  <a:pt x="2080939" y="1271277"/>
                </a:lnTo>
                <a:lnTo>
                  <a:pt x="2082342" y="1264423"/>
                </a:lnTo>
                <a:lnTo>
                  <a:pt x="2085749" y="1247875"/>
                </a:lnTo>
                <a:lnTo>
                  <a:pt x="2090495" y="1223660"/>
                </a:lnTo>
                <a:lnTo>
                  <a:pt x="2093557" y="1204314"/>
                </a:lnTo>
                <a:lnTo>
                  <a:pt x="2096221" y="1181475"/>
                </a:lnTo>
                <a:lnTo>
                  <a:pt x="2097805" y="1166132"/>
                </a:lnTo>
                <a:lnTo>
                  <a:pt x="2100218" y="1142284"/>
                </a:lnTo>
                <a:lnTo>
                  <a:pt x="2102459" y="1117731"/>
                </a:lnTo>
                <a:lnTo>
                  <a:pt x="2103527" y="1098179"/>
                </a:lnTo>
                <a:lnTo>
                  <a:pt x="2103857" y="1075177"/>
                </a:lnTo>
                <a:lnTo>
                  <a:pt x="2103881" y="1059741"/>
                </a:lnTo>
                <a:lnTo>
                  <a:pt x="2103882" y="1052599"/>
                </a:lnTo>
                <a:lnTo>
                  <a:pt x="2103872" y="1035721"/>
                </a:lnTo>
                <a:lnTo>
                  <a:pt x="2103636" y="1011074"/>
                </a:lnTo>
                <a:lnTo>
                  <a:pt x="2102745" y="991514"/>
                </a:lnTo>
                <a:lnTo>
                  <a:pt x="2100763" y="968570"/>
                </a:lnTo>
                <a:lnTo>
                  <a:pt x="2099226" y="953182"/>
                </a:lnTo>
                <a:lnTo>
                  <a:pt x="2096807" y="929454"/>
                </a:lnTo>
                <a:lnTo>
                  <a:pt x="2094071" y="904925"/>
                </a:lnTo>
                <a:lnTo>
                  <a:pt x="2091188" y="885532"/>
                </a:lnTo>
                <a:lnTo>
                  <a:pt x="2086874" y="862941"/>
                </a:lnTo>
                <a:lnTo>
                  <a:pt x="2083777" y="847841"/>
                </a:lnTo>
                <a:lnTo>
                  <a:pt x="2082342" y="840903"/>
                </a:lnTo>
                <a:lnTo>
                  <a:pt x="2078952" y="824351"/>
                </a:lnTo>
                <a:lnTo>
                  <a:pt x="2073765" y="800223"/>
                </a:lnTo>
                <a:lnTo>
                  <a:pt x="2066008" y="771107"/>
                </a:lnTo>
                <a:lnTo>
                  <a:pt x="2057770" y="744457"/>
                </a:lnTo>
                <a:lnTo>
                  <a:pt x="2050603" y="721652"/>
                </a:lnTo>
                <a:lnTo>
                  <a:pt x="2042973" y="698168"/>
                </a:lnTo>
                <a:lnTo>
                  <a:pt x="2032314" y="669978"/>
                </a:lnTo>
                <a:lnTo>
                  <a:pt x="2021461" y="644297"/>
                </a:lnTo>
                <a:lnTo>
                  <a:pt x="2012034" y="622370"/>
                </a:lnTo>
                <a:lnTo>
                  <a:pt x="2002054" y="599778"/>
                </a:lnTo>
                <a:lnTo>
                  <a:pt x="1988613" y="572844"/>
                </a:lnTo>
                <a:lnTo>
                  <a:pt x="1975238" y="548443"/>
                </a:lnTo>
                <a:lnTo>
                  <a:pt x="1963560" y="527392"/>
                </a:lnTo>
                <a:lnTo>
                  <a:pt x="1951387" y="505947"/>
                </a:lnTo>
                <a:lnTo>
                  <a:pt x="1935283" y="480489"/>
                </a:lnTo>
                <a:lnTo>
                  <a:pt x="1919474" y="457516"/>
                </a:lnTo>
                <a:lnTo>
                  <a:pt x="1905735" y="437799"/>
                </a:lnTo>
                <a:lnTo>
                  <a:pt x="1891432" y="417710"/>
                </a:lnTo>
                <a:lnTo>
                  <a:pt x="1872801" y="394012"/>
                </a:lnTo>
                <a:lnTo>
                  <a:pt x="1854729" y="372766"/>
                </a:lnTo>
                <a:lnTo>
                  <a:pt x="1839096" y="354571"/>
                </a:lnTo>
                <a:lnTo>
                  <a:pt x="1822838" y="336015"/>
                </a:lnTo>
                <a:lnTo>
                  <a:pt x="1801940" y="314317"/>
                </a:lnTo>
                <a:lnTo>
                  <a:pt x="1781828" y="294969"/>
                </a:lnTo>
                <a:lnTo>
                  <a:pt x="1764535" y="278530"/>
                </a:lnTo>
                <a:lnTo>
                  <a:pt x="1746477" y="261728"/>
                </a:lnTo>
                <a:lnTo>
                  <a:pt x="1723466" y="242284"/>
                </a:lnTo>
                <a:lnTo>
                  <a:pt x="1701506" y="225102"/>
                </a:lnTo>
                <a:lnTo>
                  <a:pt x="1682530" y="210426"/>
                </a:lnTo>
                <a:lnTo>
                  <a:pt x="1662880" y="195548"/>
                </a:lnTo>
                <a:lnTo>
                  <a:pt x="1638016" y="178526"/>
                </a:lnTo>
                <a:lnTo>
                  <a:pt x="1614385" y="163658"/>
                </a:lnTo>
                <a:lnTo>
                  <a:pt x="1608378" y="159916"/>
                </a:lnTo>
                <a:lnTo>
                  <a:pt x="1594063" y="150988"/>
                </a:lnTo>
                <a:lnTo>
                  <a:pt x="1582582" y="143899"/>
                </a:lnTo>
                <a:lnTo>
                  <a:pt x="1573011" y="138137"/>
                </a:lnTo>
                <a:lnTo>
                  <a:pt x="1564429" y="133191"/>
                </a:lnTo>
                <a:lnTo>
                  <a:pt x="1555913" y="128549"/>
                </a:lnTo>
                <a:lnTo>
                  <a:pt x="1546539" y="123699"/>
                </a:lnTo>
                <a:lnTo>
                  <a:pt x="1535386" y="118132"/>
                </a:lnTo>
                <a:lnTo>
                  <a:pt x="1521530" y="111333"/>
                </a:lnTo>
                <a:lnTo>
                  <a:pt x="1515198" y="108240"/>
                </a:lnTo>
                <a:lnTo>
                  <a:pt x="1500062" y="100812"/>
                </a:lnTo>
                <a:lnTo>
                  <a:pt x="1468810" y="86111"/>
                </a:lnTo>
                <a:lnTo>
                  <a:pt x="1438399" y="74022"/>
                </a:lnTo>
                <a:lnTo>
                  <a:pt x="1401479" y="60315"/>
                </a:lnTo>
                <a:lnTo>
                  <a:pt x="1368860" y="48857"/>
                </a:lnTo>
                <a:lnTo>
                  <a:pt x="1337414" y="39927"/>
                </a:lnTo>
                <a:lnTo>
                  <a:pt x="1299314" y="30037"/>
                </a:lnTo>
                <a:lnTo>
                  <a:pt x="1265726" y="21955"/>
                </a:lnTo>
                <a:lnTo>
                  <a:pt x="1233517" y="16260"/>
                </a:lnTo>
                <a:lnTo>
                  <a:pt x="1194618" y="10271"/>
                </a:lnTo>
                <a:lnTo>
                  <a:pt x="1160341" y="5601"/>
                </a:lnTo>
                <a:lnTo>
                  <a:pt x="1127740" y="3173"/>
                </a:lnTo>
                <a:lnTo>
                  <a:pt x="1088443" y="1162"/>
                </a:lnTo>
                <a:lnTo>
                  <a:pt x="1053930" y="0"/>
                </a:lnTo>
                <a:lnTo>
                  <a:pt x="1044257" y="68"/>
                </a:lnTo>
                <a:lnTo>
                  <a:pt x="1005971" y="1638"/>
                </a:lnTo>
                <a:lnTo>
                  <a:pt x="968370" y="3624"/>
                </a:lnTo>
                <a:lnTo>
                  <a:pt x="937734" y="6273"/>
                </a:lnTo>
                <a:lnTo>
                  <a:pt x="899692" y="11751"/>
                </a:lnTo>
                <a:lnTo>
                  <a:pt x="862664" y="17510"/>
                </a:lnTo>
                <a:lnTo>
                  <a:pt x="832450" y="23221"/>
                </a:lnTo>
                <a:lnTo>
                  <a:pt x="795144" y="32499"/>
                </a:lnTo>
                <a:lnTo>
                  <a:pt x="758903" y="41953"/>
                </a:lnTo>
                <a:lnTo>
                  <a:pt x="729407" y="50703"/>
                </a:lnTo>
                <a:lnTo>
                  <a:pt x="693283" y="63723"/>
                </a:lnTo>
                <a:lnTo>
                  <a:pt x="658216" y="76814"/>
                </a:lnTo>
                <a:lnTo>
                  <a:pt x="629759" y="88511"/>
                </a:lnTo>
                <a:lnTo>
                  <a:pt x="595118" y="105091"/>
                </a:lnTo>
                <a:lnTo>
                  <a:pt x="588695" y="108240"/>
                </a:lnTo>
                <a:lnTo>
                  <a:pt x="573538" y="115656"/>
                </a:lnTo>
                <a:lnTo>
                  <a:pt x="551503" y="126710"/>
                </a:lnTo>
                <a:lnTo>
                  <a:pt x="534336" y="136138"/>
                </a:lnTo>
                <a:lnTo>
                  <a:pt x="514627" y="148029"/>
                </a:lnTo>
                <a:lnTo>
                  <a:pt x="501505" y="156178"/>
                </a:lnTo>
                <a:lnTo>
                  <a:pt x="481191" y="168867"/>
                </a:lnTo>
                <a:lnTo>
                  <a:pt x="460407" y="182129"/>
                </a:lnTo>
                <a:lnTo>
                  <a:pt x="444281" y="193245"/>
                </a:lnTo>
                <a:lnTo>
                  <a:pt x="425856" y="207062"/>
                </a:lnTo>
                <a:lnTo>
                  <a:pt x="413608" y="216499"/>
                </a:lnTo>
                <a:lnTo>
                  <a:pt x="394759" y="231094"/>
                </a:lnTo>
                <a:lnTo>
                  <a:pt x="375386" y="246389"/>
                </a:lnTo>
                <a:lnTo>
                  <a:pt x="360469" y="259062"/>
                </a:lnTo>
                <a:lnTo>
                  <a:pt x="343579" y="274638"/>
                </a:lnTo>
                <a:lnTo>
                  <a:pt x="332385" y="285241"/>
                </a:lnTo>
                <a:lnTo>
                  <a:pt x="314979" y="301801"/>
                </a:lnTo>
                <a:lnTo>
                  <a:pt x="297266" y="318971"/>
                </a:lnTo>
                <a:lnTo>
                  <a:pt x="283703" y="333098"/>
                </a:lnTo>
                <a:lnTo>
                  <a:pt x="268462" y="350323"/>
                </a:lnTo>
                <a:lnTo>
                  <a:pt x="258391" y="362016"/>
                </a:lnTo>
                <a:lnTo>
                  <a:pt x="242790" y="380207"/>
                </a:lnTo>
                <a:lnTo>
                  <a:pt x="226918" y="399092"/>
                </a:lnTo>
                <a:lnTo>
                  <a:pt x="214871" y="414536"/>
                </a:lnTo>
                <a:lnTo>
                  <a:pt x="201456" y="433231"/>
                </a:lnTo>
                <a:lnTo>
                  <a:pt x="192612" y="445887"/>
                </a:lnTo>
                <a:lnTo>
                  <a:pt x="178977" y="465516"/>
                </a:lnTo>
                <a:lnTo>
                  <a:pt x="165094" y="485920"/>
                </a:lnTo>
                <a:lnTo>
                  <a:pt x="154660" y="502497"/>
                </a:lnTo>
                <a:lnTo>
                  <a:pt x="143213" y="522426"/>
                </a:lnTo>
                <a:lnTo>
                  <a:pt x="135714" y="535893"/>
                </a:lnTo>
                <a:lnTo>
                  <a:pt x="132245" y="542148"/>
                </a:lnTo>
                <a:lnTo>
                  <a:pt x="124040" y="556910"/>
                </a:lnTo>
                <a:lnTo>
                  <a:pt x="117535" y="568737"/>
                </a:lnTo>
                <a:lnTo>
                  <a:pt x="112263" y="578580"/>
                </a:lnTo>
                <a:lnTo>
                  <a:pt x="107759" y="587389"/>
                </a:lnTo>
                <a:lnTo>
                  <a:pt x="103557" y="596113"/>
                </a:lnTo>
                <a:lnTo>
                  <a:pt x="99191" y="605703"/>
                </a:lnTo>
                <a:lnTo>
                  <a:pt x="94195" y="617108"/>
                </a:lnTo>
                <a:lnTo>
                  <a:pt x="88104" y="631278"/>
                </a:lnTo>
                <a:lnTo>
                  <a:pt x="85267" y="637906"/>
                </a:lnTo>
                <a:lnTo>
                  <a:pt x="78617" y="653401"/>
                </a:lnTo>
                <a:lnTo>
                  <a:pt x="69130" y="676135"/>
                </a:lnTo>
                <a:lnTo>
                  <a:pt x="62262" y="694477"/>
                </a:lnTo>
                <a:lnTo>
                  <a:pt x="55060" y="716368"/>
                </a:lnTo>
                <a:lnTo>
                  <a:pt x="48323" y="737779"/>
                </a:lnTo>
                <a:lnTo>
                  <a:pt x="43277" y="753872"/>
                </a:lnTo>
                <a:lnTo>
                  <a:pt x="36122" y="777453"/>
                </a:lnTo>
                <a:lnTo>
                  <a:pt x="31111" y="796388"/>
                </a:lnTo>
                <a:lnTo>
                  <a:pt x="26119" y="818868"/>
                </a:lnTo>
                <a:lnTo>
                  <a:pt x="21539" y="840903"/>
                </a:lnTo>
                <a:lnTo>
                  <a:pt x="18168" y="857421"/>
                </a:lnTo>
                <a:lnTo>
                  <a:pt x="13472" y="881620"/>
                </a:lnTo>
                <a:lnTo>
                  <a:pt x="10435" y="900986"/>
                </a:lnTo>
                <a:lnTo>
                  <a:pt x="7777" y="923859"/>
                </a:lnTo>
                <a:lnTo>
                  <a:pt x="5473" y="946250"/>
                </a:lnTo>
                <a:lnTo>
                  <a:pt x="3775" y="963059"/>
                </a:lnTo>
                <a:lnTo>
                  <a:pt x="1528" y="987624"/>
                </a:lnTo>
                <a:lnTo>
                  <a:pt x="442" y="1007176"/>
                </a:lnTo>
                <a:lnTo>
                  <a:pt x="71" y="1030185"/>
                </a:lnTo>
                <a:lnTo>
                  <a:pt x="0" y="1052599"/>
                </a:lnTo>
                <a:lnTo>
                  <a:pt x="13" y="1069465"/>
                </a:lnTo>
                <a:lnTo>
                  <a:pt x="286" y="1094001"/>
                </a:lnTo>
                <a:lnTo>
                  <a:pt x="1241" y="1113554"/>
                </a:lnTo>
                <a:lnTo>
                  <a:pt x="3306" y="1136861"/>
                </a:lnTo>
                <a:lnTo>
                  <a:pt x="4889" y="1152651"/>
                </a:lnTo>
                <a:lnTo>
                  <a:pt x="5359" y="11572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4824892" y="6520685"/>
            <a:ext cx="107251" cy="85598"/>
          </a:xfrm>
          <a:custGeom>
            <a:avLst/>
            <a:gdLst/>
            <a:ahLst/>
            <a:cxnLst/>
            <a:rect l="l" t="t" r="r" b="b"/>
            <a:pathLst>
              <a:path w="107251" h="85598">
                <a:moveTo>
                  <a:pt x="107251" y="85598"/>
                </a:moveTo>
                <a:lnTo>
                  <a:pt x="98391" y="73420"/>
                </a:lnTo>
                <a:lnTo>
                  <a:pt x="91462" y="64960"/>
                </a:lnTo>
                <a:lnTo>
                  <a:pt x="84089" y="57693"/>
                </a:lnTo>
                <a:lnTo>
                  <a:pt x="73896" y="49092"/>
                </a:lnTo>
                <a:lnTo>
                  <a:pt x="69646" y="45643"/>
                </a:lnTo>
                <a:lnTo>
                  <a:pt x="57399" y="36034"/>
                </a:lnTo>
                <a:lnTo>
                  <a:pt x="47787" y="29141"/>
                </a:lnTo>
                <a:lnTo>
                  <a:pt x="39533" y="23832"/>
                </a:lnTo>
                <a:lnTo>
                  <a:pt x="31358" y="18977"/>
                </a:lnTo>
                <a:lnTo>
                  <a:pt x="21983" y="13445"/>
                </a:lnTo>
                <a:lnTo>
                  <a:pt x="10130" y="6104"/>
                </a:lnTo>
                <a:lnTo>
                  <a:pt x="3467" y="1790"/>
                </a:lnTo>
                <a:lnTo>
                  <a:pt x="1790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023432" y="6443036"/>
            <a:ext cx="121424" cy="27097"/>
          </a:xfrm>
          <a:custGeom>
            <a:avLst/>
            <a:gdLst/>
            <a:ahLst/>
            <a:cxnLst/>
            <a:rect l="l" t="t" r="r" b="b"/>
            <a:pathLst>
              <a:path w="121424" h="27097">
                <a:moveTo>
                  <a:pt x="0" y="27097"/>
                </a:moveTo>
                <a:lnTo>
                  <a:pt x="10289" y="18366"/>
                </a:lnTo>
                <a:lnTo>
                  <a:pt x="19591" y="12878"/>
                </a:lnTo>
                <a:lnTo>
                  <a:pt x="27228" y="9355"/>
                </a:lnTo>
                <a:lnTo>
                  <a:pt x="39707" y="4244"/>
                </a:lnTo>
                <a:lnTo>
                  <a:pt x="50286" y="1943"/>
                </a:lnTo>
                <a:lnTo>
                  <a:pt x="58699" y="986"/>
                </a:lnTo>
                <a:lnTo>
                  <a:pt x="72026" y="0"/>
                </a:lnTo>
                <a:lnTo>
                  <a:pt x="82667" y="984"/>
                </a:lnTo>
                <a:lnTo>
                  <a:pt x="91173" y="2662"/>
                </a:lnTo>
                <a:lnTo>
                  <a:pt x="104237" y="5844"/>
                </a:lnTo>
                <a:lnTo>
                  <a:pt x="114184" y="10192"/>
                </a:lnTo>
                <a:lnTo>
                  <a:pt x="121424" y="14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116389" y="6477834"/>
            <a:ext cx="80889" cy="236588"/>
          </a:xfrm>
          <a:custGeom>
            <a:avLst/>
            <a:gdLst/>
            <a:ahLst/>
            <a:cxnLst/>
            <a:rect l="l" t="t" r="r" b="b"/>
            <a:pathLst>
              <a:path w="80889" h="236588">
                <a:moveTo>
                  <a:pt x="53797" y="0"/>
                </a:moveTo>
                <a:lnTo>
                  <a:pt x="62484" y="10250"/>
                </a:lnTo>
                <a:lnTo>
                  <a:pt x="67969" y="19621"/>
                </a:lnTo>
                <a:lnTo>
                  <a:pt x="71424" y="27228"/>
                </a:lnTo>
                <a:lnTo>
                  <a:pt x="76551" y="39693"/>
                </a:lnTo>
                <a:lnTo>
                  <a:pt x="78900" y="50248"/>
                </a:lnTo>
                <a:lnTo>
                  <a:pt x="79908" y="58585"/>
                </a:lnTo>
                <a:lnTo>
                  <a:pt x="80889" y="71904"/>
                </a:lnTo>
                <a:lnTo>
                  <a:pt x="79867" y="82538"/>
                </a:lnTo>
                <a:lnTo>
                  <a:pt x="78130" y="91071"/>
                </a:lnTo>
                <a:lnTo>
                  <a:pt x="74926" y="103995"/>
                </a:lnTo>
                <a:lnTo>
                  <a:pt x="70586" y="113845"/>
                </a:lnTo>
                <a:lnTo>
                  <a:pt x="66522" y="121424"/>
                </a:lnTo>
                <a:lnTo>
                  <a:pt x="58357" y="136657"/>
                </a:lnTo>
                <a:lnTo>
                  <a:pt x="51542" y="149316"/>
                </a:lnTo>
                <a:lnTo>
                  <a:pt x="45734" y="159995"/>
                </a:lnTo>
                <a:lnTo>
                  <a:pt x="40591" y="169291"/>
                </a:lnTo>
                <a:lnTo>
                  <a:pt x="35770" y="177796"/>
                </a:lnTo>
                <a:lnTo>
                  <a:pt x="30929" y="186107"/>
                </a:lnTo>
                <a:lnTo>
                  <a:pt x="25726" y="194818"/>
                </a:lnTo>
                <a:lnTo>
                  <a:pt x="19819" y="204523"/>
                </a:lnTo>
                <a:lnTo>
                  <a:pt x="12864" y="215817"/>
                </a:lnTo>
                <a:lnTo>
                  <a:pt x="4520" y="229295"/>
                </a:lnTo>
                <a:lnTo>
                  <a:pt x="0" y="236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116283" y="4985294"/>
            <a:ext cx="80803" cy="236931"/>
          </a:xfrm>
          <a:custGeom>
            <a:avLst/>
            <a:gdLst/>
            <a:ahLst/>
            <a:cxnLst/>
            <a:rect l="l" t="t" r="r" b="b"/>
            <a:pathLst>
              <a:path w="80803" h="236931">
                <a:moveTo>
                  <a:pt x="0" y="0"/>
                </a:moveTo>
                <a:lnTo>
                  <a:pt x="9100" y="14717"/>
                </a:lnTo>
                <a:lnTo>
                  <a:pt x="16657" y="26974"/>
                </a:lnTo>
                <a:lnTo>
                  <a:pt x="23010" y="37364"/>
                </a:lnTo>
                <a:lnTo>
                  <a:pt x="28500" y="46477"/>
                </a:lnTo>
                <a:lnTo>
                  <a:pt x="33469" y="54907"/>
                </a:lnTo>
                <a:lnTo>
                  <a:pt x="38257" y="63246"/>
                </a:lnTo>
                <a:lnTo>
                  <a:pt x="43204" y="72087"/>
                </a:lnTo>
                <a:lnTo>
                  <a:pt x="48652" y="82022"/>
                </a:lnTo>
                <a:lnTo>
                  <a:pt x="54941" y="93642"/>
                </a:lnTo>
                <a:lnTo>
                  <a:pt x="62413" y="107541"/>
                </a:lnTo>
                <a:lnTo>
                  <a:pt x="66624" y="115392"/>
                </a:lnTo>
                <a:lnTo>
                  <a:pt x="72938" y="127524"/>
                </a:lnTo>
                <a:lnTo>
                  <a:pt x="76396" y="137597"/>
                </a:lnTo>
                <a:lnTo>
                  <a:pt x="78232" y="145757"/>
                </a:lnTo>
                <a:lnTo>
                  <a:pt x="80670" y="158916"/>
                </a:lnTo>
                <a:lnTo>
                  <a:pt x="80803" y="169592"/>
                </a:lnTo>
                <a:lnTo>
                  <a:pt x="80010" y="178231"/>
                </a:lnTo>
                <a:lnTo>
                  <a:pt x="78166" y="191572"/>
                </a:lnTo>
                <a:lnTo>
                  <a:pt x="74917" y="201898"/>
                </a:lnTo>
                <a:lnTo>
                  <a:pt x="71539" y="209702"/>
                </a:lnTo>
                <a:lnTo>
                  <a:pt x="65715" y="221834"/>
                </a:lnTo>
                <a:lnTo>
                  <a:pt x="59407" y="230639"/>
                </a:lnTo>
                <a:lnTo>
                  <a:pt x="53898" y="236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023429" y="5229919"/>
            <a:ext cx="121424" cy="26900"/>
          </a:xfrm>
          <a:custGeom>
            <a:avLst/>
            <a:gdLst/>
            <a:ahLst/>
            <a:cxnLst/>
            <a:rect l="l" t="t" r="r" b="b"/>
            <a:pathLst>
              <a:path w="121424" h="26900">
                <a:moveTo>
                  <a:pt x="121424" y="12725"/>
                </a:moveTo>
                <a:lnTo>
                  <a:pt x="109557" y="19149"/>
                </a:lnTo>
                <a:lnTo>
                  <a:pt x="99265" y="22544"/>
                </a:lnTo>
                <a:lnTo>
                  <a:pt x="91185" y="24333"/>
                </a:lnTo>
                <a:lnTo>
                  <a:pt x="78024" y="26767"/>
                </a:lnTo>
                <a:lnTo>
                  <a:pt x="67350" y="26900"/>
                </a:lnTo>
                <a:lnTo>
                  <a:pt x="58699" y="26111"/>
                </a:lnTo>
                <a:lnTo>
                  <a:pt x="45359" y="24267"/>
                </a:lnTo>
                <a:lnTo>
                  <a:pt x="35032" y="21018"/>
                </a:lnTo>
                <a:lnTo>
                  <a:pt x="27228" y="17640"/>
                </a:lnTo>
                <a:lnTo>
                  <a:pt x="15100" y="11816"/>
                </a:lnTo>
                <a:lnTo>
                  <a:pt x="6296" y="55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794024" y="4985628"/>
            <a:ext cx="80581" cy="209359"/>
          </a:xfrm>
          <a:custGeom>
            <a:avLst/>
            <a:gdLst/>
            <a:ahLst/>
            <a:cxnLst/>
            <a:rect l="l" t="t" r="r" b="b"/>
            <a:pathLst>
              <a:path w="80581" h="209359">
                <a:moveTo>
                  <a:pt x="80581" y="0"/>
                </a:moveTo>
                <a:lnTo>
                  <a:pt x="71486" y="14698"/>
                </a:lnTo>
                <a:lnTo>
                  <a:pt x="63937" y="26939"/>
                </a:lnTo>
                <a:lnTo>
                  <a:pt x="57592" y="37316"/>
                </a:lnTo>
                <a:lnTo>
                  <a:pt x="52108" y="46423"/>
                </a:lnTo>
                <a:lnTo>
                  <a:pt x="47142" y="54853"/>
                </a:lnTo>
                <a:lnTo>
                  <a:pt x="42351" y="63200"/>
                </a:lnTo>
                <a:lnTo>
                  <a:pt x="37391" y="72058"/>
                </a:lnTo>
                <a:lnTo>
                  <a:pt x="31919" y="82020"/>
                </a:lnTo>
                <a:lnTo>
                  <a:pt x="25594" y="93680"/>
                </a:lnTo>
                <a:lnTo>
                  <a:pt x="18070" y="107632"/>
                </a:lnTo>
                <a:lnTo>
                  <a:pt x="14071" y="115062"/>
                </a:lnTo>
                <a:lnTo>
                  <a:pt x="7834" y="127187"/>
                </a:lnTo>
                <a:lnTo>
                  <a:pt x="4350" y="137263"/>
                </a:lnTo>
                <a:lnTo>
                  <a:pt x="2463" y="145415"/>
                </a:lnTo>
                <a:lnTo>
                  <a:pt x="112" y="158584"/>
                </a:lnTo>
                <a:lnTo>
                  <a:pt x="0" y="169264"/>
                </a:lnTo>
                <a:lnTo>
                  <a:pt x="787" y="177888"/>
                </a:lnTo>
                <a:lnTo>
                  <a:pt x="2586" y="191209"/>
                </a:lnTo>
                <a:lnTo>
                  <a:pt x="5833" y="201533"/>
                </a:lnTo>
                <a:lnTo>
                  <a:pt x="9156" y="209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846147" y="5229919"/>
            <a:ext cx="121539" cy="26899"/>
          </a:xfrm>
          <a:custGeom>
            <a:avLst/>
            <a:gdLst/>
            <a:ahLst/>
            <a:cxnLst/>
            <a:rect l="l" t="t" r="r" b="b"/>
            <a:pathLst>
              <a:path w="121538" h="26899">
                <a:moveTo>
                  <a:pt x="0" y="12725"/>
                </a:moveTo>
                <a:lnTo>
                  <a:pt x="11891" y="19134"/>
                </a:lnTo>
                <a:lnTo>
                  <a:pt x="22145" y="22524"/>
                </a:lnTo>
                <a:lnTo>
                  <a:pt x="30353" y="24333"/>
                </a:lnTo>
                <a:lnTo>
                  <a:pt x="43518" y="26768"/>
                </a:lnTo>
                <a:lnTo>
                  <a:pt x="54191" y="26899"/>
                </a:lnTo>
                <a:lnTo>
                  <a:pt x="62826" y="26111"/>
                </a:lnTo>
                <a:lnTo>
                  <a:pt x="76164" y="24261"/>
                </a:lnTo>
                <a:lnTo>
                  <a:pt x="86475" y="20989"/>
                </a:lnTo>
                <a:lnTo>
                  <a:pt x="94195" y="17640"/>
                </a:lnTo>
                <a:lnTo>
                  <a:pt x="106385" y="11831"/>
                </a:lnTo>
                <a:lnTo>
                  <a:pt x="115183" y="5556"/>
                </a:lnTo>
                <a:lnTo>
                  <a:pt x="1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342718" y="6575375"/>
            <a:ext cx="91287" cy="198310"/>
          </a:xfrm>
          <a:custGeom>
            <a:avLst/>
            <a:gdLst/>
            <a:ahLst/>
            <a:cxnLst/>
            <a:rect l="l" t="t" r="r" b="b"/>
            <a:pathLst>
              <a:path w="91287" h="198310">
                <a:moveTo>
                  <a:pt x="0" y="198310"/>
                </a:moveTo>
                <a:lnTo>
                  <a:pt x="6743" y="181890"/>
                </a:lnTo>
                <a:lnTo>
                  <a:pt x="12611" y="167602"/>
                </a:lnTo>
                <a:lnTo>
                  <a:pt x="17750" y="155095"/>
                </a:lnTo>
                <a:lnTo>
                  <a:pt x="22304" y="144019"/>
                </a:lnTo>
                <a:lnTo>
                  <a:pt x="26418" y="134025"/>
                </a:lnTo>
                <a:lnTo>
                  <a:pt x="30237" y="124762"/>
                </a:lnTo>
                <a:lnTo>
                  <a:pt x="33908" y="115881"/>
                </a:lnTo>
                <a:lnTo>
                  <a:pt x="37574" y="107031"/>
                </a:lnTo>
                <a:lnTo>
                  <a:pt x="41381" y="97863"/>
                </a:lnTo>
                <a:lnTo>
                  <a:pt x="45475" y="88027"/>
                </a:lnTo>
                <a:lnTo>
                  <a:pt x="50000" y="77173"/>
                </a:lnTo>
                <a:lnTo>
                  <a:pt x="55102" y="64951"/>
                </a:lnTo>
                <a:lnTo>
                  <a:pt x="60925" y="51011"/>
                </a:lnTo>
                <a:lnTo>
                  <a:pt x="67616" y="35003"/>
                </a:lnTo>
                <a:lnTo>
                  <a:pt x="68859" y="32029"/>
                </a:lnTo>
                <a:lnTo>
                  <a:pt x="70637" y="27673"/>
                </a:lnTo>
                <a:lnTo>
                  <a:pt x="70307" y="27228"/>
                </a:lnTo>
                <a:lnTo>
                  <a:pt x="72872" y="23545"/>
                </a:lnTo>
                <a:lnTo>
                  <a:pt x="80575" y="12753"/>
                </a:lnTo>
                <a:lnTo>
                  <a:pt x="87495" y="4368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45274" y="6566109"/>
            <a:ext cx="103123" cy="207581"/>
          </a:xfrm>
          <a:custGeom>
            <a:avLst/>
            <a:gdLst/>
            <a:ahLst/>
            <a:cxnLst/>
            <a:rect l="l" t="t" r="r" b="b"/>
            <a:pathLst>
              <a:path w="103124" h="207581">
                <a:moveTo>
                  <a:pt x="0" y="0"/>
                </a:moveTo>
                <a:lnTo>
                  <a:pt x="10667" y="7872"/>
                </a:lnTo>
                <a:lnTo>
                  <a:pt x="18395" y="15902"/>
                </a:lnTo>
                <a:lnTo>
                  <a:pt x="21983" y="20205"/>
                </a:lnTo>
                <a:lnTo>
                  <a:pt x="29235" y="29019"/>
                </a:lnTo>
                <a:lnTo>
                  <a:pt x="29578" y="30467"/>
                </a:lnTo>
                <a:lnTo>
                  <a:pt x="34264" y="41287"/>
                </a:lnTo>
                <a:lnTo>
                  <a:pt x="41316" y="57575"/>
                </a:lnTo>
                <a:lnTo>
                  <a:pt x="47449" y="71755"/>
                </a:lnTo>
                <a:lnTo>
                  <a:pt x="52808" y="84177"/>
                </a:lnTo>
                <a:lnTo>
                  <a:pt x="57536" y="95188"/>
                </a:lnTo>
                <a:lnTo>
                  <a:pt x="61779" y="105140"/>
                </a:lnTo>
                <a:lnTo>
                  <a:pt x="65680" y="114379"/>
                </a:lnTo>
                <a:lnTo>
                  <a:pt x="69384" y="123256"/>
                </a:lnTo>
                <a:lnTo>
                  <a:pt x="73036" y="132120"/>
                </a:lnTo>
                <a:lnTo>
                  <a:pt x="76780" y="141320"/>
                </a:lnTo>
                <a:lnTo>
                  <a:pt x="80760" y="151204"/>
                </a:lnTo>
                <a:lnTo>
                  <a:pt x="85122" y="162122"/>
                </a:lnTo>
                <a:lnTo>
                  <a:pt x="90008" y="174423"/>
                </a:lnTo>
                <a:lnTo>
                  <a:pt x="95564" y="188457"/>
                </a:lnTo>
                <a:lnTo>
                  <a:pt x="101934" y="204571"/>
                </a:lnTo>
                <a:lnTo>
                  <a:pt x="103123" y="20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94025" y="6505059"/>
            <a:ext cx="80804" cy="209588"/>
          </a:xfrm>
          <a:custGeom>
            <a:avLst/>
            <a:gdLst/>
            <a:ahLst/>
            <a:cxnLst/>
            <a:rect l="l" t="t" r="r" b="b"/>
            <a:pathLst>
              <a:path w="80804" h="209588">
                <a:moveTo>
                  <a:pt x="80804" y="209588"/>
                </a:moveTo>
                <a:lnTo>
                  <a:pt x="71680" y="194903"/>
                </a:lnTo>
                <a:lnTo>
                  <a:pt x="64109" y="182666"/>
                </a:lnTo>
                <a:lnTo>
                  <a:pt x="57748" y="172288"/>
                </a:lnTo>
                <a:lnTo>
                  <a:pt x="52255" y="163178"/>
                </a:lnTo>
                <a:lnTo>
                  <a:pt x="47287" y="154747"/>
                </a:lnTo>
                <a:lnTo>
                  <a:pt x="42502" y="146404"/>
                </a:lnTo>
                <a:lnTo>
                  <a:pt x="37555" y="137559"/>
                </a:lnTo>
                <a:lnTo>
                  <a:pt x="32106" y="127622"/>
                </a:lnTo>
                <a:lnTo>
                  <a:pt x="25810" y="116004"/>
                </a:lnTo>
                <a:lnTo>
                  <a:pt x="18326" y="102113"/>
                </a:lnTo>
                <a:lnTo>
                  <a:pt x="14065" y="94195"/>
                </a:lnTo>
                <a:lnTo>
                  <a:pt x="7831" y="82061"/>
                </a:lnTo>
                <a:lnTo>
                  <a:pt x="4349" y="71988"/>
                </a:lnTo>
                <a:lnTo>
                  <a:pt x="2457" y="63842"/>
                </a:lnTo>
                <a:lnTo>
                  <a:pt x="107" y="50673"/>
                </a:lnTo>
                <a:lnTo>
                  <a:pt x="0" y="39994"/>
                </a:lnTo>
                <a:lnTo>
                  <a:pt x="794" y="31369"/>
                </a:lnTo>
                <a:lnTo>
                  <a:pt x="2590" y="18023"/>
                </a:lnTo>
                <a:lnTo>
                  <a:pt x="5862" y="7701"/>
                </a:lnTo>
                <a:lnTo>
                  <a:pt x="91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46147" y="6443228"/>
            <a:ext cx="121539" cy="26911"/>
          </a:xfrm>
          <a:custGeom>
            <a:avLst/>
            <a:gdLst/>
            <a:ahLst/>
            <a:cxnLst/>
            <a:rect l="l" t="t" r="r" b="b"/>
            <a:pathLst>
              <a:path w="121538" h="26911">
                <a:moveTo>
                  <a:pt x="0" y="14071"/>
                </a:moveTo>
                <a:lnTo>
                  <a:pt x="11891" y="7706"/>
                </a:lnTo>
                <a:lnTo>
                  <a:pt x="22145" y="4283"/>
                </a:lnTo>
                <a:lnTo>
                  <a:pt x="30353" y="2463"/>
                </a:lnTo>
                <a:lnTo>
                  <a:pt x="43522" y="112"/>
                </a:lnTo>
                <a:lnTo>
                  <a:pt x="54202" y="0"/>
                </a:lnTo>
                <a:lnTo>
                  <a:pt x="62826" y="787"/>
                </a:lnTo>
                <a:lnTo>
                  <a:pt x="76172" y="2560"/>
                </a:lnTo>
                <a:lnTo>
                  <a:pt x="86494" y="5816"/>
                </a:lnTo>
                <a:lnTo>
                  <a:pt x="94195" y="9156"/>
                </a:lnTo>
                <a:lnTo>
                  <a:pt x="106367" y="15006"/>
                </a:lnTo>
                <a:lnTo>
                  <a:pt x="115146" y="21274"/>
                </a:lnTo>
                <a:lnTo>
                  <a:pt x="121539" y="26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940450" y="6524481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45758"/>
                </a:moveTo>
                <a:lnTo>
                  <a:pt x="3124" y="38620"/>
                </a:lnTo>
                <a:lnTo>
                  <a:pt x="3238" y="38277"/>
                </a:lnTo>
                <a:lnTo>
                  <a:pt x="5130" y="30695"/>
                </a:lnTo>
                <a:lnTo>
                  <a:pt x="6019" y="27114"/>
                </a:lnTo>
                <a:lnTo>
                  <a:pt x="5689" y="26670"/>
                </a:lnTo>
                <a:lnTo>
                  <a:pt x="5689" y="22771"/>
                </a:lnTo>
                <a:lnTo>
                  <a:pt x="5689" y="18973"/>
                </a:lnTo>
                <a:lnTo>
                  <a:pt x="6019" y="18529"/>
                </a:lnTo>
                <a:lnTo>
                  <a:pt x="5130" y="14960"/>
                </a:lnTo>
                <a:lnTo>
                  <a:pt x="3238" y="7366"/>
                </a:lnTo>
                <a:lnTo>
                  <a:pt x="3124" y="703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940450" y="5129818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947"/>
                </a:lnTo>
                <a:lnTo>
                  <a:pt x="6019" y="18529"/>
                </a:lnTo>
                <a:lnTo>
                  <a:pt x="5689" y="18973"/>
                </a:lnTo>
                <a:lnTo>
                  <a:pt x="5689" y="22872"/>
                </a:lnTo>
                <a:lnTo>
                  <a:pt x="5689" y="26784"/>
                </a:lnTo>
                <a:lnTo>
                  <a:pt x="6019" y="27114"/>
                </a:lnTo>
                <a:lnTo>
                  <a:pt x="5130" y="30797"/>
                </a:lnTo>
                <a:lnTo>
                  <a:pt x="3238" y="38277"/>
                </a:lnTo>
                <a:lnTo>
                  <a:pt x="3124" y="38608"/>
                </a:lnTo>
                <a:lnTo>
                  <a:pt x="0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166217" y="6394018"/>
            <a:ext cx="106248" cy="126669"/>
          </a:xfrm>
          <a:custGeom>
            <a:avLst/>
            <a:gdLst/>
            <a:ahLst/>
            <a:cxnLst/>
            <a:rect l="l" t="t" r="r" b="b"/>
            <a:pathLst>
              <a:path w="106248" h="126669">
                <a:moveTo>
                  <a:pt x="0" y="126669"/>
                </a:moveTo>
                <a:lnTo>
                  <a:pt x="3009" y="121424"/>
                </a:lnTo>
                <a:lnTo>
                  <a:pt x="6362" y="116408"/>
                </a:lnTo>
                <a:lnTo>
                  <a:pt x="14663" y="103135"/>
                </a:lnTo>
                <a:lnTo>
                  <a:pt x="20513" y="93023"/>
                </a:lnTo>
                <a:lnTo>
                  <a:pt x="25327" y="84595"/>
                </a:lnTo>
                <a:lnTo>
                  <a:pt x="30519" y="76377"/>
                </a:lnTo>
                <a:lnTo>
                  <a:pt x="37503" y="66892"/>
                </a:lnTo>
                <a:lnTo>
                  <a:pt x="45643" y="57035"/>
                </a:lnTo>
                <a:lnTo>
                  <a:pt x="56196" y="44812"/>
                </a:lnTo>
                <a:lnTo>
                  <a:pt x="64512" y="35519"/>
                </a:lnTo>
                <a:lnTo>
                  <a:pt x="71757" y="28059"/>
                </a:lnTo>
                <a:lnTo>
                  <a:pt x="79093" y="21340"/>
                </a:lnTo>
                <a:lnTo>
                  <a:pt x="87684" y="14264"/>
                </a:lnTo>
                <a:lnTo>
                  <a:pt x="98695" y="5737"/>
                </a:lnTo>
                <a:lnTo>
                  <a:pt x="10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45123" y="5520528"/>
            <a:ext cx="226771" cy="25222"/>
          </a:xfrm>
          <a:custGeom>
            <a:avLst/>
            <a:gdLst/>
            <a:ahLst/>
            <a:cxnLst/>
            <a:rect l="l" t="t" r="r" b="b"/>
            <a:pathLst>
              <a:path w="226771" h="25222">
                <a:moveTo>
                  <a:pt x="226771" y="0"/>
                </a:moveTo>
                <a:lnTo>
                  <a:pt x="209204" y="2491"/>
                </a:lnTo>
                <a:lnTo>
                  <a:pt x="193913" y="4657"/>
                </a:lnTo>
                <a:lnTo>
                  <a:pt x="180523" y="6547"/>
                </a:lnTo>
                <a:lnTo>
                  <a:pt x="168660" y="8211"/>
                </a:lnTo>
                <a:lnTo>
                  <a:pt x="157949" y="9695"/>
                </a:lnTo>
                <a:lnTo>
                  <a:pt x="148014" y="11049"/>
                </a:lnTo>
                <a:lnTo>
                  <a:pt x="138482" y="12323"/>
                </a:lnTo>
                <a:lnTo>
                  <a:pt x="128977" y="13563"/>
                </a:lnTo>
                <a:lnTo>
                  <a:pt x="119124" y="14820"/>
                </a:lnTo>
                <a:lnTo>
                  <a:pt x="108549" y="16141"/>
                </a:lnTo>
                <a:lnTo>
                  <a:pt x="96877" y="17576"/>
                </a:lnTo>
                <a:lnTo>
                  <a:pt x="83732" y="19172"/>
                </a:lnTo>
                <a:lnTo>
                  <a:pt x="68741" y="20980"/>
                </a:lnTo>
                <a:lnTo>
                  <a:pt x="51528" y="23047"/>
                </a:lnTo>
                <a:lnTo>
                  <a:pt x="48323" y="23431"/>
                </a:lnTo>
                <a:lnTo>
                  <a:pt x="38950" y="24663"/>
                </a:lnTo>
                <a:lnTo>
                  <a:pt x="37947" y="25222"/>
                </a:lnTo>
                <a:lnTo>
                  <a:pt x="29019" y="23990"/>
                </a:lnTo>
                <a:lnTo>
                  <a:pt x="15904" y="21855"/>
                </a:lnTo>
                <a:lnTo>
                  <a:pt x="5376" y="18610"/>
                </a:lnTo>
                <a:lnTo>
                  <a:pt x="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091891" y="5255814"/>
            <a:ext cx="127114" cy="183134"/>
          </a:xfrm>
          <a:custGeom>
            <a:avLst/>
            <a:gdLst/>
            <a:ahLst/>
            <a:cxnLst/>
            <a:rect l="l" t="t" r="r" b="b"/>
            <a:pathLst>
              <a:path w="127114" h="183134">
                <a:moveTo>
                  <a:pt x="0" y="183134"/>
                </a:moveTo>
                <a:lnTo>
                  <a:pt x="3509" y="170394"/>
                </a:lnTo>
                <a:lnTo>
                  <a:pt x="7464" y="160186"/>
                </a:lnTo>
                <a:lnTo>
                  <a:pt x="9817" y="154787"/>
                </a:lnTo>
                <a:lnTo>
                  <a:pt x="12496" y="148653"/>
                </a:lnTo>
                <a:lnTo>
                  <a:pt x="13284" y="148424"/>
                </a:lnTo>
                <a:lnTo>
                  <a:pt x="17627" y="142735"/>
                </a:lnTo>
                <a:lnTo>
                  <a:pt x="28365" y="128579"/>
                </a:lnTo>
                <a:lnTo>
                  <a:pt x="37709" y="116262"/>
                </a:lnTo>
                <a:lnTo>
                  <a:pt x="45890" y="105483"/>
                </a:lnTo>
                <a:lnTo>
                  <a:pt x="53138" y="95942"/>
                </a:lnTo>
                <a:lnTo>
                  <a:pt x="59686" y="87338"/>
                </a:lnTo>
                <a:lnTo>
                  <a:pt x="65763" y="79370"/>
                </a:lnTo>
                <a:lnTo>
                  <a:pt x="71603" y="71737"/>
                </a:lnTo>
                <a:lnTo>
                  <a:pt x="77435" y="64140"/>
                </a:lnTo>
                <a:lnTo>
                  <a:pt x="83490" y="56276"/>
                </a:lnTo>
                <a:lnTo>
                  <a:pt x="90000" y="47846"/>
                </a:lnTo>
                <a:lnTo>
                  <a:pt x="97197" y="38549"/>
                </a:lnTo>
                <a:lnTo>
                  <a:pt x="105310" y="28083"/>
                </a:lnTo>
                <a:lnTo>
                  <a:pt x="114572" y="16149"/>
                </a:lnTo>
                <a:lnTo>
                  <a:pt x="125214" y="2446"/>
                </a:lnTo>
                <a:lnTo>
                  <a:pt x="127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920091" y="6593561"/>
            <a:ext cx="12052" cy="12725"/>
          </a:xfrm>
          <a:custGeom>
            <a:avLst/>
            <a:gdLst/>
            <a:ahLst/>
            <a:cxnLst/>
            <a:rect l="l" t="t" r="r" b="b"/>
            <a:pathLst>
              <a:path w="12052" h="12725">
                <a:moveTo>
                  <a:pt x="0" y="0"/>
                </a:moveTo>
                <a:lnTo>
                  <a:pt x="1333" y="1346"/>
                </a:lnTo>
                <a:lnTo>
                  <a:pt x="12052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550689" y="5522315"/>
            <a:ext cx="274205" cy="998372"/>
          </a:xfrm>
          <a:custGeom>
            <a:avLst/>
            <a:gdLst/>
            <a:ahLst/>
            <a:cxnLst/>
            <a:rect l="l" t="t" r="r" b="b"/>
            <a:pathLst>
              <a:path w="274205" h="998372">
                <a:moveTo>
                  <a:pt x="274205" y="998372"/>
                </a:moveTo>
                <a:lnTo>
                  <a:pt x="228561" y="928738"/>
                </a:lnTo>
                <a:lnTo>
                  <a:pt x="168300" y="871486"/>
                </a:lnTo>
                <a:lnTo>
                  <a:pt x="167970" y="871702"/>
                </a:lnTo>
                <a:lnTo>
                  <a:pt x="135039" y="795261"/>
                </a:lnTo>
                <a:lnTo>
                  <a:pt x="85598" y="728294"/>
                </a:lnTo>
                <a:lnTo>
                  <a:pt x="85267" y="728522"/>
                </a:lnTo>
                <a:lnTo>
                  <a:pt x="66179" y="647496"/>
                </a:lnTo>
                <a:lnTo>
                  <a:pt x="29133" y="573062"/>
                </a:lnTo>
                <a:lnTo>
                  <a:pt x="28689" y="573176"/>
                </a:lnTo>
                <a:lnTo>
                  <a:pt x="24003" y="490029"/>
                </a:lnTo>
                <a:lnTo>
                  <a:pt x="444" y="410349"/>
                </a:lnTo>
                <a:lnTo>
                  <a:pt x="0" y="410349"/>
                </a:lnTo>
                <a:lnTo>
                  <a:pt x="9829" y="327660"/>
                </a:lnTo>
                <a:lnTo>
                  <a:pt x="444" y="245071"/>
                </a:lnTo>
                <a:lnTo>
                  <a:pt x="0" y="244957"/>
                </a:lnTo>
                <a:lnTo>
                  <a:pt x="24003" y="165277"/>
                </a:lnTo>
                <a:lnTo>
                  <a:pt x="29133" y="82245"/>
                </a:lnTo>
                <a:lnTo>
                  <a:pt x="28689" y="82245"/>
                </a:lnTo>
                <a:lnTo>
                  <a:pt x="66179" y="7924"/>
                </a:lnTo>
                <a:lnTo>
                  <a:pt x="68084" y="0"/>
                </a:lnTo>
                <a:lnTo>
                  <a:pt x="66179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618772" y="5255703"/>
            <a:ext cx="281673" cy="288823"/>
          </a:xfrm>
          <a:custGeom>
            <a:avLst/>
            <a:gdLst/>
            <a:ahLst/>
            <a:cxnLst/>
            <a:rect l="l" t="t" r="r" b="b"/>
            <a:pathLst>
              <a:path w="281673" h="288823">
                <a:moveTo>
                  <a:pt x="0" y="266611"/>
                </a:moveTo>
                <a:lnTo>
                  <a:pt x="444" y="264820"/>
                </a:lnTo>
                <a:lnTo>
                  <a:pt x="183248" y="288823"/>
                </a:lnTo>
                <a:lnTo>
                  <a:pt x="213042" y="286359"/>
                </a:lnTo>
                <a:lnTo>
                  <a:pt x="240385" y="274307"/>
                </a:lnTo>
                <a:lnTo>
                  <a:pt x="262369" y="253999"/>
                </a:lnTo>
                <a:lnTo>
                  <a:pt x="276656" y="227888"/>
                </a:lnTo>
                <a:lnTo>
                  <a:pt x="281673" y="198196"/>
                </a:lnTo>
                <a:lnTo>
                  <a:pt x="276656" y="168732"/>
                </a:lnTo>
                <a:lnTo>
                  <a:pt x="262813" y="142849"/>
                </a:lnTo>
                <a:lnTo>
                  <a:pt x="1532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616872" y="5495644"/>
            <a:ext cx="8369" cy="34594"/>
          </a:xfrm>
          <a:custGeom>
            <a:avLst/>
            <a:gdLst/>
            <a:ahLst/>
            <a:cxnLst/>
            <a:rect l="l" t="t" r="r" b="b"/>
            <a:pathLst>
              <a:path w="8369" h="34594">
                <a:moveTo>
                  <a:pt x="0" y="34594"/>
                </a:moveTo>
                <a:lnTo>
                  <a:pt x="8369" y="0"/>
                </a:lnTo>
                <a:lnTo>
                  <a:pt x="2349" y="248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622232" y="5266077"/>
            <a:ext cx="138836" cy="241617"/>
          </a:xfrm>
          <a:custGeom>
            <a:avLst/>
            <a:gdLst/>
            <a:ahLst/>
            <a:cxnLst/>
            <a:rect l="l" t="t" r="r" b="b"/>
            <a:pathLst>
              <a:path w="138836" h="241617">
                <a:moveTo>
                  <a:pt x="0" y="241617"/>
                </a:moveTo>
                <a:lnTo>
                  <a:pt x="14058" y="183248"/>
                </a:lnTo>
                <a:lnTo>
                  <a:pt x="13728" y="183133"/>
                </a:lnTo>
                <a:lnTo>
                  <a:pt x="63500" y="116395"/>
                </a:lnTo>
                <a:lnTo>
                  <a:pt x="96761" y="40182"/>
                </a:lnTo>
                <a:lnTo>
                  <a:pt x="96418" y="39954"/>
                </a:lnTo>
                <a:lnTo>
                  <a:pt x="138836" y="0"/>
                </a:lnTo>
                <a:lnTo>
                  <a:pt x="96418" y="399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625243" y="5291527"/>
            <a:ext cx="165163" cy="204114"/>
          </a:xfrm>
          <a:custGeom>
            <a:avLst/>
            <a:gdLst/>
            <a:ahLst/>
            <a:cxnLst/>
            <a:rect l="l" t="t" r="r" b="b"/>
            <a:pathLst>
              <a:path w="165163" h="204114">
                <a:moveTo>
                  <a:pt x="0" y="204114"/>
                </a:moveTo>
                <a:lnTo>
                  <a:pt x="6146" y="178219"/>
                </a:lnTo>
                <a:lnTo>
                  <a:pt x="97764" y="190271"/>
                </a:lnTo>
                <a:lnTo>
                  <a:pt x="94526" y="177330"/>
                </a:lnTo>
                <a:lnTo>
                  <a:pt x="94526" y="147421"/>
                </a:lnTo>
                <a:lnTo>
                  <a:pt x="104241" y="119075"/>
                </a:lnTo>
                <a:lnTo>
                  <a:pt x="122643" y="95529"/>
                </a:lnTo>
                <a:lnTo>
                  <a:pt x="147650" y="79121"/>
                </a:lnTo>
                <a:lnTo>
                  <a:pt x="165163" y="73431"/>
                </a:lnTo>
                <a:lnTo>
                  <a:pt x="108813" y="0"/>
                </a:lnTo>
                <a:lnTo>
                  <a:pt x="97320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631377" y="5449327"/>
            <a:ext cx="4914" cy="20421"/>
          </a:xfrm>
          <a:custGeom>
            <a:avLst/>
            <a:gdLst/>
            <a:ahLst/>
            <a:cxnLst/>
            <a:rect l="l" t="t" r="r" b="b"/>
            <a:pathLst>
              <a:path w="4914" h="20421">
                <a:moveTo>
                  <a:pt x="4914" y="0"/>
                </a:moveTo>
                <a:lnTo>
                  <a:pt x="0" y="20421"/>
                </a:ln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751353" y="5257145"/>
            <a:ext cx="19189" cy="18084"/>
          </a:xfrm>
          <a:custGeom>
            <a:avLst/>
            <a:gdLst/>
            <a:ahLst/>
            <a:cxnLst/>
            <a:rect l="l" t="t" r="r" b="b"/>
            <a:pathLst>
              <a:path w="19189" h="18084">
                <a:moveTo>
                  <a:pt x="0" y="18084"/>
                </a:moveTo>
                <a:lnTo>
                  <a:pt x="191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761061" y="4983289"/>
            <a:ext cx="363931" cy="282790"/>
          </a:xfrm>
          <a:custGeom>
            <a:avLst/>
            <a:gdLst/>
            <a:ahLst/>
            <a:cxnLst/>
            <a:rect l="l" t="t" r="r" b="b"/>
            <a:pathLst>
              <a:path w="363931" h="282790">
                <a:moveTo>
                  <a:pt x="0" y="282790"/>
                </a:moveTo>
                <a:lnTo>
                  <a:pt x="18186" y="265607"/>
                </a:lnTo>
                <a:lnTo>
                  <a:pt x="64173" y="196303"/>
                </a:lnTo>
                <a:lnTo>
                  <a:pt x="63830" y="196075"/>
                </a:lnTo>
                <a:lnTo>
                  <a:pt x="133477" y="150431"/>
                </a:lnTo>
                <a:lnTo>
                  <a:pt x="190728" y="90169"/>
                </a:lnTo>
                <a:lnTo>
                  <a:pt x="190500" y="89725"/>
                </a:lnTo>
                <a:lnTo>
                  <a:pt x="266954" y="56908"/>
                </a:lnTo>
                <a:lnTo>
                  <a:pt x="333794" y="7467"/>
                </a:lnTo>
                <a:lnTo>
                  <a:pt x="333679" y="7137"/>
                </a:lnTo>
                <a:lnTo>
                  <a:pt x="363931" y="0"/>
                </a:lnTo>
                <a:lnTo>
                  <a:pt x="351878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894535" y="6566333"/>
            <a:ext cx="26898" cy="28575"/>
          </a:xfrm>
          <a:custGeom>
            <a:avLst/>
            <a:gdLst/>
            <a:ahLst/>
            <a:cxnLst/>
            <a:rect l="l" t="t" r="r" b="b"/>
            <a:pathLst>
              <a:path w="26898" h="28575">
                <a:moveTo>
                  <a:pt x="0" y="0"/>
                </a:moveTo>
                <a:lnTo>
                  <a:pt x="26898" y="28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932144" y="6470139"/>
            <a:ext cx="91287" cy="140614"/>
          </a:xfrm>
          <a:custGeom>
            <a:avLst/>
            <a:gdLst/>
            <a:ahLst/>
            <a:cxnLst/>
            <a:rect l="l" t="t" r="r" b="b"/>
            <a:pathLst>
              <a:path w="91287" h="140614">
                <a:moveTo>
                  <a:pt x="0" y="136144"/>
                </a:moveTo>
                <a:lnTo>
                  <a:pt x="4241" y="140614"/>
                </a:lnTo>
                <a:lnTo>
                  <a:pt x="70866" y="25209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144853" y="6457299"/>
            <a:ext cx="25336" cy="20535"/>
          </a:xfrm>
          <a:custGeom>
            <a:avLst/>
            <a:gdLst/>
            <a:ahLst/>
            <a:cxnLst/>
            <a:rect l="l" t="t" r="r" b="b"/>
            <a:pathLst>
              <a:path w="25336" h="20535">
                <a:moveTo>
                  <a:pt x="0" y="0"/>
                </a:moveTo>
                <a:lnTo>
                  <a:pt x="25336" y="205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932815" y="6607068"/>
            <a:ext cx="11379" cy="12052"/>
          </a:xfrm>
          <a:custGeom>
            <a:avLst/>
            <a:gdLst/>
            <a:ahLst/>
            <a:cxnLst/>
            <a:rect l="l" t="t" r="r" b="b"/>
            <a:pathLst>
              <a:path w="11379" h="12052">
                <a:moveTo>
                  <a:pt x="3568" y="3683"/>
                </a:moveTo>
                <a:lnTo>
                  <a:pt x="11379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144850" y="5222222"/>
            <a:ext cx="25336" cy="20421"/>
          </a:xfrm>
          <a:custGeom>
            <a:avLst/>
            <a:gdLst/>
            <a:ahLst/>
            <a:cxnLst/>
            <a:rect l="l" t="t" r="r" b="b"/>
            <a:pathLst>
              <a:path w="25336" h="20421">
                <a:moveTo>
                  <a:pt x="25336" y="0"/>
                </a:moveTo>
                <a:lnTo>
                  <a:pt x="0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936501" y="5089525"/>
            <a:ext cx="86931" cy="140398"/>
          </a:xfrm>
          <a:custGeom>
            <a:avLst/>
            <a:gdLst/>
            <a:ahLst/>
            <a:cxnLst/>
            <a:rect l="l" t="t" r="r" b="b"/>
            <a:pathLst>
              <a:path w="86931" h="140398">
                <a:moveTo>
                  <a:pt x="86931" y="140398"/>
                </a:moveTo>
                <a:lnTo>
                  <a:pt x="66509" y="1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944197" y="6619120"/>
            <a:ext cx="650849" cy="175768"/>
          </a:xfrm>
          <a:custGeom>
            <a:avLst/>
            <a:gdLst/>
            <a:ahLst/>
            <a:cxnLst/>
            <a:rect l="l" t="t" r="r" b="b"/>
            <a:pathLst>
              <a:path w="650849" h="175768">
                <a:moveTo>
                  <a:pt x="0" y="0"/>
                </a:moveTo>
                <a:lnTo>
                  <a:pt x="7365" y="7810"/>
                </a:lnTo>
                <a:lnTo>
                  <a:pt x="7594" y="7467"/>
                </a:lnTo>
                <a:lnTo>
                  <a:pt x="83807" y="40614"/>
                </a:lnTo>
                <a:lnTo>
                  <a:pt x="150545" y="90500"/>
                </a:lnTo>
                <a:lnTo>
                  <a:pt x="150660" y="90055"/>
                </a:lnTo>
                <a:lnTo>
                  <a:pt x="231571" y="109588"/>
                </a:lnTo>
                <a:lnTo>
                  <a:pt x="305892" y="146977"/>
                </a:lnTo>
                <a:lnTo>
                  <a:pt x="306006" y="146646"/>
                </a:lnTo>
                <a:lnTo>
                  <a:pt x="389039" y="151777"/>
                </a:lnTo>
                <a:lnTo>
                  <a:pt x="468718" y="175768"/>
                </a:lnTo>
                <a:lnTo>
                  <a:pt x="468718" y="175323"/>
                </a:lnTo>
                <a:lnTo>
                  <a:pt x="551421" y="165938"/>
                </a:lnTo>
                <a:lnTo>
                  <a:pt x="633996" y="175768"/>
                </a:lnTo>
                <a:lnTo>
                  <a:pt x="633996" y="175323"/>
                </a:lnTo>
                <a:lnTo>
                  <a:pt x="650849" y="170294"/>
                </a:lnTo>
                <a:lnTo>
                  <a:pt x="633996" y="175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044861" y="6499481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385"/>
                </a:lnTo>
                <a:lnTo>
                  <a:pt x="0" y="47764"/>
                </a:lnTo>
                <a:lnTo>
                  <a:pt x="2679" y="32258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231"/>
                </a:lnTo>
                <a:lnTo>
                  <a:pt x="52006" y="0"/>
                </a:lnTo>
                <a:lnTo>
                  <a:pt x="67398" y="3797"/>
                </a:lnTo>
                <a:lnTo>
                  <a:pt x="80683" y="12496"/>
                </a:lnTo>
                <a:lnTo>
                  <a:pt x="90284" y="25006"/>
                </a:lnTo>
                <a:lnTo>
                  <a:pt x="95529" y="39954"/>
                </a:lnTo>
                <a:lnTo>
                  <a:pt x="95529" y="55689"/>
                </a:lnTo>
                <a:lnTo>
                  <a:pt x="90284" y="70764"/>
                </a:lnTo>
                <a:lnTo>
                  <a:pt x="80683" y="83146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044861" y="5104818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500"/>
                </a:lnTo>
                <a:lnTo>
                  <a:pt x="0" y="47879"/>
                </a:lnTo>
                <a:lnTo>
                  <a:pt x="2679" y="32245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898"/>
                </a:lnTo>
                <a:lnTo>
                  <a:pt x="80683" y="12496"/>
                </a:lnTo>
                <a:lnTo>
                  <a:pt x="90284" y="24993"/>
                </a:lnTo>
                <a:lnTo>
                  <a:pt x="95529" y="39954"/>
                </a:lnTo>
                <a:lnTo>
                  <a:pt x="95529" y="55803"/>
                </a:lnTo>
                <a:lnTo>
                  <a:pt x="90284" y="70751"/>
                </a:lnTo>
                <a:lnTo>
                  <a:pt x="80683" y="83248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124988" y="4977596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137042" y="4971352"/>
            <a:ext cx="38722" cy="9144"/>
          </a:xfrm>
          <a:custGeom>
            <a:avLst/>
            <a:gdLst/>
            <a:ahLst/>
            <a:cxnLst/>
            <a:rect l="l" t="t" r="r" b="b"/>
            <a:pathLst>
              <a:path w="38722" h="9144">
                <a:moveTo>
                  <a:pt x="0" y="9144"/>
                </a:moveTo>
                <a:lnTo>
                  <a:pt x="387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803182" y="5194992"/>
            <a:ext cx="42964" cy="47650"/>
          </a:xfrm>
          <a:custGeom>
            <a:avLst/>
            <a:gdLst/>
            <a:ahLst/>
            <a:cxnLst/>
            <a:rect l="l" t="t" r="r" b="b"/>
            <a:pathLst>
              <a:path w="42964" h="47650">
                <a:moveTo>
                  <a:pt x="0" y="0"/>
                </a:moveTo>
                <a:lnTo>
                  <a:pt x="17741" y="27228"/>
                </a:lnTo>
                <a:lnTo>
                  <a:pt x="42964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149091" y="4905171"/>
            <a:ext cx="905637" cy="324751"/>
          </a:xfrm>
          <a:custGeom>
            <a:avLst/>
            <a:gdLst/>
            <a:ahLst/>
            <a:cxnLst/>
            <a:rect l="l" t="t" r="r" b="b"/>
            <a:pathLst>
              <a:path w="905637" h="324751">
                <a:moveTo>
                  <a:pt x="818591" y="324751"/>
                </a:moveTo>
                <a:lnTo>
                  <a:pt x="839012" y="299415"/>
                </a:lnTo>
                <a:lnTo>
                  <a:pt x="905637" y="184023"/>
                </a:lnTo>
                <a:lnTo>
                  <a:pt x="890460" y="167843"/>
                </a:lnTo>
                <a:lnTo>
                  <a:pt x="890231" y="168287"/>
                </a:lnTo>
                <a:lnTo>
                  <a:pt x="814006" y="135026"/>
                </a:lnTo>
                <a:lnTo>
                  <a:pt x="747280" y="85255"/>
                </a:lnTo>
                <a:lnTo>
                  <a:pt x="747166" y="85585"/>
                </a:lnTo>
                <a:lnTo>
                  <a:pt x="666254" y="66167"/>
                </a:lnTo>
                <a:lnTo>
                  <a:pt x="591934" y="28676"/>
                </a:lnTo>
                <a:lnTo>
                  <a:pt x="591820" y="29121"/>
                </a:lnTo>
                <a:lnTo>
                  <a:pt x="508787" y="23990"/>
                </a:lnTo>
                <a:lnTo>
                  <a:pt x="429107" y="0"/>
                </a:lnTo>
                <a:lnTo>
                  <a:pt x="429107" y="444"/>
                </a:lnTo>
                <a:lnTo>
                  <a:pt x="346519" y="9702"/>
                </a:lnTo>
                <a:lnTo>
                  <a:pt x="263829" y="0"/>
                </a:lnTo>
                <a:lnTo>
                  <a:pt x="263829" y="444"/>
                </a:lnTo>
                <a:lnTo>
                  <a:pt x="184150" y="23990"/>
                </a:lnTo>
                <a:lnTo>
                  <a:pt x="101003" y="28676"/>
                </a:lnTo>
                <a:lnTo>
                  <a:pt x="101117" y="29121"/>
                </a:lnTo>
                <a:lnTo>
                  <a:pt x="26670" y="66167"/>
                </a:lnTo>
                <a:lnTo>
                  <a:pt x="0" y="72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333234" y="6770894"/>
            <a:ext cx="8699" cy="2565"/>
          </a:xfrm>
          <a:custGeom>
            <a:avLst/>
            <a:gdLst/>
            <a:ahLst/>
            <a:cxnLst/>
            <a:rect l="l" t="t" r="r" b="b"/>
            <a:pathLst>
              <a:path w="8699" h="2565">
                <a:moveTo>
                  <a:pt x="0" y="0"/>
                </a:moveTo>
                <a:lnTo>
                  <a:pt x="869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341940" y="6773459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12052" y="3682"/>
                </a:moveTo>
                <a:lnTo>
                  <a:pt x="36156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434008" y="6551597"/>
            <a:ext cx="111264" cy="23774"/>
          </a:xfrm>
          <a:custGeom>
            <a:avLst/>
            <a:gdLst/>
            <a:ahLst/>
            <a:cxnLst/>
            <a:rect l="l" t="t" r="r" b="b"/>
            <a:pathLst>
              <a:path w="111264" h="23774">
                <a:moveTo>
                  <a:pt x="0" y="23774"/>
                </a:moveTo>
                <a:lnTo>
                  <a:pt x="24993" y="7366"/>
                </a:lnTo>
                <a:lnTo>
                  <a:pt x="54013" y="0"/>
                </a:lnTo>
                <a:lnTo>
                  <a:pt x="83820" y="2463"/>
                </a:lnTo>
                <a:lnTo>
                  <a:pt x="111264" y="14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648393" y="6770891"/>
            <a:ext cx="9486" cy="2794"/>
          </a:xfrm>
          <a:custGeom>
            <a:avLst/>
            <a:gdLst/>
            <a:ahLst/>
            <a:cxnLst/>
            <a:rect l="l" t="t" r="r" b="b"/>
            <a:pathLst>
              <a:path w="9486" h="2794">
                <a:moveTo>
                  <a:pt x="0" y="2794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378098" y="6703156"/>
            <a:ext cx="220192" cy="86258"/>
          </a:xfrm>
          <a:custGeom>
            <a:avLst/>
            <a:gdLst/>
            <a:ahLst/>
            <a:cxnLst/>
            <a:rect l="l" t="t" r="r" b="b"/>
            <a:pathLst>
              <a:path w="220192" h="86258">
                <a:moveTo>
                  <a:pt x="0" y="81241"/>
                </a:moveTo>
                <a:lnTo>
                  <a:pt x="14617" y="85597"/>
                </a:lnTo>
                <a:lnTo>
                  <a:pt x="49999" y="0"/>
                </a:lnTo>
                <a:lnTo>
                  <a:pt x="55905" y="5905"/>
                </a:lnTo>
                <a:lnTo>
                  <a:pt x="80911" y="22313"/>
                </a:lnTo>
                <a:lnTo>
                  <a:pt x="109931" y="29679"/>
                </a:lnTo>
                <a:lnTo>
                  <a:pt x="139725" y="27228"/>
                </a:lnTo>
                <a:lnTo>
                  <a:pt x="167182" y="15176"/>
                </a:lnTo>
                <a:lnTo>
                  <a:pt x="184924" y="0"/>
                </a:lnTo>
                <a:lnTo>
                  <a:pt x="220192" y="85255"/>
                </a:lnTo>
                <a:lnTo>
                  <a:pt x="216954" y="86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392710" y="6788754"/>
            <a:ext cx="20205" cy="6134"/>
          </a:xfrm>
          <a:custGeom>
            <a:avLst/>
            <a:gdLst/>
            <a:ahLst/>
            <a:cxnLst/>
            <a:rect l="l" t="t" r="r" b="b"/>
            <a:pathLst>
              <a:path w="20205" h="6134">
                <a:moveTo>
                  <a:pt x="20205" y="5689"/>
                </a:moveTo>
                <a:lnTo>
                  <a:pt x="20205" y="6134"/>
                </a:lnTo>
                <a:lnTo>
                  <a:pt x="0" y="0"/>
                </a:lnTo>
                <a:lnTo>
                  <a:pt x="20205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394284" y="4910747"/>
            <a:ext cx="202552" cy="445731"/>
          </a:xfrm>
          <a:custGeom>
            <a:avLst/>
            <a:gdLst/>
            <a:ahLst/>
            <a:cxnLst/>
            <a:rect l="l" t="t" r="r" b="b"/>
            <a:pathLst>
              <a:path w="202552" h="445731">
                <a:moveTo>
                  <a:pt x="202552" y="0"/>
                </a:moveTo>
                <a:lnTo>
                  <a:pt x="163601" y="445731"/>
                </a:lnTo>
                <a:lnTo>
                  <a:pt x="124650" y="445731"/>
                </a:lnTo>
                <a:lnTo>
                  <a:pt x="124650" y="131470"/>
                </a:lnTo>
                <a:lnTo>
                  <a:pt x="77889" y="131470"/>
                </a:lnTo>
                <a:lnTo>
                  <a:pt x="77889" y="445731"/>
                </a:lnTo>
                <a:lnTo>
                  <a:pt x="38938" y="445731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582994" y="6776137"/>
            <a:ext cx="57023" cy="16852"/>
          </a:xfrm>
          <a:custGeom>
            <a:avLst/>
            <a:gdLst/>
            <a:ahLst/>
            <a:cxnLst/>
            <a:rect l="l" t="t" r="r" b="b"/>
            <a:pathLst>
              <a:path w="57023" h="16852">
                <a:moveTo>
                  <a:pt x="0" y="16852"/>
                </a:moveTo>
                <a:lnTo>
                  <a:pt x="57023" y="0"/>
                </a:lnTo>
                <a:lnTo>
                  <a:pt x="1529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619154" y="6771674"/>
            <a:ext cx="36156" cy="10604"/>
          </a:xfrm>
          <a:custGeom>
            <a:avLst/>
            <a:gdLst/>
            <a:ahLst/>
            <a:cxnLst/>
            <a:rect l="l" t="t" r="r" b="b"/>
            <a:pathLst>
              <a:path w="36156" h="10604">
                <a:moveTo>
                  <a:pt x="0" y="10604"/>
                </a:moveTo>
                <a:lnTo>
                  <a:pt x="29235" y="2006"/>
                </a:lnTo>
                <a:lnTo>
                  <a:pt x="36156" y="0"/>
                </a:lnTo>
                <a:lnTo>
                  <a:pt x="20866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655315" y="6718106"/>
            <a:ext cx="204901" cy="53568"/>
          </a:xfrm>
          <a:custGeom>
            <a:avLst/>
            <a:gdLst/>
            <a:ahLst/>
            <a:cxnLst/>
            <a:rect l="l" t="t" r="r" b="b"/>
            <a:pathLst>
              <a:path w="204901" h="53568">
                <a:moveTo>
                  <a:pt x="0" y="53568"/>
                </a:moveTo>
                <a:lnTo>
                  <a:pt x="2565" y="52793"/>
                </a:lnTo>
                <a:lnTo>
                  <a:pt x="85712" y="47993"/>
                </a:lnTo>
                <a:lnTo>
                  <a:pt x="85598" y="47650"/>
                </a:lnTo>
                <a:lnTo>
                  <a:pt x="160032" y="10604"/>
                </a:lnTo>
                <a:lnTo>
                  <a:pt x="204901" y="0"/>
                </a:lnTo>
                <a:lnTo>
                  <a:pt x="160032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860211" y="6712417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146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803182" y="6457298"/>
            <a:ext cx="42964" cy="47764"/>
          </a:xfrm>
          <a:custGeom>
            <a:avLst/>
            <a:gdLst/>
            <a:ahLst/>
            <a:cxnLst/>
            <a:rect l="l" t="t" r="r" b="b"/>
            <a:pathLst>
              <a:path w="42964" h="47764">
                <a:moveTo>
                  <a:pt x="0" y="47764"/>
                </a:moveTo>
                <a:lnTo>
                  <a:pt x="17741" y="20535"/>
                </a:lnTo>
                <a:lnTo>
                  <a:pt x="429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967683" y="6470134"/>
            <a:ext cx="86931" cy="140385"/>
          </a:xfrm>
          <a:custGeom>
            <a:avLst/>
            <a:gdLst/>
            <a:ahLst/>
            <a:cxnLst/>
            <a:rect l="l" t="t" r="r" b="b"/>
            <a:pathLst>
              <a:path w="86931" h="140385">
                <a:moveTo>
                  <a:pt x="0" y="0"/>
                </a:moveTo>
                <a:lnTo>
                  <a:pt x="20421" y="25222"/>
                </a:lnTo>
                <a:lnTo>
                  <a:pt x="86931" y="140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851952" y="6558743"/>
            <a:ext cx="88506" cy="36499"/>
          </a:xfrm>
          <a:custGeom>
            <a:avLst/>
            <a:gdLst/>
            <a:ahLst/>
            <a:cxnLst/>
            <a:rect l="l" t="t" r="r" b="b"/>
            <a:pathLst>
              <a:path w="88506" h="36499">
                <a:moveTo>
                  <a:pt x="0" y="0"/>
                </a:moveTo>
                <a:lnTo>
                  <a:pt x="673" y="4127"/>
                </a:lnTo>
                <a:lnTo>
                  <a:pt x="8255" y="18084"/>
                </a:lnTo>
                <a:lnTo>
                  <a:pt x="19862" y="28790"/>
                </a:lnTo>
                <a:lnTo>
                  <a:pt x="34366" y="35153"/>
                </a:lnTo>
                <a:lnTo>
                  <a:pt x="50114" y="36499"/>
                </a:lnTo>
                <a:lnTo>
                  <a:pt x="65506" y="32588"/>
                </a:lnTo>
                <a:lnTo>
                  <a:pt x="78460" y="24104"/>
                </a:lnTo>
                <a:lnTo>
                  <a:pt x="88506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850051" y="6499476"/>
            <a:ext cx="90398" cy="59270"/>
          </a:xfrm>
          <a:custGeom>
            <a:avLst/>
            <a:gdLst/>
            <a:ahLst/>
            <a:cxnLst/>
            <a:rect l="l" t="t" r="r" b="b"/>
            <a:pathLst>
              <a:path w="90398" h="59270">
                <a:moveTo>
                  <a:pt x="90398" y="25006"/>
                </a:moveTo>
                <a:lnTo>
                  <a:pt x="80695" y="12509"/>
                </a:lnTo>
                <a:lnTo>
                  <a:pt x="67411" y="3797"/>
                </a:lnTo>
                <a:lnTo>
                  <a:pt x="52006" y="0"/>
                </a:lnTo>
                <a:lnTo>
                  <a:pt x="36271" y="1231"/>
                </a:lnTo>
                <a:lnTo>
                  <a:pt x="21755" y="7594"/>
                </a:lnTo>
                <a:lnTo>
                  <a:pt x="10159" y="18313"/>
                </a:lnTo>
                <a:lnTo>
                  <a:pt x="2565" y="32257"/>
                </a:lnTo>
                <a:lnTo>
                  <a:pt x="0" y="47764"/>
                </a:lnTo>
                <a:lnTo>
                  <a:pt x="1892" y="592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850060" y="5104817"/>
            <a:ext cx="90385" cy="76669"/>
          </a:xfrm>
          <a:custGeom>
            <a:avLst/>
            <a:gdLst/>
            <a:ahLst/>
            <a:cxnLst/>
            <a:rect l="l" t="t" r="r" b="b"/>
            <a:pathLst>
              <a:path w="90385" h="76669">
                <a:moveTo>
                  <a:pt x="9817" y="76669"/>
                </a:moveTo>
                <a:lnTo>
                  <a:pt x="2565" y="63499"/>
                </a:lnTo>
                <a:lnTo>
                  <a:pt x="0" y="47878"/>
                </a:lnTo>
                <a:lnTo>
                  <a:pt x="2565" y="32257"/>
                </a:lnTo>
                <a:lnTo>
                  <a:pt x="10147" y="18414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911"/>
                </a:lnTo>
                <a:lnTo>
                  <a:pt x="80683" y="12496"/>
                </a:lnTo>
                <a:lnTo>
                  <a:pt x="90385" y="25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859881" y="5175573"/>
            <a:ext cx="80568" cy="25006"/>
          </a:xfrm>
          <a:custGeom>
            <a:avLst/>
            <a:gdLst/>
            <a:ahLst/>
            <a:cxnLst/>
            <a:rect l="l" t="t" r="r" b="b"/>
            <a:pathLst>
              <a:path w="80568" h="25006">
                <a:moveTo>
                  <a:pt x="80568" y="0"/>
                </a:moveTo>
                <a:lnTo>
                  <a:pt x="70865" y="12496"/>
                </a:lnTo>
                <a:lnTo>
                  <a:pt x="57581" y="21094"/>
                </a:lnTo>
                <a:lnTo>
                  <a:pt x="42176" y="25006"/>
                </a:lnTo>
                <a:lnTo>
                  <a:pt x="26441" y="23660"/>
                </a:lnTo>
                <a:lnTo>
                  <a:pt x="11925" y="1729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872265" y="6714646"/>
            <a:ext cx="2565" cy="673"/>
          </a:xfrm>
          <a:custGeom>
            <a:avLst/>
            <a:gdLst/>
            <a:ahLst/>
            <a:cxnLst/>
            <a:rect l="l" t="t" r="r" b="b"/>
            <a:pathLst>
              <a:path w="2565" h="673">
                <a:moveTo>
                  <a:pt x="0" y="673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884317" y="6520685"/>
            <a:ext cx="281901" cy="191731"/>
          </a:xfrm>
          <a:custGeom>
            <a:avLst/>
            <a:gdLst/>
            <a:ahLst/>
            <a:cxnLst/>
            <a:rect l="l" t="t" r="r" b="b"/>
            <a:pathLst>
              <a:path w="281901" h="191731">
                <a:moveTo>
                  <a:pt x="0" y="191731"/>
                </a:moveTo>
                <a:lnTo>
                  <a:pt x="12052" y="188937"/>
                </a:lnTo>
                <a:lnTo>
                  <a:pt x="11938" y="188493"/>
                </a:lnTo>
                <a:lnTo>
                  <a:pt x="78790" y="139052"/>
                </a:lnTo>
                <a:lnTo>
                  <a:pt x="155232" y="106248"/>
                </a:lnTo>
                <a:lnTo>
                  <a:pt x="155016" y="105905"/>
                </a:lnTo>
                <a:lnTo>
                  <a:pt x="212255" y="45643"/>
                </a:lnTo>
                <a:lnTo>
                  <a:pt x="2819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053057" y="5087409"/>
            <a:ext cx="387362" cy="1306614"/>
          </a:xfrm>
          <a:custGeom>
            <a:avLst/>
            <a:gdLst/>
            <a:ahLst/>
            <a:cxnLst/>
            <a:rect l="l" t="t" r="r" b="b"/>
            <a:pathLst>
              <a:path w="387362" h="1306614">
                <a:moveTo>
                  <a:pt x="219405" y="1306614"/>
                </a:moveTo>
                <a:lnTo>
                  <a:pt x="219075" y="1306385"/>
                </a:lnTo>
                <a:lnTo>
                  <a:pt x="252323" y="1230160"/>
                </a:lnTo>
                <a:lnTo>
                  <a:pt x="302094" y="1163434"/>
                </a:lnTo>
                <a:lnTo>
                  <a:pt x="301764" y="1163205"/>
                </a:lnTo>
                <a:lnTo>
                  <a:pt x="321183" y="1082408"/>
                </a:lnTo>
                <a:lnTo>
                  <a:pt x="358686" y="1008087"/>
                </a:lnTo>
                <a:lnTo>
                  <a:pt x="358241" y="1007973"/>
                </a:lnTo>
                <a:lnTo>
                  <a:pt x="363359" y="924940"/>
                </a:lnTo>
                <a:lnTo>
                  <a:pt x="387362" y="845261"/>
                </a:lnTo>
                <a:lnTo>
                  <a:pt x="386918" y="845261"/>
                </a:lnTo>
                <a:lnTo>
                  <a:pt x="377545" y="762558"/>
                </a:lnTo>
                <a:lnTo>
                  <a:pt x="387362" y="679869"/>
                </a:lnTo>
                <a:lnTo>
                  <a:pt x="386918" y="679983"/>
                </a:lnTo>
                <a:lnTo>
                  <a:pt x="363359" y="600176"/>
                </a:lnTo>
                <a:lnTo>
                  <a:pt x="358686" y="517156"/>
                </a:lnTo>
                <a:lnTo>
                  <a:pt x="358241" y="517156"/>
                </a:lnTo>
                <a:lnTo>
                  <a:pt x="321183" y="442823"/>
                </a:lnTo>
                <a:lnTo>
                  <a:pt x="302094" y="361810"/>
                </a:lnTo>
                <a:lnTo>
                  <a:pt x="301764" y="361924"/>
                </a:lnTo>
                <a:lnTo>
                  <a:pt x="252323" y="295071"/>
                </a:lnTo>
                <a:lnTo>
                  <a:pt x="219405" y="218617"/>
                </a:lnTo>
                <a:lnTo>
                  <a:pt x="219075" y="218846"/>
                </a:lnTo>
                <a:lnTo>
                  <a:pt x="158800" y="161480"/>
                </a:lnTo>
                <a:lnTo>
                  <a:pt x="113157" y="91960"/>
                </a:lnTo>
                <a:lnTo>
                  <a:pt x="112826" y="92176"/>
                </a:lnTo>
                <a:lnTo>
                  <a:pt x="43522" y="4631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065108" y="5100242"/>
            <a:ext cx="31470" cy="33477"/>
          </a:xfrm>
          <a:custGeom>
            <a:avLst/>
            <a:gdLst/>
            <a:ahLst/>
            <a:cxnLst/>
            <a:rect l="l" t="t" r="r" b="b"/>
            <a:pathLst>
              <a:path w="31470" h="33477">
                <a:moveTo>
                  <a:pt x="0" y="0"/>
                </a:moveTo>
                <a:lnTo>
                  <a:pt x="3147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054727" y="5089194"/>
            <a:ext cx="7251" cy="7810"/>
          </a:xfrm>
          <a:custGeom>
            <a:avLst/>
            <a:gdLst/>
            <a:ahLst/>
            <a:cxnLst/>
            <a:rect l="l" t="t" r="r" b="b"/>
            <a:pathLst>
              <a:path w="7251" h="7810">
                <a:moveTo>
                  <a:pt x="0" y="0"/>
                </a:moveTo>
                <a:lnTo>
                  <a:pt x="7251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371889" y="5520536"/>
            <a:ext cx="2349" cy="9702"/>
          </a:xfrm>
          <a:custGeom>
            <a:avLst/>
            <a:gdLst/>
            <a:ahLst/>
            <a:cxnLst/>
            <a:rect l="l" t="t" r="r" b="b"/>
            <a:pathLst>
              <a:path w="2349" h="9702">
                <a:moveTo>
                  <a:pt x="2349" y="970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091886" y="5438947"/>
            <a:ext cx="53238" cy="98209"/>
          </a:xfrm>
          <a:custGeom>
            <a:avLst/>
            <a:gdLst/>
            <a:ahLst/>
            <a:cxnLst/>
            <a:rect l="l" t="t" r="r" b="b"/>
            <a:pathLst>
              <a:path w="53238" h="98209">
                <a:moveTo>
                  <a:pt x="53238" y="98209"/>
                </a:moveTo>
                <a:lnTo>
                  <a:pt x="28130" y="81800"/>
                </a:lnTo>
                <a:lnTo>
                  <a:pt x="9829" y="58254"/>
                </a:lnTo>
                <a:lnTo>
                  <a:pt x="0" y="299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200698" y="5291748"/>
            <a:ext cx="159258" cy="190055"/>
          </a:xfrm>
          <a:custGeom>
            <a:avLst/>
            <a:gdLst/>
            <a:ahLst/>
            <a:cxnLst/>
            <a:rect l="l" t="t" r="r" b="b"/>
            <a:pathLst>
              <a:path w="159258" h="190055">
                <a:moveTo>
                  <a:pt x="159258" y="178003"/>
                </a:moveTo>
                <a:lnTo>
                  <a:pt x="67411" y="190055"/>
                </a:lnTo>
                <a:lnTo>
                  <a:pt x="71882" y="162153"/>
                </a:lnTo>
                <a:lnTo>
                  <a:pt x="66967" y="132689"/>
                </a:lnTo>
                <a:lnTo>
                  <a:pt x="52679" y="106349"/>
                </a:lnTo>
                <a:lnTo>
                  <a:pt x="30581" y="86042"/>
                </a:lnTo>
                <a:lnTo>
                  <a:pt x="3238" y="73990"/>
                </a:lnTo>
                <a:lnTo>
                  <a:pt x="0" y="73202"/>
                </a:lnTo>
                <a:lnTo>
                  <a:pt x="5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364193" y="5487605"/>
            <a:ext cx="10045" cy="42633"/>
          </a:xfrm>
          <a:custGeom>
            <a:avLst/>
            <a:gdLst/>
            <a:ahLst/>
            <a:cxnLst/>
            <a:rect l="l" t="t" r="r" b="b"/>
            <a:pathLst>
              <a:path w="10045" h="42633">
                <a:moveTo>
                  <a:pt x="10045" y="426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45232" y="5904989"/>
            <a:ext cx="444" cy="6032"/>
          </a:xfrm>
          <a:custGeom>
            <a:avLst/>
            <a:gdLst/>
            <a:ahLst/>
            <a:cxnLst/>
            <a:rect l="l" t="t" r="r" b="b"/>
            <a:pathLst>
              <a:path w="444" h="6032">
                <a:moveTo>
                  <a:pt x="0" y="0"/>
                </a:moveTo>
                <a:lnTo>
                  <a:pt x="444" y="60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5233" y="5788592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444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452825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8254" y="53784"/>
                </a:moveTo>
                <a:lnTo>
                  <a:pt x="2565" y="2599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452825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8254" y="0"/>
                </a:moveTo>
                <a:lnTo>
                  <a:pt x="2565" y="27901"/>
                </a:lnTo>
                <a:lnTo>
                  <a:pt x="0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276879" y="687769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29349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275759" y="4816336"/>
            <a:ext cx="30467" cy="6134"/>
          </a:xfrm>
          <a:custGeom>
            <a:avLst/>
            <a:gdLst/>
            <a:ahLst/>
            <a:cxnLst/>
            <a:rect l="l" t="t" r="r" b="b"/>
            <a:pathLst>
              <a:path w="30467" h="6134">
                <a:moveTo>
                  <a:pt x="0" y="6134"/>
                </a:moveTo>
                <a:lnTo>
                  <a:pt x="3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337474" y="6889974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337474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550630" y="688997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550630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684771" y="6877471"/>
            <a:ext cx="30581" cy="6146"/>
          </a:xfrm>
          <a:custGeom>
            <a:avLst/>
            <a:gdLst/>
            <a:ahLst/>
            <a:cxnLst/>
            <a:rect l="l" t="t" r="r" b="b"/>
            <a:pathLst>
              <a:path w="30581" h="6146">
                <a:moveTo>
                  <a:pt x="30581" y="0"/>
                </a:move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684776" y="481633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0" y="0"/>
                </a:moveTo>
                <a:lnTo>
                  <a:pt x="29349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30032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0" y="53784"/>
                </a:moveTo>
                <a:lnTo>
                  <a:pt x="5588" y="25996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530032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0" y="0"/>
                </a:moveTo>
                <a:lnTo>
                  <a:pt x="5588" y="27901"/>
                </a:lnTo>
                <a:lnTo>
                  <a:pt x="8255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545433" y="5904990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0" y="636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545433" y="5789038"/>
            <a:ext cx="444" cy="5918"/>
          </a:xfrm>
          <a:custGeom>
            <a:avLst/>
            <a:gdLst/>
            <a:ahLst/>
            <a:cxnLst/>
            <a:rect l="l" t="t" r="r" b="b"/>
            <a:pathLst>
              <a:path w="444" h="5918">
                <a:moveTo>
                  <a:pt x="0" y="0"/>
                </a:moveTo>
                <a:lnTo>
                  <a:pt x="444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382625" y="5474888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165722"/>
                </a:moveTo>
                <a:lnTo>
                  <a:pt x="774" y="159918"/>
                </a:lnTo>
                <a:lnTo>
                  <a:pt x="2235" y="154114"/>
                </a:lnTo>
                <a:lnTo>
                  <a:pt x="6229" y="137634"/>
                </a:lnTo>
                <a:lnTo>
                  <a:pt x="9393" y="124373"/>
                </a:lnTo>
                <a:lnTo>
                  <a:pt x="11989" y="113384"/>
                </a:lnTo>
                <a:lnTo>
                  <a:pt x="14280" y="103725"/>
                </a:lnTo>
                <a:lnTo>
                  <a:pt x="16527" y="94449"/>
                </a:lnTo>
                <a:lnTo>
                  <a:pt x="18995" y="84614"/>
                </a:lnTo>
                <a:lnTo>
                  <a:pt x="21944" y="73273"/>
                </a:lnTo>
                <a:lnTo>
                  <a:pt x="25637" y="59482"/>
                </a:lnTo>
                <a:lnTo>
                  <a:pt x="29235" y="46304"/>
                </a:lnTo>
                <a:lnTo>
                  <a:pt x="33199" y="31954"/>
                </a:lnTo>
                <a:lnTo>
                  <a:pt x="36192" y="22160"/>
                </a:lnTo>
                <a:lnTo>
                  <a:pt x="39790" y="12108"/>
                </a:lnTo>
                <a:lnTo>
                  <a:pt x="444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385974" y="6075514"/>
            <a:ext cx="41071" cy="149542"/>
          </a:xfrm>
          <a:custGeom>
            <a:avLst/>
            <a:gdLst/>
            <a:ahLst/>
            <a:cxnLst/>
            <a:rect l="l" t="t" r="r" b="b"/>
            <a:pathLst>
              <a:path w="41071" h="149542">
                <a:moveTo>
                  <a:pt x="0" y="0"/>
                </a:moveTo>
                <a:lnTo>
                  <a:pt x="673" y="4914"/>
                </a:lnTo>
                <a:lnTo>
                  <a:pt x="1778" y="9931"/>
                </a:lnTo>
                <a:lnTo>
                  <a:pt x="5654" y="25782"/>
                </a:lnTo>
                <a:lnTo>
                  <a:pt x="8555" y="37594"/>
                </a:lnTo>
                <a:lnTo>
                  <a:pt x="10958" y="47276"/>
                </a:lnTo>
                <a:lnTo>
                  <a:pt x="13341" y="56735"/>
                </a:lnTo>
                <a:lnTo>
                  <a:pt x="16182" y="67881"/>
                </a:lnTo>
                <a:lnTo>
                  <a:pt x="19959" y="82622"/>
                </a:lnTo>
                <a:lnTo>
                  <a:pt x="20980" y="86601"/>
                </a:lnTo>
                <a:lnTo>
                  <a:pt x="23101" y="94970"/>
                </a:lnTo>
                <a:lnTo>
                  <a:pt x="25895" y="103238"/>
                </a:lnTo>
                <a:lnTo>
                  <a:pt x="30422" y="117471"/>
                </a:lnTo>
                <a:lnTo>
                  <a:pt x="33559" y="127167"/>
                </a:lnTo>
                <a:lnTo>
                  <a:pt x="36918" y="137243"/>
                </a:lnTo>
                <a:lnTo>
                  <a:pt x="41071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418902" y="6225059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6248" y="673"/>
                </a:lnTo>
                <a:lnTo>
                  <a:pt x="6019" y="774"/>
                </a:lnTo>
                <a:lnTo>
                  <a:pt x="4572" y="2006"/>
                </a:lnTo>
                <a:lnTo>
                  <a:pt x="2997" y="3124"/>
                </a:lnTo>
                <a:lnTo>
                  <a:pt x="2781" y="3352"/>
                </a:lnTo>
                <a:lnTo>
                  <a:pt x="1778" y="5016"/>
                </a:lnTo>
                <a:lnTo>
                  <a:pt x="660" y="6591"/>
                </a:lnTo>
                <a:lnTo>
                  <a:pt x="546" y="6807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384970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0" y="107365"/>
                </a:moveTo>
                <a:lnTo>
                  <a:pt x="1117" y="100330"/>
                </a:lnTo>
                <a:lnTo>
                  <a:pt x="2781" y="93306"/>
                </a:lnTo>
                <a:lnTo>
                  <a:pt x="6658" y="77455"/>
                </a:lnTo>
                <a:lnTo>
                  <a:pt x="9559" y="65643"/>
                </a:lnTo>
                <a:lnTo>
                  <a:pt x="11962" y="55961"/>
                </a:lnTo>
                <a:lnTo>
                  <a:pt x="14345" y="46502"/>
                </a:lnTo>
                <a:lnTo>
                  <a:pt x="17186" y="35356"/>
                </a:lnTo>
                <a:lnTo>
                  <a:pt x="20963" y="20615"/>
                </a:lnTo>
                <a:lnTo>
                  <a:pt x="21983" y="16637"/>
                </a:lnTo>
                <a:lnTo>
                  <a:pt x="24104" y="8267"/>
                </a:lnTo>
                <a:lnTo>
                  <a:pt x="26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492660" y="6175843"/>
            <a:ext cx="783551" cy="704646"/>
          </a:xfrm>
          <a:custGeom>
            <a:avLst/>
            <a:gdLst/>
            <a:ahLst/>
            <a:cxnLst/>
            <a:rect l="l" t="t" r="r" b="b"/>
            <a:pathLst>
              <a:path w="783551" h="704646">
                <a:moveTo>
                  <a:pt x="0" y="0"/>
                </a:moveTo>
                <a:lnTo>
                  <a:pt x="5117" y="15930"/>
                </a:lnTo>
                <a:lnTo>
                  <a:pt x="9199" y="28418"/>
                </a:lnTo>
                <a:lnTo>
                  <a:pt x="12690" y="38640"/>
                </a:lnTo>
                <a:lnTo>
                  <a:pt x="16035" y="47772"/>
                </a:lnTo>
                <a:lnTo>
                  <a:pt x="19679" y="56988"/>
                </a:lnTo>
                <a:lnTo>
                  <a:pt x="24065" y="67466"/>
                </a:lnTo>
                <a:lnTo>
                  <a:pt x="29639" y="80381"/>
                </a:lnTo>
                <a:lnTo>
                  <a:pt x="34493" y="91516"/>
                </a:lnTo>
                <a:lnTo>
                  <a:pt x="41186" y="106971"/>
                </a:lnTo>
                <a:lnTo>
                  <a:pt x="46549" y="119224"/>
                </a:lnTo>
                <a:lnTo>
                  <a:pt x="51081" y="129285"/>
                </a:lnTo>
                <a:lnTo>
                  <a:pt x="55281" y="138164"/>
                </a:lnTo>
                <a:lnTo>
                  <a:pt x="59648" y="146870"/>
                </a:lnTo>
                <a:lnTo>
                  <a:pt x="64680" y="156411"/>
                </a:lnTo>
                <a:lnTo>
                  <a:pt x="70877" y="167799"/>
                </a:lnTo>
                <a:lnTo>
                  <a:pt x="78736" y="182042"/>
                </a:lnTo>
                <a:lnTo>
                  <a:pt x="80022" y="184365"/>
                </a:lnTo>
                <a:lnTo>
                  <a:pt x="88151" y="199094"/>
                </a:lnTo>
                <a:lnTo>
                  <a:pt x="100157" y="220339"/>
                </a:lnTo>
                <a:lnTo>
                  <a:pt x="110425" y="237009"/>
                </a:lnTo>
                <a:lnTo>
                  <a:pt x="123676" y="256750"/>
                </a:lnTo>
                <a:lnTo>
                  <a:pt x="134366" y="272300"/>
                </a:lnTo>
                <a:lnTo>
                  <a:pt x="151558" y="297120"/>
                </a:lnTo>
                <a:lnTo>
                  <a:pt x="163822" y="313979"/>
                </a:lnTo>
                <a:lnTo>
                  <a:pt x="176624" y="330042"/>
                </a:lnTo>
                <a:lnTo>
                  <a:pt x="195431" y="352477"/>
                </a:lnTo>
                <a:lnTo>
                  <a:pt x="207982" y="367298"/>
                </a:lnTo>
                <a:lnTo>
                  <a:pt x="223939" y="385785"/>
                </a:lnTo>
                <a:lnTo>
                  <a:pt x="237250" y="400124"/>
                </a:lnTo>
                <a:lnTo>
                  <a:pt x="254057" y="416885"/>
                </a:lnTo>
                <a:lnTo>
                  <a:pt x="267627" y="430110"/>
                </a:lnTo>
                <a:lnTo>
                  <a:pt x="289318" y="451113"/>
                </a:lnTo>
                <a:lnTo>
                  <a:pt x="304631" y="465282"/>
                </a:lnTo>
                <a:lnTo>
                  <a:pt x="320312" y="478551"/>
                </a:lnTo>
                <a:lnTo>
                  <a:pt x="343108" y="496857"/>
                </a:lnTo>
                <a:lnTo>
                  <a:pt x="358346" y="508991"/>
                </a:lnTo>
                <a:lnTo>
                  <a:pt x="377588" y="524007"/>
                </a:lnTo>
                <a:lnTo>
                  <a:pt x="393455" y="535479"/>
                </a:lnTo>
                <a:lnTo>
                  <a:pt x="413219" y="548657"/>
                </a:lnTo>
                <a:lnTo>
                  <a:pt x="429107" y="559003"/>
                </a:lnTo>
                <a:lnTo>
                  <a:pt x="454527" y="575334"/>
                </a:lnTo>
                <a:lnTo>
                  <a:pt x="472307" y="586207"/>
                </a:lnTo>
                <a:lnTo>
                  <a:pt x="490261" y="596154"/>
                </a:lnTo>
                <a:lnTo>
                  <a:pt x="516204" y="609710"/>
                </a:lnTo>
                <a:lnTo>
                  <a:pt x="533449" y="618599"/>
                </a:lnTo>
                <a:lnTo>
                  <a:pt x="555243" y="629567"/>
                </a:lnTo>
                <a:lnTo>
                  <a:pt x="573033" y="637714"/>
                </a:lnTo>
                <a:lnTo>
                  <a:pt x="595015" y="646764"/>
                </a:lnTo>
                <a:lnTo>
                  <a:pt x="612571" y="653757"/>
                </a:lnTo>
                <a:lnTo>
                  <a:pt x="628202" y="659973"/>
                </a:lnTo>
                <a:lnTo>
                  <a:pt x="640651" y="664833"/>
                </a:lnTo>
                <a:lnTo>
                  <a:pt x="650974" y="668713"/>
                </a:lnTo>
                <a:lnTo>
                  <a:pt x="660229" y="671988"/>
                </a:lnTo>
                <a:lnTo>
                  <a:pt x="669473" y="675032"/>
                </a:lnTo>
                <a:lnTo>
                  <a:pt x="679764" y="678222"/>
                </a:lnTo>
                <a:lnTo>
                  <a:pt x="692160" y="681933"/>
                </a:lnTo>
                <a:lnTo>
                  <a:pt x="707716" y="686539"/>
                </a:lnTo>
                <a:lnTo>
                  <a:pt x="710450" y="687349"/>
                </a:lnTo>
                <a:lnTo>
                  <a:pt x="725897" y="691909"/>
                </a:lnTo>
                <a:lnTo>
                  <a:pt x="737397" y="695160"/>
                </a:lnTo>
                <a:lnTo>
                  <a:pt x="747013" y="697596"/>
                </a:lnTo>
                <a:lnTo>
                  <a:pt x="756804" y="699709"/>
                </a:lnTo>
                <a:lnTo>
                  <a:pt x="768833" y="701991"/>
                </a:lnTo>
                <a:lnTo>
                  <a:pt x="783551" y="7046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435859" y="6249501"/>
            <a:ext cx="72428" cy="155460"/>
          </a:xfrm>
          <a:custGeom>
            <a:avLst/>
            <a:gdLst/>
            <a:ahLst/>
            <a:cxnLst/>
            <a:rect l="l" t="t" r="r" b="b"/>
            <a:pathLst>
              <a:path w="72428" h="155460">
                <a:moveTo>
                  <a:pt x="0" y="0"/>
                </a:moveTo>
                <a:lnTo>
                  <a:pt x="4669" y="13290"/>
                </a:lnTo>
                <a:lnTo>
                  <a:pt x="8317" y="22513"/>
                </a:lnTo>
                <a:lnTo>
                  <a:pt x="14040" y="35305"/>
                </a:lnTo>
                <a:lnTo>
                  <a:pt x="14173" y="35598"/>
                </a:lnTo>
                <a:lnTo>
                  <a:pt x="21204" y="51054"/>
                </a:lnTo>
                <a:lnTo>
                  <a:pt x="26866" y="63416"/>
                </a:lnTo>
                <a:lnTo>
                  <a:pt x="31591" y="73614"/>
                </a:lnTo>
                <a:lnTo>
                  <a:pt x="35808" y="82579"/>
                </a:lnTo>
                <a:lnTo>
                  <a:pt x="39950" y="91240"/>
                </a:lnTo>
                <a:lnTo>
                  <a:pt x="44447" y="100528"/>
                </a:lnTo>
                <a:lnTo>
                  <a:pt x="49731" y="111374"/>
                </a:lnTo>
                <a:lnTo>
                  <a:pt x="56232" y="124707"/>
                </a:lnTo>
                <a:lnTo>
                  <a:pt x="60934" y="134366"/>
                </a:lnTo>
                <a:lnTo>
                  <a:pt x="66179" y="145084"/>
                </a:lnTo>
                <a:lnTo>
                  <a:pt x="72428" y="15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440783" y="5630788"/>
            <a:ext cx="24315" cy="233807"/>
          </a:xfrm>
          <a:custGeom>
            <a:avLst/>
            <a:gdLst/>
            <a:ahLst/>
            <a:cxnLst/>
            <a:rect l="l" t="t" r="r" b="b"/>
            <a:pathLst>
              <a:path w="24315" h="233807">
                <a:moveTo>
                  <a:pt x="24315" y="0"/>
                </a:moveTo>
                <a:lnTo>
                  <a:pt x="20527" y="12506"/>
                </a:lnTo>
                <a:lnTo>
                  <a:pt x="18399" y="23733"/>
                </a:lnTo>
                <a:lnTo>
                  <a:pt x="17838" y="27343"/>
                </a:lnTo>
                <a:lnTo>
                  <a:pt x="15156" y="44033"/>
                </a:lnTo>
                <a:lnTo>
                  <a:pt x="12966" y="57264"/>
                </a:lnTo>
                <a:lnTo>
                  <a:pt x="11161" y="68164"/>
                </a:lnTo>
                <a:lnTo>
                  <a:pt x="9636" y="77861"/>
                </a:lnTo>
                <a:lnTo>
                  <a:pt x="8286" y="87485"/>
                </a:lnTo>
                <a:lnTo>
                  <a:pt x="7006" y="98163"/>
                </a:lnTo>
                <a:lnTo>
                  <a:pt x="5689" y="111024"/>
                </a:lnTo>
                <a:lnTo>
                  <a:pt x="4230" y="127197"/>
                </a:lnTo>
                <a:lnTo>
                  <a:pt x="2602" y="146577"/>
                </a:lnTo>
                <a:lnTo>
                  <a:pt x="1544" y="159935"/>
                </a:lnTo>
                <a:lnTo>
                  <a:pt x="795" y="170974"/>
                </a:lnTo>
                <a:lnTo>
                  <a:pt x="315" y="180801"/>
                </a:lnTo>
                <a:lnTo>
                  <a:pt x="63" y="190522"/>
                </a:lnTo>
                <a:lnTo>
                  <a:pt x="0" y="201245"/>
                </a:lnTo>
                <a:lnTo>
                  <a:pt x="84" y="214076"/>
                </a:lnTo>
                <a:lnTo>
                  <a:pt x="277" y="230122"/>
                </a:lnTo>
                <a:lnTo>
                  <a:pt x="325" y="2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465099" y="4864102"/>
            <a:ext cx="659892" cy="766686"/>
          </a:xfrm>
          <a:custGeom>
            <a:avLst/>
            <a:gdLst/>
            <a:ahLst/>
            <a:cxnLst/>
            <a:rect l="l" t="t" r="r" b="b"/>
            <a:pathLst>
              <a:path w="659891" h="766686">
                <a:moveTo>
                  <a:pt x="0" y="766686"/>
                </a:moveTo>
                <a:lnTo>
                  <a:pt x="2817" y="750781"/>
                </a:lnTo>
                <a:lnTo>
                  <a:pt x="5034" y="739006"/>
                </a:lnTo>
                <a:lnTo>
                  <a:pt x="7143" y="729304"/>
                </a:lnTo>
                <a:lnTo>
                  <a:pt x="9633" y="719618"/>
                </a:lnTo>
                <a:lnTo>
                  <a:pt x="12996" y="707891"/>
                </a:lnTo>
                <a:lnTo>
                  <a:pt x="17297" y="693483"/>
                </a:lnTo>
                <a:lnTo>
                  <a:pt x="22074" y="677340"/>
                </a:lnTo>
                <a:lnTo>
                  <a:pt x="25896" y="664524"/>
                </a:lnTo>
                <a:lnTo>
                  <a:pt x="29136" y="653977"/>
                </a:lnTo>
                <a:lnTo>
                  <a:pt x="32170" y="644639"/>
                </a:lnTo>
                <a:lnTo>
                  <a:pt x="35373" y="635453"/>
                </a:lnTo>
                <a:lnTo>
                  <a:pt x="39119" y="625359"/>
                </a:lnTo>
                <a:lnTo>
                  <a:pt x="43782" y="613299"/>
                </a:lnTo>
                <a:lnTo>
                  <a:pt x="49738" y="598214"/>
                </a:lnTo>
                <a:lnTo>
                  <a:pt x="57031" y="579968"/>
                </a:lnTo>
                <a:lnTo>
                  <a:pt x="62051" y="567570"/>
                </a:lnTo>
                <a:lnTo>
                  <a:pt x="66305" y="557387"/>
                </a:lnTo>
                <a:lnTo>
                  <a:pt x="70261" y="548396"/>
                </a:lnTo>
                <a:lnTo>
                  <a:pt x="74389" y="539575"/>
                </a:lnTo>
                <a:lnTo>
                  <a:pt x="79160" y="529900"/>
                </a:lnTo>
                <a:lnTo>
                  <a:pt x="85043" y="518349"/>
                </a:lnTo>
                <a:lnTo>
                  <a:pt x="92506" y="503900"/>
                </a:lnTo>
                <a:lnTo>
                  <a:pt x="93738" y="501523"/>
                </a:lnTo>
                <a:lnTo>
                  <a:pt x="101469" y="486573"/>
                </a:lnTo>
                <a:lnTo>
                  <a:pt x="107668" y="474724"/>
                </a:lnTo>
                <a:lnTo>
                  <a:pt x="112900" y="465004"/>
                </a:lnTo>
                <a:lnTo>
                  <a:pt x="117726" y="456440"/>
                </a:lnTo>
                <a:lnTo>
                  <a:pt x="122708" y="448060"/>
                </a:lnTo>
                <a:lnTo>
                  <a:pt x="128411" y="438891"/>
                </a:lnTo>
                <a:lnTo>
                  <a:pt x="135396" y="427961"/>
                </a:lnTo>
                <a:lnTo>
                  <a:pt x="144226" y="414297"/>
                </a:lnTo>
                <a:lnTo>
                  <a:pt x="154811" y="398028"/>
                </a:lnTo>
                <a:lnTo>
                  <a:pt x="162156" y="386855"/>
                </a:lnTo>
                <a:lnTo>
                  <a:pt x="168321" y="377698"/>
                </a:lnTo>
                <a:lnTo>
                  <a:pt x="173962" y="369648"/>
                </a:lnTo>
                <a:lnTo>
                  <a:pt x="179738" y="361795"/>
                </a:lnTo>
                <a:lnTo>
                  <a:pt x="186303" y="353230"/>
                </a:lnTo>
                <a:lnTo>
                  <a:pt x="194316" y="343043"/>
                </a:lnTo>
                <a:lnTo>
                  <a:pt x="204432" y="330324"/>
                </a:lnTo>
                <a:lnTo>
                  <a:pt x="216624" y="315077"/>
                </a:lnTo>
                <a:lnTo>
                  <a:pt x="225005" y="304693"/>
                </a:lnTo>
                <a:lnTo>
                  <a:pt x="232015" y="296205"/>
                </a:lnTo>
                <a:lnTo>
                  <a:pt x="238406" y="288761"/>
                </a:lnTo>
                <a:lnTo>
                  <a:pt x="244929" y="281510"/>
                </a:lnTo>
                <a:lnTo>
                  <a:pt x="252337" y="273602"/>
                </a:lnTo>
                <a:lnTo>
                  <a:pt x="261381" y="264185"/>
                </a:lnTo>
                <a:lnTo>
                  <a:pt x="272813" y="252408"/>
                </a:lnTo>
                <a:lnTo>
                  <a:pt x="274205" y="250977"/>
                </a:lnTo>
                <a:lnTo>
                  <a:pt x="285937" y="238898"/>
                </a:lnTo>
                <a:lnTo>
                  <a:pt x="295309" y="229342"/>
                </a:lnTo>
                <a:lnTo>
                  <a:pt x="303136" y="221544"/>
                </a:lnTo>
                <a:lnTo>
                  <a:pt x="317412" y="208171"/>
                </a:lnTo>
                <a:lnTo>
                  <a:pt x="325491" y="201069"/>
                </a:lnTo>
                <a:lnTo>
                  <a:pt x="335284" y="192671"/>
                </a:lnTo>
                <a:lnTo>
                  <a:pt x="347605" y="182214"/>
                </a:lnTo>
                <a:lnTo>
                  <a:pt x="362960" y="169270"/>
                </a:lnTo>
                <a:lnTo>
                  <a:pt x="373231" y="160705"/>
                </a:lnTo>
                <a:lnTo>
                  <a:pt x="381791" y="153733"/>
                </a:lnTo>
                <a:lnTo>
                  <a:pt x="397346" y="141843"/>
                </a:lnTo>
                <a:lnTo>
                  <a:pt x="406123" y="135562"/>
                </a:lnTo>
                <a:lnTo>
                  <a:pt x="416754" y="128147"/>
                </a:lnTo>
                <a:lnTo>
                  <a:pt x="430130" y="118916"/>
                </a:lnTo>
                <a:lnTo>
                  <a:pt x="446191" y="107867"/>
                </a:lnTo>
                <a:lnTo>
                  <a:pt x="457238" y="100340"/>
                </a:lnTo>
                <a:lnTo>
                  <a:pt x="466428" y="94228"/>
                </a:lnTo>
                <a:lnTo>
                  <a:pt x="483053" y="83890"/>
                </a:lnTo>
                <a:lnTo>
                  <a:pt x="492398" y="78483"/>
                </a:lnTo>
                <a:lnTo>
                  <a:pt x="503701" y="72133"/>
                </a:lnTo>
                <a:lnTo>
                  <a:pt x="517919" y="64247"/>
                </a:lnTo>
                <a:lnTo>
                  <a:pt x="534965" y="54902"/>
                </a:lnTo>
                <a:lnTo>
                  <a:pt x="546685" y="48619"/>
                </a:lnTo>
                <a:lnTo>
                  <a:pt x="556430" y="43576"/>
                </a:lnTo>
                <a:lnTo>
                  <a:pt x="573946" y="35142"/>
                </a:lnTo>
                <a:lnTo>
                  <a:pt x="583696" y="30717"/>
                </a:lnTo>
                <a:lnTo>
                  <a:pt x="595426" y="25465"/>
                </a:lnTo>
                <a:lnTo>
                  <a:pt x="610124" y="18869"/>
                </a:lnTo>
                <a:lnTo>
                  <a:pt x="613130" y="17513"/>
                </a:lnTo>
                <a:lnTo>
                  <a:pt x="626806" y="11353"/>
                </a:lnTo>
                <a:lnTo>
                  <a:pt x="636400" y="7427"/>
                </a:lnTo>
                <a:lnTo>
                  <a:pt x="646362" y="4072"/>
                </a:lnTo>
                <a:lnTo>
                  <a:pt x="659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506055" y="6425943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11493" y="3009"/>
                </a:moveTo>
                <a:lnTo>
                  <a:pt x="9601" y="3340"/>
                </a:lnTo>
                <a:lnTo>
                  <a:pt x="9372" y="3454"/>
                </a:lnTo>
                <a:lnTo>
                  <a:pt x="7467" y="3238"/>
                </a:lnTo>
                <a:lnTo>
                  <a:pt x="5473" y="3009"/>
                </a:lnTo>
                <a:lnTo>
                  <a:pt x="5245" y="2895"/>
                </a:lnTo>
                <a:lnTo>
                  <a:pt x="3467" y="2120"/>
                </a:lnTo>
                <a:lnTo>
                  <a:pt x="1676" y="1333"/>
                </a:lnTo>
                <a:lnTo>
                  <a:pt x="1447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506056" y="5270661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0" y="3454"/>
                </a:moveTo>
                <a:lnTo>
                  <a:pt x="1447" y="2120"/>
                </a:lnTo>
                <a:lnTo>
                  <a:pt x="1676" y="2006"/>
                </a:lnTo>
                <a:lnTo>
                  <a:pt x="3454" y="1219"/>
                </a:lnTo>
                <a:lnTo>
                  <a:pt x="5245" y="444"/>
                </a:lnTo>
                <a:lnTo>
                  <a:pt x="5473" y="444"/>
                </a:lnTo>
                <a:lnTo>
                  <a:pt x="7467" y="215"/>
                </a:lnTo>
                <a:lnTo>
                  <a:pt x="9372" y="0"/>
                </a:lnTo>
                <a:lnTo>
                  <a:pt x="9601" y="0"/>
                </a:lnTo>
                <a:lnTo>
                  <a:pt x="11493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15093" y="6578838"/>
            <a:ext cx="6019" cy="10147"/>
          </a:xfrm>
          <a:custGeom>
            <a:avLst/>
            <a:gdLst/>
            <a:ahLst/>
            <a:cxnLst/>
            <a:rect l="l" t="t" r="r" b="b"/>
            <a:pathLst>
              <a:path w="6019" h="10147">
                <a:moveTo>
                  <a:pt x="6019" y="10147"/>
                </a:moveTo>
                <a:lnTo>
                  <a:pt x="4457" y="9143"/>
                </a:lnTo>
                <a:lnTo>
                  <a:pt x="4241" y="8915"/>
                </a:lnTo>
                <a:lnTo>
                  <a:pt x="3009" y="7467"/>
                </a:lnTo>
                <a:lnTo>
                  <a:pt x="1777" y="6019"/>
                </a:lnTo>
                <a:lnTo>
                  <a:pt x="1663" y="5791"/>
                </a:lnTo>
                <a:lnTo>
                  <a:pt x="888" y="4013"/>
                </a:lnTo>
                <a:lnTo>
                  <a:pt x="215" y="2222"/>
                </a:lnTo>
                <a:lnTo>
                  <a:pt x="101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14974" y="5122118"/>
            <a:ext cx="4800" cy="9931"/>
          </a:xfrm>
          <a:custGeom>
            <a:avLst/>
            <a:gdLst/>
            <a:ahLst/>
            <a:cxnLst/>
            <a:rect l="l" t="t" r="r" b="b"/>
            <a:pathLst>
              <a:path w="4800" h="9931">
                <a:moveTo>
                  <a:pt x="4800" y="9931"/>
                </a:moveTo>
                <a:lnTo>
                  <a:pt x="3352" y="8699"/>
                </a:lnTo>
                <a:lnTo>
                  <a:pt x="3124" y="8483"/>
                </a:lnTo>
                <a:lnTo>
                  <a:pt x="2120" y="6921"/>
                </a:lnTo>
                <a:lnTo>
                  <a:pt x="1003" y="5245"/>
                </a:lnTo>
                <a:lnTo>
                  <a:pt x="1003" y="5016"/>
                </a:lnTo>
                <a:lnTo>
                  <a:pt x="444" y="3124"/>
                </a:lnTo>
                <a:lnTo>
                  <a:pt x="0" y="1676"/>
                </a:lnTo>
                <a:lnTo>
                  <a:pt x="0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766751" y="6725922"/>
            <a:ext cx="10718" cy="4572"/>
          </a:xfrm>
          <a:custGeom>
            <a:avLst/>
            <a:gdLst/>
            <a:ahLst/>
            <a:cxnLst/>
            <a:rect l="l" t="t" r="r" b="b"/>
            <a:pathLst>
              <a:path w="10718" h="4572">
                <a:moveTo>
                  <a:pt x="0" y="4572"/>
                </a:moveTo>
                <a:lnTo>
                  <a:pt x="2120" y="4572"/>
                </a:lnTo>
                <a:lnTo>
                  <a:pt x="2349" y="4572"/>
                </a:lnTo>
                <a:lnTo>
                  <a:pt x="4356" y="4013"/>
                </a:lnTo>
                <a:lnTo>
                  <a:pt x="6032" y="3568"/>
                </a:lnTo>
                <a:lnTo>
                  <a:pt x="6362" y="3454"/>
                </a:lnTo>
                <a:lnTo>
                  <a:pt x="7810" y="2565"/>
                </a:lnTo>
                <a:lnTo>
                  <a:pt x="9372" y="1562"/>
                </a:lnTo>
                <a:lnTo>
                  <a:pt x="9601" y="1333"/>
                </a:lnTo>
                <a:lnTo>
                  <a:pt x="107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111819" y="47733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0"/>
                </a:moveTo>
                <a:lnTo>
                  <a:pt x="1892" y="558"/>
                </a:lnTo>
                <a:lnTo>
                  <a:pt x="3682" y="1676"/>
                </a:lnTo>
                <a:lnTo>
                  <a:pt x="5245" y="2781"/>
                </a:lnTo>
                <a:lnTo>
                  <a:pt x="5473" y="3009"/>
                </a:lnTo>
                <a:lnTo>
                  <a:pt x="6692" y="4572"/>
                </a:lnTo>
                <a:lnTo>
                  <a:pt x="7810" y="6019"/>
                </a:lnTo>
                <a:lnTo>
                  <a:pt x="7924" y="6248"/>
                </a:lnTo>
                <a:lnTo>
                  <a:pt x="8597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111819" y="6918648"/>
            <a:ext cx="8483" cy="8039"/>
          </a:xfrm>
          <a:custGeom>
            <a:avLst/>
            <a:gdLst/>
            <a:ahLst/>
            <a:cxnLst/>
            <a:rect l="l" t="t" r="r" b="b"/>
            <a:pathLst>
              <a:path w="8483" h="8039">
                <a:moveTo>
                  <a:pt x="0" y="8039"/>
                </a:moveTo>
                <a:lnTo>
                  <a:pt x="1892" y="7480"/>
                </a:lnTo>
                <a:lnTo>
                  <a:pt x="2120" y="7366"/>
                </a:lnTo>
                <a:lnTo>
                  <a:pt x="3682" y="6261"/>
                </a:lnTo>
                <a:lnTo>
                  <a:pt x="5245" y="5143"/>
                </a:lnTo>
                <a:lnTo>
                  <a:pt x="5473" y="5029"/>
                </a:lnTo>
                <a:lnTo>
                  <a:pt x="6692" y="3467"/>
                </a:lnTo>
                <a:lnTo>
                  <a:pt x="7810" y="2019"/>
                </a:lnTo>
                <a:lnTo>
                  <a:pt x="7924" y="1790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149099" y="6928025"/>
            <a:ext cx="120523" cy="31584"/>
          </a:xfrm>
          <a:custGeom>
            <a:avLst/>
            <a:gdLst/>
            <a:ahLst/>
            <a:cxnLst/>
            <a:rect l="l" t="t" r="r" b="b"/>
            <a:pathLst>
              <a:path w="120523" h="31584">
                <a:moveTo>
                  <a:pt x="120523" y="31584"/>
                </a:moveTo>
                <a:lnTo>
                  <a:pt x="105812" y="28650"/>
                </a:lnTo>
                <a:lnTo>
                  <a:pt x="95779" y="26517"/>
                </a:lnTo>
                <a:lnTo>
                  <a:pt x="85547" y="24081"/>
                </a:lnTo>
                <a:lnTo>
                  <a:pt x="72313" y="20764"/>
                </a:lnTo>
                <a:lnTo>
                  <a:pt x="57365" y="16941"/>
                </a:lnTo>
                <a:lnTo>
                  <a:pt x="47010" y="14152"/>
                </a:lnTo>
                <a:lnTo>
                  <a:pt x="37553" y="11447"/>
                </a:lnTo>
                <a:lnTo>
                  <a:pt x="25298" y="7875"/>
                </a:lnTo>
                <a:lnTo>
                  <a:pt x="17741" y="5689"/>
                </a:lnTo>
                <a:lnTo>
                  <a:pt x="8813" y="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276204" y="6880485"/>
            <a:ext cx="233362" cy="24314"/>
          </a:xfrm>
          <a:custGeom>
            <a:avLst/>
            <a:gdLst/>
            <a:ahLst/>
            <a:cxnLst/>
            <a:rect l="l" t="t" r="r" b="b"/>
            <a:pathLst>
              <a:path w="233362" h="24314">
                <a:moveTo>
                  <a:pt x="0" y="0"/>
                </a:moveTo>
                <a:lnTo>
                  <a:pt x="12517" y="3778"/>
                </a:lnTo>
                <a:lnTo>
                  <a:pt x="23723" y="5896"/>
                </a:lnTo>
                <a:lnTo>
                  <a:pt x="27457" y="6477"/>
                </a:lnTo>
                <a:lnTo>
                  <a:pt x="44133" y="9124"/>
                </a:lnTo>
                <a:lnTo>
                  <a:pt x="57357" y="11297"/>
                </a:lnTo>
                <a:lnTo>
                  <a:pt x="68254" y="13099"/>
                </a:lnTo>
                <a:lnTo>
                  <a:pt x="77951" y="14629"/>
                </a:lnTo>
                <a:lnTo>
                  <a:pt x="87574" y="15991"/>
                </a:lnTo>
                <a:lnTo>
                  <a:pt x="98250" y="17284"/>
                </a:lnTo>
                <a:lnTo>
                  <a:pt x="111105" y="18611"/>
                </a:lnTo>
                <a:lnTo>
                  <a:pt x="127266" y="20073"/>
                </a:lnTo>
                <a:lnTo>
                  <a:pt x="146743" y="21721"/>
                </a:lnTo>
                <a:lnTo>
                  <a:pt x="160049" y="22782"/>
                </a:lnTo>
                <a:lnTo>
                  <a:pt x="171045" y="23531"/>
                </a:lnTo>
                <a:lnTo>
                  <a:pt x="180854" y="24009"/>
                </a:lnTo>
                <a:lnTo>
                  <a:pt x="190595" y="24256"/>
                </a:lnTo>
                <a:lnTo>
                  <a:pt x="201389" y="24314"/>
                </a:lnTo>
                <a:lnTo>
                  <a:pt x="214355" y="24224"/>
                </a:lnTo>
                <a:lnTo>
                  <a:pt x="230615" y="24026"/>
                </a:lnTo>
                <a:lnTo>
                  <a:pt x="233362" y="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285920" y="6963512"/>
            <a:ext cx="3568" cy="10718"/>
          </a:xfrm>
          <a:custGeom>
            <a:avLst/>
            <a:gdLst/>
            <a:ahLst/>
            <a:cxnLst/>
            <a:rect l="l" t="t" r="r" b="b"/>
            <a:pathLst>
              <a:path w="3568" h="10718">
                <a:moveTo>
                  <a:pt x="3568" y="10718"/>
                </a:moveTo>
                <a:lnTo>
                  <a:pt x="2006" y="8483"/>
                </a:lnTo>
                <a:lnTo>
                  <a:pt x="774" y="5918"/>
                </a:lnTo>
                <a:lnTo>
                  <a:pt x="215" y="4914"/>
                </a:lnTo>
                <a:lnTo>
                  <a:pt x="215" y="4686"/>
                </a:lnTo>
                <a:lnTo>
                  <a:pt x="114" y="3467"/>
                </a:lnTo>
                <a:lnTo>
                  <a:pt x="0" y="1790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481552" y="4795255"/>
            <a:ext cx="233248" cy="24309"/>
          </a:xfrm>
          <a:custGeom>
            <a:avLst/>
            <a:gdLst/>
            <a:ahLst/>
            <a:cxnLst/>
            <a:rect l="l" t="t" r="r" b="b"/>
            <a:pathLst>
              <a:path w="233248" h="24309">
                <a:moveTo>
                  <a:pt x="0" y="319"/>
                </a:moveTo>
                <a:lnTo>
                  <a:pt x="16837" y="108"/>
                </a:lnTo>
                <a:lnTo>
                  <a:pt x="30208" y="0"/>
                </a:lnTo>
                <a:lnTo>
                  <a:pt x="41236" y="33"/>
                </a:lnTo>
                <a:lnTo>
                  <a:pt x="51048" y="250"/>
                </a:lnTo>
                <a:lnTo>
                  <a:pt x="60768" y="692"/>
                </a:lnTo>
                <a:lnTo>
                  <a:pt x="71520" y="1399"/>
                </a:lnTo>
                <a:lnTo>
                  <a:pt x="84430" y="2411"/>
                </a:lnTo>
                <a:lnTo>
                  <a:pt x="100622" y="3771"/>
                </a:lnTo>
                <a:lnTo>
                  <a:pt x="120099" y="5493"/>
                </a:lnTo>
                <a:lnTo>
                  <a:pt x="133372" y="6827"/>
                </a:lnTo>
                <a:lnTo>
                  <a:pt x="144291" y="8109"/>
                </a:lnTo>
                <a:lnTo>
                  <a:pt x="153987" y="9444"/>
                </a:lnTo>
                <a:lnTo>
                  <a:pt x="163593" y="10939"/>
                </a:lnTo>
                <a:lnTo>
                  <a:pt x="174242" y="12698"/>
                </a:lnTo>
                <a:lnTo>
                  <a:pt x="187066" y="14829"/>
                </a:lnTo>
                <a:lnTo>
                  <a:pt x="203198" y="17435"/>
                </a:lnTo>
                <a:lnTo>
                  <a:pt x="205790" y="17845"/>
                </a:lnTo>
                <a:lnTo>
                  <a:pt x="218639" y="20048"/>
                </a:lnTo>
                <a:lnTo>
                  <a:pt x="229636" y="23163"/>
                </a:lnTo>
                <a:lnTo>
                  <a:pt x="233248" y="243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482555" y="4707077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10490"/>
                </a:moveTo>
                <a:lnTo>
                  <a:pt x="0" y="8597"/>
                </a:lnTo>
                <a:lnTo>
                  <a:pt x="114" y="8369"/>
                </a:lnTo>
                <a:lnTo>
                  <a:pt x="673" y="6477"/>
                </a:lnTo>
                <a:lnTo>
                  <a:pt x="1117" y="4914"/>
                </a:lnTo>
                <a:lnTo>
                  <a:pt x="1231" y="4686"/>
                </a:lnTo>
                <a:lnTo>
                  <a:pt x="2222" y="3352"/>
                </a:lnTo>
                <a:lnTo>
                  <a:pt x="3454" y="1562"/>
                </a:lnTo>
                <a:lnTo>
                  <a:pt x="3682" y="1333"/>
                </a:ln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714795" y="4819568"/>
            <a:ext cx="811999" cy="809879"/>
          </a:xfrm>
          <a:custGeom>
            <a:avLst/>
            <a:gdLst/>
            <a:ahLst/>
            <a:cxnLst/>
            <a:rect l="l" t="t" r="r" b="b"/>
            <a:pathLst>
              <a:path w="811999" h="809878">
                <a:moveTo>
                  <a:pt x="0" y="0"/>
                </a:moveTo>
                <a:lnTo>
                  <a:pt x="15881" y="2821"/>
                </a:lnTo>
                <a:lnTo>
                  <a:pt x="27639" y="5038"/>
                </a:lnTo>
                <a:lnTo>
                  <a:pt x="37337" y="7140"/>
                </a:lnTo>
                <a:lnTo>
                  <a:pt x="47038" y="9619"/>
                </a:lnTo>
                <a:lnTo>
                  <a:pt x="58807" y="12963"/>
                </a:lnTo>
                <a:lnTo>
                  <a:pt x="73088" y="17183"/>
                </a:lnTo>
                <a:lnTo>
                  <a:pt x="89245" y="21989"/>
                </a:lnTo>
                <a:lnTo>
                  <a:pt x="102066" y="25826"/>
                </a:lnTo>
                <a:lnTo>
                  <a:pt x="112609" y="29072"/>
                </a:lnTo>
                <a:lnTo>
                  <a:pt x="121934" y="32106"/>
                </a:lnTo>
                <a:lnTo>
                  <a:pt x="131099" y="35305"/>
                </a:lnTo>
                <a:lnTo>
                  <a:pt x="141162" y="39048"/>
                </a:lnTo>
                <a:lnTo>
                  <a:pt x="153184" y="43713"/>
                </a:lnTo>
                <a:lnTo>
                  <a:pt x="168222" y="49678"/>
                </a:lnTo>
                <a:lnTo>
                  <a:pt x="170967" y="50774"/>
                </a:lnTo>
                <a:lnTo>
                  <a:pt x="186603" y="56998"/>
                </a:lnTo>
                <a:lnTo>
                  <a:pt x="199001" y="62001"/>
                </a:lnTo>
                <a:lnTo>
                  <a:pt x="209184" y="66251"/>
                </a:lnTo>
                <a:lnTo>
                  <a:pt x="218175" y="70212"/>
                </a:lnTo>
                <a:lnTo>
                  <a:pt x="226996" y="74352"/>
                </a:lnTo>
                <a:lnTo>
                  <a:pt x="236671" y="79137"/>
                </a:lnTo>
                <a:lnTo>
                  <a:pt x="248222" y="85033"/>
                </a:lnTo>
                <a:lnTo>
                  <a:pt x="262671" y="92506"/>
                </a:lnTo>
                <a:lnTo>
                  <a:pt x="265049" y="93738"/>
                </a:lnTo>
                <a:lnTo>
                  <a:pt x="279985" y="101462"/>
                </a:lnTo>
                <a:lnTo>
                  <a:pt x="291827" y="107657"/>
                </a:lnTo>
                <a:lnTo>
                  <a:pt x="301545" y="112885"/>
                </a:lnTo>
                <a:lnTo>
                  <a:pt x="310111" y="117708"/>
                </a:lnTo>
                <a:lnTo>
                  <a:pt x="318494" y="122685"/>
                </a:lnTo>
                <a:lnTo>
                  <a:pt x="327666" y="128378"/>
                </a:lnTo>
                <a:lnTo>
                  <a:pt x="338597" y="135348"/>
                </a:lnTo>
                <a:lnTo>
                  <a:pt x="352257" y="144157"/>
                </a:lnTo>
                <a:lnTo>
                  <a:pt x="368661" y="154828"/>
                </a:lnTo>
                <a:lnTo>
                  <a:pt x="379827" y="162174"/>
                </a:lnTo>
                <a:lnTo>
                  <a:pt x="388971" y="168341"/>
                </a:lnTo>
                <a:lnTo>
                  <a:pt x="397007" y="173986"/>
                </a:lnTo>
                <a:lnTo>
                  <a:pt x="404849" y="179768"/>
                </a:lnTo>
                <a:lnTo>
                  <a:pt x="413412" y="186345"/>
                </a:lnTo>
                <a:lnTo>
                  <a:pt x="423610" y="194377"/>
                </a:lnTo>
                <a:lnTo>
                  <a:pt x="436358" y="204521"/>
                </a:lnTo>
                <a:lnTo>
                  <a:pt x="451521" y="216622"/>
                </a:lnTo>
                <a:lnTo>
                  <a:pt x="461932" y="225007"/>
                </a:lnTo>
                <a:lnTo>
                  <a:pt x="470444" y="232022"/>
                </a:lnTo>
                <a:lnTo>
                  <a:pt x="477902" y="238412"/>
                </a:lnTo>
                <a:lnTo>
                  <a:pt x="485150" y="244922"/>
                </a:lnTo>
                <a:lnTo>
                  <a:pt x="493034" y="252299"/>
                </a:lnTo>
                <a:lnTo>
                  <a:pt x="502399" y="261288"/>
                </a:lnTo>
                <a:lnTo>
                  <a:pt x="514088" y="272635"/>
                </a:lnTo>
                <a:lnTo>
                  <a:pt x="515924" y="274421"/>
                </a:lnTo>
                <a:lnTo>
                  <a:pt x="528009" y="286159"/>
                </a:lnTo>
                <a:lnTo>
                  <a:pt x="545349" y="303352"/>
                </a:lnTo>
                <a:lnTo>
                  <a:pt x="558706" y="317644"/>
                </a:lnTo>
                <a:lnTo>
                  <a:pt x="574226" y="335610"/>
                </a:lnTo>
                <a:lnTo>
                  <a:pt x="586460" y="350088"/>
                </a:lnTo>
                <a:lnTo>
                  <a:pt x="605859" y="373203"/>
                </a:lnTo>
                <a:lnTo>
                  <a:pt x="618900" y="389470"/>
                </a:lnTo>
                <a:lnTo>
                  <a:pt x="631033" y="406035"/>
                </a:lnTo>
                <a:lnTo>
                  <a:pt x="647709" y="430044"/>
                </a:lnTo>
                <a:lnTo>
                  <a:pt x="658826" y="446204"/>
                </a:lnTo>
                <a:lnTo>
                  <a:pt x="672447" y="466430"/>
                </a:lnTo>
                <a:lnTo>
                  <a:pt x="682759" y="483040"/>
                </a:lnTo>
                <a:lnTo>
                  <a:pt x="694524" y="503722"/>
                </a:lnTo>
                <a:lnTo>
                  <a:pt x="703643" y="520166"/>
                </a:lnTo>
                <a:lnTo>
                  <a:pt x="718194" y="546632"/>
                </a:lnTo>
                <a:lnTo>
                  <a:pt x="727820" y="565138"/>
                </a:lnTo>
                <a:lnTo>
                  <a:pt x="736478" y="583762"/>
                </a:lnTo>
                <a:lnTo>
                  <a:pt x="748123" y="610577"/>
                </a:lnTo>
                <a:lnTo>
                  <a:pt x="755814" y="628478"/>
                </a:lnTo>
                <a:lnTo>
                  <a:pt x="765244" y="651007"/>
                </a:lnTo>
                <a:lnTo>
                  <a:pt x="772148" y="669337"/>
                </a:lnTo>
                <a:lnTo>
                  <a:pt x="779659" y="691863"/>
                </a:lnTo>
                <a:lnTo>
                  <a:pt x="785444" y="709891"/>
                </a:lnTo>
                <a:lnTo>
                  <a:pt x="794485" y="738684"/>
                </a:lnTo>
                <a:lnTo>
                  <a:pt x="800298" y="758704"/>
                </a:lnTo>
                <a:lnTo>
                  <a:pt x="805180" y="778649"/>
                </a:lnTo>
                <a:lnTo>
                  <a:pt x="811428" y="807221"/>
                </a:lnTo>
                <a:lnTo>
                  <a:pt x="811999" y="809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893692" y="6909948"/>
            <a:ext cx="2222" cy="11493"/>
          </a:xfrm>
          <a:custGeom>
            <a:avLst/>
            <a:gdLst/>
            <a:ahLst/>
            <a:cxnLst/>
            <a:rect l="l" t="t" r="r" b="b"/>
            <a:pathLst>
              <a:path w="2222" h="11493">
                <a:moveTo>
                  <a:pt x="1447" y="0"/>
                </a:moveTo>
                <a:lnTo>
                  <a:pt x="2006" y="1892"/>
                </a:lnTo>
                <a:lnTo>
                  <a:pt x="2120" y="2120"/>
                </a:lnTo>
                <a:lnTo>
                  <a:pt x="2120" y="4241"/>
                </a:lnTo>
                <a:lnTo>
                  <a:pt x="2222" y="5918"/>
                </a:lnTo>
                <a:lnTo>
                  <a:pt x="2120" y="6146"/>
                </a:lnTo>
                <a:lnTo>
                  <a:pt x="1676" y="7810"/>
                </a:lnTo>
                <a:lnTo>
                  <a:pt x="1117" y="9601"/>
                </a:lnTo>
                <a:lnTo>
                  <a:pt x="1003" y="9817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872265" y="6069261"/>
            <a:ext cx="653757" cy="764463"/>
          </a:xfrm>
          <a:custGeom>
            <a:avLst/>
            <a:gdLst/>
            <a:ahLst/>
            <a:cxnLst/>
            <a:rect l="l" t="t" r="r" b="b"/>
            <a:pathLst>
              <a:path w="653757" h="764463">
                <a:moveTo>
                  <a:pt x="0" y="764463"/>
                </a:moveTo>
                <a:lnTo>
                  <a:pt x="13872" y="760229"/>
                </a:lnTo>
                <a:lnTo>
                  <a:pt x="23334" y="756833"/>
                </a:lnTo>
                <a:lnTo>
                  <a:pt x="34242" y="752080"/>
                </a:lnTo>
                <a:lnTo>
                  <a:pt x="40614" y="749173"/>
                </a:lnTo>
                <a:lnTo>
                  <a:pt x="55916" y="742236"/>
                </a:lnTo>
                <a:lnTo>
                  <a:pt x="68084" y="736761"/>
                </a:lnTo>
                <a:lnTo>
                  <a:pt x="78100" y="732225"/>
                </a:lnTo>
                <a:lnTo>
                  <a:pt x="86948" y="728108"/>
                </a:lnTo>
                <a:lnTo>
                  <a:pt x="95609" y="723888"/>
                </a:lnTo>
                <a:lnTo>
                  <a:pt x="105065" y="719044"/>
                </a:lnTo>
                <a:lnTo>
                  <a:pt x="116299" y="713056"/>
                </a:lnTo>
                <a:lnTo>
                  <a:pt x="130293" y="705401"/>
                </a:lnTo>
                <a:lnTo>
                  <a:pt x="148197" y="695486"/>
                </a:lnTo>
                <a:lnTo>
                  <a:pt x="159865" y="688956"/>
                </a:lnTo>
                <a:lnTo>
                  <a:pt x="169435" y="683461"/>
                </a:lnTo>
                <a:lnTo>
                  <a:pt x="177860" y="678406"/>
                </a:lnTo>
                <a:lnTo>
                  <a:pt x="186095" y="673198"/>
                </a:lnTo>
                <a:lnTo>
                  <a:pt x="195094" y="667242"/>
                </a:lnTo>
                <a:lnTo>
                  <a:pt x="205812" y="659944"/>
                </a:lnTo>
                <a:lnTo>
                  <a:pt x="219203" y="650712"/>
                </a:lnTo>
                <a:lnTo>
                  <a:pt x="221411" y="649185"/>
                </a:lnTo>
                <a:lnTo>
                  <a:pt x="235265" y="639631"/>
                </a:lnTo>
                <a:lnTo>
                  <a:pt x="246240" y="631993"/>
                </a:lnTo>
                <a:lnTo>
                  <a:pt x="255228" y="625587"/>
                </a:lnTo>
                <a:lnTo>
                  <a:pt x="263122" y="619729"/>
                </a:lnTo>
                <a:lnTo>
                  <a:pt x="270814" y="613737"/>
                </a:lnTo>
                <a:lnTo>
                  <a:pt x="279195" y="606927"/>
                </a:lnTo>
                <a:lnTo>
                  <a:pt x="289157" y="598616"/>
                </a:lnTo>
                <a:lnTo>
                  <a:pt x="301593" y="588120"/>
                </a:lnTo>
                <a:lnTo>
                  <a:pt x="303555" y="586460"/>
                </a:lnTo>
                <a:lnTo>
                  <a:pt x="316410" y="575597"/>
                </a:lnTo>
                <a:lnTo>
                  <a:pt x="334898" y="559655"/>
                </a:lnTo>
                <a:lnTo>
                  <a:pt x="349235" y="546326"/>
                </a:lnTo>
                <a:lnTo>
                  <a:pt x="365994" y="529493"/>
                </a:lnTo>
                <a:lnTo>
                  <a:pt x="379209" y="515924"/>
                </a:lnTo>
                <a:lnTo>
                  <a:pt x="390935" y="503861"/>
                </a:lnTo>
                <a:lnTo>
                  <a:pt x="407782" y="486203"/>
                </a:lnTo>
                <a:lnTo>
                  <a:pt x="420762" y="471550"/>
                </a:lnTo>
                <a:lnTo>
                  <a:pt x="435809" y="453158"/>
                </a:lnTo>
                <a:lnTo>
                  <a:pt x="447624" y="438365"/>
                </a:lnTo>
                <a:lnTo>
                  <a:pt x="458115" y="425192"/>
                </a:lnTo>
                <a:lnTo>
                  <a:pt x="473138" y="405960"/>
                </a:lnTo>
                <a:lnTo>
                  <a:pt x="484602" y="390109"/>
                </a:lnTo>
                <a:lnTo>
                  <a:pt x="497777" y="370309"/>
                </a:lnTo>
                <a:lnTo>
                  <a:pt x="508000" y="354558"/>
                </a:lnTo>
                <a:lnTo>
                  <a:pt x="517155" y="340420"/>
                </a:lnTo>
                <a:lnTo>
                  <a:pt x="530226" y="319785"/>
                </a:lnTo>
                <a:lnTo>
                  <a:pt x="540078" y="302878"/>
                </a:lnTo>
                <a:lnTo>
                  <a:pt x="551233" y="281944"/>
                </a:lnTo>
                <a:lnTo>
                  <a:pt x="560006" y="265049"/>
                </a:lnTo>
                <a:lnTo>
                  <a:pt x="567709" y="250097"/>
                </a:lnTo>
                <a:lnTo>
                  <a:pt x="578679" y="228313"/>
                </a:lnTo>
                <a:lnTo>
                  <a:pt x="586843" y="210530"/>
                </a:lnTo>
                <a:lnTo>
                  <a:pt x="595929" y="188564"/>
                </a:lnTo>
                <a:lnTo>
                  <a:pt x="602970" y="170980"/>
                </a:lnTo>
                <a:lnTo>
                  <a:pt x="609160" y="155364"/>
                </a:lnTo>
                <a:lnTo>
                  <a:pt x="617860" y="132619"/>
                </a:lnTo>
                <a:lnTo>
                  <a:pt x="624161" y="114118"/>
                </a:lnTo>
                <a:lnTo>
                  <a:pt x="631070" y="91377"/>
                </a:lnTo>
                <a:lnTo>
                  <a:pt x="635692" y="75763"/>
                </a:lnTo>
                <a:lnTo>
                  <a:pt x="636447" y="73215"/>
                </a:lnTo>
                <a:lnTo>
                  <a:pt x="641011" y="57782"/>
                </a:lnTo>
                <a:lnTo>
                  <a:pt x="644280" y="46286"/>
                </a:lnTo>
                <a:lnTo>
                  <a:pt x="646734" y="36670"/>
                </a:lnTo>
                <a:lnTo>
                  <a:pt x="648854" y="26881"/>
                </a:lnTo>
                <a:lnTo>
                  <a:pt x="651120" y="14864"/>
                </a:lnTo>
                <a:lnTo>
                  <a:pt x="65375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920473" y="4800373"/>
            <a:ext cx="108470" cy="50673"/>
          </a:xfrm>
          <a:custGeom>
            <a:avLst/>
            <a:gdLst/>
            <a:ahLst/>
            <a:cxnLst/>
            <a:rect l="l" t="t" r="r" b="b"/>
            <a:pathLst>
              <a:path w="108470" h="50673">
                <a:moveTo>
                  <a:pt x="0" y="0"/>
                </a:moveTo>
                <a:lnTo>
                  <a:pt x="4241" y="1562"/>
                </a:lnTo>
                <a:lnTo>
                  <a:pt x="8483" y="3352"/>
                </a:lnTo>
                <a:lnTo>
                  <a:pt x="23028" y="9785"/>
                </a:lnTo>
                <a:lnTo>
                  <a:pt x="33577" y="14403"/>
                </a:lnTo>
                <a:lnTo>
                  <a:pt x="42410" y="18296"/>
                </a:lnTo>
                <a:lnTo>
                  <a:pt x="51808" y="22552"/>
                </a:lnTo>
                <a:lnTo>
                  <a:pt x="64050" y="28258"/>
                </a:lnTo>
                <a:lnTo>
                  <a:pt x="71539" y="31800"/>
                </a:lnTo>
                <a:lnTo>
                  <a:pt x="84546" y="37968"/>
                </a:lnTo>
                <a:lnTo>
                  <a:pt x="93370" y="42420"/>
                </a:lnTo>
                <a:lnTo>
                  <a:pt x="104373" y="48410"/>
                </a:lnTo>
                <a:lnTo>
                  <a:pt x="108470" y="50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050375" y="6837185"/>
            <a:ext cx="10045" cy="6477"/>
          </a:xfrm>
          <a:custGeom>
            <a:avLst/>
            <a:gdLst/>
            <a:ahLst/>
            <a:cxnLst/>
            <a:rect l="l" t="t" r="r" b="b"/>
            <a:pathLst>
              <a:path w="10045" h="6476">
                <a:moveTo>
                  <a:pt x="0" y="0"/>
                </a:moveTo>
                <a:lnTo>
                  <a:pt x="1003" y="1676"/>
                </a:lnTo>
                <a:lnTo>
                  <a:pt x="1231" y="1892"/>
                </a:lnTo>
                <a:lnTo>
                  <a:pt x="2679" y="3124"/>
                </a:lnTo>
                <a:lnTo>
                  <a:pt x="4127" y="4470"/>
                </a:lnTo>
                <a:lnTo>
                  <a:pt x="4356" y="4572"/>
                </a:lnTo>
                <a:lnTo>
                  <a:pt x="6032" y="5359"/>
                </a:lnTo>
                <a:lnTo>
                  <a:pt x="7810" y="6134"/>
                </a:lnTo>
                <a:lnTo>
                  <a:pt x="8140" y="6248"/>
                </a:lnTo>
                <a:lnTo>
                  <a:pt x="10045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071467" y="6827922"/>
            <a:ext cx="3467" cy="11493"/>
          </a:xfrm>
          <a:custGeom>
            <a:avLst/>
            <a:gdLst/>
            <a:ahLst/>
            <a:cxnLst/>
            <a:rect l="l" t="t" r="r" b="b"/>
            <a:pathLst>
              <a:path w="3467" h="11493">
                <a:moveTo>
                  <a:pt x="0" y="11493"/>
                </a:moveTo>
                <a:lnTo>
                  <a:pt x="1231" y="10045"/>
                </a:lnTo>
                <a:lnTo>
                  <a:pt x="1447" y="9817"/>
                </a:lnTo>
                <a:lnTo>
                  <a:pt x="2120" y="8039"/>
                </a:lnTo>
                <a:lnTo>
                  <a:pt x="2895" y="6362"/>
                </a:lnTo>
                <a:lnTo>
                  <a:pt x="3009" y="6019"/>
                </a:lnTo>
                <a:lnTo>
                  <a:pt x="3238" y="4127"/>
                </a:lnTo>
                <a:lnTo>
                  <a:pt x="3467" y="2235"/>
                </a:lnTo>
                <a:lnTo>
                  <a:pt x="3467" y="1892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369886" y="6578838"/>
            <a:ext cx="6146" cy="10147"/>
          </a:xfrm>
          <a:custGeom>
            <a:avLst/>
            <a:gdLst/>
            <a:ahLst/>
            <a:cxnLst/>
            <a:rect l="l" t="t" r="r" b="b"/>
            <a:pathLst>
              <a:path w="6146" h="10147">
                <a:moveTo>
                  <a:pt x="0" y="10147"/>
                </a:moveTo>
                <a:lnTo>
                  <a:pt x="1676" y="9143"/>
                </a:lnTo>
                <a:lnTo>
                  <a:pt x="1892" y="8915"/>
                </a:lnTo>
                <a:lnTo>
                  <a:pt x="3124" y="7467"/>
                </a:lnTo>
                <a:lnTo>
                  <a:pt x="4356" y="6019"/>
                </a:lnTo>
                <a:lnTo>
                  <a:pt x="4470" y="5791"/>
                </a:lnTo>
                <a:lnTo>
                  <a:pt x="5130" y="4013"/>
                </a:lnTo>
                <a:lnTo>
                  <a:pt x="5918" y="2222"/>
                </a:lnTo>
                <a:lnTo>
                  <a:pt x="6019" y="1892"/>
                </a:lnTo>
                <a:lnTo>
                  <a:pt x="61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371337" y="5121216"/>
            <a:ext cx="4800" cy="10833"/>
          </a:xfrm>
          <a:custGeom>
            <a:avLst/>
            <a:gdLst/>
            <a:ahLst/>
            <a:cxnLst/>
            <a:rect l="l" t="t" r="r" b="b"/>
            <a:pathLst>
              <a:path w="4800" h="10833">
                <a:moveTo>
                  <a:pt x="0" y="10833"/>
                </a:moveTo>
                <a:lnTo>
                  <a:pt x="1447" y="9601"/>
                </a:lnTo>
                <a:lnTo>
                  <a:pt x="1676" y="9385"/>
                </a:lnTo>
                <a:lnTo>
                  <a:pt x="2679" y="7823"/>
                </a:lnTo>
                <a:lnTo>
                  <a:pt x="3682" y="6146"/>
                </a:lnTo>
                <a:lnTo>
                  <a:pt x="4356" y="4025"/>
                </a:lnTo>
                <a:lnTo>
                  <a:pt x="4800" y="2133"/>
                </a:lnTo>
                <a:lnTo>
                  <a:pt x="4800" y="1905"/>
                </a:lnTo>
                <a:lnTo>
                  <a:pt x="46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473564" y="5270657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0" y="444"/>
                </a:moveTo>
                <a:lnTo>
                  <a:pt x="1778" y="0"/>
                </a:lnTo>
                <a:lnTo>
                  <a:pt x="2120" y="0"/>
                </a:lnTo>
                <a:lnTo>
                  <a:pt x="4013" y="215"/>
                </a:lnTo>
                <a:lnTo>
                  <a:pt x="5918" y="444"/>
                </a:lnTo>
                <a:lnTo>
                  <a:pt x="6248" y="444"/>
                </a:lnTo>
                <a:lnTo>
                  <a:pt x="8039" y="1231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482715" y="6404957"/>
            <a:ext cx="6477" cy="9931"/>
          </a:xfrm>
          <a:custGeom>
            <a:avLst/>
            <a:gdLst/>
            <a:ahLst/>
            <a:cxnLst/>
            <a:rect l="l" t="t" r="r" b="b"/>
            <a:pathLst>
              <a:path w="6476" h="9931">
                <a:moveTo>
                  <a:pt x="0" y="0"/>
                </a:moveTo>
                <a:lnTo>
                  <a:pt x="1676" y="1003"/>
                </a:lnTo>
                <a:lnTo>
                  <a:pt x="1892" y="1117"/>
                </a:lnTo>
                <a:lnTo>
                  <a:pt x="3124" y="2565"/>
                </a:lnTo>
                <a:lnTo>
                  <a:pt x="4470" y="4013"/>
                </a:lnTo>
                <a:lnTo>
                  <a:pt x="4470" y="4241"/>
                </a:lnTo>
                <a:lnTo>
                  <a:pt x="5359" y="5918"/>
                </a:lnTo>
                <a:lnTo>
                  <a:pt x="5689" y="6591"/>
                </a:lnTo>
                <a:lnTo>
                  <a:pt x="5803" y="7480"/>
                </a:lnTo>
                <a:lnTo>
                  <a:pt x="6146" y="8699"/>
                </a:lnTo>
                <a:lnTo>
                  <a:pt x="6477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473557" y="6425938"/>
            <a:ext cx="11391" cy="3467"/>
          </a:xfrm>
          <a:custGeom>
            <a:avLst/>
            <a:gdLst/>
            <a:ahLst/>
            <a:cxnLst/>
            <a:rect l="l" t="t" r="r" b="b"/>
            <a:pathLst>
              <a:path w="11391" h="3467">
                <a:moveTo>
                  <a:pt x="11391" y="0"/>
                </a:moveTo>
                <a:lnTo>
                  <a:pt x="9944" y="1231"/>
                </a:lnTo>
                <a:lnTo>
                  <a:pt x="8039" y="2120"/>
                </a:lnTo>
                <a:lnTo>
                  <a:pt x="6248" y="2895"/>
                </a:lnTo>
                <a:lnTo>
                  <a:pt x="5918" y="3009"/>
                </a:lnTo>
                <a:lnTo>
                  <a:pt x="4025" y="3238"/>
                </a:lnTo>
                <a:lnTo>
                  <a:pt x="2120" y="3467"/>
                </a:lnTo>
                <a:lnTo>
                  <a:pt x="1790" y="335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482711" y="5289071"/>
            <a:ext cx="5359" cy="5918"/>
          </a:xfrm>
          <a:custGeom>
            <a:avLst/>
            <a:gdLst/>
            <a:ahLst/>
            <a:cxnLst/>
            <a:rect l="l" t="t" r="r" b="b"/>
            <a:pathLst>
              <a:path w="5359" h="5918">
                <a:moveTo>
                  <a:pt x="5359" y="0"/>
                </a:moveTo>
                <a:lnTo>
                  <a:pt x="5029" y="558"/>
                </a:lnTo>
                <a:lnTo>
                  <a:pt x="4686" y="1231"/>
                </a:lnTo>
                <a:lnTo>
                  <a:pt x="3911" y="2336"/>
                </a:lnTo>
                <a:lnTo>
                  <a:pt x="4025" y="2565"/>
                </a:lnTo>
                <a:lnTo>
                  <a:pt x="3136" y="3454"/>
                </a:lnTo>
                <a:lnTo>
                  <a:pt x="1790" y="4800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499120" y="5326457"/>
            <a:ext cx="56134" cy="123990"/>
          </a:xfrm>
          <a:custGeom>
            <a:avLst/>
            <a:gdLst/>
            <a:ahLst/>
            <a:cxnLst/>
            <a:rect l="l" t="t" r="r" b="b"/>
            <a:pathLst>
              <a:path w="56133" h="123990">
                <a:moveTo>
                  <a:pt x="0" y="0"/>
                </a:moveTo>
                <a:lnTo>
                  <a:pt x="7290" y="14265"/>
                </a:lnTo>
                <a:lnTo>
                  <a:pt x="12557" y="24630"/>
                </a:lnTo>
                <a:lnTo>
                  <a:pt x="16891" y="33332"/>
                </a:lnTo>
                <a:lnTo>
                  <a:pt x="21386" y="42610"/>
                </a:lnTo>
                <a:lnTo>
                  <a:pt x="27134" y="54704"/>
                </a:lnTo>
                <a:lnTo>
                  <a:pt x="31026" y="62941"/>
                </a:lnTo>
                <a:lnTo>
                  <a:pt x="36439" y="74915"/>
                </a:lnTo>
                <a:lnTo>
                  <a:pt x="40505" y="84909"/>
                </a:lnTo>
                <a:lnTo>
                  <a:pt x="42633" y="90170"/>
                </a:lnTo>
                <a:lnTo>
                  <a:pt x="47922" y="103087"/>
                </a:lnTo>
                <a:lnTo>
                  <a:pt x="51596" y="112314"/>
                </a:lnTo>
                <a:lnTo>
                  <a:pt x="56134" y="1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526018" y="5836019"/>
            <a:ext cx="24314" cy="233248"/>
          </a:xfrm>
          <a:custGeom>
            <a:avLst/>
            <a:gdLst/>
            <a:ahLst/>
            <a:cxnLst/>
            <a:rect l="l" t="t" r="r" b="b"/>
            <a:pathLst>
              <a:path w="24314" h="233248">
                <a:moveTo>
                  <a:pt x="0" y="233248"/>
                </a:moveTo>
                <a:lnTo>
                  <a:pt x="3773" y="220768"/>
                </a:lnTo>
                <a:lnTo>
                  <a:pt x="5896" y="209552"/>
                </a:lnTo>
                <a:lnTo>
                  <a:pt x="6477" y="205790"/>
                </a:lnTo>
                <a:lnTo>
                  <a:pt x="9122" y="189102"/>
                </a:lnTo>
                <a:lnTo>
                  <a:pt x="11295" y="175881"/>
                </a:lnTo>
                <a:lnTo>
                  <a:pt x="13095" y="164995"/>
                </a:lnTo>
                <a:lnTo>
                  <a:pt x="14626" y="155310"/>
                </a:lnTo>
                <a:lnTo>
                  <a:pt x="15989" y="145695"/>
                </a:lnTo>
                <a:lnTo>
                  <a:pt x="17285" y="135016"/>
                </a:lnTo>
                <a:lnTo>
                  <a:pt x="18617" y="122140"/>
                </a:lnTo>
                <a:lnTo>
                  <a:pt x="20086" y="105935"/>
                </a:lnTo>
                <a:lnTo>
                  <a:pt x="21721" y="86586"/>
                </a:lnTo>
                <a:lnTo>
                  <a:pt x="22782" y="73265"/>
                </a:lnTo>
                <a:lnTo>
                  <a:pt x="23531" y="62266"/>
                </a:lnTo>
                <a:lnTo>
                  <a:pt x="24009" y="52464"/>
                </a:lnTo>
                <a:lnTo>
                  <a:pt x="24256" y="42735"/>
                </a:lnTo>
                <a:lnTo>
                  <a:pt x="24314" y="31955"/>
                </a:lnTo>
                <a:lnTo>
                  <a:pt x="24224" y="19000"/>
                </a:lnTo>
                <a:lnTo>
                  <a:pt x="24026" y="2747"/>
                </a:lnTo>
                <a:lnTo>
                  <a:pt x="239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564080" y="5466290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7467" y="1892"/>
                </a:lnTo>
                <a:lnTo>
                  <a:pt x="6349" y="3682"/>
                </a:lnTo>
                <a:lnTo>
                  <a:pt x="5905" y="4470"/>
                </a:lnTo>
                <a:lnTo>
                  <a:pt x="5689" y="4470"/>
                </a:lnTo>
                <a:lnTo>
                  <a:pt x="5016" y="5130"/>
                </a:lnTo>
                <a:lnTo>
                  <a:pt x="4229" y="5918"/>
                </a:lnTo>
                <a:lnTo>
                  <a:pt x="4343" y="6134"/>
                </a:lnTo>
                <a:lnTo>
                  <a:pt x="3555" y="6692"/>
                </a:lnTo>
                <a:lnTo>
                  <a:pt x="1993" y="7810"/>
                </a:lnTo>
                <a:lnTo>
                  <a:pt x="1777" y="7810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564072" y="5474883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0"/>
                </a:moveTo>
                <a:lnTo>
                  <a:pt x="5314" y="13965"/>
                </a:lnTo>
                <a:lnTo>
                  <a:pt x="8705" y="23646"/>
                </a:lnTo>
                <a:lnTo>
                  <a:pt x="11748" y="33854"/>
                </a:lnTo>
                <a:lnTo>
                  <a:pt x="15176" y="46316"/>
                </a:lnTo>
                <a:lnTo>
                  <a:pt x="19615" y="62704"/>
                </a:lnTo>
                <a:lnTo>
                  <a:pt x="23115" y="75896"/>
                </a:lnTo>
                <a:lnTo>
                  <a:pt x="25938" y="86838"/>
                </a:lnTo>
                <a:lnTo>
                  <a:pt x="28343" y="96477"/>
                </a:lnTo>
                <a:lnTo>
                  <a:pt x="30591" y="105759"/>
                </a:lnTo>
                <a:lnTo>
                  <a:pt x="32940" y="115631"/>
                </a:lnTo>
                <a:lnTo>
                  <a:pt x="35652" y="127039"/>
                </a:lnTo>
                <a:lnTo>
                  <a:pt x="38985" y="140930"/>
                </a:lnTo>
                <a:lnTo>
                  <a:pt x="42189" y="154114"/>
                </a:lnTo>
                <a:lnTo>
                  <a:pt x="43522" y="159804"/>
                </a:lnTo>
                <a:lnTo>
                  <a:pt x="44411" y="165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580924" y="6075512"/>
            <a:ext cx="24206" cy="96647"/>
          </a:xfrm>
          <a:custGeom>
            <a:avLst/>
            <a:gdLst/>
            <a:ahLst/>
            <a:cxnLst/>
            <a:rect l="l" t="t" r="r" b="b"/>
            <a:pathLst>
              <a:path w="24206" h="96647">
                <a:moveTo>
                  <a:pt x="0" y="96647"/>
                </a:moveTo>
                <a:lnTo>
                  <a:pt x="1892" y="91732"/>
                </a:lnTo>
                <a:lnTo>
                  <a:pt x="3238" y="86601"/>
                </a:lnTo>
                <a:lnTo>
                  <a:pt x="7291" y="70789"/>
                </a:lnTo>
                <a:lnTo>
                  <a:pt x="10297" y="59001"/>
                </a:lnTo>
                <a:lnTo>
                  <a:pt x="12732" y="49328"/>
                </a:lnTo>
                <a:lnTo>
                  <a:pt x="15071" y="39857"/>
                </a:lnTo>
                <a:lnTo>
                  <a:pt x="17790" y="28677"/>
                </a:lnTo>
                <a:lnTo>
                  <a:pt x="21365" y="13877"/>
                </a:lnTo>
                <a:lnTo>
                  <a:pt x="22313" y="9944"/>
                </a:lnTo>
                <a:lnTo>
                  <a:pt x="23545" y="5029"/>
                </a:lnTo>
                <a:lnTo>
                  <a:pt x="242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564410" y="6225283"/>
            <a:ext cx="7810" cy="8369"/>
          </a:xfrm>
          <a:custGeom>
            <a:avLst/>
            <a:gdLst/>
            <a:ahLst/>
            <a:cxnLst/>
            <a:rect l="l" t="t" r="r" b="b"/>
            <a:pathLst>
              <a:path w="7810" h="8369">
                <a:moveTo>
                  <a:pt x="7810" y="8369"/>
                </a:moveTo>
                <a:lnTo>
                  <a:pt x="7251" y="6591"/>
                </a:lnTo>
                <a:lnTo>
                  <a:pt x="7137" y="6362"/>
                </a:lnTo>
                <a:lnTo>
                  <a:pt x="6019" y="4800"/>
                </a:lnTo>
                <a:lnTo>
                  <a:pt x="4902" y="3124"/>
                </a:lnTo>
                <a:lnTo>
                  <a:pt x="3225" y="1777"/>
                </a:lnTo>
                <a:lnTo>
                  <a:pt x="1892" y="673"/>
                </a:lnTo>
                <a:lnTo>
                  <a:pt x="1663" y="5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579246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26898" y="107365"/>
                </a:moveTo>
                <a:lnTo>
                  <a:pt x="25666" y="100330"/>
                </a:lnTo>
                <a:lnTo>
                  <a:pt x="24003" y="93306"/>
                </a:lnTo>
                <a:lnTo>
                  <a:pt x="20171" y="77451"/>
                </a:lnTo>
                <a:lnTo>
                  <a:pt x="17301" y="65636"/>
                </a:lnTo>
                <a:lnTo>
                  <a:pt x="14918" y="55952"/>
                </a:lnTo>
                <a:lnTo>
                  <a:pt x="12544" y="46488"/>
                </a:lnTo>
                <a:lnTo>
                  <a:pt x="9705" y="35334"/>
                </a:lnTo>
                <a:lnTo>
                  <a:pt x="5926" y="20579"/>
                </a:lnTo>
                <a:lnTo>
                  <a:pt x="4914" y="16637"/>
                </a:lnTo>
                <a:lnTo>
                  <a:pt x="2794" y="8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350035" y="5713044"/>
            <a:ext cx="28016" cy="335915"/>
          </a:xfrm>
          <a:custGeom>
            <a:avLst/>
            <a:gdLst/>
            <a:ahLst/>
            <a:cxnLst/>
            <a:rect l="l" t="t" r="r" b="b"/>
            <a:pathLst>
              <a:path w="28016" h="335914">
                <a:moveTo>
                  <a:pt x="18529" y="327875"/>
                </a:moveTo>
                <a:lnTo>
                  <a:pt x="17411" y="331787"/>
                </a:lnTo>
                <a:lnTo>
                  <a:pt x="17411" y="335915"/>
                </a:lnTo>
                <a:lnTo>
                  <a:pt x="17411" y="331787"/>
                </a:lnTo>
                <a:lnTo>
                  <a:pt x="18529" y="327875"/>
                </a:lnTo>
                <a:lnTo>
                  <a:pt x="20866" y="324523"/>
                </a:lnTo>
                <a:lnTo>
                  <a:pt x="24218" y="322072"/>
                </a:lnTo>
                <a:lnTo>
                  <a:pt x="28016" y="320840"/>
                </a:lnTo>
                <a:lnTo>
                  <a:pt x="18529" y="247967"/>
                </a:lnTo>
                <a:lnTo>
                  <a:pt x="13169" y="149987"/>
                </a:lnTo>
                <a:lnTo>
                  <a:pt x="9156" y="149313"/>
                </a:lnTo>
                <a:lnTo>
                  <a:pt x="5473" y="147535"/>
                </a:lnTo>
                <a:lnTo>
                  <a:pt x="2565" y="144627"/>
                </a:lnTo>
                <a:lnTo>
                  <a:pt x="673" y="140944"/>
                </a:lnTo>
                <a:lnTo>
                  <a:pt x="0" y="136931"/>
                </a:lnTo>
                <a:lnTo>
                  <a:pt x="673" y="132905"/>
                </a:lnTo>
                <a:lnTo>
                  <a:pt x="2565" y="129222"/>
                </a:lnTo>
                <a:lnTo>
                  <a:pt x="5473" y="126441"/>
                </a:lnTo>
                <a:lnTo>
                  <a:pt x="9156" y="124536"/>
                </a:lnTo>
                <a:lnTo>
                  <a:pt x="13169" y="123977"/>
                </a:lnTo>
                <a:lnTo>
                  <a:pt x="18529" y="25996"/>
                </a:lnTo>
                <a:lnTo>
                  <a:pt x="21882" y="0"/>
                </a:lnTo>
                <a:lnTo>
                  <a:pt x="21755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364212" y="5882227"/>
            <a:ext cx="3682" cy="66065"/>
          </a:xfrm>
          <a:custGeom>
            <a:avLst/>
            <a:gdLst/>
            <a:ahLst/>
            <a:cxnLst/>
            <a:rect l="l" t="t" r="r" b="b"/>
            <a:pathLst>
              <a:path w="3683" h="66065">
                <a:moveTo>
                  <a:pt x="3683" y="66065"/>
                </a:moveTo>
                <a:lnTo>
                  <a:pt x="1562" y="467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359192" y="5862355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4013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359192" y="5837026"/>
            <a:ext cx="4013" cy="558"/>
          </a:xfrm>
          <a:custGeom>
            <a:avLst/>
            <a:gdLst/>
            <a:ahLst/>
            <a:cxnLst/>
            <a:rect l="l" t="t" r="r" b="b"/>
            <a:pathLst>
              <a:path w="4013" h="558">
                <a:moveTo>
                  <a:pt x="4013" y="0"/>
                </a:move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363989" y="5751656"/>
            <a:ext cx="3911" cy="70192"/>
          </a:xfrm>
          <a:custGeom>
            <a:avLst/>
            <a:gdLst/>
            <a:ahLst/>
            <a:cxnLst/>
            <a:rect l="l" t="t" r="r" b="b"/>
            <a:pathLst>
              <a:path w="3911" h="70192">
                <a:moveTo>
                  <a:pt x="0" y="70192"/>
                </a:moveTo>
                <a:lnTo>
                  <a:pt x="1778" y="19303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367443" y="6048960"/>
            <a:ext cx="7150" cy="9372"/>
          </a:xfrm>
          <a:custGeom>
            <a:avLst/>
            <a:gdLst/>
            <a:ahLst/>
            <a:cxnLst/>
            <a:rect l="l" t="t" r="r" b="b"/>
            <a:pathLst>
              <a:path w="7150" h="9372">
                <a:moveTo>
                  <a:pt x="3797" y="7023"/>
                </a:moveTo>
                <a:lnTo>
                  <a:pt x="7150" y="9372"/>
                </a:lnTo>
                <a:lnTo>
                  <a:pt x="3797" y="7023"/>
                </a:lnTo>
                <a:lnTo>
                  <a:pt x="1346" y="3784"/>
                </a:lnTo>
                <a:lnTo>
                  <a:pt x="0" y="0"/>
                </a:lnTo>
                <a:lnTo>
                  <a:pt x="90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374584" y="6058322"/>
            <a:ext cx="3124" cy="901"/>
          </a:xfrm>
          <a:custGeom>
            <a:avLst/>
            <a:gdLst/>
            <a:ahLst/>
            <a:cxnLst/>
            <a:rect l="l" t="t" r="r" b="b"/>
            <a:pathLst>
              <a:path w="3124" h="901">
                <a:moveTo>
                  <a:pt x="673" y="228"/>
                </a:moveTo>
                <a:lnTo>
                  <a:pt x="0" y="0"/>
                </a:lnTo>
                <a:lnTo>
                  <a:pt x="3124" y="901"/>
                </a:lnTo>
                <a:lnTo>
                  <a:pt x="67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371795" y="5986122"/>
            <a:ext cx="5473" cy="41071"/>
          </a:xfrm>
          <a:custGeom>
            <a:avLst/>
            <a:gdLst/>
            <a:ahLst/>
            <a:cxnLst/>
            <a:rect l="l" t="t" r="r" b="b"/>
            <a:pathLst>
              <a:path w="5473" h="41071">
                <a:moveTo>
                  <a:pt x="5473" y="41071"/>
                </a:moveTo>
                <a:lnTo>
                  <a:pt x="2349" y="214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377715" y="6031323"/>
            <a:ext cx="228" cy="1778"/>
          </a:xfrm>
          <a:custGeom>
            <a:avLst/>
            <a:gdLst/>
            <a:ahLst/>
            <a:cxnLst/>
            <a:rect l="l" t="t" r="r" b="b"/>
            <a:pathLst>
              <a:path w="228" h="1777">
                <a:moveTo>
                  <a:pt x="0" y="0"/>
                </a:moveTo>
                <a:lnTo>
                  <a:pt x="228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371914" y="5676880"/>
            <a:ext cx="4800" cy="36156"/>
          </a:xfrm>
          <a:custGeom>
            <a:avLst/>
            <a:gdLst/>
            <a:ahLst/>
            <a:cxnLst/>
            <a:rect l="l" t="t" r="r" b="b"/>
            <a:pathLst>
              <a:path w="4800" h="36156">
                <a:moveTo>
                  <a:pt x="0" y="36156"/>
                </a:moveTo>
                <a:lnTo>
                  <a:pt x="4800" y="0"/>
                </a:lnTo>
                <a:lnTo>
                  <a:pt x="2222" y="15506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367441" y="5652662"/>
            <a:ext cx="10604" cy="24218"/>
          </a:xfrm>
          <a:custGeom>
            <a:avLst/>
            <a:gdLst/>
            <a:ahLst/>
            <a:cxnLst/>
            <a:rect l="l" t="t" r="r" b="b"/>
            <a:pathLst>
              <a:path w="10604" h="24218">
                <a:moveTo>
                  <a:pt x="9271" y="24218"/>
                </a:moveTo>
                <a:lnTo>
                  <a:pt x="10604" y="13500"/>
                </a:lnTo>
                <a:lnTo>
                  <a:pt x="6819" y="12166"/>
                </a:lnTo>
                <a:lnTo>
                  <a:pt x="3467" y="9715"/>
                </a:lnTo>
                <a:lnTo>
                  <a:pt x="1130" y="6476"/>
                </a:lnTo>
                <a:lnTo>
                  <a:pt x="0" y="2463"/>
                </a:lnTo>
                <a:lnTo>
                  <a:pt x="0" y="0"/>
                </a:lnTo>
                <a:lnTo>
                  <a:pt x="0" y="2463"/>
                </a:lnTo>
                <a:lnTo>
                  <a:pt x="113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377715" y="5667622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0" y="133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367446" y="5640724"/>
            <a:ext cx="10261" cy="11938"/>
          </a:xfrm>
          <a:custGeom>
            <a:avLst/>
            <a:gdLst/>
            <a:ahLst/>
            <a:cxnLst/>
            <a:rect l="l" t="t" r="r" b="b"/>
            <a:pathLst>
              <a:path w="10261" h="11937">
                <a:moveTo>
                  <a:pt x="0" y="11937"/>
                </a:moveTo>
                <a:lnTo>
                  <a:pt x="0" y="10375"/>
                </a:lnTo>
                <a:lnTo>
                  <a:pt x="1346" y="6464"/>
                </a:lnTo>
                <a:lnTo>
                  <a:pt x="3797" y="3238"/>
                </a:lnTo>
                <a:lnTo>
                  <a:pt x="7137" y="1003"/>
                </a:lnTo>
                <a:lnTo>
                  <a:pt x="10261" y="0"/>
                </a:lnTo>
                <a:lnTo>
                  <a:pt x="7137" y="1003"/>
                </a:lnTo>
                <a:lnTo>
                  <a:pt x="3797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377715" y="5640608"/>
            <a:ext cx="4914" cy="114"/>
          </a:xfrm>
          <a:custGeom>
            <a:avLst/>
            <a:gdLst/>
            <a:ahLst/>
            <a:cxnLst/>
            <a:rect l="l" t="t" r="r" b="b"/>
            <a:pathLst>
              <a:path w="4914" h="114">
                <a:moveTo>
                  <a:pt x="0" y="114"/>
                </a:move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423474" y="5472991"/>
            <a:ext cx="3568" cy="1892"/>
          </a:xfrm>
          <a:custGeom>
            <a:avLst/>
            <a:gdLst/>
            <a:ahLst/>
            <a:cxnLst/>
            <a:rect l="l" t="t" r="r" b="b"/>
            <a:pathLst>
              <a:path w="3568" h="1892">
                <a:moveTo>
                  <a:pt x="3568" y="1892"/>
                </a:moveTo>
                <a:lnTo>
                  <a:pt x="0" y="0"/>
                </a:lnTo>
                <a:lnTo>
                  <a:pt x="3568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367442" y="5647194"/>
            <a:ext cx="1346" cy="3911"/>
          </a:xfrm>
          <a:custGeom>
            <a:avLst/>
            <a:gdLst/>
            <a:ahLst/>
            <a:cxnLst/>
            <a:rect l="l" t="t" r="r" b="b"/>
            <a:pathLst>
              <a:path w="1346" h="3911">
                <a:moveTo>
                  <a:pt x="1346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385972" y="6075512"/>
            <a:ext cx="24218" cy="96647"/>
          </a:xfrm>
          <a:custGeom>
            <a:avLst/>
            <a:gdLst/>
            <a:ahLst/>
            <a:cxnLst/>
            <a:rect l="l" t="t" r="r" b="b"/>
            <a:pathLst>
              <a:path w="24218" h="96647">
                <a:moveTo>
                  <a:pt x="24218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418451" y="6233652"/>
            <a:ext cx="17411" cy="16624"/>
          </a:xfrm>
          <a:custGeom>
            <a:avLst/>
            <a:gdLst/>
            <a:ahLst/>
            <a:cxnLst/>
            <a:rect l="l" t="t" r="r" b="b"/>
            <a:pathLst>
              <a:path w="17411" h="16624">
                <a:moveTo>
                  <a:pt x="444" y="0"/>
                </a:moveTo>
                <a:lnTo>
                  <a:pt x="0" y="4127"/>
                </a:lnTo>
                <a:lnTo>
                  <a:pt x="673" y="8140"/>
                </a:lnTo>
                <a:lnTo>
                  <a:pt x="2667" y="11722"/>
                </a:lnTo>
                <a:lnTo>
                  <a:pt x="5689" y="14516"/>
                </a:lnTo>
                <a:lnTo>
                  <a:pt x="9372" y="16179"/>
                </a:lnTo>
                <a:lnTo>
                  <a:pt x="13500" y="16624"/>
                </a:lnTo>
                <a:lnTo>
                  <a:pt x="17411" y="15849"/>
                </a:lnTo>
                <a:lnTo>
                  <a:pt x="1350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377719" y="6059220"/>
            <a:ext cx="8255" cy="16294"/>
          </a:xfrm>
          <a:custGeom>
            <a:avLst/>
            <a:gdLst/>
            <a:ahLst/>
            <a:cxnLst/>
            <a:rect l="l" t="t" r="r" b="b"/>
            <a:pathLst>
              <a:path w="8254" h="16294">
                <a:moveTo>
                  <a:pt x="8254" y="16294"/>
                </a:moveTo>
                <a:lnTo>
                  <a:pt x="4902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378497" y="6059444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378938" y="6059444"/>
            <a:ext cx="3352" cy="114"/>
          </a:xfrm>
          <a:custGeom>
            <a:avLst/>
            <a:gdLst/>
            <a:ahLst/>
            <a:cxnLst/>
            <a:rect l="l" t="t" r="r" b="b"/>
            <a:pathLst>
              <a:path w="3352" h="114">
                <a:moveTo>
                  <a:pt x="335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378497" y="5640496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418446" y="6233659"/>
            <a:ext cx="673" cy="8140"/>
          </a:xfrm>
          <a:custGeom>
            <a:avLst/>
            <a:gdLst/>
            <a:ahLst/>
            <a:cxnLst/>
            <a:rect l="l" t="t" r="r" b="b"/>
            <a:pathLst>
              <a:path w="673" h="8140">
                <a:moveTo>
                  <a:pt x="673" y="8140"/>
                </a:moveTo>
                <a:lnTo>
                  <a:pt x="0" y="41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423474" y="6225059"/>
            <a:ext cx="3568" cy="2006"/>
          </a:xfrm>
          <a:custGeom>
            <a:avLst/>
            <a:gdLst/>
            <a:ahLst/>
            <a:cxnLst/>
            <a:rect l="l" t="t" r="r" b="b"/>
            <a:pathLst>
              <a:path w="3568" h="2006">
                <a:moveTo>
                  <a:pt x="3568" y="0"/>
                </a:move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423470" y="5967154"/>
            <a:ext cx="69189" cy="221526"/>
          </a:xfrm>
          <a:custGeom>
            <a:avLst/>
            <a:gdLst/>
            <a:ahLst/>
            <a:cxnLst/>
            <a:rect l="l" t="t" r="r" b="b"/>
            <a:pathLst>
              <a:path w="69189" h="221526">
                <a:moveTo>
                  <a:pt x="24218" y="888"/>
                </a:moveTo>
                <a:lnTo>
                  <a:pt x="23990" y="0"/>
                </a:lnTo>
                <a:lnTo>
                  <a:pt x="40627" y="102107"/>
                </a:lnTo>
                <a:lnTo>
                  <a:pt x="0" y="110705"/>
                </a:lnTo>
                <a:lnTo>
                  <a:pt x="4013" y="129451"/>
                </a:lnTo>
                <a:lnTo>
                  <a:pt x="29578" y="221526"/>
                </a:lnTo>
                <a:lnTo>
                  <a:pt x="69189" y="208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76204" y="6877589"/>
            <a:ext cx="673" cy="2895"/>
          </a:xfrm>
          <a:custGeom>
            <a:avLst/>
            <a:gdLst/>
            <a:ahLst/>
            <a:cxnLst/>
            <a:rect l="l" t="t" r="r" b="b"/>
            <a:pathLst>
              <a:path w="673" h="2895">
                <a:moveTo>
                  <a:pt x="0" y="289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423694" y="6070610"/>
            <a:ext cx="76885" cy="125653"/>
          </a:xfrm>
          <a:custGeom>
            <a:avLst/>
            <a:gdLst/>
            <a:ahLst/>
            <a:cxnLst/>
            <a:rect l="l" t="t" r="r" b="b"/>
            <a:pathLst>
              <a:path w="76885" h="125653">
                <a:moveTo>
                  <a:pt x="0" y="8699"/>
                </a:moveTo>
                <a:lnTo>
                  <a:pt x="40627" y="0"/>
                </a:lnTo>
                <a:lnTo>
                  <a:pt x="67183" y="99872"/>
                </a:lnTo>
                <a:lnTo>
                  <a:pt x="76885" y="125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418454" y="5326453"/>
            <a:ext cx="73431" cy="146532"/>
          </a:xfrm>
          <a:custGeom>
            <a:avLst/>
            <a:gdLst/>
            <a:ahLst/>
            <a:cxnLst/>
            <a:rect l="l" t="t" r="r" b="b"/>
            <a:pathLst>
              <a:path w="73431" h="146532">
                <a:moveTo>
                  <a:pt x="5016" y="146532"/>
                </a:moveTo>
                <a:lnTo>
                  <a:pt x="2222" y="143522"/>
                </a:lnTo>
                <a:lnTo>
                  <a:pt x="444" y="139839"/>
                </a:lnTo>
                <a:lnTo>
                  <a:pt x="0" y="135813"/>
                </a:lnTo>
                <a:lnTo>
                  <a:pt x="660" y="131800"/>
                </a:lnTo>
                <a:lnTo>
                  <a:pt x="2666" y="128231"/>
                </a:lnTo>
                <a:lnTo>
                  <a:pt x="5689" y="125437"/>
                </a:lnTo>
                <a:lnTo>
                  <a:pt x="9372" y="123761"/>
                </a:lnTo>
                <a:lnTo>
                  <a:pt x="13500" y="123215"/>
                </a:lnTo>
                <a:lnTo>
                  <a:pt x="17398" y="123990"/>
                </a:lnTo>
                <a:lnTo>
                  <a:pt x="30797" y="90170"/>
                </a:lnTo>
                <a:lnTo>
                  <a:pt x="73431" y="0"/>
                </a:lnTo>
                <a:lnTo>
                  <a:pt x="42506" y="62941"/>
                </a:lnTo>
                <a:lnTo>
                  <a:pt x="33477" y="84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418896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0" y="1117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418450" y="5462273"/>
            <a:ext cx="444" cy="4025"/>
          </a:xfrm>
          <a:custGeom>
            <a:avLst/>
            <a:gdLst/>
            <a:ahLst/>
            <a:cxnLst/>
            <a:rect l="l" t="t" r="r" b="b"/>
            <a:pathLst>
              <a:path w="444" h="4025">
                <a:moveTo>
                  <a:pt x="0" y="0"/>
                </a:moveTo>
                <a:lnTo>
                  <a:pt x="444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506953" y="6402392"/>
            <a:ext cx="1333" cy="3454"/>
          </a:xfrm>
          <a:custGeom>
            <a:avLst/>
            <a:gdLst/>
            <a:ahLst/>
            <a:cxnLst/>
            <a:rect l="l" t="t" r="r" b="b"/>
            <a:pathLst>
              <a:path w="1333" h="3454">
                <a:moveTo>
                  <a:pt x="1333" y="2565"/>
                </a:moveTo>
                <a:lnTo>
                  <a:pt x="330" y="3454"/>
                </a:lnTo>
                <a:lnTo>
                  <a:pt x="1333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431953" y="5449662"/>
            <a:ext cx="3911" cy="774"/>
          </a:xfrm>
          <a:custGeom>
            <a:avLst/>
            <a:gdLst/>
            <a:ahLst/>
            <a:cxnLst/>
            <a:rect l="l" t="t" r="r" b="b"/>
            <a:pathLst>
              <a:path w="3911" h="774">
                <a:moveTo>
                  <a:pt x="0" y="0"/>
                </a:moveTo>
                <a:lnTo>
                  <a:pt x="3911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441103" y="5863252"/>
            <a:ext cx="6362" cy="103898"/>
          </a:xfrm>
          <a:custGeom>
            <a:avLst/>
            <a:gdLst/>
            <a:ahLst/>
            <a:cxnLst/>
            <a:rect l="l" t="t" r="r" b="b"/>
            <a:pathLst>
              <a:path w="6362" h="103898">
                <a:moveTo>
                  <a:pt x="6362" y="10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465101" y="5630791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450029" y="6285097"/>
            <a:ext cx="46761" cy="98767"/>
          </a:xfrm>
          <a:custGeom>
            <a:avLst/>
            <a:gdLst/>
            <a:ahLst/>
            <a:cxnLst/>
            <a:rect l="l" t="t" r="r" b="b"/>
            <a:pathLst>
              <a:path w="46761" h="98767">
                <a:moveTo>
                  <a:pt x="46761" y="98767"/>
                </a:moveTo>
                <a:lnTo>
                  <a:pt x="10934" y="25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462195" y="606993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0"/>
                </a:lnTo>
                <a:lnTo>
                  <a:pt x="212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112936" y="4864097"/>
            <a:ext cx="12052" cy="4470"/>
          </a:xfrm>
          <a:custGeom>
            <a:avLst/>
            <a:gdLst/>
            <a:ahLst/>
            <a:cxnLst/>
            <a:rect l="l" t="t" r="r" b="b"/>
            <a:pathLst>
              <a:path w="12052" h="4470">
                <a:moveTo>
                  <a:pt x="12052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491546" y="6172159"/>
            <a:ext cx="1117" cy="3682"/>
          </a:xfrm>
          <a:custGeom>
            <a:avLst/>
            <a:gdLst/>
            <a:ahLst/>
            <a:cxnLst/>
            <a:rect l="l" t="t" r="r" b="b"/>
            <a:pathLst>
              <a:path w="1117" h="3683">
                <a:moveTo>
                  <a:pt x="0" y="0"/>
                </a:moveTo>
                <a:lnTo>
                  <a:pt x="1117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491880" y="5316195"/>
            <a:ext cx="4914" cy="10261"/>
          </a:xfrm>
          <a:custGeom>
            <a:avLst/>
            <a:gdLst/>
            <a:ahLst/>
            <a:cxnLst/>
            <a:rect l="l" t="t" r="r" b="b"/>
            <a:pathLst>
              <a:path w="4914" h="10261">
                <a:moveTo>
                  <a:pt x="0" y="10261"/>
                </a:moveTo>
                <a:lnTo>
                  <a:pt x="4914" y="0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496784" y="5278136"/>
            <a:ext cx="11620" cy="38049"/>
          </a:xfrm>
          <a:custGeom>
            <a:avLst/>
            <a:gdLst/>
            <a:ahLst/>
            <a:cxnLst/>
            <a:rect l="l" t="t" r="r" b="b"/>
            <a:pathLst>
              <a:path w="11620" h="38049">
                <a:moveTo>
                  <a:pt x="6146" y="10934"/>
                </a:moveTo>
                <a:lnTo>
                  <a:pt x="5029" y="5689"/>
                </a:lnTo>
                <a:lnTo>
                  <a:pt x="5257" y="3009"/>
                </a:lnTo>
                <a:lnTo>
                  <a:pt x="6375" y="0"/>
                </a:lnTo>
                <a:lnTo>
                  <a:pt x="5257" y="3009"/>
                </a:lnTo>
                <a:lnTo>
                  <a:pt x="5143" y="7023"/>
                </a:lnTo>
                <a:lnTo>
                  <a:pt x="6146" y="10934"/>
                </a:lnTo>
                <a:lnTo>
                  <a:pt x="8369" y="14389"/>
                </a:lnTo>
                <a:lnTo>
                  <a:pt x="11620" y="16852"/>
                </a:lnTo>
                <a:lnTo>
                  <a:pt x="0" y="38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517546" y="6427395"/>
            <a:ext cx="24777" cy="33477"/>
          </a:xfrm>
          <a:custGeom>
            <a:avLst/>
            <a:gdLst/>
            <a:ahLst/>
            <a:cxnLst/>
            <a:rect l="l" t="t" r="r" b="b"/>
            <a:pathLst>
              <a:path w="24777" h="33477">
                <a:moveTo>
                  <a:pt x="24777" y="33477"/>
                </a:moveTo>
                <a:lnTo>
                  <a:pt x="17640" y="22758"/>
                </a:lnTo>
                <a:lnTo>
                  <a:pt x="3797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501929" y="6414889"/>
            <a:ext cx="4127" cy="11049"/>
          </a:xfrm>
          <a:custGeom>
            <a:avLst/>
            <a:gdLst/>
            <a:ahLst/>
            <a:cxnLst/>
            <a:rect l="l" t="t" r="r" b="b"/>
            <a:pathLst>
              <a:path w="4127" h="11049">
                <a:moveTo>
                  <a:pt x="4127" y="11049"/>
                </a:moveTo>
                <a:lnTo>
                  <a:pt x="1676" y="7810"/>
                </a:lnTo>
                <a:lnTo>
                  <a:pt x="114" y="4025"/>
                </a:lnTo>
                <a:lnTo>
                  <a:pt x="0" y="0"/>
                </a:lnTo>
                <a:lnTo>
                  <a:pt x="114" y="4025"/>
                </a:lnTo>
                <a:lnTo>
                  <a:pt x="167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501927" y="6410879"/>
            <a:ext cx="1003" cy="4013"/>
          </a:xfrm>
          <a:custGeom>
            <a:avLst/>
            <a:gdLst/>
            <a:ahLst/>
            <a:cxnLst/>
            <a:rect l="l" t="t" r="r" b="b"/>
            <a:pathLst>
              <a:path w="1003" h="4013">
                <a:moveTo>
                  <a:pt x="0" y="4013"/>
                </a:moveTo>
                <a:lnTo>
                  <a:pt x="1003" y="0"/>
                </a:lnTo>
                <a:lnTo>
                  <a:pt x="228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505162" y="640585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2120" y="0"/>
                </a:moveTo>
                <a:lnTo>
                  <a:pt x="0" y="1676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506836" y="6404952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0" y="1231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502937" y="6407525"/>
            <a:ext cx="2222" cy="3352"/>
          </a:xfrm>
          <a:custGeom>
            <a:avLst/>
            <a:gdLst/>
            <a:ahLst/>
            <a:cxnLst/>
            <a:rect l="l" t="t" r="r" b="b"/>
            <a:pathLst>
              <a:path w="2222" h="3352">
                <a:moveTo>
                  <a:pt x="2222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509519" y="6220485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4572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505159" y="5292530"/>
            <a:ext cx="3238" cy="2451"/>
          </a:xfrm>
          <a:custGeom>
            <a:avLst/>
            <a:gdLst/>
            <a:ahLst/>
            <a:cxnLst/>
            <a:rect l="l" t="t" r="r" b="b"/>
            <a:pathLst>
              <a:path w="3238" h="2451">
                <a:moveTo>
                  <a:pt x="0" y="0"/>
                </a:moveTo>
                <a:lnTo>
                  <a:pt x="3238" y="2451"/>
                </a:lnTo>
                <a:lnTo>
                  <a:pt x="1676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4507724" y="5294985"/>
            <a:ext cx="673" cy="1231"/>
          </a:xfrm>
          <a:custGeom>
            <a:avLst/>
            <a:gdLst/>
            <a:ahLst/>
            <a:cxnLst/>
            <a:rect l="l" t="t" r="r" b="b"/>
            <a:pathLst>
              <a:path w="673" h="1231">
                <a:moveTo>
                  <a:pt x="673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4503153" y="5274108"/>
            <a:ext cx="2895" cy="4025"/>
          </a:xfrm>
          <a:custGeom>
            <a:avLst/>
            <a:gdLst/>
            <a:ahLst/>
            <a:cxnLst/>
            <a:rect l="l" t="t" r="r" b="b"/>
            <a:pathLst>
              <a:path w="2895" h="4025">
                <a:moveTo>
                  <a:pt x="0" y="4025"/>
                </a:move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4517548" y="5270987"/>
            <a:ext cx="4800" cy="1562"/>
          </a:xfrm>
          <a:custGeom>
            <a:avLst/>
            <a:gdLst/>
            <a:ahLst/>
            <a:cxnLst/>
            <a:rect l="l" t="t" r="r" b="b"/>
            <a:pathLst>
              <a:path w="4800" h="1562">
                <a:moveTo>
                  <a:pt x="0" y="114"/>
                </a:moveTo>
                <a:lnTo>
                  <a:pt x="3797" y="1562"/>
                </a:lnTo>
                <a:lnTo>
                  <a:pt x="4800" y="0"/>
                </a:lnTo>
                <a:lnTo>
                  <a:pt x="435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522350" y="5241970"/>
            <a:ext cx="18300" cy="29019"/>
          </a:xfrm>
          <a:custGeom>
            <a:avLst/>
            <a:gdLst/>
            <a:ahLst/>
            <a:cxnLst/>
            <a:rect l="l" t="t" r="r" b="b"/>
            <a:pathLst>
              <a:path w="18300" h="29019">
                <a:moveTo>
                  <a:pt x="0" y="29019"/>
                </a:moveTo>
                <a:lnTo>
                  <a:pt x="18300" y="0"/>
                </a:lnTo>
                <a:lnTo>
                  <a:pt x="12839" y="7924"/>
                </a:lnTo>
                <a:lnTo>
                  <a:pt x="3009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527928" y="6437880"/>
            <a:ext cx="84924" cy="120865"/>
          </a:xfrm>
          <a:custGeom>
            <a:avLst/>
            <a:gdLst/>
            <a:ahLst/>
            <a:cxnLst/>
            <a:rect l="l" t="t" r="r" b="b"/>
            <a:pathLst>
              <a:path w="84924" h="120865">
                <a:moveTo>
                  <a:pt x="0" y="0"/>
                </a:moveTo>
                <a:lnTo>
                  <a:pt x="25996" y="41287"/>
                </a:lnTo>
                <a:lnTo>
                  <a:pt x="84924" y="120865"/>
                </a:lnTo>
                <a:lnTo>
                  <a:pt x="51447" y="77787"/>
                </a:lnTo>
                <a:lnTo>
                  <a:pt x="35153" y="5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4540647" y="5205708"/>
            <a:ext cx="24561" cy="36258"/>
          </a:xfrm>
          <a:custGeom>
            <a:avLst/>
            <a:gdLst/>
            <a:ahLst/>
            <a:cxnLst/>
            <a:rect l="l" t="t" r="r" b="b"/>
            <a:pathLst>
              <a:path w="24561" h="36258">
                <a:moveTo>
                  <a:pt x="1676" y="33477"/>
                </a:moveTo>
                <a:lnTo>
                  <a:pt x="0" y="36258"/>
                </a:lnTo>
                <a:lnTo>
                  <a:pt x="13284" y="15062"/>
                </a:lnTo>
                <a:lnTo>
                  <a:pt x="24561" y="0"/>
                </a:lnTo>
                <a:lnTo>
                  <a:pt x="224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565202" y="5133392"/>
            <a:ext cx="53568" cy="72313"/>
          </a:xfrm>
          <a:custGeom>
            <a:avLst/>
            <a:gdLst/>
            <a:ahLst/>
            <a:cxnLst/>
            <a:rect l="l" t="t" r="r" b="b"/>
            <a:pathLst>
              <a:path w="53568" h="72313">
                <a:moveTo>
                  <a:pt x="0" y="72313"/>
                </a:moveTo>
                <a:lnTo>
                  <a:pt x="53568" y="0"/>
                </a:lnTo>
                <a:lnTo>
                  <a:pt x="14173" y="51003"/>
                </a:lnTo>
                <a:lnTo>
                  <a:pt x="0" y="7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621112" y="6588089"/>
            <a:ext cx="14960" cy="2794"/>
          </a:xfrm>
          <a:custGeom>
            <a:avLst/>
            <a:gdLst/>
            <a:ahLst/>
            <a:cxnLst/>
            <a:rect l="l" t="t" r="r" b="b"/>
            <a:pathLst>
              <a:path w="14960" h="2794">
                <a:moveTo>
                  <a:pt x="13842" y="673"/>
                </a:moveTo>
                <a:lnTo>
                  <a:pt x="14960" y="0"/>
                </a:lnTo>
                <a:lnTo>
                  <a:pt x="11836" y="1904"/>
                </a:lnTo>
                <a:lnTo>
                  <a:pt x="7810" y="2793"/>
                </a:lnTo>
                <a:lnTo>
                  <a:pt x="3797" y="2463"/>
                </a:lnTo>
                <a:lnTo>
                  <a:pt x="0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4615088" y="6578832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0"/>
                </a:moveTo>
                <a:lnTo>
                  <a:pt x="889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4612854" y="6558738"/>
            <a:ext cx="6921" cy="15963"/>
          </a:xfrm>
          <a:custGeom>
            <a:avLst/>
            <a:gdLst/>
            <a:ahLst/>
            <a:cxnLst/>
            <a:rect l="l" t="t" r="r" b="b"/>
            <a:pathLst>
              <a:path w="6921" h="15963">
                <a:moveTo>
                  <a:pt x="4241" y="12280"/>
                </a:moveTo>
                <a:lnTo>
                  <a:pt x="2565" y="15963"/>
                </a:lnTo>
                <a:lnTo>
                  <a:pt x="4241" y="12280"/>
                </a:lnTo>
                <a:lnTo>
                  <a:pt x="6921" y="91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614974" y="6574699"/>
            <a:ext cx="444" cy="3238"/>
          </a:xfrm>
          <a:custGeom>
            <a:avLst/>
            <a:gdLst/>
            <a:ahLst/>
            <a:cxnLst/>
            <a:rect l="l" t="t" r="r" b="b"/>
            <a:pathLst>
              <a:path w="444" h="3238">
                <a:moveTo>
                  <a:pt x="114" y="2793"/>
                </a:moveTo>
                <a:lnTo>
                  <a:pt x="0" y="3238"/>
                </a:lnTo>
                <a:lnTo>
                  <a:pt x="444" y="0"/>
                </a:lnTo>
                <a:lnTo>
                  <a:pt x="114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614978" y="657470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3238"/>
                </a:moveTo>
                <a:lnTo>
                  <a:pt x="114" y="4127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618772" y="5132054"/>
            <a:ext cx="1003" cy="1333"/>
          </a:xfrm>
          <a:custGeom>
            <a:avLst/>
            <a:gdLst/>
            <a:ahLst/>
            <a:cxnLst/>
            <a:rect l="l" t="t" r="r" b="b"/>
            <a:pathLst>
              <a:path w="1003" h="1333">
                <a:moveTo>
                  <a:pt x="0" y="1333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614978" y="5122117"/>
            <a:ext cx="2120" cy="6921"/>
          </a:xfrm>
          <a:custGeom>
            <a:avLst/>
            <a:gdLst/>
            <a:ahLst/>
            <a:cxnLst/>
            <a:rect l="l" t="t" r="r" b="b"/>
            <a:pathLst>
              <a:path w="2120" h="6921">
                <a:moveTo>
                  <a:pt x="0" y="0"/>
                </a:moveTo>
                <a:lnTo>
                  <a:pt x="444" y="3124"/>
                </a:lnTo>
                <a:lnTo>
                  <a:pt x="212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614978" y="5121228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8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615088" y="5117209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4013"/>
                </a:moveTo>
                <a:lnTo>
                  <a:pt x="889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615981" y="5030275"/>
            <a:ext cx="99212" cy="86931"/>
          </a:xfrm>
          <a:custGeom>
            <a:avLst/>
            <a:gdLst/>
            <a:ahLst/>
            <a:cxnLst/>
            <a:rect l="l" t="t" r="r" b="b"/>
            <a:pathLst>
              <a:path w="99212" h="86931">
                <a:moveTo>
                  <a:pt x="0" y="86931"/>
                </a:moveTo>
                <a:lnTo>
                  <a:pt x="2120" y="83477"/>
                </a:lnTo>
                <a:lnTo>
                  <a:pt x="5130" y="80797"/>
                </a:lnTo>
                <a:lnTo>
                  <a:pt x="8928" y="79235"/>
                </a:lnTo>
                <a:lnTo>
                  <a:pt x="12941" y="78790"/>
                </a:lnTo>
                <a:lnTo>
                  <a:pt x="16967" y="79794"/>
                </a:lnTo>
                <a:lnTo>
                  <a:pt x="20421" y="81902"/>
                </a:lnTo>
                <a:lnTo>
                  <a:pt x="78790" y="18961"/>
                </a:lnTo>
                <a:lnTo>
                  <a:pt x="99212" y="0"/>
                </a:lnTo>
                <a:lnTo>
                  <a:pt x="97320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632940" y="6587874"/>
            <a:ext cx="10045" cy="7023"/>
          </a:xfrm>
          <a:custGeom>
            <a:avLst/>
            <a:gdLst/>
            <a:ahLst/>
            <a:cxnLst/>
            <a:rect l="l" t="t" r="r" b="b"/>
            <a:pathLst>
              <a:path w="10045" h="7023">
                <a:moveTo>
                  <a:pt x="4800" y="1333"/>
                </a:moveTo>
                <a:lnTo>
                  <a:pt x="10045" y="7023"/>
                </a:lnTo>
                <a:lnTo>
                  <a:pt x="3467" y="0"/>
                </a:lnTo>
                <a:lnTo>
                  <a:pt x="0" y="2120"/>
                </a:lnTo>
                <a:lnTo>
                  <a:pt x="1231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632949" y="5110063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3454" y="21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654265" y="6607064"/>
            <a:ext cx="60921" cy="62725"/>
          </a:xfrm>
          <a:custGeom>
            <a:avLst/>
            <a:gdLst/>
            <a:ahLst/>
            <a:cxnLst/>
            <a:rect l="l" t="t" r="r" b="b"/>
            <a:pathLst>
              <a:path w="60921" h="62725">
                <a:moveTo>
                  <a:pt x="59029" y="60934"/>
                </a:moveTo>
                <a:lnTo>
                  <a:pt x="60921" y="62725"/>
                </a:lnTo>
                <a:lnTo>
                  <a:pt x="40500" y="43751"/>
                </a:lnTo>
                <a:lnTo>
                  <a:pt x="0" y="0"/>
                </a:lnTo>
                <a:lnTo>
                  <a:pt x="26670" y="29578"/>
                </a:lnTo>
                <a:lnTo>
                  <a:pt x="34137" y="368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642994" y="6594900"/>
            <a:ext cx="11264" cy="12166"/>
          </a:xfrm>
          <a:custGeom>
            <a:avLst/>
            <a:gdLst/>
            <a:ahLst/>
            <a:cxnLst/>
            <a:rect l="l" t="t" r="r" b="b"/>
            <a:pathLst>
              <a:path w="11264" h="12166">
                <a:moveTo>
                  <a:pt x="11264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650464" y="5056050"/>
            <a:ext cx="37947" cy="40957"/>
          </a:xfrm>
          <a:custGeom>
            <a:avLst/>
            <a:gdLst/>
            <a:ahLst/>
            <a:cxnLst/>
            <a:rect l="l" t="t" r="r" b="b"/>
            <a:pathLst>
              <a:path w="37947" h="40957">
                <a:moveTo>
                  <a:pt x="0" y="40957"/>
                </a:moveTo>
                <a:lnTo>
                  <a:pt x="30467" y="7251"/>
                </a:lnTo>
                <a:lnTo>
                  <a:pt x="379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715193" y="6669787"/>
            <a:ext cx="36156" cy="33705"/>
          </a:xfrm>
          <a:custGeom>
            <a:avLst/>
            <a:gdLst/>
            <a:ahLst/>
            <a:cxnLst/>
            <a:rect l="l" t="t" r="r" b="b"/>
            <a:pathLst>
              <a:path w="36156" h="33705">
                <a:moveTo>
                  <a:pt x="0" y="0"/>
                </a:moveTo>
                <a:lnTo>
                  <a:pt x="22542" y="21755"/>
                </a:lnTo>
                <a:lnTo>
                  <a:pt x="36156" y="337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715193" y="4996793"/>
            <a:ext cx="36156" cy="33477"/>
          </a:xfrm>
          <a:custGeom>
            <a:avLst/>
            <a:gdLst/>
            <a:ahLst/>
            <a:cxnLst/>
            <a:rect l="l" t="t" r="r" b="b"/>
            <a:pathLst>
              <a:path w="36156" h="33477">
                <a:moveTo>
                  <a:pt x="0" y="33477"/>
                </a:moveTo>
                <a:lnTo>
                  <a:pt x="36156" y="0"/>
                </a:lnTo>
                <a:lnTo>
                  <a:pt x="22542" y="11607"/>
                </a:lnTo>
                <a:lnTo>
                  <a:pt x="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755036" y="6720561"/>
            <a:ext cx="11709" cy="9931"/>
          </a:xfrm>
          <a:custGeom>
            <a:avLst/>
            <a:gdLst/>
            <a:ahLst/>
            <a:cxnLst/>
            <a:rect l="l" t="t" r="r" b="b"/>
            <a:pathLst>
              <a:path w="11709" h="9931">
                <a:moveTo>
                  <a:pt x="1562" y="3797"/>
                </a:moveTo>
                <a:lnTo>
                  <a:pt x="0" y="0"/>
                </a:lnTo>
                <a:lnTo>
                  <a:pt x="1562" y="3797"/>
                </a:lnTo>
                <a:lnTo>
                  <a:pt x="4241" y="6921"/>
                </a:lnTo>
                <a:lnTo>
                  <a:pt x="7696" y="9042"/>
                </a:lnTo>
                <a:lnTo>
                  <a:pt x="1170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777466" y="6725919"/>
            <a:ext cx="82359" cy="61163"/>
          </a:xfrm>
          <a:custGeom>
            <a:avLst/>
            <a:gdLst/>
            <a:ahLst/>
            <a:cxnLst/>
            <a:rect l="l" t="t" r="r" b="b"/>
            <a:pathLst>
              <a:path w="82359" h="61163">
                <a:moveTo>
                  <a:pt x="0" y="0"/>
                </a:moveTo>
                <a:lnTo>
                  <a:pt x="82359" y="61163"/>
                </a:lnTo>
                <a:lnTo>
                  <a:pt x="20866" y="16510"/>
                </a:lnTo>
                <a:lnTo>
                  <a:pt x="2895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754586" y="6716546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1003"/>
                </a:moveTo>
                <a:lnTo>
                  <a:pt x="444" y="4013"/>
                </a:ln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754698" y="6712634"/>
            <a:ext cx="901" cy="3911"/>
          </a:xfrm>
          <a:custGeom>
            <a:avLst/>
            <a:gdLst/>
            <a:ahLst/>
            <a:cxnLst/>
            <a:rect l="l" t="t" r="r" b="b"/>
            <a:pathLst>
              <a:path w="901" h="3911">
                <a:moveTo>
                  <a:pt x="0" y="3911"/>
                </a:moveTo>
                <a:lnTo>
                  <a:pt x="901" y="0"/>
                </a:lnTo>
                <a:lnTo>
                  <a:pt x="114" y="31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755255" y="6708065"/>
            <a:ext cx="2451" cy="5689"/>
          </a:xfrm>
          <a:custGeom>
            <a:avLst/>
            <a:gdLst/>
            <a:ahLst/>
            <a:cxnLst/>
            <a:rect l="l" t="t" r="r" b="b"/>
            <a:pathLst>
              <a:path w="2451" h="5689">
                <a:moveTo>
                  <a:pt x="0" y="5689"/>
                </a:moveTo>
                <a:lnTo>
                  <a:pt x="2451" y="1117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751350" y="6703490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6362" y="568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751351" y="497614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5803" y="15290"/>
                </a:moveTo>
                <a:lnTo>
                  <a:pt x="0" y="20650"/>
                </a:lnTo>
                <a:lnTo>
                  <a:pt x="6362" y="14732"/>
                </a:lnTo>
                <a:lnTo>
                  <a:pt x="4241" y="11264"/>
                </a:lnTo>
                <a:lnTo>
                  <a:pt x="3352" y="7251"/>
                </a:lnTo>
                <a:lnTo>
                  <a:pt x="3682" y="3238"/>
                </a:lnTo>
                <a:lnTo>
                  <a:pt x="5029" y="0"/>
                </a:lnTo>
                <a:lnTo>
                  <a:pt x="3682" y="3238"/>
                </a:lnTo>
                <a:lnTo>
                  <a:pt x="3238" y="6362"/>
                </a:lnTo>
                <a:lnTo>
                  <a:pt x="3682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754591" y="4982500"/>
            <a:ext cx="1003" cy="4914"/>
          </a:xfrm>
          <a:custGeom>
            <a:avLst/>
            <a:gdLst/>
            <a:ahLst/>
            <a:cxnLst/>
            <a:rect l="l" t="t" r="r" b="b"/>
            <a:pathLst>
              <a:path w="1003" h="4914">
                <a:moveTo>
                  <a:pt x="1003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4756374" y="4970454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0" y="5689"/>
                </a:moveTo>
                <a:lnTo>
                  <a:pt x="2895" y="2120"/>
                </a:lnTo>
                <a:lnTo>
                  <a:pt x="6362" y="0"/>
                </a:lnTo>
                <a:lnTo>
                  <a:pt x="2895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762733" y="4969563"/>
            <a:ext cx="17297" cy="4686"/>
          </a:xfrm>
          <a:custGeom>
            <a:avLst/>
            <a:gdLst/>
            <a:ahLst/>
            <a:cxnLst/>
            <a:rect l="l" t="t" r="r" b="b"/>
            <a:pathLst>
              <a:path w="17297" h="4686">
                <a:moveTo>
                  <a:pt x="0" y="888"/>
                </a:moveTo>
                <a:lnTo>
                  <a:pt x="4025" y="0"/>
                </a:lnTo>
                <a:lnTo>
                  <a:pt x="8039" y="330"/>
                </a:lnTo>
                <a:lnTo>
                  <a:pt x="12052" y="2120"/>
                </a:lnTo>
                <a:lnTo>
                  <a:pt x="14846" y="4686"/>
                </a:lnTo>
                <a:lnTo>
                  <a:pt x="17297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4775344" y="6725926"/>
            <a:ext cx="2120" cy="1892"/>
          </a:xfrm>
          <a:custGeom>
            <a:avLst/>
            <a:gdLst/>
            <a:ahLst/>
            <a:cxnLst/>
            <a:rect l="l" t="t" r="r" b="b"/>
            <a:pathLst>
              <a:path w="2120" h="1892">
                <a:moveTo>
                  <a:pt x="0" y="1892"/>
                </a:move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4770770" y="6728486"/>
            <a:ext cx="3797" cy="1562"/>
          </a:xfrm>
          <a:custGeom>
            <a:avLst/>
            <a:gdLst/>
            <a:ahLst/>
            <a:cxnLst/>
            <a:rect l="l" t="t" r="r" b="b"/>
            <a:pathLst>
              <a:path w="3797" h="1562">
                <a:moveTo>
                  <a:pt x="0" y="1562"/>
                </a:moveTo>
                <a:lnTo>
                  <a:pt x="3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4766757" y="4969564"/>
            <a:ext cx="4013" cy="330"/>
          </a:xfrm>
          <a:custGeom>
            <a:avLst/>
            <a:gdLst/>
            <a:ahLst/>
            <a:cxnLst/>
            <a:rect l="l" t="t" r="r" b="b"/>
            <a:pathLst>
              <a:path w="4013" h="330">
                <a:moveTo>
                  <a:pt x="4013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775456" y="4913205"/>
            <a:ext cx="84378" cy="61036"/>
          </a:xfrm>
          <a:custGeom>
            <a:avLst/>
            <a:gdLst/>
            <a:ahLst/>
            <a:cxnLst/>
            <a:rect l="l" t="t" r="r" b="b"/>
            <a:pathLst>
              <a:path w="84378" h="61036">
                <a:moveTo>
                  <a:pt x="0" y="59143"/>
                </a:moveTo>
                <a:lnTo>
                  <a:pt x="2120" y="61036"/>
                </a:lnTo>
                <a:lnTo>
                  <a:pt x="22885" y="44411"/>
                </a:lnTo>
                <a:lnTo>
                  <a:pt x="84378" y="0"/>
                </a:lnTo>
                <a:lnTo>
                  <a:pt x="2120" y="61036"/>
                </a:lnTo>
                <a:lnTo>
                  <a:pt x="0" y="59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859832" y="6787080"/>
            <a:ext cx="58140" cy="44970"/>
          </a:xfrm>
          <a:custGeom>
            <a:avLst/>
            <a:gdLst/>
            <a:ahLst/>
            <a:cxnLst/>
            <a:rect l="l" t="t" r="r" b="b"/>
            <a:pathLst>
              <a:path w="58140" h="44970">
                <a:moveTo>
                  <a:pt x="57467" y="39166"/>
                </a:moveTo>
                <a:lnTo>
                  <a:pt x="56794" y="40843"/>
                </a:lnTo>
                <a:lnTo>
                  <a:pt x="56578" y="44970"/>
                </a:lnTo>
                <a:lnTo>
                  <a:pt x="56794" y="40843"/>
                </a:lnTo>
                <a:lnTo>
                  <a:pt x="58140" y="37388"/>
                </a:lnTo>
                <a:lnTo>
                  <a:pt x="0" y="0"/>
                </a:lnTo>
                <a:lnTo>
                  <a:pt x="4800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4859826" y="4867896"/>
            <a:ext cx="58254" cy="45300"/>
          </a:xfrm>
          <a:custGeom>
            <a:avLst/>
            <a:gdLst/>
            <a:ahLst/>
            <a:cxnLst/>
            <a:rect l="l" t="t" r="r" b="b"/>
            <a:pathLst>
              <a:path w="58254" h="45300">
                <a:moveTo>
                  <a:pt x="4800" y="41846"/>
                </a:moveTo>
                <a:lnTo>
                  <a:pt x="0" y="45300"/>
                </a:lnTo>
                <a:lnTo>
                  <a:pt x="6578" y="40513"/>
                </a:lnTo>
                <a:lnTo>
                  <a:pt x="58254" y="7924"/>
                </a:lnTo>
                <a:lnTo>
                  <a:pt x="56807" y="4127"/>
                </a:lnTo>
                <a:lnTo>
                  <a:pt x="56578" y="0"/>
                </a:lnTo>
                <a:lnTo>
                  <a:pt x="56807" y="4127"/>
                </a:lnTo>
                <a:lnTo>
                  <a:pt x="58254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4916403" y="6832057"/>
            <a:ext cx="24218" cy="11595"/>
          </a:xfrm>
          <a:custGeom>
            <a:avLst/>
            <a:gdLst/>
            <a:ahLst/>
            <a:cxnLst/>
            <a:rect l="l" t="t" r="r" b="b"/>
            <a:pathLst>
              <a:path w="24218" h="11595">
                <a:moveTo>
                  <a:pt x="21653" y="8254"/>
                </a:moveTo>
                <a:lnTo>
                  <a:pt x="24218" y="5130"/>
                </a:lnTo>
                <a:lnTo>
                  <a:pt x="21653" y="8254"/>
                </a:lnTo>
                <a:lnTo>
                  <a:pt x="18199" y="10477"/>
                </a:lnTo>
                <a:lnTo>
                  <a:pt x="14287" y="11595"/>
                </a:lnTo>
                <a:lnTo>
                  <a:pt x="10274" y="11379"/>
                </a:lnTo>
                <a:lnTo>
                  <a:pt x="6362" y="9931"/>
                </a:lnTo>
                <a:lnTo>
                  <a:pt x="3238" y="7353"/>
                </a:lnTo>
                <a:lnTo>
                  <a:pt x="1003" y="3898"/>
                </a:lnTo>
                <a:lnTo>
                  <a:pt x="0" y="0"/>
                </a:lnTo>
                <a:lnTo>
                  <a:pt x="1003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920091" y="6839750"/>
            <a:ext cx="2679" cy="2235"/>
          </a:xfrm>
          <a:custGeom>
            <a:avLst/>
            <a:gdLst/>
            <a:ahLst/>
            <a:cxnLst/>
            <a:rect l="l" t="t" r="r" b="b"/>
            <a:pathLst>
              <a:path w="2679" h="2235">
                <a:moveTo>
                  <a:pt x="0" y="0"/>
                </a:move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4916407" y="4863980"/>
            <a:ext cx="1003" cy="3911"/>
          </a:xfrm>
          <a:custGeom>
            <a:avLst/>
            <a:gdLst/>
            <a:ahLst/>
            <a:cxnLst/>
            <a:rect l="l" t="t" r="r" b="b"/>
            <a:pathLst>
              <a:path w="1003" h="3911">
                <a:moveTo>
                  <a:pt x="0" y="3911"/>
                </a:moveTo>
                <a:lnTo>
                  <a:pt x="1003" y="0"/>
                </a:lnTo>
                <a:lnTo>
                  <a:pt x="11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4917412" y="4857953"/>
            <a:ext cx="5359" cy="6032"/>
          </a:xfrm>
          <a:custGeom>
            <a:avLst/>
            <a:gdLst/>
            <a:ahLst/>
            <a:cxnLst/>
            <a:rect l="l" t="t" r="r" b="b"/>
            <a:pathLst>
              <a:path w="5359" h="6032">
                <a:moveTo>
                  <a:pt x="0" y="6032"/>
                </a:moveTo>
                <a:lnTo>
                  <a:pt x="2235" y="2578"/>
                </a:lnTo>
                <a:lnTo>
                  <a:pt x="5359" y="0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922765" y="4856289"/>
            <a:ext cx="17856" cy="6578"/>
          </a:xfrm>
          <a:custGeom>
            <a:avLst/>
            <a:gdLst/>
            <a:ahLst/>
            <a:cxnLst/>
            <a:rect l="l" t="t" r="r" b="b"/>
            <a:pathLst>
              <a:path w="17856" h="6578">
                <a:moveTo>
                  <a:pt x="17525" y="6134"/>
                </a:moveTo>
                <a:lnTo>
                  <a:pt x="15290" y="3352"/>
                </a:lnTo>
                <a:lnTo>
                  <a:pt x="17856" y="6578"/>
                </a:lnTo>
                <a:lnTo>
                  <a:pt x="15290" y="3352"/>
                </a:lnTo>
                <a:lnTo>
                  <a:pt x="11836" y="1117"/>
                </a:lnTo>
                <a:lnTo>
                  <a:pt x="7924" y="0"/>
                </a:lnTo>
                <a:lnTo>
                  <a:pt x="3911" y="215"/>
                </a:lnTo>
                <a:lnTo>
                  <a:pt x="0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4940625" y="6837185"/>
            <a:ext cx="112052" cy="54800"/>
          </a:xfrm>
          <a:custGeom>
            <a:avLst/>
            <a:gdLst/>
            <a:ahLst/>
            <a:cxnLst/>
            <a:rect l="l" t="t" r="r" b="b"/>
            <a:pathLst>
              <a:path w="112052" h="54800">
                <a:moveTo>
                  <a:pt x="0" y="0"/>
                </a:moveTo>
                <a:lnTo>
                  <a:pt x="27673" y="14947"/>
                </a:lnTo>
                <a:lnTo>
                  <a:pt x="112052" y="54800"/>
                </a:lnTo>
                <a:lnTo>
                  <a:pt x="58483" y="30683"/>
                </a:lnTo>
                <a:lnTo>
                  <a:pt x="27673" y="14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4940625" y="4808297"/>
            <a:ext cx="112052" cy="54571"/>
          </a:xfrm>
          <a:custGeom>
            <a:avLst/>
            <a:gdLst/>
            <a:ahLst/>
            <a:cxnLst/>
            <a:rect l="l" t="t" r="r" b="b"/>
            <a:pathLst>
              <a:path w="112052" h="54571">
                <a:moveTo>
                  <a:pt x="0" y="54571"/>
                </a:moveTo>
                <a:lnTo>
                  <a:pt x="21094" y="42964"/>
                </a:lnTo>
                <a:lnTo>
                  <a:pt x="112052" y="0"/>
                </a:lnTo>
                <a:lnTo>
                  <a:pt x="58483" y="23888"/>
                </a:lnTo>
                <a:lnTo>
                  <a:pt x="27673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052673" y="6891985"/>
            <a:ext cx="24104" cy="10147"/>
          </a:xfrm>
          <a:custGeom>
            <a:avLst/>
            <a:gdLst/>
            <a:ahLst/>
            <a:cxnLst/>
            <a:rect l="l" t="t" r="r" b="b"/>
            <a:pathLst>
              <a:path w="24104" h="10147">
                <a:moveTo>
                  <a:pt x="15735" y="6692"/>
                </a:moveTo>
                <a:lnTo>
                  <a:pt x="24104" y="101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052670" y="4797917"/>
            <a:ext cx="24104" cy="10375"/>
          </a:xfrm>
          <a:custGeom>
            <a:avLst/>
            <a:gdLst/>
            <a:ahLst/>
            <a:cxnLst/>
            <a:rect l="l" t="t" r="r" b="b"/>
            <a:pathLst>
              <a:path w="24104" h="10375">
                <a:moveTo>
                  <a:pt x="9486" y="5803"/>
                </a:moveTo>
                <a:lnTo>
                  <a:pt x="0" y="10375"/>
                </a:lnTo>
                <a:lnTo>
                  <a:pt x="9486" y="5803"/>
                </a:lnTo>
                <a:lnTo>
                  <a:pt x="24104" y="0"/>
                </a:lnTo>
                <a:lnTo>
                  <a:pt x="1573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076779" y="4792342"/>
            <a:ext cx="14287" cy="5575"/>
          </a:xfrm>
          <a:custGeom>
            <a:avLst/>
            <a:gdLst/>
            <a:ahLst/>
            <a:cxnLst/>
            <a:rect l="l" t="t" r="r" b="b"/>
            <a:pathLst>
              <a:path w="14287" h="5575">
                <a:moveTo>
                  <a:pt x="0" y="5575"/>
                </a:moveTo>
                <a:lnTo>
                  <a:pt x="14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076775" y="6902127"/>
            <a:ext cx="35039" cy="25006"/>
          </a:xfrm>
          <a:custGeom>
            <a:avLst/>
            <a:gdLst/>
            <a:ahLst/>
            <a:cxnLst/>
            <a:rect l="l" t="t" r="r" b="b"/>
            <a:pathLst>
              <a:path w="35039" h="25006">
                <a:moveTo>
                  <a:pt x="31026" y="25006"/>
                </a:moveTo>
                <a:lnTo>
                  <a:pt x="35039" y="24561"/>
                </a:lnTo>
                <a:lnTo>
                  <a:pt x="31026" y="25006"/>
                </a:lnTo>
                <a:lnTo>
                  <a:pt x="27000" y="24231"/>
                </a:lnTo>
                <a:lnTo>
                  <a:pt x="23431" y="22224"/>
                </a:lnTo>
                <a:lnTo>
                  <a:pt x="20650" y="19316"/>
                </a:lnTo>
                <a:lnTo>
                  <a:pt x="18973" y="15633"/>
                </a:lnTo>
                <a:lnTo>
                  <a:pt x="18414" y="11506"/>
                </a:lnTo>
                <a:lnTo>
                  <a:pt x="19189" y="7823"/>
                </a:lnTo>
                <a:lnTo>
                  <a:pt x="0" y="0"/>
                </a:lnTo>
                <a:lnTo>
                  <a:pt x="6362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095196" y="6909948"/>
            <a:ext cx="774" cy="7810"/>
          </a:xfrm>
          <a:custGeom>
            <a:avLst/>
            <a:gdLst/>
            <a:ahLst/>
            <a:cxnLst/>
            <a:rect l="l" t="t" r="r" b="b"/>
            <a:pathLst>
              <a:path w="774" h="7810">
                <a:moveTo>
                  <a:pt x="774" y="0"/>
                </a:moveTo>
                <a:lnTo>
                  <a:pt x="0" y="3682"/>
                </a:lnTo>
                <a:lnTo>
                  <a:pt x="54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088831" y="4782850"/>
            <a:ext cx="7251" cy="10375"/>
          </a:xfrm>
          <a:custGeom>
            <a:avLst/>
            <a:gdLst/>
            <a:ahLst/>
            <a:cxnLst/>
            <a:rect l="l" t="t" r="r" b="b"/>
            <a:pathLst>
              <a:path w="7251" h="10375">
                <a:moveTo>
                  <a:pt x="7251" y="7480"/>
                </a:moveTo>
                <a:lnTo>
                  <a:pt x="6362" y="3454"/>
                </a:lnTo>
                <a:lnTo>
                  <a:pt x="6807" y="0"/>
                </a:lnTo>
                <a:lnTo>
                  <a:pt x="6362" y="3454"/>
                </a:lnTo>
                <a:lnTo>
                  <a:pt x="7251" y="7480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095637" y="4772807"/>
            <a:ext cx="16179" cy="10045"/>
          </a:xfrm>
          <a:custGeom>
            <a:avLst/>
            <a:gdLst/>
            <a:ahLst/>
            <a:cxnLst/>
            <a:rect l="l" t="t" r="r" b="b"/>
            <a:pathLst>
              <a:path w="16179" h="10045">
                <a:moveTo>
                  <a:pt x="0" y="10045"/>
                </a:moveTo>
                <a:lnTo>
                  <a:pt x="1790" y="5803"/>
                </a:lnTo>
                <a:lnTo>
                  <a:pt x="4572" y="2793"/>
                </a:lnTo>
                <a:lnTo>
                  <a:pt x="8140" y="787"/>
                </a:lnTo>
                <a:lnTo>
                  <a:pt x="12166" y="0"/>
                </a:lnTo>
                <a:lnTo>
                  <a:pt x="1617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120412" y="4779954"/>
            <a:ext cx="4572" cy="1447"/>
          </a:xfrm>
          <a:custGeom>
            <a:avLst/>
            <a:gdLst/>
            <a:ahLst/>
            <a:cxnLst/>
            <a:rect l="l" t="t" r="r" b="b"/>
            <a:pathLst>
              <a:path w="4572" h="1447">
                <a:moveTo>
                  <a:pt x="0" y="1447"/>
                </a:moveTo>
                <a:lnTo>
                  <a:pt x="4572" y="0"/>
                </a:lnTo>
                <a:lnTo>
                  <a:pt x="312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120300" y="6918651"/>
            <a:ext cx="4686" cy="1447"/>
          </a:xfrm>
          <a:custGeom>
            <a:avLst/>
            <a:gdLst/>
            <a:ahLst/>
            <a:cxnLst/>
            <a:rect l="l" t="t" r="r" b="b"/>
            <a:pathLst>
              <a:path w="4686" h="1447">
                <a:moveTo>
                  <a:pt x="0" y="0"/>
                </a:moveTo>
                <a:lnTo>
                  <a:pt x="4686" y="1447"/>
                </a:lnTo>
                <a:lnTo>
                  <a:pt x="289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119075" y="6919102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  <a:lnTo>
                  <a:pt x="33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124988" y="6920105"/>
            <a:ext cx="24104" cy="7924"/>
          </a:xfrm>
          <a:custGeom>
            <a:avLst/>
            <a:gdLst/>
            <a:ahLst/>
            <a:cxnLst/>
            <a:rect l="l" t="t" r="r" b="b"/>
            <a:pathLst>
              <a:path w="24104" h="7924">
                <a:moveTo>
                  <a:pt x="0" y="0"/>
                </a:moveTo>
                <a:lnTo>
                  <a:pt x="24104" y="7924"/>
                </a:lnTo>
                <a:lnTo>
                  <a:pt x="1205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124988" y="4855055"/>
            <a:ext cx="24104" cy="9042"/>
          </a:xfrm>
          <a:custGeom>
            <a:avLst/>
            <a:gdLst/>
            <a:ahLst/>
            <a:cxnLst/>
            <a:rect l="l" t="t" r="r" b="b"/>
            <a:pathLst>
              <a:path w="24104" h="9042">
                <a:moveTo>
                  <a:pt x="0" y="9042"/>
                </a:moveTo>
                <a:lnTo>
                  <a:pt x="24104" y="0"/>
                </a:lnTo>
                <a:lnTo>
                  <a:pt x="12052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118743" y="4778390"/>
            <a:ext cx="1663" cy="3009"/>
          </a:xfrm>
          <a:custGeom>
            <a:avLst/>
            <a:gdLst/>
            <a:ahLst/>
            <a:cxnLst/>
            <a:rect l="l" t="t" r="r" b="b"/>
            <a:pathLst>
              <a:path w="1663" h="3009">
                <a:moveTo>
                  <a:pt x="888" y="1562"/>
                </a:moveTo>
                <a:lnTo>
                  <a:pt x="0" y="0"/>
                </a:lnTo>
                <a:lnTo>
                  <a:pt x="1663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124988" y="4776040"/>
            <a:ext cx="12052" cy="3911"/>
          </a:xfrm>
          <a:custGeom>
            <a:avLst/>
            <a:gdLst/>
            <a:ahLst/>
            <a:cxnLst/>
            <a:rect l="l" t="t" r="r" b="b"/>
            <a:pathLst>
              <a:path w="12052" h="3911">
                <a:moveTo>
                  <a:pt x="0" y="3911"/>
                </a:moveTo>
                <a:lnTo>
                  <a:pt x="12052" y="0"/>
                </a:lnTo>
                <a:lnTo>
                  <a:pt x="1562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118511" y="4777944"/>
            <a:ext cx="228" cy="444"/>
          </a:xfrm>
          <a:custGeom>
            <a:avLst/>
            <a:gdLst/>
            <a:ahLst/>
            <a:cxnLst/>
            <a:rect l="l" t="t" r="r" b="b"/>
            <a:pathLst>
              <a:path w="228" h="444">
                <a:moveTo>
                  <a:pt x="228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125319" y="6920105"/>
            <a:ext cx="2794" cy="1003"/>
          </a:xfrm>
          <a:custGeom>
            <a:avLst/>
            <a:gdLst/>
            <a:ahLst/>
            <a:cxnLst/>
            <a:rect l="l" t="t" r="r" b="b"/>
            <a:pathLst>
              <a:path w="2794" h="1003">
                <a:moveTo>
                  <a:pt x="279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137042" y="4772032"/>
            <a:ext cx="12052" cy="4013"/>
          </a:xfrm>
          <a:custGeom>
            <a:avLst/>
            <a:gdLst/>
            <a:ahLst/>
            <a:cxnLst/>
            <a:rect l="l" t="t" r="r" b="b"/>
            <a:pathLst>
              <a:path w="12052" h="4013">
                <a:moveTo>
                  <a:pt x="0" y="4013"/>
                </a:moveTo>
                <a:lnTo>
                  <a:pt x="12052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173201" y="6935503"/>
            <a:ext cx="96418" cy="24104"/>
          </a:xfrm>
          <a:custGeom>
            <a:avLst/>
            <a:gdLst/>
            <a:ahLst/>
            <a:cxnLst/>
            <a:rect l="l" t="t" r="r" b="b"/>
            <a:pathLst>
              <a:path w="96418" h="24104">
                <a:moveTo>
                  <a:pt x="0" y="0"/>
                </a:moveTo>
                <a:lnTo>
                  <a:pt x="96418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149094" y="6928029"/>
            <a:ext cx="2794" cy="774"/>
          </a:xfrm>
          <a:custGeom>
            <a:avLst/>
            <a:gdLst/>
            <a:ahLst/>
            <a:cxnLst/>
            <a:rect l="l" t="t" r="r" b="b"/>
            <a:pathLst>
              <a:path w="2794" h="774">
                <a:moveTo>
                  <a:pt x="0" y="0"/>
                </a:moveTo>
                <a:lnTo>
                  <a:pt x="279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149095" y="4846010"/>
            <a:ext cx="24104" cy="9055"/>
          </a:xfrm>
          <a:custGeom>
            <a:avLst/>
            <a:gdLst/>
            <a:ahLst/>
            <a:cxnLst/>
            <a:rect l="l" t="t" r="r" b="b"/>
            <a:pathLst>
              <a:path w="24104" h="9055">
                <a:moveTo>
                  <a:pt x="12052" y="4584"/>
                </a:moveTo>
                <a:lnTo>
                  <a:pt x="24104" y="0"/>
                </a:lnTo>
                <a:lnTo>
                  <a:pt x="0" y="90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156789" y="4778164"/>
            <a:ext cx="118973" cy="68859"/>
          </a:xfrm>
          <a:custGeom>
            <a:avLst/>
            <a:gdLst/>
            <a:ahLst/>
            <a:cxnLst/>
            <a:rect l="l" t="t" r="r" b="b"/>
            <a:pathLst>
              <a:path w="118973" h="68859">
                <a:moveTo>
                  <a:pt x="12839" y="68859"/>
                </a:moveTo>
                <a:lnTo>
                  <a:pt x="0" y="29349"/>
                </a:lnTo>
                <a:lnTo>
                  <a:pt x="92189" y="3797"/>
                </a:lnTo>
                <a:lnTo>
                  <a:pt x="109372" y="0"/>
                </a:lnTo>
                <a:lnTo>
                  <a:pt x="118973" y="44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149091" y="4740551"/>
            <a:ext cx="120535" cy="31470"/>
          </a:xfrm>
          <a:custGeom>
            <a:avLst/>
            <a:gdLst/>
            <a:ahLst/>
            <a:cxnLst/>
            <a:rect l="l" t="t" r="r" b="b"/>
            <a:pathLst>
              <a:path w="120535" h="31470">
                <a:moveTo>
                  <a:pt x="2794" y="30581"/>
                </a:moveTo>
                <a:lnTo>
                  <a:pt x="0" y="31470"/>
                </a:lnTo>
                <a:lnTo>
                  <a:pt x="17741" y="25781"/>
                </a:lnTo>
                <a:lnTo>
                  <a:pt x="120535" y="0"/>
                </a:lnTo>
                <a:lnTo>
                  <a:pt x="72313" y="10718"/>
                </a:lnTo>
                <a:lnTo>
                  <a:pt x="24104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173201" y="4818788"/>
            <a:ext cx="101777" cy="27228"/>
          </a:xfrm>
          <a:custGeom>
            <a:avLst/>
            <a:gdLst/>
            <a:ahLst/>
            <a:cxnLst/>
            <a:rect l="l" t="t" r="r" b="b"/>
            <a:pathLst>
              <a:path w="101777" h="27228">
                <a:moveTo>
                  <a:pt x="0" y="27228"/>
                </a:moveTo>
                <a:lnTo>
                  <a:pt x="101663" y="0"/>
                </a:lnTo>
                <a:lnTo>
                  <a:pt x="101777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266161" y="4777828"/>
            <a:ext cx="111937" cy="40627"/>
          </a:xfrm>
          <a:custGeom>
            <a:avLst/>
            <a:gdLst/>
            <a:ahLst/>
            <a:cxnLst/>
            <a:rect l="l" t="t" r="r" b="b"/>
            <a:pathLst>
              <a:path w="111937" h="40627">
                <a:moveTo>
                  <a:pt x="111378" y="24218"/>
                </a:moveTo>
                <a:lnTo>
                  <a:pt x="111937" y="24218"/>
                </a:lnTo>
                <a:lnTo>
                  <a:pt x="10159" y="40627"/>
                </a:lnTo>
                <a:lnTo>
                  <a:pt x="1447" y="0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269622" y="4734753"/>
            <a:ext cx="16510" cy="5803"/>
          </a:xfrm>
          <a:custGeom>
            <a:avLst/>
            <a:gdLst/>
            <a:ahLst/>
            <a:cxnLst/>
            <a:rect l="l" t="t" r="r" b="b"/>
            <a:pathLst>
              <a:path w="16510" h="5803">
                <a:moveTo>
                  <a:pt x="0" y="5803"/>
                </a:moveTo>
                <a:lnTo>
                  <a:pt x="16510" y="2349"/>
                </a:lnTo>
                <a:lnTo>
                  <a:pt x="16294" y="0"/>
                </a:lnTo>
                <a:lnTo>
                  <a:pt x="16510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269630" y="6959606"/>
            <a:ext cx="16510" cy="5702"/>
          </a:xfrm>
          <a:custGeom>
            <a:avLst/>
            <a:gdLst/>
            <a:ahLst/>
            <a:cxnLst/>
            <a:rect l="l" t="t" r="r" b="b"/>
            <a:pathLst>
              <a:path w="16510" h="5702">
                <a:moveTo>
                  <a:pt x="16510" y="3352"/>
                </a:moveTo>
                <a:lnTo>
                  <a:pt x="16281" y="5702"/>
                </a:lnTo>
                <a:lnTo>
                  <a:pt x="1651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508777" y="6904480"/>
            <a:ext cx="787" cy="0"/>
          </a:xfrm>
          <a:custGeom>
            <a:avLst/>
            <a:gdLst/>
            <a:ahLst/>
            <a:cxnLst/>
            <a:rect l="l" t="t" r="r" b="b"/>
            <a:pathLst>
              <a:path w="787">
                <a:moveTo>
                  <a:pt x="78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272416" y="4807065"/>
            <a:ext cx="2451" cy="11722"/>
          </a:xfrm>
          <a:custGeom>
            <a:avLst/>
            <a:gdLst/>
            <a:ahLst/>
            <a:cxnLst/>
            <a:rect l="l" t="t" r="r" b="b"/>
            <a:pathLst>
              <a:path w="2451" h="11722">
                <a:moveTo>
                  <a:pt x="2451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289489" y="6967651"/>
            <a:ext cx="88607" cy="10490"/>
          </a:xfrm>
          <a:custGeom>
            <a:avLst/>
            <a:gdLst/>
            <a:ahLst/>
            <a:cxnLst/>
            <a:rect l="l" t="t" r="r" b="b"/>
            <a:pathLst>
              <a:path w="88607" h="10490">
                <a:moveTo>
                  <a:pt x="76555" y="7137"/>
                </a:moveTo>
                <a:lnTo>
                  <a:pt x="88607" y="8699"/>
                </a:lnTo>
                <a:lnTo>
                  <a:pt x="22098" y="0"/>
                </a:lnTo>
                <a:lnTo>
                  <a:pt x="20866" y="3682"/>
                </a:lnTo>
                <a:lnTo>
                  <a:pt x="18415" y="6908"/>
                </a:lnTo>
                <a:lnTo>
                  <a:pt x="15176" y="9258"/>
                </a:lnTo>
                <a:lnTo>
                  <a:pt x="11264" y="10490"/>
                </a:lnTo>
                <a:lnTo>
                  <a:pt x="7137" y="10375"/>
                </a:lnTo>
                <a:lnTo>
                  <a:pt x="3238" y="9029"/>
                </a:lnTo>
                <a:lnTo>
                  <a:pt x="0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285916" y="6965303"/>
            <a:ext cx="114" cy="1676"/>
          </a:xfrm>
          <a:custGeom>
            <a:avLst/>
            <a:gdLst/>
            <a:ahLst/>
            <a:cxnLst/>
            <a:rect l="l" t="t" r="r" b="b"/>
            <a:pathLst>
              <a:path w="114" h="1676">
                <a:moveTo>
                  <a:pt x="0" y="0"/>
                </a:moveTo>
                <a:lnTo>
                  <a:pt x="114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285916" y="4721913"/>
            <a:ext cx="92176" cy="12839"/>
          </a:xfrm>
          <a:custGeom>
            <a:avLst/>
            <a:gdLst/>
            <a:ahLst/>
            <a:cxnLst/>
            <a:rect l="l" t="t" r="r" b="b"/>
            <a:pathLst>
              <a:path w="92176" h="12839">
                <a:moveTo>
                  <a:pt x="0" y="12839"/>
                </a:moveTo>
                <a:lnTo>
                  <a:pt x="1333" y="7150"/>
                </a:lnTo>
                <a:lnTo>
                  <a:pt x="3568" y="3797"/>
                </a:lnTo>
                <a:lnTo>
                  <a:pt x="6807" y="1346"/>
                </a:lnTo>
                <a:lnTo>
                  <a:pt x="10718" y="0"/>
                </a:lnTo>
                <a:lnTo>
                  <a:pt x="14846" y="0"/>
                </a:lnTo>
                <a:lnTo>
                  <a:pt x="18745" y="1117"/>
                </a:lnTo>
                <a:lnTo>
                  <a:pt x="21983" y="3467"/>
                </a:lnTo>
                <a:lnTo>
                  <a:pt x="24434" y="6807"/>
                </a:lnTo>
                <a:lnTo>
                  <a:pt x="25780" y="10604"/>
                </a:lnTo>
                <a:lnTo>
                  <a:pt x="92176" y="1905"/>
                </a:lnTo>
                <a:lnTo>
                  <a:pt x="801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286023" y="4729060"/>
            <a:ext cx="1231" cy="3911"/>
          </a:xfrm>
          <a:custGeom>
            <a:avLst/>
            <a:gdLst/>
            <a:ahLst/>
            <a:cxnLst/>
            <a:rect l="l" t="t" r="r" b="b"/>
            <a:pathLst>
              <a:path w="1231" h="3911">
                <a:moveTo>
                  <a:pt x="1231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322409" y="6968873"/>
            <a:ext cx="4241" cy="558"/>
          </a:xfrm>
          <a:custGeom>
            <a:avLst/>
            <a:gdLst/>
            <a:ahLst/>
            <a:cxnLst/>
            <a:rect l="l" t="t" r="r" b="b"/>
            <a:pathLst>
              <a:path w="4241" h="558">
                <a:moveTo>
                  <a:pt x="424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378105" y="6976343"/>
            <a:ext cx="24104" cy="1676"/>
          </a:xfrm>
          <a:custGeom>
            <a:avLst/>
            <a:gdLst/>
            <a:ahLst/>
            <a:cxnLst/>
            <a:rect l="l" t="t" r="r" b="b"/>
            <a:pathLst>
              <a:path w="24104" h="1676">
                <a:moveTo>
                  <a:pt x="2895" y="228"/>
                </a:moveTo>
                <a:lnTo>
                  <a:pt x="0" y="0"/>
                </a:lnTo>
                <a:lnTo>
                  <a:pt x="24104" y="1676"/>
                </a:lnTo>
                <a:lnTo>
                  <a:pt x="20523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378105" y="4722033"/>
            <a:ext cx="24104" cy="1778"/>
          </a:xfrm>
          <a:custGeom>
            <a:avLst/>
            <a:gdLst/>
            <a:ahLst/>
            <a:cxnLst/>
            <a:rect l="l" t="t" r="r" b="b"/>
            <a:pathLst>
              <a:path w="24104" h="1777">
                <a:moveTo>
                  <a:pt x="2895" y="1447"/>
                </a:moveTo>
                <a:lnTo>
                  <a:pt x="0" y="1777"/>
                </a:lnTo>
                <a:lnTo>
                  <a:pt x="6464" y="1003"/>
                </a:lnTo>
                <a:lnTo>
                  <a:pt x="24104" y="0"/>
                </a:lnTo>
                <a:lnTo>
                  <a:pt x="2052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378098" y="4795572"/>
            <a:ext cx="103454" cy="6477"/>
          </a:xfrm>
          <a:custGeom>
            <a:avLst/>
            <a:gdLst/>
            <a:ahLst/>
            <a:cxnLst/>
            <a:rect l="l" t="t" r="r" b="b"/>
            <a:pathLst>
              <a:path w="103454" h="6476">
                <a:moveTo>
                  <a:pt x="1003" y="6362"/>
                </a:moveTo>
                <a:lnTo>
                  <a:pt x="0" y="6476"/>
                </a:lnTo>
                <a:lnTo>
                  <a:pt x="103454" y="0"/>
                </a:lnTo>
                <a:lnTo>
                  <a:pt x="1027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02205" y="6978031"/>
            <a:ext cx="72313" cy="4127"/>
          </a:xfrm>
          <a:custGeom>
            <a:avLst/>
            <a:gdLst/>
            <a:ahLst/>
            <a:cxnLst/>
            <a:rect l="l" t="t" r="r" b="b"/>
            <a:pathLst>
              <a:path w="72313" h="4127">
                <a:moveTo>
                  <a:pt x="12052" y="774"/>
                </a:moveTo>
                <a:lnTo>
                  <a:pt x="72313" y="4127"/>
                </a:lnTo>
                <a:lnTo>
                  <a:pt x="53797" y="37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02204" y="4718005"/>
            <a:ext cx="72313" cy="4025"/>
          </a:xfrm>
          <a:custGeom>
            <a:avLst/>
            <a:gdLst/>
            <a:ahLst/>
            <a:cxnLst/>
            <a:rect l="l" t="t" r="r" b="b"/>
            <a:pathLst>
              <a:path w="72313" h="4025">
                <a:moveTo>
                  <a:pt x="0" y="4025"/>
                </a:moveTo>
                <a:lnTo>
                  <a:pt x="72313" y="0"/>
                </a:lnTo>
                <a:lnTo>
                  <a:pt x="53797" y="228"/>
                </a:lnTo>
                <a:lnTo>
                  <a:pt x="12052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4520" y="6982155"/>
            <a:ext cx="8699" cy="4356"/>
          </a:xfrm>
          <a:custGeom>
            <a:avLst/>
            <a:gdLst/>
            <a:ahLst/>
            <a:cxnLst/>
            <a:rect l="l" t="t" r="r" b="b"/>
            <a:pathLst>
              <a:path w="8699" h="4356">
                <a:moveTo>
                  <a:pt x="0" y="0"/>
                </a:moveTo>
                <a:lnTo>
                  <a:pt x="8039" y="444"/>
                </a:lnTo>
                <a:lnTo>
                  <a:pt x="8699" y="4356"/>
                </a:lnTo>
                <a:lnTo>
                  <a:pt x="803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4520" y="4717568"/>
            <a:ext cx="8039" cy="444"/>
          </a:xfrm>
          <a:custGeom>
            <a:avLst/>
            <a:gdLst/>
            <a:ahLst/>
            <a:cxnLst/>
            <a:rect l="l" t="t" r="r" b="b"/>
            <a:pathLst>
              <a:path w="8039" h="444">
                <a:moveTo>
                  <a:pt x="0" y="444"/>
                </a:moveTo>
                <a:lnTo>
                  <a:pt x="8039" y="0"/>
                </a:lnTo>
                <a:lnTo>
                  <a:pt x="66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83228" y="6982266"/>
            <a:ext cx="26670" cy="13169"/>
          </a:xfrm>
          <a:custGeom>
            <a:avLst/>
            <a:gdLst/>
            <a:ahLst/>
            <a:cxnLst/>
            <a:rect l="l" t="t" r="r" b="b"/>
            <a:pathLst>
              <a:path w="26670" h="13169">
                <a:moveTo>
                  <a:pt x="26670" y="0"/>
                </a:moveTo>
                <a:lnTo>
                  <a:pt x="25222" y="330"/>
                </a:lnTo>
                <a:lnTo>
                  <a:pt x="24663" y="4241"/>
                </a:lnTo>
                <a:lnTo>
                  <a:pt x="22872" y="7810"/>
                </a:lnTo>
                <a:lnTo>
                  <a:pt x="19977" y="10718"/>
                </a:lnTo>
                <a:lnTo>
                  <a:pt x="16408" y="12496"/>
                </a:lnTo>
                <a:lnTo>
                  <a:pt x="12382" y="13169"/>
                </a:lnTo>
                <a:lnTo>
                  <a:pt x="8255" y="12496"/>
                </a:lnTo>
                <a:lnTo>
                  <a:pt x="4686" y="10718"/>
                </a:lnTo>
                <a:lnTo>
                  <a:pt x="1778" y="7810"/>
                </a:ln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81557" y="4795574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77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714122" y="4819568"/>
            <a:ext cx="673" cy="2781"/>
          </a:xfrm>
          <a:custGeom>
            <a:avLst/>
            <a:gdLst/>
            <a:ahLst/>
            <a:cxnLst/>
            <a:rect l="l" t="t" r="r" b="b"/>
            <a:pathLst>
              <a:path w="673" h="2781">
                <a:moveTo>
                  <a:pt x="673" y="0"/>
                </a:move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82551" y="4713549"/>
            <a:ext cx="673" cy="4025"/>
          </a:xfrm>
          <a:custGeom>
            <a:avLst/>
            <a:gdLst/>
            <a:ahLst/>
            <a:cxnLst/>
            <a:rect l="l" t="t" r="r" b="b"/>
            <a:pathLst>
              <a:path w="673" h="4025">
                <a:moveTo>
                  <a:pt x="673" y="0"/>
                </a:move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87911" y="4704511"/>
            <a:ext cx="83032" cy="16510"/>
          </a:xfrm>
          <a:custGeom>
            <a:avLst/>
            <a:gdLst/>
            <a:ahLst/>
            <a:cxnLst/>
            <a:rect l="l" t="t" r="r" b="b"/>
            <a:pathLst>
              <a:path w="83032" h="16510">
                <a:moveTo>
                  <a:pt x="0" y="2565"/>
                </a:moveTo>
                <a:lnTo>
                  <a:pt x="3568" y="673"/>
                </a:lnTo>
                <a:lnTo>
                  <a:pt x="7696" y="0"/>
                </a:lnTo>
                <a:lnTo>
                  <a:pt x="11722" y="673"/>
                </a:lnTo>
                <a:lnTo>
                  <a:pt x="15290" y="2565"/>
                </a:lnTo>
                <a:lnTo>
                  <a:pt x="18199" y="5460"/>
                </a:lnTo>
                <a:lnTo>
                  <a:pt x="19977" y="9042"/>
                </a:lnTo>
                <a:lnTo>
                  <a:pt x="20650" y="13055"/>
                </a:lnTo>
                <a:lnTo>
                  <a:pt x="46875" y="13728"/>
                </a:lnTo>
                <a:lnTo>
                  <a:pt x="83032" y="16509"/>
                </a:lnTo>
                <a:lnTo>
                  <a:pt x="22771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507885" y="6979254"/>
            <a:ext cx="63055" cy="7251"/>
          </a:xfrm>
          <a:custGeom>
            <a:avLst/>
            <a:gdLst/>
            <a:ahLst/>
            <a:cxnLst/>
            <a:rect l="l" t="t" r="r" b="b"/>
            <a:pathLst>
              <a:path w="63055" h="7251">
                <a:moveTo>
                  <a:pt x="2794" y="3124"/>
                </a:moveTo>
                <a:lnTo>
                  <a:pt x="26898" y="2565"/>
                </a:lnTo>
                <a:lnTo>
                  <a:pt x="63055" y="0"/>
                </a:lnTo>
                <a:lnTo>
                  <a:pt x="558" y="3352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509563" y="6897891"/>
            <a:ext cx="104013" cy="6591"/>
          </a:xfrm>
          <a:custGeom>
            <a:avLst/>
            <a:gdLst/>
            <a:ahLst/>
            <a:cxnLst/>
            <a:rect l="l" t="t" r="r" b="b"/>
            <a:pathLst>
              <a:path w="104012" h="6591">
                <a:moveTo>
                  <a:pt x="558" y="6476"/>
                </a:moveTo>
                <a:lnTo>
                  <a:pt x="0" y="6591"/>
                </a:lnTo>
                <a:lnTo>
                  <a:pt x="1040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70941" y="6975568"/>
            <a:ext cx="48209" cy="3682"/>
          </a:xfrm>
          <a:custGeom>
            <a:avLst/>
            <a:gdLst/>
            <a:ahLst/>
            <a:cxnLst/>
            <a:rect l="l" t="t" r="r" b="b"/>
            <a:pathLst>
              <a:path w="48209" h="3682">
                <a:moveTo>
                  <a:pt x="0" y="3683"/>
                </a:moveTo>
                <a:lnTo>
                  <a:pt x="35598" y="1447"/>
                </a:lnTo>
                <a:lnTo>
                  <a:pt x="48209" y="0"/>
                </a:lnTo>
                <a:lnTo>
                  <a:pt x="3917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70941" y="4721025"/>
            <a:ext cx="21539" cy="1231"/>
          </a:xfrm>
          <a:custGeom>
            <a:avLst/>
            <a:gdLst/>
            <a:ahLst/>
            <a:cxnLst/>
            <a:rect l="l" t="t" r="r" b="b"/>
            <a:pathLst>
              <a:path w="21539" h="1231">
                <a:moveTo>
                  <a:pt x="0" y="0"/>
                </a:moveTo>
                <a:lnTo>
                  <a:pt x="21539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82994" y="4721696"/>
            <a:ext cx="36156" cy="3009"/>
          </a:xfrm>
          <a:custGeom>
            <a:avLst/>
            <a:gdLst/>
            <a:ahLst/>
            <a:cxnLst/>
            <a:rect l="l" t="t" r="r" b="b"/>
            <a:pathLst>
              <a:path w="36156" h="3009">
                <a:moveTo>
                  <a:pt x="0" y="0"/>
                </a:moveTo>
                <a:lnTo>
                  <a:pt x="23545" y="1333"/>
                </a:lnTo>
                <a:lnTo>
                  <a:pt x="36156" y="3009"/>
                </a:lnTo>
                <a:lnTo>
                  <a:pt x="27127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82994" y="6977799"/>
            <a:ext cx="9486" cy="673"/>
          </a:xfrm>
          <a:custGeom>
            <a:avLst/>
            <a:gdLst/>
            <a:ahLst/>
            <a:cxnLst/>
            <a:rect l="l" t="t" r="r" b="b"/>
            <a:pathLst>
              <a:path w="9486" h="673">
                <a:moveTo>
                  <a:pt x="0" y="673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612013" y="6877359"/>
            <a:ext cx="112826" cy="44754"/>
          </a:xfrm>
          <a:custGeom>
            <a:avLst/>
            <a:gdLst/>
            <a:ahLst/>
            <a:cxnLst/>
            <a:rect l="l" t="t" r="r" b="b"/>
            <a:pathLst>
              <a:path w="112826" h="44754">
                <a:moveTo>
                  <a:pt x="103339" y="0"/>
                </a:moveTo>
                <a:lnTo>
                  <a:pt x="112826" y="44526"/>
                </a:lnTo>
                <a:lnTo>
                  <a:pt x="111379" y="44754"/>
                </a:lnTo>
                <a:lnTo>
                  <a:pt x="102781" y="4127"/>
                </a:lnTo>
                <a:lnTo>
                  <a:pt x="0" y="2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619154" y="4721927"/>
            <a:ext cx="85928" cy="11036"/>
          </a:xfrm>
          <a:custGeom>
            <a:avLst/>
            <a:gdLst/>
            <a:ahLst/>
            <a:cxnLst/>
            <a:rect l="l" t="t" r="r" b="b"/>
            <a:pathLst>
              <a:path w="85928" h="11036">
                <a:moveTo>
                  <a:pt x="0" y="2781"/>
                </a:moveTo>
                <a:lnTo>
                  <a:pt x="60261" y="10591"/>
                </a:lnTo>
                <a:lnTo>
                  <a:pt x="61493" y="6807"/>
                </a:lnTo>
                <a:lnTo>
                  <a:pt x="63944" y="3454"/>
                </a:lnTo>
                <a:lnTo>
                  <a:pt x="67297" y="1104"/>
                </a:lnTo>
                <a:lnTo>
                  <a:pt x="71196" y="0"/>
                </a:lnTo>
                <a:lnTo>
                  <a:pt x="75336" y="0"/>
                </a:lnTo>
                <a:lnTo>
                  <a:pt x="79121" y="1333"/>
                </a:lnTo>
                <a:lnTo>
                  <a:pt x="82359" y="3784"/>
                </a:lnTo>
                <a:lnTo>
                  <a:pt x="84709" y="7137"/>
                </a:lnTo>
                <a:lnTo>
                  <a:pt x="85928" y="11036"/>
                </a:lnTo>
                <a:lnTo>
                  <a:pt x="84709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619148" y="6968202"/>
            <a:ext cx="54356" cy="7365"/>
          </a:xfrm>
          <a:custGeom>
            <a:avLst/>
            <a:gdLst/>
            <a:ahLst/>
            <a:cxnLst/>
            <a:rect l="l" t="t" r="r" b="b"/>
            <a:pathLst>
              <a:path w="54355" h="7366">
                <a:moveTo>
                  <a:pt x="54355" y="0"/>
                </a:moveTo>
                <a:lnTo>
                  <a:pt x="0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667367" y="6963519"/>
            <a:ext cx="37719" cy="14617"/>
          </a:xfrm>
          <a:custGeom>
            <a:avLst/>
            <a:gdLst/>
            <a:ahLst/>
            <a:cxnLst/>
            <a:rect l="l" t="t" r="r" b="b"/>
            <a:pathLst>
              <a:path w="37719" h="14617">
                <a:moveTo>
                  <a:pt x="0" y="5575"/>
                </a:moveTo>
                <a:lnTo>
                  <a:pt x="12052" y="4013"/>
                </a:lnTo>
                <a:lnTo>
                  <a:pt x="13284" y="7810"/>
                </a:lnTo>
                <a:lnTo>
                  <a:pt x="15735" y="11049"/>
                </a:lnTo>
                <a:lnTo>
                  <a:pt x="19088" y="13385"/>
                </a:lnTo>
                <a:lnTo>
                  <a:pt x="22987" y="14617"/>
                </a:lnTo>
                <a:lnTo>
                  <a:pt x="27114" y="14503"/>
                </a:lnTo>
                <a:lnTo>
                  <a:pt x="30911" y="13169"/>
                </a:lnTo>
                <a:lnTo>
                  <a:pt x="34150" y="10718"/>
                </a:lnTo>
                <a:lnTo>
                  <a:pt x="36487" y="7366"/>
                </a:lnTo>
                <a:lnTo>
                  <a:pt x="37719" y="3454"/>
                </a:lnTo>
                <a:lnTo>
                  <a:pt x="37604" y="0"/>
                </a:lnTo>
                <a:lnTo>
                  <a:pt x="377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667367" y="4730958"/>
            <a:ext cx="1333" cy="228"/>
          </a:xfrm>
          <a:custGeom>
            <a:avLst/>
            <a:gdLst/>
            <a:ahLst/>
            <a:cxnLst/>
            <a:rect l="l" t="t" r="r" b="b"/>
            <a:pathLst>
              <a:path w="1333" h="228">
                <a:moveTo>
                  <a:pt x="0" y="0"/>
                </a:moveTo>
                <a:lnTo>
                  <a:pt x="133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704977" y="6962957"/>
            <a:ext cx="228" cy="2349"/>
          </a:xfrm>
          <a:custGeom>
            <a:avLst/>
            <a:gdLst/>
            <a:ahLst/>
            <a:cxnLst/>
            <a:rect l="l" t="t" r="r" b="b"/>
            <a:pathLst>
              <a:path w="228" h="2349">
                <a:moveTo>
                  <a:pt x="0" y="558"/>
                </a:moveTo>
                <a:lnTo>
                  <a:pt x="0" y="0"/>
                </a:lnTo>
                <a:lnTo>
                  <a:pt x="228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704977" y="6937063"/>
            <a:ext cx="107022" cy="25895"/>
          </a:xfrm>
          <a:custGeom>
            <a:avLst/>
            <a:gdLst/>
            <a:ahLst/>
            <a:cxnLst/>
            <a:rect l="l" t="t" r="r" b="b"/>
            <a:pathLst>
              <a:path w="107022" h="25895">
                <a:moveTo>
                  <a:pt x="0" y="25895"/>
                </a:moveTo>
                <a:lnTo>
                  <a:pt x="64503" y="11722"/>
                </a:lnTo>
                <a:lnTo>
                  <a:pt x="107022" y="0"/>
                </a:lnTo>
                <a:lnTo>
                  <a:pt x="22656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523788" y="5628561"/>
            <a:ext cx="7137" cy="1447"/>
          </a:xfrm>
          <a:custGeom>
            <a:avLst/>
            <a:gdLst/>
            <a:ahLst/>
            <a:cxnLst/>
            <a:rect l="l" t="t" r="r" b="b"/>
            <a:pathLst>
              <a:path w="7137" h="1447">
                <a:moveTo>
                  <a:pt x="3009" y="888"/>
                </a:moveTo>
                <a:lnTo>
                  <a:pt x="0" y="1447"/>
                </a:lnTo>
                <a:lnTo>
                  <a:pt x="7137" y="0"/>
                </a:lnTo>
                <a:lnTo>
                  <a:pt x="3009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704977" y="4734759"/>
            <a:ext cx="107022" cy="28448"/>
          </a:xfrm>
          <a:custGeom>
            <a:avLst/>
            <a:gdLst/>
            <a:ahLst/>
            <a:cxnLst/>
            <a:rect l="l" t="t" r="r" b="b"/>
            <a:pathLst>
              <a:path w="107022" h="28448">
                <a:moveTo>
                  <a:pt x="0" y="2336"/>
                </a:moveTo>
                <a:lnTo>
                  <a:pt x="228" y="0"/>
                </a:lnTo>
                <a:lnTo>
                  <a:pt x="0" y="2336"/>
                </a:lnTo>
                <a:lnTo>
                  <a:pt x="11493" y="4572"/>
                </a:lnTo>
                <a:lnTo>
                  <a:pt x="107022" y="28448"/>
                </a:lnTo>
                <a:lnTo>
                  <a:pt x="64503" y="16395"/>
                </a:lnTo>
                <a:lnTo>
                  <a:pt x="22656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705085" y="4732962"/>
            <a:ext cx="114" cy="1790"/>
          </a:xfrm>
          <a:custGeom>
            <a:avLst/>
            <a:gdLst/>
            <a:ahLst/>
            <a:cxnLst/>
            <a:rect l="l" t="t" r="r" b="b"/>
            <a:pathLst>
              <a:path w="114" h="1790">
                <a:moveTo>
                  <a:pt x="114" y="17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724838" y="6851912"/>
            <a:ext cx="109359" cy="69977"/>
          </a:xfrm>
          <a:custGeom>
            <a:avLst/>
            <a:gdLst/>
            <a:ahLst/>
            <a:cxnLst/>
            <a:rect l="l" t="t" r="r" b="b"/>
            <a:pathLst>
              <a:path w="109359" h="69976">
                <a:moveTo>
                  <a:pt x="0" y="69976"/>
                </a:moveTo>
                <a:lnTo>
                  <a:pt x="17297" y="66065"/>
                </a:lnTo>
                <a:lnTo>
                  <a:pt x="109359" y="40512"/>
                </a:lnTo>
                <a:lnTo>
                  <a:pt x="96532" y="1003"/>
                </a:lnTo>
                <a:lnTo>
                  <a:pt x="99212" y="0"/>
                </a:lnTo>
                <a:lnTo>
                  <a:pt x="91173" y="2679"/>
                </a:lnTo>
                <a:lnTo>
                  <a:pt x="9653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715571" y="6854595"/>
            <a:ext cx="100444" cy="26555"/>
          </a:xfrm>
          <a:custGeom>
            <a:avLst/>
            <a:gdLst/>
            <a:ahLst/>
            <a:cxnLst/>
            <a:rect l="l" t="t" r="r" b="b"/>
            <a:pathLst>
              <a:path w="100444" h="26555">
                <a:moveTo>
                  <a:pt x="100444" y="0"/>
                </a:moveTo>
                <a:lnTo>
                  <a:pt x="558" y="26555"/>
                </a:lnTo>
                <a:lnTo>
                  <a:pt x="0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716140" y="6881154"/>
            <a:ext cx="774" cy="3682"/>
          </a:xfrm>
          <a:custGeom>
            <a:avLst/>
            <a:gdLst/>
            <a:ahLst/>
            <a:cxnLst/>
            <a:rect l="l" t="t" r="r" b="b"/>
            <a:pathLst>
              <a:path w="774" h="3682">
                <a:moveTo>
                  <a:pt x="774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812001" y="6926130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27228" y="2679"/>
                </a:moveTo>
                <a:lnTo>
                  <a:pt x="36156" y="0"/>
                </a:lnTo>
                <a:lnTo>
                  <a:pt x="12052" y="7696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824052" y="6847343"/>
            <a:ext cx="12052" cy="4572"/>
          </a:xfrm>
          <a:custGeom>
            <a:avLst/>
            <a:gdLst/>
            <a:ahLst/>
            <a:cxnLst/>
            <a:rect l="l" t="t" r="r" b="b"/>
            <a:pathLst>
              <a:path w="12052" h="4572">
                <a:moveTo>
                  <a:pt x="0" y="4572"/>
                </a:moveTo>
                <a:lnTo>
                  <a:pt x="12052" y="0"/>
                </a:ln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811998" y="4763211"/>
            <a:ext cx="36156" cy="10833"/>
          </a:xfrm>
          <a:custGeom>
            <a:avLst/>
            <a:gdLst/>
            <a:ahLst/>
            <a:cxnLst/>
            <a:rect l="l" t="t" r="r" b="b"/>
            <a:pathLst>
              <a:path w="36156" h="10833">
                <a:moveTo>
                  <a:pt x="0" y="0"/>
                </a:moveTo>
                <a:lnTo>
                  <a:pt x="12052" y="3009"/>
                </a:lnTo>
                <a:lnTo>
                  <a:pt x="36156" y="10833"/>
                </a:lnTo>
                <a:lnTo>
                  <a:pt x="27228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836104" y="6833725"/>
            <a:ext cx="36156" cy="13614"/>
          </a:xfrm>
          <a:custGeom>
            <a:avLst/>
            <a:gdLst/>
            <a:ahLst/>
            <a:cxnLst/>
            <a:rect l="l" t="t" r="r" b="b"/>
            <a:pathLst>
              <a:path w="36156" h="13614">
                <a:moveTo>
                  <a:pt x="0" y="13614"/>
                </a:moveTo>
                <a:lnTo>
                  <a:pt x="36156" y="0"/>
                </a:lnTo>
                <a:lnTo>
                  <a:pt x="2410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48158" y="6919550"/>
            <a:ext cx="19418" cy="6578"/>
          </a:xfrm>
          <a:custGeom>
            <a:avLst/>
            <a:gdLst/>
            <a:ahLst/>
            <a:cxnLst/>
            <a:rect l="l" t="t" r="r" b="b"/>
            <a:pathLst>
              <a:path w="19418" h="6578">
                <a:moveTo>
                  <a:pt x="0" y="6578"/>
                </a:move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848158" y="4774036"/>
            <a:ext cx="17297" cy="5689"/>
          </a:xfrm>
          <a:custGeom>
            <a:avLst/>
            <a:gdLst/>
            <a:ahLst/>
            <a:cxnLst/>
            <a:rect l="l" t="t" r="r" b="b"/>
            <a:pathLst>
              <a:path w="17297" h="5689">
                <a:moveTo>
                  <a:pt x="0" y="0"/>
                </a:moveTo>
                <a:lnTo>
                  <a:pt x="17297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860215" y="4778058"/>
            <a:ext cx="12052" cy="3340"/>
          </a:xfrm>
          <a:custGeom>
            <a:avLst/>
            <a:gdLst/>
            <a:ahLst/>
            <a:cxnLst/>
            <a:rect l="l" t="t" r="r" b="b"/>
            <a:pathLst>
              <a:path w="12052" h="3340">
                <a:moveTo>
                  <a:pt x="7696" y="2451"/>
                </a:moveTo>
                <a:lnTo>
                  <a:pt x="0" y="0"/>
                </a:lnTo>
                <a:lnTo>
                  <a:pt x="10477" y="3340"/>
                </a:lnTo>
                <a:lnTo>
                  <a:pt x="12052" y="444"/>
                </a:lnTo>
                <a:lnTo>
                  <a:pt x="10591" y="3009"/>
                </a:lnTo>
                <a:lnTo>
                  <a:pt x="11264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95134" y="6909949"/>
            <a:ext cx="673" cy="7810"/>
          </a:xfrm>
          <a:custGeom>
            <a:avLst/>
            <a:gdLst/>
            <a:ahLst/>
            <a:cxnLst/>
            <a:rect l="l" t="t" r="r" b="b"/>
            <a:pathLst>
              <a:path w="673" h="7810">
                <a:moveTo>
                  <a:pt x="228" y="7810"/>
                </a:moveTo>
                <a:lnTo>
                  <a:pt x="673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62779" y="6918547"/>
            <a:ext cx="30911" cy="8585"/>
          </a:xfrm>
          <a:custGeom>
            <a:avLst/>
            <a:gdLst/>
            <a:ahLst/>
            <a:cxnLst/>
            <a:rect l="l" t="t" r="r" b="b"/>
            <a:pathLst>
              <a:path w="30911" h="8585">
                <a:moveTo>
                  <a:pt x="30911" y="2895"/>
                </a:moveTo>
                <a:lnTo>
                  <a:pt x="28117" y="5791"/>
                </a:lnTo>
                <a:lnTo>
                  <a:pt x="24549" y="7810"/>
                </a:lnTo>
                <a:lnTo>
                  <a:pt x="20535" y="8585"/>
                </a:lnTo>
                <a:lnTo>
                  <a:pt x="16510" y="8140"/>
                </a:lnTo>
                <a:lnTo>
                  <a:pt x="12827" y="6350"/>
                </a:lnTo>
                <a:lnTo>
                  <a:pt x="9702" y="3340"/>
                </a:lnTo>
                <a:lnTo>
                  <a:pt x="7924" y="0"/>
                </a:lnTo>
                <a:lnTo>
                  <a:pt x="0" y="2565"/>
                </a:lnTo>
                <a:lnTo>
                  <a:pt x="179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871034" y="6919324"/>
            <a:ext cx="901" cy="1562"/>
          </a:xfrm>
          <a:custGeom>
            <a:avLst/>
            <a:gdLst/>
            <a:ahLst/>
            <a:cxnLst/>
            <a:rect l="l" t="t" r="r" b="b"/>
            <a:pathLst>
              <a:path w="901" h="1562">
                <a:moveTo>
                  <a:pt x="0" y="0"/>
                </a:moveTo>
                <a:lnTo>
                  <a:pt x="90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24125" y="6068823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872265" y="4772811"/>
            <a:ext cx="11049" cy="5689"/>
          </a:xfrm>
          <a:custGeom>
            <a:avLst/>
            <a:gdLst/>
            <a:ahLst/>
            <a:cxnLst/>
            <a:rect l="l" t="t" r="r" b="b"/>
            <a:pathLst>
              <a:path w="11049" h="5689">
                <a:moveTo>
                  <a:pt x="0" y="5689"/>
                </a:moveTo>
                <a:lnTo>
                  <a:pt x="3124" y="2451"/>
                </a:lnTo>
                <a:lnTo>
                  <a:pt x="7023" y="558"/>
                </a:lnTo>
                <a:lnTo>
                  <a:pt x="11049" y="0"/>
                </a:lnTo>
                <a:lnTo>
                  <a:pt x="702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883310" y="4772808"/>
            <a:ext cx="12496" cy="13500"/>
          </a:xfrm>
          <a:custGeom>
            <a:avLst/>
            <a:gdLst/>
            <a:ahLst/>
            <a:cxnLst/>
            <a:rect l="l" t="t" r="r" b="b"/>
            <a:pathLst>
              <a:path w="12496" h="13500">
                <a:moveTo>
                  <a:pt x="0" y="0"/>
                </a:moveTo>
                <a:lnTo>
                  <a:pt x="4025" y="787"/>
                </a:lnTo>
                <a:lnTo>
                  <a:pt x="7594" y="2794"/>
                </a:lnTo>
                <a:lnTo>
                  <a:pt x="10375" y="5803"/>
                </a:lnTo>
                <a:lnTo>
                  <a:pt x="12052" y="9486"/>
                </a:lnTo>
                <a:lnTo>
                  <a:pt x="12496" y="13500"/>
                </a:lnTo>
                <a:lnTo>
                  <a:pt x="12166" y="100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95140" y="6904474"/>
            <a:ext cx="13284" cy="5473"/>
          </a:xfrm>
          <a:custGeom>
            <a:avLst/>
            <a:gdLst/>
            <a:ahLst/>
            <a:cxnLst/>
            <a:rect l="l" t="t" r="r" b="b"/>
            <a:pathLst>
              <a:path w="13284" h="5473">
                <a:moveTo>
                  <a:pt x="0" y="5473"/>
                </a:moveTo>
                <a:lnTo>
                  <a:pt x="13284" y="0"/>
                </a:lnTo>
                <a:lnTo>
                  <a:pt x="4914" y="3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95025" y="4786316"/>
            <a:ext cx="11722" cy="8585"/>
          </a:xfrm>
          <a:custGeom>
            <a:avLst/>
            <a:gdLst/>
            <a:ahLst/>
            <a:cxnLst/>
            <a:rect l="l" t="t" r="r" b="b"/>
            <a:pathLst>
              <a:path w="11722" h="8585">
                <a:moveTo>
                  <a:pt x="8039" y="7137"/>
                </a:moveTo>
                <a:lnTo>
                  <a:pt x="11722" y="8585"/>
                </a:lnTo>
                <a:lnTo>
                  <a:pt x="0" y="4013"/>
                </a:lnTo>
                <a:lnTo>
                  <a:pt x="787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908421" y="6899680"/>
            <a:ext cx="12052" cy="4800"/>
          </a:xfrm>
          <a:custGeom>
            <a:avLst/>
            <a:gdLst/>
            <a:ahLst/>
            <a:cxnLst/>
            <a:rect l="l" t="t" r="r" b="b"/>
            <a:pathLst>
              <a:path w="12052" h="4800">
                <a:moveTo>
                  <a:pt x="0" y="4800"/>
                </a:moveTo>
                <a:lnTo>
                  <a:pt x="12052" y="0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898377" y="4791668"/>
            <a:ext cx="8369" cy="3238"/>
          </a:xfrm>
          <a:custGeom>
            <a:avLst/>
            <a:gdLst/>
            <a:ahLst/>
            <a:cxnLst/>
            <a:rect l="l" t="t" r="r" b="b"/>
            <a:pathLst>
              <a:path w="8369" h="3238">
                <a:moveTo>
                  <a:pt x="0" y="0"/>
                </a:moveTo>
                <a:lnTo>
                  <a:pt x="8369" y="3238"/>
                </a:lnTo>
                <a:lnTo>
                  <a:pt x="4127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06747" y="4794905"/>
            <a:ext cx="13728" cy="5473"/>
          </a:xfrm>
          <a:custGeom>
            <a:avLst/>
            <a:gdLst/>
            <a:ahLst/>
            <a:cxnLst/>
            <a:rect l="l" t="t" r="r" b="b"/>
            <a:pathLst>
              <a:path w="13728" h="5473">
                <a:moveTo>
                  <a:pt x="0" y="0"/>
                </a:moveTo>
                <a:lnTo>
                  <a:pt x="13728" y="5473"/>
                </a:lnTo>
                <a:lnTo>
                  <a:pt x="167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920472" y="6848906"/>
            <a:ext cx="108470" cy="50774"/>
          </a:xfrm>
          <a:custGeom>
            <a:avLst/>
            <a:gdLst/>
            <a:ahLst/>
            <a:cxnLst/>
            <a:rect l="l" t="t" r="r" b="b"/>
            <a:pathLst>
              <a:path w="108470" h="50774">
                <a:moveTo>
                  <a:pt x="2235" y="49771"/>
                </a:moveTo>
                <a:lnTo>
                  <a:pt x="0" y="50774"/>
                </a:lnTo>
                <a:lnTo>
                  <a:pt x="12052" y="45758"/>
                </a:lnTo>
                <a:lnTo>
                  <a:pt x="108470" y="0"/>
                </a:lnTo>
                <a:lnTo>
                  <a:pt x="71539" y="18973"/>
                </a:lnTo>
                <a:lnTo>
                  <a:pt x="12052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20472" y="4800377"/>
            <a:ext cx="2235" cy="889"/>
          </a:xfrm>
          <a:custGeom>
            <a:avLst/>
            <a:gdLst/>
            <a:ahLst/>
            <a:cxnLst/>
            <a:rect l="l" t="t" r="r" b="b"/>
            <a:pathLst>
              <a:path w="2235" h="888">
                <a:moveTo>
                  <a:pt x="2235" y="88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932530" y="4805511"/>
            <a:ext cx="96418" cy="45529"/>
          </a:xfrm>
          <a:custGeom>
            <a:avLst/>
            <a:gdLst/>
            <a:ahLst/>
            <a:cxnLst/>
            <a:rect l="l" t="t" r="r" b="b"/>
            <a:pathLst>
              <a:path w="96418" h="45529">
                <a:moveTo>
                  <a:pt x="96418" y="4552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028949" y="6837183"/>
            <a:ext cx="24104" cy="11722"/>
          </a:xfrm>
          <a:custGeom>
            <a:avLst/>
            <a:gdLst/>
            <a:ahLst/>
            <a:cxnLst/>
            <a:rect l="l" t="t" r="r" b="b"/>
            <a:pathLst>
              <a:path w="24104" h="11722">
                <a:moveTo>
                  <a:pt x="0" y="11722"/>
                </a:moveTo>
                <a:lnTo>
                  <a:pt x="21424" y="0"/>
                </a:lnTo>
                <a:lnTo>
                  <a:pt x="24104" y="3124"/>
                </a:lnTo>
                <a:lnTo>
                  <a:pt x="21882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028949" y="4851040"/>
            <a:ext cx="24104" cy="11823"/>
          </a:xfrm>
          <a:custGeom>
            <a:avLst/>
            <a:gdLst/>
            <a:ahLst/>
            <a:cxnLst/>
            <a:rect l="l" t="t" r="r" b="b"/>
            <a:pathLst>
              <a:path w="24104" h="11823">
                <a:moveTo>
                  <a:pt x="0" y="0"/>
                </a:moveTo>
                <a:lnTo>
                  <a:pt x="21539" y="11823"/>
                </a:lnTo>
                <a:lnTo>
                  <a:pt x="24104" y="8597"/>
                </a:lnTo>
                <a:lnTo>
                  <a:pt x="21539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060420" y="6839414"/>
            <a:ext cx="11049" cy="4241"/>
          </a:xfrm>
          <a:custGeom>
            <a:avLst/>
            <a:gdLst/>
            <a:ahLst/>
            <a:cxnLst/>
            <a:rect l="l" t="t" r="r" b="b"/>
            <a:pathLst>
              <a:path w="11049" h="4241">
                <a:moveTo>
                  <a:pt x="0" y="4241"/>
                </a:moveTo>
                <a:lnTo>
                  <a:pt x="4013" y="4013"/>
                </a:lnTo>
                <a:lnTo>
                  <a:pt x="7810" y="2565"/>
                </a:lnTo>
                <a:lnTo>
                  <a:pt x="11049" y="0"/>
                </a:lnTo>
                <a:lnTo>
                  <a:pt x="781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053054" y="4856280"/>
            <a:ext cx="18415" cy="4241"/>
          </a:xfrm>
          <a:custGeom>
            <a:avLst/>
            <a:gdLst/>
            <a:ahLst/>
            <a:cxnLst/>
            <a:rect l="l" t="t" r="r" b="b"/>
            <a:pathLst>
              <a:path w="18414" h="4241">
                <a:moveTo>
                  <a:pt x="0" y="3352"/>
                </a:moveTo>
                <a:lnTo>
                  <a:pt x="3352" y="1117"/>
                </a:lnTo>
                <a:lnTo>
                  <a:pt x="7365" y="0"/>
                </a:lnTo>
                <a:lnTo>
                  <a:pt x="11391" y="228"/>
                </a:lnTo>
                <a:lnTo>
                  <a:pt x="15176" y="1676"/>
                </a:lnTo>
                <a:lnTo>
                  <a:pt x="18415" y="4241"/>
                </a:lnTo>
                <a:lnTo>
                  <a:pt x="1517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073593" y="6827923"/>
            <a:ext cx="1117" cy="8039"/>
          </a:xfrm>
          <a:custGeom>
            <a:avLst/>
            <a:gdLst/>
            <a:ahLst/>
            <a:cxnLst/>
            <a:rect l="l" t="t" r="r" b="b"/>
            <a:pathLst>
              <a:path w="1117" h="8039">
                <a:moveTo>
                  <a:pt x="888" y="0"/>
                </a:moveTo>
                <a:lnTo>
                  <a:pt x="1117" y="4127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073033" y="6824471"/>
            <a:ext cx="1447" cy="3454"/>
          </a:xfrm>
          <a:custGeom>
            <a:avLst/>
            <a:gdLst/>
            <a:ahLst/>
            <a:cxnLst/>
            <a:rect l="l" t="t" r="r" b="b"/>
            <a:pathLst>
              <a:path w="1447" h="3454">
                <a:moveTo>
                  <a:pt x="1003" y="2222"/>
                </a:moveTo>
                <a:lnTo>
                  <a:pt x="1447" y="3454"/>
                </a:lnTo>
                <a:lnTo>
                  <a:pt x="0" y="0"/>
                </a:lnTo>
                <a:lnTo>
                  <a:pt x="1003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073032" y="6728820"/>
            <a:ext cx="136715" cy="95643"/>
          </a:xfrm>
          <a:custGeom>
            <a:avLst/>
            <a:gdLst/>
            <a:ahLst/>
            <a:cxnLst/>
            <a:rect l="l" t="t" r="r" b="b"/>
            <a:pathLst>
              <a:path w="136715" h="95643">
                <a:moveTo>
                  <a:pt x="0" y="95643"/>
                </a:moveTo>
                <a:lnTo>
                  <a:pt x="51663" y="62826"/>
                </a:lnTo>
                <a:lnTo>
                  <a:pt x="136715" y="0"/>
                </a:lnTo>
                <a:lnTo>
                  <a:pt x="119748" y="13614"/>
                </a:lnTo>
                <a:lnTo>
                  <a:pt x="53454" y="6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073032" y="4863992"/>
            <a:ext cx="136715" cy="107467"/>
          </a:xfrm>
          <a:custGeom>
            <a:avLst/>
            <a:gdLst/>
            <a:ahLst/>
            <a:cxnLst/>
            <a:rect l="l" t="t" r="r" b="b"/>
            <a:pathLst>
              <a:path w="136715" h="107467">
                <a:moveTo>
                  <a:pt x="1562" y="3454"/>
                </a:moveTo>
                <a:lnTo>
                  <a:pt x="558" y="0"/>
                </a:lnTo>
                <a:lnTo>
                  <a:pt x="1676" y="3898"/>
                </a:lnTo>
                <a:lnTo>
                  <a:pt x="1447" y="8026"/>
                </a:lnTo>
                <a:lnTo>
                  <a:pt x="0" y="11823"/>
                </a:lnTo>
                <a:lnTo>
                  <a:pt x="51676" y="44411"/>
                </a:lnTo>
                <a:lnTo>
                  <a:pt x="136715" y="107467"/>
                </a:lnTo>
                <a:lnTo>
                  <a:pt x="119748" y="93624"/>
                </a:lnTo>
                <a:lnTo>
                  <a:pt x="53454" y="457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073815" y="4867892"/>
            <a:ext cx="889" cy="5918"/>
          </a:xfrm>
          <a:custGeom>
            <a:avLst/>
            <a:gdLst/>
            <a:ahLst/>
            <a:cxnLst/>
            <a:rect l="l" t="t" r="r" b="b"/>
            <a:pathLst>
              <a:path w="888" h="5918">
                <a:moveTo>
                  <a:pt x="888" y="0"/>
                </a:moveTo>
                <a:lnTo>
                  <a:pt x="660" y="412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071467" y="4860526"/>
            <a:ext cx="2120" cy="3467"/>
          </a:xfrm>
          <a:custGeom>
            <a:avLst/>
            <a:gdLst/>
            <a:ahLst/>
            <a:cxnLst/>
            <a:rect l="l" t="t" r="r" b="b"/>
            <a:pathLst>
              <a:path w="2120" h="3467">
                <a:moveTo>
                  <a:pt x="0" y="0"/>
                </a:moveTo>
                <a:lnTo>
                  <a:pt x="212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209743" y="4969565"/>
            <a:ext cx="26784" cy="13830"/>
          </a:xfrm>
          <a:custGeom>
            <a:avLst/>
            <a:gdLst/>
            <a:ahLst/>
            <a:cxnLst/>
            <a:rect l="l" t="t" r="r" b="b"/>
            <a:pathLst>
              <a:path w="26784" h="13830">
                <a:moveTo>
                  <a:pt x="0" y="1892"/>
                </a:moveTo>
                <a:lnTo>
                  <a:pt x="3682" y="4673"/>
                </a:lnTo>
                <a:lnTo>
                  <a:pt x="6578" y="2120"/>
                </a:lnTo>
                <a:lnTo>
                  <a:pt x="10490" y="330"/>
                </a:lnTo>
                <a:lnTo>
                  <a:pt x="14617" y="0"/>
                </a:lnTo>
                <a:lnTo>
                  <a:pt x="18630" y="889"/>
                </a:lnTo>
                <a:lnTo>
                  <a:pt x="22098" y="3009"/>
                </a:lnTo>
                <a:lnTo>
                  <a:pt x="24777" y="6019"/>
                </a:lnTo>
                <a:lnTo>
                  <a:pt x="26339" y="9817"/>
                </a:lnTo>
                <a:lnTo>
                  <a:pt x="26670" y="13830"/>
                </a:lnTo>
                <a:lnTo>
                  <a:pt x="26784" y="129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209739" y="6725801"/>
            <a:ext cx="14617" cy="4699"/>
          </a:xfrm>
          <a:custGeom>
            <a:avLst/>
            <a:gdLst/>
            <a:ahLst/>
            <a:cxnLst/>
            <a:rect l="l" t="t" r="r" b="b"/>
            <a:pathLst>
              <a:path w="14617" h="4699">
                <a:moveTo>
                  <a:pt x="12052" y="4470"/>
                </a:moveTo>
                <a:lnTo>
                  <a:pt x="14617" y="4699"/>
                </a:lnTo>
                <a:lnTo>
                  <a:pt x="10490" y="4241"/>
                </a:lnTo>
                <a:lnTo>
                  <a:pt x="6578" y="2463"/>
                </a:lnTo>
                <a:lnTo>
                  <a:pt x="3683" y="0"/>
                </a:lnTo>
                <a:lnTo>
                  <a:pt x="0" y="30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211086" y="6725808"/>
            <a:ext cx="4686" cy="2006"/>
          </a:xfrm>
          <a:custGeom>
            <a:avLst/>
            <a:gdLst/>
            <a:ahLst/>
            <a:cxnLst/>
            <a:rect l="l" t="t" r="r" b="b"/>
            <a:pathLst>
              <a:path w="4686" h="2006">
                <a:moveTo>
                  <a:pt x="2336" y="0"/>
                </a:moveTo>
                <a:lnTo>
                  <a:pt x="4686" y="2006"/>
                </a:lnTo>
                <a:lnTo>
                  <a:pt x="2336" y="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213422" y="4969891"/>
            <a:ext cx="6807" cy="4356"/>
          </a:xfrm>
          <a:custGeom>
            <a:avLst/>
            <a:gdLst/>
            <a:ahLst/>
            <a:cxnLst/>
            <a:rect l="l" t="t" r="r" b="b"/>
            <a:pathLst>
              <a:path w="6807" h="4356">
                <a:moveTo>
                  <a:pt x="0" y="4356"/>
                </a:moveTo>
                <a:lnTo>
                  <a:pt x="2895" y="1790"/>
                </a:ln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224361" y="6703710"/>
            <a:ext cx="14846" cy="26784"/>
          </a:xfrm>
          <a:custGeom>
            <a:avLst/>
            <a:gdLst/>
            <a:ahLst/>
            <a:cxnLst/>
            <a:rect l="l" t="t" r="r" b="b"/>
            <a:pathLst>
              <a:path w="14846" h="26784">
                <a:moveTo>
                  <a:pt x="0" y="26784"/>
                </a:moveTo>
                <a:lnTo>
                  <a:pt x="4013" y="25895"/>
                </a:lnTo>
                <a:lnTo>
                  <a:pt x="7480" y="23774"/>
                </a:lnTo>
                <a:lnTo>
                  <a:pt x="10160" y="20650"/>
                </a:lnTo>
                <a:lnTo>
                  <a:pt x="11722" y="16852"/>
                </a:lnTo>
                <a:lnTo>
                  <a:pt x="12052" y="12839"/>
                </a:lnTo>
                <a:lnTo>
                  <a:pt x="11163" y="8928"/>
                </a:lnTo>
                <a:lnTo>
                  <a:pt x="9042" y="5359"/>
                </a:lnTo>
                <a:lnTo>
                  <a:pt x="14846" y="0"/>
                </a:lnTo>
                <a:lnTo>
                  <a:pt x="96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233401" y="4983389"/>
            <a:ext cx="36601" cy="41414"/>
          </a:xfrm>
          <a:custGeom>
            <a:avLst/>
            <a:gdLst/>
            <a:ahLst/>
            <a:cxnLst/>
            <a:rect l="l" t="t" r="r" b="b"/>
            <a:pathLst>
              <a:path w="36601" h="41414">
                <a:moveTo>
                  <a:pt x="2120" y="4025"/>
                </a:moveTo>
                <a:lnTo>
                  <a:pt x="3009" y="0"/>
                </a:lnTo>
                <a:lnTo>
                  <a:pt x="2120" y="4025"/>
                </a:lnTo>
                <a:lnTo>
                  <a:pt x="0" y="7480"/>
                </a:lnTo>
                <a:lnTo>
                  <a:pt x="19862" y="25006"/>
                </a:lnTo>
                <a:lnTo>
                  <a:pt x="36601" y="41414"/>
                </a:lnTo>
                <a:lnTo>
                  <a:pt x="444" y="7924"/>
                </a:lnTo>
                <a:lnTo>
                  <a:pt x="1117" y="8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234518" y="6716548"/>
            <a:ext cx="1892" cy="7810"/>
          </a:xfrm>
          <a:custGeom>
            <a:avLst/>
            <a:gdLst/>
            <a:ahLst/>
            <a:cxnLst/>
            <a:rect l="l" t="t" r="r" b="b"/>
            <a:pathLst>
              <a:path w="1892" h="7810">
                <a:moveTo>
                  <a:pt x="0" y="7810"/>
                </a:moveTo>
                <a:lnTo>
                  <a:pt x="1562" y="4013"/>
                </a:ln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236081" y="6717549"/>
            <a:ext cx="444" cy="3009"/>
          </a:xfrm>
          <a:custGeom>
            <a:avLst/>
            <a:gdLst/>
            <a:ahLst/>
            <a:cxnLst/>
            <a:rect l="l" t="t" r="r" b="b"/>
            <a:pathLst>
              <a:path w="444" h="3009">
                <a:moveTo>
                  <a:pt x="444" y="0"/>
                </a:move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235518" y="6712642"/>
            <a:ext cx="673" cy="3124"/>
          </a:xfrm>
          <a:custGeom>
            <a:avLst/>
            <a:gdLst/>
            <a:ahLst/>
            <a:cxnLst/>
            <a:rect l="l" t="t" r="r" b="b"/>
            <a:pathLst>
              <a:path w="673" h="3124">
                <a:moveTo>
                  <a:pt x="673" y="3124"/>
                </a:moveTo>
                <a:lnTo>
                  <a:pt x="0" y="0"/>
                </a:lnTo>
                <a:lnTo>
                  <a:pt x="673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239205" y="6675480"/>
            <a:ext cx="30797" cy="28232"/>
          </a:xfrm>
          <a:custGeom>
            <a:avLst/>
            <a:gdLst/>
            <a:ahLst/>
            <a:cxnLst/>
            <a:rect l="l" t="t" r="r" b="b"/>
            <a:pathLst>
              <a:path w="30797" h="28232">
                <a:moveTo>
                  <a:pt x="0" y="28232"/>
                </a:moveTo>
                <a:lnTo>
                  <a:pt x="30797" y="0"/>
                </a:lnTo>
                <a:lnTo>
                  <a:pt x="14058" y="16065"/>
                </a:ln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235526" y="6712644"/>
            <a:ext cx="330" cy="1333"/>
          </a:xfrm>
          <a:custGeom>
            <a:avLst/>
            <a:gdLst/>
            <a:ahLst/>
            <a:cxnLst/>
            <a:rect l="l" t="t" r="r" b="b"/>
            <a:pathLst>
              <a:path w="330" h="1333">
                <a:moveTo>
                  <a:pt x="330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234741" y="4976144"/>
            <a:ext cx="1333" cy="3238"/>
          </a:xfrm>
          <a:custGeom>
            <a:avLst/>
            <a:gdLst/>
            <a:ahLst/>
            <a:cxnLst/>
            <a:rect l="l" t="t" r="r" b="b"/>
            <a:pathLst>
              <a:path w="1333" h="3238">
                <a:moveTo>
                  <a:pt x="0" y="0"/>
                </a:moveTo>
                <a:lnTo>
                  <a:pt x="1333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270002" y="6643218"/>
            <a:ext cx="33261" cy="32258"/>
          </a:xfrm>
          <a:custGeom>
            <a:avLst/>
            <a:gdLst/>
            <a:ahLst/>
            <a:cxnLst/>
            <a:rect l="l" t="t" r="r" b="b"/>
            <a:pathLst>
              <a:path w="33261" h="32257">
                <a:moveTo>
                  <a:pt x="32702" y="673"/>
                </a:moveTo>
                <a:lnTo>
                  <a:pt x="33261" y="0"/>
                </a:lnTo>
                <a:lnTo>
                  <a:pt x="26339" y="7594"/>
                </a:lnTo>
                <a:lnTo>
                  <a:pt x="0" y="32258"/>
                </a:lnTo>
                <a:lnTo>
                  <a:pt x="7696" y="24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270002" y="5024807"/>
            <a:ext cx="70535" cy="72199"/>
          </a:xfrm>
          <a:custGeom>
            <a:avLst/>
            <a:gdLst/>
            <a:ahLst/>
            <a:cxnLst/>
            <a:rect l="l" t="t" r="r" b="b"/>
            <a:pathLst>
              <a:path w="70535" h="72199">
                <a:moveTo>
                  <a:pt x="32702" y="31241"/>
                </a:moveTo>
                <a:lnTo>
                  <a:pt x="40182" y="38493"/>
                </a:lnTo>
                <a:lnTo>
                  <a:pt x="70535" y="72199"/>
                </a:lnTo>
                <a:lnTo>
                  <a:pt x="26339" y="24434"/>
                </a:lnTo>
                <a:lnTo>
                  <a:pt x="0" y="0"/>
                </a:lnTo>
                <a:lnTo>
                  <a:pt x="7696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6303262" y="6607067"/>
            <a:ext cx="33591" cy="36156"/>
          </a:xfrm>
          <a:custGeom>
            <a:avLst/>
            <a:gdLst/>
            <a:ahLst/>
            <a:cxnLst/>
            <a:rect l="l" t="t" r="r" b="b"/>
            <a:pathLst>
              <a:path w="33591" h="36156">
                <a:moveTo>
                  <a:pt x="0" y="36156"/>
                </a:moveTo>
                <a:lnTo>
                  <a:pt x="33591" y="0"/>
                </a:lnTo>
                <a:lnTo>
                  <a:pt x="6921" y="29578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336852" y="6587864"/>
            <a:ext cx="33032" cy="19202"/>
          </a:xfrm>
          <a:custGeom>
            <a:avLst/>
            <a:gdLst/>
            <a:ahLst/>
            <a:cxnLst/>
            <a:rect l="l" t="t" r="r" b="b"/>
            <a:pathLst>
              <a:path w="33032" h="19202">
                <a:moveTo>
                  <a:pt x="0" y="19202"/>
                </a:moveTo>
                <a:lnTo>
                  <a:pt x="17856" y="0"/>
                </a:lnTo>
                <a:lnTo>
                  <a:pt x="21310" y="2133"/>
                </a:lnTo>
                <a:lnTo>
                  <a:pt x="25222" y="3022"/>
                </a:lnTo>
                <a:lnTo>
                  <a:pt x="29349" y="2692"/>
                </a:lnTo>
                <a:lnTo>
                  <a:pt x="33032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373792" y="6570793"/>
            <a:ext cx="2235" cy="12052"/>
          </a:xfrm>
          <a:custGeom>
            <a:avLst/>
            <a:gdLst/>
            <a:ahLst/>
            <a:cxnLst/>
            <a:rect l="l" t="t" r="r" b="b"/>
            <a:pathLst>
              <a:path w="2235" h="12052">
                <a:moveTo>
                  <a:pt x="2235" y="8039"/>
                </a:moveTo>
                <a:lnTo>
                  <a:pt x="1892" y="3911"/>
                </a:lnTo>
                <a:lnTo>
                  <a:pt x="0" y="0"/>
                </a:lnTo>
                <a:lnTo>
                  <a:pt x="1892" y="3911"/>
                </a:lnTo>
                <a:lnTo>
                  <a:pt x="2235" y="8039"/>
                </a:lnTo>
                <a:lnTo>
                  <a:pt x="1231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340537" y="5097007"/>
            <a:ext cx="12839" cy="13843"/>
          </a:xfrm>
          <a:custGeom>
            <a:avLst/>
            <a:gdLst/>
            <a:ahLst/>
            <a:cxnLst/>
            <a:rect l="l" t="t" r="r" b="b"/>
            <a:pathLst>
              <a:path w="12839" h="13842">
                <a:moveTo>
                  <a:pt x="0" y="0"/>
                </a:moveTo>
                <a:lnTo>
                  <a:pt x="12839" y="138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351809" y="5109060"/>
            <a:ext cx="6362" cy="3124"/>
          </a:xfrm>
          <a:custGeom>
            <a:avLst/>
            <a:gdLst/>
            <a:ahLst/>
            <a:cxnLst/>
            <a:rect l="l" t="t" r="r" b="b"/>
            <a:pathLst>
              <a:path w="6362" h="3124">
                <a:moveTo>
                  <a:pt x="0" y="0"/>
                </a:moveTo>
                <a:lnTo>
                  <a:pt x="2895" y="3124"/>
                </a:lnTo>
                <a:lnTo>
                  <a:pt x="6362" y="1003"/>
                </a:lnTo>
                <a:lnTo>
                  <a:pt x="2895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354709" y="6587871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0"/>
                </a:moveTo>
                <a:lnTo>
                  <a:pt x="345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371330" y="5132047"/>
            <a:ext cx="54584" cy="73660"/>
          </a:xfrm>
          <a:custGeom>
            <a:avLst/>
            <a:gdLst/>
            <a:ahLst/>
            <a:cxnLst/>
            <a:rect l="l" t="t" r="r" b="b"/>
            <a:pathLst>
              <a:path w="54584" h="73660">
                <a:moveTo>
                  <a:pt x="901" y="1117"/>
                </a:moveTo>
                <a:lnTo>
                  <a:pt x="40411" y="52336"/>
                </a:lnTo>
                <a:lnTo>
                  <a:pt x="54584" y="7366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358171" y="5109056"/>
            <a:ext cx="17856" cy="12166"/>
          </a:xfrm>
          <a:custGeom>
            <a:avLst/>
            <a:gdLst/>
            <a:ahLst/>
            <a:cxnLst/>
            <a:rect l="l" t="t" r="r" b="b"/>
            <a:pathLst>
              <a:path w="17856" h="12166">
                <a:moveTo>
                  <a:pt x="17856" y="12166"/>
                </a:moveTo>
                <a:lnTo>
                  <a:pt x="16954" y="8153"/>
                </a:lnTo>
                <a:lnTo>
                  <a:pt x="14846" y="4686"/>
                </a:lnTo>
                <a:lnTo>
                  <a:pt x="11709" y="2019"/>
                </a:lnTo>
                <a:lnTo>
                  <a:pt x="8039" y="444"/>
                </a:lnTo>
                <a:lnTo>
                  <a:pt x="3898" y="0"/>
                </a:ln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371342" y="6493452"/>
            <a:ext cx="55346" cy="77343"/>
          </a:xfrm>
          <a:custGeom>
            <a:avLst/>
            <a:gdLst/>
            <a:ahLst/>
            <a:cxnLst/>
            <a:rect l="l" t="t" r="r" b="b"/>
            <a:pathLst>
              <a:path w="55346" h="77342">
                <a:moveTo>
                  <a:pt x="2451" y="77342"/>
                </a:moveTo>
                <a:lnTo>
                  <a:pt x="0" y="74447"/>
                </a:lnTo>
                <a:lnTo>
                  <a:pt x="55346" y="0"/>
                </a:lnTo>
                <a:lnTo>
                  <a:pt x="40398" y="22212"/>
                </a:lnTo>
                <a:lnTo>
                  <a:pt x="6807" y="652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375684" y="6574701"/>
            <a:ext cx="342" cy="3238"/>
          </a:xfrm>
          <a:custGeom>
            <a:avLst/>
            <a:gdLst/>
            <a:ahLst/>
            <a:cxnLst/>
            <a:rect l="l" t="t" r="r" b="b"/>
            <a:pathLst>
              <a:path w="342" h="3238">
                <a:moveTo>
                  <a:pt x="342" y="32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374013" y="5122117"/>
            <a:ext cx="2019" cy="6921"/>
          </a:xfrm>
          <a:custGeom>
            <a:avLst/>
            <a:gdLst/>
            <a:ahLst/>
            <a:cxnLst/>
            <a:rect l="l" t="t" r="r" b="b"/>
            <a:pathLst>
              <a:path w="2019" h="6921">
                <a:moveTo>
                  <a:pt x="1676" y="3124"/>
                </a:moveTo>
                <a:lnTo>
                  <a:pt x="2019" y="0"/>
                </a:lnTo>
                <a:lnTo>
                  <a:pt x="1676" y="3124"/>
                </a:ln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375125" y="5117202"/>
            <a:ext cx="901" cy="4914"/>
          </a:xfrm>
          <a:custGeom>
            <a:avLst/>
            <a:gdLst/>
            <a:ahLst/>
            <a:cxnLst/>
            <a:rect l="l" t="t" r="r" b="b"/>
            <a:pathLst>
              <a:path w="901" h="4914">
                <a:moveTo>
                  <a:pt x="901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426694" y="6457748"/>
            <a:ext cx="24104" cy="35712"/>
          </a:xfrm>
          <a:custGeom>
            <a:avLst/>
            <a:gdLst/>
            <a:ahLst/>
            <a:cxnLst/>
            <a:rect l="l" t="t" r="r" b="b"/>
            <a:pathLst>
              <a:path w="24104" h="35712">
                <a:moveTo>
                  <a:pt x="21983" y="3124"/>
                </a:moveTo>
                <a:lnTo>
                  <a:pt x="24104" y="0"/>
                </a:lnTo>
                <a:lnTo>
                  <a:pt x="10490" y="21424"/>
                </a:lnTo>
                <a:lnTo>
                  <a:pt x="0" y="35712"/>
                </a:lnTo>
                <a:lnTo>
                  <a:pt x="1231" y="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425909" y="5205705"/>
            <a:ext cx="47650" cy="66840"/>
          </a:xfrm>
          <a:custGeom>
            <a:avLst/>
            <a:gdLst/>
            <a:ahLst/>
            <a:cxnLst/>
            <a:rect l="l" t="t" r="r" b="b"/>
            <a:pathLst>
              <a:path w="47650" h="66840">
                <a:moveTo>
                  <a:pt x="0" y="0"/>
                </a:moveTo>
                <a:lnTo>
                  <a:pt x="11277" y="15062"/>
                </a:lnTo>
                <a:lnTo>
                  <a:pt x="36944" y="55918"/>
                </a:lnTo>
                <a:lnTo>
                  <a:pt x="32473" y="48323"/>
                </a:lnTo>
                <a:lnTo>
                  <a:pt x="43865" y="66840"/>
                </a:lnTo>
                <a:lnTo>
                  <a:pt x="47650" y="653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484948" y="5274115"/>
            <a:ext cx="4013" cy="7035"/>
          </a:xfrm>
          <a:custGeom>
            <a:avLst/>
            <a:gdLst/>
            <a:ahLst/>
            <a:cxnLst/>
            <a:rect l="l" t="t" r="r" b="b"/>
            <a:pathLst>
              <a:path w="4013" h="7035">
                <a:moveTo>
                  <a:pt x="0" y="0"/>
                </a:moveTo>
                <a:lnTo>
                  <a:pt x="2565" y="3124"/>
                </a:lnTo>
                <a:lnTo>
                  <a:pt x="4013" y="7035"/>
                </a:lnTo>
                <a:lnTo>
                  <a:pt x="2895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426694" y="5206710"/>
            <a:ext cx="1231" cy="1676"/>
          </a:xfrm>
          <a:custGeom>
            <a:avLst/>
            <a:gdLst/>
            <a:ahLst/>
            <a:cxnLst/>
            <a:rect l="l" t="t" r="r" b="b"/>
            <a:pathLst>
              <a:path w="1231" h="1676">
                <a:moveTo>
                  <a:pt x="0" y="0"/>
                </a:moveTo>
                <a:lnTo>
                  <a:pt x="1231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450796" y="6437883"/>
            <a:ext cx="12382" cy="19862"/>
          </a:xfrm>
          <a:custGeom>
            <a:avLst/>
            <a:gdLst/>
            <a:ahLst/>
            <a:cxnLst/>
            <a:rect l="l" t="t" r="r" b="b"/>
            <a:pathLst>
              <a:path w="12382" h="19862">
                <a:moveTo>
                  <a:pt x="0" y="19862"/>
                </a:moveTo>
                <a:lnTo>
                  <a:pt x="12382" y="0"/>
                </a:lnTo>
                <a:lnTo>
                  <a:pt x="5143" y="12268"/>
                </a:lnTo>
                <a:lnTo>
                  <a:pt x="0" y="198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450796" y="5242533"/>
            <a:ext cx="7594" cy="11493"/>
          </a:xfrm>
          <a:custGeom>
            <a:avLst/>
            <a:gdLst/>
            <a:ahLst/>
            <a:cxnLst/>
            <a:rect l="l" t="t" r="r" b="b"/>
            <a:pathLst>
              <a:path w="7594" h="11493">
                <a:moveTo>
                  <a:pt x="0" y="0"/>
                </a:moveTo>
                <a:lnTo>
                  <a:pt x="7594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448684" y="5239193"/>
            <a:ext cx="1778" cy="2781"/>
          </a:xfrm>
          <a:custGeom>
            <a:avLst/>
            <a:gdLst/>
            <a:ahLst/>
            <a:cxnLst/>
            <a:rect l="l" t="t" r="r" b="b"/>
            <a:pathLst>
              <a:path w="1777" h="2781">
                <a:moveTo>
                  <a:pt x="1777" y="278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462848" y="5261617"/>
            <a:ext cx="5803" cy="9144"/>
          </a:xfrm>
          <a:custGeom>
            <a:avLst/>
            <a:gdLst/>
            <a:ahLst/>
            <a:cxnLst/>
            <a:rect l="l" t="t" r="r" b="b"/>
            <a:pathLst>
              <a:path w="5803" h="9144">
                <a:moveTo>
                  <a:pt x="0" y="0"/>
                </a:moveTo>
                <a:lnTo>
                  <a:pt x="5803" y="91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482715" y="6377503"/>
            <a:ext cx="14617" cy="27457"/>
          </a:xfrm>
          <a:custGeom>
            <a:avLst/>
            <a:gdLst/>
            <a:ahLst/>
            <a:cxnLst/>
            <a:rect l="l" t="t" r="r" b="b"/>
            <a:pathLst>
              <a:path w="14617" h="27457">
                <a:moveTo>
                  <a:pt x="11607" y="6362"/>
                </a:moveTo>
                <a:lnTo>
                  <a:pt x="14617" y="0"/>
                </a:lnTo>
                <a:lnTo>
                  <a:pt x="11607" y="6362"/>
                </a:lnTo>
                <a:lnTo>
                  <a:pt x="0" y="27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484947" y="6414893"/>
            <a:ext cx="4241" cy="11049"/>
          </a:xfrm>
          <a:custGeom>
            <a:avLst/>
            <a:gdLst/>
            <a:ahLst/>
            <a:cxnLst/>
            <a:rect l="l" t="t" r="r" b="b"/>
            <a:pathLst>
              <a:path w="4241" h="11049">
                <a:moveTo>
                  <a:pt x="4241" y="0"/>
                </a:moveTo>
                <a:lnTo>
                  <a:pt x="4013" y="4025"/>
                </a:lnTo>
                <a:lnTo>
                  <a:pt x="2565" y="7810"/>
                </a:lnTo>
                <a:lnTo>
                  <a:pt x="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463176" y="6427391"/>
            <a:ext cx="10388" cy="10490"/>
          </a:xfrm>
          <a:custGeom>
            <a:avLst/>
            <a:gdLst/>
            <a:ahLst/>
            <a:cxnLst/>
            <a:rect l="l" t="t" r="r" b="b"/>
            <a:pathLst>
              <a:path w="10388" h="10490">
                <a:moveTo>
                  <a:pt x="10388" y="1562"/>
                </a:moveTo>
                <a:lnTo>
                  <a:pt x="6591" y="0"/>
                </a:lnTo>
                <a:lnTo>
                  <a:pt x="0" y="10490"/>
                </a:lnTo>
                <a:lnTo>
                  <a:pt x="6032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482711" y="6403732"/>
            <a:ext cx="1447" cy="2451"/>
          </a:xfrm>
          <a:custGeom>
            <a:avLst/>
            <a:gdLst/>
            <a:ahLst/>
            <a:cxnLst/>
            <a:rect l="l" t="t" r="r" b="b"/>
            <a:pathLst>
              <a:path w="1447" h="2451">
                <a:moveTo>
                  <a:pt x="673" y="0"/>
                </a:moveTo>
                <a:lnTo>
                  <a:pt x="0" y="1231"/>
                </a:lnTo>
                <a:lnTo>
                  <a:pt x="1447" y="2451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484164" y="6406184"/>
            <a:ext cx="1676" cy="1346"/>
          </a:xfrm>
          <a:custGeom>
            <a:avLst/>
            <a:gdLst/>
            <a:ahLst/>
            <a:cxnLst/>
            <a:rect l="l" t="t" r="r" b="b"/>
            <a:pathLst>
              <a:path w="1676" h="1346">
                <a:moveTo>
                  <a:pt x="0" y="0"/>
                </a:moveTo>
                <a:lnTo>
                  <a:pt x="1676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483049" y="5483588"/>
            <a:ext cx="4470" cy="12052"/>
          </a:xfrm>
          <a:custGeom>
            <a:avLst/>
            <a:gdLst/>
            <a:ahLst/>
            <a:cxnLst/>
            <a:rect l="l" t="t" r="r" b="b"/>
            <a:pathLst>
              <a:path w="4470" h="12052">
                <a:moveTo>
                  <a:pt x="0" y="0"/>
                </a:moveTo>
                <a:lnTo>
                  <a:pt x="447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488070" y="5285159"/>
            <a:ext cx="1117" cy="3911"/>
          </a:xfrm>
          <a:custGeom>
            <a:avLst/>
            <a:gdLst/>
            <a:ahLst/>
            <a:cxnLst/>
            <a:rect l="l" t="t" r="r" b="b"/>
            <a:pathLst>
              <a:path w="1117" h="3911">
                <a:moveTo>
                  <a:pt x="0" y="3911"/>
                </a:moveTo>
                <a:lnTo>
                  <a:pt x="1117" y="0"/>
                </a:ln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482715" y="5294312"/>
            <a:ext cx="16408" cy="32143"/>
          </a:xfrm>
          <a:custGeom>
            <a:avLst/>
            <a:gdLst/>
            <a:ahLst/>
            <a:cxnLst/>
            <a:rect l="l" t="t" r="r" b="b"/>
            <a:pathLst>
              <a:path w="16408" h="32143">
                <a:moveTo>
                  <a:pt x="0" y="673"/>
                </a:moveTo>
                <a:lnTo>
                  <a:pt x="889" y="0"/>
                </a:lnTo>
                <a:lnTo>
                  <a:pt x="0" y="673"/>
                </a:lnTo>
                <a:lnTo>
                  <a:pt x="11607" y="21882"/>
                </a:lnTo>
                <a:lnTo>
                  <a:pt x="16408" y="32143"/>
                </a:lnTo>
                <a:lnTo>
                  <a:pt x="11607" y="218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484164" y="529253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482715" y="5294985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0" y="0"/>
                </a:moveTo>
                <a:lnTo>
                  <a:pt x="133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488068" y="6410878"/>
            <a:ext cx="787" cy="2895"/>
          </a:xfrm>
          <a:custGeom>
            <a:avLst/>
            <a:gdLst/>
            <a:ahLst/>
            <a:cxnLst/>
            <a:rect l="l" t="t" r="r" b="b"/>
            <a:pathLst>
              <a:path w="787" h="2895">
                <a:moveTo>
                  <a:pt x="787" y="289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487513" y="6414890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447" y="4013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497339" y="6249504"/>
            <a:ext cx="61823" cy="128003"/>
          </a:xfrm>
          <a:custGeom>
            <a:avLst/>
            <a:gdLst/>
            <a:ahLst/>
            <a:cxnLst/>
            <a:rect l="l" t="t" r="r" b="b"/>
            <a:pathLst>
              <a:path w="61823" h="128003">
                <a:moveTo>
                  <a:pt x="44411" y="33921"/>
                </a:moveTo>
                <a:lnTo>
                  <a:pt x="32804" y="61150"/>
                </a:lnTo>
                <a:lnTo>
                  <a:pt x="0" y="128003"/>
                </a:lnTo>
                <a:lnTo>
                  <a:pt x="44411" y="33921"/>
                </a:lnTo>
                <a:lnTo>
                  <a:pt x="57912" y="0"/>
                </a:lnTo>
                <a:lnTo>
                  <a:pt x="61823" y="774"/>
                </a:lnTo>
                <a:lnTo>
                  <a:pt x="579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496552" y="5511264"/>
            <a:ext cx="70866" cy="117297"/>
          </a:xfrm>
          <a:custGeom>
            <a:avLst/>
            <a:gdLst/>
            <a:ahLst/>
            <a:cxnLst/>
            <a:rect l="l" t="t" r="r" b="b"/>
            <a:pathLst>
              <a:path w="70865" h="117297">
                <a:moveTo>
                  <a:pt x="0" y="8483"/>
                </a:moveTo>
                <a:lnTo>
                  <a:pt x="1892" y="12839"/>
                </a:lnTo>
                <a:lnTo>
                  <a:pt x="41402" y="0"/>
                </a:lnTo>
                <a:lnTo>
                  <a:pt x="66954" y="92189"/>
                </a:lnTo>
                <a:lnTo>
                  <a:pt x="70866" y="109474"/>
                </a:lnTo>
                <a:lnTo>
                  <a:pt x="34378" y="1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498451" y="5524101"/>
            <a:ext cx="1778" cy="5359"/>
          </a:xfrm>
          <a:custGeom>
            <a:avLst/>
            <a:gdLst/>
            <a:ahLst/>
            <a:cxnLst/>
            <a:rect l="l" t="t" r="r" b="b"/>
            <a:pathLst>
              <a:path w="1777" h="5359">
                <a:moveTo>
                  <a:pt x="0" y="0"/>
                </a:moveTo>
                <a:lnTo>
                  <a:pt x="1778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488971" y="5281143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2679"/>
                </a:moveTo>
                <a:lnTo>
                  <a:pt x="215" y="4013"/>
                </a:lnTo>
                <a:lnTo>
                  <a:pt x="0" y="0"/>
                </a:lnTo>
                <a:lnTo>
                  <a:pt x="33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499117" y="5326454"/>
            <a:ext cx="40068" cy="84594"/>
          </a:xfrm>
          <a:custGeom>
            <a:avLst/>
            <a:gdLst/>
            <a:ahLst/>
            <a:cxnLst/>
            <a:rect l="l" t="t" r="r" b="b"/>
            <a:pathLst>
              <a:path w="40068" h="84594">
                <a:moveTo>
                  <a:pt x="40068" y="8459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555253" y="5449667"/>
            <a:ext cx="3898" cy="774"/>
          </a:xfrm>
          <a:custGeom>
            <a:avLst/>
            <a:gdLst/>
            <a:ahLst/>
            <a:cxnLst/>
            <a:rect l="l" t="t" r="r" b="b"/>
            <a:pathLst>
              <a:path w="3898" h="774">
                <a:moveTo>
                  <a:pt x="0" y="774"/>
                </a:moveTo>
                <a:lnTo>
                  <a:pt x="3898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550009" y="583602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527018" y="5620745"/>
            <a:ext cx="40627" cy="112052"/>
          </a:xfrm>
          <a:custGeom>
            <a:avLst/>
            <a:gdLst/>
            <a:ahLst/>
            <a:cxnLst/>
            <a:rect l="l" t="t" r="r" b="b"/>
            <a:pathLst>
              <a:path w="40627" h="112052">
                <a:moveTo>
                  <a:pt x="40398" y="0"/>
                </a:moveTo>
                <a:lnTo>
                  <a:pt x="40627" y="1333"/>
                </a:lnTo>
                <a:lnTo>
                  <a:pt x="0" y="9931"/>
                </a:lnTo>
                <a:lnTo>
                  <a:pt x="16522" y="112052"/>
                </a:lnTo>
                <a:lnTo>
                  <a:pt x="16408" y="1112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543532" y="5732786"/>
            <a:ext cx="6477" cy="103238"/>
          </a:xfrm>
          <a:custGeom>
            <a:avLst/>
            <a:gdLst/>
            <a:ahLst/>
            <a:cxnLst/>
            <a:rect l="l" t="t" r="r" b="b"/>
            <a:pathLst>
              <a:path w="6476" h="103238">
                <a:moveTo>
                  <a:pt x="6476" y="102565"/>
                </a:moveTo>
                <a:lnTo>
                  <a:pt x="6476" y="103238"/>
                </a:lnTo>
                <a:lnTo>
                  <a:pt x="0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559158" y="6233656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16624"/>
                </a:moveTo>
                <a:lnTo>
                  <a:pt x="4127" y="16179"/>
                </a:lnTo>
                <a:lnTo>
                  <a:pt x="7810" y="14503"/>
                </a:lnTo>
                <a:lnTo>
                  <a:pt x="10718" y="11709"/>
                </a:lnTo>
                <a:lnTo>
                  <a:pt x="12725" y="8140"/>
                </a:lnTo>
                <a:lnTo>
                  <a:pt x="13512" y="4127"/>
                </a:lnTo>
                <a:lnTo>
                  <a:pt x="13055" y="0"/>
                </a:lnTo>
                <a:lnTo>
                  <a:pt x="13512" y="4127"/>
                </a:lnTo>
                <a:lnTo>
                  <a:pt x="12725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559158" y="5449662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0"/>
                </a:moveTo>
                <a:lnTo>
                  <a:pt x="4127" y="558"/>
                </a:lnTo>
                <a:lnTo>
                  <a:pt x="7810" y="2235"/>
                </a:lnTo>
                <a:lnTo>
                  <a:pt x="10718" y="5016"/>
                </a:lnTo>
                <a:lnTo>
                  <a:pt x="12725" y="8597"/>
                </a:lnTo>
                <a:lnTo>
                  <a:pt x="13512" y="12611"/>
                </a:lnTo>
                <a:lnTo>
                  <a:pt x="13055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608486" y="5640496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564067" y="6075514"/>
            <a:ext cx="41071" cy="151218"/>
          </a:xfrm>
          <a:custGeom>
            <a:avLst/>
            <a:gdLst/>
            <a:ahLst/>
            <a:cxnLst/>
            <a:rect l="l" t="t" r="r" b="b"/>
            <a:pathLst>
              <a:path w="41071" h="151218">
                <a:moveTo>
                  <a:pt x="41071" y="0"/>
                </a:moveTo>
                <a:lnTo>
                  <a:pt x="15176" y="103238"/>
                </a:lnTo>
                <a:lnTo>
                  <a:pt x="0" y="149542"/>
                </a:lnTo>
                <a:lnTo>
                  <a:pt x="2908" y="151218"/>
                </a:lnTo>
                <a:lnTo>
                  <a:pt x="0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566971" y="6226732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0"/>
                </a:moveTo>
                <a:lnTo>
                  <a:pt x="67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564076" y="5473327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330" y="1333"/>
                </a:moveTo>
                <a:lnTo>
                  <a:pt x="2895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566971" y="5472991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33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572220" y="5462277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4013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571880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228" y="11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605139" y="6059449"/>
            <a:ext cx="7035" cy="16065"/>
          </a:xfrm>
          <a:custGeom>
            <a:avLst/>
            <a:gdLst/>
            <a:ahLst/>
            <a:cxnLst/>
            <a:rect l="l" t="t" r="r" b="b"/>
            <a:pathLst>
              <a:path w="7035" h="16065">
                <a:moveTo>
                  <a:pt x="0" y="16065"/>
                </a:moveTo>
                <a:lnTo>
                  <a:pt x="3352" y="0"/>
                </a:lnTo>
                <a:lnTo>
                  <a:pt x="7035" y="101"/>
                </a:ln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608822" y="6059444"/>
            <a:ext cx="3682" cy="114"/>
          </a:xfrm>
          <a:custGeom>
            <a:avLst/>
            <a:gdLst/>
            <a:ahLst/>
            <a:cxnLst/>
            <a:rect l="l" t="t" r="r" b="b"/>
            <a:pathLst>
              <a:path w="3682" h="114">
                <a:moveTo>
                  <a:pt x="0" y="0"/>
                </a:moveTo>
                <a:lnTo>
                  <a:pt x="3682" y="114"/>
                </a:lnTo>
                <a:lnTo>
                  <a:pt x="335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612502" y="6056214"/>
            <a:ext cx="7035" cy="3340"/>
          </a:xfrm>
          <a:custGeom>
            <a:avLst/>
            <a:gdLst/>
            <a:ahLst/>
            <a:cxnLst/>
            <a:rect l="l" t="t" r="r" b="b"/>
            <a:pathLst>
              <a:path w="7035" h="3340">
                <a:moveTo>
                  <a:pt x="6476" y="330"/>
                </a:moveTo>
                <a:lnTo>
                  <a:pt x="3911" y="2108"/>
                </a:lnTo>
                <a:lnTo>
                  <a:pt x="0" y="3340"/>
                </a:lnTo>
                <a:lnTo>
                  <a:pt x="3911" y="2108"/>
                </a:lnTo>
                <a:lnTo>
                  <a:pt x="7035" y="0"/>
                </a:lnTo>
                <a:lnTo>
                  <a:pt x="647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612945" y="6027196"/>
            <a:ext cx="10718" cy="29006"/>
          </a:xfrm>
          <a:custGeom>
            <a:avLst/>
            <a:gdLst/>
            <a:ahLst/>
            <a:cxnLst/>
            <a:rect l="l" t="t" r="r" b="b"/>
            <a:pathLst>
              <a:path w="10718" h="29006">
                <a:moveTo>
                  <a:pt x="228" y="5130"/>
                </a:moveTo>
                <a:lnTo>
                  <a:pt x="901" y="0"/>
                </a:lnTo>
                <a:lnTo>
                  <a:pt x="0" y="6692"/>
                </a:lnTo>
                <a:lnTo>
                  <a:pt x="3911" y="7912"/>
                </a:lnTo>
                <a:lnTo>
                  <a:pt x="7150" y="10375"/>
                </a:lnTo>
                <a:lnTo>
                  <a:pt x="9499" y="13728"/>
                </a:lnTo>
                <a:lnTo>
                  <a:pt x="10718" y="17627"/>
                </a:lnTo>
                <a:lnTo>
                  <a:pt x="10604" y="21755"/>
                </a:lnTo>
                <a:lnTo>
                  <a:pt x="9271" y="25552"/>
                </a:lnTo>
                <a:lnTo>
                  <a:pt x="6591" y="29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613847" y="5990922"/>
            <a:ext cx="4800" cy="36271"/>
          </a:xfrm>
          <a:custGeom>
            <a:avLst/>
            <a:gdLst/>
            <a:ahLst/>
            <a:cxnLst/>
            <a:rect l="l" t="t" r="r" b="b"/>
            <a:pathLst>
              <a:path w="4800" h="36271">
                <a:moveTo>
                  <a:pt x="0" y="36271"/>
                </a:moveTo>
                <a:lnTo>
                  <a:pt x="4800" y="0"/>
                </a:lnTo>
                <a:lnTo>
                  <a:pt x="3124" y="16624"/>
                </a:lnTo>
                <a:lnTo>
                  <a:pt x="0" y="362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618648" y="5942603"/>
            <a:ext cx="4902" cy="48323"/>
          </a:xfrm>
          <a:custGeom>
            <a:avLst/>
            <a:gdLst/>
            <a:ahLst/>
            <a:cxnLst/>
            <a:rect l="l" t="t" r="r" b="b"/>
            <a:pathLst>
              <a:path w="4902" h="48323">
                <a:moveTo>
                  <a:pt x="4572" y="5689"/>
                </a:moveTo>
                <a:lnTo>
                  <a:pt x="4902" y="0"/>
                </a:lnTo>
                <a:lnTo>
                  <a:pt x="3898" y="18414"/>
                </a:lnTo>
                <a:lnTo>
                  <a:pt x="0" y="48323"/>
                </a:lnTo>
                <a:lnTo>
                  <a:pt x="546" y="435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614402" y="5676886"/>
            <a:ext cx="17183" cy="160693"/>
          </a:xfrm>
          <a:custGeom>
            <a:avLst/>
            <a:gdLst/>
            <a:ahLst/>
            <a:cxnLst/>
            <a:rect l="l" t="t" r="r" b="b"/>
            <a:pathLst>
              <a:path w="17183" h="160693">
                <a:moveTo>
                  <a:pt x="4800" y="37045"/>
                </a:moveTo>
                <a:lnTo>
                  <a:pt x="2565" y="15506"/>
                </a:lnTo>
                <a:lnTo>
                  <a:pt x="0" y="0"/>
                </a:lnTo>
                <a:lnTo>
                  <a:pt x="8153" y="62153"/>
                </a:lnTo>
                <a:lnTo>
                  <a:pt x="13500" y="160134"/>
                </a:lnTo>
                <a:lnTo>
                  <a:pt x="17183" y="160693"/>
                </a:lnTo>
                <a:lnTo>
                  <a:pt x="13500" y="160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612953" y="5652659"/>
            <a:ext cx="10718" cy="24218"/>
          </a:xfrm>
          <a:custGeom>
            <a:avLst/>
            <a:gdLst/>
            <a:ahLst/>
            <a:cxnLst/>
            <a:rect l="l" t="t" r="r" b="b"/>
            <a:pathLst>
              <a:path w="10718" h="24218">
                <a:moveTo>
                  <a:pt x="9486" y="6476"/>
                </a:moveTo>
                <a:lnTo>
                  <a:pt x="10718" y="2463"/>
                </a:lnTo>
                <a:lnTo>
                  <a:pt x="10718" y="0"/>
                </a:lnTo>
                <a:lnTo>
                  <a:pt x="10718" y="2463"/>
                </a:lnTo>
                <a:lnTo>
                  <a:pt x="9486" y="6476"/>
                </a:lnTo>
                <a:lnTo>
                  <a:pt x="7137" y="9715"/>
                </a:lnTo>
                <a:lnTo>
                  <a:pt x="3898" y="12166"/>
                </a:lnTo>
                <a:lnTo>
                  <a:pt x="0" y="13512"/>
                </a:lnTo>
                <a:lnTo>
                  <a:pt x="1447" y="24218"/>
                </a:lnTo>
                <a:lnTo>
                  <a:pt x="114" y="142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612509" y="564049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330" y="114"/>
                </a:moveTo>
                <a:lnTo>
                  <a:pt x="3898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616411" y="5641726"/>
            <a:ext cx="3124" cy="2120"/>
          </a:xfrm>
          <a:custGeom>
            <a:avLst/>
            <a:gdLst/>
            <a:ahLst/>
            <a:cxnLst/>
            <a:rect l="l" t="t" r="r" b="b"/>
            <a:pathLst>
              <a:path w="3124" h="2120">
                <a:moveTo>
                  <a:pt x="0" y="0"/>
                </a:moveTo>
                <a:lnTo>
                  <a:pt x="3124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622444" y="6040921"/>
            <a:ext cx="1333" cy="10375"/>
          </a:xfrm>
          <a:custGeom>
            <a:avLst/>
            <a:gdLst/>
            <a:ahLst/>
            <a:cxnLst/>
            <a:rect l="l" t="t" r="r" b="b"/>
            <a:pathLst>
              <a:path w="1333" h="10375">
                <a:moveTo>
                  <a:pt x="330" y="10375"/>
                </a:moveTo>
                <a:lnTo>
                  <a:pt x="1333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623550" y="5882222"/>
            <a:ext cx="3352" cy="60375"/>
          </a:xfrm>
          <a:custGeom>
            <a:avLst/>
            <a:gdLst/>
            <a:ahLst/>
            <a:cxnLst/>
            <a:rect l="l" t="t" r="r" b="b"/>
            <a:pathLst>
              <a:path w="3352" h="60375">
                <a:moveTo>
                  <a:pt x="673" y="48323"/>
                </a:moveTo>
                <a:lnTo>
                  <a:pt x="0" y="60375"/>
                </a:lnTo>
                <a:lnTo>
                  <a:pt x="1676" y="46761"/>
                </a:lnTo>
                <a:lnTo>
                  <a:pt x="3352" y="0"/>
                </a:lnTo>
                <a:lnTo>
                  <a:pt x="673" y="48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626904" y="5862463"/>
            <a:ext cx="4686" cy="19761"/>
          </a:xfrm>
          <a:custGeom>
            <a:avLst/>
            <a:gdLst/>
            <a:ahLst/>
            <a:cxnLst/>
            <a:rect l="l" t="t" r="r" b="b"/>
            <a:pathLst>
              <a:path w="4686" h="19761">
                <a:moveTo>
                  <a:pt x="0" y="19761"/>
                </a:moveTo>
                <a:lnTo>
                  <a:pt x="1003" y="558"/>
                </a:lnTo>
                <a:lnTo>
                  <a:pt x="4686" y="0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623227" y="5751656"/>
            <a:ext cx="3898" cy="70192"/>
          </a:xfrm>
          <a:custGeom>
            <a:avLst/>
            <a:gdLst/>
            <a:ahLst/>
            <a:cxnLst/>
            <a:rect l="l" t="t" r="r" b="b"/>
            <a:pathLst>
              <a:path w="3898" h="70192">
                <a:moveTo>
                  <a:pt x="3898" y="70192"/>
                </a:moveTo>
                <a:lnTo>
                  <a:pt x="2006" y="193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619538" y="5643848"/>
            <a:ext cx="4127" cy="8813"/>
          </a:xfrm>
          <a:custGeom>
            <a:avLst/>
            <a:gdLst/>
            <a:ahLst/>
            <a:cxnLst/>
            <a:rect l="l" t="t" r="r" b="b"/>
            <a:pathLst>
              <a:path w="4127" h="8813">
                <a:moveTo>
                  <a:pt x="4127" y="8813"/>
                </a:moveTo>
                <a:lnTo>
                  <a:pt x="4013" y="7251"/>
                </a:lnTo>
                <a:lnTo>
                  <a:pt x="2679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622221" y="5647202"/>
            <a:ext cx="1333" cy="3898"/>
          </a:xfrm>
          <a:custGeom>
            <a:avLst/>
            <a:gdLst/>
            <a:ahLst/>
            <a:cxnLst/>
            <a:rect l="l" t="t" r="r" b="b"/>
            <a:pathLst>
              <a:path w="1333" h="3898">
                <a:moveTo>
                  <a:pt x="1333" y="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631590" y="5837579"/>
            <a:ext cx="9372" cy="24892"/>
          </a:xfrm>
          <a:custGeom>
            <a:avLst/>
            <a:gdLst/>
            <a:ahLst/>
            <a:cxnLst/>
            <a:rect l="l" t="t" r="r" b="b"/>
            <a:pathLst>
              <a:path w="9372" h="24891">
                <a:moveTo>
                  <a:pt x="0" y="24891"/>
                </a:moveTo>
                <a:lnTo>
                  <a:pt x="4025" y="22999"/>
                </a:lnTo>
                <a:lnTo>
                  <a:pt x="6921" y="20091"/>
                </a:lnTo>
                <a:lnTo>
                  <a:pt x="8813" y="16408"/>
                </a:lnTo>
                <a:lnTo>
                  <a:pt x="9372" y="12395"/>
                </a:lnTo>
                <a:lnTo>
                  <a:pt x="8813" y="8381"/>
                </a:lnTo>
                <a:lnTo>
                  <a:pt x="6921" y="4686"/>
                </a:lnTo>
                <a:lnTo>
                  <a:pt x="4025" y="19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155233" y="6126626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0"/>
                </a:moveTo>
                <a:lnTo>
                  <a:pt x="20866" y="22098"/>
                </a:lnTo>
                <a:lnTo>
                  <a:pt x="0" y="2209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155230" y="6100624"/>
            <a:ext cx="20866" cy="25996"/>
          </a:xfrm>
          <a:custGeom>
            <a:avLst/>
            <a:gdLst/>
            <a:ahLst/>
            <a:cxnLst/>
            <a:rect l="l" t="t" r="r" b="b"/>
            <a:pathLst>
              <a:path w="20866" h="25996">
                <a:moveTo>
                  <a:pt x="0" y="23215"/>
                </a:moveTo>
                <a:lnTo>
                  <a:pt x="0" y="25996"/>
                </a:lnTo>
                <a:lnTo>
                  <a:pt x="20866" y="25996"/>
                </a:lnTo>
                <a:lnTo>
                  <a:pt x="20866" y="0"/>
                </a:lnTo>
                <a:lnTo>
                  <a:pt x="0" y="0"/>
                </a:lnTo>
                <a:lnTo>
                  <a:pt x="0" y="23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155230" y="5988916"/>
            <a:ext cx="20866" cy="111709"/>
          </a:xfrm>
          <a:custGeom>
            <a:avLst/>
            <a:gdLst/>
            <a:ahLst/>
            <a:cxnLst/>
            <a:rect l="l" t="t" r="r" b="b"/>
            <a:pathLst>
              <a:path w="20866" h="111709">
                <a:moveTo>
                  <a:pt x="0" y="111709"/>
                </a:moveTo>
                <a:lnTo>
                  <a:pt x="0" y="0"/>
                </a:lnTo>
                <a:lnTo>
                  <a:pt x="20866" y="0"/>
                </a:lnTo>
                <a:lnTo>
                  <a:pt x="20866" y="1117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155230" y="5963017"/>
            <a:ext cx="20866" cy="25895"/>
          </a:xfrm>
          <a:custGeom>
            <a:avLst/>
            <a:gdLst/>
            <a:ahLst/>
            <a:cxnLst/>
            <a:rect l="l" t="t" r="r" b="b"/>
            <a:pathLst>
              <a:path w="20866" h="25895">
                <a:moveTo>
                  <a:pt x="0" y="25895"/>
                </a:moveTo>
                <a:lnTo>
                  <a:pt x="0" y="0"/>
                </a:lnTo>
                <a:lnTo>
                  <a:pt x="20866" y="0"/>
                </a:lnTo>
                <a:lnTo>
                  <a:pt x="20866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155233" y="5940924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22098"/>
                </a:moveTo>
                <a:lnTo>
                  <a:pt x="20866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815012" y="6126626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0" y="0"/>
                </a:moveTo>
                <a:lnTo>
                  <a:pt x="0" y="22098"/>
                </a:lnTo>
                <a:lnTo>
                  <a:pt x="20751" y="22098"/>
                </a:ln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815009" y="5988919"/>
            <a:ext cx="20764" cy="137706"/>
          </a:xfrm>
          <a:custGeom>
            <a:avLst/>
            <a:gdLst/>
            <a:ahLst/>
            <a:cxnLst/>
            <a:rect l="l" t="t" r="r" b="b"/>
            <a:pathLst>
              <a:path w="20764" h="137706">
                <a:moveTo>
                  <a:pt x="9042" y="137706"/>
                </a:moveTo>
                <a:lnTo>
                  <a:pt x="0" y="137706"/>
                </a:lnTo>
                <a:lnTo>
                  <a:pt x="0" y="0"/>
                </a:lnTo>
                <a:lnTo>
                  <a:pt x="20764" y="0"/>
                </a:lnTo>
                <a:lnTo>
                  <a:pt x="20764" y="137706"/>
                </a:lnTo>
                <a:lnTo>
                  <a:pt x="9042" y="1377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15012" y="6100625"/>
            <a:ext cx="20751" cy="0"/>
          </a:xfrm>
          <a:custGeom>
            <a:avLst/>
            <a:gdLst/>
            <a:ahLst/>
            <a:cxnLst/>
            <a:rect l="l" t="t" r="r" b="b"/>
            <a:pathLst>
              <a:path w="20751">
                <a:moveTo>
                  <a:pt x="0" y="0"/>
                </a:move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15012" y="5963017"/>
            <a:ext cx="20751" cy="25895"/>
          </a:xfrm>
          <a:custGeom>
            <a:avLst/>
            <a:gdLst/>
            <a:ahLst/>
            <a:cxnLst/>
            <a:rect l="l" t="t" r="r" b="b"/>
            <a:pathLst>
              <a:path w="20751" h="25895">
                <a:moveTo>
                  <a:pt x="0" y="25895"/>
                </a:moveTo>
                <a:lnTo>
                  <a:pt x="0" y="0"/>
                </a:lnTo>
                <a:lnTo>
                  <a:pt x="20751" y="0"/>
                </a:lnTo>
                <a:lnTo>
                  <a:pt x="20751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815018" y="5940924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20751" y="22098"/>
                </a:moveTo>
                <a:lnTo>
                  <a:pt x="20751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4612946" y="5858004"/>
            <a:ext cx="52808" cy="289941"/>
          </a:xfrm>
          <a:custGeom>
            <a:avLst/>
            <a:gdLst/>
            <a:ahLst/>
            <a:cxnLst/>
            <a:rect l="l" t="t" r="r" b="b"/>
            <a:pathLst>
              <a:path w="52808" h="289940">
                <a:moveTo>
                  <a:pt x="52808" y="289940"/>
                </a:moveTo>
                <a:lnTo>
                  <a:pt x="47106" y="277560"/>
                </a:lnTo>
                <a:lnTo>
                  <a:pt x="43666" y="267877"/>
                </a:lnTo>
                <a:lnTo>
                  <a:pt x="40870" y="258470"/>
                </a:lnTo>
                <a:lnTo>
                  <a:pt x="36190" y="242424"/>
                </a:lnTo>
                <a:lnTo>
                  <a:pt x="32486" y="229908"/>
                </a:lnTo>
                <a:lnTo>
                  <a:pt x="29479" y="219626"/>
                </a:lnTo>
                <a:lnTo>
                  <a:pt x="26885" y="210284"/>
                </a:lnTo>
                <a:lnTo>
                  <a:pt x="24425" y="200587"/>
                </a:lnTo>
                <a:lnTo>
                  <a:pt x="21815" y="189242"/>
                </a:lnTo>
                <a:lnTo>
                  <a:pt x="18775" y="174952"/>
                </a:lnTo>
                <a:lnTo>
                  <a:pt x="16982" y="166179"/>
                </a:lnTo>
                <a:lnTo>
                  <a:pt x="13718" y="149861"/>
                </a:lnTo>
                <a:lnTo>
                  <a:pt x="11268" y="137087"/>
                </a:lnTo>
                <a:lnTo>
                  <a:pt x="9427" y="126559"/>
                </a:lnTo>
                <a:lnTo>
                  <a:pt x="7990" y="116977"/>
                </a:lnTo>
                <a:lnTo>
                  <a:pt x="6753" y="107041"/>
                </a:lnTo>
                <a:lnTo>
                  <a:pt x="5510" y="95451"/>
                </a:lnTo>
                <a:lnTo>
                  <a:pt x="4057" y="80908"/>
                </a:lnTo>
                <a:lnTo>
                  <a:pt x="3151" y="71754"/>
                </a:lnTo>
                <a:lnTo>
                  <a:pt x="1615" y="55866"/>
                </a:lnTo>
                <a:lnTo>
                  <a:pt x="629" y="44156"/>
                </a:lnTo>
                <a:lnTo>
                  <a:pt x="116" y="34332"/>
                </a:lnTo>
                <a:lnTo>
                  <a:pt x="0" y="24097"/>
                </a:lnTo>
                <a:lnTo>
                  <a:pt x="201" y="11156"/>
                </a:lnTo>
                <a:lnTo>
                  <a:pt x="4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4611964" y="5553892"/>
            <a:ext cx="51333" cy="304114"/>
          </a:xfrm>
          <a:custGeom>
            <a:avLst/>
            <a:gdLst/>
            <a:ahLst/>
            <a:cxnLst/>
            <a:rect l="l" t="t" r="r" b="b"/>
            <a:pathLst>
              <a:path w="51333" h="304114">
                <a:moveTo>
                  <a:pt x="1447" y="304114"/>
                </a:moveTo>
                <a:lnTo>
                  <a:pt x="0" y="292620"/>
                </a:lnTo>
                <a:lnTo>
                  <a:pt x="0" y="292176"/>
                </a:lnTo>
                <a:lnTo>
                  <a:pt x="558" y="280568"/>
                </a:lnTo>
                <a:lnTo>
                  <a:pt x="1315" y="263866"/>
                </a:lnTo>
                <a:lnTo>
                  <a:pt x="1828" y="250828"/>
                </a:lnTo>
                <a:lnTo>
                  <a:pt x="2253" y="240144"/>
                </a:lnTo>
                <a:lnTo>
                  <a:pt x="2748" y="230502"/>
                </a:lnTo>
                <a:lnTo>
                  <a:pt x="3469" y="220589"/>
                </a:lnTo>
                <a:lnTo>
                  <a:pt x="4572" y="209095"/>
                </a:lnTo>
                <a:lnTo>
                  <a:pt x="6213" y="194707"/>
                </a:lnTo>
                <a:lnTo>
                  <a:pt x="7365" y="185369"/>
                </a:lnTo>
                <a:lnTo>
                  <a:pt x="9425" y="168843"/>
                </a:lnTo>
                <a:lnTo>
                  <a:pt x="11122" y="155936"/>
                </a:lnTo>
                <a:lnTo>
                  <a:pt x="12686" y="145350"/>
                </a:lnTo>
                <a:lnTo>
                  <a:pt x="14350" y="135790"/>
                </a:lnTo>
                <a:lnTo>
                  <a:pt x="16343" y="125960"/>
                </a:lnTo>
                <a:lnTo>
                  <a:pt x="18899" y="114563"/>
                </a:lnTo>
                <a:lnTo>
                  <a:pt x="22247" y="100304"/>
                </a:lnTo>
                <a:lnTo>
                  <a:pt x="24333" y="91516"/>
                </a:lnTo>
                <a:lnTo>
                  <a:pt x="28191" y="75310"/>
                </a:lnTo>
                <a:lnTo>
                  <a:pt x="31284" y="62658"/>
                </a:lnTo>
                <a:lnTo>
                  <a:pt x="33982" y="52299"/>
                </a:lnTo>
                <a:lnTo>
                  <a:pt x="36660" y="42971"/>
                </a:lnTo>
                <a:lnTo>
                  <a:pt x="39689" y="33412"/>
                </a:lnTo>
                <a:lnTo>
                  <a:pt x="43444" y="22363"/>
                </a:lnTo>
                <a:lnTo>
                  <a:pt x="48296" y="8560"/>
                </a:lnTo>
                <a:lnTo>
                  <a:pt x="5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4663297" y="5276122"/>
            <a:ext cx="251020" cy="279116"/>
          </a:xfrm>
          <a:custGeom>
            <a:avLst/>
            <a:gdLst/>
            <a:ahLst/>
            <a:cxnLst/>
            <a:rect l="l" t="t" r="r" b="b"/>
            <a:pathLst>
              <a:path w="251020" h="279116">
                <a:moveTo>
                  <a:pt x="0" y="277774"/>
                </a:moveTo>
                <a:lnTo>
                  <a:pt x="17517" y="278177"/>
                </a:lnTo>
                <a:lnTo>
                  <a:pt x="32454" y="278509"/>
                </a:lnTo>
                <a:lnTo>
                  <a:pt x="45314" y="278769"/>
                </a:lnTo>
                <a:lnTo>
                  <a:pt x="56605" y="278956"/>
                </a:lnTo>
                <a:lnTo>
                  <a:pt x="66829" y="279072"/>
                </a:lnTo>
                <a:lnTo>
                  <a:pt x="76494" y="279116"/>
                </a:lnTo>
                <a:lnTo>
                  <a:pt x="86103" y="279089"/>
                </a:lnTo>
                <a:lnTo>
                  <a:pt x="96163" y="278989"/>
                </a:lnTo>
                <a:lnTo>
                  <a:pt x="107177" y="278818"/>
                </a:lnTo>
                <a:lnTo>
                  <a:pt x="119652" y="278574"/>
                </a:lnTo>
                <a:lnTo>
                  <a:pt x="134093" y="278259"/>
                </a:lnTo>
                <a:lnTo>
                  <a:pt x="151004" y="277872"/>
                </a:lnTo>
                <a:lnTo>
                  <a:pt x="168425" y="277186"/>
                </a:lnTo>
                <a:lnTo>
                  <a:pt x="179576" y="274692"/>
                </a:lnTo>
                <a:lnTo>
                  <a:pt x="195694" y="269202"/>
                </a:lnTo>
                <a:lnTo>
                  <a:pt x="205698" y="263394"/>
                </a:lnTo>
                <a:lnTo>
                  <a:pt x="219609" y="253389"/>
                </a:lnTo>
                <a:lnTo>
                  <a:pt x="227441" y="244896"/>
                </a:lnTo>
                <a:lnTo>
                  <a:pt x="237646" y="231309"/>
                </a:lnTo>
                <a:lnTo>
                  <a:pt x="242637" y="220916"/>
                </a:lnTo>
                <a:lnTo>
                  <a:pt x="248543" y="204733"/>
                </a:lnTo>
                <a:lnTo>
                  <a:pt x="250239" y="193274"/>
                </a:lnTo>
                <a:lnTo>
                  <a:pt x="251020" y="176365"/>
                </a:lnTo>
                <a:lnTo>
                  <a:pt x="249257" y="165123"/>
                </a:lnTo>
                <a:lnTo>
                  <a:pt x="244949" y="148417"/>
                </a:lnTo>
                <a:lnTo>
                  <a:pt x="239895" y="137987"/>
                </a:lnTo>
                <a:lnTo>
                  <a:pt x="229509" y="118986"/>
                </a:lnTo>
                <a:lnTo>
                  <a:pt x="222315" y="105882"/>
                </a:lnTo>
                <a:lnTo>
                  <a:pt x="216100" y="94615"/>
                </a:lnTo>
                <a:lnTo>
                  <a:pt x="210611" y="84747"/>
                </a:lnTo>
                <a:lnTo>
                  <a:pt x="205595" y="75837"/>
                </a:lnTo>
                <a:lnTo>
                  <a:pt x="200799" y="67447"/>
                </a:lnTo>
                <a:lnTo>
                  <a:pt x="195969" y="59139"/>
                </a:lnTo>
                <a:lnTo>
                  <a:pt x="190854" y="50473"/>
                </a:lnTo>
                <a:lnTo>
                  <a:pt x="185199" y="41010"/>
                </a:lnTo>
                <a:lnTo>
                  <a:pt x="178752" y="30311"/>
                </a:lnTo>
                <a:lnTo>
                  <a:pt x="171260" y="17937"/>
                </a:lnTo>
                <a:lnTo>
                  <a:pt x="162469" y="3450"/>
                </a:lnTo>
                <a:lnTo>
                  <a:pt x="1603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4823669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0" y="133476"/>
                </a:moveTo>
                <a:lnTo>
                  <a:pt x="10710" y="120927"/>
                </a:lnTo>
                <a:lnTo>
                  <a:pt x="18987" y="111363"/>
                </a:lnTo>
                <a:lnTo>
                  <a:pt x="25907" y="103642"/>
                </a:lnTo>
                <a:lnTo>
                  <a:pt x="32544" y="96622"/>
                </a:lnTo>
                <a:lnTo>
                  <a:pt x="39973" y="89160"/>
                </a:lnTo>
                <a:lnTo>
                  <a:pt x="49269" y="80115"/>
                </a:lnTo>
                <a:lnTo>
                  <a:pt x="60045" y="69748"/>
                </a:lnTo>
                <a:lnTo>
                  <a:pt x="71867" y="58501"/>
                </a:lnTo>
                <a:lnTo>
                  <a:pt x="81063" y="50006"/>
                </a:lnTo>
                <a:lnTo>
                  <a:pt x="88745" y="43209"/>
                </a:lnTo>
                <a:lnTo>
                  <a:pt x="96029" y="37051"/>
                </a:lnTo>
                <a:lnTo>
                  <a:pt x="104027" y="30476"/>
                </a:lnTo>
                <a:lnTo>
                  <a:pt x="113854" y="22429"/>
                </a:lnTo>
                <a:lnTo>
                  <a:pt x="126111" y="12280"/>
                </a:lnTo>
                <a:lnTo>
                  <a:pt x="134137" y="5587"/>
                </a:lnTo>
                <a:lnTo>
                  <a:pt x="134480" y="5359"/>
                </a:lnTo>
                <a:lnTo>
                  <a:pt x="14351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4665755" y="6147945"/>
            <a:ext cx="302094" cy="408228"/>
          </a:xfrm>
          <a:custGeom>
            <a:avLst/>
            <a:gdLst/>
            <a:ahLst/>
            <a:cxnLst/>
            <a:rect l="l" t="t" r="r" b="b"/>
            <a:pathLst>
              <a:path w="302094" h="408228">
                <a:moveTo>
                  <a:pt x="0" y="0"/>
                </a:moveTo>
                <a:lnTo>
                  <a:pt x="4578" y="14925"/>
                </a:lnTo>
                <a:lnTo>
                  <a:pt x="11532" y="34634"/>
                </a:lnTo>
                <a:lnTo>
                  <a:pt x="21869" y="57912"/>
                </a:lnTo>
                <a:lnTo>
                  <a:pt x="28759" y="73061"/>
                </a:lnTo>
                <a:lnTo>
                  <a:pt x="38679" y="94568"/>
                </a:lnTo>
                <a:lnTo>
                  <a:pt x="47578" y="112102"/>
                </a:lnTo>
                <a:lnTo>
                  <a:pt x="60403" y="134962"/>
                </a:lnTo>
                <a:lnTo>
                  <a:pt x="73288" y="157254"/>
                </a:lnTo>
                <a:lnTo>
                  <a:pt x="85455" y="177637"/>
                </a:lnTo>
                <a:lnTo>
                  <a:pt x="96366" y="194106"/>
                </a:lnTo>
                <a:lnTo>
                  <a:pt x="111734" y="215447"/>
                </a:lnTo>
                <a:lnTo>
                  <a:pt x="126929" y="236164"/>
                </a:lnTo>
                <a:lnTo>
                  <a:pt x="141199" y="255109"/>
                </a:lnTo>
                <a:lnTo>
                  <a:pt x="153770" y="270311"/>
                </a:lnTo>
                <a:lnTo>
                  <a:pt x="171325" y="289908"/>
                </a:lnTo>
                <a:lnTo>
                  <a:pt x="188690" y="308893"/>
                </a:lnTo>
                <a:lnTo>
                  <a:pt x="204973" y="326089"/>
                </a:lnTo>
                <a:lnTo>
                  <a:pt x="219178" y="339766"/>
                </a:lnTo>
                <a:lnTo>
                  <a:pt x="238746" y="357413"/>
                </a:lnTo>
                <a:lnTo>
                  <a:pt x="257473" y="374147"/>
                </a:lnTo>
                <a:lnTo>
                  <a:pt x="274011" y="388102"/>
                </a:lnTo>
                <a:lnTo>
                  <a:pt x="292694" y="401676"/>
                </a:lnTo>
                <a:lnTo>
                  <a:pt x="302094" y="408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335126" y="6536536"/>
            <a:ext cx="146202" cy="181127"/>
          </a:xfrm>
          <a:custGeom>
            <a:avLst/>
            <a:gdLst/>
            <a:ahLst/>
            <a:cxnLst/>
            <a:rect l="l" t="t" r="r" b="b"/>
            <a:pathLst>
              <a:path w="146202" h="181127">
                <a:moveTo>
                  <a:pt x="146202" y="0"/>
                </a:moveTo>
                <a:lnTo>
                  <a:pt x="133270" y="2413"/>
                </a:lnTo>
                <a:lnTo>
                  <a:pt x="122556" y="6659"/>
                </a:lnTo>
                <a:lnTo>
                  <a:pt x="118973" y="8369"/>
                </a:lnTo>
                <a:lnTo>
                  <a:pt x="107358" y="14460"/>
                </a:lnTo>
                <a:lnTo>
                  <a:pt x="98366" y="21716"/>
                </a:lnTo>
                <a:lnTo>
                  <a:pt x="95427" y="24434"/>
                </a:lnTo>
                <a:lnTo>
                  <a:pt x="86274" y="33630"/>
                </a:lnTo>
                <a:lnTo>
                  <a:pt x="79810" y="43224"/>
                </a:lnTo>
                <a:lnTo>
                  <a:pt x="77673" y="46761"/>
                </a:lnTo>
                <a:lnTo>
                  <a:pt x="68546" y="61732"/>
                </a:lnTo>
                <a:lnTo>
                  <a:pt x="60776" y="74500"/>
                </a:lnTo>
                <a:lnTo>
                  <a:pt x="54109" y="85504"/>
                </a:lnTo>
                <a:lnTo>
                  <a:pt x="48293" y="95183"/>
                </a:lnTo>
                <a:lnTo>
                  <a:pt x="43073" y="103975"/>
                </a:lnTo>
                <a:lnTo>
                  <a:pt x="38197" y="112318"/>
                </a:lnTo>
                <a:lnTo>
                  <a:pt x="33411" y="120651"/>
                </a:lnTo>
                <a:lnTo>
                  <a:pt x="28463" y="129413"/>
                </a:lnTo>
                <a:lnTo>
                  <a:pt x="23098" y="139041"/>
                </a:lnTo>
                <a:lnTo>
                  <a:pt x="17065" y="149975"/>
                </a:lnTo>
                <a:lnTo>
                  <a:pt x="10108" y="162652"/>
                </a:lnTo>
                <a:lnTo>
                  <a:pt x="1976" y="177512"/>
                </a:lnTo>
                <a:lnTo>
                  <a:pt x="0" y="181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147528" y="6660523"/>
            <a:ext cx="187604" cy="57137"/>
          </a:xfrm>
          <a:custGeom>
            <a:avLst/>
            <a:gdLst/>
            <a:ahLst/>
            <a:cxnLst/>
            <a:rect l="l" t="t" r="r" b="b"/>
            <a:pathLst>
              <a:path w="187604" h="57137">
                <a:moveTo>
                  <a:pt x="187604" y="57137"/>
                </a:moveTo>
                <a:lnTo>
                  <a:pt x="171238" y="54098"/>
                </a:lnTo>
                <a:lnTo>
                  <a:pt x="158458" y="51642"/>
                </a:lnTo>
                <a:lnTo>
                  <a:pt x="147985" y="49460"/>
                </a:lnTo>
                <a:lnTo>
                  <a:pt x="138539" y="47245"/>
                </a:lnTo>
                <a:lnTo>
                  <a:pt x="128841" y="44689"/>
                </a:lnTo>
                <a:lnTo>
                  <a:pt x="117612" y="41483"/>
                </a:lnTo>
                <a:lnTo>
                  <a:pt x="103573" y="37319"/>
                </a:lnTo>
                <a:lnTo>
                  <a:pt x="94856" y="34709"/>
                </a:lnTo>
                <a:lnTo>
                  <a:pt x="79053" y="29875"/>
                </a:lnTo>
                <a:lnTo>
                  <a:pt x="66785" y="25865"/>
                </a:lnTo>
                <a:lnTo>
                  <a:pt x="56791" y="22328"/>
                </a:lnTo>
                <a:lnTo>
                  <a:pt x="47806" y="18916"/>
                </a:lnTo>
                <a:lnTo>
                  <a:pt x="38568" y="15279"/>
                </a:lnTo>
                <a:lnTo>
                  <a:pt x="27813" y="11068"/>
                </a:lnTo>
                <a:lnTo>
                  <a:pt x="14280" y="5933"/>
                </a:lnTo>
                <a:lnTo>
                  <a:pt x="5130" y="2565"/>
                </a:lnTo>
                <a:lnTo>
                  <a:pt x="2565" y="1562"/>
                </a:lnTo>
                <a:lnTo>
                  <a:pt x="2349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147195" y="4972353"/>
            <a:ext cx="252437" cy="66509"/>
          </a:xfrm>
          <a:custGeom>
            <a:avLst/>
            <a:gdLst/>
            <a:ahLst/>
            <a:cxnLst/>
            <a:rect l="l" t="t" r="r" b="b"/>
            <a:pathLst>
              <a:path w="252437" h="66509">
                <a:moveTo>
                  <a:pt x="0" y="66509"/>
                </a:moveTo>
                <a:lnTo>
                  <a:pt x="12043" y="60215"/>
                </a:lnTo>
                <a:lnTo>
                  <a:pt x="21552" y="56213"/>
                </a:lnTo>
                <a:lnTo>
                  <a:pt x="30137" y="53124"/>
                </a:lnTo>
                <a:lnTo>
                  <a:pt x="45677" y="47456"/>
                </a:lnTo>
                <a:lnTo>
                  <a:pt x="57561" y="43080"/>
                </a:lnTo>
                <a:lnTo>
                  <a:pt x="67306" y="39555"/>
                </a:lnTo>
                <a:lnTo>
                  <a:pt x="76430" y="36438"/>
                </a:lnTo>
                <a:lnTo>
                  <a:pt x="86449" y="33289"/>
                </a:lnTo>
                <a:lnTo>
                  <a:pt x="98880" y="29666"/>
                </a:lnTo>
                <a:lnTo>
                  <a:pt x="113271" y="25666"/>
                </a:lnTo>
                <a:lnTo>
                  <a:pt x="129164" y="21311"/>
                </a:lnTo>
                <a:lnTo>
                  <a:pt x="141366" y="18093"/>
                </a:lnTo>
                <a:lnTo>
                  <a:pt x="151406" y="15646"/>
                </a:lnTo>
                <a:lnTo>
                  <a:pt x="160814" y="13603"/>
                </a:lnTo>
                <a:lnTo>
                  <a:pt x="171118" y="11598"/>
                </a:lnTo>
                <a:lnTo>
                  <a:pt x="183848" y="9265"/>
                </a:lnTo>
                <a:lnTo>
                  <a:pt x="198653" y="6578"/>
                </a:lnTo>
                <a:lnTo>
                  <a:pt x="213650" y="3840"/>
                </a:lnTo>
                <a:lnTo>
                  <a:pt x="224142" y="2198"/>
                </a:lnTo>
                <a:lnTo>
                  <a:pt x="234154" y="1171"/>
                </a:lnTo>
                <a:lnTo>
                  <a:pt x="247712" y="277"/>
                </a:lnTo>
                <a:lnTo>
                  <a:pt x="25243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481328" y="6535051"/>
            <a:ext cx="174548" cy="182612"/>
          </a:xfrm>
          <a:custGeom>
            <a:avLst/>
            <a:gdLst/>
            <a:ahLst/>
            <a:cxnLst/>
            <a:rect l="l" t="t" r="r" b="b"/>
            <a:pathLst>
              <a:path w="174548" h="182612">
                <a:moveTo>
                  <a:pt x="0" y="1484"/>
                </a:moveTo>
                <a:lnTo>
                  <a:pt x="12902" y="0"/>
                </a:lnTo>
                <a:lnTo>
                  <a:pt x="24252" y="865"/>
                </a:lnTo>
                <a:lnTo>
                  <a:pt x="28460" y="1484"/>
                </a:lnTo>
                <a:lnTo>
                  <a:pt x="41307" y="3898"/>
                </a:lnTo>
                <a:lnTo>
                  <a:pt x="52073" y="8143"/>
                </a:lnTo>
                <a:lnTo>
                  <a:pt x="55689" y="9853"/>
                </a:lnTo>
                <a:lnTo>
                  <a:pt x="67304" y="15945"/>
                </a:lnTo>
                <a:lnTo>
                  <a:pt x="76297" y="23200"/>
                </a:lnTo>
                <a:lnTo>
                  <a:pt x="79235" y="25919"/>
                </a:lnTo>
                <a:lnTo>
                  <a:pt x="88336" y="35116"/>
                </a:lnTo>
                <a:lnTo>
                  <a:pt x="94843" y="44716"/>
                </a:lnTo>
                <a:lnTo>
                  <a:pt x="96977" y="48246"/>
                </a:lnTo>
                <a:lnTo>
                  <a:pt x="106106" y="63221"/>
                </a:lnTo>
                <a:lnTo>
                  <a:pt x="113879" y="75992"/>
                </a:lnTo>
                <a:lnTo>
                  <a:pt x="120546" y="86999"/>
                </a:lnTo>
                <a:lnTo>
                  <a:pt x="126363" y="96680"/>
                </a:lnTo>
                <a:lnTo>
                  <a:pt x="131581" y="105473"/>
                </a:lnTo>
                <a:lnTo>
                  <a:pt x="136455" y="113819"/>
                </a:lnTo>
                <a:lnTo>
                  <a:pt x="141235" y="122155"/>
                </a:lnTo>
                <a:lnTo>
                  <a:pt x="146177" y="130921"/>
                </a:lnTo>
                <a:lnTo>
                  <a:pt x="151533" y="140556"/>
                </a:lnTo>
                <a:lnTo>
                  <a:pt x="157555" y="151498"/>
                </a:lnTo>
                <a:lnTo>
                  <a:pt x="164497" y="164186"/>
                </a:lnTo>
                <a:lnTo>
                  <a:pt x="172612" y="179060"/>
                </a:lnTo>
                <a:lnTo>
                  <a:pt x="174548" y="1826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655871" y="6660523"/>
            <a:ext cx="187706" cy="57137"/>
          </a:xfrm>
          <a:custGeom>
            <a:avLst/>
            <a:gdLst/>
            <a:ahLst/>
            <a:cxnLst/>
            <a:rect l="l" t="t" r="r" b="b"/>
            <a:pathLst>
              <a:path w="187705" h="57137">
                <a:moveTo>
                  <a:pt x="0" y="57137"/>
                </a:moveTo>
                <a:lnTo>
                  <a:pt x="16403" y="54098"/>
                </a:lnTo>
                <a:lnTo>
                  <a:pt x="29209" y="51641"/>
                </a:lnTo>
                <a:lnTo>
                  <a:pt x="39698" y="49459"/>
                </a:lnTo>
                <a:lnTo>
                  <a:pt x="49149" y="47244"/>
                </a:lnTo>
                <a:lnTo>
                  <a:pt x="58839" y="44687"/>
                </a:lnTo>
                <a:lnTo>
                  <a:pt x="70049" y="41480"/>
                </a:lnTo>
                <a:lnTo>
                  <a:pt x="84056" y="37315"/>
                </a:lnTo>
                <a:lnTo>
                  <a:pt x="92735" y="34709"/>
                </a:lnTo>
                <a:lnTo>
                  <a:pt x="108562" y="29881"/>
                </a:lnTo>
                <a:lnTo>
                  <a:pt x="120850" y="25875"/>
                </a:lnTo>
                <a:lnTo>
                  <a:pt x="130857" y="22342"/>
                </a:lnTo>
                <a:lnTo>
                  <a:pt x="139843" y="18935"/>
                </a:lnTo>
                <a:lnTo>
                  <a:pt x="149069" y="15305"/>
                </a:lnTo>
                <a:lnTo>
                  <a:pt x="159794" y="11106"/>
                </a:lnTo>
                <a:lnTo>
                  <a:pt x="173278" y="5988"/>
                </a:lnTo>
                <a:lnTo>
                  <a:pt x="182575" y="2565"/>
                </a:lnTo>
                <a:lnTo>
                  <a:pt x="185140" y="1562"/>
                </a:lnTo>
                <a:lnTo>
                  <a:pt x="1877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667367" y="4983845"/>
            <a:ext cx="176555" cy="55016"/>
          </a:xfrm>
          <a:custGeom>
            <a:avLst/>
            <a:gdLst/>
            <a:ahLst/>
            <a:cxnLst/>
            <a:rect l="l" t="t" r="r" b="b"/>
            <a:pathLst>
              <a:path w="176555" h="55016">
                <a:moveTo>
                  <a:pt x="0" y="0"/>
                </a:moveTo>
                <a:lnTo>
                  <a:pt x="15553" y="2595"/>
                </a:lnTo>
                <a:lnTo>
                  <a:pt x="26692" y="4633"/>
                </a:lnTo>
                <a:lnTo>
                  <a:pt x="36194" y="6737"/>
                </a:lnTo>
                <a:lnTo>
                  <a:pt x="46835" y="9531"/>
                </a:lnTo>
                <a:lnTo>
                  <a:pt x="61394" y="13638"/>
                </a:lnTo>
                <a:lnTo>
                  <a:pt x="79140" y="18697"/>
                </a:lnTo>
                <a:lnTo>
                  <a:pt x="91244" y="22289"/>
                </a:lnTo>
                <a:lnTo>
                  <a:pt x="101098" y="25406"/>
                </a:lnTo>
                <a:lnTo>
                  <a:pt x="110217" y="28508"/>
                </a:lnTo>
                <a:lnTo>
                  <a:pt x="120118" y="32055"/>
                </a:lnTo>
                <a:lnTo>
                  <a:pt x="132316" y="36506"/>
                </a:lnTo>
                <a:lnTo>
                  <a:pt x="146418" y="41630"/>
                </a:lnTo>
                <a:lnTo>
                  <a:pt x="159124" y="46337"/>
                </a:lnTo>
                <a:lnTo>
                  <a:pt x="168489" y="50740"/>
                </a:lnTo>
                <a:lnTo>
                  <a:pt x="176555" y="5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130056" y="5553895"/>
            <a:ext cx="248863" cy="908202"/>
          </a:xfrm>
          <a:custGeom>
            <a:avLst/>
            <a:gdLst/>
            <a:ahLst/>
            <a:cxnLst/>
            <a:rect l="l" t="t" r="r" b="b"/>
            <a:pathLst>
              <a:path w="248863" h="908202">
                <a:moveTo>
                  <a:pt x="0" y="908202"/>
                </a:moveTo>
                <a:lnTo>
                  <a:pt x="9486" y="900277"/>
                </a:lnTo>
                <a:lnTo>
                  <a:pt x="9817" y="899947"/>
                </a:lnTo>
                <a:lnTo>
                  <a:pt x="17754" y="890689"/>
                </a:lnTo>
                <a:lnTo>
                  <a:pt x="28621" y="878105"/>
                </a:lnTo>
                <a:lnTo>
                  <a:pt x="44179" y="860272"/>
                </a:lnTo>
                <a:lnTo>
                  <a:pt x="63702" y="836273"/>
                </a:lnTo>
                <a:lnTo>
                  <a:pt x="78232" y="816800"/>
                </a:lnTo>
                <a:lnTo>
                  <a:pt x="95643" y="792793"/>
                </a:lnTo>
                <a:lnTo>
                  <a:pt x="107111" y="775905"/>
                </a:lnTo>
                <a:lnTo>
                  <a:pt x="118385" y="757335"/>
                </a:lnTo>
                <a:lnTo>
                  <a:pt x="130238" y="736892"/>
                </a:lnTo>
                <a:lnTo>
                  <a:pt x="145004" y="711137"/>
                </a:lnTo>
                <a:lnTo>
                  <a:pt x="154629" y="693128"/>
                </a:lnTo>
                <a:lnTo>
                  <a:pt x="163871" y="673474"/>
                </a:lnTo>
                <a:lnTo>
                  <a:pt x="173431" y="651967"/>
                </a:lnTo>
                <a:lnTo>
                  <a:pt x="185285" y="624755"/>
                </a:lnTo>
                <a:lnTo>
                  <a:pt x="192893" y="605803"/>
                </a:lnTo>
                <a:lnTo>
                  <a:pt x="199946" y="585309"/>
                </a:lnTo>
                <a:lnTo>
                  <a:pt x="207238" y="562571"/>
                </a:lnTo>
                <a:lnTo>
                  <a:pt x="216103" y="534252"/>
                </a:lnTo>
                <a:lnTo>
                  <a:pt x="221613" y="514585"/>
                </a:lnTo>
                <a:lnTo>
                  <a:pt x="226401" y="493402"/>
                </a:lnTo>
                <a:lnTo>
                  <a:pt x="231127" y="470281"/>
                </a:lnTo>
                <a:lnTo>
                  <a:pt x="236898" y="441158"/>
                </a:lnTo>
                <a:lnTo>
                  <a:pt x="240261" y="421008"/>
                </a:lnTo>
                <a:lnTo>
                  <a:pt x="242743" y="399453"/>
                </a:lnTo>
                <a:lnTo>
                  <a:pt x="244970" y="375869"/>
                </a:lnTo>
                <a:lnTo>
                  <a:pt x="247531" y="346294"/>
                </a:lnTo>
                <a:lnTo>
                  <a:pt x="248695" y="325934"/>
                </a:lnTo>
                <a:lnTo>
                  <a:pt x="248863" y="315925"/>
                </a:lnTo>
                <a:lnTo>
                  <a:pt x="248814" y="304277"/>
                </a:lnTo>
                <a:lnTo>
                  <a:pt x="248592" y="289675"/>
                </a:lnTo>
                <a:lnTo>
                  <a:pt x="248424" y="280568"/>
                </a:lnTo>
                <a:lnTo>
                  <a:pt x="248136" y="263891"/>
                </a:lnTo>
                <a:lnTo>
                  <a:pt x="247836" y="250858"/>
                </a:lnTo>
                <a:lnTo>
                  <a:pt x="247431" y="240157"/>
                </a:lnTo>
                <a:lnTo>
                  <a:pt x="246825" y="230474"/>
                </a:lnTo>
                <a:lnTo>
                  <a:pt x="245923" y="220496"/>
                </a:lnTo>
                <a:lnTo>
                  <a:pt x="244631" y="208910"/>
                </a:lnTo>
                <a:lnTo>
                  <a:pt x="242853" y="194402"/>
                </a:lnTo>
                <a:lnTo>
                  <a:pt x="241719" y="185369"/>
                </a:lnTo>
                <a:lnTo>
                  <a:pt x="239628" y="168839"/>
                </a:lnTo>
                <a:lnTo>
                  <a:pt x="237919" y="155930"/>
                </a:lnTo>
                <a:lnTo>
                  <a:pt x="236355" y="145344"/>
                </a:lnTo>
                <a:lnTo>
                  <a:pt x="234701" y="135785"/>
                </a:lnTo>
                <a:lnTo>
                  <a:pt x="232721" y="125956"/>
                </a:lnTo>
                <a:lnTo>
                  <a:pt x="230182" y="114560"/>
                </a:lnTo>
                <a:lnTo>
                  <a:pt x="226846" y="100301"/>
                </a:lnTo>
                <a:lnTo>
                  <a:pt x="224764" y="91516"/>
                </a:lnTo>
                <a:lnTo>
                  <a:pt x="220905" y="75310"/>
                </a:lnTo>
                <a:lnTo>
                  <a:pt x="217811" y="62659"/>
                </a:lnTo>
                <a:lnTo>
                  <a:pt x="215110" y="52300"/>
                </a:lnTo>
                <a:lnTo>
                  <a:pt x="212430" y="42972"/>
                </a:lnTo>
                <a:lnTo>
                  <a:pt x="209399" y="33414"/>
                </a:lnTo>
                <a:lnTo>
                  <a:pt x="205642" y="22365"/>
                </a:lnTo>
                <a:lnTo>
                  <a:pt x="200790" y="8564"/>
                </a:lnTo>
                <a:lnTo>
                  <a:pt x="197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076746" y="5276122"/>
            <a:ext cx="251067" cy="279116"/>
          </a:xfrm>
          <a:custGeom>
            <a:avLst/>
            <a:gdLst/>
            <a:ahLst/>
            <a:cxnLst/>
            <a:rect l="l" t="t" r="r" b="b"/>
            <a:pathLst>
              <a:path w="251067" h="279116">
                <a:moveTo>
                  <a:pt x="251067" y="277774"/>
                </a:moveTo>
                <a:lnTo>
                  <a:pt x="233548" y="278177"/>
                </a:lnTo>
                <a:lnTo>
                  <a:pt x="218611" y="278509"/>
                </a:lnTo>
                <a:lnTo>
                  <a:pt x="205750" y="278769"/>
                </a:lnTo>
                <a:lnTo>
                  <a:pt x="194459" y="278956"/>
                </a:lnTo>
                <a:lnTo>
                  <a:pt x="184234" y="279072"/>
                </a:lnTo>
                <a:lnTo>
                  <a:pt x="174570" y="279116"/>
                </a:lnTo>
                <a:lnTo>
                  <a:pt x="164960" y="279089"/>
                </a:lnTo>
                <a:lnTo>
                  <a:pt x="154901" y="278989"/>
                </a:lnTo>
                <a:lnTo>
                  <a:pt x="143886" y="278817"/>
                </a:lnTo>
                <a:lnTo>
                  <a:pt x="131410" y="278574"/>
                </a:lnTo>
                <a:lnTo>
                  <a:pt x="116969" y="278259"/>
                </a:lnTo>
                <a:lnTo>
                  <a:pt x="100057" y="277871"/>
                </a:lnTo>
                <a:lnTo>
                  <a:pt x="82648" y="277187"/>
                </a:lnTo>
                <a:lnTo>
                  <a:pt x="71504" y="274695"/>
                </a:lnTo>
                <a:lnTo>
                  <a:pt x="55373" y="269202"/>
                </a:lnTo>
                <a:lnTo>
                  <a:pt x="45368" y="263394"/>
                </a:lnTo>
                <a:lnTo>
                  <a:pt x="31458" y="253389"/>
                </a:lnTo>
                <a:lnTo>
                  <a:pt x="23626" y="244896"/>
                </a:lnTo>
                <a:lnTo>
                  <a:pt x="13346" y="231309"/>
                </a:lnTo>
                <a:lnTo>
                  <a:pt x="8400" y="220916"/>
                </a:lnTo>
                <a:lnTo>
                  <a:pt x="2524" y="204733"/>
                </a:lnTo>
                <a:lnTo>
                  <a:pt x="828" y="193274"/>
                </a:lnTo>
                <a:lnTo>
                  <a:pt x="0" y="176359"/>
                </a:lnTo>
                <a:lnTo>
                  <a:pt x="1704" y="165106"/>
                </a:lnTo>
                <a:lnTo>
                  <a:pt x="2643" y="160921"/>
                </a:lnTo>
                <a:lnTo>
                  <a:pt x="6055" y="148431"/>
                </a:lnTo>
                <a:lnTo>
                  <a:pt x="11121" y="138026"/>
                </a:lnTo>
                <a:lnTo>
                  <a:pt x="13133" y="134366"/>
                </a:lnTo>
                <a:lnTo>
                  <a:pt x="21535" y="118984"/>
                </a:lnTo>
                <a:lnTo>
                  <a:pt x="28709" y="105874"/>
                </a:lnTo>
                <a:lnTo>
                  <a:pt x="34908" y="94600"/>
                </a:lnTo>
                <a:lnTo>
                  <a:pt x="40386" y="84722"/>
                </a:lnTo>
                <a:lnTo>
                  <a:pt x="45394" y="75803"/>
                </a:lnTo>
                <a:lnTo>
                  <a:pt x="50187" y="67405"/>
                </a:lnTo>
                <a:lnTo>
                  <a:pt x="55017" y="59091"/>
                </a:lnTo>
                <a:lnTo>
                  <a:pt x="60138" y="50422"/>
                </a:lnTo>
                <a:lnTo>
                  <a:pt x="65803" y="40961"/>
                </a:lnTo>
                <a:lnTo>
                  <a:pt x="72265" y="30269"/>
                </a:lnTo>
                <a:lnTo>
                  <a:pt x="79777" y="17909"/>
                </a:lnTo>
                <a:lnTo>
                  <a:pt x="88592" y="3444"/>
                </a:lnTo>
                <a:lnTo>
                  <a:pt x="90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023933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143510" y="133476"/>
                </a:moveTo>
                <a:lnTo>
                  <a:pt x="132799" y="120927"/>
                </a:lnTo>
                <a:lnTo>
                  <a:pt x="124522" y="111363"/>
                </a:lnTo>
                <a:lnTo>
                  <a:pt x="117602" y="103642"/>
                </a:lnTo>
                <a:lnTo>
                  <a:pt x="110965" y="96622"/>
                </a:lnTo>
                <a:lnTo>
                  <a:pt x="103536" y="89160"/>
                </a:lnTo>
                <a:lnTo>
                  <a:pt x="94240" y="80115"/>
                </a:lnTo>
                <a:lnTo>
                  <a:pt x="83464" y="69748"/>
                </a:lnTo>
                <a:lnTo>
                  <a:pt x="71637" y="58501"/>
                </a:lnTo>
                <a:lnTo>
                  <a:pt x="62429" y="50006"/>
                </a:lnTo>
                <a:lnTo>
                  <a:pt x="54732" y="43209"/>
                </a:lnTo>
                <a:lnTo>
                  <a:pt x="47437" y="37051"/>
                </a:lnTo>
                <a:lnTo>
                  <a:pt x="39437" y="30476"/>
                </a:lnTo>
                <a:lnTo>
                  <a:pt x="29623" y="22429"/>
                </a:lnTo>
                <a:lnTo>
                  <a:pt x="17399" y="12280"/>
                </a:lnTo>
                <a:lnTo>
                  <a:pt x="9258" y="5587"/>
                </a:lnTo>
                <a:lnTo>
                  <a:pt x="9029" y="535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661179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0"/>
                </a:moveTo>
                <a:lnTo>
                  <a:pt x="4572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4613412" y="5858007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0" y="0"/>
                </a:move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116174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8813" y="296964"/>
                </a:moveTo>
                <a:lnTo>
                  <a:pt x="0" y="296964"/>
                </a:lnTo>
                <a:lnTo>
                  <a:pt x="0" y="0"/>
                </a:lnTo>
                <a:lnTo>
                  <a:pt x="98983" y="0"/>
                </a:lnTo>
                <a:lnTo>
                  <a:pt x="98983" y="296964"/>
                </a:lnTo>
                <a:lnTo>
                  <a:pt x="8813" y="2969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474520" y="6536533"/>
            <a:ext cx="6807" cy="2120"/>
          </a:xfrm>
          <a:custGeom>
            <a:avLst/>
            <a:gdLst/>
            <a:ahLst/>
            <a:cxnLst/>
            <a:rect l="l" t="t" r="r" b="b"/>
            <a:pathLst>
              <a:path w="6807" h="2120">
                <a:moveTo>
                  <a:pt x="0" y="2120"/>
                </a:move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152664" y="5932548"/>
            <a:ext cx="25996" cy="223989"/>
          </a:xfrm>
          <a:custGeom>
            <a:avLst/>
            <a:gdLst/>
            <a:ahLst/>
            <a:cxnLst/>
            <a:rect l="l" t="t" r="r" b="b"/>
            <a:pathLst>
              <a:path w="25996" h="223989">
                <a:moveTo>
                  <a:pt x="8483" y="223989"/>
                </a:moveTo>
                <a:lnTo>
                  <a:pt x="0" y="223989"/>
                </a:lnTo>
                <a:lnTo>
                  <a:pt x="0" y="0"/>
                </a:lnTo>
                <a:lnTo>
                  <a:pt x="25996" y="0"/>
                </a:lnTo>
                <a:lnTo>
                  <a:pt x="25996" y="223989"/>
                </a:lnTo>
                <a:lnTo>
                  <a:pt x="8483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409685" y="5975184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12166"/>
                </a:moveTo>
                <a:lnTo>
                  <a:pt x="52781" y="105460"/>
                </a:lnTo>
                <a:lnTo>
                  <a:pt x="0" y="10546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409685" y="5737819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93738"/>
                </a:moveTo>
                <a:lnTo>
                  <a:pt x="52781" y="0"/>
                </a:lnTo>
                <a:lnTo>
                  <a:pt x="0" y="0"/>
                </a:lnTo>
                <a:lnTo>
                  <a:pt x="0" y="105460"/>
                </a:lnTo>
                <a:lnTo>
                  <a:pt x="1333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432781" y="5352012"/>
            <a:ext cx="125437" cy="174091"/>
          </a:xfrm>
          <a:custGeom>
            <a:avLst/>
            <a:gdLst/>
            <a:ahLst/>
            <a:cxnLst/>
            <a:rect l="l" t="t" r="r" b="b"/>
            <a:pathLst>
              <a:path w="125437" h="174091">
                <a:moveTo>
                  <a:pt x="125437" y="0"/>
                </a:moveTo>
                <a:lnTo>
                  <a:pt x="125437" y="174091"/>
                </a:lnTo>
                <a:lnTo>
                  <a:pt x="0" y="17409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488917" y="5975187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51447" y="0"/>
                </a:moveTo>
                <a:lnTo>
                  <a:pt x="52679" y="0"/>
                </a:lnTo>
                <a:lnTo>
                  <a:pt x="52679" y="105460"/>
                </a:lnTo>
                <a:lnTo>
                  <a:pt x="0" y="105460"/>
                </a:lnTo>
                <a:lnTo>
                  <a:pt x="0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488914" y="5737819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0" y="93738"/>
                </a:moveTo>
                <a:lnTo>
                  <a:pt x="0" y="0"/>
                </a:lnTo>
                <a:lnTo>
                  <a:pt x="52679" y="0"/>
                </a:lnTo>
                <a:lnTo>
                  <a:pt x="52679" y="105460"/>
                </a:lnTo>
                <a:lnTo>
                  <a:pt x="51447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591475" y="4972349"/>
            <a:ext cx="75895" cy="11493"/>
          </a:xfrm>
          <a:custGeom>
            <a:avLst/>
            <a:gdLst/>
            <a:ahLst/>
            <a:cxnLst/>
            <a:rect l="l" t="t" r="r" b="b"/>
            <a:pathLst>
              <a:path w="75895" h="11493">
                <a:moveTo>
                  <a:pt x="0" y="0"/>
                </a:moveTo>
                <a:lnTo>
                  <a:pt x="53682" y="6578"/>
                </a:lnTo>
                <a:lnTo>
                  <a:pt x="75895" y="11493"/>
                </a:lnTo>
                <a:lnTo>
                  <a:pt x="63842" y="88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75956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0" y="296964"/>
                </a:moveTo>
                <a:lnTo>
                  <a:pt x="98983" y="296964"/>
                </a:lnTo>
                <a:lnTo>
                  <a:pt x="98983" y="0"/>
                </a:lnTo>
                <a:lnTo>
                  <a:pt x="0" y="0"/>
                </a:lnTo>
                <a:lnTo>
                  <a:pt x="0" y="296964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12444" y="5932548"/>
            <a:ext cx="26009" cy="223989"/>
          </a:xfrm>
          <a:custGeom>
            <a:avLst/>
            <a:gdLst/>
            <a:ahLst/>
            <a:cxnLst/>
            <a:rect l="l" t="t" r="r" b="b"/>
            <a:pathLst>
              <a:path w="26009" h="223989">
                <a:moveTo>
                  <a:pt x="11607" y="223989"/>
                </a:moveTo>
                <a:lnTo>
                  <a:pt x="0" y="223989"/>
                </a:lnTo>
                <a:lnTo>
                  <a:pt x="0" y="0"/>
                </a:lnTo>
                <a:lnTo>
                  <a:pt x="26009" y="0"/>
                </a:lnTo>
                <a:lnTo>
                  <a:pt x="26009" y="223989"/>
                </a:lnTo>
                <a:lnTo>
                  <a:pt x="11607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023258" y="6462094"/>
            <a:ext cx="106794" cy="94081"/>
          </a:xfrm>
          <a:custGeom>
            <a:avLst/>
            <a:gdLst/>
            <a:ahLst/>
            <a:cxnLst/>
            <a:rect l="l" t="t" r="r" b="b"/>
            <a:pathLst>
              <a:path w="106794" h="94081">
                <a:moveTo>
                  <a:pt x="0" y="94081"/>
                </a:moveTo>
                <a:lnTo>
                  <a:pt x="56464" y="49339"/>
                </a:lnTo>
                <a:lnTo>
                  <a:pt x="106794" y="0"/>
                </a:lnTo>
                <a:lnTo>
                  <a:pt x="102107" y="45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125370" y="5231484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0" y="0"/>
                </a:moveTo>
                <a:lnTo>
                  <a:pt x="9817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125370" y="5338624"/>
            <a:ext cx="6032" cy="10375"/>
          </a:xfrm>
          <a:custGeom>
            <a:avLst/>
            <a:gdLst/>
            <a:ahLst/>
            <a:cxnLst/>
            <a:rect l="l" t="t" r="r" b="b"/>
            <a:pathLst>
              <a:path w="6032" h="10375">
                <a:moveTo>
                  <a:pt x="0" y="10375"/>
                </a:moveTo>
                <a:lnTo>
                  <a:pt x="6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325358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12052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377142" y="5858008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12052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437134" y="5860798"/>
            <a:ext cx="3682" cy="1562"/>
          </a:xfrm>
          <a:custGeom>
            <a:avLst/>
            <a:gdLst/>
            <a:ahLst/>
            <a:cxnLst/>
            <a:rect l="l" t="t" r="r" b="b"/>
            <a:pathLst>
              <a:path w="3683" h="1562">
                <a:moveTo>
                  <a:pt x="0" y="0"/>
                </a:moveTo>
                <a:lnTo>
                  <a:pt x="330" y="444"/>
                </a:lnTo>
                <a:lnTo>
                  <a:pt x="1003" y="889"/>
                </a:lnTo>
                <a:lnTo>
                  <a:pt x="1562" y="1231"/>
                </a:lnTo>
                <a:lnTo>
                  <a:pt x="2235" y="1333"/>
                </a:lnTo>
                <a:lnTo>
                  <a:pt x="2895" y="1562"/>
                </a:lnTo>
                <a:lnTo>
                  <a:pt x="3682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436913" y="5849078"/>
            <a:ext cx="6134" cy="6362"/>
          </a:xfrm>
          <a:custGeom>
            <a:avLst/>
            <a:gdLst/>
            <a:ahLst/>
            <a:cxnLst/>
            <a:rect l="l" t="t" r="r" b="b"/>
            <a:pathLst>
              <a:path w="6134" h="6362">
                <a:moveTo>
                  <a:pt x="6134" y="0"/>
                </a:moveTo>
                <a:lnTo>
                  <a:pt x="3911" y="1892"/>
                </a:lnTo>
                <a:lnTo>
                  <a:pt x="1892" y="4025"/>
                </a:lnTo>
                <a:lnTo>
                  <a:pt x="889" y="5016"/>
                </a:lnTo>
                <a:lnTo>
                  <a:pt x="114" y="6134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440817" y="5860682"/>
            <a:ext cx="4013" cy="1676"/>
          </a:xfrm>
          <a:custGeom>
            <a:avLst/>
            <a:gdLst/>
            <a:ahLst/>
            <a:cxnLst/>
            <a:rect l="l" t="t" r="r" b="b"/>
            <a:pathLst>
              <a:path w="4013" h="1676">
                <a:moveTo>
                  <a:pt x="0" y="1676"/>
                </a:moveTo>
                <a:lnTo>
                  <a:pt x="889" y="1676"/>
                </a:lnTo>
                <a:lnTo>
                  <a:pt x="1778" y="1447"/>
                </a:lnTo>
                <a:lnTo>
                  <a:pt x="2451" y="1231"/>
                </a:lnTo>
                <a:lnTo>
                  <a:pt x="3124" y="787"/>
                </a:lnTo>
                <a:lnTo>
                  <a:pt x="3568" y="558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444835" y="5857676"/>
            <a:ext cx="1003" cy="3009"/>
          </a:xfrm>
          <a:custGeom>
            <a:avLst/>
            <a:gdLst/>
            <a:ahLst/>
            <a:cxnLst/>
            <a:rect l="l" t="t" r="r" b="b"/>
            <a:pathLst>
              <a:path w="1003" h="3009">
                <a:moveTo>
                  <a:pt x="0" y="3009"/>
                </a:moveTo>
                <a:lnTo>
                  <a:pt x="330" y="2565"/>
                </a:lnTo>
                <a:lnTo>
                  <a:pt x="673" y="1892"/>
                </a:lnTo>
                <a:lnTo>
                  <a:pt x="889" y="1219"/>
                </a:lnTo>
                <a:lnTo>
                  <a:pt x="889" y="558"/>
                </a:lnTo>
                <a:lnTo>
                  <a:pt x="1003" y="330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440033" y="5862693"/>
            <a:ext cx="7365" cy="2679"/>
          </a:xfrm>
          <a:custGeom>
            <a:avLst/>
            <a:gdLst/>
            <a:ahLst/>
            <a:cxnLst/>
            <a:rect l="l" t="t" r="r" b="b"/>
            <a:pathLst>
              <a:path w="7365" h="2679">
                <a:moveTo>
                  <a:pt x="7365" y="0"/>
                </a:moveTo>
                <a:lnTo>
                  <a:pt x="6807" y="673"/>
                </a:lnTo>
                <a:lnTo>
                  <a:pt x="5918" y="1333"/>
                </a:lnTo>
                <a:lnTo>
                  <a:pt x="5029" y="1892"/>
                </a:lnTo>
                <a:lnTo>
                  <a:pt x="3911" y="2235"/>
                </a:lnTo>
                <a:lnTo>
                  <a:pt x="2451" y="2565"/>
                </a:lnTo>
                <a:lnTo>
                  <a:pt x="787" y="2679"/>
                </a:lnTo>
                <a:lnTo>
                  <a:pt x="444" y="2679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438806" y="5842718"/>
            <a:ext cx="6362" cy="5803"/>
          </a:xfrm>
          <a:custGeom>
            <a:avLst/>
            <a:gdLst/>
            <a:ahLst/>
            <a:cxnLst/>
            <a:rect l="l" t="t" r="r" b="b"/>
            <a:pathLst>
              <a:path w="6362" h="5803">
                <a:moveTo>
                  <a:pt x="6362" y="0"/>
                </a:moveTo>
                <a:lnTo>
                  <a:pt x="5803" y="774"/>
                </a:lnTo>
                <a:lnTo>
                  <a:pt x="5130" y="1447"/>
                </a:lnTo>
                <a:lnTo>
                  <a:pt x="4584" y="2006"/>
                </a:lnTo>
                <a:lnTo>
                  <a:pt x="3911" y="2565"/>
                </a:lnTo>
                <a:lnTo>
                  <a:pt x="2006" y="4241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497728" y="5967820"/>
            <a:ext cx="1562" cy="8369"/>
          </a:xfrm>
          <a:custGeom>
            <a:avLst/>
            <a:gdLst/>
            <a:ahLst/>
            <a:cxnLst/>
            <a:rect l="l" t="t" r="r" b="b"/>
            <a:pathLst>
              <a:path w="1562" h="8369">
                <a:moveTo>
                  <a:pt x="228" y="0"/>
                </a:moveTo>
                <a:lnTo>
                  <a:pt x="0" y="901"/>
                </a:lnTo>
                <a:lnTo>
                  <a:pt x="0" y="1892"/>
                </a:lnTo>
                <a:lnTo>
                  <a:pt x="114" y="3797"/>
                </a:lnTo>
                <a:lnTo>
                  <a:pt x="457" y="5803"/>
                </a:lnTo>
                <a:lnTo>
                  <a:pt x="787" y="7035"/>
                </a:lnTo>
                <a:lnTo>
                  <a:pt x="901" y="7251"/>
                </a:lnTo>
                <a:lnTo>
                  <a:pt x="156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505100" y="5979873"/>
            <a:ext cx="2006" cy="114"/>
          </a:xfrm>
          <a:custGeom>
            <a:avLst/>
            <a:gdLst/>
            <a:ahLst/>
            <a:cxnLst/>
            <a:rect l="l" t="t" r="r" b="b"/>
            <a:pathLst>
              <a:path w="2006" h="114">
                <a:moveTo>
                  <a:pt x="0" y="0"/>
                </a:moveTo>
                <a:lnTo>
                  <a:pt x="444" y="114"/>
                </a:lnTo>
                <a:lnTo>
                  <a:pt x="889" y="114"/>
                </a:lnTo>
                <a:lnTo>
                  <a:pt x="1231" y="114"/>
                </a:lnTo>
                <a:lnTo>
                  <a:pt x="1562" y="114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411019" y="5831560"/>
            <a:ext cx="129349" cy="155790"/>
          </a:xfrm>
          <a:custGeom>
            <a:avLst/>
            <a:gdLst/>
            <a:ahLst/>
            <a:cxnLst/>
            <a:rect l="l" t="t" r="r" b="b"/>
            <a:pathLst>
              <a:path w="129349" h="155790">
                <a:moveTo>
                  <a:pt x="3238" y="155790"/>
                </a:moveTo>
                <a:lnTo>
                  <a:pt x="0" y="155790"/>
                </a:lnTo>
                <a:lnTo>
                  <a:pt x="0" y="0"/>
                </a:lnTo>
                <a:lnTo>
                  <a:pt x="129349" y="0"/>
                </a:lnTo>
                <a:lnTo>
                  <a:pt x="129349" y="155790"/>
                </a:lnTo>
                <a:lnTo>
                  <a:pt x="3238" y="155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429655" y="6017486"/>
            <a:ext cx="25996" cy="19304"/>
          </a:xfrm>
          <a:custGeom>
            <a:avLst/>
            <a:gdLst/>
            <a:ahLst/>
            <a:cxnLst/>
            <a:rect l="l" t="t" r="r" b="b"/>
            <a:pathLst>
              <a:path w="25996" h="19303">
                <a:moveTo>
                  <a:pt x="5245" y="19303"/>
                </a:moveTo>
                <a:lnTo>
                  <a:pt x="5245" y="3898"/>
                </a:lnTo>
                <a:lnTo>
                  <a:pt x="0" y="3898"/>
                </a:lnTo>
                <a:lnTo>
                  <a:pt x="0" y="0"/>
                </a:lnTo>
                <a:lnTo>
                  <a:pt x="25996" y="0"/>
                </a:lnTo>
                <a:lnTo>
                  <a:pt x="25996" y="3898"/>
                </a:lnTo>
                <a:lnTo>
                  <a:pt x="20866" y="3898"/>
                </a:lnTo>
                <a:lnTo>
                  <a:pt x="20866" y="19303"/>
                </a:lnTo>
                <a:lnTo>
                  <a:pt x="5245" y="193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429660" y="5987351"/>
            <a:ext cx="25996" cy="30124"/>
          </a:xfrm>
          <a:custGeom>
            <a:avLst/>
            <a:gdLst/>
            <a:ahLst/>
            <a:cxnLst/>
            <a:rect l="l" t="t" r="r" b="b"/>
            <a:pathLst>
              <a:path w="25996" h="30124">
                <a:moveTo>
                  <a:pt x="25996" y="0"/>
                </a:moveTo>
                <a:lnTo>
                  <a:pt x="25996" y="12280"/>
                </a:lnTo>
                <a:lnTo>
                  <a:pt x="0" y="12280"/>
                </a:lnTo>
                <a:lnTo>
                  <a:pt x="0" y="30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429656" y="5987351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0"/>
                </a:moveTo>
                <a:lnTo>
                  <a:pt x="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429761" y="5867933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8597" y="83146"/>
                </a:moveTo>
                <a:lnTo>
                  <a:pt x="0" y="83146"/>
                </a:lnTo>
                <a:lnTo>
                  <a:pt x="0" y="0"/>
                </a:lnTo>
                <a:lnTo>
                  <a:pt x="25895" y="0"/>
                </a:lnTo>
                <a:lnTo>
                  <a:pt x="25895" y="83146"/>
                </a:lnTo>
                <a:lnTo>
                  <a:pt x="8597" y="83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436127" y="5857561"/>
            <a:ext cx="1003" cy="3238"/>
          </a:xfrm>
          <a:custGeom>
            <a:avLst/>
            <a:gdLst/>
            <a:ahLst/>
            <a:cxnLst/>
            <a:rect l="l" t="t" r="r" b="b"/>
            <a:pathLst>
              <a:path w="1003" h="3238">
                <a:moveTo>
                  <a:pt x="114" y="0"/>
                </a:moveTo>
                <a:lnTo>
                  <a:pt x="0" y="558"/>
                </a:lnTo>
                <a:lnTo>
                  <a:pt x="228" y="2006"/>
                </a:lnTo>
                <a:lnTo>
                  <a:pt x="1003" y="3238"/>
                </a:lnTo>
                <a:lnTo>
                  <a:pt x="67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437137" y="5860802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439699" y="586224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435907" y="5864037"/>
            <a:ext cx="2006" cy="1003"/>
          </a:xfrm>
          <a:custGeom>
            <a:avLst/>
            <a:gdLst/>
            <a:ahLst/>
            <a:cxnLst/>
            <a:rect l="l" t="t" r="r" b="b"/>
            <a:pathLst>
              <a:path w="2006" h="1003">
                <a:moveTo>
                  <a:pt x="1003" y="444"/>
                </a:moveTo>
                <a:lnTo>
                  <a:pt x="2006" y="1003"/>
                </a:lnTo>
                <a:lnTo>
                  <a:pt x="0" y="0"/>
                </a:lnTo>
                <a:lnTo>
                  <a:pt x="1447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432783" y="5848969"/>
            <a:ext cx="5575" cy="15062"/>
          </a:xfrm>
          <a:custGeom>
            <a:avLst/>
            <a:gdLst/>
            <a:ahLst/>
            <a:cxnLst/>
            <a:rect l="l" t="t" r="r" b="b"/>
            <a:pathLst>
              <a:path w="5575" h="15062">
                <a:moveTo>
                  <a:pt x="3124" y="15062"/>
                </a:moveTo>
                <a:lnTo>
                  <a:pt x="1447" y="13500"/>
                </a:lnTo>
                <a:lnTo>
                  <a:pt x="444" y="11722"/>
                </a:lnTo>
                <a:lnTo>
                  <a:pt x="0" y="9258"/>
                </a:lnTo>
                <a:lnTo>
                  <a:pt x="558" y="6362"/>
                </a:lnTo>
                <a:lnTo>
                  <a:pt x="2006" y="3682"/>
                </a:lnTo>
                <a:lnTo>
                  <a:pt x="5575" y="0"/>
                </a:lnTo>
                <a:lnTo>
                  <a:pt x="4457" y="12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437915" y="5865039"/>
            <a:ext cx="3352" cy="330"/>
          </a:xfrm>
          <a:custGeom>
            <a:avLst/>
            <a:gdLst/>
            <a:ahLst/>
            <a:cxnLst/>
            <a:rect l="l" t="t" r="r" b="b"/>
            <a:pathLst>
              <a:path w="3352" h="330">
                <a:moveTo>
                  <a:pt x="0" y="0"/>
                </a:moveTo>
                <a:lnTo>
                  <a:pt x="2895" y="330"/>
                </a:lnTo>
                <a:lnTo>
                  <a:pt x="335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443052" y="5848744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444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436133" y="5855215"/>
            <a:ext cx="889" cy="2794"/>
          </a:xfrm>
          <a:custGeom>
            <a:avLst/>
            <a:gdLst/>
            <a:ahLst/>
            <a:cxnLst/>
            <a:rect l="l" t="t" r="r" b="b"/>
            <a:pathLst>
              <a:path w="888" h="2794">
                <a:moveTo>
                  <a:pt x="888" y="0"/>
                </a:moveTo>
                <a:lnTo>
                  <a:pt x="114" y="1790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6800" y="5847963"/>
            <a:ext cx="2679" cy="2565"/>
          </a:xfrm>
          <a:custGeom>
            <a:avLst/>
            <a:gdLst/>
            <a:ahLst/>
            <a:cxnLst/>
            <a:rect l="l" t="t" r="r" b="b"/>
            <a:pathLst>
              <a:path w="2679" h="2565">
                <a:moveTo>
                  <a:pt x="0" y="2565"/>
                </a:moveTo>
                <a:lnTo>
                  <a:pt x="2006" y="558"/>
                </a:lnTo>
                <a:lnTo>
                  <a:pt x="2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32442" y="5839372"/>
            <a:ext cx="16967" cy="3682"/>
          </a:xfrm>
          <a:custGeom>
            <a:avLst/>
            <a:gdLst/>
            <a:ahLst/>
            <a:cxnLst/>
            <a:rect l="l" t="t" r="r" b="b"/>
            <a:pathLst>
              <a:path w="16967" h="3683">
                <a:moveTo>
                  <a:pt x="16967" y="1003"/>
                </a:moveTo>
                <a:lnTo>
                  <a:pt x="16967" y="1231"/>
                </a:lnTo>
                <a:lnTo>
                  <a:pt x="16967" y="0"/>
                </a:lnTo>
                <a:lnTo>
                  <a:pt x="0" y="0"/>
                </a:lnTo>
                <a:lnTo>
                  <a:pt x="0" y="3340"/>
                </a:lnTo>
                <a:lnTo>
                  <a:pt x="12725" y="3340"/>
                </a:lnTo>
                <a:lnTo>
                  <a:pt x="12395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29656" y="5801424"/>
            <a:ext cx="25996" cy="30137"/>
          </a:xfrm>
          <a:custGeom>
            <a:avLst/>
            <a:gdLst/>
            <a:ahLst/>
            <a:cxnLst/>
            <a:rect l="l" t="t" r="r" b="b"/>
            <a:pathLst>
              <a:path w="25996" h="30137">
                <a:moveTo>
                  <a:pt x="0" y="17856"/>
                </a:moveTo>
                <a:lnTo>
                  <a:pt x="25996" y="17856"/>
                </a:lnTo>
                <a:lnTo>
                  <a:pt x="25996" y="0"/>
                </a:lnTo>
                <a:lnTo>
                  <a:pt x="0" y="0"/>
                </a:lnTo>
                <a:lnTo>
                  <a:pt x="0" y="30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429656" y="5782236"/>
            <a:ext cx="25996" cy="19189"/>
          </a:xfrm>
          <a:custGeom>
            <a:avLst/>
            <a:gdLst/>
            <a:ahLst/>
            <a:cxnLst/>
            <a:rect l="l" t="t" r="r" b="b"/>
            <a:pathLst>
              <a:path w="25996" h="19189">
                <a:moveTo>
                  <a:pt x="0" y="19189"/>
                </a:moveTo>
                <a:lnTo>
                  <a:pt x="0" y="15278"/>
                </a:lnTo>
                <a:lnTo>
                  <a:pt x="5245" y="15278"/>
                </a:lnTo>
                <a:lnTo>
                  <a:pt x="5245" y="0"/>
                </a:lnTo>
                <a:lnTo>
                  <a:pt x="20866" y="0"/>
                </a:lnTo>
                <a:lnTo>
                  <a:pt x="20866" y="15278"/>
                </a:lnTo>
                <a:lnTo>
                  <a:pt x="25996" y="15278"/>
                </a:lnTo>
                <a:lnTo>
                  <a:pt x="25996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440814" y="586224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45726" y="5857673"/>
            <a:ext cx="3352" cy="1892"/>
          </a:xfrm>
          <a:custGeom>
            <a:avLst/>
            <a:gdLst/>
            <a:ahLst/>
            <a:cxnLst/>
            <a:rect l="l" t="t" r="r" b="b"/>
            <a:pathLst>
              <a:path w="3352" h="1892">
                <a:moveTo>
                  <a:pt x="0" y="0"/>
                </a:moveTo>
                <a:lnTo>
                  <a:pt x="3352" y="330"/>
                </a:lnTo>
                <a:lnTo>
                  <a:pt x="3009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446396" y="5858007"/>
            <a:ext cx="2679" cy="5575"/>
          </a:xfrm>
          <a:custGeom>
            <a:avLst/>
            <a:gdLst/>
            <a:ahLst/>
            <a:cxnLst/>
            <a:rect l="l" t="t" r="r" b="b"/>
            <a:pathLst>
              <a:path w="2679" h="5575">
                <a:moveTo>
                  <a:pt x="2679" y="0"/>
                </a:moveTo>
                <a:lnTo>
                  <a:pt x="2120" y="2794"/>
                </a:lnTo>
                <a:lnTo>
                  <a:pt x="1003" y="4686"/>
                </a:lnTo>
                <a:lnTo>
                  <a:pt x="0" y="5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445274" y="5859567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443047" y="5845954"/>
            <a:ext cx="3352" cy="3124"/>
          </a:xfrm>
          <a:custGeom>
            <a:avLst/>
            <a:gdLst/>
            <a:ahLst/>
            <a:cxnLst/>
            <a:rect l="l" t="t" r="r" b="b"/>
            <a:pathLst>
              <a:path w="3352" h="3124">
                <a:moveTo>
                  <a:pt x="0" y="3124"/>
                </a:moveTo>
                <a:lnTo>
                  <a:pt x="558" y="2793"/>
                </a:lnTo>
                <a:lnTo>
                  <a:pt x="3352" y="0"/>
                </a:lnTo>
                <a:lnTo>
                  <a:pt x="11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446396" y="5843616"/>
            <a:ext cx="1676" cy="2336"/>
          </a:xfrm>
          <a:custGeom>
            <a:avLst/>
            <a:gdLst/>
            <a:ahLst/>
            <a:cxnLst/>
            <a:rect l="l" t="t" r="r" b="b"/>
            <a:pathLst>
              <a:path w="1676" h="2336">
                <a:moveTo>
                  <a:pt x="0" y="2336"/>
                </a:moveTo>
                <a:lnTo>
                  <a:pt x="673" y="17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447065" y="5840594"/>
            <a:ext cx="2349" cy="4800"/>
          </a:xfrm>
          <a:custGeom>
            <a:avLst/>
            <a:gdLst/>
            <a:ahLst/>
            <a:cxnLst/>
            <a:rect l="l" t="t" r="r" b="b"/>
            <a:pathLst>
              <a:path w="2349" h="4800">
                <a:moveTo>
                  <a:pt x="2120" y="673"/>
                </a:moveTo>
                <a:lnTo>
                  <a:pt x="2349" y="0"/>
                </a:lnTo>
                <a:lnTo>
                  <a:pt x="2006" y="1117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455657" y="5999626"/>
            <a:ext cx="0" cy="17856"/>
          </a:xfrm>
          <a:custGeom>
            <a:avLst/>
            <a:gdLst/>
            <a:ahLst/>
            <a:cxnLst/>
            <a:rect l="l" t="t" r="r" b="b"/>
            <a:pathLst>
              <a:path h="17856">
                <a:moveTo>
                  <a:pt x="0" y="178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455657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450525" y="5785581"/>
            <a:ext cx="0" cy="11938"/>
          </a:xfrm>
          <a:custGeom>
            <a:avLst/>
            <a:gdLst/>
            <a:ahLst/>
            <a:cxnLst/>
            <a:rect l="l" t="t" r="r" b="b"/>
            <a:pathLst>
              <a:path h="11937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469387" y="5956668"/>
            <a:ext cx="19977" cy="25996"/>
          </a:xfrm>
          <a:custGeom>
            <a:avLst/>
            <a:gdLst/>
            <a:ahLst/>
            <a:cxnLst/>
            <a:rect l="l" t="t" r="r" b="b"/>
            <a:pathLst>
              <a:path w="19977" h="25996">
                <a:moveTo>
                  <a:pt x="0" y="25996"/>
                </a:moveTo>
                <a:lnTo>
                  <a:pt x="3682" y="25996"/>
                </a:lnTo>
                <a:lnTo>
                  <a:pt x="3682" y="6692"/>
                </a:lnTo>
                <a:lnTo>
                  <a:pt x="16179" y="25996"/>
                </a:lnTo>
                <a:lnTo>
                  <a:pt x="19977" y="25996"/>
                </a:lnTo>
                <a:lnTo>
                  <a:pt x="19977" y="0"/>
                </a:lnTo>
                <a:lnTo>
                  <a:pt x="16294" y="0"/>
                </a:lnTo>
                <a:lnTo>
                  <a:pt x="16294" y="19405"/>
                </a:lnTo>
                <a:lnTo>
                  <a:pt x="3911" y="0"/>
                </a:lnTo>
                <a:lnTo>
                  <a:pt x="0" y="0"/>
                </a:lnTo>
                <a:lnTo>
                  <a:pt x="0" y="259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479314" y="5972952"/>
            <a:ext cx="3797" cy="5918"/>
          </a:xfrm>
          <a:custGeom>
            <a:avLst/>
            <a:gdLst/>
            <a:ahLst/>
            <a:cxnLst/>
            <a:rect l="l" t="t" r="r" b="b"/>
            <a:pathLst>
              <a:path w="3797" h="5918">
                <a:moveTo>
                  <a:pt x="3797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474526" y="5958663"/>
            <a:ext cx="2895" cy="4470"/>
          </a:xfrm>
          <a:custGeom>
            <a:avLst/>
            <a:gdLst/>
            <a:ahLst/>
            <a:cxnLst/>
            <a:rect l="l" t="t" r="r" b="b"/>
            <a:pathLst>
              <a:path w="2895" h="4470">
                <a:moveTo>
                  <a:pt x="2895" y="447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495723" y="5999626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25895" y="17856"/>
                </a:moveTo>
                <a:lnTo>
                  <a:pt x="0" y="17856"/>
                </a:lnTo>
                <a:lnTo>
                  <a:pt x="0" y="0"/>
                </a:lnTo>
                <a:lnTo>
                  <a:pt x="25895" y="0"/>
                </a:lnTo>
                <a:lnTo>
                  <a:pt x="25895" y="17856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521618" y="5987357"/>
            <a:ext cx="0" cy="12268"/>
          </a:xfrm>
          <a:custGeom>
            <a:avLst/>
            <a:gdLst/>
            <a:ahLst/>
            <a:cxnLst/>
            <a:rect l="l" t="t" r="r" b="b"/>
            <a:pathLst>
              <a:path h="12268">
                <a:moveTo>
                  <a:pt x="0" y="1226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495724" y="6017482"/>
            <a:ext cx="25895" cy="19304"/>
          </a:xfrm>
          <a:custGeom>
            <a:avLst/>
            <a:gdLst/>
            <a:ahLst/>
            <a:cxnLst/>
            <a:rect l="l" t="t" r="r" b="b"/>
            <a:pathLst>
              <a:path w="25895" h="19303">
                <a:moveTo>
                  <a:pt x="0" y="0"/>
                </a:moveTo>
                <a:lnTo>
                  <a:pt x="0" y="3911"/>
                </a:lnTo>
                <a:lnTo>
                  <a:pt x="5143" y="3911"/>
                </a:lnTo>
                <a:lnTo>
                  <a:pt x="5143" y="19304"/>
                </a:lnTo>
                <a:lnTo>
                  <a:pt x="20751" y="19304"/>
                </a:lnTo>
                <a:lnTo>
                  <a:pt x="20751" y="3911"/>
                </a:lnTo>
                <a:lnTo>
                  <a:pt x="25895" y="3911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495724" y="5987346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497170" y="5978867"/>
            <a:ext cx="9156" cy="4127"/>
          </a:xfrm>
          <a:custGeom>
            <a:avLst/>
            <a:gdLst/>
            <a:ahLst/>
            <a:cxnLst/>
            <a:rect l="l" t="t" r="r" b="b"/>
            <a:pathLst>
              <a:path w="9156" h="4127">
                <a:moveTo>
                  <a:pt x="1231" y="1117"/>
                </a:moveTo>
                <a:lnTo>
                  <a:pt x="0" y="0"/>
                </a:lnTo>
                <a:lnTo>
                  <a:pt x="1790" y="1790"/>
                </a:lnTo>
                <a:lnTo>
                  <a:pt x="5029" y="3467"/>
                </a:lnTo>
                <a:lnTo>
                  <a:pt x="9156" y="4127"/>
                </a:lnTo>
                <a:lnTo>
                  <a:pt x="5029" y="3467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495386" y="5975974"/>
            <a:ext cx="1790" cy="2895"/>
          </a:xfrm>
          <a:custGeom>
            <a:avLst/>
            <a:gdLst/>
            <a:ahLst/>
            <a:cxnLst/>
            <a:rect l="l" t="t" r="r" b="b"/>
            <a:pathLst>
              <a:path w="1790" h="2895">
                <a:moveTo>
                  <a:pt x="1790" y="2895"/>
                </a:moveTo>
                <a:lnTo>
                  <a:pt x="1117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494056" y="5969834"/>
            <a:ext cx="2451" cy="8255"/>
          </a:xfrm>
          <a:custGeom>
            <a:avLst/>
            <a:gdLst/>
            <a:ahLst/>
            <a:cxnLst/>
            <a:rect l="l" t="t" r="r" b="b"/>
            <a:pathLst>
              <a:path w="2451" h="8254">
                <a:moveTo>
                  <a:pt x="2451" y="8254"/>
                </a:moveTo>
                <a:lnTo>
                  <a:pt x="774" y="5016"/>
                </a:lnTo>
                <a:lnTo>
                  <a:pt x="0" y="0"/>
                </a:lnTo>
                <a:lnTo>
                  <a:pt x="77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494055" y="5961346"/>
            <a:ext cx="2336" cy="8483"/>
          </a:xfrm>
          <a:custGeom>
            <a:avLst/>
            <a:gdLst/>
            <a:ahLst/>
            <a:cxnLst/>
            <a:rect l="l" t="t" r="r" b="b"/>
            <a:pathLst>
              <a:path w="2336" h="8483">
                <a:moveTo>
                  <a:pt x="1333" y="2120"/>
                </a:moveTo>
                <a:lnTo>
                  <a:pt x="2336" y="0"/>
                </a:lnTo>
                <a:lnTo>
                  <a:pt x="660" y="356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494045" y="5968265"/>
            <a:ext cx="228" cy="1346"/>
          </a:xfrm>
          <a:custGeom>
            <a:avLst/>
            <a:gdLst/>
            <a:ahLst/>
            <a:cxnLst/>
            <a:rect l="l" t="t" r="r" b="b"/>
            <a:pathLst>
              <a:path w="228" h="1346">
                <a:moveTo>
                  <a:pt x="228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497734" y="5963128"/>
            <a:ext cx="1676" cy="6591"/>
          </a:xfrm>
          <a:custGeom>
            <a:avLst/>
            <a:gdLst/>
            <a:ahLst/>
            <a:cxnLst/>
            <a:rect l="l" t="t" r="r" b="b"/>
            <a:pathLst>
              <a:path w="1676" h="6591">
                <a:moveTo>
                  <a:pt x="0" y="6591"/>
                </a:moveTo>
                <a:lnTo>
                  <a:pt x="444" y="25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498626" y="5974518"/>
            <a:ext cx="1447" cy="2565"/>
          </a:xfrm>
          <a:custGeom>
            <a:avLst/>
            <a:gdLst/>
            <a:ahLst/>
            <a:cxnLst/>
            <a:rect l="l" t="t" r="r" b="b"/>
            <a:pathLst>
              <a:path w="1447" h="2565">
                <a:moveTo>
                  <a:pt x="0" y="0"/>
                </a:moveTo>
                <a:lnTo>
                  <a:pt x="774" y="1892"/>
                </a:lnTo>
                <a:lnTo>
                  <a:pt x="144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495611" y="5957114"/>
            <a:ext cx="6362" cy="6019"/>
          </a:xfrm>
          <a:custGeom>
            <a:avLst/>
            <a:gdLst/>
            <a:ahLst/>
            <a:cxnLst/>
            <a:rect l="l" t="t" r="r" b="b"/>
            <a:pathLst>
              <a:path w="6362" h="6019">
                <a:moveTo>
                  <a:pt x="0" y="6019"/>
                </a:moveTo>
                <a:lnTo>
                  <a:pt x="774" y="4241"/>
                </a:lnTo>
                <a:lnTo>
                  <a:pt x="3238" y="1663"/>
                </a:lnTo>
                <a:lnTo>
                  <a:pt x="6362" y="0"/>
                </a:lnTo>
                <a:lnTo>
                  <a:pt x="3352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495724" y="5867938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0" y="0"/>
                </a:moveTo>
                <a:lnTo>
                  <a:pt x="25895" y="0"/>
                </a:lnTo>
                <a:lnTo>
                  <a:pt x="25895" y="83146"/>
                </a:lnTo>
                <a:lnTo>
                  <a:pt x="0" y="83146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495724" y="5785584"/>
            <a:ext cx="25895" cy="45974"/>
          </a:xfrm>
          <a:custGeom>
            <a:avLst/>
            <a:gdLst/>
            <a:ahLst/>
            <a:cxnLst/>
            <a:rect l="l" t="t" r="r" b="b"/>
            <a:pathLst>
              <a:path w="25895" h="45974">
                <a:moveTo>
                  <a:pt x="0" y="45974"/>
                </a:moveTo>
                <a:lnTo>
                  <a:pt x="0" y="15849"/>
                </a:lnTo>
                <a:lnTo>
                  <a:pt x="25895" y="15849"/>
                </a:lnTo>
                <a:lnTo>
                  <a:pt x="25895" y="11938"/>
                </a:lnTo>
                <a:lnTo>
                  <a:pt x="20751" y="11938"/>
                </a:lnTo>
                <a:lnTo>
                  <a:pt x="20751" y="0"/>
                </a:lnTo>
                <a:lnTo>
                  <a:pt x="20751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495724" y="5801424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0" y="17856"/>
                </a:moveTo>
                <a:lnTo>
                  <a:pt x="25895" y="17856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495724" y="5782236"/>
            <a:ext cx="20751" cy="19189"/>
          </a:xfrm>
          <a:custGeom>
            <a:avLst/>
            <a:gdLst/>
            <a:ahLst/>
            <a:cxnLst/>
            <a:rect l="l" t="t" r="r" b="b"/>
            <a:pathLst>
              <a:path w="20751" h="19189">
                <a:moveTo>
                  <a:pt x="0" y="19189"/>
                </a:moveTo>
                <a:lnTo>
                  <a:pt x="0" y="15278"/>
                </a:lnTo>
                <a:lnTo>
                  <a:pt x="5143" y="15278"/>
                </a:lnTo>
                <a:lnTo>
                  <a:pt x="5143" y="0"/>
                </a:lnTo>
                <a:lnTo>
                  <a:pt x="20751" y="0"/>
                </a:lnTo>
                <a:lnTo>
                  <a:pt x="20751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506327" y="5982441"/>
            <a:ext cx="3682" cy="558"/>
          </a:xfrm>
          <a:custGeom>
            <a:avLst/>
            <a:gdLst/>
            <a:ahLst/>
            <a:cxnLst/>
            <a:rect l="l" t="t" r="r" b="b"/>
            <a:pathLst>
              <a:path w="3683" h="558">
                <a:moveTo>
                  <a:pt x="3683" y="0"/>
                </a:moveTo>
                <a:lnTo>
                  <a:pt x="1003" y="558"/>
                </a:lnTo>
                <a:lnTo>
                  <a:pt x="0" y="558"/>
                </a:lnTo>
                <a:lnTo>
                  <a:pt x="55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502873" y="5982442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2451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506327" y="5978207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0" y="1777"/>
                </a:moveTo>
                <a:lnTo>
                  <a:pt x="3009" y="1333"/>
                </a:lnTo>
                <a:lnTo>
                  <a:pt x="5359" y="0"/>
                </a:lnTo>
                <a:lnTo>
                  <a:pt x="435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499407" y="5976412"/>
            <a:ext cx="6591" cy="3568"/>
          </a:xfrm>
          <a:custGeom>
            <a:avLst/>
            <a:gdLst/>
            <a:ahLst/>
            <a:cxnLst/>
            <a:rect l="l" t="t" r="r" b="b"/>
            <a:pathLst>
              <a:path w="6591" h="3568">
                <a:moveTo>
                  <a:pt x="0" y="0"/>
                </a:moveTo>
                <a:lnTo>
                  <a:pt x="1562" y="1676"/>
                </a:lnTo>
                <a:lnTo>
                  <a:pt x="3797" y="3009"/>
                </a:lnTo>
                <a:lnTo>
                  <a:pt x="6591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507327" y="5982328"/>
            <a:ext cx="3352" cy="673"/>
          </a:xfrm>
          <a:custGeom>
            <a:avLst/>
            <a:gdLst/>
            <a:ahLst/>
            <a:cxnLst/>
            <a:rect l="l" t="t" r="r" b="b"/>
            <a:pathLst>
              <a:path w="3352" h="673">
                <a:moveTo>
                  <a:pt x="673" y="558"/>
                </a:moveTo>
                <a:lnTo>
                  <a:pt x="3352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510679" y="5969388"/>
            <a:ext cx="8039" cy="12941"/>
          </a:xfrm>
          <a:custGeom>
            <a:avLst/>
            <a:gdLst/>
            <a:ahLst/>
            <a:cxnLst/>
            <a:rect l="l" t="t" r="r" b="b"/>
            <a:pathLst>
              <a:path w="8039" h="12941">
                <a:moveTo>
                  <a:pt x="0" y="12941"/>
                </a:moveTo>
                <a:lnTo>
                  <a:pt x="3238" y="11264"/>
                </a:lnTo>
                <a:lnTo>
                  <a:pt x="5803" y="8470"/>
                </a:lnTo>
                <a:lnTo>
                  <a:pt x="7365" y="4902"/>
                </a:lnTo>
                <a:lnTo>
                  <a:pt x="8039" y="0"/>
                </a:lnTo>
                <a:lnTo>
                  <a:pt x="7594" y="32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501982" y="5956333"/>
            <a:ext cx="16738" cy="13055"/>
          </a:xfrm>
          <a:custGeom>
            <a:avLst/>
            <a:gdLst/>
            <a:ahLst/>
            <a:cxnLst/>
            <a:rect l="l" t="t" r="r" b="b"/>
            <a:pathLst>
              <a:path w="16738" h="13055">
                <a:moveTo>
                  <a:pt x="2895" y="330"/>
                </a:moveTo>
                <a:lnTo>
                  <a:pt x="0" y="774"/>
                </a:lnTo>
                <a:lnTo>
                  <a:pt x="4343" y="0"/>
                </a:lnTo>
                <a:lnTo>
                  <a:pt x="8585" y="660"/>
                </a:lnTo>
                <a:lnTo>
                  <a:pt x="11823" y="2451"/>
                </a:lnTo>
                <a:lnTo>
                  <a:pt x="14389" y="5016"/>
                </a:lnTo>
                <a:lnTo>
                  <a:pt x="16179" y="9144"/>
                </a:lnTo>
                <a:lnTo>
                  <a:pt x="16738" y="13055"/>
                </a:lnTo>
                <a:lnTo>
                  <a:pt x="1651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499411" y="5960903"/>
            <a:ext cx="2006" cy="2222"/>
          </a:xfrm>
          <a:custGeom>
            <a:avLst/>
            <a:gdLst/>
            <a:ahLst/>
            <a:cxnLst/>
            <a:rect l="l" t="t" r="r" b="b"/>
            <a:pathLst>
              <a:path w="2006" h="2222">
                <a:moveTo>
                  <a:pt x="2006" y="0"/>
                </a:moveTo>
                <a:lnTo>
                  <a:pt x="1892" y="114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501305" y="5959339"/>
            <a:ext cx="8039" cy="1676"/>
          </a:xfrm>
          <a:custGeom>
            <a:avLst/>
            <a:gdLst/>
            <a:ahLst/>
            <a:cxnLst/>
            <a:rect l="l" t="t" r="r" b="b"/>
            <a:pathLst>
              <a:path w="8039" h="1676">
                <a:moveTo>
                  <a:pt x="0" y="1676"/>
                </a:moveTo>
                <a:lnTo>
                  <a:pt x="2120" y="558"/>
                </a:lnTo>
                <a:lnTo>
                  <a:pt x="5130" y="0"/>
                </a:lnTo>
                <a:lnTo>
                  <a:pt x="8039" y="558"/>
                </a:lnTo>
                <a:lnTo>
                  <a:pt x="657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509341" y="5959896"/>
            <a:ext cx="5473" cy="7594"/>
          </a:xfrm>
          <a:custGeom>
            <a:avLst/>
            <a:gdLst/>
            <a:ahLst/>
            <a:cxnLst/>
            <a:rect l="l" t="t" r="r" b="b"/>
            <a:pathLst>
              <a:path w="5473" h="7594">
                <a:moveTo>
                  <a:pt x="0" y="0"/>
                </a:moveTo>
                <a:lnTo>
                  <a:pt x="2222" y="1117"/>
                </a:lnTo>
                <a:lnTo>
                  <a:pt x="4127" y="3238"/>
                </a:lnTo>
                <a:lnTo>
                  <a:pt x="5245" y="5803"/>
                </a:lnTo>
                <a:lnTo>
                  <a:pt x="5473" y="7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506328" y="5956322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1447" y="22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506994" y="5839367"/>
            <a:ext cx="9372" cy="26009"/>
          </a:xfrm>
          <a:custGeom>
            <a:avLst/>
            <a:gdLst/>
            <a:ahLst/>
            <a:cxnLst/>
            <a:rect l="l" t="t" r="r" b="b"/>
            <a:pathLst>
              <a:path w="9372" h="26009">
                <a:moveTo>
                  <a:pt x="2235" y="25895"/>
                </a:moveTo>
                <a:lnTo>
                  <a:pt x="0" y="26009"/>
                </a:lnTo>
                <a:lnTo>
                  <a:pt x="0" y="0"/>
                </a:lnTo>
                <a:lnTo>
                  <a:pt x="3352" y="0"/>
                </a:lnTo>
                <a:lnTo>
                  <a:pt x="3352" y="20205"/>
                </a:lnTo>
                <a:lnTo>
                  <a:pt x="6248" y="18084"/>
                </a:lnTo>
                <a:lnTo>
                  <a:pt x="9372" y="16408"/>
                </a:lnTo>
                <a:lnTo>
                  <a:pt x="9372" y="19532"/>
                </a:lnTo>
                <a:lnTo>
                  <a:pt x="5245" y="22212"/>
                </a:lnTo>
                <a:lnTo>
                  <a:pt x="3797" y="23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509229" y="5861575"/>
            <a:ext cx="3009" cy="3797"/>
          </a:xfrm>
          <a:custGeom>
            <a:avLst/>
            <a:gdLst/>
            <a:ahLst/>
            <a:cxnLst/>
            <a:rect l="l" t="t" r="r" b="b"/>
            <a:pathLst>
              <a:path w="3009" h="3797">
                <a:moveTo>
                  <a:pt x="0" y="3797"/>
                </a:moveTo>
                <a:lnTo>
                  <a:pt x="330" y="3124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514701" y="5966710"/>
            <a:ext cx="330" cy="3009"/>
          </a:xfrm>
          <a:custGeom>
            <a:avLst/>
            <a:gdLst/>
            <a:ahLst/>
            <a:cxnLst/>
            <a:rect l="l" t="t" r="r" b="b"/>
            <a:pathLst>
              <a:path w="330" h="3009">
                <a:moveTo>
                  <a:pt x="330" y="3009"/>
                </a:moveTo>
                <a:lnTo>
                  <a:pt x="330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511679" y="5969273"/>
            <a:ext cx="3352" cy="8928"/>
          </a:xfrm>
          <a:custGeom>
            <a:avLst/>
            <a:gdLst/>
            <a:ahLst/>
            <a:cxnLst/>
            <a:rect l="l" t="t" r="r" b="b"/>
            <a:pathLst>
              <a:path w="3352" h="8928">
                <a:moveTo>
                  <a:pt x="3352" y="0"/>
                </a:moveTo>
                <a:lnTo>
                  <a:pt x="2908" y="4470"/>
                </a:lnTo>
                <a:lnTo>
                  <a:pt x="1676" y="7137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513355" y="5974963"/>
            <a:ext cx="673" cy="1447"/>
          </a:xfrm>
          <a:custGeom>
            <a:avLst/>
            <a:gdLst/>
            <a:ahLst/>
            <a:cxnLst/>
            <a:rect l="l" t="t" r="r" b="b"/>
            <a:pathLst>
              <a:path w="673" h="1447">
                <a:moveTo>
                  <a:pt x="673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514357" y="5965371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516366" y="5961453"/>
            <a:ext cx="1790" cy="4025"/>
          </a:xfrm>
          <a:custGeom>
            <a:avLst/>
            <a:gdLst/>
            <a:ahLst/>
            <a:cxnLst/>
            <a:rect l="l" t="t" r="r" b="b"/>
            <a:pathLst>
              <a:path w="1790" h="4025">
                <a:moveTo>
                  <a:pt x="1790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512128" y="5957888"/>
            <a:ext cx="3352" cy="2679"/>
          </a:xfrm>
          <a:custGeom>
            <a:avLst/>
            <a:gdLst/>
            <a:ahLst/>
            <a:cxnLst/>
            <a:rect l="l" t="t" r="r" b="b"/>
            <a:pathLst>
              <a:path w="3352" h="2679">
                <a:moveTo>
                  <a:pt x="0" y="0"/>
                </a:moveTo>
                <a:lnTo>
                  <a:pt x="1676" y="889"/>
                </a:lnTo>
                <a:lnTo>
                  <a:pt x="3352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521618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499519" y="5870506"/>
            <a:ext cx="18199" cy="31127"/>
          </a:xfrm>
          <a:custGeom>
            <a:avLst/>
            <a:gdLst/>
            <a:ahLst/>
            <a:cxnLst/>
            <a:rect l="l" t="t" r="r" b="b"/>
            <a:pathLst>
              <a:path w="18199" h="31127">
                <a:moveTo>
                  <a:pt x="0" y="0"/>
                </a:moveTo>
                <a:lnTo>
                  <a:pt x="18199" y="0"/>
                </a:lnTo>
                <a:lnTo>
                  <a:pt x="18199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517711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433562" y="5870506"/>
            <a:ext cx="18186" cy="31127"/>
          </a:xfrm>
          <a:custGeom>
            <a:avLst/>
            <a:gdLst/>
            <a:ahLst/>
            <a:cxnLst/>
            <a:rect l="l" t="t" r="r" b="b"/>
            <a:pathLst>
              <a:path w="18186" h="31127">
                <a:moveTo>
                  <a:pt x="0" y="0"/>
                </a:moveTo>
                <a:lnTo>
                  <a:pt x="18186" y="0"/>
                </a:lnTo>
                <a:lnTo>
                  <a:pt x="18186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451755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69900" y="163042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25461" y="1703898"/>
            <a:ext cx="1693595" cy="1196492"/>
          </a:xfrm>
          <a:custGeom>
            <a:avLst/>
            <a:gdLst/>
            <a:ahLst/>
            <a:cxnLst/>
            <a:rect l="l" t="t" r="r" b="b"/>
            <a:pathLst>
              <a:path w="1693595" h="1196492">
                <a:moveTo>
                  <a:pt x="0" y="1196492"/>
                </a:moveTo>
                <a:lnTo>
                  <a:pt x="1693595" y="1196492"/>
                </a:lnTo>
                <a:lnTo>
                  <a:pt x="1693595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25461" y="2631607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25461" y="2362828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725461" y="2094050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25461" y="1825273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193651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09253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24864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771669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887276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02881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93648" y="1859965"/>
            <a:ext cx="289013" cy="202298"/>
          </a:xfrm>
          <a:custGeom>
            <a:avLst/>
            <a:gdLst/>
            <a:ahLst/>
            <a:cxnLst/>
            <a:rect l="l" t="t" r="r" b="b"/>
            <a:pathLst>
              <a:path w="289013" h="202298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20229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71665" y="1859965"/>
            <a:ext cx="289013" cy="196519"/>
          </a:xfrm>
          <a:custGeom>
            <a:avLst/>
            <a:gdLst/>
            <a:ahLst/>
            <a:cxnLst/>
            <a:rect l="l" t="t" r="r" b="b"/>
            <a:pathLst>
              <a:path w="289013" h="196519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19365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20820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4798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75145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02316" y="2397509"/>
            <a:ext cx="63576" cy="196532"/>
          </a:xfrm>
          <a:custGeom>
            <a:avLst/>
            <a:gdLst/>
            <a:ahLst/>
            <a:cxnLst/>
            <a:rect l="l" t="t" r="r" b="b"/>
            <a:pathLst>
              <a:path w="63576" h="196532">
                <a:moveTo>
                  <a:pt x="63576" y="196532"/>
                </a:moveTo>
                <a:lnTo>
                  <a:pt x="63576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82662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60679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65892" y="2594042"/>
            <a:ext cx="572236" cy="0"/>
          </a:xfrm>
          <a:custGeom>
            <a:avLst/>
            <a:gdLst/>
            <a:ahLst/>
            <a:cxnLst/>
            <a:rect l="l" t="t" r="r" b="b"/>
            <a:pathLst>
              <a:path w="572236">
                <a:moveTo>
                  <a:pt x="0" y="0"/>
                </a:moveTo>
                <a:lnTo>
                  <a:pt x="57223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82662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60679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193651" y="2669183"/>
            <a:ext cx="1144485" cy="0"/>
          </a:xfrm>
          <a:custGeom>
            <a:avLst/>
            <a:gdLst/>
            <a:ahLst/>
            <a:cxnLst/>
            <a:rect l="l" t="t" r="r" b="b"/>
            <a:pathLst>
              <a:path w="1144485">
                <a:moveTo>
                  <a:pt x="0" y="0"/>
                </a:moveTo>
                <a:lnTo>
                  <a:pt x="1144485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19365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51449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309260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367070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8">
                <a:moveTo>
                  <a:pt x="0" y="0"/>
                </a:moveTo>
                <a:lnTo>
                  <a:pt x="4622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855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8266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4046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9826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5607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713882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71667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2947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8727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45085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7">
                <a:moveTo>
                  <a:pt x="0" y="0"/>
                </a:moveTo>
                <a:lnTo>
                  <a:pt x="4622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00288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60680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18478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76276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234086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29189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25461" y="1703890"/>
            <a:ext cx="1693595" cy="121386"/>
          </a:xfrm>
          <a:custGeom>
            <a:avLst/>
            <a:gdLst/>
            <a:ahLst/>
            <a:cxnLst/>
            <a:rect l="l" t="t" r="r" b="b"/>
            <a:pathLst>
              <a:path w="1693595" h="121386">
                <a:moveTo>
                  <a:pt x="0" y="121386"/>
                </a:moveTo>
                <a:lnTo>
                  <a:pt x="1693595" y="121386"/>
                </a:lnTo>
                <a:lnTo>
                  <a:pt x="1693595" y="0"/>
                </a:lnTo>
                <a:lnTo>
                  <a:pt x="0" y="0"/>
                </a:lnTo>
                <a:lnTo>
                  <a:pt x="0" y="121386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25461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933547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17374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17370" y="263161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17370" y="236283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17370" y="2094054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17370" y="1825275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25461" y="3706729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25461" y="3437954"/>
            <a:ext cx="1693595" cy="268770"/>
          </a:xfrm>
          <a:custGeom>
            <a:avLst/>
            <a:gdLst/>
            <a:ahLst/>
            <a:cxnLst/>
            <a:rect l="l" t="t" r="r" b="b"/>
            <a:pathLst>
              <a:path w="1693595" h="268770">
                <a:moveTo>
                  <a:pt x="0" y="268770"/>
                </a:moveTo>
                <a:lnTo>
                  <a:pt x="1693595" y="268770"/>
                </a:lnTo>
                <a:lnTo>
                  <a:pt x="1693595" y="0"/>
                </a:lnTo>
                <a:lnTo>
                  <a:pt x="0" y="0"/>
                </a:lnTo>
                <a:lnTo>
                  <a:pt x="0" y="268770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25461" y="3169171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25461" y="2900386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93659" y="3206749"/>
            <a:ext cx="17335" cy="196519"/>
          </a:xfrm>
          <a:custGeom>
            <a:avLst/>
            <a:gdLst/>
            <a:ahLst/>
            <a:cxnLst/>
            <a:rect l="l" t="t" r="r" b="b"/>
            <a:pathLst>
              <a:path w="17335" h="196519">
                <a:moveTo>
                  <a:pt x="17335" y="196519"/>
                </a:moveTo>
                <a:lnTo>
                  <a:pt x="17335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93651" y="3472638"/>
            <a:ext cx="1156030" cy="196519"/>
          </a:xfrm>
          <a:custGeom>
            <a:avLst/>
            <a:gdLst/>
            <a:ahLst/>
            <a:cxnLst/>
            <a:rect l="l" t="t" r="r" b="b"/>
            <a:pathLst>
              <a:path w="1156030" h="196519">
                <a:moveTo>
                  <a:pt x="0" y="196519"/>
                </a:moveTo>
                <a:lnTo>
                  <a:pt x="0" y="0"/>
                </a:lnTo>
                <a:lnTo>
                  <a:pt x="144500" y="0"/>
                </a:lnTo>
                <a:lnTo>
                  <a:pt x="144500" y="196519"/>
                </a:lnTo>
                <a:lnTo>
                  <a:pt x="289013" y="196519"/>
                </a:lnTo>
                <a:lnTo>
                  <a:pt x="289013" y="0"/>
                </a:lnTo>
                <a:lnTo>
                  <a:pt x="433514" y="0"/>
                </a:lnTo>
                <a:lnTo>
                  <a:pt x="433514" y="196519"/>
                </a:lnTo>
                <a:lnTo>
                  <a:pt x="578015" y="196519"/>
                </a:lnTo>
                <a:lnTo>
                  <a:pt x="578015" y="0"/>
                </a:lnTo>
                <a:lnTo>
                  <a:pt x="722528" y="0"/>
                </a:lnTo>
                <a:lnTo>
                  <a:pt x="722528" y="196519"/>
                </a:lnTo>
                <a:lnTo>
                  <a:pt x="867029" y="196519"/>
                </a:lnTo>
                <a:lnTo>
                  <a:pt x="867029" y="0"/>
                </a:lnTo>
                <a:lnTo>
                  <a:pt x="1011529" y="0"/>
                </a:lnTo>
                <a:lnTo>
                  <a:pt x="1011529" y="196519"/>
                </a:lnTo>
                <a:lnTo>
                  <a:pt x="115603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10993" y="3403269"/>
            <a:ext cx="1138694" cy="0"/>
          </a:xfrm>
          <a:custGeom>
            <a:avLst/>
            <a:gdLst/>
            <a:ahLst/>
            <a:cxnLst/>
            <a:rect l="l" t="t" r="r" b="b"/>
            <a:pathLst>
              <a:path w="1138694">
                <a:moveTo>
                  <a:pt x="1138694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25461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933547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517374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17370" y="3706727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17370" y="343795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517370" y="316917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31504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36995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393073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2486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488446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543357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566479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598271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661850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16759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73988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77167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835259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890170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91329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4508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00866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06357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086694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11848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82063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36974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219667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251458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19665" y="2940842"/>
            <a:ext cx="1112697" cy="132956"/>
          </a:xfrm>
          <a:custGeom>
            <a:avLst/>
            <a:gdLst/>
            <a:ahLst/>
            <a:cxnLst/>
            <a:rect l="l" t="t" r="r" b="b"/>
            <a:pathLst>
              <a:path w="1112697" h="132956">
                <a:moveTo>
                  <a:pt x="0" y="132956"/>
                </a:moveTo>
                <a:lnTo>
                  <a:pt x="0" y="0"/>
                </a:lnTo>
                <a:lnTo>
                  <a:pt x="1112697" y="0"/>
                </a:lnTo>
                <a:lnTo>
                  <a:pt x="1112697" y="132956"/>
                </a:lnTo>
                <a:lnTo>
                  <a:pt x="1046213" y="13295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193651" y="3741407"/>
            <a:ext cx="0" cy="202311"/>
          </a:xfrm>
          <a:custGeom>
            <a:avLst/>
            <a:gdLst/>
            <a:ahLst/>
            <a:cxnLst/>
            <a:rect l="l" t="t" r="r" b="b"/>
            <a:pathLst>
              <a:path h="202311">
                <a:moveTo>
                  <a:pt x="0" y="20231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193650" y="3741412"/>
            <a:ext cx="867029" cy="196519"/>
          </a:xfrm>
          <a:custGeom>
            <a:avLst/>
            <a:gdLst/>
            <a:ahLst/>
            <a:cxnLst/>
            <a:rect l="l" t="t" r="r" b="b"/>
            <a:pathLst>
              <a:path w="867028" h="196519">
                <a:moveTo>
                  <a:pt x="867028" y="196519"/>
                </a:moveTo>
                <a:lnTo>
                  <a:pt x="578015" y="196519"/>
                </a:lnTo>
                <a:lnTo>
                  <a:pt x="578015" y="0"/>
                </a:ln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060679" y="393793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13471" y="1780843"/>
            <a:ext cx="13004" cy="0"/>
          </a:xfrm>
          <a:custGeom>
            <a:avLst/>
            <a:gdLst/>
            <a:ahLst/>
            <a:cxnLst/>
            <a:rect l="l" t="t" r="r" b="b"/>
            <a:pathLst>
              <a:path w="13004">
                <a:moveTo>
                  <a:pt x="0" y="0"/>
                </a:moveTo>
                <a:lnTo>
                  <a:pt x="1300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13471" y="1741829"/>
            <a:ext cx="6502" cy="39014"/>
          </a:xfrm>
          <a:custGeom>
            <a:avLst/>
            <a:gdLst/>
            <a:ahLst/>
            <a:cxnLst/>
            <a:rect l="l" t="t" r="r" b="b"/>
            <a:pathLst>
              <a:path w="6502" h="39014">
                <a:moveTo>
                  <a:pt x="6502" y="39014"/>
                </a:moveTo>
                <a:lnTo>
                  <a:pt x="6502" y="0"/>
                </a:lnTo>
                <a:lnTo>
                  <a:pt x="0" y="650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803492" y="1741829"/>
            <a:ext cx="26009" cy="39014"/>
          </a:xfrm>
          <a:custGeom>
            <a:avLst/>
            <a:gdLst/>
            <a:ahLst/>
            <a:cxnLst/>
            <a:rect l="l" t="t" r="r" b="b"/>
            <a:pathLst>
              <a:path w="26009" h="39014">
                <a:moveTo>
                  <a:pt x="26009" y="39014"/>
                </a:moveTo>
                <a:lnTo>
                  <a:pt x="0" y="39014"/>
                </a:lnTo>
                <a:lnTo>
                  <a:pt x="22758" y="16256"/>
                </a:lnTo>
                <a:lnTo>
                  <a:pt x="26009" y="9753"/>
                </a:lnTo>
                <a:lnTo>
                  <a:pt x="22758" y="3251"/>
                </a:lnTo>
                <a:lnTo>
                  <a:pt x="16256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488446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60" y="3251"/>
                </a:lnTo>
                <a:lnTo>
                  <a:pt x="32512" y="9753"/>
                </a:lnTo>
                <a:lnTo>
                  <a:pt x="29260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54046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16255" y="0"/>
                </a:lnTo>
                <a:lnTo>
                  <a:pt x="32511" y="39014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546968" y="1761694"/>
            <a:ext cx="19507" cy="0"/>
          </a:xfrm>
          <a:custGeom>
            <a:avLst/>
            <a:gdLst/>
            <a:ahLst/>
            <a:cxnLst/>
            <a:rect l="l" t="t" r="r" b="b"/>
            <a:pathLst>
              <a:path w="19507">
                <a:moveTo>
                  <a:pt x="0" y="0"/>
                </a:moveTo>
                <a:lnTo>
                  <a:pt x="1950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08741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592485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60773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644504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69653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696536" y="175844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96536" y="1777950"/>
            <a:ext cx="32511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748542" y="1738936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73" y="3251"/>
                </a:lnTo>
                <a:lnTo>
                  <a:pt x="32524" y="9753"/>
                </a:lnTo>
                <a:lnTo>
                  <a:pt x="29273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771301" y="1758443"/>
            <a:ext cx="9766" cy="19507"/>
          </a:xfrm>
          <a:custGeom>
            <a:avLst/>
            <a:gdLst/>
            <a:ahLst/>
            <a:cxnLst/>
            <a:rect l="l" t="t" r="r" b="b"/>
            <a:pathLst>
              <a:path w="9766" h="19507">
                <a:moveTo>
                  <a:pt x="0" y="0"/>
                </a:moveTo>
                <a:lnTo>
                  <a:pt x="9766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800574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39014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554942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606961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606961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658980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658980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51468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3487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03487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55506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5550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751468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03487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03487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55506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5550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549163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601182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751468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03487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751468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03487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49163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01182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549163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01182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0118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53202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5320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029278" y="1761335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0" y="16255"/>
                </a:moveTo>
                <a:lnTo>
                  <a:pt x="6502" y="19507"/>
                </a:lnTo>
                <a:lnTo>
                  <a:pt x="13004" y="19507"/>
                </a:lnTo>
                <a:lnTo>
                  <a:pt x="19507" y="16255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29278" y="1741827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13004" y="19507"/>
                </a:moveTo>
                <a:lnTo>
                  <a:pt x="19507" y="16256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71117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023136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02313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075155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075155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71117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023136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02313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075155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075155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71117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023136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23136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075155" y="248169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075155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68224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020243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20243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72262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072262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54942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06961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1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06961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58980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58980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51468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15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15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03487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803487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55506" y="3019257"/>
            <a:ext cx="32524" cy="39001"/>
          </a:xfrm>
          <a:custGeom>
            <a:avLst/>
            <a:gdLst/>
            <a:ahLst/>
            <a:cxnLst/>
            <a:rect l="l" t="t" r="r" b="b"/>
            <a:pathLst>
              <a:path w="32524" h="39001">
                <a:moveTo>
                  <a:pt x="0" y="39001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855506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51468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803487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803487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855506" y="3290919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855506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9163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01182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751468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803487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751468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803487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49163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601182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49163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601182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60118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53202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5320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971117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23136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39001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971117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23136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971117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23136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968224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20243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335272" y="3146050"/>
            <a:ext cx="11557" cy="0"/>
          </a:xfrm>
          <a:custGeom>
            <a:avLst/>
            <a:gdLst/>
            <a:ahLst/>
            <a:cxnLst/>
            <a:rect l="l" t="t" r="r" b="b"/>
            <a:pathLst>
              <a:path w="11556">
                <a:moveTo>
                  <a:pt x="0" y="0"/>
                </a:moveTo>
                <a:lnTo>
                  <a:pt x="1155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335272" y="3111366"/>
            <a:ext cx="5778" cy="34683"/>
          </a:xfrm>
          <a:custGeom>
            <a:avLst/>
            <a:gdLst/>
            <a:ahLst/>
            <a:cxnLst/>
            <a:rect l="l" t="t" r="r" b="b"/>
            <a:pathLst>
              <a:path w="5778" h="34683">
                <a:moveTo>
                  <a:pt x="5778" y="34683"/>
                </a:moveTo>
                <a:lnTo>
                  <a:pt x="5778" y="0"/>
                </a:lnTo>
                <a:lnTo>
                  <a:pt x="0" y="577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505782" y="3111366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23126" y="34683"/>
                </a:moveTo>
                <a:lnTo>
                  <a:pt x="0" y="34683"/>
                </a:lnTo>
                <a:lnTo>
                  <a:pt x="20231" y="14439"/>
                </a:lnTo>
                <a:lnTo>
                  <a:pt x="23126" y="8674"/>
                </a:lnTo>
                <a:lnTo>
                  <a:pt x="20231" y="2895"/>
                </a:lnTo>
                <a:lnTo>
                  <a:pt x="14452" y="0"/>
                </a:lnTo>
                <a:lnTo>
                  <a:pt x="5791" y="0"/>
                </a:lnTo>
                <a:lnTo>
                  <a:pt x="0" y="2895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679192" y="3128705"/>
            <a:ext cx="20231" cy="17348"/>
          </a:xfrm>
          <a:custGeom>
            <a:avLst/>
            <a:gdLst/>
            <a:ahLst/>
            <a:cxnLst/>
            <a:rect l="l" t="t" r="r" b="b"/>
            <a:pathLst>
              <a:path w="20231" h="17348">
                <a:moveTo>
                  <a:pt x="0" y="14452"/>
                </a:moveTo>
                <a:lnTo>
                  <a:pt x="5778" y="17348"/>
                </a:lnTo>
                <a:lnTo>
                  <a:pt x="11557" y="17348"/>
                </a:lnTo>
                <a:lnTo>
                  <a:pt x="17335" y="14452"/>
                </a:lnTo>
                <a:lnTo>
                  <a:pt x="20231" y="8674"/>
                </a:lnTo>
                <a:lnTo>
                  <a:pt x="17335" y="2895"/>
                </a:lnTo>
                <a:lnTo>
                  <a:pt x="11557" y="0"/>
                </a:lnTo>
                <a:lnTo>
                  <a:pt x="577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79192" y="3111370"/>
            <a:ext cx="20231" cy="17335"/>
          </a:xfrm>
          <a:custGeom>
            <a:avLst/>
            <a:gdLst/>
            <a:ahLst/>
            <a:cxnLst/>
            <a:rect l="l" t="t" r="r" b="b"/>
            <a:pathLst>
              <a:path w="20231" h="17335">
                <a:moveTo>
                  <a:pt x="11557" y="17335"/>
                </a:moveTo>
                <a:lnTo>
                  <a:pt x="17335" y="14452"/>
                </a:lnTo>
                <a:lnTo>
                  <a:pt x="20231" y="8661"/>
                </a:lnTo>
                <a:lnTo>
                  <a:pt x="17335" y="2882"/>
                </a:lnTo>
                <a:lnTo>
                  <a:pt x="11557" y="0"/>
                </a:lnTo>
                <a:lnTo>
                  <a:pt x="5778" y="0"/>
                </a:lnTo>
                <a:lnTo>
                  <a:pt x="0" y="288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52597" y="3111366"/>
            <a:ext cx="23113" cy="34683"/>
          </a:xfrm>
          <a:custGeom>
            <a:avLst/>
            <a:gdLst/>
            <a:ahLst/>
            <a:cxnLst/>
            <a:rect l="l" t="t" r="r" b="b"/>
            <a:pathLst>
              <a:path w="23113" h="34683">
                <a:moveTo>
                  <a:pt x="14452" y="34683"/>
                </a:moveTo>
                <a:lnTo>
                  <a:pt x="14452" y="0"/>
                </a:lnTo>
                <a:lnTo>
                  <a:pt x="0" y="23126"/>
                </a:lnTo>
                <a:lnTo>
                  <a:pt x="23114" y="2312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023110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31788"/>
                </a:moveTo>
                <a:lnTo>
                  <a:pt x="5778" y="34683"/>
                </a:lnTo>
                <a:lnTo>
                  <a:pt x="14452" y="34683"/>
                </a:lnTo>
                <a:lnTo>
                  <a:pt x="20243" y="31788"/>
                </a:lnTo>
                <a:lnTo>
                  <a:pt x="23126" y="26009"/>
                </a:lnTo>
                <a:lnTo>
                  <a:pt x="23126" y="23114"/>
                </a:lnTo>
                <a:lnTo>
                  <a:pt x="20243" y="17335"/>
                </a:lnTo>
                <a:lnTo>
                  <a:pt x="14452" y="14452"/>
                </a:lnTo>
                <a:lnTo>
                  <a:pt x="0" y="14452"/>
                </a:lnTo>
                <a:lnTo>
                  <a:pt x="0" y="0"/>
                </a:lnTo>
                <a:lnTo>
                  <a:pt x="2312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199405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26009"/>
                </a:moveTo>
                <a:lnTo>
                  <a:pt x="2895" y="20218"/>
                </a:lnTo>
                <a:lnTo>
                  <a:pt x="8674" y="17335"/>
                </a:lnTo>
                <a:lnTo>
                  <a:pt x="14452" y="17335"/>
                </a:lnTo>
                <a:lnTo>
                  <a:pt x="20243" y="20218"/>
                </a:lnTo>
                <a:lnTo>
                  <a:pt x="23126" y="26009"/>
                </a:lnTo>
                <a:lnTo>
                  <a:pt x="20243" y="31788"/>
                </a:lnTo>
                <a:lnTo>
                  <a:pt x="14452" y="34683"/>
                </a:lnTo>
                <a:lnTo>
                  <a:pt x="8674" y="34683"/>
                </a:lnTo>
                <a:lnTo>
                  <a:pt x="2895" y="31788"/>
                </a:lnTo>
                <a:lnTo>
                  <a:pt x="0" y="26009"/>
                </a:lnTo>
                <a:lnTo>
                  <a:pt x="0" y="17335"/>
                </a:lnTo>
                <a:lnTo>
                  <a:pt x="2895" y="8674"/>
                </a:lnTo>
                <a:lnTo>
                  <a:pt x="8674" y="2882"/>
                </a:lnTo>
                <a:lnTo>
                  <a:pt x="1445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7997" y="1993972"/>
            <a:ext cx="860717" cy="895273"/>
          </a:xfrm>
          <a:custGeom>
            <a:avLst/>
            <a:gdLst/>
            <a:ahLst/>
            <a:cxnLst/>
            <a:rect l="l" t="t" r="r" b="b"/>
            <a:pathLst>
              <a:path w="860717" h="895273">
                <a:moveTo>
                  <a:pt x="266" y="324599"/>
                </a:moveTo>
                <a:lnTo>
                  <a:pt x="0" y="790905"/>
                </a:lnTo>
                <a:lnTo>
                  <a:pt x="82130" y="791337"/>
                </a:lnTo>
                <a:lnTo>
                  <a:pt x="82600" y="894499"/>
                </a:lnTo>
                <a:lnTo>
                  <a:pt x="197777" y="894499"/>
                </a:lnTo>
                <a:lnTo>
                  <a:pt x="198208" y="791337"/>
                </a:lnTo>
                <a:lnTo>
                  <a:pt x="371957" y="791337"/>
                </a:lnTo>
                <a:lnTo>
                  <a:pt x="372389" y="894499"/>
                </a:lnTo>
                <a:lnTo>
                  <a:pt x="487553" y="894499"/>
                </a:lnTo>
                <a:lnTo>
                  <a:pt x="488035" y="791337"/>
                </a:lnTo>
                <a:lnTo>
                  <a:pt x="662520" y="791337"/>
                </a:lnTo>
                <a:lnTo>
                  <a:pt x="662952" y="894499"/>
                </a:lnTo>
                <a:lnTo>
                  <a:pt x="778116" y="895273"/>
                </a:lnTo>
                <a:lnTo>
                  <a:pt x="778598" y="791337"/>
                </a:lnTo>
                <a:lnTo>
                  <a:pt x="859980" y="790905"/>
                </a:lnTo>
                <a:lnTo>
                  <a:pt x="860679" y="573862"/>
                </a:lnTo>
                <a:lnTo>
                  <a:pt x="860717" y="104368"/>
                </a:lnTo>
                <a:lnTo>
                  <a:pt x="778598" y="103898"/>
                </a:lnTo>
                <a:lnTo>
                  <a:pt x="778116" y="736"/>
                </a:lnTo>
                <a:lnTo>
                  <a:pt x="662952" y="736"/>
                </a:lnTo>
                <a:lnTo>
                  <a:pt x="662520" y="103898"/>
                </a:lnTo>
                <a:lnTo>
                  <a:pt x="488772" y="103898"/>
                </a:lnTo>
                <a:lnTo>
                  <a:pt x="488340" y="736"/>
                </a:lnTo>
                <a:lnTo>
                  <a:pt x="373164" y="736"/>
                </a:lnTo>
                <a:lnTo>
                  <a:pt x="372694" y="103898"/>
                </a:lnTo>
                <a:lnTo>
                  <a:pt x="198208" y="103898"/>
                </a:lnTo>
                <a:lnTo>
                  <a:pt x="197777" y="736"/>
                </a:lnTo>
                <a:lnTo>
                  <a:pt x="82600" y="0"/>
                </a:lnTo>
                <a:lnTo>
                  <a:pt x="82130" y="103898"/>
                </a:lnTo>
                <a:lnTo>
                  <a:pt x="736" y="104368"/>
                </a:lnTo>
                <a:lnTo>
                  <a:pt x="266" y="3245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732" y="2098641"/>
            <a:ext cx="859243" cy="685888"/>
          </a:xfrm>
          <a:custGeom>
            <a:avLst/>
            <a:gdLst/>
            <a:ahLst/>
            <a:cxnLst/>
            <a:rect l="l" t="t" r="r" b="b"/>
            <a:pathLst>
              <a:path w="859243" h="685888">
                <a:moveTo>
                  <a:pt x="859205" y="468464"/>
                </a:moveTo>
                <a:lnTo>
                  <a:pt x="859243" y="431"/>
                </a:lnTo>
                <a:lnTo>
                  <a:pt x="776909" y="0"/>
                </a:lnTo>
                <a:lnTo>
                  <a:pt x="82334" y="0"/>
                </a:lnTo>
                <a:lnTo>
                  <a:pt x="774" y="431"/>
                </a:lnTo>
                <a:lnTo>
                  <a:pt x="304" y="220713"/>
                </a:lnTo>
                <a:lnTo>
                  <a:pt x="0" y="685457"/>
                </a:lnTo>
                <a:lnTo>
                  <a:pt x="82334" y="685888"/>
                </a:lnTo>
                <a:lnTo>
                  <a:pt x="776909" y="685888"/>
                </a:lnTo>
                <a:lnTo>
                  <a:pt x="858469" y="685457"/>
                </a:lnTo>
                <a:lnTo>
                  <a:pt x="859205" y="46846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1073" y="1994710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3918" y="774"/>
                </a:moveTo>
                <a:lnTo>
                  <a:pt x="253" y="0"/>
                </a:lnTo>
                <a:lnTo>
                  <a:pt x="0" y="103936"/>
                </a:lnTo>
                <a:lnTo>
                  <a:pt x="114223" y="103936"/>
                </a:lnTo>
                <a:lnTo>
                  <a:pt x="113918" y="77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191418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6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01632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1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191418" y="2784532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69" y="103936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00856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304" y="103200"/>
                </a:lnTo>
                <a:lnTo>
                  <a:pt x="11396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11070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1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24076" y="2118640"/>
            <a:ext cx="108432" cy="116382"/>
          </a:xfrm>
          <a:custGeom>
            <a:avLst/>
            <a:gdLst/>
            <a:ahLst/>
            <a:cxnLst/>
            <a:rect l="l" t="t" r="r" b="b"/>
            <a:pathLst>
              <a:path w="108432" h="116382">
                <a:moveTo>
                  <a:pt x="72402" y="2209"/>
                </a:moveTo>
                <a:lnTo>
                  <a:pt x="58102" y="0"/>
                </a:lnTo>
                <a:lnTo>
                  <a:pt x="47345" y="0"/>
                </a:lnTo>
                <a:lnTo>
                  <a:pt x="33820" y="2984"/>
                </a:lnTo>
                <a:lnTo>
                  <a:pt x="20993" y="10413"/>
                </a:lnTo>
                <a:lnTo>
                  <a:pt x="10109" y="22034"/>
                </a:lnTo>
                <a:lnTo>
                  <a:pt x="3238" y="36982"/>
                </a:lnTo>
                <a:lnTo>
                  <a:pt x="0" y="58585"/>
                </a:lnTo>
                <a:lnTo>
                  <a:pt x="2501" y="77381"/>
                </a:lnTo>
                <a:lnTo>
                  <a:pt x="10845" y="95262"/>
                </a:lnTo>
                <a:lnTo>
                  <a:pt x="21386" y="105803"/>
                </a:lnTo>
                <a:lnTo>
                  <a:pt x="35547" y="113410"/>
                </a:lnTo>
                <a:lnTo>
                  <a:pt x="52870" y="116382"/>
                </a:lnTo>
                <a:lnTo>
                  <a:pt x="55600" y="116382"/>
                </a:lnTo>
                <a:lnTo>
                  <a:pt x="74599" y="112839"/>
                </a:lnTo>
                <a:lnTo>
                  <a:pt x="88607" y="105028"/>
                </a:lnTo>
                <a:lnTo>
                  <a:pt x="96469" y="96380"/>
                </a:lnTo>
                <a:lnTo>
                  <a:pt x="99402" y="91846"/>
                </a:lnTo>
                <a:lnTo>
                  <a:pt x="105448" y="79108"/>
                </a:lnTo>
                <a:lnTo>
                  <a:pt x="108432" y="57111"/>
                </a:lnTo>
                <a:lnTo>
                  <a:pt x="104673" y="34518"/>
                </a:lnTo>
                <a:lnTo>
                  <a:pt x="97243" y="20180"/>
                </a:lnTo>
                <a:lnTo>
                  <a:pt x="86652" y="9728"/>
                </a:lnTo>
                <a:lnTo>
                  <a:pt x="72402" y="220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53247" y="2120066"/>
            <a:ext cx="87388" cy="113703"/>
          </a:xfrm>
          <a:custGeom>
            <a:avLst/>
            <a:gdLst/>
            <a:ahLst/>
            <a:cxnLst/>
            <a:rect l="l" t="t" r="r" b="b"/>
            <a:pathLst>
              <a:path w="87388" h="113703">
                <a:moveTo>
                  <a:pt x="87388" y="113703"/>
                </a:moveTo>
                <a:lnTo>
                  <a:pt x="87388" y="50"/>
                </a:lnTo>
                <a:lnTo>
                  <a:pt x="72059" y="50"/>
                </a:lnTo>
                <a:lnTo>
                  <a:pt x="71627" y="84416"/>
                </a:lnTo>
                <a:lnTo>
                  <a:pt x="70929" y="84251"/>
                </a:lnTo>
                <a:lnTo>
                  <a:pt x="17665" y="698"/>
                </a:lnTo>
                <a:lnTo>
                  <a:pt x="16840" y="0"/>
                </a:lnTo>
                <a:lnTo>
                  <a:pt x="0" y="50"/>
                </a:lnTo>
                <a:lnTo>
                  <a:pt x="0" y="113703"/>
                </a:lnTo>
                <a:lnTo>
                  <a:pt x="15290" y="113703"/>
                </a:lnTo>
                <a:lnTo>
                  <a:pt x="15976" y="28562"/>
                </a:lnTo>
                <a:lnTo>
                  <a:pt x="70624" y="113664"/>
                </a:lnTo>
                <a:lnTo>
                  <a:pt x="87388" y="11370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39067" y="2635925"/>
            <a:ext cx="73050" cy="114871"/>
          </a:xfrm>
          <a:custGeom>
            <a:avLst/>
            <a:gdLst/>
            <a:ahLst/>
            <a:cxnLst/>
            <a:rect l="l" t="t" r="r" b="b"/>
            <a:pathLst>
              <a:path w="73050" h="114871">
                <a:moveTo>
                  <a:pt x="5880" y="16408"/>
                </a:moveTo>
                <a:lnTo>
                  <a:pt x="2425" y="25704"/>
                </a:lnTo>
                <a:lnTo>
                  <a:pt x="2209" y="28727"/>
                </a:lnTo>
                <a:lnTo>
                  <a:pt x="3886" y="29337"/>
                </a:lnTo>
                <a:lnTo>
                  <a:pt x="15951" y="30276"/>
                </a:lnTo>
                <a:lnTo>
                  <a:pt x="19786" y="20561"/>
                </a:lnTo>
                <a:lnTo>
                  <a:pt x="24968" y="16027"/>
                </a:lnTo>
                <a:lnTo>
                  <a:pt x="27698" y="14249"/>
                </a:lnTo>
                <a:lnTo>
                  <a:pt x="31496" y="13525"/>
                </a:lnTo>
                <a:lnTo>
                  <a:pt x="40005" y="13525"/>
                </a:lnTo>
                <a:lnTo>
                  <a:pt x="43764" y="15036"/>
                </a:lnTo>
                <a:lnTo>
                  <a:pt x="49034" y="18745"/>
                </a:lnTo>
                <a:lnTo>
                  <a:pt x="51244" y="22555"/>
                </a:lnTo>
                <a:lnTo>
                  <a:pt x="52705" y="29248"/>
                </a:lnTo>
                <a:lnTo>
                  <a:pt x="52057" y="34823"/>
                </a:lnTo>
                <a:lnTo>
                  <a:pt x="49123" y="40132"/>
                </a:lnTo>
                <a:lnTo>
                  <a:pt x="41300" y="45097"/>
                </a:lnTo>
                <a:lnTo>
                  <a:pt x="29248" y="47307"/>
                </a:lnTo>
                <a:lnTo>
                  <a:pt x="27736" y="59613"/>
                </a:lnTo>
                <a:lnTo>
                  <a:pt x="33743" y="58572"/>
                </a:lnTo>
                <a:lnTo>
                  <a:pt x="44538" y="59270"/>
                </a:lnTo>
                <a:lnTo>
                  <a:pt x="49034" y="61556"/>
                </a:lnTo>
                <a:lnTo>
                  <a:pt x="53568" y="66001"/>
                </a:lnTo>
                <a:lnTo>
                  <a:pt x="56515" y="70586"/>
                </a:lnTo>
                <a:lnTo>
                  <a:pt x="58026" y="75857"/>
                </a:lnTo>
                <a:lnTo>
                  <a:pt x="58026" y="83591"/>
                </a:lnTo>
                <a:lnTo>
                  <a:pt x="57327" y="88125"/>
                </a:lnTo>
                <a:lnTo>
                  <a:pt x="54775" y="92354"/>
                </a:lnTo>
                <a:lnTo>
                  <a:pt x="51320" y="96418"/>
                </a:lnTo>
                <a:lnTo>
                  <a:pt x="47523" y="99364"/>
                </a:lnTo>
                <a:lnTo>
                  <a:pt x="41516" y="101600"/>
                </a:lnTo>
                <a:lnTo>
                  <a:pt x="34785" y="102171"/>
                </a:lnTo>
                <a:lnTo>
                  <a:pt x="27952" y="100660"/>
                </a:lnTo>
                <a:lnTo>
                  <a:pt x="24282" y="99060"/>
                </a:lnTo>
                <a:lnTo>
                  <a:pt x="21297" y="96812"/>
                </a:lnTo>
                <a:lnTo>
                  <a:pt x="17462" y="90893"/>
                </a:lnTo>
                <a:lnTo>
                  <a:pt x="14427" y="81813"/>
                </a:lnTo>
                <a:lnTo>
                  <a:pt x="0" y="83248"/>
                </a:lnTo>
                <a:lnTo>
                  <a:pt x="1689" y="91668"/>
                </a:lnTo>
                <a:lnTo>
                  <a:pt x="6223" y="100609"/>
                </a:lnTo>
                <a:lnTo>
                  <a:pt x="13004" y="108089"/>
                </a:lnTo>
                <a:lnTo>
                  <a:pt x="22682" y="113449"/>
                </a:lnTo>
                <a:lnTo>
                  <a:pt x="31762" y="114871"/>
                </a:lnTo>
                <a:lnTo>
                  <a:pt x="39751" y="114871"/>
                </a:lnTo>
                <a:lnTo>
                  <a:pt x="48818" y="113449"/>
                </a:lnTo>
                <a:lnTo>
                  <a:pt x="58496" y="108089"/>
                </a:lnTo>
                <a:lnTo>
                  <a:pt x="65976" y="101307"/>
                </a:lnTo>
                <a:lnTo>
                  <a:pt x="70815" y="92621"/>
                </a:lnTo>
                <a:lnTo>
                  <a:pt x="73050" y="81343"/>
                </a:lnTo>
                <a:lnTo>
                  <a:pt x="73012" y="75857"/>
                </a:lnTo>
                <a:lnTo>
                  <a:pt x="70027" y="65316"/>
                </a:lnTo>
                <a:lnTo>
                  <a:pt x="64897" y="58496"/>
                </a:lnTo>
                <a:lnTo>
                  <a:pt x="60261" y="54813"/>
                </a:lnTo>
                <a:lnTo>
                  <a:pt x="52705" y="51714"/>
                </a:lnTo>
                <a:lnTo>
                  <a:pt x="52539" y="51066"/>
                </a:lnTo>
                <a:lnTo>
                  <a:pt x="58839" y="46875"/>
                </a:lnTo>
                <a:lnTo>
                  <a:pt x="63030" y="42075"/>
                </a:lnTo>
                <a:lnTo>
                  <a:pt x="66319" y="35547"/>
                </a:lnTo>
                <a:lnTo>
                  <a:pt x="67005" y="27038"/>
                </a:lnTo>
                <a:lnTo>
                  <a:pt x="65544" y="19519"/>
                </a:lnTo>
                <a:lnTo>
                  <a:pt x="60350" y="10414"/>
                </a:lnTo>
                <a:lnTo>
                  <a:pt x="56553" y="6743"/>
                </a:lnTo>
                <a:lnTo>
                  <a:pt x="46012" y="1511"/>
                </a:lnTo>
                <a:lnTo>
                  <a:pt x="36245" y="0"/>
                </a:lnTo>
                <a:lnTo>
                  <a:pt x="26225" y="736"/>
                </a:lnTo>
                <a:lnTo>
                  <a:pt x="17246" y="4495"/>
                </a:lnTo>
                <a:lnTo>
                  <a:pt x="11976" y="8255"/>
                </a:lnTo>
                <a:lnTo>
                  <a:pt x="5880" y="1640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8942" y="2635919"/>
            <a:ext cx="73863" cy="113664"/>
          </a:xfrm>
          <a:custGeom>
            <a:avLst/>
            <a:gdLst/>
            <a:ahLst/>
            <a:cxnLst/>
            <a:rect l="l" t="t" r="r" b="b"/>
            <a:pathLst>
              <a:path w="73863" h="113664">
                <a:moveTo>
                  <a:pt x="18707" y="99110"/>
                </a:moveTo>
                <a:lnTo>
                  <a:pt x="24358" y="92671"/>
                </a:lnTo>
                <a:lnTo>
                  <a:pt x="30276" y="87350"/>
                </a:lnTo>
                <a:lnTo>
                  <a:pt x="48374" y="71627"/>
                </a:lnTo>
                <a:lnTo>
                  <a:pt x="61810" y="58064"/>
                </a:lnTo>
                <a:lnTo>
                  <a:pt x="65570" y="52831"/>
                </a:lnTo>
                <a:lnTo>
                  <a:pt x="70891" y="43078"/>
                </a:lnTo>
                <a:lnTo>
                  <a:pt x="72313" y="34785"/>
                </a:lnTo>
                <a:lnTo>
                  <a:pt x="72313" y="27787"/>
                </a:lnTo>
                <a:lnTo>
                  <a:pt x="70840" y="20269"/>
                </a:lnTo>
                <a:lnTo>
                  <a:pt x="66433" y="11925"/>
                </a:lnTo>
                <a:lnTo>
                  <a:pt x="58839" y="5270"/>
                </a:lnTo>
                <a:lnTo>
                  <a:pt x="50584" y="1473"/>
                </a:lnTo>
                <a:lnTo>
                  <a:pt x="40779" y="0"/>
                </a:lnTo>
                <a:lnTo>
                  <a:pt x="35293" y="0"/>
                </a:lnTo>
                <a:lnTo>
                  <a:pt x="24015" y="1473"/>
                </a:lnTo>
                <a:lnTo>
                  <a:pt x="16764" y="4749"/>
                </a:lnTo>
                <a:lnTo>
                  <a:pt x="9321" y="10807"/>
                </a:lnTo>
                <a:lnTo>
                  <a:pt x="3975" y="19748"/>
                </a:lnTo>
                <a:lnTo>
                  <a:pt x="1422" y="31800"/>
                </a:lnTo>
                <a:lnTo>
                  <a:pt x="15201" y="33312"/>
                </a:lnTo>
                <a:lnTo>
                  <a:pt x="17576" y="24320"/>
                </a:lnTo>
                <a:lnTo>
                  <a:pt x="21336" y="19100"/>
                </a:lnTo>
                <a:lnTo>
                  <a:pt x="25006" y="15989"/>
                </a:lnTo>
                <a:lnTo>
                  <a:pt x="28511" y="14211"/>
                </a:lnTo>
                <a:lnTo>
                  <a:pt x="32308" y="13525"/>
                </a:lnTo>
                <a:lnTo>
                  <a:pt x="43840" y="13487"/>
                </a:lnTo>
                <a:lnTo>
                  <a:pt x="47561" y="15036"/>
                </a:lnTo>
                <a:lnTo>
                  <a:pt x="52870" y="18707"/>
                </a:lnTo>
                <a:lnTo>
                  <a:pt x="57365" y="25488"/>
                </a:lnTo>
                <a:lnTo>
                  <a:pt x="58051" y="30022"/>
                </a:lnTo>
                <a:lnTo>
                  <a:pt x="57365" y="37071"/>
                </a:lnTo>
                <a:lnTo>
                  <a:pt x="54305" y="43802"/>
                </a:lnTo>
                <a:lnTo>
                  <a:pt x="47561" y="52793"/>
                </a:lnTo>
                <a:lnTo>
                  <a:pt x="32956" y="66014"/>
                </a:lnTo>
                <a:lnTo>
                  <a:pt x="15328" y="82905"/>
                </a:lnTo>
                <a:lnTo>
                  <a:pt x="10845" y="86664"/>
                </a:lnTo>
                <a:lnTo>
                  <a:pt x="2159" y="101993"/>
                </a:lnTo>
                <a:lnTo>
                  <a:pt x="215" y="107619"/>
                </a:lnTo>
                <a:lnTo>
                  <a:pt x="0" y="113664"/>
                </a:lnTo>
                <a:lnTo>
                  <a:pt x="73863" y="113664"/>
                </a:lnTo>
                <a:lnTo>
                  <a:pt x="73863" y="99834"/>
                </a:lnTo>
                <a:lnTo>
                  <a:pt x="18707" y="9911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4663" y="2635886"/>
            <a:ext cx="40043" cy="113703"/>
          </a:xfrm>
          <a:custGeom>
            <a:avLst/>
            <a:gdLst/>
            <a:ahLst/>
            <a:cxnLst/>
            <a:rect l="l" t="t" r="r" b="b"/>
            <a:pathLst>
              <a:path w="40043" h="113703">
                <a:moveTo>
                  <a:pt x="0" y="27863"/>
                </a:moveTo>
                <a:lnTo>
                  <a:pt x="0" y="40906"/>
                </a:lnTo>
                <a:lnTo>
                  <a:pt x="2463" y="40081"/>
                </a:lnTo>
                <a:lnTo>
                  <a:pt x="13817" y="34163"/>
                </a:lnTo>
                <a:lnTo>
                  <a:pt x="25311" y="25311"/>
                </a:lnTo>
                <a:lnTo>
                  <a:pt x="25742" y="25488"/>
                </a:lnTo>
                <a:lnTo>
                  <a:pt x="26225" y="113703"/>
                </a:lnTo>
                <a:lnTo>
                  <a:pt x="40043" y="113703"/>
                </a:lnTo>
                <a:lnTo>
                  <a:pt x="40043" y="0"/>
                </a:lnTo>
                <a:lnTo>
                  <a:pt x="30759" y="38"/>
                </a:lnTo>
                <a:lnTo>
                  <a:pt x="30022" y="1549"/>
                </a:lnTo>
                <a:lnTo>
                  <a:pt x="27000" y="5308"/>
                </a:lnTo>
                <a:lnTo>
                  <a:pt x="17538" y="16103"/>
                </a:lnTo>
                <a:lnTo>
                  <a:pt x="0" y="2786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40881" y="2131385"/>
            <a:ext cx="75082" cy="90119"/>
          </a:xfrm>
          <a:custGeom>
            <a:avLst/>
            <a:gdLst/>
            <a:ahLst/>
            <a:cxnLst/>
            <a:rect l="l" t="t" r="r" b="b"/>
            <a:pathLst>
              <a:path w="75082" h="90119">
                <a:moveTo>
                  <a:pt x="51104" y="2209"/>
                </a:moveTo>
                <a:lnTo>
                  <a:pt x="39789" y="0"/>
                </a:lnTo>
                <a:lnTo>
                  <a:pt x="36550" y="0"/>
                </a:lnTo>
                <a:lnTo>
                  <a:pt x="23761" y="2209"/>
                </a:lnTo>
                <a:lnTo>
                  <a:pt x="15760" y="7010"/>
                </a:lnTo>
                <a:lnTo>
                  <a:pt x="7175" y="14947"/>
                </a:lnTo>
                <a:lnTo>
                  <a:pt x="1993" y="26276"/>
                </a:lnTo>
                <a:lnTo>
                  <a:pt x="0" y="42303"/>
                </a:lnTo>
                <a:lnTo>
                  <a:pt x="0" y="51066"/>
                </a:lnTo>
                <a:lnTo>
                  <a:pt x="1473" y="63118"/>
                </a:lnTo>
                <a:lnTo>
                  <a:pt x="6096" y="73532"/>
                </a:lnTo>
                <a:lnTo>
                  <a:pt x="8293" y="76555"/>
                </a:lnTo>
                <a:lnTo>
                  <a:pt x="16497" y="84112"/>
                </a:lnTo>
                <a:lnTo>
                  <a:pt x="25488" y="88658"/>
                </a:lnTo>
                <a:lnTo>
                  <a:pt x="34556" y="90119"/>
                </a:lnTo>
                <a:lnTo>
                  <a:pt x="40309" y="90119"/>
                </a:lnTo>
                <a:lnTo>
                  <a:pt x="50114" y="88658"/>
                </a:lnTo>
                <a:lnTo>
                  <a:pt x="60172" y="82943"/>
                </a:lnTo>
                <a:lnTo>
                  <a:pt x="67348" y="75082"/>
                </a:lnTo>
                <a:lnTo>
                  <a:pt x="71843" y="66065"/>
                </a:lnTo>
                <a:lnTo>
                  <a:pt x="73609" y="61823"/>
                </a:lnTo>
                <a:lnTo>
                  <a:pt x="75082" y="49822"/>
                </a:lnTo>
                <a:lnTo>
                  <a:pt x="75082" y="41300"/>
                </a:lnTo>
                <a:lnTo>
                  <a:pt x="73609" y="29248"/>
                </a:lnTo>
                <a:lnTo>
                  <a:pt x="67691" y="15646"/>
                </a:lnTo>
                <a:lnTo>
                  <a:pt x="60096" y="7480"/>
                </a:lnTo>
                <a:lnTo>
                  <a:pt x="51104" y="220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08963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18400" y="2475991"/>
            <a:ext cx="79921" cy="136944"/>
          </a:xfrm>
          <a:custGeom>
            <a:avLst/>
            <a:gdLst/>
            <a:ahLst/>
            <a:cxnLst/>
            <a:rect l="l" t="t" r="r" b="b"/>
            <a:pathLst>
              <a:path w="79921" h="136944">
                <a:moveTo>
                  <a:pt x="79921" y="136944"/>
                </a:moveTo>
                <a:lnTo>
                  <a:pt x="79921" y="0"/>
                </a:lnTo>
                <a:lnTo>
                  <a:pt x="0" y="0"/>
                </a:lnTo>
                <a:lnTo>
                  <a:pt x="0" y="136944"/>
                </a:lnTo>
                <a:lnTo>
                  <a:pt x="79921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28611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23984" y="2164919"/>
            <a:ext cx="9639" cy="46824"/>
          </a:xfrm>
          <a:custGeom>
            <a:avLst/>
            <a:gdLst/>
            <a:ahLst/>
            <a:cxnLst/>
            <a:rect l="l" t="t" r="r" b="b"/>
            <a:pathLst>
              <a:path w="9639" h="46824">
                <a:moveTo>
                  <a:pt x="9639" y="46824"/>
                </a:moveTo>
                <a:lnTo>
                  <a:pt x="5194" y="39916"/>
                </a:lnTo>
                <a:lnTo>
                  <a:pt x="4711" y="38912"/>
                </a:lnTo>
                <a:lnTo>
                  <a:pt x="2425" y="31013"/>
                </a:lnTo>
                <a:lnTo>
                  <a:pt x="177" y="23101"/>
                </a:lnTo>
                <a:lnTo>
                  <a:pt x="304" y="22161"/>
                </a:lnTo>
                <a:lnTo>
                  <a:pt x="139" y="13779"/>
                </a:lnTo>
                <a:lnTo>
                  <a:pt x="0" y="7162"/>
                </a:lnTo>
                <a:lnTo>
                  <a:pt x="88" y="6350"/>
                </a:lnTo>
                <a:lnTo>
                  <a:pt x="186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34184" y="2636701"/>
            <a:ext cx="31229" cy="27863"/>
          </a:xfrm>
          <a:custGeom>
            <a:avLst/>
            <a:gdLst/>
            <a:ahLst/>
            <a:cxnLst/>
            <a:rect l="l" t="t" r="r" b="b"/>
            <a:pathLst>
              <a:path w="31229" h="27863">
                <a:moveTo>
                  <a:pt x="0" y="27863"/>
                </a:moveTo>
                <a:lnTo>
                  <a:pt x="9334" y="23279"/>
                </a:lnTo>
                <a:lnTo>
                  <a:pt x="10147" y="22720"/>
                </a:lnTo>
                <a:lnTo>
                  <a:pt x="18021" y="15989"/>
                </a:lnTo>
                <a:lnTo>
                  <a:pt x="24663" y="10325"/>
                </a:lnTo>
                <a:lnTo>
                  <a:pt x="24282" y="9156"/>
                </a:lnTo>
                <a:lnTo>
                  <a:pt x="30111" y="2070"/>
                </a:lnTo>
                <a:lnTo>
                  <a:pt x="30797" y="1257"/>
                </a:lnTo>
                <a:lnTo>
                  <a:pt x="30886" y="1041"/>
                </a:lnTo>
                <a:lnTo>
                  <a:pt x="31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40063" y="2148883"/>
            <a:ext cx="6819" cy="40093"/>
          </a:xfrm>
          <a:custGeom>
            <a:avLst/>
            <a:gdLst/>
            <a:ahLst/>
            <a:cxnLst/>
            <a:rect l="l" t="t" r="r" b="b"/>
            <a:pathLst>
              <a:path w="6819" h="40093">
                <a:moveTo>
                  <a:pt x="1422" y="40093"/>
                </a:moveTo>
                <a:lnTo>
                  <a:pt x="88" y="35521"/>
                </a:lnTo>
                <a:lnTo>
                  <a:pt x="0" y="34823"/>
                </a:lnTo>
                <a:lnTo>
                  <a:pt x="165" y="30073"/>
                </a:lnTo>
                <a:lnTo>
                  <a:pt x="469" y="20307"/>
                </a:lnTo>
                <a:lnTo>
                  <a:pt x="304" y="19710"/>
                </a:lnTo>
                <a:lnTo>
                  <a:pt x="2374" y="10287"/>
                </a:lnTo>
                <a:lnTo>
                  <a:pt x="3492" y="5232"/>
                </a:lnTo>
                <a:lnTo>
                  <a:pt x="3924" y="4279"/>
                </a:lnTo>
                <a:lnTo>
                  <a:pt x="681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72632" y="2131689"/>
            <a:ext cx="15036" cy="1689"/>
          </a:xfrm>
          <a:custGeom>
            <a:avLst/>
            <a:gdLst/>
            <a:ahLst/>
            <a:cxnLst/>
            <a:rect l="l" t="t" r="r" b="b"/>
            <a:pathLst>
              <a:path w="15036" h="1689">
                <a:moveTo>
                  <a:pt x="0" y="1041"/>
                </a:moveTo>
                <a:lnTo>
                  <a:pt x="2895" y="482"/>
                </a:lnTo>
                <a:lnTo>
                  <a:pt x="5829" y="88"/>
                </a:lnTo>
                <a:lnTo>
                  <a:pt x="6654" y="0"/>
                </a:lnTo>
                <a:lnTo>
                  <a:pt x="7556" y="139"/>
                </a:lnTo>
                <a:lnTo>
                  <a:pt x="11315" y="787"/>
                </a:lnTo>
                <a:lnTo>
                  <a:pt x="15036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05336" y="2143876"/>
            <a:ext cx="11150" cy="45097"/>
          </a:xfrm>
          <a:custGeom>
            <a:avLst/>
            <a:gdLst/>
            <a:ahLst/>
            <a:cxnLst/>
            <a:rect l="l" t="t" r="r" b="b"/>
            <a:pathLst>
              <a:path w="11150" h="45097">
                <a:moveTo>
                  <a:pt x="0" y="0"/>
                </a:moveTo>
                <a:lnTo>
                  <a:pt x="1905" y="1384"/>
                </a:lnTo>
                <a:lnTo>
                  <a:pt x="2336" y="1905"/>
                </a:lnTo>
                <a:lnTo>
                  <a:pt x="3505" y="3975"/>
                </a:lnTo>
                <a:lnTo>
                  <a:pt x="6604" y="9715"/>
                </a:lnTo>
                <a:lnTo>
                  <a:pt x="7302" y="10147"/>
                </a:lnTo>
                <a:lnTo>
                  <a:pt x="8851" y="16205"/>
                </a:lnTo>
                <a:lnTo>
                  <a:pt x="10934" y="24231"/>
                </a:lnTo>
                <a:lnTo>
                  <a:pt x="10845" y="24968"/>
                </a:lnTo>
                <a:lnTo>
                  <a:pt x="11010" y="33388"/>
                </a:lnTo>
                <a:lnTo>
                  <a:pt x="11150" y="39014"/>
                </a:lnTo>
                <a:lnTo>
                  <a:pt x="11061" y="39700"/>
                </a:lnTo>
                <a:lnTo>
                  <a:pt x="9588" y="450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5703" y="2133854"/>
            <a:ext cx="14211" cy="25450"/>
          </a:xfrm>
          <a:custGeom>
            <a:avLst/>
            <a:gdLst/>
            <a:ahLst/>
            <a:cxnLst/>
            <a:rect l="l" t="t" r="r" b="b"/>
            <a:pathLst>
              <a:path w="14211" h="25450">
                <a:moveTo>
                  <a:pt x="0" y="0"/>
                </a:moveTo>
                <a:lnTo>
                  <a:pt x="3276" y="2209"/>
                </a:lnTo>
                <a:lnTo>
                  <a:pt x="3924" y="2895"/>
                </a:lnTo>
                <a:lnTo>
                  <a:pt x="6096" y="6261"/>
                </a:lnTo>
                <a:lnTo>
                  <a:pt x="10325" y="12827"/>
                </a:lnTo>
                <a:lnTo>
                  <a:pt x="10236" y="13436"/>
                </a:lnTo>
                <a:lnTo>
                  <a:pt x="13309" y="20777"/>
                </a:lnTo>
                <a:lnTo>
                  <a:pt x="14084" y="22720"/>
                </a:lnTo>
                <a:lnTo>
                  <a:pt x="14211" y="23368"/>
                </a:lnTo>
                <a:lnTo>
                  <a:pt x="14046" y="2545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28469" y="2707595"/>
            <a:ext cx="27940" cy="42722"/>
          </a:xfrm>
          <a:custGeom>
            <a:avLst/>
            <a:gdLst/>
            <a:ahLst/>
            <a:cxnLst/>
            <a:rect l="l" t="t" r="r" b="b"/>
            <a:pathLst>
              <a:path w="27940" h="42722">
                <a:moveTo>
                  <a:pt x="38" y="42722"/>
                </a:moveTo>
                <a:lnTo>
                  <a:pt x="0" y="40220"/>
                </a:lnTo>
                <a:lnTo>
                  <a:pt x="381" y="37579"/>
                </a:lnTo>
                <a:lnTo>
                  <a:pt x="723" y="35077"/>
                </a:lnTo>
                <a:lnTo>
                  <a:pt x="558" y="34683"/>
                </a:lnTo>
                <a:lnTo>
                  <a:pt x="1600" y="32575"/>
                </a:lnTo>
                <a:lnTo>
                  <a:pt x="5524" y="24409"/>
                </a:lnTo>
                <a:lnTo>
                  <a:pt x="5219" y="23329"/>
                </a:lnTo>
                <a:lnTo>
                  <a:pt x="10541" y="16497"/>
                </a:lnTo>
                <a:lnTo>
                  <a:pt x="16802" y="8547"/>
                </a:lnTo>
                <a:lnTo>
                  <a:pt x="18097" y="9029"/>
                </a:lnTo>
                <a:lnTo>
                  <a:pt x="25742" y="1765"/>
                </a:lnTo>
                <a:lnTo>
                  <a:pt x="26733" y="825"/>
                </a:lnTo>
                <a:lnTo>
                  <a:pt x="279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48249" y="2635970"/>
            <a:ext cx="28346" cy="4102"/>
          </a:xfrm>
          <a:custGeom>
            <a:avLst/>
            <a:gdLst/>
            <a:ahLst/>
            <a:cxnLst/>
            <a:rect l="l" t="t" r="r" b="b"/>
            <a:pathLst>
              <a:path w="28346" h="4102">
                <a:moveTo>
                  <a:pt x="0" y="4102"/>
                </a:moveTo>
                <a:lnTo>
                  <a:pt x="1638" y="2806"/>
                </a:lnTo>
                <a:lnTo>
                  <a:pt x="2197" y="2552"/>
                </a:lnTo>
                <a:lnTo>
                  <a:pt x="4279" y="2120"/>
                </a:lnTo>
                <a:lnTo>
                  <a:pt x="11099" y="647"/>
                </a:lnTo>
                <a:lnTo>
                  <a:pt x="11493" y="342"/>
                </a:lnTo>
                <a:lnTo>
                  <a:pt x="18364" y="126"/>
                </a:lnTo>
                <a:lnTo>
                  <a:pt x="23113" y="0"/>
                </a:lnTo>
                <a:lnTo>
                  <a:pt x="23799" y="88"/>
                </a:lnTo>
                <a:lnTo>
                  <a:pt x="28346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63935" y="2649226"/>
            <a:ext cx="14554" cy="3200"/>
          </a:xfrm>
          <a:custGeom>
            <a:avLst/>
            <a:gdLst/>
            <a:ahLst/>
            <a:cxnLst/>
            <a:rect l="l" t="t" r="r" b="b"/>
            <a:pathLst>
              <a:path w="14554" h="3200">
                <a:moveTo>
                  <a:pt x="14554" y="3200"/>
                </a:moveTo>
                <a:lnTo>
                  <a:pt x="12090" y="1727"/>
                </a:lnTo>
                <a:lnTo>
                  <a:pt x="11747" y="1562"/>
                </a:lnTo>
                <a:lnTo>
                  <a:pt x="8978" y="863"/>
                </a:lnTo>
                <a:lnTo>
                  <a:pt x="5918" y="88"/>
                </a:lnTo>
                <a:lnTo>
                  <a:pt x="5651" y="266"/>
                </a:lnTo>
                <a:lnTo>
                  <a:pt x="2374" y="88"/>
                </a:lnTo>
                <a:lnTo>
                  <a:pt x="1244" y="0"/>
                </a:lnTo>
                <a:lnTo>
                  <a:pt x="1079" y="50"/>
                </a:ln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79483" y="2661412"/>
            <a:ext cx="7734" cy="23761"/>
          </a:xfrm>
          <a:custGeom>
            <a:avLst/>
            <a:gdLst/>
            <a:ahLst/>
            <a:cxnLst/>
            <a:rect l="l" t="t" r="r" b="b"/>
            <a:pathLst>
              <a:path w="7734" h="23761">
                <a:moveTo>
                  <a:pt x="0" y="23761"/>
                </a:moveTo>
                <a:lnTo>
                  <a:pt x="2070" y="21856"/>
                </a:lnTo>
                <a:lnTo>
                  <a:pt x="2336" y="21551"/>
                </a:lnTo>
                <a:lnTo>
                  <a:pt x="3721" y="19100"/>
                </a:lnTo>
                <a:lnTo>
                  <a:pt x="5702" y="15646"/>
                </a:lnTo>
                <a:lnTo>
                  <a:pt x="5791" y="15341"/>
                </a:lnTo>
                <a:lnTo>
                  <a:pt x="6997" y="11493"/>
                </a:lnTo>
                <a:lnTo>
                  <a:pt x="7683" y="9207"/>
                </a:lnTo>
                <a:lnTo>
                  <a:pt x="7734" y="8775"/>
                </a:lnTo>
                <a:lnTo>
                  <a:pt x="7645" y="6388"/>
                </a:lnTo>
                <a:lnTo>
                  <a:pt x="7518" y="3289"/>
                </a:lnTo>
                <a:lnTo>
                  <a:pt x="7467" y="2933"/>
                </a:lnTo>
                <a:lnTo>
                  <a:pt x="65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285858" y="2638129"/>
            <a:ext cx="15201" cy="11188"/>
          </a:xfrm>
          <a:custGeom>
            <a:avLst/>
            <a:gdLst/>
            <a:ahLst/>
            <a:cxnLst/>
            <a:rect l="l" t="t" r="r" b="b"/>
            <a:pathLst>
              <a:path w="15201" h="11188">
                <a:moveTo>
                  <a:pt x="0" y="0"/>
                </a:moveTo>
                <a:lnTo>
                  <a:pt x="4622" y="1689"/>
                </a:lnTo>
                <a:lnTo>
                  <a:pt x="5016" y="1905"/>
                </a:lnTo>
                <a:lnTo>
                  <a:pt x="9067" y="4660"/>
                </a:lnTo>
                <a:lnTo>
                  <a:pt x="11925" y="6604"/>
                </a:lnTo>
                <a:lnTo>
                  <a:pt x="11925" y="7124"/>
                </a:lnTo>
                <a:lnTo>
                  <a:pt x="14389" y="9766"/>
                </a:lnTo>
                <a:lnTo>
                  <a:pt x="14897" y="10287"/>
                </a:lnTo>
                <a:lnTo>
                  <a:pt x="15036" y="10502"/>
                </a:lnTo>
                <a:lnTo>
                  <a:pt x="15201" y="111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28734" y="2099288"/>
            <a:ext cx="73748" cy="685330"/>
          </a:xfrm>
          <a:custGeom>
            <a:avLst/>
            <a:gdLst/>
            <a:ahLst/>
            <a:cxnLst/>
            <a:rect l="l" t="t" r="r" b="b"/>
            <a:pathLst>
              <a:path w="73748" h="685330">
                <a:moveTo>
                  <a:pt x="0" y="685330"/>
                </a:moveTo>
                <a:lnTo>
                  <a:pt x="73748" y="685330"/>
                </a:lnTo>
                <a:lnTo>
                  <a:pt x="0" y="685330"/>
                </a:lnTo>
                <a:lnTo>
                  <a:pt x="215" y="0"/>
                </a:lnTo>
                <a:lnTo>
                  <a:pt x="73748" y="0"/>
                </a:lnTo>
                <a:lnTo>
                  <a:pt x="215" y="0"/>
                </a:lnTo>
                <a:lnTo>
                  <a:pt x="177" y="1784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8734" y="2750922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28906" y="2209021"/>
            <a:ext cx="0" cy="469"/>
          </a:xfrm>
          <a:custGeom>
            <a:avLst/>
            <a:gdLst/>
            <a:ahLst/>
            <a:cxnLst/>
            <a:rect l="l" t="t" r="r" b="b"/>
            <a:pathLst>
              <a:path h="469">
                <a:moveTo>
                  <a:pt x="0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28949" y="2148885"/>
            <a:ext cx="0" cy="2895"/>
          </a:xfrm>
          <a:custGeom>
            <a:avLst/>
            <a:gdLst/>
            <a:ahLst/>
            <a:cxnLst/>
            <a:rect l="l" t="t" r="r" b="b"/>
            <a:pathLst>
              <a:path h="2895">
                <a:moveTo>
                  <a:pt x="0" y="289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28949" y="2103789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82430" y="2784618"/>
            <a:ext cx="120269" cy="103987"/>
          </a:xfrm>
          <a:custGeom>
            <a:avLst/>
            <a:gdLst/>
            <a:ahLst/>
            <a:cxnLst/>
            <a:rect l="l" t="t" r="r" b="b"/>
            <a:pathLst>
              <a:path w="120268" h="103987">
                <a:moveTo>
                  <a:pt x="0" y="0"/>
                </a:moveTo>
                <a:lnTo>
                  <a:pt x="35077" y="0"/>
                </a:lnTo>
                <a:lnTo>
                  <a:pt x="28549" y="0"/>
                </a:lnTo>
                <a:lnTo>
                  <a:pt x="28511" y="103936"/>
                </a:lnTo>
                <a:lnTo>
                  <a:pt x="120269" y="103987"/>
                </a:lnTo>
                <a:lnTo>
                  <a:pt x="119100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82430" y="1995357"/>
            <a:ext cx="90208" cy="103936"/>
          </a:xfrm>
          <a:custGeom>
            <a:avLst/>
            <a:gdLst/>
            <a:ahLst/>
            <a:cxnLst/>
            <a:rect l="l" t="t" r="r" b="b"/>
            <a:pathLst>
              <a:path w="90208" h="103936">
                <a:moveTo>
                  <a:pt x="0" y="103936"/>
                </a:moveTo>
                <a:lnTo>
                  <a:pt x="35077" y="103936"/>
                </a:lnTo>
                <a:lnTo>
                  <a:pt x="28765" y="103936"/>
                </a:lnTo>
                <a:lnTo>
                  <a:pt x="28816" y="0"/>
                </a:lnTo>
                <a:lnTo>
                  <a:pt x="90208" y="38"/>
                </a:lnTo>
                <a:lnTo>
                  <a:pt x="851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2476" y="2784618"/>
            <a:ext cx="8509" cy="0"/>
          </a:xfrm>
          <a:custGeom>
            <a:avLst/>
            <a:gdLst/>
            <a:ahLst/>
            <a:cxnLst/>
            <a:rect l="l" t="t" r="r" b="b"/>
            <a:pathLst>
              <a:path w="8509">
                <a:moveTo>
                  <a:pt x="0" y="0"/>
                </a:moveTo>
                <a:lnTo>
                  <a:pt x="85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02476" y="209929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10943" y="2842895"/>
            <a:ext cx="114223" cy="12877"/>
          </a:xfrm>
          <a:custGeom>
            <a:avLst/>
            <a:gdLst/>
            <a:ahLst/>
            <a:cxnLst/>
            <a:rect l="l" t="t" r="r" b="b"/>
            <a:pathLst>
              <a:path w="114223" h="12877">
                <a:moveTo>
                  <a:pt x="0" y="0"/>
                </a:moveTo>
                <a:lnTo>
                  <a:pt x="114223" y="38"/>
                </a:lnTo>
                <a:lnTo>
                  <a:pt x="114223" y="128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07487" y="2784618"/>
            <a:ext cx="55118" cy="38"/>
          </a:xfrm>
          <a:custGeom>
            <a:avLst/>
            <a:gdLst/>
            <a:ahLst/>
            <a:cxnLst/>
            <a:rect l="l" t="t" r="r" b="b"/>
            <a:pathLst>
              <a:path w="55117" h="38">
                <a:moveTo>
                  <a:pt x="0" y="0"/>
                </a:moveTo>
                <a:lnTo>
                  <a:pt x="55118" y="38"/>
                </a:ln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11030" y="2259216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5518"/>
                </a:moveTo>
                <a:lnTo>
                  <a:pt x="127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0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07487" y="209929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50114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11202" y="2041060"/>
            <a:ext cx="114223" cy="58280"/>
          </a:xfrm>
          <a:custGeom>
            <a:avLst/>
            <a:gdLst/>
            <a:ahLst/>
            <a:cxnLst/>
            <a:rect l="l" t="t" r="r" b="b"/>
            <a:pathLst>
              <a:path w="114223" h="58280">
                <a:moveTo>
                  <a:pt x="0" y="0"/>
                </a:moveTo>
                <a:lnTo>
                  <a:pt x="114223" y="38"/>
                </a:lnTo>
                <a:lnTo>
                  <a:pt x="114223" y="58280"/>
                </a:lnTo>
                <a:lnTo>
                  <a:pt x="91503" y="58280"/>
                </a:lnTo>
                <a:lnTo>
                  <a:pt x="106527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22520" y="278466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25328" y="2148892"/>
            <a:ext cx="5143" cy="20040"/>
          </a:xfrm>
          <a:custGeom>
            <a:avLst/>
            <a:gdLst/>
            <a:ahLst/>
            <a:cxnLst/>
            <a:rect l="l" t="t" r="r" b="b"/>
            <a:pathLst>
              <a:path w="5143" h="20040">
                <a:moveTo>
                  <a:pt x="0" y="20040"/>
                </a:moveTo>
                <a:lnTo>
                  <a:pt x="1511" y="8115"/>
                </a:lnTo>
                <a:lnTo>
                  <a:pt x="5143" y="0"/>
                </a:lnTo>
                <a:lnTo>
                  <a:pt x="3022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7838" y="2198994"/>
            <a:ext cx="2286" cy="5016"/>
          </a:xfrm>
          <a:custGeom>
            <a:avLst/>
            <a:gdLst/>
            <a:ahLst/>
            <a:cxnLst/>
            <a:rect l="l" t="t" r="r" b="b"/>
            <a:pathLst>
              <a:path w="2285" h="5016">
                <a:moveTo>
                  <a:pt x="2285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30469" y="2141331"/>
            <a:ext cx="3416" cy="7556"/>
          </a:xfrm>
          <a:custGeom>
            <a:avLst/>
            <a:gdLst/>
            <a:ahLst/>
            <a:cxnLst/>
            <a:rect l="l" t="t" r="r" b="b"/>
            <a:pathLst>
              <a:path w="3416" h="7556">
                <a:moveTo>
                  <a:pt x="0" y="7556"/>
                </a:moveTo>
                <a:lnTo>
                  <a:pt x="3416" y="0"/>
                </a:lnTo>
                <a:lnTo>
                  <a:pt x="3327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34183" y="2671091"/>
            <a:ext cx="13398" cy="6946"/>
          </a:xfrm>
          <a:custGeom>
            <a:avLst/>
            <a:gdLst/>
            <a:ahLst/>
            <a:cxnLst/>
            <a:rect l="l" t="t" r="r" b="b"/>
            <a:pathLst>
              <a:path w="13398" h="6946">
                <a:moveTo>
                  <a:pt x="12357" y="558"/>
                </a:moveTo>
                <a:lnTo>
                  <a:pt x="13398" y="0"/>
                </a:lnTo>
                <a:lnTo>
                  <a:pt x="0" y="6946"/>
                </a:lnTo>
                <a:lnTo>
                  <a:pt x="0" y="4063"/>
                </a:lnTo>
                <a:lnTo>
                  <a:pt x="0" y="6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34184" y="2664571"/>
            <a:ext cx="0" cy="10579"/>
          </a:xfrm>
          <a:custGeom>
            <a:avLst/>
            <a:gdLst/>
            <a:ahLst/>
            <a:cxnLst/>
            <a:rect l="l" t="t" r="r" b="b"/>
            <a:pathLst>
              <a:path h="10579">
                <a:moveTo>
                  <a:pt x="0" y="105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32543" y="2209369"/>
            <a:ext cx="25057" cy="22250"/>
          </a:xfrm>
          <a:custGeom>
            <a:avLst/>
            <a:gdLst/>
            <a:ahLst/>
            <a:cxnLst/>
            <a:rect l="l" t="t" r="r" b="b"/>
            <a:pathLst>
              <a:path w="25057" h="22250">
                <a:moveTo>
                  <a:pt x="21081" y="20129"/>
                </a:moveTo>
                <a:lnTo>
                  <a:pt x="25057" y="22250"/>
                </a:lnTo>
                <a:lnTo>
                  <a:pt x="13042" y="15849"/>
                </a:lnTo>
                <a:lnTo>
                  <a:pt x="1943" y="4279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33882" y="2132258"/>
            <a:ext cx="8470" cy="9067"/>
          </a:xfrm>
          <a:custGeom>
            <a:avLst/>
            <a:gdLst/>
            <a:ahLst/>
            <a:cxnLst/>
            <a:rect l="l" t="t" r="r" b="b"/>
            <a:pathLst>
              <a:path w="8470" h="9067">
                <a:moveTo>
                  <a:pt x="0" y="9067"/>
                </a:move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41449" y="2624735"/>
            <a:ext cx="1117" cy="0"/>
          </a:xfrm>
          <a:custGeom>
            <a:avLst/>
            <a:gdLst/>
            <a:ahLst/>
            <a:cxnLst/>
            <a:rect l="l" t="t" r="r" b="b"/>
            <a:pathLst>
              <a:path w="1117">
                <a:moveTo>
                  <a:pt x="1117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41438" y="2188593"/>
            <a:ext cx="11150" cy="23240"/>
          </a:xfrm>
          <a:custGeom>
            <a:avLst/>
            <a:gdLst/>
            <a:ahLst/>
            <a:cxnLst/>
            <a:rect l="l" t="t" r="r" b="b"/>
            <a:pathLst>
              <a:path w="11150" h="23241">
                <a:moveTo>
                  <a:pt x="9982" y="21983"/>
                </a:moveTo>
                <a:lnTo>
                  <a:pt x="11150" y="23240"/>
                </a:lnTo>
                <a:lnTo>
                  <a:pt x="5791" y="17411"/>
                </a:lnTo>
                <a:lnTo>
                  <a:pt x="774" y="613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45717" y="2148888"/>
            <a:ext cx="1168" cy="2717"/>
          </a:xfrm>
          <a:custGeom>
            <a:avLst/>
            <a:gdLst/>
            <a:ahLst/>
            <a:cxnLst/>
            <a:rect l="l" t="t" r="r" b="b"/>
            <a:pathLst>
              <a:path w="1168" h="2717">
                <a:moveTo>
                  <a:pt x="1168" y="0"/>
                </a:move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40881" y="2119033"/>
            <a:ext cx="31750" cy="14820"/>
          </a:xfrm>
          <a:custGeom>
            <a:avLst/>
            <a:gdLst/>
            <a:ahLst/>
            <a:cxnLst/>
            <a:rect l="l" t="t" r="r" b="b"/>
            <a:pathLst>
              <a:path w="31750" h="14820">
                <a:moveTo>
                  <a:pt x="0" y="14820"/>
                </a:moveTo>
                <a:lnTo>
                  <a:pt x="4356" y="10109"/>
                </a:lnTo>
                <a:lnTo>
                  <a:pt x="17576" y="2857"/>
                </a:lnTo>
                <a:lnTo>
                  <a:pt x="31750" y="0"/>
                </a:lnTo>
                <a:lnTo>
                  <a:pt x="3115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46885" y="2132733"/>
            <a:ext cx="25742" cy="16154"/>
          </a:xfrm>
          <a:custGeom>
            <a:avLst/>
            <a:gdLst/>
            <a:ahLst/>
            <a:cxnLst/>
            <a:rect l="l" t="t" r="r" b="b"/>
            <a:pathLst>
              <a:path w="25742" h="16154">
                <a:moveTo>
                  <a:pt x="0" y="16154"/>
                </a:moveTo>
                <a:lnTo>
                  <a:pt x="609" y="14770"/>
                </a:lnTo>
                <a:lnTo>
                  <a:pt x="8077" y="6908"/>
                </a:lnTo>
                <a:lnTo>
                  <a:pt x="18402" y="1206"/>
                </a:lnTo>
                <a:lnTo>
                  <a:pt x="25742" y="0"/>
                </a:lnTo>
                <a:lnTo>
                  <a:pt x="21475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47576" y="2668968"/>
            <a:ext cx="2933" cy="2120"/>
          </a:xfrm>
          <a:custGeom>
            <a:avLst/>
            <a:gdLst/>
            <a:ahLst/>
            <a:cxnLst/>
            <a:rect l="l" t="t" r="r" b="b"/>
            <a:pathLst>
              <a:path w="2933" h="2120">
                <a:moveTo>
                  <a:pt x="0" y="2120"/>
                </a:moveTo>
                <a:lnTo>
                  <a:pt x="29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49003" y="2655101"/>
            <a:ext cx="26225" cy="95135"/>
          </a:xfrm>
          <a:custGeom>
            <a:avLst/>
            <a:gdLst/>
            <a:ahLst/>
            <a:cxnLst/>
            <a:rect l="l" t="t" r="r" b="b"/>
            <a:pathLst>
              <a:path w="26225" h="95135">
                <a:moveTo>
                  <a:pt x="0" y="15036"/>
                </a:moveTo>
                <a:lnTo>
                  <a:pt x="11582" y="6134"/>
                </a:lnTo>
                <a:lnTo>
                  <a:pt x="11531" y="95135"/>
                </a:lnTo>
                <a:lnTo>
                  <a:pt x="26174" y="95135"/>
                </a:lnTo>
                <a:lnTo>
                  <a:pt x="26225" y="0"/>
                </a:lnTo>
                <a:lnTo>
                  <a:pt x="26225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2588" y="2211830"/>
            <a:ext cx="8991" cy="6604"/>
          </a:xfrm>
          <a:custGeom>
            <a:avLst/>
            <a:gdLst/>
            <a:ahLst/>
            <a:cxnLst/>
            <a:rect l="l" t="t" r="r" b="b"/>
            <a:pathLst>
              <a:path w="8991" h="6604">
                <a:moveTo>
                  <a:pt x="0" y="0"/>
                </a:moveTo>
                <a:lnTo>
                  <a:pt x="3022" y="3276"/>
                </a:lnTo>
                <a:lnTo>
                  <a:pt x="8991" y="66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50942" y="2143704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0"/>
                </a:moveTo>
                <a:lnTo>
                  <a:pt x="0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7599" y="2231146"/>
            <a:ext cx="42506" cy="4622"/>
          </a:xfrm>
          <a:custGeom>
            <a:avLst/>
            <a:gdLst/>
            <a:ahLst/>
            <a:cxnLst/>
            <a:rect l="l" t="t" r="r" b="b"/>
            <a:pathLst>
              <a:path w="42506" h="4622">
                <a:moveTo>
                  <a:pt x="0" y="469"/>
                </a:moveTo>
                <a:lnTo>
                  <a:pt x="2374" y="1727"/>
                </a:lnTo>
                <a:lnTo>
                  <a:pt x="20688" y="4622"/>
                </a:lnTo>
                <a:lnTo>
                  <a:pt x="39878" y="1371"/>
                </a:lnTo>
                <a:lnTo>
                  <a:pt x="425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57594" y="2784661"/>
            <a:ext cx="70167" cy="0"/>
          </a:xfrm>
          <a:custGeom>
            <a:avLst/>
            <a:gdLst/>
            <a:ahLst/>
            <a:cxnLst/>
            <a:rect l="l" t="t" r="r" b="b"/>
            <a:pathLst>
              <a:path w="70167">
                <a:moveTo>
                  <a:pt x="5016" y="0"/>
                </a:moveTo>
                <a:lnTo>
                  <a:pt x="67614" y="0"/>
                </a:lnTo>
                <a:lnTo>
                  <a:pt x="70167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7600" y="2216240"/>
            <a:ext cx="5092" cy="2806"/>
          </a:xfrm>
          <a:custGeom>
            <a:avLst/>
            <a:gdLst/>
            <a:ahLst/>
            <a:cxnLst/>
            <a:rect l="l" t="t" r="r" b="b"/>
            <a:pathLst>
              <a:path w="5092" h="2806">
                <a:moveTo>
                  <a:pt x="3022" y="1638"/>
                </a:moveTo>
                <a:lnTo>
                  <a:pt x="5092" y="280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64295" y="2636006"/>
            <a:ext cx="10934" cy="19100"/>
          </a:xfrm>
          <a:custGeom>
            <a:avLst/>
            <a:gdLst/>
            <a:ahLst/>
            <a:cxnLst/>
            <a:rect l="l" t="t" r="r" b="b"/>
            <a:pathLst>
              <a:path w="10934" h="19100">
                <a:moveTo>
                  <a:pt x="0" y="2768"/>
                </a:moveTo>
                <a:lnTo>
                  <a:pt x="1511" y="0"/>
                </a:lnTo>
                <a:lnTo>
                  <a:pt x="10934" y="0"/>
                </a:lnTo>
                <a:lnTo>
                  <a:pt x="10934" y="191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2697" y="2216924"/>
            <a:ext cx="34988" cy="5664"/>
          </a:xfrm>
          <a:custGeom>
            <a:avLst/>
            <a:gdLst/>
            <a:ahLst/>
            <a:cxnLst/>
            <a:rect l="l" t="t" r="r" b="b"/>
            <a:pathLst>
              <a:path w="34988" h="5664">
                <a:moveTo>
                  <a:pt x="0" y="2120"/>
                </a:moveTo>
                <a:lnTo>
                  <a:pt x="2374" y="3454"/>
                </a:lnTo>
                <a:lnTo>
                  <a:pt x="15506" y="5664"/>
                </a:lnTo>
                <a:lnTo>
                  <a:pt x="28473" y="3543"/>
                </a:lnTo>
                <a:lnTo>
                  <a:pt x="34988" y="0"/>
                </a:lnTo>
                <a:lnTo>
                  <a:pt x="33959" y="60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7621" y="2750231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87108" y="2133253"/>
            <a:ext cx="558" cy="127"/>
          </a:xfrm>
          <a:custGeom>
            <a:avLst/>
            <a:gdLst/>
            <a:ahLst/>
            <a:cxnLst/>
            <a:rect l="l" t="t" r="r" b="b"/>
            <a:pathLst>
              <a:path w="558" h="126">
                <a:moveTo>
                  <a:pt x="558" y="12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7621" y="2118696"/>
            <a:ext cx="8470" cy="1333"/>
          </a:xfrm>
          <a:custGeom>
            <a:avLst/>
            <a:gdLst/>
            <a:ahLst/>
            <a:cxnLst/>
            <a:rect l="l" t="t" r="r" b="b"/>
            <a:pathLst>
              <a:path w="8470" h="1333">
                <a:moveTo>
                  <a:pt x="0" y="1333"/>
                </a:moveTo>
                <a:lnTo>
                  <a:pt x="6350" y="76"/>
                </a:ln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73586" y="2636010"/>
            <a:ext cx="1638" cy="0"/>
          </a:xfrm>
          <a:custGeom>
            <a:avLst/>
            <a:gdLst/>
            <a:ahLst/>
            <a:cxnLst/>
            <a:rect l="l" t="t" r="r" b="b"/>
            <a:pathLst>
              <a:path w="1638">
                <a:moveTo>
                  <a:pt x="1638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73972" y="2118600"/>
            <a:ext cx="41732" cy="15252"/>
          </a:xfrm>
          <a:custGeom>
            <a:avLst/>
            <a:gdLst/>
            <a:ahLst/>
            <a:cxnLst/>
            <a:rect l="l" t="t" r="r" b="b"/>
            <a:pathLst>
              <a:path w="41732" h="15252">
                <a:moveTo>
                  <a:pt x="0" y="177"/>
                </a:moveTo>
                <a:lnTo>
                  <a:pt x="4406" y="0"/>
                </a:lnTo>
                <a:lnTo>
                  <a:pt x="22771" y="2946"/>
                </a:lnTo>
                <a:lnTo>
                  <a:pt x="36931" y="10325"/>
                </a:lnTo>
                <a:lnTo>
                  <a:pt x="41732" y="15252"/>
                </a:lnTo>
                <a:lnTo>
                  <a:pt x="40525" y="1404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72632" y="1995398"/>
            <a:ext cx="37579" cy="0"/>
          </a:xfrm>
          <a:custGeom>
            <a:avLst/>
            <a:gdLst/>
            <a:ahLst/>
            <a:cxnLst/>
            <a:rect l="l" t="t" r="r" b="b"/>
            <a:pathLst>
              <a:path w="37579">
                <a:moveTo>
                  <a:pt x="0" y="0"/>
                </a:moveTo>
                <a:lnTo>
                  <a:pt x="375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78463" y="2131786"/>
            <a:ext cx="1384" cy="38"/>
          </a:xfrm>
          <a:custGeom>
            <a:avLst/>
            <a:gdLst/>
            <a:ahLst/>
            <a:cxnLst/>
            <a:rect l="l" t="t" r="r" b="b"/>
            <a:pathLst>
              <a:path w="1384" h="38">
                <a:moveTo>
                  <a:pt x="1384" y="38"/>
                </a:moveTo>
                <a:lnTo>
                  <a:pt x="0" y="0"/>
                </a:lnTo>
                <a:lnTo>
                  <a:pt x="104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83083" y="2132432"/>
            <a:ext cx="23850" cy="13258"/>
          </a:xfrm>
          <a:custGeom>
            <a:avLst/>
            <a:gdLst/>
            <a:ahLst/>
            <a:cxnLst/>
            <a:rect l="l" t="t" r="r" b="b"/>
            <a:pathLst>
              <a:path w="23850" h="13258">
                <a:moveTo>
                  <a:pt x="23850" y="13258"/>
                </a:moveTo>
                <a:lnTo>
                  <a:pt x="19100" y="7861"/>
                </a:lnTo>
                <a:lnTo>
                  <a:pt x="9118" y="18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87666" y="2220727"/>
            <a:ext cx="1854" cy="304"/>
          </a:xfrm>
          <a:custGeom>
            <a:avLst/>
            <a:gdLst/>
            <a:ahLst/>
            <a:cxnLst/>
            <a:rect l="l" t="t" r="r" b="b"/>
            <a:pathLst>
              <a:path w="1854" h="304">
                <a:moveTo>
                  <a:pt x="0" y="304"/>
                </a:moveTo>
                <a:lnTo>
                  <a:pt x="185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5269" y="2232526"/>
            <a:ext cx="2209" cy="342"/>
          </a:xfrm>
          <a:custGeom>
            <a:avLst/>
            <a:gdLst/>
            <a:ahLst/>
            <a:cxnLst/>
            <a:rect l="l" t="t" r="r" b="b"/>
            <a:pathLst>
              <a:path w="2209" h="342">
                <a:moveTo>
                  <a:pt x="0" y="342"/>
                </a:moveTo>
                <a:lnTo>
                  <a:pt x="22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97689" y="2224062"/>
            <a:ext cx="14770" cy="8331"/>
          </a:xfrm>
          <a:custGeom>
            <a:avLst/>
            <a:gdLst/>
            <a:ahLst/>
            <a:cxnLst/>
            <a:rect l="l" t="t" r="r" b="b"/>
            <a:pathLst>
              <a:path w="14770" h="8331">
                <a:moveTo>
                  <a:pt x="0" y="8331"/>
                </a:moveTo>
                <a:lnTo>
                  <a:pt x="13652" y="1155"/>
                </a:lnTo>
                <a:lnTo>
                  <a:pt x="14770" y="0"/>
                </a:lnTo>
                <a:lnTo>
                  <a:pt x="14338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92678" y="2099336"/>
            <a:ext cx="35077" cy="0"/>
          </a:xfrm>
          <a:custGeom>
            <a:avLst/>
            <a:gdLst/>
            <a:ahLst/>
            <a:cxnLst/>
            <a:rect l="l" t="t" r="r" b="b"/>
            <a:pathLst>
              <a:path w="35077">
                <a:moveTo>
                  <a:pt x="0" y="0"/>
                </a:moveTo>
                <a:lnTo>
                  <a:pt x="35077" y="0"/>
                </a:lnTo>
                <a:lnTo>
                  <a:pt x="32740" y="0"/>
                </a:lnTo>
                <a:lnTo>
                  <a:pt x="35077" y="0"/>
                </a:lnTo>
                <a:lnTo>
                  <a:pt x="3006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7691" y="2188970"/>
            <a:ext cx="17233" cy="27952"/>
          </a:xfrm>
          <a:custGeom>
            <a:avLst/>
            <a:gdLst/>
            <a:ahLst/>
            <a:cxnLst/>
            <a:rect l="l" t="t" r="r" b="b"/>
            <a:pathLst>
              <a:path w="17233" h="27952">
                <a:moveTo>
                  <a:pt x="17018" y="1777"/>
                </a:moveTo>
                <a:lnTo>
                  <a:pt x="17233" y="0"/>
                </a:lnTo>
                <a:lnTo>
                  <a:pt x="16497" y="5880"/>
                </a:lnTo>
                <a:lnTo>
                  <a:pt x="11442" y="17246"/>
                </a:lnTo>
                <a:lnTo>
                  <a:pt x="3111" y="26276"/>
                </a:lnTo>
                <a:lnTo>
                  <a:pt x="0" y="27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2699" y="2885668"/>
            <a:ext cx="22466" cy="2933"/>
          </a:xfrm>
          <a:custGeom>
            <a:avLst/>
            <a:gdLst/>
            <a:ahLst/>
            <a:cxnLst/>
            <a:rect l="l" t="t" r="r" b="b"/>
            <a:pathLst>
              <a:path w="22466" h="2933">
                <a:moveTo>
                  <a:pt x="0" y="2933"/>
                </a:moveTo>
                <a:lnTo>
                  <a:pt x="22466" y="2933"/>
                </a:lnTo>
                <a:lnTo>
                  <a:pt x="22466" y="0"/>
                </a:lnTo>
                <a:lnTo>
                  <a:pt x="22466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7711" y="1995398"/>
            <a:ext cx="17754" cy="45707"/>
          </a:xfrm>
          <a:custGeom>
            <a:avLst/>
            <a:gdLst/>
            <a:ahLst/>
            <a:cxnLst/>
            <a:rect l="l" t="t" r="r" b="b"/>
            <a:pathLst>
              <a:path w="17754" h="45707">
                <a:moveTo>
                  <a:pt x="0" y="0"/>
                </a:moveTo>
                <a:lnTo>
                  <a:pt x="17754" y="0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12463" y="2204015"/>
            <a:ext cx="14338" cy="20040"/>
          </a:xfrm>
          <a:custGeom>
            <a:avLst/>
            <a:gdLst/>
            <a:ahLst/>
            <a:cxnLst/>
            <a:rect l="l" t="t" r="r" b="b"/>
            <a:pathLst>
              <a:path w="14338" h="20040">
                <a:moveTo>
                  <a:pt x="0" y="20040"/>
                </a:moveTo>
                <a:lnTo>
                  <a:pt x="9499" y="10109"/>
                </a:lnTo>
                <a:lnTo>
                  <a:pt x="14338" y="0"/>
                </a:lnTo>
                <a:lnTo>
                  <a:pt x="12534" y="375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10514" y="2225221"/>
            <a:ext cx="825" cy="431"/>
          </a:xfrm>
          <a:custGeom>
            <a:avLst/>
            <a:gdLst/>
            <a:ahLst/>
            <a:cxnLst/>
            <a:rect l="l" t="t" r="r" b="b"/>
            <a:pathLst>
              <a:path w="825" h="431">
                <a:moveTo>
                  <a:pt x="825" y="0"/>
                </a:moveTo>
                <a:lnTo>
                  <a:pt x="0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07711" y="2206989"/>
            <a:ext cx="685" cy="736"/>
          </a:xfrm>
          <a:custGeom>
            <a:avLst/>
            <a:gdLst/>
            <a:ahLst/>
            <a:cxnLst/>
            <a:rect l="l" t="t" r="r" b="b"/>
            <a:pathLst>
              <a:path w="685" h="736">
                <a:moveTo>
                  <a:pt x="0" y="736"/>
                </a:moveTo>
                <a:lnTo>
                  <a:pt x="68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22744" y="2784661"/>
            <a:ext cx="5016" cy="58280"/>
          </a:xfrm>
          <a:custGeom>
            <a:avLst/>
            <a:gdLst/>
            <a:ahLst/>
            <a:cxnLst/>
            <a:rect l="l" t="t" r="r" b="b"/>
            <a:pathLst>
              <a:path w="5016" h="58280">
                <a:moveTo>
                  <a:pt x="0" y="0"/>
                </a:moveTo>
                <a:lnTo>
                  <a:pt x="5016" y="0"/>
                </a:lnTo>
                <a:lnTo>
                  <a:pt x="2463" y="0"/>
                </a:lnTo>
                <a:lnTo>
                  <a:pt x="2425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25164" y="2875643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25164" y="2868815"/>
            <a:ext cx="0" cy="6819"/>
          </a:xfrm>
          <a:custGeom>
            <a:avLst/>
            <a:gdLst/>
            <a:ahLst/>
            <a:cxnLst/>
            <a:rect l="l" t="t" r="r" b="b"/>
            <a:pathLst>
              <a:path h="6819">
                <a:moveTo>
                  <a:pt x="0" y="0"/>
                </a:moveTo>
                <a:lnTo>
                  <a:pt x="0" y="6819"/>
                </a:lnTo>
                <a:lnTo>
                  <a:pt x="0" y="41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25164" y="2865789"/>
            <a:ext cx="0" cy="4927"/>
          </a:xfrm>
          <a:custGeom>
            <a:avLst/>
            <a:gdLst/>
            <a:ahLst/>
            <a:cxnLst/>
            <a:rect l="l" t="t" r="r" b="b"/>
            <a:pathLst>
              <a:path h="4927">
                <a:moveTo>
                  <a:pt x="0" y="4927"/>
                </a:moveTo>
                <a:lnTo>
                  <a:pt x="0" y="0"/>
                </a:lnTo>
                <a:lnTo>
                  <a:pt x="0" y="49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25164" y="2864970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0"/>
                </a:move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25164" y="2860602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25164" y="2855593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3632"/>
                </a:moveTo>
                <a:lnTo>
                  <a:pt x="0" y="501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25164" y="285641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64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25164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27755" y="2784661"/>
            <a:ext cx="55130" cy="38"/>
          </a:xfrm>
          <a:custGeom>
            <a:avLst/>
            <a:gdLst/>
            <a:ahLst/>
            <a:cxnLst/>
            <a:rect l="l" t="t" r="r" b="b"/>
            <a:pathLst>
              <a:path w="55130" h="38">
                <a:moveTo>
                  <a:pt x="0" y="0"/>
                </a:moveTo>
                <a:lnTo>
                  <a:pt x="55130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23047" y="2624778"/>
            <a:ext cx="2197" cy="0"/>
          </a:xfrm>
          <a:custGeom>
            <a:avLst/>
            <a:gdLst/>
            <a:ahLst/>
            <a:cxnLst/>
            <a:rect l="l" t="t" r="r" b="b"/>
            <a:pathLst>
              <a:path w="2197">
                <a:moveTo>
                  <a:pt x="0" y="0"/>
                </a:moveTo>
                <a:lnTo>
                  <a:pt x="21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25294" y="2461562"/>
            <a:ext cx="0" cy="3073"/>
          </a:xfrm>
          <a:custGeom>
            <a:avLst/>
            <a:gdLst/>
            <a:ahLst/>
            <a:cxnLst/>
            <a:rect l="l" t="t" r="r" b="b"/>
            <a:pathLst>
              <a:path h="3073">
                <a:moveTo>
                  <a:pt x="0" y="3073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26805" y="2198994"/>
            <a:ext cx="2374" cy="5016"/>
          </a:xfrm>
          <a:custGeom>
            <a:avLst/>
            <a:gdLst/>
            <a:ahLst/>
            <a:cxnLst/>
            <a:rect l="l" t="t" r="r" b="b"/>
            <a:pathLst>
              <a:path w="2374" h="5016">
                <a:moveTo>
                  <a:pt x="0" y="5016"/>
                </a:moveTo>
                <a:lnTo>
                  <a:pt x="2374" y="0"/>
                </a:lnTo>
                <a:lnTo>
                  <a:pt x="952" y="29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27755" y="2099336"/>
            <a:ext cx="115303" cy="50"/>
          </a:xfrm>
          <a:custGeom>
            <a:avLst/>
            <a:gdLst/>
            <a:ahLst/>
            <a:cxnLst/>
            <a:rect l="l" t="t" r="r" b="b"/>
            <a:pathLst>
              <a:path w="115303" h="50">
                <a:moveTo>
                  <a:pt x="0" y="0"/>
                </a:moveTo>
                <a:lnTo>
                  <a:pt x="115303" y="50"/>
                </a:lnTo>
                <a:lnTo>
                  <a:pt x="100266" y="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25424" y="2018546"/>
            <a:ext cx="0" cy="8991"/>
          </a:xfrm>
          <a:custGeom>
            <a:avLst/>
            <a:gdLst/>
            <a:ahLst/>
            <a:cxnLst/>
            <a:rect l="l" t="t" r="r" b="b"/>
            <a:pathLst>
              <a:path h="8991">
                <a:moveTo>
                  <a:pt x="0" y="8991"/>
                </a:moveTo>
                <a:lnTo>
                  <a:pt x="0" y="0"/>
                </a:lnTo>
                <a:lnTo>
                  <a:pt x="0" y="4063"/>
                </a:lnTo>
                <a:lnTo>
                  <a:pt x="0" y="0"/>
                </a:lnTo>
                <a:lnTo>
                  <a:pt x="0" y="825"/>
                </a:lnTo>
                <a:lnTo>
                  <a:pt x="0" y="57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25424" y="2016097"/>
            <a:ext cx="38" cy="7467"/>
          </a:xfrm>
          <a:custGeom>
            <a:avLst/>
            <a:gdLst/>
            <a:ahLst/>
            <a:cxnLst/>
            <a:rect l="l" t="t" r="r" b="b"/>
            <a:pathLst>
              <a:path w="38" h="7467">
                <a:moveTo>
                  <a:pt x="0" y="7467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25424" y="2019376"/>
            <a:ext cx="0" cy="3238"/>
          </a:xfrm>
          <a:custGeom>
            <a:avLst/>
            <a:gdLst/>
            <a:ahLst/>
            <a:cxnLst/>
            <a:rect l="l" t="t" r="r" b="b"/>
            <a:pathLst>
              <a:path h="3238">
                <a:moveTo>
                  <a:pt x="0" y="32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5429" y="2015097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38" y="0"/>
                </a:moveTo>
                <a:lnTo>
                  <a:pt x="0" y="3454"/>
                </a:lnTo>
                <a:lnTo>
                  <a:pt x="38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5424" y="2013536"/>
            <a:ext cx="38" cy="5016"/>
          </a:xfrm>
          <a:custGeom>
            <a:avLst/>
            <a:gdLst/>
            <a:ahLst/>
            <a:cxnLst/>
            <a:rect l="l" t="t" r="r" b="b"/>
            <a:pathLst>
              <a:path w="38" h="5016">
                <a:moveTo>
                  <a:pt x="0" y="5016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29185" y="2178950"/>
            <a:ext cx="3060" cy="20053"/>
          </a:xfrm>
          <a:custGeom>
            <a:avLst/>
            <a:gdLst/>
            <a:ahLst/>
            <a:cxnLst/>
            <a:rect l="l" t="t" r="r" b="b"/>
            <a:pathLst>
              <a:path w="3060" h="20053">
                <a:moveTo>
                  <a:pt x="2717" y="2336"/>
                </a:moveTo>
                <a:lnTo>
                  <a:pt x="3060" y="0"/>
                </a:lnTo>
                <a:lnTo>
                  <a:pt x="304" y="19443"/>
                </a:lnTo>
                <a:lnTo>
                  <a:pt x="0" y="20053"/>
                </a:lnTo>
                <a:lnTo>
                  <a:pt x="126" y="1978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29658" y="2158914"/>
            <a:ext cx="2806" cy="20040"/>
          </a:xfrm>
          <a:custGeom>
            <a:avLst/>
            <a:gdLst/>
            <a:ahLst/>
            <a:cxnLst/>
            <a:rect l="l" t="t" r="r" b="b"/>
            <a:pathLst>
              <a:path w="2806" h="20040">
                <a:moveTo>
                  <a:pt x="2590" y="20040"/>
                </a:moveTo>
                <a:lnTo>
                  <a:pt x="2806" y="177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32464" y="2176663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47801" y="2784661"/>
            <a:ext cx="267500" cy="65532"/>
          </a:xfrm>
          <a:custGeom>
            <a:avLst/>
            <a:gdLst/>
            <a:ahLst/>
            <a:cxnLst/>
            <a:rect l="l" t="t" r="r" b="b"/>
            <a:pathLst>
              <a:path w="267500" h="65531">
                <a:moveTo>
                  <a:pt x="0" y="0"/>
                </a:moveTo>
                <a:lnTo>
                  <a:pt x="153276" y="88"/>
                </a:lnTo>
                <a:lnTo>
                  <a:pt x="153276" y="58318"/>
                </a:lnTo>
                <a:lnTo>
                  <a:pt x="267500" y="58369"/>
                </a:lnTo>
                <a:lnTo>
                  <a:pt x="267500" y="655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42789" y="278466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52937" y="2120113"/>
            <a:ext cx="72580" cy="114223"/>
          </a:xfrm>
          <a:custGeom>
            <a:avLst/>
            <a:gdLst/>
            <a:ahLst/>
            <a:cxnLst/>
            <a:rect l="l" t="t" r="r" b="b"/>
            <a:pathLst>
              <a:path w="72580" h="114223">
                <a:moveTo>
                  <a:pt x="72580" y="114223"/>
                </a:moveTo>
                <a:lnTo>
                  <a:pt x="70853" y="114223"/>
                </a:lnTo>
                <a:lnTo>
                  <a:pt x="16154" y="28994"/>
                </a:lnTo>
                <a:lnTo>
                  <a:pt x="16116" y="114223"/>
                </a:lnTo>
                <a:lnTo>
                  <a:pt x="0" y="114223"/>
                </a:lnTo>
                <a:lnTo>
                  <a:pt x="50" y="0"/>
                </a:lnTo>
                <a:lnTo>
                  <a:pt x="17068" y="0"/>
                </a:lnTo>
                <a:lnTo>
                  <a:pt x="27520" y="162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69098" y="2160898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8819" y="2133850"/>
            <a:ext cx="22555" cy="35077"/>
          </a:xfrm>
          <a:custGeom>
            <a:avLst/>
            <a:gdLst/>
            <a:ahLst/>
            <a:cxnLst/>
            <a:rect l="l" t="t" r="r" b="b"/>
            <a:pathLst>
              <a:path w="22555" h="35077">
                <a:moveTo>
                  <a:pt x="19697" y="30632"/>
                </a:moveTo>
                <a:lnTo>
                  <a:pt x="22555" y="3507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82880" y="2784704"/>
            <a:ext cx="90246" cy="0"/>
          </a:xfrm>
          <a:custGeom>
            <a:avLst/>
            <a:gdLst/>
            <a:ahLst/>
            <a:cxnLst/>
            <a:rect l="l" t="t" r="r" b="b"/>
            <a:pathLst>
              <a:path w="90246">
                <a:moveTo>
                  <a:pt x="0" y="0"/>
                </a:moveTo>
                <a:lnTo>
                  <a:pt x="90246" y="0"/>
                </a:lnTo>
                <a:lnTo>
                  <a:pt x="85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01368" y="2158912"/>
            <a:ext cx="23368" cy="46443"/>
          </a:xfrm>
          <a:custGeom>
            <a:avLst/>
            <a:gdLst/>
            <a:ahLst/>
            <a:cxnLst/>
            <a:rect l="l" t="t" r="r" b="b"/>
            <a:pathLst>
              <a:path w="23367" h="46443">
                <a:moveTo>
                  <a:pt x="0" y="10020"/>
                </a:moveTo>
                <a:lnTo>
                  <a:pt x="23368" y="46443"/>
                </a:lnTo>
                <a:lnTo>
                  <a:pt x="23368" y="0"/>
                </a:lnTo>
                <a:lnTo>
                  <a:pt x="23368" y="30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20419" y="2229067"/>
            <a:ext cx="254" cy="393"/>
          </a:xfrm>
          <a:custGeom>
            <a:avLst/>
            <a:gdLst/>
            <a:ahLst/>
            <a:cxnLst/>
            <a:rect l="l" t="t" r="r" b="b"/>
            <a:pathLst>
              <a:path w="253" h="393">
                <a:moveTo>
                  <a:pt x="0" y="0"/>
                </a:moveTo>
                <a:lnTo>
                  <a:pt x="254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23790" y="2152689"/>
            <a:ext cx="17068" cy="81648"/>
          </a:xfrm>
          <a:custGeom>
            <a:avLst/>
            <a:gdLst/>
            <a:ahLst/>
            <a:cxnLst/>
            <a:rect l="l" t="t" r="r" b="b"/>
            <a:pathLst>
              <a:path w="17068" h="81648">
                <a:moveTo>
                  <a:pt x="0" y="81648"/>
                </a:moveTo>
                <a:lnTo>
                  <a:pt x="17018" y="81648"/>
                </a:lnTo>
                <a:lnTo>
                  <a:pt x="1706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24740" y="2120111"/>
            <a:ext cx="16116" cy="38798"/>
          </a:xfrm>
          <a:custGeom>
            <a:avLst/>
            <a:gdLst/>
            <a:ahLst/>
            <a:cxnLst/>
            <a:rect l="l" t="t" r="r" b="b"/>
            <a:pathLst>
              <a:path w="16116" h="38798">
                <a:moveTo>
                  <a:pt x="0" y="38798"/>
                </a:moveTo>
                <a:lnTo>
                  <a:pt x="0" y="0"/>
                </a:lnTo>
                <a:lnTo>
                  <a:pt x="16116" y="0"/>
                </a:lnTo>
                <a:lnTo>
                  <a:pt x="16116" y="33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28023" y="209938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8046" y="2099381"/>
            <a:ext cx="45097" cy="0"/>
          </a:xfrm>
          <a:custGeom>
            <a:avLst/>
            <a:gdLst/>
            <a:ahLst/>
            <a:cxnLst/>
            <a:rect l="l" t="t" r="r" b="b"/>
            <a:pathLst>
              <a:path w="45097">
                <a:moveTo>
                  <a:pt x="0" y="0"/>
                </a:moveTo>
                <a:lnTo>
                  <a:pt x="35077" y="0"/>
                </a:lnTo>
                <a:lnTo>
                  <a:pt x="5016" y="0"/>
                </a:lnTo>
                <a:lnTo>
                  <a:pt x="10020" y="0"/>
                </a:lnTo>
                <a:lnTo>
                  <a:pt x="45097" y="0"/>
                </a:lnTo>
                <a:lnTo>
                  <a:pt x="3507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73125" y="209938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73122" y="2784709"/>
            <a:ext cx="40093" cy="38"/>
          </a:xfrm>
          <a:custGeom>
            <a:avLst/>
            <a:gdLst/>
            <a:ahLst/>
            <a:cxnLst/>
            <a:rect l="l" t="t" r="r" b="b"/>
            <a:pathLst>
              <a:path w="40093" h="38">
                <a:moveTo>
                  <a:pt x="27952" y="38"/>
                </a:moveTo>
                <a:lnTo>
                  <a:pt x="40093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83150" y="2041143"/>
            <a:ext cx="135293" cy="58280"/>
          </a:xfrm>
          <a:custGeom>
            <a:avLst/>
            <a:gdLst/>
            <a:ahLst/>
            <a:cxnLst/>
            <a:rect l="l" t="t" r="r" b="b"/>
            <a:pathLst>
              <a:path w="135293" h="58280">
                <a:moveTo>
                  <a:pt x="20040" y="58280"/>
                </a:moveTo>
                <a:lnTo>
                  <a:pt x="135293" y="58280"/>
                </a:lnTo>
                <a:lnTo>
                  <a:pt x="132397" y="58280"/>
                </a:lnTo>
                <a:lnTo>
                  <a:pt x="132397" y="50"/>
                </a:lnTo>
                <a:lnTo>
                  <a:pt x="18186" y="0"/>
                </a:lnTo>
                <a:lnTo>
                  <a:pt x="18186" y="58280"/>
                </a:lnTo>
                <a:lnTo>
                  <a:pt x="5003" y="58242"/>
                </a:lnTo>
                <a:lnTo>
                  <a:pt x="20040" y="58280"/>
                </a:lnTo>
                <a:lnTo>
                  <a:pt x="18186" y="58280"/>
                </a:lnTo>
                <a:lnTo>
                  <a:pt x="25057" y="58280"/>
                </a:lnTo>
                <a:lnTo>
                  <a:pt x="5003" y="58242"/>
                </a:lnTo>
                <a:lnTo>
                  <a:pt x="0" y="58242"/>
                </a:lnTo>
                <a:lnTo>
                  <a:pt x="5003" y="58242"/>
                </a:lnTo>
                <a:lnTo>
                  <a:pt x="0" y="582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01072" y="2880648"/>
            <a:ext cx="114223" cy="8039"/>
          </a:xfrm>
          <a:custGeom>
            <a:avLst/>
            <a:gdLst/>
            <a:ahLst/>
            <a:cxnLst/>
            <a:rect l="l" t="t" r="r" b="b"/>
            <a:pathLst>
              <a:path w="114223" h="8039">
                <a:moveTo>
                  <a:pt x="114223" y="8039"/>
                </a:moveTo>
                <a:lnTo>
                  <a:pt x="114223" y="5016"/>
                </a:lnTo>
                <a:lnTo>
                  <a:pt x="114223" y="8039"/>
                </a:lnTo>
                <a:lnTo>
                  <a:pt x="0" y="8039"/>
                </a:lnTo>
                <a:lnTo>
                  <a:pt x="0" y="0"/>
                </a:lnTo>
                <a:lnTo>
                  <a:pt x="0" y="406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01075" y="2875641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4318"/>
                </a:moveTo>
                <a:lnTo>
                  <a:pt x="0" y="5016"/>
                </a:lnTo>
                <a:lnTo>
                  <a:pt x="0" y="0"/>
                </a:lnTo>
                <a:lnTo>
                  <a:pt x="0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901075" y="2870627"/>
            <a:ext cx="0" cy="5791"/>
          </a:xfrm>
          <a:custGeom>
            <a:avLst/>
            <a:gdLst/>
            <a:ahLst/>
            <a:cxnLst/>
            <a:rect l="l" t="t" r="r" b="b"/>
            <a:pathLst>
              <a:path h="5791">
                <a:moveTo>
                  <a:pt x="0" y="5791"/>
                </a:moveTo>
                <a:lnTo>
                  <a:pt x="0" y="0"/>
                </a:lnTo>
                <a:lnTo>
                  <a:pt x="0" y="471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01075" y="2865614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01075" y="2860612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3365"/>
                </a:moveTo>
                <a:lnTo>
                  <a:pt x="0" y="0"/>
                </a:lnTo>
                <a:lnTo>
                  <a:pt x="0" y="5003"/>
                </a:lnTo>
                <a:lnTo>
                  <a:pt x="0" y="4102"/>
                </a:lnTo>
                <a:lnTo>
                  <a:pt x="0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901075" y="2862947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901075" y="285560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1549"/>
                </a:moveTo>
                <a:lnTo>
                  <a:pt x="0" y="5003"/>
                </a:lnTo>
                <a:lnTo>
                  <a:pt x="0" y="0"/>
                </a:lnTo>
                <a:lnTo>
                  <a:pt x="0" y="349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01075" y="2850579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337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901075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01075" y="2842982"/>
            <a:ext cx="0" cy="2590"/>
          </a:xfrm>
          <a:custGeom>
            <a:avLst/>
            <a:gdLst/>
            <a:ahLst/>
            <a:cxnLst/>
            <a:rect l="l" t="t" r="r" b="b"/>
            <a:pathLst>
              <a:path h="2590">
                <a:moveTo>
                  <a:pt x="0" y="0"/>
                </a:moveTo>
                <a:lnTo>
                  <a:pt x="0" y="25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00689" y="2782239"/>
            <a:ext cx="0" cy="18233"/>
          </a:xfrm>
          <a:custGeom>
            <a:avLst/>
            <a:gdLst/>
            <a:ahLst/>
            <a:cxnLst/>
            <a:rect l="l" t="t" r="r" b="b"/>
            <a:pathLst>
              <a:path h="18233">
                <a:moveTo>
                  <a:pt x="0" y="0"/>
                </a:moveTo>
                <a:lnTo>
                  <a:pt x="0" y="18233"/>
                </a:lnTo>
              </a:path>
            </a:pathLst>
          </a:custGeom>
          <a:ln w="501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01158" y="2259303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2031" y="365518"/>
                </a:moveTo>
                <a:lnTo>
                  <a:pt x="0" y="365518"/>
                </a:lnTo>
                <a:lnTo>
                  <a:pt x="88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2031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901334" y="2034098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901334" y="2018557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  <a:lnTo>
                  <a:pt x="0" y="863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01334" y="2019416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01334" y="2013536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01334" y="2003515"/>
            <a:ext cx="0" cy="10325"/>
          </a:xfrm>
          <a:custGeom>
            <a:avLst/>
            <a:gdLst/>
            <a:ahLst/>
            <a:cxnLst/>
            <a:rect l="l" t="t" r="r" b="b"/>
            <a:pathLst>
              <a:path h="10325">
                <a:moveTo>
                  <a:pt x="0" y="393"/>
                </a:moveTo>
                <a:lnTo>
                  <a:pt x="0" y="0"/>
                </a:lnTo>
                <a:lnTo>
                  <a:pt x="0" y="103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01334" y="1995443"/>
            <a:ext cx="0" cy="8077"/>
          </a:xfrm>
          <a:custGeom>
            <a:avLst/>
            <a:gdLst/>
            <a:ahLst/>
            <a:cxnLst/>
            <a:rect l="l" t="t" r="r" b="b"/>
            <a:pathLst>
              <a:path h="8077">
                <a:moveTo>
                  <a:pt x="0" y="8077"/>
                </a:moveTo>
                <a:lnTo>
                  <a:pt x="0" y="0"/>
                </a:lnTo>
                <a:lnTo>
                  <a:pt x="0" y="30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901334" y="2005376"/>
            <a:ext cx="0" cy="3149"/>
          </a:xfrm>
          <a:custGeom>
            <a:avLst/>
            <a:gdLst/>
            <a:ahLst/>
            <a:cxnLst/>
            <a:rect l="l" t="t" r="r" b="b"/>
            <a:pathLst>
              <a:path h="3149">
                <a:moveTo>
                  <a:pt x="0" y="0"/>
                </a:moveTo>
                <a:lnTo>
                  <a:pt x="0" y="31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901334" y="1995441"/>
            <a:ext cx="41948" cy="38"/>
          </a:xfrm>
          <a:custGeom>
            <a:avLst/>
            <a:gdLst/>
            <a:ahLst/>
            <a:cxnLst/>
            <a:rect l="l" t="t" r="r" b="b"/>
            <a:pathLst>
              <a:path w="41948" h="38">
                <a:moveTo>
                  <a:pt x="0" y="0"/>
                </a:moveTo>
                <a:lnTo>
                  <a:pt x="41948" y="38"/>
                </a:lnTo>
                <a:lnTo>
                  <a:pt x="4117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08202" y="2784748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908201" y="2099424"/>
            <a:ext cx="95211" cy="0"/>
          </a:xfrm>
          <a:custGeom>
            <a:avLst/>
            <a:gdLst/>
            <a:ahLst/>
            <a:cxnLst/>
            <a:rect l="l" t="t" r="r" b="b"/>
            <a:pathLst>
              <a:path w="95211">
                <a:moveTo>
                  <a:pt x="85191" y="0"/>
                </a:moveTo>
                <a:lnTo>
                  <a:pt x="95211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928499" y="2750318"/>
            <a:ext cx="29819" cy="0"/>
          </a:xfrm>
          <a:custGeom>
            <a:avLst/>
            <a:gdLst/>
            <a:ahLst/>
            <a:cxnLst/>
            <a:rect l="l" t="t" r="r" b="b"/>
            <a:pathLst>
              <a:path w="29819">
                <a:moveTo>
                  <a:pt x="24803" y="0"/>
                </a:moveTo>
                <a:lnTo>
                  <a:pt x="29819" y="0"/>
                </a:lnTo>
                <a:lnTo>
                  <a:pt x="0" y="0"/>
                </a:lnTo>
                <a:lnTo>
                  <a:pt x="177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954852" y="2707594"/>
            <a:ext cx="1562" cy="1257"/>
          </a:xfrm>
          <a:custGeom>
            <a:avLst/>
            <a:gdLst/>
            <a:ahLst/>
            <a:cxnLst/>
            <a:rect l="l" t="t" r="r" b="b"/>
            <a:pathLst>
              <a:path w="1562" h="1257">
                <a:moveTo>
                  <a:pt x="1562" y="0"/>
                </a:moveTo>
                <a:lnTo>
                  <a:pt x="0" y="125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930013" y="2664733"/>
            <a:ext cx="13271" cy="4927"/>
          </a:xfrm>
          <a:custGeom>
            <a:avLst/>
            <a:gdLst/>
            <a:ahLst/>
            <a:cxnLst/>
            <a:rect l="l" t="t" r="r" b="b"/>
            <a:pathLst>
              <a:path w="13271" h="4927">
                <a:moveTo>
                  <a:pt x="12230" y="4800"/>
                </a:moveTo>
                <a:lnTo>
                  <a:pt x="13271" y="4927"/>
                </a:lnTo>
                <a:lnTo>
                  <a:pt x="0" y="3594"/>
                </a:lnTo>
                <a:lnTo>
                  <a:pt x="78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30709" y="2651906"/>
            <a:ext cx="4533" cy="13220"/>
          </a:xfrm>
          <a:custGeom>
            <a:avLst/>
            <a:gdLst/>
            <a:ahLst/>
            <a:cxnLst/>
            <a:rect l="l" t="t" r="r" b="b"/>
            <a:pathLst>
              <a:path w="4533" h="13220">
                <a:moveTo>
                  <a:pt x="0" y="13220"/>
                </a:moveTo>
                <a:lnTo>
                  <a:pt x="1981" y="4406"/>
                </a:lnTo>
                <a:lnTo>
                  <a:pt x="4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31876" y="2657182"/>
            <a:ext cx="647" cy="2933"/>
          </a:xfrm>
          <a:custGeom>
            <a:avLst/>
            <a:gdLst/>
            <a:ahLst/>
            <a:cxnLst/>
            <a:rect l="l" t="t" r="r" b="b"/>
            <a:pathLst>
              <a:path w="647" h="2933">
                <a:moveTo>
                  <a:pt x="0" y="2933"/>
                </a:moveTo>
                <a:lnTo>
                  <a:pt x="64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33432" y="2650088"/>
            <a:ext cx="2857" cy="5016"/>
          </a:xfrm>
          <a:custGeom>
            <a:avLst/>
            <a:gdLst/>
            <a:ahLst/>
            <a:cxnLst/>
            <a:rect l="l" t="t" r="r" b="b"/>
            <a:pathLst>
              <a:path w="2857" h="5016">
                <a:moveTo>
                  <a:pt x="0" y="5016"/>
                </a:moveTo>
                <a:lnTo>
                  <a:pt x="2857" y="0"/>
                </a:lnTo>
                <a:lnTo>
                  <a:pt x="2286" y="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936283" y="2642410"/>
            <a:ext cx="7391" cy="7683"/>
          </a:xfrm>
          <a:custGeom>
            <a:avLst/>
            <a:gdLst/>
            <a:ahLst/>
            <a:cxnLst/>
            <a:rect l="l" t="t" r="r" b="b"/>
            <a:pathLst>
              <a:path w="7391" h="7683">
                <a:moveTo>
                  <a:pt x="0" y="7683"/>
                </a:moveTo>
                <a:lnTo>
                  <a:pt x="1168" y="5613"/>
                </a:lnTo>
                <a:lnTo>
                  <a:pt x="739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43281" y="2784748"/>
            <a:ext cx="140309" cy="38"/>
          </a:xfrm>
          <a:custGeom>
            <a:avLst/>
            <a:gdLst/>
            <a:ahLst/>
            <a:cxnLst/>
            <a:rect l="l" t="t" r="r" b="b"/>
            <a:pathLst>
              <a:path w="140309" h="38">
                <a:moveTo>
                  <a:pt x="0" y="0"/>
                </a:moveTo>
                <a:lnTo>
                  <a:pt x="140309" y="38"/>
                </a:lnTo>
                <a:lnTo>
                  <a:pt x="95211" y="38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43281" y="2640069"/>
            <a:ext cx="4965" cy="2679"/>
          </a:xfrm>
          <a:custGeom>
            <a:avLst/>
            <a:gdLst/>
            <a:ahLst/>
            <a:cxnLst/>
            <a:rect l="l" t="t" r="r" b="b"/>
            <a:pathLst>
              <a:path w="4965" h="2679">
                <a:moveTo>
                  <a:pt x="0" y="2679"/>
                </a:moveTo>
                <a:lnTo>
                  <a:pt x="825" y="1943"/>
                </a:lnTo>
                <a:lnTo>
                  <a:pt x="4965" y="0"/>
                </a:lnTo>
                <a:lnTo>
                  <a:pt x="1600" y="16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43281" y="199548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47346" y="2730276"/>
            <a:ext cx="55854" cy="20078"/>
          </a:xfrm>
          <a:custGeom>
            <a:avLst/>
            <a:gdLst/>
            <a:ahLst/>
            <a:cxnLst/>
            <a:rect l="l" t="t" r="r" b="b"/>
            <a:pathLst>
              <a:path w="55854" h="20078">
                <a:moveTo>
                  <a:pt x="4229" y="342"/>
                </a:moveTo>
                <a:lnTo>
                  <a:pt x="4533" y="0"/>
                </a:lnTo>
                <a:lnTo>
                  <a:pt x="0" y="5397"/>
                </a:lnTo>
                <a:lnTo>
                  <a:pt x="55854" y="5435"/>
                </a:lnTo>
                <a:lnTo>
                  <a:pt x="55854" y="20078"/>
                </a:lnTo>
                <a:lnTo>
                  <a:pt x="10972" y="2004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948288" y="2712431"/>
            <a:ext cx="2768" cy="2679"/>
          </a:xfrm>
          <a:custGeom>
            <a:avLst/>
            <a:gdLst/>
            <a:ahLst/>
            <a:cxnLst/>
            <a:rect l="l" t="t" r="r" b="b"/>
            <a:pathLst>
              <a:path w="2768" h="2679">
                <a:moveTo>
                  <a:pt x="2768" y="0"/>
                </a:moveTo>
                <a:lnTo>
                  <a:pt x="0" y="2679"/>
                </a:lnTo>
                <a:lnTo>
                  <a:pt x="1384" y="12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44751" y="2665125"/>
            <a:ext cx="520" cy="2717"/>
          </a:xfrm>
          <a:custGeom>
            <a:avLst/>
            <a:gdLst/>
            <a:ahLst/>
            <a:cxnLst/>
            <a:rect l="l" t="t" r="r" b="b"/>
            <a:pathLst>
              <a:path w="520" h="2717">
                <a:moveTo>
                  <a:pt x="342" y="736"/>
                </a:moveTo>
                <a:lnTo>
                  <a:pt x="520" y="0"/>
                </a:ln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43281" y="2667542"/>
            <a:ext cx="1473" cy="2247"/>
          </a:xfrm>
          <a:custGeom>
            <a:avLst/>
            <a:gdLst/>
            <a:ahLst/>
            <a:cxnLst/>
            <a:rect l="l" t="t" r="r" b="b"/>
            <a:pathLst>
              <a:path w="1473" h="2247">
                <a:moveTo>
                  <a:pt x="0" y="2120"/>
                </a:moveTo>
                <a:lnTo>
                  <a:pt x="1384" y="2247"/>
                </a:lnTo>
                <a:lnTo>
                  <a:pt x="14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45267" y="2655846"/>
            <a:ext cx="4406" cy="9283"/>
          </a:xfrm>
          <a:custGeom>
            <a:avLst/>
            <a:gdLst/>
            <a:ahLst/>
            <a:cxnLst/>
            <a:rect l="l" t="t" r="r" b="b"/>
            <a:pathLst>
              <a:path w="4406" h="9283">
                <a:moveTo>
                  <a:pt x="215" y="8331"/>
                </a:moveTo>
                <a:lnTo>
                  <a:pt x="0" y="9283"/>
                </a:lnTo>
                <a:lnTo>
                  <a:pt x="736" y="5829"/>
                </a:lnTo>
                <a:lnTo>
                  <a:pt x="3670" y="634"/>
                </a:lnTo>
                <a:lnTo>
                  <a:pt x="44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53302" y="2888687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0" y="0"/>
                </a:moveTo>
                <a:lnTo>
                  <a:pt x="21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51877" y="2729016"/>
            <a:ext cx="1206" cy="1257"/>
          </a:xfrm>
          <a:custGeom>
            <a:avLst/>
            <a:gdLst/>
            <a:ahLst/>
            <a:cxnLst/>
            <a:rect l="l" t="t" r="r" b="b"/>
            <a:pathLst>
              <a:path w="1206" h="1257">
                <a:moveTo>
                  <a:pt x="0" y="1257"/>
                </a:moveTo>
                <a:lnTo>
                  <a:pt x="12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52526" y="2725266"/>
            <a:ext cx="4660" cy="4229"/>
          </a:xfrm>
          <a:custGeom>
            <a:avLst/>
            <a:gdLst/>
            <a:ahLst/>
            <a:cxnLst/>
            <a:rect l="l" t="t" r="r" b="b"/>
            <a:pathLst>
              <a:path w="4660" h="4229">
                <a:moveTo>
                  <a:pt x="0" y="4229"/>
                </a:moveTo>
                <a:lnTo>
                  <a:pt x="4660" y="0"/>
                </a:lnTo>
                <a:lnTo>
                  <a:pt x="1638" y="27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948942" y="2655106"/>
            <a:ext cx="1511" cy="1384"/>
          </a:xfrm>
          <a:custGeom>
            <a:avLst/>
            <a:gdLst/>
            <a:ahLst/>
            <a:cxnLst/>
            <a:rect l="l" t="t" r="r" b="b"/>
            <a:pathLst>
              <a:path w="1511" h="1384">
                <a:moveTo>
                  <a:pt x="558" y="863"/>
                </a:moveTo>
                <a:lnTo>
                  <a:pt x="1511" y="0"/>
                </a:lnTo>
                <a:lnTo>
                  <a:pt x="0" y="13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950450" y="2651260"/>
            <a:ext cx="6007" cy="3848"/>
          </a:xfrm>
          <a:custGeom>
            <a:avLst/>
            <a:gdLst/>
            <a:ahLst/>
            <a:cxnLst/>
            <a:rect l="l" t="t" r="r" b="b"/>
            <a:pathLst>
              <a:path w="6007" h="3848">
                <a:moveTo>
                  <a:pt x="6007" y="0"/>
                </a:moveTo>
                <a:lnTo>
                  <a:pt x="2285" y="1727"/>
                </a:lnTo>
                <a:lnTo>
                  <a:pt x="0" y="384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953302" y="2649707"/>
            <a:ext cx="10020" cy="3022"/>
          </a:xfrm>
          <a:custGeom>
            <a:avLst/>
            <a:gdLst/>
            <a:ahLst/>
            <a:cxnLst/>
            <a:rect l="l" t="t" r="r" b="b"/>
            <a:pathLst>
              <a:path w="10020" h="3022">
                <a:moveTo>
                  <a:pt x="0" y="3022"/>
                </a:moveTo>
                <a:lnTo>
                  <a:pt x="5181" y="596"/>
                </a:lnTo>
                <a:lnTo>
                  <a:pt x="10020" y="0"/>
                </a:lnTo>
                <a:lnTo>
                  <a:pt x="980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57188" y="2710228"/>
            <a:ext cx="17843" cy="15036"/>
          </a:xfrm>
          <a:custGeom>
            <a:avLst/>
            <a:gdLst/>
            <a:ahLst/>
            <a:cxnLst/>
            <a:rect l="l" t="t" r="r" b="b"/>
            <a:pathLst>
              <a:path w="17843" h="15036">
                <a:moveTo>
                  <a:pt x="16332" y="1295"/>
                </a:moveTo>
                <a:lnTo>
                  <a:pt x="17843" y="0"/>
                </a:lnTo>
                <a:lnTo>
                  <a:pt x="0" y="150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56414" y="2685178"/>
            <a:ext cx="23075" cy="22415"/>
          </a:xfrm>
          <a:custGeom>
            <a:avLst/>
            <a:gdLst/>
            <a:ahLst/>
            <a:cxnLst/>
            <a:rect l="l" t="t" r="r" b="b"/>
            <a:pathLst>
              <a:path w="23075" h="22415">
                <a:moveTo>
                  <a:pt x="0" y="22415"/>
                </a:moveTo>
                <a:lnTo>
                  <a:pt x="19050" y="5003"/>
                </a:lnTo>
                <a:lnTo>
                  <a:pt x="23075" y="0"/>
                </a:lnTo>
                <a:lnTo>
                  <a:pt x="22504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63326" y="1995484"/>
            <a:ext cx="52235" cy="45707"/>
          </a:xfrm>
          <a:custGeom>
            <a:avLst/>
            <a:gdLst/>
            <a:ahLst/>
            <a:cxnLst/>
            <a:rect l="l" t="t" r="r" b="b"/>
            <a:pathLst>
              <a:path w="52235" h="45707">
                <a:moveTo>
                  <a:pt x="0" y="0"/>
                </a:moveTo>
                <a:lnTo>
                  <a:pt x="52235" y="0"/>
                </a:lnTo>
                <a:lnTo>
                  <a:pt x="52235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77106" y="2651865"/>
            <a:ext cx="1384" cy="558"/>
          </a:xfrm>
          <a:custGeom>
            <a:avLst/>
            <a:gdLst/>
            <a:ahLst/>
            <a:cxnLst/>
            <a:rect l="l" t="t" r="r" b="b"/>
            <a:pathLst>
              <a:path w="1384" h="558">
                <a:moveTo>
                  <a:pt x="0" y="0"/>
                </a:moveTo>
                <a:lnTo>
                  <a:pt x="1384" y="5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68333" y="2649529"/>
            <a:ext cx="2552" cy="304"/>
          </a:xfrm>
          <a:custGeom>
            <a:avLst/>
            <a:gdLst/>
            <a:ahLst/>
            <a:cxnLst/>
            <a:rect l="l" t="t" r="r" b="b"/>
            <a:pathLst>
              <a:path w="2552" h="304">
                <a:moveTo>
                  <a:pt x="2552" y="304"/>
                </a:moveTo>
                <a:lnTo>
                  <a:pt x="0" y="0"/>
                </a:lnTo>
                <a:lnTo>
                  <a:pt x="1079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63322" y="2649317"/>
            <a:ext cx="2984" cy="393"/>
          </a:xfrm>
          <a:custGeom>
            <a:avLst/>
            <a:gdLst/>
            <a:ahLst/>
            <a:cxnLst/>
            <a:rect l="l" t="t" r="r" b="b"/>
            <a:pathLst>
              <a:path w="2984" h="393">
                <a:moveTo>
                  <a:pt x="2984" y="0"/>
                </a:move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68338" y="2750318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75034" y="2688757"/>
            <a:ext cx="19697" cy="21475"/>
          </a:xfrm>
          <a:custGeom>
            <a:avLst/>
            <a:gdLst/>
            <a:ahLst/>
            <a:cxnLst/>
            <a:rect l="l" t="t" r="r" b="b"/>
            <a:pathLst>
              <a:path w="19697" h="21475">
                <a:moveTo>
                  <a:pt x="19697" y="0"/>
                </a:moveTo>
                <a:lnTo>
                  <a:pt x="17843" y="3276"/>
                </a:lnTo>
                <a:lnTo>
                  <a:pt x="0" y="214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74644" y="2650827"/>
            <a:ext cx="5181" cy="2768"/>
          </a:xfrm>
          <a:custGeom>
            <a:avLst/>
            <a:gdLst/>
            <a:ahLst/>
            <a:cxnLst/>
            <a:rect l="l" t="t" r="r" b="b"/>
            <a:pathLst>
              <a:path w="5181" h="2768">
                <a:moveTo>
                  <a:pt x="0" y="0"/>
                </a:moveTo>
                <a:lnTo>
                  <a:pt x="3848" y="1600"/>
                </a:lnTo>
                <a:lnTo>
                  <a:pt x="5181" y="27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73348" y="2637005"/>
            <a:ext cx="14820" cy="4838"/>
          </a:xfrm>
          <a:custGeom>
            <a:avLst/>
            <a:gdLst/>
            <a:ahLst/>
            <a:cxnLst/>
            <a:rect l="l" t="t" r="r" b="b"/>
            <a:pathLst>
              <a:path w="14820" h="4838">
                <a:moveTo>
                  <a:pt x="0" y="0"/>
                </a:moveTo>
                <a:lnTo>
                  <a:pt x="5791" y="736"/>
                </a:lnTo>
                <a:lnTo>
                  <a:pt x="14820" y="4838"/>
                </a:lnTo>
                <a:lnTo>
                  <a:pt x="13601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79483" y="2684307"/>
            <a:ext cx="647" cy="863"/>
          </a:xfrm>
          <a:custGeom>
            <a:avLst/>
            <a:gdLst/>
            <a:ahLst/>
            <a:cxnLst/>
            <a:rect l="l" t="t" r="r" b="b"/>
            <a:pathLst>
              <a:path w="647" h="863">
                <a:moveTo>
                  <a:pt x="647" y="0"/>
                </a:move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978488" y="2652420"/>
            <a:ext cx="7518" cy="8991"/>
          </a:xfrm>
          <a:custGeom>
            <a:avLst/>
            <a:gdLst/>
            <a:ahLst/>
            <a:cxnLst/>
            <a:rect l="l" t="t" r="r" b="b"/>
            <a:pathLst>
              <a:path w="7518" h="8991">
                <a:moveTo>
                  <a:pt x="7518" y="8991"/>
                </a:moveTo>
                <a:lnTo>
                  <a:pt x="4317" y="368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83371" y="2657049"/>
            <a:ext cx="254" cy="431"/>
          </a:xfrm>
          <a:custGeom>
            <a:avLst/>
            <a:gdLst/>
            <a:ahLst/>
            <a:cxnLst/>
            <a:rect l="l" t="t" r="r" b="b"/>
            <a:pathLst>
              <a:path w="253" h="431">
                <a:moveTo>
                  <a:pt x="0" y="0"/>
                </a:moveTo>
                <a:lnTo>
                  <a:pt x="254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83371" y="209942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988165" y="2641843"/>
            <a:ext cx="7391" cy="6908"/>
          </a:xfrm>
          <a:custGeom>
            <a:avLst/>
            <a:gdLst/>
            <a:ahLst/>
            <a:cxnLst/>
            <a:rect l="l" t="t" r="r" b="b"/>
            <a:pathLst>
              <a:path w="7391" h="6908">
                <a:moveTo>
                  <a:pt x="0" y="0"/>
                </a:moveTo>
                <a:lnTo>
                  <a:pt x="7391" y="6908"/>
                </a:lnTo>
                <a:lnTo>
                  <a:pt x="6261" y="58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93912" y="2674842"/>
            <a:ext cx="6565" cy="15341"/>
          </a:xfrm>
          <a:custGeom>
            <a:avLst/>
            <a:gdLst/>
            <a:ahLst/>
            <a:cxnLst/>
            <a:rect l="l" t="t" r="r" b="b"/>
            <a:pathLst>
              <a:path w="6565" h="15341">
                <a:moveTo>
                  <a:pt x="0" y="15341"/>
                </a:moveTo>
                <a:lnTo>
                  <a:pt x="5575" y="5448"/>
                </a:lnTo>
                <a:lnTo>
                  <a:pt x="656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95549" y="2648750"/>
            <a:ext cx="4495" cy="8470"/>
          </a:xfrm>
          <a:custGeom>
            <a:avLst/>
            <a:gdLst/>
            <a:ahLst/>
            <a:cxnLst/>
            <a:rect l="l" t="t" r="r" b="b"/>
            <a:pathLst>
              <a:path w="4495" h="8470">
                <a:moveTo>
                  <a:pt x="4495" y="8470"/>
                </a:moveTo>
                <a:lnTo>
                  <a:pt x="4406" y="79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93392" y="2099424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00392" y="2660114"/>
            <a:ext cx="1384" cy="15036"/>
          </a:xfrm>
          <a:custGeom>
            <a:avLst/>
            <a:gdLst/>
            <a:ahLst/>
            <a:cxnLst/>
            <a:rect l="l" t="t" r="r" b="b"/>
            <a:pathLst>
              <a:path w="1384" h="15036">
                <a:moveTo>
                  <a:pt x="0" y="15036"/>
                </a:moveTo>
                <a:lnTo>
                  <a:pt x="1384" y="7569"/>
                </a:lnTo>
                <a:lnTo>
                  <a:pt x="127" y="0"/>
                </a:lnTo>
                <a:lnTo>
                  <a:pt x="825" y="424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99963" y="2656700"/>
            <a:ext cx="558" cy="3416"/>
          </a:xfrm>
          <a:custGeom>
            <a:avLst/>
            <a:gdLst/>
            <a:ahLst/>
            <a:cxnLst/>
            <a:rect l="l" t="t" r="r" b="b"/>
            <a:pathLst>
              <a:path w="558" h="3416">
                <a:moveTo>
                  <a:pt x="558" y="34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99053" y="2655101"/>
            <a:ext cx="431" cy="825"/>
          </a:xfrm>
          <a:custGeom>
            <a:avLst/>
            <a:gdLst/>
            <a:ahLst/>
            <a:cxnLst/>
            <a:rect l="l" t="t" r="r" b="b"/>
            <a:pathLst>
              <a:path w="431" h="825">
                <a:moveTo>
                  <a:pt x="431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03416" y="2099424"/>
            <a:ext cx="130340" cy="38"/>
          </a:xfrm>
          <a:custGeom>
            <a:avLst/>
            <a:gdLst/>
            <a:ahLst/>
            <a:cxnLst/>
            <a:rect l="l" t="t" r="r" b="b"/>
            <a:pathLst>
              <a:path w="130340" h="38">
                <a:moveTo>
                  <a:pt x="0" y="0"/>
                </a:moveTo>
                <a:lnTo>
                  <a:pt x="130340" y="38"/>
                </a:lnTo>
                <a:lnTo>
                  <a:pt x="10005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013438" y="2784748"/>
            <a:ext cx="1854" cy="58280"/>
          </a:xfrm>
          <a:custGeom>
            <a:avLst/>
            <a:gdLst/>
            <a:ahLst/>
            <a:cxnLst/>
            <a:rect l="l" t="t" r="r" b="b"/>
            <a:pathLst>
              <a:path w="1854" h="58280">
                <a:moveTo>
                  <a:pt x="0" y="0"/>
                </a:moveTo>
                <a:lnTo>
                  <a:pt x="1854" y="38"/>
                </a:lnTo>
                <a:lnTo>
                  <a:pt x="1854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015296" y="2880266"/>
            <a:ext cx="0" cy="5397"/>
          </a:xfrm>
          <a:custGeom>
            <a:avLst/>
            <a:gdLst/>
            <a:ahLst/>
            <a:cxnLst/>
            <a:rect l="l" t="t" r="r" b="b"/>
            <a:pathLst>
              <a:path h="5397">
                <a:moveTo>
                  <a:pt x="0" y="539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015296" y="2865612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4800"/>
                </a:moveTo>
                <a:lnTo>
                  <a:pt x="0" y="5016"/>
                </a:lnTo>
                <a:lnTo>
                  <a:pt x="0" y="0"/>
                </a:lnTo>
                <a:lnTo>
                  <a:pt x="0" y="15036"/>
                </a:lnTo>
                <a:lnTo>
                  <a:pt x="0" y="10033"/>
                </a:lnTo>
                <a:lnTo>
                  <a:pt x="0" y="131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015296" y="2864106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  <a:lnTo>
                  <a:pt x="0" y="647"/>
                </a:ln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15296" y="2845578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015296" y="2863978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15296" y="2784753"/>
            <a:ext cx="3149" cy="38"/>
          </a:xfrm>
          <a:custGeom>
            <a:avLst/>
            <a:gdLst/>
            <a:ahLst/>
            <a:cxnLst/>
            <a:rect l="l" t="t" r="r" b="b"/>
            <a:pathLst>
              <a:path w="3149" h="38">
                <a:moveTo>
                  <a:pt x="0" y="38"/>
                </a:moveTo>
                <a:lnTo>
                  <a:pt x="314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8449" y="2099424"/>
            <a:ext cx="115303" cy="38"/>
          </a:xfrm>
          <a:custGeom>
            <a:avLst/>
            <a:gdLst/>
            <a:ahLst/>
            <a:cxnLst/>
            <a:rect l="l" t="t" r="r" b="b"/>
            <a:pathLst>
              <a:path w="115303" h="38">
                <a:moveTo>
                  <a:pt x="0" y="0"/>
                </a:moveTo>
                <a:lnTo>
                  <a:pt x="115303" y="38"/>
                </a:lnTo>
                <a:lnTo>
                  <a:pt x="11028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14628" y="2083699"/>
            <a:ext cx="0" cy="16785"/>
          </a:xfrm>
          <a:custGeom>
            <a:avLst/>
            <a:gdLst/>
            <a:ahLst/>
            <a:cxnLst/>
            <a:rect l="l" t="t" r="r" b="b"/>
            <a:pathLst>
              <a:path h="16785">
                <a:moveTo>
                  <a:pt x="0" y="0"/>
                </a:moveTo>
                <a:lnTo>
                  <a:pt x="0" y="167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15555" y="2030218"/>
            <a:ext cx="0" cy="8382"/>
          </a:xfrm>
          <a:custGeom>
            <a:avLst/>
            <a:gdLst/>
            <a:ahLst/>
            <a:cxnLst/>
            <a:rect l="l" t="t" r="r" b="b"/>
            <a:pathLst>
              <a:path h="8381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15555" y="202706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5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15555" y="2025075"/>
            <a:ext cx="0" cy="2679"/>
          </a:xfrm>
          <a:custGeom>
            <a:avLst/>
            <a:gdLst/>
            <a:ahLst/>
            <a:cxnLst/>
            <a:rect l="l" t="t" r="r" b="b"/>
            <a:pathLst>
              <a:path h="2679">
                <a:moveTo>
                  <a:pt x="0" y="26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015555" y="2018813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0"/>
                </a:moveTo>
                <a:lnTo>
                  <a:pt x="0" y="241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15555" y="2008830"/>
            <a:ext cx="0" cy="10629"/>
          </a:xfrm>
          <a:custGeom>
            <a:avLst/>
            <a:gdLst/>
            <a:ahLst/>
            <a:cxnLst/>
            <a:rect l="l" t="t" r="r" b="b"/>
            <a:pathLst>
              <a:path h="10629">
                <a:moveTo>
                  <a:pt x="0" y="106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15555" y="1999463"/>
            <a:ext cx="0" cy="9067"/>
          </a:xfrm>
          <a:custGeom>
            <a:avLst/>
            <a:gdLst/>
            <a:ahLst/>
            <a:cxnLst/>
            <a:rect l="l" t="t" r="r" b="b"/>
            <a:pathLst>
              <a:path h="9067">
                <a:moveTo>
                  <a:pt x="0" y="906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023461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038494" y="2784791"/>
            <a:ext cx="170421" cy="103987"/>
          </a:xfrm>
          <a:custGeom>
            <a:avLst/>
            <a:gdLst/>
            <a:ahLst/>
            <a:cxnLst/>
            <a:rect l="l" t="t" r="r" b="b"/>
            <a:pathLst>
              <a:path w="170421" h="103987">
                <a:moveTo>
                  <a:pt x="0" y="0"/>
                </a:moveTo>
                <a:lnTo>
                  <a:pt x="152717" y="38"/>
                </a:lnTo>
                <a:lnTo>
                  <a:pt x="152666" y="103987"/>
                </a:lnTo>
                <a:lnTo>
                  <a:pt x="170421" y="103987"/>
                </a:lnTo>
                <a:lnTo>
                  <a:pt x="167919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083594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98627" y="2099467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103640" y="2784796"/>
            <a:ext cx="105282" cy="38"/>
          </a:xfrm>
          <a:custGeom>
            <a:avLst/>
            <a:gdLst/>
            <a:ahLst/>
            <a:cxnLst/>
            <a:rect l="l" t="t" r="r" b="b"/>
            <a:pathLst>
              <a:path w="105282" h="38">
                <a:moveTo>
                  <a:pt x="87566" y="38"/>
                </a:moveTo>
                <a:lnTo>
                  <a:pt x="105282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133749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0" y="0"/>
                </a:moveTo>
                <a:lnTo>
                  <a:pt x="15036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33744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5016" y="0"/>
                </a:moveTo>
                <a:lnTo>
                  <a:pt x="0" y="0"/>
                </a:lnTo>
                <a:lnTo>
                  <a:pt x="15036" y="0"/>
                </a:lnTo>
                <a:lnTo>
                  <a:pt x="10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48784" y="2099467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158801" y="2033581"/>
            <a:ext cx="45110" cy="65925"/>
          </a:xfrm>
          <a:custGeom>
            <a:avLst/>
            <a:gdLst/>
            <a:ahLst/>
            <a:cxnLst/>
            <a:rect l="l" t="t" r="r" b="b"/>
            <a:pathLst>
              <a:path w="45110" h="65925">
                <a:moveTo>
                  <a:pt x="32664" y="5016"/>
                </a:moveTo>
                <a:lnTo>
                  <a:pt x="32664" y="0"/>
                </a:lnTo>
                <a:lnTo>
                  <a:pt x="32626" y="65925"/>
                </a:lnTo>
                <a:lnTo>
                  <a:pt x="35090" y="65925"/>
                </a:lnTo>
                <a:lnTo>
                  <a:pt x="45110" y="65925"/>
                </a:lnTo>
                <a:lnTo>
                  <a:pt x="5016" y="65925"/>
                </a:lnTo>
                <a:lnTo>
                  <a:pt x="0" y="65887"/>
                </a:lnTo>
                <a:lnTo>
                  <a:pt x="10033" y="65925"/>
                </a:lnTo>
                <a:lnTo>
                  <a:pt x="0" y="658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68827" y="2099510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178850" y="2099510"/>
            <a:ext cx="12573" cy="0"/>
          </a:xfrm>
          <a:custGeom>
            <a:avLst/>
            <a:gdLst/>
            <a:ahLst/>
            <a:cxnLst/>
            <a:rect l="l" t="t" r="r" b="b"/>
            <a:pathLst>
              <a:path w="12572">
                <a:moveTo>
                  <a:pt x="0" y="0"/>
                </a:moveTo>
                <a:lnTo>
                  <a:pt x="125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88872" y="278483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88872" y="2099510"/>
            <a:ext cx="105232" cy="38"/>
          </a:xfrm>
          <a:custGeom>
            <a:avLst/>
            <a:gdLst/>
            <a:ahLst/>
            <a:cxnLst/>
            <a:rect l="l" t="t" r="r" b="b"/>
            <a:pathLst>
              <a:path w="105232" h="38">
                <a:moveTo>
                  <a:pt x="0" y="0"/>
                </a:moveTo>
                <a:lnTo>
                  <a:pt x="105232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91163" y="2865619"/>
            <a:ext cx="38" cy="5054"/>
          </a:xfrm>
          <a:custGeom>
            <a:avLst/>
            <a:gdLst/>
            <a:ahLst/>
            <a:cxnLst/>
            <a:rect l="l" t="t" r="r" b="b"/>
            <a:pathLst>
              <a:path w="38" h="5054">
                <a:moveTo>
                  <a:pt x="0" y="5054"/>
                </a:moveTo>
                <a:lnTo>
                  <a:pt x="38" y="0"/>
                </a:lnTo>
                <a:lnTo>
                  <a:pt x="0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91163" y="2865620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0" y="3454"/>
                </a:moveTo>
                <a:lnTo>
                  <a:pt x="38" y="0"/>
                </a:lnTo>
                <a:lnTo>
                  <a:pt x="0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91206" y="286061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4445"/>
                </a:moveTo>
                <a:lnTo>
                  <a:pt x="0" y="939"/>
                </a:lnTo>
                <a:lnTo>
                  <a:pt x="0" y="5003"/>
                </a:lnTo>
                <a:lnTo>
                  <a:pt x="0" y="0"/>
                </a:lnTo>
                <a:lnTo>
                  <a:pt x="0" y="93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91206" y="2864793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91206" y="2856632"/>
            <a:ext cx="0" cy="3975"/>
          </a:xfrm>
          <a:custGeom>
            <a:avLst/>
            <a:gdLst/>
            <a:ahLst/>
            <a:cxnLst/>
            <a:rect l="l" t="t" r="r" b="b"/>
            <a:pathLst>
              <a:path h="3975">
                <a:moveTo>
                  <a:pt x="0" y="397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191206" y="2843068"/>
            <a:ext cx="114223" cy="45745"/>
          </a:xfrm>
          <a:custGeom>
            <a:avLst/>
            <a:gdLst/>
            <a:ahLst/>
            <a:cxnLst/>
            <a:rect l="l" t="t" r="r" b="b"/>
            <a:pathLst>
              <a:path w="114223" h="45745">
                <a:moveTo>
                  <a:pt x="0" y="0"/>
                </a:moveTo>
                <a:lnTo>
                  <a:pt x="114223" y="38"/>
                </a:lnTo>
                <a:lnTo>
                  <a:pt x="114173" y="45745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91293" y="2259397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0629"/>
                </a:moveTo>
                <a:lnTo>
                  <a:pt x="0" y="365505"/>
                </a:lnTo>
                <a:lnTo>
                  <a:pt x="114173" y="365556"/>
                </a:lnTo>
                <a:lnTo>
                  <a:pt x="114312" y="38"/>
                </a:lnTo>
                <a:lnTo>
                  <a:pt x="88" y="0"/>
                </a:lnTo>
                <a:lnTo>
                  <a:pt x="0" y="36062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191336" y="2479671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43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91374" y="2259393"/>
            <a:ext cx="393" cy="0"/>
          </a:xfrm>
          <a:custGeom>
            <a:avLst/>
            <a:gdLst/>
            <a:ahLst/>
            <a:cxnLst/>
            <a:rect l="l" t="t" r="r" b="b"/>
            <a:pathLst>
              <a:path w="393">
                <a:moveTo>
                  <a:pt x="393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191465" y="2041232"/>
            <a:ext cx="114223" cy="58318"/>
          </a:xfrm>
          <a:custGeom>
            <a:avLst/>
            <a:gdLst/>
            <a:ahLst/>
            <a:cxnLst/>
            <a:rect l="l" t="t" r="r" b="b"/>
            <a:pathLst>
              <a:path w="114223" h="58318">
                <a:moveTo>
                  <a:pt x="0" y="0"/>
                </a:moveTo>
                <a:lnTo>
                  <a:pt x="114223" y="38"/>
                </a:lnTo>
                <a:lnTo>
                  <a:pt x="114173" y="58318"/>
                </a:lnTo>
                <a:lnTo>
                  <a:pt x="102641" y="58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91465" y="2028403"/>
            <a:ext cx="0" cy="5181"/>
          </a:xfrm>
          <a:custGeom>
            <a:avLst/>
            <a:gdLst/>
            <a:ahLst/>
            <a:cxnLst/>
            <a:rect l="l" t="t" r="r" b="b"/>
            <a:pathLst>
              <a:path h="5181">
                <a:moveTo>
                  <a:pt x="0" y="0"/>
                </a:moveTo>
                <a:lnTo>
                  <a:pt x="0" y="51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91465" y="2018555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91465" y="202710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0"/>
                </a:move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91465" y="2013540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18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191465" y="2003521"/>
            <a:ext cx="0" cy="14859"/>
          </a:xfrm>
          <a:custGeom>
            <a:avLst/>
            <a:gdLst/>
            <a:ahLst/>
            <a:cxnLst/>
            <a:rect l="l" t="t" r="r" b="b"/>
            <a:pathLst>
              <a:path h="14858">
                <a:moveTo>
                  <a:pt x="0" y="14858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191465" y="1995570"/>
            <a:ext cx="23634" cy="7950"/>
          </a:xfrm>
          <a:custGeom>
            <a:avLst/>
            <a:gdLst/>
            <a:ahLst/>
            <a:cxnLst/>
            <a:rect l="l" t="t" r="r" b="b"/>
            <a:pathLst>
              <a:path w="23634" h="7950">
                <a:moveTo>
                  <a:pt x="0" y="7950"/>
                </a:moveTo>
                <a:lnTo>
                  <a:pt x="0" y="0"/>
                </a:lnTo>
                <a:lnTo>
                  <a:pt x="2363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91465" y="1995571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203907" y="2784834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213929" y="1995571"/>
            <a:ext cx="91757" cy="45707"/>
          </a:xfrm>
          <a:custGeom>
            <a:avLst/>
            <a:gdLst/>
            <a:ahLst/>
            <a:cxnLst/>
            <a:rect l="l" t="t" r="r" b="b"/>
            <a:pathLst>
              <a:path w="91757" h="45707">
                <a:moveTo>
                  <a:pt x="0" y="0"/>
                </a:moveTo>
                <a:lnTo>
                  <a:pt x="91757" y="38"/>
                </a:lnTo>
                <a:lnTo>
                  <a:pt x="91757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213929" y="2259436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243996" y="2888775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243996" y="2784834"/>
            <a:ext cx="61429" cy="58280"/>
          </a:xfrm>
          <a:custGeom>
            <a:avLst/>
            <a:gdLst/>
            <a:ahLst/>
            <a:cxnLst/>
            <a:rect l="l" t="t" r="r" b="b"/>
            <a:pathLst>
              <a:path w="61429" h="58280">
                <a:moveTo>
                  <a:pt x="0" y="0"/>
                </a:moveTo>
                <a:lnTo>
                  <a:pt x="61429" y="38"/>
                </a:lnTo>
                <a:lnTo>
                  <a:pt x="61429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238984" y="278483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6515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238990" y="2719171"/>
            <a:ext cx="5003" cy="15595"/>
          </a:xfrm>
          <a:custGeom>
            <a:avLst/>
            <a:gdLst/>
            <a:ahLst/>
            <a:cxnLst/>
            <a:rect l="l" t="t" r="r" b="b"/>
            <a:pathLst>
              <a:path w="5003" h="15595">
                <a:moveTo>
                  <a:pt x="3365" y="12268"/>
                </a:moveTo>
                <a:lnTo>
                  <a:pt x="5003" y="15595"/>
                </a:lnTo>
                <a:lnTo>
                  <a:pt x="1587" y="8686"/>
                </a:lnTo>
                <a:lnTo>
                  <a:pt x="0" y="558"/>
                </a:lnTo>
                <a:lnTo>
                  <a:pt x="5003" y="0"/>
                </a:lnTo>
                <a:lnTo>
                  <a:pt x="354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243996" y="2718219"/>
            <a:ext cx="23888" cy="19265"/>
          </a:xfrm>
          <a:custGeom>
            <a:avLst/>
            <a:gdLst/>
            <a:ahLst/>
            <a:cxnLst/>
            <a:rect l="l" t="t" r="r" b="b"/>
            <a:pathLst>
              <a:path w="23888" h="19265">
                <a:moveTo>
                  <a:pt x="0" y="952"/>
                </a:moveTo>
                <a:lnTo>
                  <a:pt x="9639" y="0"/>
                </a:lnTo>
                <a:lnTo>
                  <a:pt x="12700" y="9550"/>
                </a:lnTo>
                <a:lnTo>
                  <a:pt x="16205" y="14770"/>
                </a:lnTo>
                <a:lnTo>
                  <a:pt x="20523" y="18148"/>
                </a:lnTo>
                <a:lnTo>
                  <a:pt x="23888" y="192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240448" y="2647030"/>
            <a:ext cx="8559" cy="18961"/>
          </a:xfrm>
          <a:custGeom>
            <a:avLst/>
            <a:gdLst/>
            <a:ahLst/>
            <a:cxnLst/>
            <a:rect l="l" t="t" r="r" b="b"/>
            <a:pathLst>
              <a:path w="8559" h="18961">
                <a:moveTo>
                  <a:pt x="5016" y="18961"/>
                </a:moveTo>
                <a:lnTo>
                  <a:pt x="0" y="18491"/>
                </a:lnTo>
                <a:lnTo>
                  <a:pt x="3848" y="6604"/>
                </a:lnTo>
                <a:lnTo>
                  <a:pt x="8559" y="0"/>
                </a:lnTo>
                <a:lnTo>
                  <a:pt x="6527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240582" y="2662713"/>
            <a:ext cx="774" cy="2413"/>
          </a:xfrm>
          <a:custGeom>
            <a:avLst/>
            <a:gdLst/>
            <a:ahLst/>
            <a:cxnLst/>
            <a:rect l="l" t="t" r="r" b="b"/>
            <a:pathLst>
              <a:path w="774" h="2412">
                <a:moveTo>
                  <a:pt x="0" y="2413"/>
                </a:moveTo>
                <a:lnTo>
                  <a:pt x="77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243995" y="2734768"/>
            <a:ext cx="19913" cy="15544"/>
          </a:xfrm>
          <a:custGeom>
            <a:avLst/>
            <a:gdLst/>
            <a:ahLst/>
            <a:cxnLst/>
            <a:rect l="l" t="t" r="r" b="b"/>
            <a:pathLst>
              <a:path w="19913" h="15544">
                <a:moveTo>
                  <a:pt x="19570" y="15506"/>
                </a:moveTo>
                <a:lnTo>
                  <a:pt x="19913" y="15544"/>
                </a:lnTo>
                <a:lnTo>
                  <a:pt x="18275" y="15328"/>
                </a:lnTo>
                <a:lnTo>
                  <a:pt x="8991" y="10541"/>
                </a:lnTo>
                <a:lnTo>
                  <a:pt x="1562" y="311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243996" y="2655102"/>
            <a:ext cx="16586" cy="11836"/>
          </a:xfrm>
          <a:custGeom>
            <a:avLst/>
            <a:gdLst/>
            <a:ahLst/>
            <a:cxnLst/>
            <a:rect l="l" t="t" r="r" b="b"/>
            <a:pathLst>
              <a:path w="16586" h="11836">
                <a:moveTo>
                  <a:pt x="16243" y="304"/>
                </a:moveTo>
                <a:lnTo>
                  <a:pt x="16586" y="0"/>
                </a:lnTo>
                <a:lnTo>
                  <a:pt x="14947" y="1638"/>
                </a:lnTo>
                <a:lnTo>
                  <a:pt x="11963" y="8039"/>
                </a:lnTo>
                <a:lnTo>
                  <a:pt x="11099" y="11836"/>
                </a:lnTo>
                <a:lnTo>
                  <a:pt x="0" y="1075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249008" y="2642530"/>
            <a:ext cx="4800" cy="4495"/>
          </a:xfrm>
          <a:custGeom>
            <a:avLst/>
            <a:gdLst/>
            <a:ahLst/>
            <a:cxnLst/>
            <a:rect l="l" t="t" r="r" b="b"/>
            <a:pathLst>
              <a:path w="4800" h="4495">
                <a:moveTo>
                  <a:pt x="0" y="4495"/>
                </a:moveTo>
                <a:lnTo>
                  <a:pt x="1079" y="2984"/>
                </a:lnTo>
                <a:lnTo>
                  <a:pt x="480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250607" y="2639990"/>
            <a:ext cx="7518" cy="5092"/>
          </a:xfrm>
          <a:custGeom>
            <a:avLst/>
            <a:gdLst/>
            <a:ahLst/>
            <a:cxnLst/>
            <a:rect l="l" t="t" r="r" b="b"/>
            <a:pathLst>
              <a:path w="7518" h="5092">
                <a:moveTo>
                  <a:pt x="0" y="5092"/>
                </a:moveTo>
                <a:lnTo>
                  <a:pt x="5270" y="901"/>
                </a:lnTo>
                <a:lnTo>
                  <a:pt x="751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254535" y="2721033"/>
            <a:ext cx="1384" cy="4229"/>
          </a:xfrm>
          <a:custGeom>
            <a:avLst/>
            <a:gdLst/>
            <a:ahLst/>
            <a:cxnLst/>
            <a:rect l="l" t="t" r="r" b="b"/>
            <a:pathLst>
              <a:path w="1384" h="4229">
                <a:moveTo>
                  <a:pt x="1384" y="42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257340" y="2658344"/>
            <a:ext cx="825" cy="1765"/>
          </a:xfrm>
          <a:custGeom>
            <a:avLst/>
            <a:gdLst/>
            <a:ahLst/>
            <a:cxnLst/>
            <a:rect l="l" t="t" r="r" b="b"/>
            <a:pathLst>
              <a:path w="825" h="1765">
                <a:moveTo>
                  <a:pt x="825" y="0"/>
                </a:moveTo>
                <a:lnTo>
                  <a:pt x="0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257950" y="2636706"/>
            <a:ext cx="11099" cy="3365"/>
          </a:xfrm>
          <a:custGeom>
            <a:avLst/>
            <a:gdLst/>
            <a:ahLst/>
            <a:cxnLst/>
            <a:rect l="l" t="t" r="r" b="b"/>
            <a:pathLst>
              <a:path w="11099" h="3365">
                <a:moveTo>
                  <a:pt x="0" y="3365"/>
                </a:moveTo>
                <a:lnTo>
                  <a:pt x="7429" y="380"/>
                </a:lnTo>
                <a:lnTo>
                  <a:pt x="11099" y="0"/>
                </a:lnTo>
                <a:lnTo>
                  <a:pt x="1075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255012" y="2640892"/>
            <a:ext cx="863" cy="698"/>
          </a:xfrm>
          <a:custGeom>
            <a:avLst/>
            <a:gdLst/>
            <a:ahLst/>
            <a:cxnLst/>
            <a:rect l="l" t="t" r="r" b="b"/>
            <a:pathLst>
              <a:path w="863" h="698">
                <a:moveTo>
                  <a:pt x="863" y="0"/>
                </a:moveTo>
                <a:lnTo>
                  <a:pt x="0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263911" y="2750318"/>
            <a:ext cx="9423" cy="1422"/>
          </a:xfrm>
          <a:custGeom>
            <a:avLst/>
            <a:gdLst/>
            <a:ahLst/>
            <a:cxnLst/>
            <a:rect l="l" t="t" r="r" b="b"/>
            <a:pathLst>
              <a:path w="9423" h="1422">
                <a:moveTo>
                  <a:pt x="0" y="0"/>
                </a:moveTo>
                <a:lnTo>
                  <a:pt x="9423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260590" y="2649404"/>
            <a:ext cx="31102" cy="26047"/>
          </a:xfrm>
          <a:custGeom>
            <a:avLst/>
            <a:gdLst/>
            <a:ahLst/>
            <a:cxnLst/>
            <a:rect l="l" t="t" r="r" b="b"/>
            <a:pathLst>
              <a:path w="31102" h="26047">
                <a:moveTo>
                  <a:pt x="901" y="4749"/>
                </a:moveTo>
                <a:lnTo>
                  <a:pt x="0" y="5702"/>
                </a:lnTo>
                <a:lnTo>
                  <a:pt x="2158" y="3492"/>
                </a:lnTo>
                <a:lnTo>
                  <a:pt x="7073" y="990"/>
                </a:lnTo>
                <a:lnTo>
                  <a:pt x="13728" y="0"/>
                </a:lnTo>
                <a:lnTo>
                  <a:pt x="19735" y="825"/>
                </a:lnTo>
                <a:lnTo>
                  <a:pt x="24409" y="3111"/>
                </a:lnTo>
                <a:lnTo>
                  <a:pt x="28028" y="6604"/>
                </a:lnTo>
                <a:lnTo>
                  <a:pt x="30238" y="10756"/>
                </a:lnTo>
                <a:lnTo>
                  <a:pt x="31102" y="16332"/>
                </a:lnTo>
                <a:lnTo>
                  <a:pt x="30403" y="21678"/>
                </a:lnTo>
                <a:lnTo>
                  <a:pt x="28206" y="260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264516" y="2736363"/>
            <a:ext cx="5448" cy="1816"/>
          </a:xfrm>
          <a:custGeom>
            <a:avLst/>
            <a:gdLst/>
            <a:ahLst/>
            <a:cxnLst/>
            <a:rect l="l" t="t" r="r" b="b"/>
            <a:pathLst>
              <a:path w="5448" h="1816">
                <a:moveTo>
                  <a:pt x="0" y="0"/>
                </a:moveTo>
                <a:lnTo>
                  <a:pt x="5448" y="18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266675" y="2683095"/>
            <a:ext cx="2895" cy="13182"/>
          </a:xfrm>
          <a:custGeom>
            <a:avLst/>
            <a:gdLst/>
            <a:ahLst/>
            <a:cxnLst/>
            <a:rect l="l" t="t" r="r" b="b"/>
            <a:pathLst>
              <a:path w="2895" h="13182">
                <a:moveTo>
                  <a:pt x="2895" y="88"/>
                </a:moveTo>
                <a:lnTo>
                  <a:pt x="1511" y="0"/>
                </a:lnTo>
                <a:lnTo>
                  <a:pt x="0" y="13182"/>
                </a:lnTo>
                <a:lnTo>
                  <a:pt x="482" y="130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266677" y="2694726"/>
            <a:ext cx="9461" cy="1549"/>
          </a:xfrm>
          <a:custGeom>
            <a:avLst/>
            <a:gdLst/>
            <a:ahLst/>
            <a:cxnLst/>
            <a:rect l="l" t="t" r="r" b="b"/>
            <a:pathLst>
              <a:path w="9461" h="1549">
                <a:moveTo>
                  <a:pt x="0" y="1549"/>
                </a:moveTo>
                <a:lnTo>
                  <a:pt x="4584" y="469"/>
                </a:lnTo>
                <a:lnTo>
                  <a:pt x="9461" y="0"/>
                </a:lnTo>
                <a:lnTo>
                  <a:pt x="89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268188" y="2683103"/>
            <a:ext cx="647" cy="38"/>
          </a:xfrm>
          <a:custGeom>
            <a:avLst/>
            <a:gdLst/>
            <a:ahLst/>
            <a:cxnLst/>
            <a:rect l="l" t="t" r="r" b="b"/>
            <a:pathLst>
              <a:path w="647" h="38">
                <a:moveTo>
                  <a:pt x="647" y="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266717" y="2650396"/>
            <a:ext cx="952" cy="469"/>
          </a:xfrm>
          <a:custGeom>
            <a:avLst/>
            <a:gdLst/>
            <a:ahLst/>
            <a:cxnLst/>
            <a:rect l="l" t="t" r="r" b="b"/>
            <a:pathLst>
              <a:path w="952" h="469">
                <a:moveTo>
                  <a:pt x="952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269052" y="2636220"/>
            <a:ext cx="10020" cy="825"/>
          </a:xfrm>
          <a:custGeom>
            <a:avLst/>
            <a:gdLst/>
            <a:ahLst/>
            <a:cxnLst/>
            <a:rect l="l" t="t" r="r" b="b"/>
            <a:pathLst>
              <a:path w="10020" h="825">
                <a:moveTo>
                  <a:pt x="0" y="482"/>
                </a:moveTo>
                <a:lnTo>
                  <a:pt x="4838" y="0"/>
                </a:lnTo>
                <a:lnTo>
                  <a:pt x="10020" y="825"/>
                </a:lnTo>
                <a:lnTo>
                  <a:pt x="8991" y="6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265381" y="2636963"/>
            <a:ext cx="1333" cy="127"/>
          </a:xfrm>
          <a:custGeom>
            <a:avLst/>
            <a:gdLst/>
            <a:ahLst/>
            <a:cxnLst/>
            <a:rect l="l" t="t" r="r" b="b"/>
            <a:pathLst>
              <a:path w="1333" h="126">
                <a:moveTo>
                  <a:pt x="0" y="126"/>
                </a:moveTo>
                <a:lnTo>
                  <a:pt x="13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269052" y="2751096"/>
            <a:ext cx="5016" cy="736"/>
          </a:xfrm>
          <a:custGeom>
            <a:avLst/>
            <a:gdLst/>
            <a:ahLst/>
            <a:cxnLst/>
            <a:rect l="l" t="t" r="r" b="b"/>
            <a:pathLst>
              <a:path w="5016" h="736">
                <a:moveTo>
                  <a:pt x="0" y="0"/>
                </a:moveTo>
                <a:lnTo>
                  <a:pt x="5016" y="736"/>
                </a:lnTo>
                <a:lnTo>
                  <a:pt x="520" y="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269052" y="2737869"/>
            <a:ext cx="5016" cy="787"/>
          </a:xfrm>
          <a:custGeom>
            <a:avLst/>
            <a:gdLst/>
            <a:ahLst/>
            <a:cxnLst/>
            <a:rect l="l" t="t" r="r" b="b"/>
            <a:pathLst>
              <a:path w="5016" h="787">
                <a:moveTo>
                  <a:pt x="4190" y="698"/>
                </a:moveTo>
                <a:lnTo>
                  <a:pt x="5016" y="787"/>
                </a:lnTo>
                <a:lnTo>
                  <a:pt x="1562" y="52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269225" y="2681800"/>
            <a:ext cx="9855" cy="1422"/>
          </a:xfrm>
          <a:custGeom>
            <a:avLst/>
            <a:gdLst/>
            <a:ahLst/>
            <a:cxnLst/>
            <a:rect l="l" t="t" r="r" b="b"/>
            <a:pathLst>
              <a:path w="9855" h="1422">
                <a:moveTo>
                  <a:pt x="0" y="1384"/>
                </a:moveTo>
                <a:lnTo>
                  <a:pt x="1079" y="1422"/>
                </a:lnTo>
                <a:lnTo>
                  <a:pt x="9855" y="0"/>
                </a:lnTo>
                <a:lnTo>
                  <a:pt x="5308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274064" y="2099510"/>
            <a:ext cx="60134" cy="38"/>
          </a:xfrm>
          <a:custGeom>
            <a:avLst/>
            <a:gdLst/>
            <a:ahLst/>
            <a:cxnLst/>
            <a:rect l="l" t="t" r="r" b="b"/>
            <a:pathLst>
              <a:path w="60134" h="38">
                <a:moveTo>
                  <a:pt x="0" y="0"/>
                </a:moveTo>
                <a:lnTo>
                  <a:pt x="60134" y="38"/>
                </a:lnTo>
                <a:lnTo>
                  <a:pt x="3006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274064" y="2751272"/>
            <a:ext cx="5016" cy="596"/>
          </a:xfrm>
          <a:custGeom>
            <a:avLst/>
            <a:gdLst/>
            <a:ahLst/>
            <a:cxnLst/>
            <a:rect l="l" t="t" r="r" b="b"/>
            <a:pathLst>
              <a:path w="5016" h="596">
                <a:moveTo>
                  <a:pt x="0" y="558"/>
                </a:moveTo>
                <a:lnTo>
                  <a:pt x="5016" y="0"/>
                </a:lnTo>
                <a:lnTo>
                  <a:pt x="774" y="59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79074" y="2750621"/>
            <a:ext cx="5016" cy="647"/>
          </a:xfrm>
          <a:custGeom>
            <a:avLst/>
            <a:gdLst/>
            <a:ahLst/>
            <a:cxnLst/>
            <a:rect l="l" t="t" r="r" b="b"/>
            <a:pathLst>
              <a:path w="5016" h="647">
                <a:moveTo>
                  <a:pt x="0" y="647"/>
                </a:moveTo>
                <a:lnTo>
                  <a:pt x="5016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274064" y="2737664"/>
            <a:ext cx="8597" cy="1079"/>
          </a:xfrm>
          <a:custGeom>
            <a:avLst/>
            <a:gdLst/>
            <a:ahLst/>
            <a:cxnLst/>
            <a:rect l="l" t="t" r="r" b="b"/>
            <a:pathLst>
              <a:path w="8597" h="1079">
                <a:moveTo>
                  <a:pt x="0" y="990"/>
                </a:moveTo>
                <a:lnTo>
                  <a:pt x="952" y="1079"/>
                </a:lnTo>
                <a:lnTo>
                  <a:pt x="8597" y="0"/>
                </a:lnTo>
                <a:lnTo>
                  <a:pt x="8077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276137" y="2694720"/>
            <a:ext cx="12954" cy="3937"/>
          </a:xfrm>
          <a:custGeom>
            <a:avLst/>
            <a:gdLst/>
            <a:ahLst/>
            <a:cxnLst/>
            <a:rect l="l" t="t" r="r" b="b"/>
            <a:pathLst>
              <a:path w="12953" h="3937">
                <a:moveTo>
                  <a:pt x="0" y="0"/>
                </a:moveTo>
                <a:lnTo>
                  <a:pt x="7035" y="990"/>
                </a:lnTo>
                <a:lnTo>
                  <a:pt x="12954" y="3937"/>
                </a:lnTo>
                <a:lnTo>
                  <a:pt x="12522" y="372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279074" y="2680850"/>
            <a:ext cx="2032" cy="952"/>
          </a:xfrm>
          <a:custGeom>
            <a:avLst/>
            <a:gdLst/>
            <a:ahLst/>
            <a:cxnLst/>
            <a:rect l="l" t="t" r="r" b="b"/>
            <a:pathLst>
              <a:path w="2031" h="952">
                <a:moveTo>
                  <a:pt x="0" y="952"/>
                </a:moveTo>
                <a:lnTo>
                  <a:pt x="2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284085" y="2750099"/>
            <a:ext cx="2857" cy="520"/>
          </a:xfrm>
          <a:custGeom>
            <a:avLst/>
            <a:gdLst/>
            <a:ahLst/>
            <a:cxnLst/>
            <a:rect l="l" t="t" r="r" b="b"/>
            <a:pathLst>
              <a:path w="2857" h="520">
                <a:moveTo>
                  <a:pt x="0" y="520"/>
                </a:moveTo>
                <a:lnTo>
                  <a:pt x="285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282660" y="2730319"/>
            <a:ext cx="10287" cy="7340"/>
          </a:xfrm>
          <a:custGeom>
            <a:avLst/>
            <a:gdLst/>
            <a:ahLst/>
            <a:cxnLst/>
            <a:rect l="l" t="t" r="r" b="b"/>
            <a:pathLst>
              <a:path w="10287" h="7340">
                <a:moveTo>
                  <a:pt x="0" y="7340"/>
                </a:moveTo>
                <a:lnTo>
                  <a:pt x="5664" y="4533"/>
                </a:lnTo>
                <a:lnTo>
                  <a:pt x="10287" y="0"/>
                </a:lnTo>
                <a:lnTo>
                  <a:pt x="8547" y="17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279377" y="2675232"/>
            <a:ext cx="9639" cy="6527"/>
          </a:xfrm>
          <a:custGeom>
            <a:avLst/>
            <a:gdLst/>
            <a:ahLst/>
            <a:cxnLst/>
            <a:rect l="l" t="t" r="r" b="b"/>
            <a:pathLst>
              <a:path w="9639" h="6527">
                <a:moveTo>
                  <a:pt x="0" y="6527"/>
                </a:moveTo>
                <a:lnTo>
                  <a:pt x="6477" y="3162"/>
                </a:lnTo>
                <a:lnTo>
                  <a:pt x="963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280327" y="2650223"/>
            <a:ext cx="736" cy="342"/>
          </a:xfrm>
          <a:custGeom>
            <a:avLst/>
            <a:gdLst/>
            <a:ahLst/>
            <a:cxnLst/>
            <a:rect l="l" t="t" r="r" b="b"/>
            <a:pathLst>
              <a:path w="736" h="342">
                <a:moveTo>
                  <a:pt x="0" y="0"/>
                </a:moveTo>
                <a:lnTo>
                  <a:pt x="736" y="3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279070" y="2637048"/>
            <a:ext cx="6781" cy="1079"/>
          </a:xfrm>
          <a:custGeom>
            <a:avLst/>
            <a:gdLst/>
            <a:ahLst/>
            <a:cxnLst/>
            <a:rect l="l" t="t" r="r" b="b"/>
            <a:pathLst>
              <a:path w="6781" h="1079">
                <a:moveTo>
                  <a:pt x="1473" y="215"/>
                </a:moveTo>
                <a:lnTo>
                  <a:pt x="0" y="0"/>
                </a:lnTo>
                <a:lnTo>
                  <a:pt x="6781" y="107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279074" y="2259436"/>
            <a:ext cx="3797" cy="0"/>
          </a:xfrm>
          <a:custGeom>
            <a:avLst/>
            <a:gdLst/>
            <a:ahLst/>
            <a:cxnLst/>
            <a:rect l="l" t="t" r="r" b="b"/>
            <a:pathLst>
              <a:path w="3797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286504" y="2742972"/>
            <a:ext cx="12827" cy="7302"/>
          </a:xfrm>
          <a:custGeom>
            <a:avLst/>
            <a:gdLst/>
            <a:ahLst/>
            <a:cxnLst/>
            <a:rect l="l" t="t" r="r" b="b"/>
            <a:pathLst>
              <a:path w="12827" h="7302">
                <a:moveTo>
                  <a:pt x="0" y="7302"/>
                </a:moveTo>
                <a:lnTo>
                  <a:pt x="10058" y="2590"/>
                </a:lnTo>
                <a:lnTo>
                  <a:pt x="128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284993" y="2652514"/>
            <a:ext cx="2425" cy="2336"/>
          </a:xfrm>
          <a:custGeom>
            <a:avLst/>
            <a:gdLst/>
            <a:ahLst/>
            <a:cxnLst/>
            <a:rect l="l" t="t" r="r" b="b"/>
            <a:pathLst>
              <a:path w="2425" h="2336">
                <a:moveTo>
                  <a:pt x="0" y="0"/>
                </a:moveTo>
                <a:lnTo>
                  <a:pt x="2425" y="23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289094" y="2698656"/>
            <a:ext cx="8470" cy="31661"/>
          </a:xfrm>
          <a:custGeom>
            <a:avLst/>
            <a:gdLst/>
            <a:ahLst/>
            <a:cxnLst/>
            <a:rect l="l" t="t" r="r" b="b"/>
            <a:pathLst>
              <a:path w="8470" h="31661">
                <a:moveTo>
                  <a:pt x="3848" y="31661"/>
                </a:moveTo>
                <a:lnTo>
                  <a:pt x="7175" y="25527"/>
                </a:lnTo>
                <a:lnTo>
                  <a:pt x="8470" y="17322"/>
                </a:lnTo>
                <a:lnTo>
                  <a:pt x="7353" y="9931"/>
                </a:lnTo>
                <a:lnTo>
                  <a:pt x="4406" y="435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290783" y="2687464"/>
            <a:ext cx="8940" cy="4102"/>
          </a:xfrm>
          <a:custGeom>
            <a:avLst/>
            <a:gdLst/>
            <a:ahLst/>
            <a:cxnLst/>
            <a:rect l="l" t="t" r="r" b="b"/>
            <a:pathLst>
              <a:path w="8940" h="4102">
                <a:moveTo>
                  <a:pt x="8940" y="4102"/>
                </a:moveTo>
                <a:lnTo>
                  <a:pt x="0" y="431"/>
                </a:lnTo>
                <a:lnTo>
                  <a:pt x="82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290782" y="2667726"/>
            <a:ext cx="15163" cy="20167"/>
          </a:xfrm>
          <a:custGeom>
            <a:avLst/>
            <a:gdLst/>
            <a:ahLst/>
            <a:cxnLst/>
            <a:rect l="l" t="t" r="r" b="b"/>
            <a:pathLst>
              <a:path w="15163" h="20167">
                <a:moveTo>
                  <a:pt x="0" y="20167"/>
                </a:moveTo>
                <a:lnTo>
                  <a:pt x="4406" y="17792"/>
                </a:lnTo>
                <a:lnTo>
                  <a:pt x="10287" y="12560"/>
                </a:lnTo>
                <a:lnTo>
                  <a:pt x="14173" y="5689"/>
                </a:lnTo>
                <a:lnTo>
                  <a:pt x="151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291600" y="2665733"/>
            <a:ext cx="88" cy="685"/>
          </a:xfrm>
          <a:custGeom>
            <a:avLst/>
            <a:gdLst/>
            <a:ahLst/>
            <a:cxnLst/>
            <a:rect l="l" t="t" r="r" b="b"/>
            <a:pathLst>
              <a:path w="88" h="685">
                <a:moveTo>
                  <a:pt x="88" y="0"/>
                </a:moveTo>
                <a:lnTo>
                  <a:pt x="0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290955" y="2661062"/>
            <a:ext cx="647" cy="4064"/>
          </a:xfrm>
          <a:custGeom>
            <a:avLst/>
            <a:gdLst/>
            <a:ahLst/>
            <a:cxnLst/>
            <a:rect l="l" t="t" r="r" b="b"/>
            <a:pathLst>
              <a:path w="647" h="4063">
                <a:moveTo>
                  <a:pt x="647" y="406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99119" y="2721289"/>
            <a:ext cx="12179" cy="21856"/>
          </a:xfrm>
          <a:custGeom>
            <a:avLst/>
            <a:gdLst/>
            <a:ahLst/>
            <a:cxnLst/>
            <a:rect l="l" t="t" r="r" b="b"/>
            <a:pathLst>
              <a:path w="12179" h="21856">
                <a:moveTo>
                  <a:pt x="0" y="21856"/>
                </a:moveTo>
                <a:lnTo>
                  <a:pt x="5740" y="16459"/>
                </a:lnTo>
                <a:lnTo>
                  <a:pt x="11010" y="7086"/>
                </a:lnTo>
                <a:lnTo>
                  <a:pt x="121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299422" y="2691350"/>
            <a:ext cx="10147" cy="11404"/>
          </a:xfrm>
          <a:custGeom>
            <a:avLst/>
            <a:gdLst/>
            <a:ahLst/>
            <a:cxnLst/>
            <a:rect l="l" t="t" r="r" b="b"/>
            <a:pathLst>
              <a:path w="10147" h="11404">
                <a:moveTo>
                  <a:pt x="0" y="0"/>
                </a:moveTo>
                <a:lnTo>
                  <a:pt x="6172" y="5143"/>
                </a:lnTo>
                <a:lnTo>
                  <a:pt x="10147" y="11404"/>
                </a:lnTo>
                <a:lnTo>
                  <a:pt x="9893" y="1101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300246" y="2647887"/>
            <a:ext cx="3886" cy="6908"/>
          </a:xfrm>
          <a:custGeom>
            <a:avLst/>
            <a:gdLst/>
            <a:ahLst/>
            <a:cxnLst/>
            <a:rect l="l" t="t" r="r" b="b"/>
            <a:pathLst>
              <a:path w="3886" h="6908">
                <a:moveTo>
                  <a:pt x="2070" y="3632"/>
                </a:moveTo>
                <a:lnTo>
                  <a:pt x="3886" y="690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305427" y="2784878"/>
            <a:ext cx="3721" cy="0"/>
          </a:xfrm>
          <a:custGeom>
            <a:avLst/>
            <a:gdLst/>
            <a:ahLst/>
            <a:cxnLst/>
            <a:rect l="l" t="t" r="r" b="b"/>
            <a:pathLst>
              <a:path w="3721">
                <a:moveTo>
                  <a:pt x="0" y="0"/>
                </a:moveTo>
                <a:lnTo>
                  <a:pt x="372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305425" y="2660117"/>
            <a:ext cx="914" cy="10020"/>
          </a:xfrm>
          <a:custGeom>
            <a:avLst/>
            <a:gdLst/>
            <a:ahLst/>
            <a:cxnLst/>
            <a:rect l="l" t="t" r="r" b="b"/>
            <a:pathLst>
              <a:path w="914" h="10020">
                <a:moveTo>
                  <a:pt x="88" y="10020"/>
                </a:moveTo>
                <a:lnTo>
                  <a:pt x="914" y="5143"/>
                </a:lnTo>
                <a:lnTo>
                  <a:pt x="0" y="0"/>
                </a:lnTo>
                <a:lnTo>
                  <a:pt x="342" y="185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304132" y="2654807"/>
            <a:ext cx="1295" cy="5308"/>
          </a:xfrm>
          <a:custGeom>
            <a:avLst/>
            <a:gdLst/>
            <a:ahLst/>
            <a:cxnLst/>
            <a:rect l="l" t="t" r="r" b="b"/>
            <a:pathLst>
              <a:path w="1295" h="5308">
                <a:moveTo>
                  <a:pt x="1295" y="5308"/>
                </a:moveTo>
                <a:lnTo>
                  <a:pt x="520" y="95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305642" y="2099553"/>
            <a:ext cx="3505" cy="0"/>
          </a:xfrm>
          <a:custGeom>
            <a:avLst/>
            <a:gdLst/>
            <a:ahLst/>
            <a:cxnLst/>
            <a:rect l="l" t="t" r="r" b="b"/>
            <a:pathLst>
              <a:path w="3505">
                <a:moveTo>
                  <a:pt x="0" y="0"/>
                </a:moveTo>
                <a:lnTo>
                  <a:pt x="350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314152" y="2774160"/>
            <a:ext cx="73533" cy="10718"/>
          </a:xfrm>
          <a:custGeom>
            <a:avLst/>
            <a:gdLst/>
            <a:ahLst/>
            <a:cxnLst/>
            <a:rect l="l" t="t" r="r" b="b"/>
            <a:pathLst>
              <a:path w="73533" h="10718">
                <a:moveTo>
                  <a:pt x="0" y="10718"/>
                </a:moveTo>
                <a:lnTo>
                  <a:pt x="73533" y="10718"/>
                </a:lnTo>
                <a:lnTo>
                  <a:pt x="73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310653" y="2711013"/>
            <a:ext cx="1562" cy="14249"/>
          </a:xfrm>
          <a:custGeom>
            <a:avLst/>
            <a:gdLst/>
            <a:ahLst/>
            <a:cxnLst/>
            <a:rect l="l" t="t" r="r" b="b"/>
            <a:pathLst>
              <a:path w="1562" h="14249">
                <a:moveTo>
                  <a:pt x="0" y="14249"/>
                </a:moveTo>
                <a:lnTo>
                  <a:pt x="1562" y="5092"/>
                </a:lnTo>
                <a:lnTo>
                  <a:pt x="1206" y="0"/>
                </a:lnTo>
                <a:lnTo>
                  <a:pt x="1384" y="236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309578" y="2702751"/>
            <a:ext cx="2286" cy="8255"/>
          </a:xfrm>
          <a:custGeom>
            <a:avLst/>
            <a:gdLst/>
            <a:ahLst/>
            <a:cxnLst/>
            <a:rect l="l" t="t" r="r" b="b"/>
            <a:pathLst>
              <a:path w="2286" h="8255">
                <a:moveTo>
                  <a:pt x="2286" y="825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309142" y="2702063"/>
            <a:ext cx="88" cy="177"/>
          </a:xfrm>
          <a:custGeom>
            <a:avLst/>
            <a:gdLst/>
            <a:ahLst/>
            <a:cxnLst/>
            <a:rect l="l" t="t" r="r" b="b"/>
            <a:pathLst>
              <a:path w="88" h="177">
                <a:moveTo>
                  <a:pt x="0" y="0"/>
                </a:moveTo>
                <a:lnTo>
                  <a:pt x="88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324175" y="2099553"/>
            <a:ext cx="63715" cy="0"/>
          </a:xfrm>
          <a:custGeom>
            <a:avLst/>
            <a:gdLst/>
            <a:ahLst/>
            <a:cxnLst/>
            <a:rect l="l" t="t" r="r" b="b"/>
            <a:pathLst>
              <a:path w="63715">
                <a:moveTo>
                  <a:pt x="0" y="0"/>
                </a:moveTo>
                <a:lnTo>
                  <a:pt x="6371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334198" y="2695191"/>
            <a:ext cx="53530" cy="89687"/>
          </a:xfrm>
          <a:custGeom>
            <a:avLst/>
            <a:gdLst/>
            <a:ahLst/>
            <a:cxnLst/>
            <a:rect l="l" t="t" r="r" b="b"/>
            <a:pathLst>
              <a:path w="53530" h="89687">
                <a:moveTo>
                  <a:pt x="0" y="89687"/>
                </a:moveTo>
                <a:lnTo>
                  <a:pt x="53479" y="89687"/>
                </a:lnTo>
                <a:lnTo>
                  <a:pt x="53530" y="0"/>
                </a:lnTo>
                <a:lnTo>
                  <a:pt x="53479" y="801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334193" y="2099552"/>
            <a:ext cx="53708" cy="595642"/>
          </a:xfrm>
          <a:custGeom>
            <a:avLst/>
            <a:gdLst/>
            <a:ahLst/>
            <a:cxnLst/>
            <a:rect l="l" t="t" r="r" b="b"/>
            <a:pathLst>
              <a:path w="53708" h="595642">
                <a:moveTo>
                  <a:pt x="53530" y="595642"/>
                </a:moveTo>
                <a:lnTo>
                  <a:pt x="53708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387680" y="2606419"/>
            <a:ext cx="38" cy="113830"/>
          </a:xfrm>
          <a:custGeom>
            <a:avLst/>
            <a:gdLst/>
            <a:ahLst/>
            <a:cxnLst/>
            <a:rect l="l" t="t" r="r" b="b"/>
            <a:pathLst>
              <a:path w="38" h="113830">
                <a:moveTo>
                  <a:pt x="0" y="113830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387810" y="2412707"/>
            <a:ext cx="0" cy="1816"/>
          </a:xfrm>
          <a:custGeom>
            <a:avLst/>
            <a:gdLst/>
            <a:ahLst/>
            <a:cxnLst/>
            <a:rect l="l" t="t" r="r" b="b"/>
            <a:pathLst>
              <a:path h="1816">
                <a:moveTo>
                  <a:pt x="0" y="18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28180" y="2476254"/>
            <a:ext cx="74523" cy="137071"/>
          </a:xfrm>
          <a:custGeom>
            <a:avLst/>
            <a:gdLst/>
            <a:ahLst/>
            <a:cxnLst/>
            <a:rect l="l" t="t" r="r" b="b"/>
            <a:pathLst>
              <a:path w="74523" h="137071">
                <a:moveTo>
                  <a:pt x="0" y="137032"/>
                </a:moveTo>
                <a:lnTo>
                  <a:pt x="69507" y="137071"/>
                </a:lnTo>
                <a:lnTo>
                  <a:pt x="0" y="137032"/>
                </a:lnTo>
                <a:lnTo>
                  <a:pt x="38" y="0"/>
                </a:lnTo>
                <a:lnTo>
                  <a:pt x="74523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37555" y="2476259"/>
            <a:ext cx="70586" cy="137071"/>
          </a:xfrm>
          <a:custGeom>
            <a:avLst/>
            <a:gdLst/>
            <a:ahLst/>
            <a:cxnLst/>
            <a:rect l="l" t="t" r="r" b="b"/>
            <a:pathLst>
              <a:path w="70586" h="137071">
                <a:moveTo>
                  <a:pt x="0" y="137071"/>
                </a:moveTo>
                <a:lnTo>
                  <a:pt x="70548" y="137071"/>
                </a:lnTo>
                <a:lnTo>
                  <a:pt x="70586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84991" y="2476257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23152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97689" y="2613331"/>
            <a:ext cx="10414" cy="0"/>
          </a:xfrm>
          <a:custGeom>
            <a:avLst/>
            <a:gdLst/>
            <a:ahLst/>
            <a:cxnLst/>
            <a:rect l="l" t="t" r="r" b="b"/>
            <a:pathLst>
              <a:path w="10414">
                <a:moveTo>
                  <a:pt x="0" y="0"/>
                </a:moveTo>
                <a:lnTo>
                  <a:pt x="1041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18268" y="2489696"/>
            <a:ext cx="70116" cy="123723"/>
          </a:xfrm>
          <a:custGeom>
            <a:avLst/>
            <a:gdLst/>
            <a:ahLst/>
            <a:cxnLst/>
            <a:rect l="l" t="t" r="r" b="b"/>
            <a:pathLst>
              <a:path w="70116" h="123723">
                <a:moveTo>
                  <a:pt x="0" y="120307"/>
                </a:moveTo>
                <a:lnTo>
                  <a:pt x="0" y="123723"/>
                </a:lnTo>
                <a:lnTo>
                  <a:pt x="70116" y="123723"/>
                </a:lnTo>
                <a:lnTo>
                  <a:pt x="0" y="123723"/>
                </a:lnTo>
                <a:lnTo>
                  <a:pt x="38" y="0"/>
                </a:lnTo>
                <a:lnTo>
                  <a:pt x="0" y="1203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18268" y="2476347"/>
            <a:ext cx="38" cy="123634"/>
          </a:xfrm>
          <a:custGeom>
            <a:avLst/>
            <a:gdLst/>
            <a:ahLst/>
            <a:cxnLst/>
            <a:rect l="l" t="t" r="r" b="b"/>
            <a:pathLst>
              <a:path w="38" h="123634">
                <a:moveTo>
                  <a:pt x="0" y="123634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18311" y="2476345"/>
            <a:ext cx="70065" cy="13347"/>
          </a:xfrm>
          <a:custGeom>
            <a:avLst/>
            <a:gdLst/>
            <a:ahLst/>
            <a:cxnLst/>
            <a:rect l="l" t="t" r="r" b="b"/>
            <a:pathLst>
              <a:path w="70065" h="13347">
                <a:moveTo>
                  <a:pt x="0" y="13347"/>
                </a:moveTo>
                <a:lnTo>
                  <a:pt x="0" y="0"/>
                </a:lnTo>
                <a:lnTo>
                  <a:pt x="70065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28248" y="2489694"/>
            <a:ext cx="70027" cy="123723"/>
          </a:xfrm>
          <a:custGeom>
            <a:avLst/>
            <a:gdLst/>
            <a:ahLst/>
            <a:cxnLst/>
            <a:rect l="l" t="t" r="r" b="b"/>
            <a:pathLst>
              <a:path w="70027" h="123723">
                <a:moveTo>
                  <a:pt x="0" y="123723"/>
                </a:moveTo>
                <a:lnTo>
                  <a:pt x="69989" y="123723"/>
                </a:lnTo>
                <a:lnTo>
                  <a:pt x="70027" y="0"/>
                </a:lnTo>
                <a:lnTo>
                  <a:pt x="69989" y="123723"/>
                </a:lnTo>
                <a:lnTo>
                  <a:pt x="60134" y="12372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75119" y="2476343"/>
            <a:ext cx="23152" cy="13347"/>
          </a:xfrm>
          <a:custGeom>
            <a:avLst/>
            <a:gdLst/>
            <a:ahLst/>
            <a:cxnLst/>
            <a:rect l="l" t="t" r="r" b="b"/>
            <a:pathLst>
              <a:path w="23152" h="13347">
                <a:moveTo>
                  <a:pt x="0" y="0"/>
                </a:moveTo>
                <a:lnTo>
                  <a:pt x="23152" y="0"/>
                </a:lnTo>
                <a:lnTo>
                  <a:pt x="23152" y="133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88376" y="2476347"/>
            <a:ext cx="9893" cy="123634"/>
          </a:xfrm>
          <a:custGeom>
            <a:avLst/>
            <a:gdLst/>
            <a:ahLst/>
            <a:cxnLst/>
            <a:rect l="l" t="t" r="r" b="b"/>
            <a:pathLst>
              <a:path w="9893" h="123634">
                <a:moveTo>
                  <a:pt x="9855" y="123634"/>
                </a:moveTo>
                <a:lnTo>
                  <a:pt x="9893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208399" y="2476431"/>
            <a:ext cx="70675" cy="137071"/>
          </a:xfrm>
          <a:custGeom>
            <a:avLst/>
            <a:gdLst/>
            <a:ahLst/>
            <a:cxnLst/>
            <a:rect l="l" t="t" r="r" b="b"/>
            <a:pathLst>
              <a:path w="70675" h="137071">
                <a:moveTo>
                  <a:pt x="0" y="137071"/>
                </a:moveTo>
                <a:lnTo>
                  <a:pt x="70675" y="137071"/>
                </a:lnTo>
                <a:lnTo>
                  <a:pt x="0" y="137071"/>
                </a:lnTo>
                <a:lnTo>
                  <a:pt x="38" y="0"/>
                </a:lnTo>
                <a:lnTo>
                  <a:pt x="70675" y="38"/>
                </a:lnTo>
                <a:lnTo>
                  <a:pt x="56845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213929" y="2476469"/>
            <a:ext cx="74472" cy="137071"/>
          </a:xfrm>
          <a:custGeom>
            <a:avLst/>
            <a:gdLst/>
            <a:ahLst/>
            <a:cxnLst/>
            <a:rect l="l" t="t" r="r" b="b"/>
            <a:pathLst>
              <a:path w="74472" h="137071">
                <a:moveTo>
                  <a:pt x="0" y="137032"/>
                </a:moveTo>
                <a:lnTo>
                  <a:pt x="74434" y="137071"/>
                </a:lnTo>
                <a:lnTo>
                  <a:pt x="74472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265251" y="2476472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0" y="0"/>
                </a:moveTo>
                <a:lnTo>
                  <a:pt x="2315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279074" y="2613502"/>
            <a:ext cx="9283" cy="38"/>
          </a:xfrm>
          <a:custGeom>
            <a:avLst/>
            <a:gdLst/>
            <a:ahLst/>
            <a:cxnLst/>
            <a:rect l="l" t="t" r="r" b="b"/>
            <a:pathLst>
              <a:path w="9283" h="38">
                <a:moveTo>
                  <a:pt x="0" y="0"/>
                </a:moveTo>
                <a:lnTo>
                  <a:pt x="928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9900" y="726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5994" y="7776387"/>
            <a:ext cx="564845" cy="1109916"/>
          </a:xfrm>
          <a:custGeom>
            <a:avLst/>
            <a:gdLst/>
            <a:ahLst/>
            <a:cxnLst/>
            <a:rect l="l" t="t" r="r" b="b"/>
            <a:pathLst>
              <a:path w="564845" h="1109916">
                <a:moveTo>
                  <a:pt x="0" y="215239"/>
                </a:moveTo>
                <a:lnTo>
                  <a:pt x="0" y="894664"/>
                </a:lnTo>
                <a:lnTo>
                  <a:pt x="80733" y="895210"/>
                </a:lnTo>
                <a:lnTo>
                  <a:pt x="81330" y="1043432"/>
                </a:lnTo>
                <a:lnTo>
                  <a:pt x="103847" y="1043978"/>
                </a:lnTo>
                <a:lnTo>
                  <a:pt x="104381" y="1109916"/>
                </a:lnTo>
                <a:lnTo>
                  <a:pt x="173126" y="1109916"/>
                </a:lnTo>
                <a:lnTo>
                  <a:pt x="173672" y="1043978"/>
                </a:lnTo>
                <a:lnTo>
                  <a:pt x="196240" y="1043432"/>
                </a:lnTo>
                <a:lnTo>
                  <a:pt x="196786" y="895210"/>
                </a:lnTo>
                <a:lnTo>
                  <a:pt x="368071" y="895210"/>
                </a:lnTo>
                <a:lnTo>
                  <a:pt x="368604" y="1043432"/>
                </a:lnTo>
                <a:lnTo>
                  <a:pt x="391185" y="1043978"/>
                </a:lnTo>
                <a:lnTo>
                  <a:pt x="391718" y="1109916"/>
                </a:lnTo>
                <a:lnTo>
                  <a:pt x="460463" y="1109916"/>
                </a:lnTo>
                <a:lnTo>
                  <a:pt x="460997" y="1043978"/>
                </a:lnTo>
                <a:lnTo>
                  <a:pt x="483577" y="1043432"/>
                </a:lnTo>
                <a:lnTo>
                  <a:pt x="484111" y="895210"/>
                </a:lnTo>
                <a:lnTo>
                  <a:pt x="564845" y="894664"/>
                </a:lnTo>
                <a:lnTo>
                  <a:pt x="564845" y="215239"/>
                </a:lnTo>
                <a:lnTo>
                  <a:pt x="484111" y="214706"/>
                </a:lnTo>
                <a:lnTo>
                  <a:pt x="483577" y="66522"/>
                </a:lnTo>
                <a:lnTo>
                  <a:pt x="460997" y="65989"/>
                </a:lnTo>
                <a:lnTo>
                  <a:pt x="460463" y="0"/>
                </a:lnTo>
                <a:lnTo>
                  <a:pt x="391718" y="0"/>
                </a:lnTo>
                <a:lnTo>
                  <a:pt x="391185" y="65989"/>
                </a:lnTo>
                <a:lnTo>
                  <a:pt x="368604" y="66522"/>
                </a:lnTo>
                <a:lnTo>
                  <a:pt x="368071" y="214706"/>
                </a:lnTo>
                <a:lnTo>
                  <a:pt x="196786" y="214706"/>
                </a:lnTo>
                <a:lnTo>
                  <a:pt x="196240" y="66522"/>
                </a:lnTo>
                <a:lnTo>
                  <a:pt x="173672" y="65989"/>
                </a:lnTo>
                <a:lnTo>
                  <a:pt x="173126" y="0"/>
                </a:lnTo>
                <a:lnTo>
                  <a:pt x="104381" y="0"/>
                </a:lnTo>
                <a:lnTo>
                  <a:pt x="103847" y="65989"/>
                </a:lnTo>
                <a:lnTo>
                  <a:pt x="81330" y="66522"/>
                </a:lnTo>
                <a:lnTo>
                  <a:pt x="80733" y="214706"/>
                </a:lnTo>
                <a:lnTo>
                  <a:pt x="0" y="215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6917" y="7992063"/>
            <a:ext cx="563003" cy="678561"/>
          </a:xfrm>
          <a:custGeom>
            <a:avLst/>
            <a:gdLst/>
            <a:ahLst/>
            <a:cxnLst/>
            <a:rect l="l" t="t" r="r" b="b"/>
            <a:pathLst>
              <a:path w="563003" h="678560">
                <a:moveTo>
                  <a:pt x="0" y="482"/>
                </a:moveTo>
                <a:lnTo>
                  <a:pt x="0" y="678078"/>
                </a:lnTo>
                <a:lnTo>
                  <a:pt x="81000" y="678561"/>
                </a:lnTo>
                <a:lnTo>
                  <a:pt x="482053" y="678561"/>
                </a:lnTo>
                <a:lnTo>
                  <a:pt x="563003" y="678078"/>
                </a:lnTo>
                <a:lnTo>
                  <a:pt x="563003" y="482"/>
                </a:lnTo>
                <a:lnTo>
                  <a:pt x="482053" y="0"/>
                </a:lnTo>
                <a:lnTo>
                  <a:pt x="81000" y="0"/>
                </a:lnTo>
                <a:lnTo>
                  <a:pt x="0" y="48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7924" y="8670629"/>
            <a:ext cx="113715" cy="214757"/>
          </a:xfrm>
          <a:custGeom>
            <a:avLst/>
            <a:gdLst/>
            <a:ahLst/>
            <a:cxnLst/>
            <a:rect l="l" t="t" r="r" b="b"/>
            <a:pathLst>
              <a:path w="113715" h="214756">
                <a:moveTo>
                  <a:pt x="22834" y="148818"/>
                </a:moveTo>
                <a:lnTo>
                  <a:pt x="23380" y="214757"/>
                </a:lnTo>
                <a:lnTo>
                  <a:pt x="90284" y="214757"/>
                </a:lnTo>
                <a:lnTo>
                  <a:pt x="90817" y="148818"/>
                </a:lnTo>
                <a:lnTo>
                  <a:pt x="113398" y="148221"/>
                </a:lnTo>
                <a:lnTo>
                  <a:pt x="113715" y="0"/>
                </a:lnTo>
                <a:lnTo>
                  <a:pt x="0" y="0"/>
                </a:lnTo>
                <a:lnTo>
                  <a:pt x="317" y="148221"/>
                </a:lnTo>
                <a:lnTo>
                  <a:pt x="22834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45196" y="8670629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22898" y="148818"/>
                </a:moveTo>
                <a:lnTo>
                  <a:pt x="23431" y="214757"/>
                </a:lnTo>
                <a:lnTo>
                  <a:pt x="90347" y="214757"/>
                </a:lnTo>
                <a:lnTo>
                  <a:pt x="90881" y="148818"/>
                </a:lnTo>
                <a:lnTo>
                  <a:pt x="113461" y="148221"/>
                </a:lnTo>
                <a:lnTo>
                  <a:pt x="113779" y="0"/>
                </a:lnTo>
                <a:lnTo>
                  <a:pt x="0" y="0"/>
                </a:lnTo>
                <a:lnTo>
                  <a:pt x="330" y="148221"/>
                </a:lnTo>
                <a:lnTo>
                  <a:pt x="22898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7917" y="7777302"/>
            <a:ext cx="113728" cy="214757"/>
          </a:xfrm>
          <a:custGeom>
            <a:avLst/>
            <a:gdLst/>
            <a:ahLst/>
            <a:cxnLst/>
            <a:rect l="l" t="t" r="r" b="b"/>
            <a:pathLst>
              <a:path w="113728" h="214756">
                <a:moveTo>
                  <a:pt x="113728" y="214757"/>
                </a:moveTo>
                <a:lnTo>
                  <a:pt x="113398" y="66522"/>
                </a:lnTo>
                <a:lnTo>
                  <a:pt x="90830" y="65989"/>
                </a:lnTo>
                <a:lnTo>
                  <a:pt x="90284" y="0"/>
                </a:lnTo>
                <a:lnTo>
                  <a:pt x="23380" y="0"/>
                </a:lnTo>
                <a:lnTo>
                  <a:pt x="22847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28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5198" y="7777302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113779" y="214757"/>
                </a:moveTo>
                <a:lnTo>
                  <a:pt x="113449" y="66522"/>
                </a:lnTo>
                <a:lnTo>
                  <a:pt x="90881" y="65989"/>
                </a:lnTo>
                <a:lnTo>
                  <a:pt x="90347" y="0"/>
                </a:lnTo>
                <a:lnTo>
                  <a:pt x="23431" y="0"/>
                </a:lnTo>
                <a:lnTo>
                  <a:pt x="22898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79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73281" y="8524115"/>
            <a:ext cx="73329" cy="111836"/>
          </a:xfrm>
          <a:custGeom>
            <a:avLst/>
            <a:gdLst/>
            <a:ahLst/>
            <a:cxnLst/>
            <a:rect l="l" t="t" r="r" b="b"/>
            <a:pathLst>
              <a:path w="73329" h="111836">
                <a:moveTo>
                  <a:pt x="18465" y="98018"/>
                </a:moveTo>
                <a:lnTo>
                  <a:pt x="23482" y="91541"/>
                </a:lnTo>
                <a:lnTo>
                  <a:pt x="40068" y="77596"/>
                </a:lnTo>
                <a:lnTo>
                  <a:pt x="62801" y="55079"/>
                </a:lnTo>
                <a:lnTo>
                  <a:pt x="69392" y="44119"/>
                </a:lnTo>
                <a:lnTo>
                  <a:pt x="71170" y="34836"/>
                </a:lnTo>
                <a:lnTo>
                  <a:pt x="71170" y="25869"/>
                </a:lnTo>
                <a:lnTo>
                  <a:pt x="70307" y="20256"/>
                </a:lnTo>
                <a:lnTo>
                  <a:pt x="65557" y="11188"/>
                </a:lnTo>
                <a:lnTo>
                  <a:pt x="58153" y="4648"/>
                </a:lnTo>
                <a:lnTo>
                  <a:pt x="49034" y="863"/>
                </a:lnTo>
                <a:lnTo>
                  <a:pt x="42494" y="0"/>
                </a:lnTo>
                <a:lnTo>
                  <a:pt x="32664" y="0"/>
                </a:lnTo>
                <a:lnTo>
                  <a:pt x="21488" y="1790"/>
                </a:lnTo>
                <a:lnTo>
                  <a:pt x="13335" y="6540"/>
                </a:lnTo>
                <a:lnTo>
                  <a:pt x="6743" y="13881"/>
                </a:lnTo>
                <a:lnTo>
                  <a:pt x="3670" y="19062"/>
                </a:lnTo>
                <a:lnTo>
                  <a:pt x="1892" y="26517"/>
                </a:lnTo>
                <a:lnTo>
                  <a:pt x="1828" y="31483"/>
                </a:lnTo>
                <a:lnTo>
                  <a:pt x="15113" y="32346"/>
                </a:lnTo>
                <a:lnTo>
                  <a:pt x="16624" y="24625"/>
                </a:lnTo>
                <a:lnTo>
                  <a:pt x="21653" y="17614"/>
                </a:lnTo>
                <a:lnTo>
                  <a:pt x="27965" y="13830"/>
                </a:lnTo>
                <a:lnTo>
                  <a:pt x="32664" y="12966"/>
                </a:lnTo>
                <a:lnTo>
                  <a:pt x="41630" y="12915"/>
                </a:lnTo>
                <a:lnTo>
                  <a:pt x="49834" y="15773"/>
                </a:lnTo>
                <a:lnTo>
                  <a:pt x="55346" y="22301"/>
                </a:lnTo>
                <a:lnTo>
                  <a:pt x="56426" y="23977"/>
                </a:lnTo>
                <a:lnTo>
                  <a:pt x="57619" y="31381"/>
                </a:lnTo>
                <a:lnTo>
                  <a:pt x="54864" y="40665"/>
                </a:lnTo>
                <a:lnTo>
                  <a:pt x="51676" y="45846"/>
                </a:lnTo>
                <a:lnTo>
                  <a:pt x="41948" y="56438"/>
                </a:lnTo>
                <a:lnTo>
                  <a:pt x="25857" y="70853"/>
                </a:lnTo>
                <a:lnTo>
                  <a:pt x="9232" y="87490"/>
                </a:lnTo>
                <a:lnTo>
                  <a:pt x="914" y="102222"/>
                </a:lnTo>
                <a:lnTo>
                  <a:pt x="50" y="105956"/>
                </a:lnTo>
                <a:lnTo>
                  <a:pt x="0" y="111836"/>
                </a:lnTo>
                <a:lnTo>
                  <a:pt x="73329" y="111836"/>
                </a:lnTo>
                <a:lnTo>
                  <a:pt x="73329" y="98501"/>
                </a:lnTo>
                <a:lnTo>
                  <a:pt x="18465" y="9801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1249" y="8523799"/>
            <a:ext cx="40170" cy="112153"/>
          </a:xfrm>
          <a:custGeom>
            <a:avLst/>
            <a:gdLst/>
            <a:ahLst/>
            <a:cxnLst/>
            <a:rect l="l" t="t" r="r" b="b"/>
            <a:pathLst>
              <a:path w="40170" h="112153">
                <a:moveTo>
                  <a:pt x="25971" y="24891"/>
                </a:moveTo>
                <a:lnTo>
                  <a:pt x="26835" y="112153"/>
                </a:lnTo>
                <a:lnTo>
                  <a:pt x="40170" y="112153"/>
                </a:lnTo>
                <a:lnTo>
                  <a:pt x="40170" y="0"/>
                </a:lnTo>
                <a:lnTo>
                  <a:pt x="30886" y="317"/>
                </a:lnTo>
                <a:lnTo>
                  <a:pt x="27266" y="5016"/>
                </a:lnTo>
                <a:lnTo>
                  <a:pt x="17983" y="16040"/>
                </a:lnTo>
                <a:lnTo>
                  <a:pt x="152" y="27749"/>
                </a:lnTo>
                <a:lnTo>
                  <a:pt x="0" y="40982"/>
                </a:lnTo>
                <a:lnTo>
                  <a:pt x="11493" y="35420"/>
                </a:lnTo>
                <a:lnTo>
                  <a:pt x="25971" y="2489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1145" y="8011393"/>
            <a:ext cx="106273" cy="115506"/>
          </a:xfrm>
          <a:custGeom>
            <a:avLst/>
            <a:gdLst/>
            <a:ahLst/>
            <a:cxnLst/>
            <a:rect l="l" t="t" r="r" b="b"/>
            <a:pathLst>
              <a:path w="106273" h="115506">
                <a:moveTo>
                  <a:pt x="35102" y="112750"/>
                </a:moveTo>
                <a:lnTo>
                  <a:pt x="51841" y="115506"/>
                </a:lnTo>
                <a:lnTo>
                  <a:pt x="71501" y="112750"/>
                </a:lnTo>
                <a:lnTo>
                  <a:pt x="86829" y="104914"/>
                </a:lnTo>
                <a:lnTo>
                  <a:pt x="97370" y="93306"/>
                </a:lnTo>
                <a:lnTo>
                  <a:pt x="104495" y="77330"/>
                </a:lnTo>
                <a:lnTo>
                  <a:pt x="106273" y="64363"/>
                </a:lnTo>
                <a:lnTo>
                  <a:pt x="106273" y="50812"/>
                </a:lnTo>
                <a:lnTo>
                  <a:pt x="103568" y="34124"/>
                </a:lnTo>
                <a:lnTo>
                  <a:pt x="98005" y="23050"/>
                </a:lnTo>
                <a:lnTo>
                  <a:pt x="91427" y="15760"/>
                </a:lnTo>
                <a:lnTo>
                  <a:pt x="86829" y="10198"/>
                </a:lnTo>
                <a:lnTo>
                  <a:pt x="72148" y="2692"/>
                </a:lnTo>
                <a:lnTo>
                  <a:pt x="55460" y="0"/>
                </a:lnTo>
                <a:lnTo>
                  <a:pt x="48387" y="0"/>
                </a:lnTo>
                <a:lnTo>
                  <a:pt x="34455" y="2692"/>
                </a:lnTo>
                <a:lnTo>
                  <a:pt x="20256" y="10629"/>
                </a:lnTo>
                <a:lnTo>
                  <a:pt x="8636" y="23977"/>
                </a:lnTo>
                <a:lnTo>
                  <a:pt x="2755" y="37528"/>
                </a:lnTo>
                <a:lnTo>
                  <a:pt x="0" y="59994"/>
                </a:lnTo>
                <a:lnTo>
                  <a:pt x="2806" y="77596"/>
                </a:lnTo>
                <a:lnTo>
                  <a:pt x="11023" y="94335"/>
                </a:lnTo>
                <a:lnTo>
                  <a:pt x="21272" y="105346"/>
                </a:lnTo>
                <a:lnTo>
                  <a:pt x="35102" y="11275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8649" y="8012903"/>
            <a:ext cx="87198" cy="112217"/>
          </a:xfrm>
          <a:custGeom>
            <a:avLst/>
            <a:gdLst/>
            <a:ahLst/>
            <a:cxnLst/>
            <a:rect l="l" t="t" r="r" b="b"/>
            <a:pathLst>
              <a:path w="87198" h="112217">
                <a:moveTo>
                  <a:pt x="0" y="112153"/>
                </a:moveTo>
                <a:lnTo>
                  <a:pt x="16090" y="112153"/>
                </a:lnTo>
                <a:lnTo>
                  <a:pt x="16624" y="29591"/>
                </a:lnTo>
                <a:lnTo>
                  <a:pt x="70142" y="112217"/>
                </a:lnTo>
                <a:lnTo>
                  <a:pt x="87198" y="112153"/>
                </a:lnTo>
                <a:lnTo>
                  <a:pt x="87198" y="0"/>
                </a:lnTo>
                <a:lnTo>
                  <a:pt x="71107" y="0"/>
                </a:lnTo>
                <a:lnTo>
                  <a:pt x="70307" y="82562"/>
                </a:lnTo>
                <a:lnTo>
                  <a:pt x="17602" y="33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7835" y="8024298"/>
            <a:ext cx="73926" cy="89700"/>
          </a:xfrm>
          <a:custGeom>
            <a:avLst/>
            <a:gdLst/>
            <a:ahLst/>
            <a:cxnLst/>
            <a:rect l="l" t="t" r="r" b="b"/>
            <a:pathLst>
              <a:path w="73926" h="89700">
                <a:moveTo>
                  <a:pt x="24892" y="87858"/>
                </a:moveTo>
                <a:lnTo>
                  <a:pt x="36068" y="89700"/>
                </a:lnTo>
                <a:lnTo>
                  <a:pt x="49301" y="87858"/>
                </a:lnTo>
                <a:lnTo>
                  <a:pt x="59448" y="82245"/>
                </a:lnTo>
                <a:lnTo>
                  <a:pt x="66903" y="74028"/>
                </a:lnTo>
                <a:lnTo>
                  <a:pt x="72085" y="63500"/>
                </a:lnTo>
                <a:lnTo>
                  <a:pt x="73926" y="50546"/>
                </a:lnTo>
                <a:lnTo>
                  <a:pt x="73926" y="38823"/>
                </a:lnTo>
                <a:lnTo>
                  <a:pt x="72085" y="26784"/>
                </a:lnTo>
                <a:lnTo>
                  <a:pt x="67386" y="15773"/>
                </a:lnTo>
                <a:lnTo>
                  <a:pt x="61823" y="9347"/>
                </a:lnTo>
                <a:lnTo>
                  <a:pt x="51790" y="2755"/>
                </a:lnTo>
                <a:lnTo>
                  <a:pt x="39687" y="0"/>
                </a:lnTo>
                <a:lnTo>
                  <a:pt x="36347" y="0"/>
                </a:lnTo>
                <a:lnTo>
                  <a:pt x="23114" y="2489"/>
                </a:lnTo>
                <a:lnTo>
                  <a:pt x="13284" y="8420"/>
                </a:lnTo>
                <a:lnTo>
                  <a:pt x="5778" y="16573"/>
                </a:lnTo>
                <a:lnTo>
                  <a:pt x="1778" y="25539"/>
                </a:lnTo>
                <a:lnTo>
                  <a:pt x="0" y="39471"/>
                </a:lnTo>
                <a:lnTo>
                  <a:pt x="0" y="52705"/>
                </a:lnTo>
                <a:lnTo>
                  <a:pt x="1828" y="63779"/>
                </a:lnTo>
                <a:lnTo>
                  <a:pt x="6311" y="73113"/>
                </a:lnTo>
                <a:lnTo>
                  <a:pt x="13716" y="81432"/>
                </a:lnTo>
                <a:lnTo>
                  <a:pt x="24892" y="8785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5792" y="8365794"/>
            <a:ext cx="78892" cy="135267"/>
          </a:xfrm>
          <a:custGeom>
            <a:avLst/>
            <a:gdLst/>
            <a:ahLst/>
            <a:cxnLst/>
            <a:rect l="l" t="t" r="r" b="b"/>
            <a:pathLst>
              <a:path w="78892" h="135267">
                <a:moveTo>
                  <a:pt x="0" y="0"/>
                </a:moveTo>
                <a:lnTo>
                  <a:pt x="0" y="135267"/>
                </a:lnTo>
                <a:lnTo>
                  <a:pt x="78892" y="135267"/>
                </a:lnTo>
                <a:lnTo>
                  <a:pt x="78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63079" y="8365794"/>
            <a:ext cx="78943" cy="135267"/>
          </a:xfrm>
          <a:custGeom>
            <a:avLst/>
            <a:gdLst/>
            <a:ahLst/>
            <a:cxnLst/>
            <a:rect l="l" t="t" r="r" b="b"/>
            <a:pathLst>
              <a:path w="78943" h="135267">
                <a:moveTo>
                  <a:pt x="0" y="0"/>
                </a:moveTo>
                <a:lnTo>
                  <a:pt x="0" y="135267"/>
                </a:lnTo>
                <a:lnTo>
                  <a:pt x="78943" y="135267"/>
                </a:lnTo>
                <a:lnTo>
                  <a:pt x="789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1476" y="8566892"/>
            <a:ext cx="51625" cy="54914"/>
          </a:xfrm>
          <a:custGeom>
            <a:avLst/>
            <a:gdLst/>
            <a:ahLst/>
            <a:cxnLst/>
            <a:rect l="l" t="t" r="r" b="b"/>
            <a:pathLst>
              <a:path w="51625" h="54914">
                <a:moveTo>
                  <a:pt x="0" y="54914"/>
                </a:moveTo>
                <a:lnTo>
                  <a:pt x="2324" y="51676"/>
                </a:lnTo>
                <a:lnTo>
                  <a:pt x="5130" y="48755"/>
                </a:lnTo>
                <a:lnTo>
                  <a:pt x="7670" y="46113"/>
                </a:lnTo>
                <a:lnTo>
                  <a:pt x="7835" y="46164"/>
                </a:lnTo>
                <a:lnTo>
                  <a:pt x="10642" y="43789"/>
                </a:lnTo>
                <a:lnTo>
                  <a:pt x="19011" y="36614"/>
                </a:lnTo>
                <a:lnTo>
                  <a:pt x="19494" y="37045"/>
                </a:lnTo>
                <a:lnTo>
                  <a:pt x="27482" y="29591"/>
                </a:lnTo>
                <a:lnTo>
                  <a:pt x="36614" y="21056"/>
                </a:lnTo>
                <a:lnTo>
                  <a:pt x="37312" y="21158"/>
                </a:lnTo>
                <a:lnTo>
                  <a:pt x="45085" y="11658"/>
                </a:lnTo>
                <a:lnTo>
                  <a:pt x="49034" y="6794"/>
                </a:lnTo>
                <a:lnTo>
                  <a:pt x="49517" y="5880"/>
                </a:lnTo>
                <a:lnTo>
                  <a:pt x="5162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08536" y="8523090"/>
            <a:ext cx="17500" cy="3136"/>
          </a:xfrm>
          <a:custGeom>
            <a:avLst/>
            <a:gdLst/>
            <a:ahLst/>
            <a:cxnLst/>
            <a:rect l="l" t="t" r="r" b="b"/>
            <a:pathLst>
              <a:path w="17500" h="3136">
                <a:moveTo>
                  <a:pt x="17500" y="3136"/>
                </a:moveTo>
                <a:lnTo>
                  <a:pt x="16306" y="2171"/>
                </a:lnTo>
                <a:lnTo>
                  <a:pt x="15875" y="2006"/>
                </a:lnTo>
                <a:lnTo>
                  <a:pt x="14363" y="1676"/>
                </a:lnTo>
                <a:lnTo>
                  <a:pt x="8318" y="495"/>
                </a:lnTo>
                <a:lnTo>
                  <a:pt x="8153" y="647"/>
                </a:lnTo>
                <a:lnTo>
                  <a:pt x="2006" y="63"/>
                </a:lnTo>
                <a:lnTo>
                  <a:pt x="1079" y="0"/>
                </a:lnTo>
                <a:lnTo>
                  <a:pt x="876" y="63"/>
                </a:lnTo>
                <a:lnTo>
                  <a:pt x="0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98607" y="8567105"/>
            <a:ext cx="28346" cy="28346"/>
          </a:xfrm>
          <a:custGeom>
            <a:avLst/>
            <a:gdLst/>
            <a:ahLst/>
            <a:cxnLst/>
            <a:rect l="l" t="t" r="r" b="b"/>
            <a:pathLst>
              <a:path w="28346" h="28346">
                <a:moveTo>
                  <a:pt x="28346" y="0"/>
                </a:moveTo>
                <a:lnTo>
                  <a:pt x="25107" y="5016"/>
                </a:lnTo>
                <a:lnTo>
                  <a:pt x="20675" y="9613"/>
                </a:lnTo>
                <a:lnTo>
                  <a:pt x="11630" y="18260"/>
                </a:lnTo>
                <a:lnTo>
                  <a:pt x="2492" y="26295"/>
                </a:lnTo>
                <a:lnTo>
                  <a:pt x="1828" y="26898"/>
                </a:lnTo>
                <a:lnTo>
                  <a:pt x="965" y="27647"/>
                </a:lnTo>
                <a:lnTo>
                  <a:pt x="0" y="2834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13504" y="8536534"/>
            <a:ext cx="12369" cy="5892"/>
          </a:xfrm>
          <a:custGeom>
            <a:avLst/>
            <a:gdLst/>
            <a:ahLst/>
            <a:cxnLst/>
            <a:rect l="l" t="t" r="r" b="b"/>
            <a:pathLst>
              <a:path w="12369" h="5892">
                <a:moveTo>
                  <a:pt x="12369" y="5892"/>
                </a:moveTo>
                <a:lnTo>
                  <a:pt x="10960" y="4165"/>
                </a:lnTo>
                <a:lnTo>
                  <a:pt x="10693" y="3949"/>
                </a:lnTo>
                <a:lnTo>
                  <a:pt x="8750" y="2819"/>
                </a:lnTo>
                <a:lnTo>
                  <a:pt x="6324" y="1358"/>
                </a:lnTo>
                <a:lnTo>
                  <a:pt x="5994" y="1308"/>
                </a:lnTo>
                <a:lnTo>
                  <a:pt x="3238" y="444"/>
                </a:lnTo>
                <a:lnTo>
                  <a:pt x="1778" y="0"/>
                </a:lnTo>
                <a:lnTo>
                  <a:pt x="1511" y="0"/>
                </a:lnTo>
                <a:lnTo>
                  <a:pt x="0" y="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82191" y="8523150"/>
            <a:ext cx="28346" cy="11341"/>
          </a:xfrm>
          <a:custGeom>
            <a:avLst/>
            <a:gdLst/>
            <a:ahLst/>
            <a:cxnLst/>
            <a:rect l="l" t="t" r="r" b="b"/>
            <a:pathLst>
              <a:path w="28346" h="11341">
                <a:moveTo>
                  <a:pt x="28346" y="0"/>
                </a:moveTo>
                <a:lnTo>
                  <a:pt x="21539" y="165"/>
                </a:lnTo>
                <a:lnTo>
                  <a:pt x="14363" y="1943"/>
                </a:lnTo>
                <a:lnTo>
                  <a:pt x="10261" y="3022"/>
                </a:lnTo>
                <a:lnTo>
                  <a:pt x="9715" y="3454"/>
                </a:lnTo>
                <a:lnTo>
                  <a:pt x="6045" y="5880"/>
                </a:lnTo>
                <a:lnTo>
                  <a:pt x="2806" y="7937"/>
                </a:lnTo>
                <a:lnTo>
                  <a:pt x="2374" y="8369"/>
                </a:lnTo>
                <a:lnTo>
                  <a:pt x="0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93046" y="8536545"/>
            <a:ext cx="14198" cy="6794"/>
          </a:xfrm>
          <a:custGeom>
            <a:avLst/>
            <a:gdLst/>
            <a:ahLst/>
            <a:cxnLst/>
            <a:rect l="l" t="t" r="r" b="b"/>
            <a:pathLst>
              <a:path w="14198" h="6794">
                <a:moveTo>
                  <a:pt x="14198" y="50"/>
                </a:moveTo>
                <a:lnTo>
                  <a:pt x="11988" y="0"/>
                </a:lnTo>
                <a:lnTo>
                  <a:pt x="11556" y="50"/>
                </a:lnTo>
                <a:lnTo>
                  <a:pt x="9397" y="698"/>
                </a:lnTo>
                <a:lnTo>
                  <a:pt x="6578" y="1612"/>
                </a:lnTo>
                <a:lnTo>
                  <a:pt x="3721" y="3340"/>
                </a:lnTo>
                <a:lnTo>
                  <a:pt x="1727" y="4635"/>
                </a:lnTo>
                <a:lnTo>
                  <a:pt x="1460" y="4914"/>
                </a:lnTo>
                <a:lnTo>
                  <a:pt x="0" y="679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7115" y="8021002"/>
            <a:ext cx="21653" cy="54267"/>
          </a:xfrm>
          <a:custGeom>
            <a:avLst/>
            <a:gdLst/>
            <a:ahLst/>
            <a:cxnLst/>
            <a:rect l="l" t="t" r="r" b="b"/>
            <a:pathLst>
              <a:path w="21653" h="54267">
                <a:moveTo>
                  <a:pt x="0" y="0"/>
                </a:moveTo>
                <a:lnTo>
                  <a:pt x="5829" y="4317"/>
                </a:lnTo>
                <a:lnTo>
                  <a:pt x="6642" y="5130"/>
                </a:lnTo>
                <a:lnTo>
                  <a:pt x="10807" y="11074"/>
                </a:lnTo>
                <a:lnTo>
                  <a:pt x="15176" y="17221"/>
                </a:lnTo>
                <a:lnTo>
                  <a:pt x="15824" y="18300"/>
                </a:lnTo>
                <a:lnTo>
                  <a:pt x="17932" y="25438"/>
                </a:lnTo>
                <a:lnTo>
                  <a:pt x="20904" y="35585"/>
                </a:lnTo>
                <a:lnTo>
                  <a:pt x="20408" y="36448"/>
                </a:lnTo>
                <a:lnTo>
                  <a:pt x="21386" y="47256"/>
                </a:lnTo>
                <a:lnTo>
                  <a:pt x="21653" y="50431"/>
                </a:lnTo>
                <a:lnTo>
                  <a:pt x="21551" y="51244"/>
                </a:lnTo>
                <a:lnTo>
                  <a:pt x="20523" y="5426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8593" y="8026295"/>
            <a:ext cx="24142" cy="50647"/>
          </a:xfrm>
          <a:custGeom>
            <a:avLst/>
            <a:gdLst/>
            <a:ahLst/>
            <a:cxnLst/>
            <a:rect l="l" t="t" r="r" b="b"/>
            <a:pathLst>
              <a:path w="24142" h="50647">
                <a:moveTo>
                  <a:pt x="0" y="0"/>
                </a:moveTo>
                <a:lnTo>
                  <a:pt x="5029" y="2108"/>
                </a:lnTo>
                <a:lnTo>
                  <a:pt x="5676" y="2489"/>
                </a:lnTo>
                <a:lnTo>
                  <a:pt x="9880" y="5943"/>
                </a:lnTo>
                <a:lnTo>
                  <a:pt x="13500" y="8915"/>
                </a:lnTo>
                <a:lnTo>
                  <a:pt x="14033" y="9499"/>
                </a:lnTo>
                <a:lnTo>
                  <a:pt x="16471" y="13449"/>
                </a:lnTo>
                <a:lnTo>
                  <a:pt x="19761" y="18846"/>
                </a:lnTo>
                <a:lnTo>
                  <a:pt x="20243" y="19545"/>
                </a:lnTo>
                <a:lnTo>
                  <a:pt x="21818" y="25539"/>
                </a:lnTo>
                <a:lnTo>
                  <a:pt x="23863" y="33540"/>
                </a:lnTo>
                <a:lnTo>
                  <a:pt x="23596" y="34175"/>
                </a:lnTo>
                <a:lnTo>
                  <a:pt x="23977" y="42557"/>
                </a:lnTo>
                <a:lnTo>
                  <a:pt x="24142" y="46380"/>
                </a:lnTo>
                <a:lnTo>
                  <a:pt x="24079" y="46977"/>
                </a:lnTo>
                <a:lnTo>
                  <a:pt x="22948" y="50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1098" y="8056316"/>
            <a:ext cx="10363" cy="48602"/>
          </a:xfrm>
          <a:custGeom>
            <a:avLst/>
            <a:gdLst/>
            <a:ahLst/>
            <a:cxnLst/>
            <a:rect l="l" t="t" r="r" b="b"/>
            <a:pathLst>
              <a:path w="10363" h="48602">
                <a:moveTo>
                  <a:pt x="10363" y="48602"/>
                </a:moveTo>
                <a:lnTo>
                  <a:pt x="5448" y="40881"/>
                </a:lnTo>
                <a:lnTo>
                  <a:pt x="5016" y="39852"/>
                </a:lnTo>
                <a:lnTo>
                  <a:pt x="2374" y="31051"/>
                </a:lnTo>
                <a:lnTo>
                  <a:pt x="101" y="23279"/>
                </a:lnTo>
                <a:lnTo>
                  <a:pt x="266" y="22301"/>
                </a:lnTo>
                <a:lnTo>
                  <a:pt x="101" y="13982"/>
                </a:lnTo>
                <a:lnTo>
                  <a:pt x="0" y="7238"/>
                </a:lnTo>
                <a:lnTo>
                  <a:pt x="101" y="6489"/>
                </a:lnTo>
                <a:lnTo>
                  <a:pt x="1828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6967" y="8041199"/>
            <a:ext cx="6591" cy="37579"/>
          </a:xfrm>
          <a:custGeom>
            <a:avLst/>
            <a:gdLst/>
            <a:ahLst/>
            <a:cxnLst/>
            <a:rect l="l" t="t" r="r" b="b"/>
            <a:pathLst>
              <a:path w="6591" h="37579">
                <a:moveTo>
                  <a:pt x="6591" y="0"/>
                </a:moveTo>
                <a:lnTo>
                  <a:pt x="3835" y="4051"/>
                </a:lnTo>
                <a:lnTo>
                  <a:pt x="3403" y="4965"/>
                </a:lnTo>
                <a:lnTo>
                  <a:pt x="2374" y="9778"/>
                </a:lnTo>
                <a:lnTo>
                  <a:pt x="330" y="19062"/>
                </a:lnTo>
                <a:lnTo>
                  <a:pt x="596" y="19608"/>
                </a:lnTo>
                <a:lnTo>
                  <a:pt x="165" y="29273"/>
                </a:lnTo>
                <a:lnTo>
                  <a:pt x="0" y="33210"/>
                </a:lnTo>
                <a:lnTo>
                  <a:pt x="114" y="33807"/>
                </a:lnTo>
                <a:lnTo>
                  <a:pt x="1244" y="37579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6919" y="7991682"/>
            <a:ext cx="563321" cy="678675"/>
          </a:xfrm>
          <a:custGeom>
            <a:avLst/>
            <a:gdLst/>
            <a:ahLst/>
            <a:cxnLst/>
            <a:rect l="l" t="t" r="r" b="b"/>
            <a:pathLst>
              <a:path w="563321" h="678675">
                <a:moveTo>
                  <a:pt x="561924" y="0"/>
                </a:moveTo>
                <a:lnTo>
                  <a:pt x="563321" y="0"/>
                </a:lnTo>
                <a:lnTo>
                  <a:pt x="563321" y="678675"/>
                </a:lnTo>
                <a:lnTo>
                  <a:pt x="0" y="678675"/>
                </a:lnTo>
                <a:lnTo>
                  <a:pt x="0" y="0"/>
                </a:lnTo>
                <a:lnTo>
                  <a:pt x="56192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45682" y="7776756"/>
            <a:ext cx="113131" cy="83870"/>
          </a:xfrm>
          <a:custGeom>
            <a:avLst/>
            <a:gdLst/>
            <a:ahLst/>
            <a:cxnLst/>
            <a:rect l="l" t="t" r="r" b="b"/>
            <a:pathLst>
              <a:path w="113131" h="83870">
                <a:moveTo>
                  <a:pt x="113131" y="70205"/>
                </a:moveTo>
                <a:lnTo>
                  <a:pt x="113131" y="66802"/>
                </a:lnTo>
                <a:lnTo>
                  <a:pt x="90500" y="66802"/>
                </a:lnTo>
                <a:lnTo>
                  <a:pt x="90500" y="0"/>
                </a:lnTo>
                <a:lnTo>
                  <a:pt x="22631" y="0"/>
                </a:lnTo>
                <a:lnTo>
                  <a:pt x="22631" y="66802"/>
                </a:lnTo>
                <a:lnTo>
                  <a:pt x="0" y="66802"/>
                </a:lnTo>
                <a:lnTo>
                  <a:pt x="0" y="83870"/>
                </a:lnTo>
                <a:lnTo>
                  <a:pt x="113131" y="83870"/>
                </a:lnTo>
                <a:lnTo>
                  <a:pt x="113131" y="7020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45682" y="7860623"/>
            <a:ext cx="113131" cy="77863"/>
          </a:xfrm>
          <a:custGeom>
            <a:avLst/>
            <a:gdLst/>
            <a:ahLst/>
            <a:cxnLst/>
            <a:rect l="l" t="t" r="r" b="b"/>
            <a:pathLst>
              <a:path w="113131" h="77863">
                <a:moveTo>
                  <a:pt x="113131" y="0"/>
                </a:moveTo>
                <a:lnTo>
                  <a:pt x="113131" y="77863"/>
                </a:ln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58814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45852" y="8150062"/>
            <a:ext cx="112750" cy="361962"/>
          </a:xfrm>
          <a:custGeom>
            <a:avLst/>
            <a:gdLst/>
            <a:ahLst/>
            <a:cxnLst/>
            <a:rect l="l" t="t" r="r" b="b"/>
            <a:pathLst>
              <a:path w="112750" h="361962">
                <a:moveTo>
                  <a:pt x="111556" y="0"/>
                </a:moveTo>
                <a:lnTo>
                  <a:pt x="112750" y="0"/>
                </a:lnTo>
                <a:lnTo>
                  <a:pt x="112750" y="361962"/>
                </a:lnTo>
                <a:lnTo>
                  <a:pt x="0" y="361962"/>
                </a:lnTo>
                <a:lnTo>
                  <a:pt x="0" y="0"/>
                </a:lnTo>
                <a:lnTo>
                  <a:pt x="111556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45682" y="8670353"/>
            <a:ext cx="113131" cy="53251"/>
          </a:xfrm>
          <a:custGeom>
            <a:avLst/>
            <a:gdLst/>
            <a:ahLst/>
            <a:cxnLst/>
            <a:rect l="l" t="t" r="r" b="b"/>
            <a:pathLst>
              <a:path w="113131" h="53251">
                <a:moveTo>
                  <a:pt x="113131" y="0"/>
                </a:moveTo>
                <a:lnTo>
                  <a:pt x="113131" y="53251"/>
                </a:lnTo>
                <a:lnTo>
                  <a:pt x="0" y="5325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45682" y="8723598"/>
            <a:ext cx="113131" cy="161671"/>
          </a:xfrm>
          <a:custGeom>
            <a:avLst/>
            <a:gdLst/>
            <a:ahLst/>
            <a:cxnLst/>
            <a:rect l="l" t="t" r="r" b="b"/>
            <a:pathLst>
              <a:path w="113131" h="161671">
                <a:moveTo>
                  <a:pt x="113131" y="0"/>
                </a:moveTo>
                <a:lnTo>
                  <a:pt x="113131" y="94881"/>
                </a:lnTo>
                <a:lnTo>
                  <a:pt x="90500" y="94881"/>
                </a:lnTo>
                <a:lnTo>
                  <a:pt x="90500" y="161670"/>
                </a:lnTo>
                <a:lnTo>
                  <a:pt x="22631" y="161670"/>
                </a:lnTo>
                <a:lnTo>
                  <a:pt x="22631" y="94881"/>
                </a:lnTo>
                <a:lnTo>
                  <a:pt x="0" y="94881"/>
                </a:lnTo>
                <a:lnTo>
                  <a:pt x="0" y="77812"/>
                </a:lnTo>
                <a:lnTo>
                  <a:pt x="113131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72844" y="8621807"/>
            <a:ext cx="73926" cy="14477"/>
          </a:xfrm>
          <a:custGeom>
            <a:avLst/>
            <a:gdLst/>
            <a:ahLst/>
            <a:cxnLst/>
            <a:rect l="l" t="t" r="r" b="b"/>
            <a:pathLst>
              <a:path w="73926" h="14477">
                <a:moveTo>
                  <a:pt x="1028" y="6426"/>
                </a:moveTo>
                <a:lnTo>
                  <a:pt x="279" y="9398"/>
                </a:lnTo>
                <a:lnTo>
                  <a:pt x="0" y="14478"/>
                </a:lnTo>
                <a:lnTo>
                  <a:pt x="73926" y="14478"/>
                </a:lnTo>
                <a:lnTo>
                  <a:pt x="73926" y="0"/>
                </a:lnTo>
                <a:lnTo>
                  <a:pt x="1863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25331" y="8525906"/>
            <a:ext cx="19977" cy="40982"/>
          </a:xfrm>
          <a:custGeom>
            <a:avLst/>
            <a:gdLst/>
            <a:ahLst/>
            <a:cxnLst/>
            <a:rect l="l" t="t" r="r" b="b"/>
            <a:pathLst>
              <a:path w="19977" h="40982">
                <a:moveTo>
                  <a:pt x="17767" y="40982"/>
                </a:moveTo>
                <a:lnTo>
                  <a:pt x="19977" y="28511"/>
                </a:lnTo>
                <a:lnTo>
                  <a:pt x="18199" y="17653"/>
                </a:lnTo>
                <a:lnTo>
                  <a:pt x="13881" y="9766"/>
                </a:lnTo>
                <a:lnTo>
                  <a:pt x="6540" y="297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26581" y="8542967"/>
            <a:ext cx="4267" cy="14147"/>
          </a:xfrm>
          <a:custGeom>
            <a:avLst/>
            <a:gdLst/>
            <a:ahLst/>
            <a:cxnLst/>
            <a:rect l="l" t="t" r="r" b="b"/>
            <a:pathLst>
              <a:path w="4267" h="14147">
                <a:moveTo>
                  <a:pt x="3937" y="14147"/>
                </a:moveTo>
                <a:lnTo>
                  <a:pt x="4267" y="11557"/>
                </a:lnTo>
                <a:lnTo>
                  <a:pt x="3187" y="5232"/>
                </a:lnTo>
                <a:lnTo>
                  <a:pt x="0" y="0"/>
                </a:lnTo>
                <a:lnTo>
                  <a:pt x="144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4735" y="8541405"/>
            <a:ext cx="1841" cy="1562"/>
          </a:xfrm>
          <a:custGeom>
            <a:avLst/>
            <a:gdLst/>
            <a:ahLst/>
            <a:cxnLst/>
            <a:rect l="l" t="t" r="r" b="b"/>
            <a:pathLst>
              <a:path w="1841" h="1562">
                <a:moveTo>
                  <a:pt x="1841" y="1562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6952" y="8554954"/>
            <a:ext cx="3835" cy="12153"/>
          </a:xfrm>
          <a:custGeom>
            <a:avLst/>
            <a:gdLst/>
            <a:ahLst/>
            <a:cxnLst/>
            <a:rect l="l" t="t" r="r" b="b"/>
            <a:pathLst>
              <a:path w="3835" h="12153">
                <a:moveTo>
                  <a:pt x="3835" y="0"/>
                </a:moveTo>
                <a:lnTo>
                  <a:pt x="3238" y="4648"/>
                </a:lnTo>
                <a:lnTo>
                  <a:pt x="0" y="12153"/>
                </a:lnTo>
                <a:lnTo>
                  <a:pt x="381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13509" y="8536595"/>
            <a:ext cx="1892" cy="266"/>
          </a:xfrm>
          <a:custGeom>
            <a:avLst/>
            <a:gdLst/>
            <a:ahLst/>
            <a:cxnLst/>
            <a:rect l="l" t="t" r="r" b="b"/>
            <a:pathLst>
              <a:path w="1892" h="266">
                <a:moveTo>
                  <a:pt x="0" y="0"/>
                </a:moveTo>
                <a:lnTo>
                  <a:pt x="1892" y="26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5457" y="8536214"/>
            <a:ext cx="8051" cy="647"/>
          </a:xfrm>
          <a:custGeom>
            <a:avLst/>
            <a:gdLst/>
            <a:ahLst/>
            <a:cxnLst/>
            <a:rect l="l" t="t" r="r" b="b"/>
            <a:pathLst>
              <a:path w="8051" h="647">
                <a:moveTo>
                  <a:pt x="8051" y="380"/>
                </a:moveTo>
                <a:lnTo>
                  <a:pt x="4762" y="0"/>
                </a:lnTo>
                <a:lnTo>
                  <a:pt x="0" y="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82187" y="8531035"/>
            <a:ext cx="3784" cy="3454"/>
          </a:xfrm>
          <a:custGeom>
            <a:avLst/>
            <a:gdLst/>
            <a:ahLst/>
            <a:cxnLst/>
            <a:rect l="l" t="t" r="r" b="b"/>
            <a:pathLst>
              <a:path w="3784" h="3454">
                <a:moveTo>
                  <a:pt x="0" y="3454"/>
                </a:moveTo>
                <a:lnTo>
                  <a:pt x="378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90119" y="854334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1" h="5181">
                <a:moveTo>
                  <a:pt x="2921" y="0"/>
                </a:moveTo>
                <a:lnTo>
                  <a:pt x="0" y="5181"/>
                </a:lnTo>
                <a:lnTo>
                  <a:pt x="1028" y="335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95093" y="8593997"/>
            <a:ext cx="5346" cy="4800"/>
          </a:xfrm>
          <a:custGeom>
            <a:avLst/>
            <a:gdLst/>
            <a:ahLst/>
            <a:cxnLst/>
            <a:rect l="l" t="t" r="r" b="b"/>
            <a:pathLst>
              <a:path w="5346" h="4800">
                <a:moveTo>
                  <a:pt x="5346" y="0"/>
                </a:moveTo>
                <a:lnTo>
                  <a:pt x="3187" y="1727"/>
                </a:lnTo>
                <a:lnTo>
                  <a:pt x="0" y="4800"/>
                </a:lnTo>
                <a:lnTo>
                  <a:pt x="914" y="388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78888" y="8598804"/>
            <a:ext cx="16205" cy="19227"/>
          </a:xfrm>
          <a:custGeom>
            <a:avLst/>
            <a:gdLst/>
            <a:ahLst/>
            <a:cxnLst/>
            <a:rect l="l" t="t" r="r" b="b"/>
            <a:pathLst>
              <a:path w="16205" h="19227">
                <a:moveTo>
                  <a:pt x="16205" y="0"/>
                </a:moveTo>
                <a:lnTo>
                  <a:pt x="4330" y="11506"/>
                </a:lnTo>
                <a:lnTo>
                  <a:pt x="0" y="192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4251" y="8548479"/>
            <a:ext cx="15875" cy="8039"/>
          </a:xfrm>
          <a:custGeom>
            <a:avLst/>
            <a:gdLst/>
            <a:ahLst/>
            <a:cxnLst/>
            <a:rect l="l" t="t" r="r" b="b"/>
            <a:pathLst>
              <a:path w="15875" h="8039">
                <a:moveTo>
                  <a:pt x="15875" y="50"/>
                </a:moveTo>
                <a:lnTo>
                  <a:pt x="14630" y="5829"/>
                </a:lnTo>
                <a:lnTo>
                  <a:pt x="14528" y="8039"/>
                </a:lnTo>
                <a:lnTo>
                  <a:pt x="0" y="6578"/>
                </a:lnTo>
                <a:lnTo>
                  <a:pt x="1511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91476" y="8620080"/>
            <a:ext cx="1397" cy="1727"/>
          </a:xfrm>
          <a:custGeom>
            <a:avLst/>
            <a:gdLst/>
            <a:ahLst/>
            <a:cxnLst/>
            <a:rect l="l" t="t" r="r" b="b"/>
            <a:pathLst>
              <a:path w="1396" h="1727">
                <a:moveTo>
                  <a:pt x="0" y="1727"/>
                </a:moveTo>
                <a:lnTo>
                  <a:pt x="139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75707" y="8534492"/>
            <a:ext cx="6477" cy="14198"/>
          </a:xfrm>
          <a:custGeom>
            <a:avLst/>
            <a:gdLst/>
            <a:ahLst/>
            <a:cxnLst/>
            <a:rect l="l" t="t" r="r" b="b"/>
            <a:pathLst>
              <a:path w="6477" h="14198">
                <a:moveTo>
                  <a:pt x="0" y="14198"/>
                </a:moveTo>
                <a:lnTo>
                  <a:pt x="1244" y="8686"/>
                </a:lnTo>
                <a:lnTo>
                  <a:pt x="5943" y="482"/>
                </a:lnTo>
                <a:lnTo>
                  <a:pt x="647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73386" y="8617595"/>
            <a:ext cx="5778" cy="12534"/>
          </a:xfrm>
          <a:custGeom>
            <a:avLst/>
            <a:gdLst/>
            <a:ahLst/>
            <a:cxnLst/>
            <a:rect l="l" t="t" r="r" b="b"/>
            <a:pathLst>
              <a:path w="5778" h="12534">
                <a:moveTo>
                  <a:pt x="5778" y="0"/>
                </a:moveTo>
                <a:lnTo>
                  <a:pt x="977" y="8636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73066" y="8631203"/>
            <a:ext cx="50" cy="914"/>
          </a:xfrm>
          <a:custGeom>
            <a:avLst/>
            <a:gdLst/>
            <a:ahLst/>
            <a:cxnLst/>
            <a:rect l="l" t="t" r="r" b="b"/>
            <a:pathLst>
              <a:path w="50" h="914">
                <a:moveTo>
                  <a:pt x="50" y="0"/>
                </a:moveTo>
                <a:lnTo>
                  <a:pt x="0" y="91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4568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45683" y="8723598"/>
            <a:ext cx="0" cy="77812"/>
          </a:xfrm>
          <a:custGeom>
            <a:avLst/>
            <a:gdLst/>
            <a:ahLst/>
            <a:cxnLst/>
            <a:rect l="l" t="t" r="r" b="b"/>
            <a:pathLst>
              <a:path h="77812">
                <a:moveTo>
                  <a:pt x="0" y="0"/>
                </a:moveTo>
                <a:lnTo>
                  <a:pt x="0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98804" y="8012256"/>
            <a:ext cx="86995" cy="113080"/>
          </a:xfrm>
          <a:custGeom>
            <a:avLst/>
            <a:gdLst/>
            <a:ahLst/>
            <a:cxnLst/>
            <a:rect l="l" t="t" r="r" b="b"/>
            <a:pathLst>
              <a:path w="86994" h="113080">
                <a:moveTo>
                  <a:pt x="83159" y="0"/>
                </a:moveTo>
                <a:lnTo>
                  <a:pt x="86995" y="0"/>
                </a:lnTo>
                <a:lnTo>
                  <a:pt x="86995" y="113080"/>
                </a:lnTo>
                <a:lnTo>
                  <a:pt x="70142" y="113080"/>
                </a:lnTo>
                <a:lnTo>
                  <a:pt x="15925" y="28676"/>
                </a:lnTo>
                <a:lnTo>
                  <a:pt x="15925" y="113080"/>
                </a:lnTo>
                <a:lnTo>
                  <a:pt x="0" y="113080"/>
                </a:lnTo>
                <a:lnTo>
                  <a:pt x="0" y="0"/>
                </a:lnTo>
                <a:lnTo>
                  <a:pt x="16852" y="0"/>
                </a:lnTo>
                <a:lnTo>
                  <a:pt x="71069" y="84404"/>
                </a:lnTo>
                <a:lnTo>
                  <a:pt x="71069" y="0"/>
                </a:lnTo>
                <a:lnTo>
                  <a:pt x="83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0417" y="8017490"/>
            <a:ext cx="6692" cy="3517"/>
          </a:xfrm>
          <a:custGeom>
            <a:avLst/>
            <a:gdLst/>
            <a:ahLst/>
            <a:cxnLst/>
            <a:rect l="l" t="t" r="r" b="b"/>
            <a:pathLst>
              <a:path w="6692" h="3517">
                <a:moveTo>
                  <a:pt x="2755" y="1460"/>
                </a:moveTo>
                <a:lnTo>
                  <a:pt x="0" y="0"/>
                </a:lnTo>
                <a:lnTo>
                  <a:pt x="6692" y="351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5310" y="8048105"/>
            <a:ext cx="165" cy="977"/>
          </a:xfrm>
          <a:custGeom>
            <a:avLst/>
            <a:gdLst/>
            <a:ahLst/>
            <a:cxnLst/>
            <a:rect l="l" t="t" r="r" b="b"/>
            <a:pathLst>
              <a:path w="165" h="977">
                <a:moveTo>
                  <a:pt x="165" y="97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1857" y="8072525"/>
            <a:ext cx="6159" cy="25044"/>
          </a:xfrm>
          <a:custGeom>
            <a:avLst/>
            <a:gdLst/>
            <a:ahLst/>
            <a:cxnLst/>
            <a:rect l="l" t="t" r="r" b="b"/>
            <a:pathLst>
              <a:path w="6159" h="25044">
                <a:moveTo>
                  <a:pt x="863" y="23215"/>
                </a:moveTo>
                <a:lnTo>
                  <a:pt x="0" y="25044"/>
                </a:lnTo>
                <a:lnTo>
                  <a:pt x="3670" y="17221"/>
                </a:lnTo>
                <a:lnTo>
                  <a:pt x="6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8398" y="7776758"/>
            <a:ext cx="113080" cy="83870"/>
          </a:xfrm>
          <a:custGeom>
            <a:avLst/>
            <a:gdLst/>
            <a:ahLst/>
            <a:cxnLst/>
            <a:rect l="l" t="t" r="r" b="b"/>
            <a:pathLst>
              <a:path w="113080" h="83870">
                <a:moveTo>
                  <a:pt x="113080" y="66801"/>
                </a:moveTo>
                <a:lnTo>
                  <a:pt x="113080" y="83870"/>
                </a:lnTo>
                <a:lnTo>
                  <a:pt x="0" y="83870"/>
                </a:lnTo>
                <a:lnTo>
                  <a:pt x="0" y="66801"/>
                </a:lnTo>
                <a:lnTo>
                  <a:pt x="22580" y="66801"/>
                </a:lnTo>
                <a:lnTo>
                  <a:pt x="22580" y="0"/>
                </a:lnTo>
                <a:lnTo>
                  <a:pt x="90449" y="0"/>
                </a:lnTo>
                <a:lnTo>
                  <a:pt x="90449" y="66801"/>
                </a:lnTo>
                <a:lnTo>
                  <a:pt x="113080" y="6680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1479" y="7860618"/>
            <a:ext cx="0" cy="131064"/>
          </a:xfrm>
          <a:custGeom>
            <a:avLst/>
            <a:gdLst/>
            <a:ahLst/>
            <a:cxnLst/>
            <a:rect l="l" t="t" r="r" b="b"/>
            <a:pathLst>
              <a:path h="131064">
                <a:moveTo>
                  <a:pt x="0" y="131064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8398" y="7860629"/>
            <a:ext cx="113080" cy="77863"/>
          </a:xfrm>
          <a:custGeom>
            <a:avLst/>
            <a:gdLst/>
            <a:ahLst/>
            <a:cxnLst/>
            <a:rect l="l" t="t" r="r" b="b"/>
            <a:pathLst>
              <a:path w="113080" h="77863">
                <a:moveTo>
                  <a:pt x="113080" y="77863"/>
                </a:move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8625" y="8097574"/>
            <a:ext cx="13233" cy="17665"/>
          </a:xfrm>
          <a:custGeom>
            <a:avLst/>
            <a:gdLst/>
            <a:ahLst/>
            <a:cxnLst/>
            <a:rect l="l" t="t" r="r" b="b"/>
            <a:pathLst>
              <a:path w="13233" h="17665">
                <a:moveTo>
                  <a:pt x="13233" y="0"/>
                </a:moveTo>
                <a:lnTo>
                  <a:pt x="9512" y="7772"/>
                </a:lnTo>
                <a:lnTo>
                  <a:pt x="0" y="1766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8398" y="8150062"/>
            <a:ext cx="113080" cy="361962"/>
          </a:xfrm>
          <a:custGeom>
            <a:avLst/>
            <a:gdLst/>
            <a:ahLst/>
            <a:cxnLst/>
            <a:rect l="l" t="t" r="r" b="b"/>
            <a:pathLst>
              <a:path w="113080" h="361962">
                <a:moveTo>
                  <a:pt x="113080" y="361962"/>
                </a:moveTo>
                <a:lnTo>
                  <a:pt x="0" y="361962"/>
                </a:lnTo>
                <a:lnTo>
                  <a:pt x="0" y="0"/>
                </a:lnTo>
                <a:lnTo>
                  <a:pt x="113080" y="0"/>
                </a:lnTo>
                <a:lnTo>
                  <a:pt x="113080" y="361962"/>
                </a:lnTo>
                <a:close/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8398" y="8670353"/>
            <a:ext cx="113080" cy="131064"/>
          </a:xfrm>
          <a:custGeom>
            <a:avLst/>
            <a:gdLst/>
            <a:ahLst/>
            <a:cxnLst/>
            <a:rect l="l" t="t" r="r" b="b"/>
            <a:pathLst>
              <a:path w="113080" h="131064">
                <a:moveTo>
                  <a:pt x="113080" y="0"/>
                </a:moveTo>
                <a:lnTo>
                  <a:pt x="113080" y="53251"/>
                </a:lnTo>
                <a:lnTo>
                  <a:pt x="0" y="53251"/>
                </a:lnTo>
                <a:lnTo>
                  <a:pt x="0" y="131064"/>
                </a:lnTo>
                <a:lnTo>
                  <a:pt x="113080" y="131064"/>
                </a:lnTo>
                <a:lnTo>
                  <a:pt x="11308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8398" y="8801412"/>
            <a:ext cx="113080" cy="83858"/>
          </a:xfrm>
          <a:custGeom>
            <a:avLst/>
            <a:gdLst/>
            <a:ahLst/>
            <a:cxnLst/>
            <a:rect l="l" t="t" r="r" b="b"/>
            <a:pathLst>
              <a:path w="113080" h="83858">
                <a:moveTo>
                  <a:pt x="113080" y="0"/>
                </a:moveTo>
                <a:lnTo>
                  <a:pt x="113080" y="17068"/>
                </a:lnTo>
                <a:lnTo>
                  <a:pt x="90449" y="17068"/>
                </a:lnTo>
                <a:lnTo>
                  <a:pt x="90449" y="83858"/>
                </a:lnTo>
                <a:lnTo>
                  <a:pt x="22580" y="83858"/>
                </a:lnTo>
                <a:lnTo>
                  <a:pt x="22580" y="17068"/>
                </a:lnTo>
                <a:lnTo>
                  <a:pt x="0" y="17068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6686" y="8110805"/>
            <a:ext cx="6261" cy="6045"/>
          </a:xfrm>
          <a:custGeom>
            <a:avLst/>
            <a:gdLst/>
            <a:ahLst/>
            <a:cxnLst/>
            <a:rect l="l" t="t" r="r" b="b"/>
            <a:pathLst>
              <a:path w="6261" h="6045">
                <a:moveTo>
                  <a:pt x="6261" y="0"/>
                </a:moveTo>
                <a:lnTo>
                  <a:pt x="914" y="5562"/>
                </a:lnTo>
                <a:lnTo>
                  <a:pt x="0" y="6045"/>
                </a:lnTo>
                <a:lnTo>
                  <a:pt x="647" y="57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9810" y="8023755"/>
            <a:ext cx="3136" cy="3187"/>
          </a:xfrm>
          <a:custGeom>
            <a:avLst/>
            <a:gdLst/>
            <a:ahLst/>
            <a:cxnLst/>
            <a:rect l="l" t="t" r="r" b="b"/>
            <a:pathLst>
              <a:path w="3136" h="3187">
                <a:moveTo>
                  <a:pt x="313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6709" y="8023871"/>
            <a:ext cx="11887" cy="2425"/>
          </a:xfrm>
          <a:custGeom>
            <a:avLst/>
            <a:gdLst/>
            <a:ahLst/>
            <a:cxnLst/>
            <a:rect l="l" t="t" r="r" b="b"/>
            <a:pathLst>
              <a:path w="11887" h="2425">
                <a:moveTo>
                  <a:pt x="3568" y="749"/>
                </a:moveTo>
                <a:lnTo>
                  <a:pt x="0" y="0"/>
                </a:lnTo>
                <a:lnTo>
                  <a:pt x="1188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5392" y="8072520"/>
            <a:ext cx="6692" cy="25006"/>
          </a:xfrm>
          <a:custGeom>
            <a:avLst/>
            <a:gdLst/>
            <a:ahLst/>
            <a:cxnLst/>
            <a:rect l="l" t="t" r="r" b="b"/>
            <a:pathLst>
              <a:path w="6692" h="25006">
                <a:moveTo>
                  <a:pt x="6692" y="0"/>
                </a:moveTo>
                <a:lnTo>
                  <a:pt x="5016" y="13766"/>
                </a:lnTo>
                <a:lnTo>
                  <a:pt x="0" y="25006"/>
                </a:lnTo>
                <a:lnTo>
                  <a:pt x="381" y="2419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1359" y="8116853"/>
            <a:ext cx="25323" cy="8851"/>
          </a:xfrm>
          <a:custGeom>
            <a:avLst/>
            <a:gdLst/>
            <a:ahLst/>
            <a:cxnLst/>
            <a:rect l="l" t="t" r="r" b="b"/>
            <a:pathLst>
              <a:path w="25323" h="8851">
                <a:moveTo>
                  <a:pt x="25323" y="0"/>
                </a:moveTo>
                <a:lnTo>
                  <a:pt x="12522" y="6743"/>
                </a:lnTo>
                <a:lnTo>
                  <a:pt x="0" y="88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2256" y="8036554"/>
            <a:ext cx="2806" cy="3187"/>
          </a:xfrm>
          <a:custGeom>
            <a:avLst/>
            <a:gdLst/>
            <a:ahLst/>
            <a:cxnLst/>
            <a:rect l="l" t="t" r="r" b="b"/>
            <a:pathLst>
              <a:path w="2806" h="3187">
                <a:moveTo>
                  <a:pt x="280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5496" y="8040767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215" y="431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46420" y="8097521"/>
            <a:ext cx="8966" cy="9347"/>
          </a:xfrm>
          <a:custGeom>
            <a:avLst/>
            <a:gdLst/>
            <a:ahLst/>
            <a:cxnLst/>
            <a:rect l="l" t="t" r="r" b="b"/>
            <a:pathLst>
              <a:path w="8966" h="9347">
                <a:moveTo>
                  <a:pt x="8966" y="0"/>
                </a:moveTo>
                <a:lnTo>
                  <a:pt x="698" y="8966"/>
                </a:lnTo>
                <a:lnTo>
                  <a:pt x="0" y="93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25368" y="8010846"/>
            <a:ext cx="25057" cy="6654"/>
          </a:xfrm>
          <a:custGeom>
            <a:avLst/>
            <a:gdLst/>
            <a:ahLst/>
            <a:cxnLst/>
            <a:rect l="l" t="t" r="r" b="b"/>
            <a:pathLst>
              <a:path w="25057" h="6654">
                <a:moveTo>
                  <a:pt x="6261" y="977"/>
                </a:moveTo>
                <a:lnTo>
                  <a:pt x="0" y="0"/>
                </a:lnTo>
                <a:lnTo>
                  <a:pt x="17703" y="2819"/>
                </a:lnTo>
                <a:lnTo>
                  <a:pt x="25057" y="665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8159" y="8078457"/>
            <a:ext cx="58966" cy="35267"/>
          </a:xfrm>
          <a:custGeom>
            <a:avLst/>
            <a:gdLst/>
            <a:ahLst/>
            <a:cxnLst/>
            <a:rect l="l" t="t" r="r" b="b"/>
            <a:pathLst>
              <a:path w="58966" h="35267">
                <a:moveTo>
                  <a:pt x="58966" y="28028"/>
                </a:moveTo>
                <a:lnTo>
                  <a:pt x="49568" y="33159"/>
                </a:lnTo>
                <a:lnTo>
                  <a:pt x="36614" y="35267"/>
                </a:lnTo>
                <a:lnTo>
                  <a:pt x="23596" y="33108"/>
                </a:lnTo>
                <a:lnTo>
                  <a:pt x="14249" y="27914"/>
                </a:lnTo>
                <a:lnTo>
                  <a:pt x="5943" y="18897"/>
                </a:lnTo>
                <a:lnTo>
                  <a:pt x="977" y="772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1464" y="8104916"/>
            <a:ext cx="50165" cy="21869"/>
          </a:xfrm>
          <a:custGeom>
            <a:avLst/>
            <a:gdLst/>
            <a:ahLst/>
            <a:cxnLst/>
            <a:rect l="l" t="t" r="r" b="b"/>
            <a:pathLst>
              <a:path w="50165" h="21869">
                <a:moveTo>
                  <a:pt x="50165" y="20739"/>
                </a:moveTo>
                <a:lnTo>
                  <a:pt x="43408" y="21869"/>
                </a:lnTo>
                <a:lnTo>
                  <a:pt x="25209" y="19011"/>
                </a:lnTo>
                <a:lnTo>
                  <a:pt x="10960" y="11455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2829" y="8010851"/>
            <a:ext cx="12534" cy="1625"/>
          </a:xfrm>
          <a:custGeom>
            <a:avLst/>
            <a:gdLst/>
            <a:ahLst/>
            <a:cxnLst/>
            <a:rect l="l" t="t" r="r" b="b"/>
            <a:pathLst>
              <a:path w="12534" h="1625">
                <a:moveTo>
                  <a:pt x="12534" y="0"/>
                </a:moveTo>
                <a:lnTo>
                  <a:pt x="7734" y="114"/>
                </a:lnTo>
                <a:lnTo>
                  <a:pt x="0" y="1625"/>
                </a:lnTo>
                <a:lnTo>
                  <a:pt x="6273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1848" y="8023815"/>
            <a:ext cx="4864" cy="533"/>
          </a:xfrm>
          <a:custGeom>
            <a:avLst/>
            <a:gdLst/>
            <a:ahLst/>
            <a:cxnLst/>
            <a:rect l="l" t="t" r="r" b="b"/>
            <a:pathLst>
              <a:path w="4864" h="533">
                <a:moveTo>
                  <a:pt x="4864" y="50"/>
                </a:moveTo>
                <a:lnTo>
                  <a:pt x="3136" y="0"/>
                </a:lnTo>
                <a:lnTo>
                  <a:pt x="0" y="53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768" y="8023811"/>
            <a:ext cx="23215" cy="7835"/>
          </a:xfrm>
          <a:custGeom>
            <a:avLst/>
            <a:gdLst/>
            <a:ahLst/>
            <a:cxnLst/>
            <a:rect l="l" t="t" r="r" b="b"/>
            <a:pathLst>
              <a:path w="23215" h="7835">
                <a:moveTo>
                  <a:pt x="23215" y="0"/>
                </a:moveTo>
                <a:lnTo>
                  <a:pt x="10198" y="2159"/>
                </a:lnTo>
                <a:lnTo>
                  <a:pt x="0" y="7835"/>
                </a:lnTo>
                <a:lnTo>
                  <a:pt x="4203" y="5448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1358" y="8523149"/>
            <a:ext cx="40601" cy="113131"/>
          </a:xfrm>
          <a:custGeom>
            <a:avLst/>
            <a:gdLst/>
            <a:ahLst/>
            <a:cxnLst/>
            <a:rect l="l" t="t" r="r" b="b"/>
            <a:pathLst>
              <a:path w="40601" h="113131">
                <a:moveTo>
                  <a:pt x="30937" y="647"/>
                </a:moveTo>
                <a:lnTo>
                  <a:pt x="31267" y="0"/>
                </a:lnTo>
                <a:lnTo>
                  <a:pt x="40601" y="0"/>
                </a:lnTo>
                <a:lnTo>
                  <a:pt x="40601" y="113131"/>
                </a:lnTo>
                <a:lnTo>
                  <a:pt x="26073" y="113131"/>
                </a:lnTo>
                <a:lnTo>
                  <a:pt x="26073" y="25006"/>
                </a:lnTo>
                <a:lnTo>
                  <a:pt x="13766" y="34505"/>
                </a:lnTo>
                <a:lnTo>
                  <a:pt x="0" y="41681"/>
                </a:lnTo>
                <a:lnTo>
                  <a:pt x="0" y="28295"/>
                </a:lnTo>
                <a:lnTo>
                  <a:pt x="17818" y="16522"/>
                </a:lnTo>
                <a:lnTo>
                  <a:pt x="24130" y="928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2496" y="8012469"/>
            <a:ext cx="40335" cy="47523"/>
          </a:xfrm>
          <a:custGeom>
            <a:avLst/>
            <a:gdLst/>
            <a:ahLst/>
            <a:cxnLst/>
            <a:rect l="l" t="t" r="r" b="b"/>
            <a:pathLst>
              <a:path w="40335" h="47523">
                <a:moveTo>
                  <a:pt x="0" y="47523"/>
                </a:moveTo>
                <a:lnTo>
                  <a:pt x="1409" y="36347"/>
                </a:lnTo>
                <a:lnTo>
                  <a:pt x="8318" y="20853"/>
                </a:lnTo>
                <a:lnTo>
                  <a:pt x="19608" y="8750"/>
                </a:lnTo>
                <a:lnTo>
                  <a:pt x="32727" y="1574"/>
                </a:lnTo>
                <a:lnTo>
                  <a:pt x="40335" y="0"/>
                </a:lnTo>
                <a:lnTo>
                  <a:pt x="36715" y="7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02252" y="8523635"/>
            <a:ext cx="10096" cy="12534"/>
          </a:xfrm>
          <a:custGeom>
            <a:avLst/>
            <a:gdLst/>
            <a:ahLst/>
            <a:cxnLst/>
            <a:rect l="l" t="t" r="r" b="b"/>
            <a:pathLst>
              <a:path w="10096" h="12534">
                <a:moveTo>
                  <a:pt x="10096" y="0"/>
                </a:moveTo>
                <a:lnTo>
                  <a:pt x="8851" y="2273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91555" y="8031642"/>
            <a:ext cx="10210" cy="14147"/>
          </a:xfrm>
          <a:custGeom>
            <a:avLst/>
            <a:gdLst/>
            <a:ahLst/>
            <a:cxnLst/>
            <a:rect l="l" t="t" r="r" b="b"/>
            <a:pathLst>
              <a:path w="10210" h="14147">
                <a:moveTo>
                  <a:pt x="10210" y="0"/>
                </a:moveTo>
                <a:lnTo>
                  <a:pt x="2755" y="7772"/>
                </a:lnTo>
                <a:lnTo>
                  <a:pt x="0" y="141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9131" y="8086181"/>
            <a:ext cx="749" cy="1676"/>
          </a:xfrm>
          <a:custGeom>
            <a:avLst/>
            <a:gdLst/>
            <a:ahLst/>
            <a:cxnLst/>
            <a:rect l="l" t="t" r="r" b="b"/>
            <a:pathLst>
              <a:path w="749" h="1676">
                <a:moveTo>
                  <a:pt x="0" y="0"/>
                </a:moveTo>
                <a:lnTo>
                  <a:pt x="749" y="167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7132" y="8068842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625"/>
                </a:moveTo>
                <a:lnTo>
                  <a:pt x="21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5305" y="8091310"/>
            <a:ext cx="2806" cy="6261"/>
          </a:xfrm>
          <a:custGeom>
            <a:avLst/>
            <a:gdLst/>
            <a:ahLst/>
            <a:cxnLst/>
            <a:rect l="l" t="t" r="r" b="b"/>
            <a:pathLst>
              <a:path w="2806" h="6261">
                <a:moveTo>
                  <a:pt x="0" y="0"/>
                </a:moveTo>
                <a:lnTo>
                  <a:pt x="2806" y="62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0975" y="8103840"/>
            <a:ext cx="381" cy="863"/>
          </a:xfrm>
          <a:custGeom>
            <a:avLst/>
            <a:gdLst/>
            <a:ahLst/>
            <a:cxnLst/>
            <a:rect l="l" t="t" r="r" b="b"/>
            <a:pathLst>
              <a:path w="381" h="863">
                <a:moveTo>
                  <a:pt x="0" y="0"/>
                </a:moveTo>
                <a:lnTo>
                  <a:pt x="381" y="8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840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58403" y="8670353"/>
            <a:ext cx="0" cy="53251"/>
          </a:xfrm>
          <a:custGeom>
            <a:avLst/>
            <a:gdLst/>
            <a:ahLst/>
            <a:cxnLst/>
            <a:rect l="l" t="t" r="r" b="b"/>
            <a:pathLst>
              <a:path h="53251">
                <a:moveTo>
                  <a:pt x="0" y="0"/>
                </a:moveTo>
                <a:lnTo>
                  <a:pt x="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5364" y="8364982"/>
            <a:ext cx="79159" cy="135699"/>
          </a:xfrm>
          <a:custGeom>
            <a:avLst/>
            <a:gdLst/>
            <a:ahLst/>
            <a:cxnLst/>
            <a:rect l="l" t="t" r="r" b="b"/>
            <a:pathLst>
              <a:path w="79159" h="135699">
                <a:moveTo>
                  <a:pt x="79159" y="121069"/>
                </a:moveTo>
                <a:lnTo>
                  <a:pt x="79159" y="135699"/>
                </a:lnTo>
                <a:lnTo>
                  <a:pt x="0" y="135699"/>
                </a:lnTo>
                <a:lnTo>
                  <a:pt x="0" y="0"/>
                </a:lnTo>
                <a:lnTo>
                  <a:pt x="79159" y="0"/>
                </a:lnTo>
                <a:lnTo>
                  <a:pt x="79159" y="121069"/>
                </a:lnTo>
                <a:lnTo>
                  <a:pt x="79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523" y="8379509"/>
            <a:ext cx="0" cy="121170"/>
          </a:xfrm>
          <a:custGeom>
            <a:avLst/>
            <a:gdLst/>
            <a:ahLst/>
            <a:cxnLst/>
            <a:rect l="l" t="t" r="r" b="b"/>
            <a:pathLst>
              <a:path h="121170">
                <a:moveTo>
                  <a:pt x="0" y="0"/>
                </a:moveTo>
                <a:lnTo>
                  <a:pt x="0" y="12117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5360" y="8364980"/>
            <a:ext cx="0" cy="121069"/>
          </a:xfrm>
          <a:custGeom>
            <a:avLst/>
            <a:gdLst/>
            <a:ahLst/>
            <a:cxnLst/>
            <a:rect l="l" t="t" r="r" b="b"/>
            <a:pathLst>
              <a:path h="121069">
                <a:moveTo>
                  <a:pt x="0" y="14528"/>
                </a:move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75360" y="8486056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14630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41805" y="8364987"/>
            <a:ext cx="0" cy="135699"/>
          </a:xfrm>
          <a:custGeom>
            <a:avLst/>
            <a:gdLst/>
            <a:ahLst/>
            <a:cxnLst/>
            <a:rect l="l" t="t" r="r" b="b"/>
            <a:pathLst>
              <a:path h="135699">
                <a:moveTo>
                  <a:pt x="0" y="135699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62633" y="8364980"/>
            <a:ext cx="79171" cy="121069"/>
          </a:xfrm>
          <a:custGeom>
            <a:avLst/>
            <a:gdLst/>
            <a:ahLst/>
            <a:cxnLst/>
            <a:rect l="l" t="t" r="r" b="b"/>
            <a:pathLst>
              <a:path w="79171" h="121069">
                <a:moveTo>
                  <a:pt x="79171" y="14528"/>
                </a:moveTo>
                <a:lnTo>
                  <a:pt x="79171" y="121069"/>
                </a:lnTo>
                <a:lnTo>
                  <a:pt x="79171" y="0"/>
                </a:lnTo>
                <a:lnTo>
                  <a:pt x="0" y="0"/>
                </a:ln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62633" y="8379510"/>
            <a:ext cx="79171" cy="121170"/>
          </a:xfrm>
          <a:custGeom>
            <a:avLst/>
            <a:gdLst/>
            <a:ahLst/>
            <a:cxnLst/>
            <a:rect l="l" t="t" r="r" b="b"/>
            <a:pathLst>
              <a:path w="79171" h="121170">
                <a:moveTo>
                  <a:pt x="79171" y="106540"/>
                </a:moveTo>
                <a:lnTo>
                  <a:pt x="79171" y="121170"/>
                </a:lnTo>
                <a:lnTo>
                  <a:pt x="0" y="121170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62639" y="8486051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0"/>
                </a:moveTo>
                <a:lnTo>
                  <a:pt x="0" y="1463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19601" y="7626819"/>
            <a:ext cx="2276106" cy="1692897"/>
          </a:xfrm>
          <a:custGeom>
            <a:avLst/>
            <a:gdLst/>
            <a:ahLst/>
            <a:cxnLst/>
            <a:rect l="l" t="t" r="r" b="b"/>
            <a:pathLst>
              <a:path w="2276106" h="1692897">
                <a:moveTo>
                  <a:pt x="2276106" y="0"/>
                </a:moveTo>
                <a:lnTo>
                  <a:pt x="5" y="0"/>
                </a:lnTo>
                <a:lnTo>
                  <a:pt x="5" y="1692897"/>
                </a:lnTo>
                <a:lnTo>
                  <a:pt x="2276106" y="1692897"/>
                </a:lnTo>
                <a:lnTo>
                  <a:pt x="2276106" y="0"/>
                </a:lnTo>
              </a:path>
            </a:pathLst>
          </a:custGeom>
          <a:ln w="8572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16202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7258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2897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85420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016202" y="830907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72586" y="846909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728976" y="830907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85420" y="846909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016202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725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37091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085420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797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07229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558898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194394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16202" y="870912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94394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72586" y="8709122"/>
            <a:ext cx="186309" cy="0"/>
          </a:xfrm>
          <a:custGeom>
            <a:avLst/>
            <a:gdLst/>
            <a:ahLst/>
            <a:cxnLst/>
            <a:rect l="l" t="t" r="r" b="b"/>
            <a:pathLst>
              <a:path w="186308">
                <a:moveTo>
                  <a:pt x="0" y="0"/>
                </a:moveTo>
                <a:lnTo>
                  <a:pt x="186309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58898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37091" y="8709122"/>
            <a:ext cx="170141" cy="0"/>
          </a:xfrm>
          <a:custGeom>
            <a:avLst/>
            <a:gdLst/>
            <a:ahLst/>
            <a:cxnLst/>
            <a:rect l="l" t="t" r="r" b="b"/>
            <a:pathLst>
              <a:path w="170141">
                <a:moveTo>
                  <a:pt x="0" y="0"/>
                </a:moveTo>
                <a:lnTo>
                  <a:pt x="170141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907229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085420" y="8709122"/>
            <a:ext cx="194360" cy="0"/>
          </a:xfrm>
          <a:custGeom>
            <a:avLst/>
            <a:gdLst/>
            <a:ahLst/>
            <a:cxnLst/>
            <a:rect l="l" t="t" r="r" b="b"/>
            <a:pathLst>
              <a:path w="194360">
                <a:moveTo>
                  <a:pt x="0" y="0"/>
                </a:moveTo>
                <a:lnTo>
                  <a:pt x="19436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279786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16202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45205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943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7258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588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052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283490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61687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479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16202" y="9109172"/>
            <a:ext cx="89090" cy="0"/>
          </a:xfrm>
          <a:custGeom>
            <a:avLst/>
            <a:gdLst/>
            <a:ahLst/>
            <a:cxnLst/>
            <a:rect l="l" t="t" r="r" b="b"/>
            <a:pathLst>
              <a:path w="89090">
                <a:moveTo>
                  <a:pt x="0" y="0"/>
                </a:moveTo>
                <a:lnTo>
                  <a:pt x="8909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94394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72586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58898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05298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83490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61687" y="9269225"/>
            <a:ext cx="97218" cy="0"/>
          </a:xfrm>
          <a:custGeom>
            <a:avLst/>
            <a:gdLst/>
            <a:ahLst/>
            <a:cxnLst/>
            <a:rect l="l" t="t" r="r" b="b"/>
            <a:pathLst>
              <a:path w="97218">
                <a:moveTo>
                  <a:pt x="0" y="0"/>
                </a:moveTo>
                <a:lnTo>
                  <a:pt x="9721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4241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47994" y="9269225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45205" y="9109172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42416" y="9269225"/>
            <a:ext cx="623684" cy="0"/>
          </a:xfrm>
          <a:custGeom>
            <a:avLst/>
            <a:gdLst/>
            <a:ahLst/>
            <a:cxnLst/>
            <a:rect l="l" t="t" r="r" b="b"/>
            <a:pathLst>
              <a:path w="623684">
                <a:moveTo>
                  <a:pt x="0" y="0"/>
                </a:moveTo>
                <a:lnTo>
                  <a:pt x="623684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820049" y="10309463"/>
            <a:ext cx="32339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"/>
              </a:lnSpc>
              <a:spcBef>
                <a:spcPts val="45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806559" y="9921610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7" name="object 167"/>
          <p:cNvSpPr txBox="1"/>
          <p:nvPr/>
        </p:nvSpPr>
        <p:spPr>
          <a:xfrm>
            <a:off x="6842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6" name="object 166"/>
          <p:cNvSpPr txBox="1"/>
          <p:nvPr/>
        </p:nvSpPr>
        <p:spPr>
          <a:xfrm>
            <a:off x="6806559" y="10057009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5" name="object 165"/>
          <p:cNvSpPr txBox="1"/>
          <p:nvPr/>
        </p:nvSpPr>
        <p:spPr>
          <a:xfrm>
            <a:off x="6842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MB2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338616" y="9921610"/>
            <a:ext cx="35636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3" name="object 163"/>
          <p:cNvSpPr txBox="1"/>
          <p:nvPr/>
        </p:nvSpPr>
        <p:spPr>
          <a:xfrm>
            <a:off x="6374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2" name="object 162"/>
          <p:cNvSpPr txBox="1"/>
          <p:nvPr/>
        </p:nvSpPr>
        <p:spPr>
          <a:xfrm>
            <a:off x="6338616" y="10057009"/>
            <a:ext cx="35636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1" name="object 161"/>
          <p:cNvSpPr txBox="1"/>
          <p:nvPr/>
        </p:nvSpPr>
        <p:spPr>
          <a:xfrm>
            <a:off x="6374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016202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9" name="object 159"/>
          <p:cNvSpPr txBox="1"/>
          <p:nvPr/>
        </p:nvSpPr>
        <p:spPr>
          <a:xfrm>
            <a:off x="2105298" y="9109172"/>
            <a:ext cx="89096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8" name="object 158"/>
          <p:cNvSpPr txBox="1"/>
          <p:nvPr/>
        </p:nvSpPr>
        <p:spPr>
          <a:xfrm>
            <a:off x="2194394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7" name="object 157"/>
          <p:cNvSpPr txBox="1"/>
          <p:nvPr/>
        </p:nvSpPr>
        <p:spPr>
          <a:xfrm>
            <a:off x="2283490" y="9109172"/>
            <a:ext cx="89095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6" name="object 156"/>
          <p:cNvSpPr txBox="1"/>
          <p:nvPr/>
        </p:nvSpPr>
        <p:spPr>
          <a:xfrm>
            <a:off x="2372586" y="9109172"/>
            <a:ext cx="89101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5" name="object 155"/>
          <p:cNvSpPr txBox="1"/>
          <p:nvPr/>
        </p:nvSpPr>
        <p:spPr>
          <a:xfrm>
            <a:off x="2461687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4" name="object 154"/>
          <p:cNvSpPr txBox="1"/>
          <p:nvPr/>
        </p:nvSpPr>
        <p:spPr>
          <a:xfrm>
            <a:off x="2558898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3" name="object 153"/>
          <p:cNvSpPr txBox="1"/>
          <p:nvPr/>
        </p:nvSpPr>
        <p:spPr>
          <a:xfrm>
            <a:off x="2647994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2" name="object 152"/>
          <p:cNvSpPr txBox="1"/>
          <p:nvPr/>
        </p:nvSpPr>
        <p:spPr>
          <a:xfrm>
            <a:off x="2745205" y="9109172"/>
            <a:ext cx="97210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2842416" y="9109172"/>
            <a:ext cx="623684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0" name="object 150"/>
          <p:cNvSpPr txBox="1"/>
          <p:nvPr/>
        </p:nvSpPr>
        <p:spPr>
          <a:xfrm>
            <a:off x="956998" y="8801411"/>
            <a:ext cx="90499" cy="83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49" name="object 149"/>
          <p:cNvSpPr txBox="1"/>
          <p:nvPr/>
        </p:nvSpPr>
        <p:spPr>
          <a:xfrm>
            <a:off x="2016202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8" name="object 148"/>
          <p:cNvSpPr txBox="1"/>
          <p:nvPr/>
        </p:nvSpPr>
        <p:spPr>
          <a:xfrm>
            <a:off x="2194394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7" name="object 147"/>
          <p:cNvSpPr txBox="1"/>
          <p:nvPr/>
        </p:nvSpPr>
        <p:spPr>
          <a:xfrm>
            <a:off x="2372586" y="8709122"/>
            <a:ext cx="18631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6" name="object 146"/>
          <p:cNvSpPr txBox="1"/>
          <p:nvPr/>
        </p:nvSpPr>
        <p:spPr>
          <a:xfrm>
            <a:off x="2558898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2737091" y="8709122"/>
            <a:ext cx="170138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4" name="object 144"/>
          <p:cNvSpPr txBox="1"/>
          <p:nvPr/>
        </p:nvSpPr>
        <p:spPr>
          <a:xfrm>
            <a:off x="2907229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3" name="object 143"/>
          <p:cNvSpPr txBox="1"/>
          <p:nvPr/>
        </p:nvSpPr>
        <p:spPr>
          <a:xfrm>
            <a:off x="3085420" y="8709122"/>
            <a:ext cx="194365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3279786" y="8709122"/>
            <a:ext cx="17819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2016202" y="8309072"/>
            <a:ext cx="35638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2372586" y="8309072"/>
            <a:ext cx="356389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2728976" y="8309072"/>
            <a:ext cx="356444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3085420" y="8309072"/>
            <a:ext cx="356387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945852" y="8150062"/>
            <a:ext cx="112750" cy="214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945852" y="8365009"/>
            <a:ext cx="112750" cy="14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58398" y="8150062"/>
            <a:ext cx="113080" cy="21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658398" y="8365010"/>
            <a:ext cx="113080" cy="141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945683" y="7938486"/>
            <a:ext cx="113130" cy="5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658401" y="7938493"/>
            <a:ext cx="113078" cy="53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19606" y="7626819"/>
            <a:ext cx="2276101" cy="1692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469900" y="726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65101">
              <a:lnSpc>
                <a:spcPct val="95825"/>
              </a:lnSpc>
              <a:spcBef>
                <a:spcPts val="2013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1    </a:t>
            </a:r>
            <a:r>
              <a:rPr sz="900" spc="23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870501" marR="275198" algn="just">
              <a:lnSpc>
                <a:spcPts val="1030"/>
              </a:lnSpc>
              <a:tabLst>
                <a:tab pos="2946400" algn="l"/>
              </a:tabLst>
            </a:pPr>
            <a:r>
              <a:rPr sz="900" dirty="0" smtClean="0">
                <a:solidFill>
                  <a:srgbClr val="363435"/>
                </a:solidFill>
                <a:latin typeface="Arial"/>
                <a:cs typeface="Arial"/>
              </a:rPr>
              <a:t>OFF </a:t>
            </a:r>
            <a:r>
              <a:rPr sz="900" spc="6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     </a:t>
            </a:r>
            <a:r>
              <a:rPr sz="900" spc="4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u="sng" spc="0" dirty="0" smtClean="0">
                <a:solidFill>
                  <a:srgbClr val="363435"/>
                </a:solid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  <a:p>
            <a:pPr marL="870501" marR="1884567" indent="0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OFF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ON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  </a:t>
            </a:r>
            <a:r>
              <a:rPr sz="900" spc="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775731" y="5896724"/>
            <a:ext cx="98209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5148647" y="5896724"/>
            <a:ext cx="66518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5429709" y="5800758"/>
            <a:ext cx="91910" cy="68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9"/>
              </a:spcBef>
            </a:pPr>
            <a:endParaRPr sz="500"/>
          </a:p>
        </p:txBody>
      </p:sp>
      <p:sp>
        <p:nvSpPr>
          <p:cNvPr id="126" name="object 126"/>
          <p:cNvSpPr txBox="1"/>
          <p:nvPr/>
        </p:nvSpPr>
        <p:spPr>
          <a:xfrm>
            <a:off x="5429709" y="5869219"/>
            <a:ext cx="91910" cy="81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4"/>
              </a:spcBef>
            </a:pPr>
            <a:endParaRPr sz="600"/>
          </a:p>
        </p:txBody>
      </p:sp>
      <p:sp>
        <p:nvSpPr>
          <p:cNvPr id="125" name="object 125"/>
          <p:cNvSpPr txBox="1"/>
          <p:nvPr/>
        </p:nvSpPr>
        <p:spPr>
          <a:xfrm>
            <a:off x="5429709" y="5951082"/>
            <a:ext cx="91910" cy="5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432781" y="5052367"/>
            <a:ext cx="39184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5471966" y="5052367"/>
            <a:ext cx="86259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469900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3875493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1601182" y="3556807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653202" y="3556807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060680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2771667" y="3472638"/>
            <a:ext cx="144513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2482665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2193651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1803487" y="3290919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855506" y="3290919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803487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855506" y="3019257"/>
            <a:ext cx="32524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606961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658980" y="3019257"/>
            <a:ext cx="32512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219665" y="2940842"/>
            <a:ext cx="1112697" cy="5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219665" y="2995764"/>
            <a:ext cx="95375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6" name="object 106"/>
          <p:cNvSpPr txBox="1"/>
          <p:nvPr/>
        </p:nvSpPr>
        <p:spPr>
          <a:xfrm>
            <a:off x="231504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5" name="object 105"/>
          <p:cNvSpPr txBox="1"/>
          <p:nvPr/>
        </p:nvSpPr>
        <p:spPr>
          <a:xfrm>
            <a:off x="2369955" y="2995764"/>
            <a:ext cx="118490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4" name="object 104"/>
          <p:cNvSpPr txBox="1"/>
          <p:nvPr/>
        </p:nvSpPr>
        <p:spPr>
          <a:xfrm>
            <a:off x="2488446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3" name="object 103"/>
          <p:cNvSpPr txBox="1"/>
          <p:nvPr/>
        </p:nvSpPr>
        <p:spPr>
          <a:xfrm>
            <a:off x="2543361" y="2995764"/>
            <a:ext cx="118488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2" name="object 102"/>
          <p:cNvSpPr txBox="1"/>
          <p:nvPr/>
        </p:nvSpPr>
        <p:spPr>
          <a:xfrm>
            <a:off x="2661850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1" name="object 101"/>
          <p:cNvSpPr txBox="1"/>
          <p:nvPr/>
        </p:nvSpPr>
        <p:spPr>
          <a:xfrm>
            <a:off x="2716764" y="2995764"/>
            <a:ext cx="11849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0" name="object 100"/>
          <p:cNvSpPr txBox="1"/>
          <p:nvPr/>
        </p:nvSpPr>
        <p:spPr>
          <a:xfrm>
            <a:off x="2835259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9" name="object 99"/>
          <p:cNvSpPr txBox="1"/>
          <p:nvPr/>
        </p:nvSpPr>
        <p:spPr>
          <a:xfrm>
            <a:off x="2890174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8" name="object 98"/>
          <p:cNvSpPr txBox="1"/>
          <p:nvPr/>
        </p:nvSpPr>
        <p:spPr>
          <a:xfrm>
            <a:off x="300866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7" name="object 97"/>
          <p:cNvSpPr txBox="1"/>
          <p:nvPr/>
        </p:nvSpPr>
        <p:spPr>
          <a:xfrm>
            <a:off x="3063576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6" name="object 96"/>
          <p:cNvSpPr txBox="1"/>
          <p:nvPr/>
        </p:nvSpPr>
        <p:spPr>
          <a:xfrm>
            <a:off x="3182063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5" name="object 95"/>
          <p:cNvSpPr txBox="1"/>
          <p:nvPr/>
        </p:nvSpPr>
        <p:spPr>
          <a:xfrm>
            <a:off x="3236978" y="2995764"/>
            <a:ext cx="9538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4" name="object 94"/>
          <p:cNvSpPr txBox="1"/>
          <p:nvPr/>
        </p:nvSpPr>
        <p:spPr>
          <a:xfrm>
            <a:off x="2219665" y="3073798"/>
            <a:ext cx="95375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31504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69955" y="3073798"/>
            <a:ext cx="118490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488446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543361" y="3073798"/>
            <a:ext cx="118488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661850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716764" y="3073798"/>
            <a:ext cx="11849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35259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890174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00866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063576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182063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236978" y="3073798"/>
            <a:ext cx="9538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020243" y="2753358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072262" y="2753358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02476" y="2784649"/>
            <a:ext cx="298212" cy="58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00689" y="2784649"/>
            <a:ext cx="433506" cy="15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023136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075155" y="248169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01182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53202" y="248169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08558" y="2476354"/>
            <a:ext cx="79822" cy="137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628272" y="2476254"/>
            <a:ext cx="79801" cy="137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901203" y="2259328"/>
            <a:ext cx="114223" cy="216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901203" y="2476301"/>
            <a:ext cx="114223" cy="142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2023136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75155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803487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855506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02476" y="2099337"/>
            <a:ext cx="2383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840833" y="2099337"/>
            <a:ext cx="5470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901334" y="1995472"/>
            <a:ext cx="114227" cy="4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023136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75155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803487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855506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06961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58980" y="194413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17374" y="1703894"/>
            <a:ext cx="208088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5" name="object 55"/>
          <p:cNvSpPr txBox="1"/>
          <p:nvPr/>
        </p:nvSpPr>
        <p:spPr>
          <a:xfrm>
            <a:off x="1725462" y="1703894"/>
            <a:ext cx="208086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4" name="object 54"/>
          <p:cNvSpPr txBox="1"/>
          <p:nvPr/>
        </p:nvSpPr>
        <p:spPr>
          <a:xfrm>
            <a:off x="1933548" y="1703894"/>
            <a:ext cx="208087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3" name="object 53"/>
          <p:cNvSpPr txBox="1"/>
          <p:nvPr/>
        </p:nvSpPr>
        <p:spPr>
          <a:xfrm>
            <a:off x="2141636" y="1703894"/>
            <a:ext cx="1277420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2" name="object 52"/>
          <p:cNvSpPr txBox="1"/>
          <p:nvPr/>
        </p:nvSpPr>
        <p:spPr>
          <a:xfrm>
            <a:off x="1517374" y="1825275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1725462" y="1825275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1933548" y="1825275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141636" y="1825275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517374" y="2094053"/>
            <a:ext cx="208088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1725462" y="2094053"/>
            <a:ext cx="208086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1933548" y="2094053"/>
            <a:ext cx="208087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141636" y="2094053"/>
            <a:ext cx="1277420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1517374" y="2362831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725462" y="2362831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1933548" y="2362831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141636" y="2362831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1517374" y="2631609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725462" y="2631609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933548" y="2631609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141636" y="2631609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517374" y="2900388"/>
            <a:ext cx="208088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725462" y="2900388"/>
            <a:ext cx="208086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933548" y="2900388"/>
            <a:ext cx="208087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2141636" y="2900388"/>
            <a:ext cx="1277420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517374" y="3169170"/>
            <a:ext cx="208088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725462" y="3169170"/>
            <a:ext cx="208086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933548" y="3169170"/>
            <a:ext cx="208087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2141636" y="3169170"/>
            <a:ext cx="60690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02327" y="3169170"/>
            <a:ext cx="1216729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517374" y="3420612"/>
            <a:ext cx="208088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725462" y="3420612"/>
            <a:ext cx="208086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33548" y="3420612"/>
            <a:ext cx="208087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141636" y="3420612"/>
            <a:ext cx="1277420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517374" y="3706727"/>
            <a:ext cx="208088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725462" y="3706727"/>
            <a:ext cx="208086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33548" y="3706727"/>
            <a:ext cx="208087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141636" y="3706727"/>
            <a:ext cx="1277420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69900" y="163042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546805" y="790939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2485" y="1599236"/>
            <a:ext cx="845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606961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803487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023136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803487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023136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601182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023136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193651" y="252948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020243" y="2633165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93651" y="272601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06961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03487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03487" y="3170713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01182" y="3436602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16202" y="7745640"/>
            <a:ext cx="14013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3" name="CuadroTexto 2112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2115" name="CuadroTexto 2114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  <p:pic>
        <p:nvPicPr>
          <p:cNvPr id="2116" name="Imagen 2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2117" name="CuadroTexto 2116"/>
          <p:cNvSpPr txBox="1"/>
          <p:nvPr/>
        </p:nvSpPr>
        <p:spPr>
          <a:xfrm>
            <a:off x="584200" y="42769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de sonido ASA</a:t>
            </a:r>
            <a:endParaRPr lang="es-E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3E12BC-8BE8-424C-B0EA-416FC1D6BB41}"/>
</file>

<file path=customXml/itemProps2.xml><?xml version="1.0" encoding="utf-8"?>
<ds:datastoreItem xmlns:ds="http://schemas.openxmlformats.org/officeDocument/2006/customXml" ds:itemID="{B98DDDDE-054C-4FC0-BF3B-224F3DF7E7C9}"/>
</file>

<file path=customXml/itemProps3.xml><?xml version="1.0" encoding="utf-8"?>
<ds:datastoreItem xmlns:ds="http://schemas.openxmlformats.org/officeDocument/2006/customXml" ds:itemID="{FBFF9278-3E43-4B4C-B2A1-32B889FD94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275</Words>
  <Application>Microsoft Office PowerPoint</Application>
  <PresentationFormat>Personalizado</PresentationFormat>
  <Paragraphs>45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</dc:creator>
  <cp:lastModifiedBy>Susana Poza</cp:lastModifiedBy>
  <cp:revision>3</cp:revision>
  <dcterms:modified xsi:type="dcterms:W3CDTF">2015-04-09T14:47:48Z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